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61" r:id="rId4"/>
    <p:sldId id="259" r:id="rId5"/>
    <p:sldId id="258" r:id="rId6"/>
    <p:sldId id="260" r:id="rId7"/>
    <p:sldId id="262" r:id="rId8"/>
    <p:sldId id="263" r:id="rId9"/>
    <p:sldId id="265" r:id="rId10"/>
    <p:sldId id="266" r:id="rId11"/>
    <p:sldId id="276" r:id="rId12"/>
    <p:sldId id="286" r:id="rId13"/>
    <p:sldId id="281" r:id="rId14"/>
    <p:sldId id="296" r:id="rId15"/>
    <p:sldId id="283" r:id="rId16"/>
    <p:sldId id="284" r:id="rId17"/>
    <p:sldId id="264" r:id="rId18"/>
    <p:sldId id="287" r:id="rId19"/>
    <p:sldId id="275" r:id="rId20"/>
    <p:sldId id="289" r:id="rId21"/>
    <p:sldId id="274" r:id="rId22"/>
    <p:sldId id="273" r:id="rId23"/>
    <p:sldId id="267" r:id="rId24"/>
    <p:sldId id="270" r:id="rId25"/>
    <p:sldId id="271" r:id="rId26"/>
    <p:sldId id="272" r:id="rId27"/>
    <p:sldId id="282" r:id="rId28"/>
    <p:sldId id="288" r:id="rId29"/>
    <p:sldId id="290" r:id="rId30"/>
    <p:sldId id="295" r:id="rId31"/>
    <p:sldId id="291" r:id="rId32"/>
    <p:sldId id="292" r:id="rId33"/>
    <p:sldId id="277" r:id="rId34"/>
    <p:sldId id="278" r:id="rId35"/>
    <p:sldId id="279" r:id="rId36"/>
    <p:sldId id="280" r:id="rId37"/>
    <p:sldId id="285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75" y="-2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01AC5-4313-43B7-A16A-1E88075559FA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90ECE-8E19-4779-9FFB-9A5E61B7B8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623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90ECE-8E19-4779-9FFB-9A5E61B7B8A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51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651A0EC-7EC6-4083-B6BE-9BFA5B73F54E}" type="slidenum">
              <a:rPr lang="ru-RU" altLang="ru-RU" sz="1200" b="0" smtClean="0"/>
              <a:pPr eaLnBrk="1" hangingPunct="1"/>
              <a:t>29</a:t>
            </a:fld>
            <a:endParaRPr lang="ru-RU" altLang="ru-RU" sz="1200" b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061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1088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750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EC5B6C-561A-4EAB-BA52-9BAAA0567C9B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646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SHE-Factory is equipped with new accelerator capable of deliver the ion beams with an intensity 10 times higher what we currently have.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018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70E15-82A3-4025-ADC1-D4A0BBB8AFB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93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270E15-82A3-4025-ADC1-D4A0BBB8AFB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884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E7360-8429-42A4-8376-C98B3A79DE0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40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EE173-85D5-4A26-877A-E4364C9298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413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>
              <a:latin typeface="Arial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87ACC9-37B2-46CC-B2D4-068566164E83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>
              <a:latin typeface="Arial" charset="0"/>
            </a:endParaRPr>
          </a:p>
        </p:txBody>
      </p:sp>
      <p:sp>
        <p:nvSpPr>
          <p:cNvPr id="307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87ACC9-37B2-46CC-B2D4-068566164E83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90ECE-8E19-4779-9FFB-9A5E61B7B8A2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507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820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36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197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FDBA9-0D71-4FB4-959A-74385BFEC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101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9FBC8-306D-4440-9370-0DA3E01923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244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4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658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05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02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20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546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395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609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E4B45-0E45-47CE-8CD5-6BB424B76B12}" type="datetimeFigureOut">
              <a:rPr lang="ru-RU" smtClean="0"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2EA28-BE5F-474D-9452-4A5BEB76DD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68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17160152_Fourier_expansion_of_deformed_nuclear_shapes_expressed_as_the_deviation_from_a_spheroid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7" y="1340768"/>
            <a:ext cx="75608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en-US" sz="2800" b="1" dirty="0" smtClean="0"/>
              <a:t>Chemistry </a:t>
            </a:r>
            <a:r>
              <a:rPr lang="en-US" sz="2800" b="1" dirty="0"/>
              <a:t>of </a:t>
            </a:r>
            <a:r>
              <a:rPr lang="en-US" sz="2800" b="1" dirty="0" smtClean="0"/>
              <a:t>super heavy elements </a:t>
            </a:r>
          </a:p>
          <a:p>
            <a:pPr algn="ctr"/>
            <a:r>
              <a:rPr lang="en-US" sz="2800" b="1" dirty="0" smtClean="0"/>
              <a:t>at the </a:t>
            </a:r>
            <a:r>
              <a:rPr lang="en-US" sz="2800" b="1" dirty="0" smtClean="0"/>
              <a:t>SHE </a:t>
            </a:r>
            <a:r>
              <a:rPr lang="en-US" sz="2800" b="1" dirty="0" smtClean="0"/>
              <a:t>Factory </a:t>
            </a:r>
          </a:p>
          <a:p>
            <a:pPr algn="ctr"/>
            <a:endParaRPr lang="en-US" sz="2800" b="1" dirty="0" smtClean="0"/>
          </a:p>
          <a:p>
            <a:pPr algn="ctr"/>
            <a:r>
              <a:rPr lang="en-US" sz="2400" b="1" dirty="0" smtClean="0"/>
              <a:t>(</a:t>
            </a:r>
            <a:r>
              <a:rPr lang="en-US" sz="2400" b="1" dirty="0"/>
              <a:t>state </a:t>
            </a:r>
            <a:r>
              <a:rPr lang="en-US" sz="2400" b="1" dirty="0" smtClean="0"/>
              <a:t>of art </a:t>
            </a:r>
            <a:r>
              <a:rPr lang="en-US" sz="2400" b="1" dirty="0" smtClean="0"/>
              <a:t>with my </a:t>
            </a:r>
            <a:r>
              <a:rPr lang="en-US" sz="2400" b="1" dirty="0"/>
              <a:t>comments)</a:t>
            </a:r>
            <a:endParaRPr lang="ru-RU" sz="2000" b="1" dirty="0"/>
          </a:p>
          <a:p>
            <a:pPr algn="ctr"/>
            <a:endParaRPr lang="en-US" sz="2200" b="1" dirty="0" smtClean="0"/>
          </a:p>
          <a:p>
            <a:pPr algn="ctr"/>
            <a:r>
              <a:rPr lang="en-US" sz="2200" b="1" dirty="0" smtClean="0"/>
              <a:t>Yuri </a:t>
            </a:r>
            <a:r>
              <a:rPr lang="en-US" sz="2200" b="1" dirty="0" err="1" smtClean="0"/>
              <a:t>Oganessian</a:t>
            </a:r>
            <a:endParaRPr lang="ru-RU" sz="2200" b="1" dirty="0" smtClean="0"/>
          </a:p>
          <a:p>
            <a:pPr algn="ctr"/>
            <a:r>
              <a:rPr lang="en-US" sz="2200" b="1" dirty="0" smtClean="0"/>
              <a:t>FLNR (JINR)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59994" y="5301208"/>
            <a:ext cx="3703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 smtClean="0">
                <a:solidFill>
                  <a:schemeClr val="accent4">
                    <a:lumMod val="75000"/>
                  </a:schemeClr>
                </a:solidFill>
              </a:rPr>
              <a:t>Workshop </a:t>
            </a:r>
          </a:p>
          <a:p>
            <a:pPr algn="r"/>
            <a:r>
              <a:rPr lang="en-US" sz="2200" b="1" dirty="0" smtClean="0">
                <a:solidFill>
                  <a:schemeClr val="accent4">
                    <a:lumMod val="75000"/>
                  </a:schemeClr>
                </a:solidFill>
              </a:rPr>
              <a:t>Dec.19-20, 2022, FLNR. </a:t>
            </a:r>
            <a:r>
              <a:rPr lang="en-US" sz="2200" b="1" dirty="0" err="1" smtClean="0">
                <a:solidFill>
                  <a:schemeClr val="accent4">
                    <a:lumMod val="75000"/>
                  </a:schemeClr>
                </a:solidFill>
              </a:rPr>
              <a:t>Dubna</a:t>
            </a:r>
            <a:endParaRPr lang="ru-RU" sz="22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8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67" y="347514"/>
            <a:ext cx="4104456" cy="479316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9" name="TextBox 18"/>
          <p:cNvSpPr txBox="1"/>
          <p:nvPr/>
        </p:nvSpPr>
        <p:spPr>
          <a:xfrm>
            <a:off x="2537181" y="5125816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</a:t>
            </a:r>
            <a:r>
              <a:rPr lang="en-US" sz="2800" b="1" baseline="-25000" dirty="0">
                <a:solidFill>
                  <a:srgbClr val="0070C0"/>
                </a:solidFill>
              </a:rPr>
              <a:t>SF </a:t>
            </a:r>
            <a:r>
              <a:rPr lang="en-US" sz="2400" b="1" dirty="0">
                <a:solidFill>
                  <a:srgbClr val="0070C0"/>
                </a:solidFill>
              </a:rPr>
              <a:t>≈ 1s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90347" y="3861048"/>
            <a:ext cx="164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T</a:t>
            </a:r>
            <a:r>
              <a:rPr lang="en-US" sz="2800" b="1" baseline="-25000" dirty="0">
                <a:solidFill>
                  <a:srgbClr val="0070C0"/>
                </a:solidFill>
              </a:rPr>
              <a:t>EC </a:t>
            </a:r>
            <a:r>
              <a:rPr lang="en-US" sz="2400" b="1" dirty="0">
                <a:solidFill>
                  <a:srgbClr val="0070C0"/>
                </a:solidFill>
              </a:rPr>
              <a:t>≈ 2-10 h</a:t>
            </a:r>
            <a:endParaRPr lang="ru-RU" sz="2400" b="1" dirty="0">
              <a:solidFill>
                <a:srgbClr val="0070C0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4860032" y="3645024"/>
            <a:ext cx="4072702" cy="1940166"/>
            <a:chOff x="4860032" y="3645024"/>
            <a:chExt cx="4072702" cy="1940166"/>
          </a:xfrm>
        </p:grpSpPr>
        <p:sp>
          <p:nvSpPr>
            <p:cNvPr id="15" name="TextBox 14"/>
            <p:cNvSpPr txBox="1"/>
            <p:nvPr/>
          </p:nvSpPr>
          <p:spPr>
            <a:xfrm>
              <a:off x="6206796" y="4754193"/>
              <a:ext cx="2725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defRPr/>
              </a:pPr>
              <a:r>
                <a:rPr lang="en-US" sz="2400" b="1" dirty="0">
                  <a:cs typeface="Arial" charset="0"/>
                </a:rPr>
                <a:t>Super-symmetric </a:t>
              </a:r>
            </a:p>
            <a:p>
              <a:pPr algn="r">
                <a:defRPr/>
              </a:pPr>
              <a:r>
                <a:rPr lang="en-US" sz="2400" b="1" dirty="0">
                  <a:cs typeface="Arial" charset="0"/>
                </a:rPr>
                <a:t>spontaneous fission</a:t>
              </a:r>
            </a:p>
          </p:txBody>
        </p:sp>
        <p:cxnSp>
          <p:nvCxnSpPr>
            <p:cNvPr id="23" name="Прямая со стрелкой 22"/>
            <p:cNvCxnSpPr/>
            <p:nvPr/>
          </p:nvCxnSpPr>
          <p:spPr>
            <a:xfrm>
              <a:off x="4869429" y="3645024"/>
              <a:ext cx="1430763" cy="1109169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 стрелкой 27"/>
            <p:cNvCxnSpPr/>
            <p:nvPr/>
          </p:nvCxnSpPr>
          <p:spPr>
            <a:xfrm>
              <a:off x="4860032" y="3653879"/>
              <a:ext cx="1224136" cy="121528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894546" y="3975447"/>
              <a:ext cx="111761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</a:t>
              </a:r>
              <a:r>
                <a:rPr lang="en-US" sz="2800" b="1" baseline="-25000" dirty="0">
                  <a:solidFill>
                    <a:srgbClr val="0070C0"/>
                  </a:solidFill>
                </a:rPr>
                <a:t>SF </a:t>
              </a:r>
              <a:r>
                <a:rPr lang="en-US" sz="2400" b="1" dirty="0">
                  <a:solidFill>
                    <a:srgbClr val="0070C0"/>
                  </a:solidFill>
                </a:rPr>
                <a:t>≈ 1s</a:t>
              </a:r>
              <a:endParaRPr lang="ru-RU" sz="2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421590" y="2159793"/>
            <a:ext cx="890849" cy="873919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096382" y="1196984"/>
            <a:ext cx="56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solidFill>
                  <a:srgbClr val="C00000"/>
                </a:solidFill>
              </a:rPr>
              <a:t>α</a:t>
            </a:r>
            <a:r>
              <a:rPr lang="en-US" sz="3200" b="1" baseline="-25000" dirty="0">
                <a:solidFill>
                  <a:srgbClr val="C00000"/>
                </a:solidFill>
              </a:rPr>
              <a:t>5</a:t>
            </a:r>
            <a:endParaRPr lang="ru-RU" sz="3200" b="1" baseline="-250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8230" y="2620126"/>
            <a:ext cx="566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dirty="0">
                <a:solidFill>
                  <a:srgbClr val="C00000"/>
                </a:solidFill>
              </a:rPr>
              <a:t>α</a:t>
            </a:r>
            <a:r>
              <a:rPr lang="en-US" sz="3200" b="1" baseline="-25000" dirty="0">
                <a:solidFill>
                  <a:srgbClr val="C00000"/>
                </a:solidFill>
              </a:rPr>
              <a:t>6</a:t>
            </a:r>
            <a:endParaRPr lang="ru-RU" sz="3200" b="1" baseline="-250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0900" y="1017637"/>
            <a:ext cx="635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Bh</a:t>
            </a:r>
            <a:endParaRPr lang="ru-RU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061318" y="794714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272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61989" y="3065765"/>
            <a:ext cx="544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EC</a:t>
            </a:r>
            <a:endParaRPr lang="ru-RU" sz="2800" b="1" dirty="0">
              <a:solidFill>
                <a:srgbClr val="0070C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01669" y="2276872"/>
            <a:ext cx="6562619" cy="2683460"/>
            <a:chOff x="601669" y="2276872"/>
            <a:chExt cx="6562619" cy="2683460"/>
          </a:xfrm>
        </p:grpSpPr>
        <p:sp>
          <p:nvSpPr>
            <p:cNvPr id="6" name="TextBox 5"/>
            <p:cNvSpPr txBox="1"/>
            <p:nvPr/>
          </p:nvSpPr>
          <p:spPr>
            <a:xfrm>
              <a:off x="2044937" y="2967335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~ 50%</a:t>
              </a:r>
              <a:endParaRPr lang="ru-RU" sz="24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88024" y="2276872"/>
              <a:ext cx="2376264" cy="52322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800" b="1" dirty="0"/>
                <a:t>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(T</a:t>
              </a:r>
              <a:r>
                <a:rPr lang="en-US" sz="2800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1/2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r>
                <a:rPr lang="en-US" sz="2800" b="1" baseline="-25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</a:t>
              </a:r>
              <a:r>
                <a:rPr lang="en-US" sz="2800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= 16 h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69273" y="3327375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~ 50%</a:t>
              </a:r>
              <a:endParaRPr lang="ru-RU" sz="24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01669" y="4437112"/>
              <a:ext cx="21886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(T</a:t>
              </a:r>
              <a:r>
                <a:rPr lang="en-US" sz="2800" b="1" baseline="-25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SF/EC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)</a:t>
              </a:r>
              <a:r>
                <a:rPr lang="en-US" sz="2800" b="1" baseline="-250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exp</a:t>
              </a:r>
              <a:r>
                <a:rPr lang="en-US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 </a:t>
              </a:r>
              <a:r>
                <a: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 h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4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539" y="460803"/>
            <a:ext cx="3623697" cy="559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3555" y="4908476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0.5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570603" y="5828536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2020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662970" y="5848472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2021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683801" y="5835930"/>
            <a:ext cx="70403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2022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847958" y="4284286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1.0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858321" y="3617840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1.5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857666" y="2310784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2.5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859755" y="2967219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2.0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852142" y="980728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3.5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854707" y="347984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4.0</a:t>
            </a:r>
            <a:endParaRPr lang="ru-RU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842618" y="1638069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3.0</a:t>
            </a:r>
            <a:endParaRPr lang="ru-RU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864517" y="5590870"/>
            <a:ext cx="51328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0.0</a:t>
            </a:r>
            <a:endParaRPr lang="ru-RU" sz="2000" b="1" dirty="0"/>
          </a:p>
        </p:txBody>
      </p:sp>
      <p:sp>
        <p:nvSpPr>
          <p:cNvPr id="6" name="Прямоугольник 5"/>
          <p:cNvSpPr/>
          <p:nvPr/>
        </p:nvSpPr>
        <p:spPr>
          <a:xfrm rot="16200000">
            <a:off x="1147283" y="2635974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200" b="1" dirty="0" smtClean="0"/>
              <a:t>Luminosity  (10</a:t>
            </a:r>
            <a:r>
              <a:rPr lang="en-US" sz="2400" b="1" baseline="30000" dirty="0" smtClean="0"/>
              <a:t>31</a:t>
            </a:r>
            <a:r>
              <a:rPr lang="en-US" sz="2200" b="1" dirty="0" smtClean="0"/>
              <a:t>/cm</a:t>
            </a:r>
            <a:r>
              <a:rPr lang="en-US" sz="2400" b="1" baseline="30000" dirty="0" smtClean="0"/>
              <a:t>2</a:t>
            </a:r>
            <a:r>
              <a:rPr lang="en-US" sz="2200" b="1" dirty="0" smtClean="0"/>
              <a:t>ˑs</a:t>
            </a:r>
            <a:r>
              <a:rPr lang="en-US" sz="2200" b="1" dirty="0"/>
              <a:t>)</a:t>
            </a:r>
            <a:endParaRPr lang="en-US" sz="2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5367" y="5264419"/>
            <a:ext cx="1662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00CC"/>
                </a:solidFill>
              </a:rPr>
              <a:t>previous level</a:t>
            </a:r>
            <a:endParaRPr lang="ru-RU" sz="2000" b="1" dirty="0">
              <a:solidFill>
                <a:srgbClr val="0000CC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313476" y="5631287"/>
            <a:ext cx="227875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015180" y="2131695"/>
            <a:ext cx="181812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now at Factory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86709" y="331495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designed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1525" y="1267599"/>
            <a:ext cx="15792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Comic Sans MS" panose="030F0702030302020204" pitchFamily="66" charset="0"/>
              </a:rPr>
              <a:t>Luminosity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5909" y="1627639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(target 30 mg)</a:t>
            </a:r>
            <a:endParaRPr lang="ru-RU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3612" y="5627534"/>
            <a:ext cx="19622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U-400 + DGFRS-1</a:t>
            </a:r>
            <a:endParaRPr lang="ru-RU" sz="20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61468" y="2541616"/>
            <a:ext cx="209044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DC-280 + DGFRS-2</a:t>
            </a:r>
            <a:endParaRPr lang="ru-RU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98677" y="5818503"/>
            <a:ext cx="69769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year</a:t>
            </a:r>
            <a:endParaRPr lang="ru-RU" sz="2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107504" y="44624"/>
            <a:ext cx="36792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Progress at SHE-Factory</a:t>
            </a:r>
            <a:endParaRPr lang="ru-RU" sz="2200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545" y="5824722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20</a:t>
            </a:r>
            <a:r>
              <a:rPr lang="ru-RU" sz="2000" b="1" dirty="0" smtClean="0"/>
              <a:t>0</a:t>
            </a:r>
            <a:r>
              <a:rPr lang="en-US" sz="2000" b="1" dirty="0" smtClean="0"/>
              <a:t>0</a:t>
            </a:r>
            <a:endParaRPr lang="ru-RU" sz="2000" b="1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83568" y="6121825"/>
            <a:ext cx="396044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8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94016" y="0"/>
            <a:ext cx="9252520" cy="69573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195736" y="2492896"/>
            <a:ext cx="5240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Синтез новых элементов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7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10701" y="1916832"/>
            <a:ext cx="5737310" cy="4735225"/>
            <a:chOff x="406645" y="1916832"/>
            <a:chExt cx="5737310" cy="4735225"/>
          </a:xfrm>
        </p:grpSpPr>
        <p:grpSp>
          <p:nvGrpSpPr>
            <p:cNvPr id="24" name="Группа 23"/>
            <p:cNvGrpSpPr/>
            <p:nvPr/>
          </p:nvGrpSpPr>
          <p:grpSpPr>
            <a:xfrm>
              <a:off x="906792" y="1981632"/>
              <a:ext cx="5237163" cy="4670425"/>
              <a:chOff x="2502945" y="1710903"/>
              <a:chExt cx="5237163" cy="4670425"/>
            </a:xfrm>
          </p:grpSpPr>
          <p:graphicFrame>
            <p:nvGraphicFramePr>
              <p:cNvPr id="6" name="Объект 5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8503192"/>
                  </p:ext>
                </p:extLst>
              </p:nvPr>
            </p:nvGraphicFramePr>
            <p:xfrm>
              <a:off x="2502945" y="1710903"/>
              <a:ext cx="5237163" cy="46704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30" name="CorelDRAW" r:id="rId4" imgW="4777920" imgH="4266360" progId="CorelDraw.Graphic.19">
                      <p:embed/>
                    </p:oleObj>
                  </mc:Choice>
                  <mc:Fallback>
                    <p:oleObj name="CorelDRAW" r:id="rId4" imgW="4777920" imgH="4266360" progId="CorelDraw.Graphic.19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2502945" y="1710903"/>
                            <a:ext cx="5237163" cy="4670425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3" name="TextBox 22"/>
              <p:cNvSpPr txBox="1"/>
              <p:nvPr/>
            </p:nvSpPr>
            <p:spPr>
              <a:xfrm>
                <a:off x="4982440" y="3409500"/>
                <a:ext cx="15131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known  nuclei</a:t>
                </a:r>
                <a:endParaRPr lang="ru-RU" b="1" dirty="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06645" y="1916832"/>
              <a:ext cx="38946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Alpha decay of new nuclei leads </a:t>
              </a:r>
              <a:endPara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to the known decay chains</a:t>
              </a:r>
              <a:r>
                <a:rPr lang="en-US" sz="2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</a:t>
              </a:r>
              <a:endPara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364123"/>
              </p:ext>
            </p:extLst>
          </p:nvPr>
        </p:nvGraphicFramePr>
        <p:xfrm>
          <a:off x="5034805" y="1398408"/>
          <a:ext cx="2227263" cy="190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CorelDRAW" r:id="rId6" imgW="2226520" imgH="1900139" progId="CorelDraw.Graphic.19">
                  <p:embed/>
                </p:oleObj>
              </mc:Choice>
              <mc:Fallback>
                <p:oleObj name="CorelDRAW" r:id="rId6" imgW="2226520" imgH="1900139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34805" y="1398408"/>
                        <a:ext cx="2227263" cy="1900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54477" y="1368433"/>
            <a:ext cx="2972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249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Bk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→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3n + </a:t>
            </a:r>
            <a:r>
              <a:rPr lang="en-US" sz="2400" b="1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296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119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462" y="920416"/>
            <a:ext cx="3098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54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248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→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3n + </a:t>
            </a:r>
            <a:r>
              <a:rPr lang="en-US" sz="2400" b="1" baseline="300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299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</a:t>
            </a:r>
            <a:endParaRPr lang="ru-RU" sz="20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Соединительная линия уступом 15"/>
          <p:cNvCxnSpPr/>
          <p:nvPr/>
        </p:nvCxnSpPr>
        <p:spPr>
          <a:xfrm>
            <a:off x="5956752" y="1125227"/>
            <a:ext cx="1130424" cy="457200"/>
          </a:xfrm>
          <a:prstGeom prst="bentConnector3">
            <a:avLst>
              <a:gd name="adj1" fmla="val 5021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/>
          <p:nvPr/>
        </p:nvCxnSpPr>
        <p:spPr>
          <a:xfrm>
            <a:off x="5331437" y="1582239"/>
            <a:ext cx="1130424" cy="300608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7066929" y="1555680"/>
            <a:ext cx="45720" cy="45720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435081" y="1858796"/>
            <a:ext cx="45720" cy="45720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431364" y="1462695"/>
            <a:ext cx="309562" cy="27583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 rot="16200000">
            <a:off x="7574534" y="2025495"/>
            <a:ext cx="309562" cy="275837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8434004" y="3239674"/>
            <a:ext cx="300360" cy="311253"/>
          </a:xfrm>
          <a:prstGeom prst="rect">
            <a:avLst/>
          </a:prstGeom>
          <a:solidFill>
            <a:schemeClr val="bg2">
              <a:lumMod val="25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8417753" y="3251567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Geometr415 Blk BT" panose="020B0802020204020303" pitchFamily="34" charset="0"/>
              </a:rPr>
              <a:t>Fl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93801" y="3201866"/>
            <a:ext cx="4058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eometr415 Blk BT" panose="020B0802020204020303" pitchFamily="34" charset="0"/>
              </a:rPr>
              <a:t>298</a:t>
            </a:r>
            <a:endParaRPr lang="ru-RU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755576" y="156702"/>
            <a:ext cx="6750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C00000"/>
                </a:solidFill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en-US" sz="2400" b="1" dirty="0">
                <a:latin typeface="Comic Sans MS" panose="030F0702030302020204" pitchFamily="66" charset="0"/>
              </a:rPr>
              <a:t>Synthesis of new elements at SHE Factory</a:t>
            </a:r>
            <a:endParaRPr lang="en-US" sz="2400" b="1" dirty="0">
              <a:latin typeface="Comic Sans MS" panose="030F0702030302020204" pitchFamily="66" charset="0"/>
              <a:cs typeface="Arial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488696" y="4005064"/>
            <a:ext cx="3619808" cy="2015936"/>
            <a:chOff x="5488696" y="4005064"/>
            <a:chExt cx="3619808" cy="2015936"/>
          </a:xfrm>
        </p:grpSpPr>
        <p:sp>
          <p:nvSpPr>
            <p:cNvPr id="9" name="TextBox 8"/>
            <p:cNvSpPr txBox="1"/>
            <p:nvPr/>
          </p:nvSpPr>
          <p:spPr>
            <a:xfrm>
              <a:off x="5498220" y="4005064"/>
              <a:ext cx="3610284" cy="20159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Test reactions:</a:t>
              </a:r>
            </a:p>
            <a:p>
              <a:pPr>
                <a:spcBef>
                  <a:spcPts val="1200"/>
                </a:spcBef>
              </a:pPr>
              <a:r>
                <a:rPr lang="en-US" sz="24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238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 + </a:t>
              </a:r>
              <a:r>
                <a:rPr lang="en-US" sz="24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54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   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→ </a:t>
              </a:r>
              <a:r>
                <a:rPr lang="en-US" sz="24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/>
                </a:rPr>
                <a:t>292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/>
                </a:rPr>
                <a:t>Lv*</a:t>
              </a:r>
            </a:p>
            <a:p>
              <a:pPr>
                <a:spcBef>
                  <a:spcPts val="600"/>
                </a:spcBef>
              </a:pPr>
              <a:r>
                <a:rPr lang="en-US" sz="24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242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Pu + </a:t>
              </a:r>
              <a:r>
                <a:rPr lang="en-US" sz="24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  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→ </a:t>
              </a:r>
              <a:r>
                <a:rPr lang="en-US" sz="2400" baseline="30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/>
                </a:rPr>
                <a:t>292</a:t>
              </a:r>
              <a:r>
                <a:rPr lang="en-US" sz="22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/>
                </a:rPr>
                <a:t>Lv*</a:t>
              </a:r>
            </a:p>
            <a:p>
              <a:r>
                <a:rPr lang="en-US" sz="2400" baseline="30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245</a:t>
              </a:r>
              <a:r>
                <a:rPr lang="en-US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Cm + </a:t>
              </a:r>
              <a:r>
                <a:rPr lang="en-US" sz="2400" baseline="30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48</a:t>
              </a:r>
              <a:r>
                <a:rPr lang="en-US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</a:t>
              </a:r>
              <a:r>
                <a:rPr lang="en-US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→ </a:t>
              </a:r>
              <a:r>
                <a:rPr lang="en-US" sz="2400" baseline="30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/>
                </a:rPr>
                <a:t>293</a:t>
              </a:r>
              <a:r>
                <a:rPr lang="en-US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/>
                </a:rPr>
                <a:t>Lv* </a:t>
              </a:r>
            </a:p>
            <a:p>
              <a:r>
                <a:rPr lang="en-US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/>
                </a:rPr>
                <a:t>                                  </a:t>
              </a:r>
              <a:r>
                <a:rPr lang="el-GR" sz="24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/>
                </a:rPr>
                <a:t>σ</a:t>
              </a:r>
              <a:r>
                <a:rPr lang="en-US" sz="2400" baseline="-25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/>
                </a:rPr>
                <a:t>3n</a:t>
              </a:r>
              <a:r>
                <a:rPr lang="en-US" sz="22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Times New Roman"/>
                </a:rPr>
                <a:t>= 4pb </a:t>
              </a:r>
              <a:endParaRPr lang="ru-RU" sz="2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488696" y="4446636"/>
              <a:ext cx="2674180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107504" y="5949280"/>
            <a:ext cx="8897642" cy="71438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2800" b="1" u="sng" dirty="0" smtClean="0">
                <a:latin typeface="Symbol" pitchFamily="18" charset="2"/>
              </a:rPr>
              <a:t>s</a:t>
            </a:r>
            <a:r>
              <a:rPr lang="en-US" sz="2400" b="1" u="sng" dirty="0" smtClean="0"/>
              <a:t>=0.</a:t>
            </a:r>
            <a:r>
              <a:rPr lang="ru-RU" sz="2400" b="1" u="sng" dirty="0" smtClean="0"/>
              <a:t>0</a:t>
            </a:r>
            <a:r>
              <a:rPr lang="en-US" sz="2400" b="1" u="sng" dirty="0" smtClean="0"/>
              <a:t>2 </a:t>
            </a:r>
            <a:r>
              <a:rPr lang="en-US" sz="2400" b="1" u="sng" dirty="0" err="1" smtClean="0"/>
              <a:t>pb</a:t>
            </a:r>
            <a:r>
              <a:rPr lang="en-US" sz="2400" b="1" u="sng" dirty="0" smtClean="0"/>
              <a:t>,</a:t>
            </a:r>
            <a:r>
              <a:rPr lang="en-US" sz="2400" b="1" dirty="0" smtClean="0"/>
              <a:t> h</a:t>
            </a:r>
            <a:r>
              <a:rPr lang="en-US" sz="2400" b="1" baseline="-25000" dirty="0" smtClean="0"/>
              <a:t>t</a:t>
            </a:r>
            <a:r>
              <a:rPr lang="en-US" sz="2400" b="1" dirty="0" smtClean="0"/>
              <a:t>=0.</a:t>
            </a:r>
            <a:r>
              <a:rPr lang="ru-RU" sz="2400" b="1" dirty="0" smtClean="0"/>
              <a:t>4</a:t>
            </a:r>
            <a:r>
              <a:rPr lang="en-US" sz="2400" b="1" dirty="0" smtClean="0"/>
              <a:t> mg/cm</a:t>
            </a:r>
            <a:r>
              <a:rPr lang="en-US" sz="2400" b="1" baseline="30000" dirty="0" smtClean="0"/>
              <a:t>2</a:t>
            </a:r>
            <a:r>
              <a:rPr lang="en-US" sz="2400" b="1" dirty="0" smtClean="0"/>
              <a:t>, </a:t>
            </a:r>
            <a:r>
              <a:rPr lang="en-US" sz="2400" b="1" dirty="0" smtClean="0">
                <a:sym typeface="Symbol"/>
              </a:rPr>
              <a:t></a:t>
            </a:r>
            <a:r>
              <a:rPr lang="en-US" sz="2400" b="1" baseline="-25000" dirty="0" err="1" smtClean="0"/>
              <a:t>coll</a:t>
            </a:r>
            <a:r>
              <a:rPr lang="en-US" sz="2400" b="1" dirty="0" smtClean="0"/>
              <a:t>=0.6, </a:t>
            </a:r>
            <a:r>
              <a:rPr lang="en-US" sz="2400" b="1" dirty="0" err="1" smtClean="0"/>
              <a:t>I</a:t>
            </a:r>
            <a:r>
              <a:rPr lang="en-US" sz="2400" b="1" baseline="-25000" dirty="0" err="1" smtClean="0"/>
              <a:t>beam</a:t>
            </a:r>
            <a:r>
              <a:rPr lang="en-US" sz="2400" b="1" dirty="0" smtClean="0"/>
              <a:t>=</a:t>
            </a:r>
            <a:r>
              <a:rPr lang="ru-RU" sz="2400" b="1" dirty="0" smtClean="0"/>
              <a:t> 6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</a:t>
            </a:r>
            <a:r>
              <a:rPr lang="en-US" sz="2400" b="1" dirty="0" err="1" smtClean="0">
                <a:latin typeface="Symbol" pitchFamily="18" charset="2"/>
              </a:rPr>
              <a:t>m</a:t>
            </a:r>
            <a:r>
              <a:rPr lang="en-US" sz="2400" b="1" dirty="0" err="1" smtClean="0"/>
              <a:t>A</a:t>
            </a:r>
            <a:r>
              <a:rPr lang="en-US" sz="2400" b="1" dirty="0" smtClean="0"/>
              <a:t> </a:t>
            </a:r>
            <a:r>
              <a:rPr lang="en-US" sz="2400" b="1" dirty="0" smtClean="0">
                <a:sym typeface="Symbol"/>
              </a:rPr>
              <a:t> 1 event/month</a:t>
            </a: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755576" y="858727"/>
            <a:ext cx="2901919" cy="950089"/>
            <a:chOff x="755576" y="858727"/>
            <a:chExt cx="2901919" cy="950089"/>
          </a:xfrm>
        </p:grpSpPr>
        <p:sp>
          <p:nvSpPr>
            <p:cNvPr id="11" name="Овал 10"/>
            <p:cNvSpPr/>
            <p:nvPr/>
          </p:nvSpPr>
          <p:spPr>
            <a:xfrm>
              <a:off x="2879628" y="865512"/>
              <a:ext cx="777867" cy="48381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2159736" y="1325002"/>
              <a:ext cx="777867" cy="483814"/>
            </a:xfrm>
            <a:prstGeom prst="ellipse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55576" y="858727"/>
              <a:ext cx="19639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new</a:t>
              </a:r>
              <a:r>
                <a:rPr lang="en-US" b="1" dirty="0" smtClean="0"/>
                <a:t> </a:t>
              </a:r>
              <a:r>
                <a:rPr lang="en-US" sz="2200" b="1" dirty="0" smtClean="0"/>
                <a:t>projectiles</a:t>
              </a:r>
              <a:endParaRPr lang="ru-RU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07187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66700"/>
            <a:ext cx="5118100" cy="58388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591" name="TextBox 17"/>
          <p:cNvSpPr txBox="1">
            <a:spLocks noChangeArrowheads="1"/>
          </p:cNvSpPr>
          <p:nvPr/>
        </p:nvSpPr>
        <p:spPr bwMode="auto">
          <a:xfrm>
            <a:off x="2396307" y="4195763"/>
            <a:ext cx="1577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nsolas" pitchFamily="49" charset="0"/>
              </a:rPr>
              <a:t>Cold fusion</a:t>
            </a:r>
            <a:endParaRPr lang="ru-RU" b="1" dirty="0">
              <a:solidFill>
                <a:srgbClr val="0070C0"/>
              </a:solidFill>
              <a:latin typeface="Consolas" pitchFamily="49" charset="0"/>
            </a:endParaRPr>
          </a:p>
        </p:txBody>
      </p:sp>
      <p:sp>
        <p:nvSpPr>
          <p:cNvPr id="24592" name="TextBox 18"/>
          <p:cNvSpPr txBox="1">
            <a:spLocks noChangeArrowheads="1"/>
          </p:cNvSpPr>
          <p:nvPr/>
        </p:nvSpPr>
        <p:spPr bwMode="auto">
          <a:xfrm>
            <a:off x="1738407" y="5939625"/>
            <a:ext cx="655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 charset="0"/>
              </a:rPr>
              <a:t>100</a:t>
            </a:r>
            <a:endParaRPr lang="ru-RU" dirty="0">
              <a:latin typeface="Comic Sans MS" pitchFamily="66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39552" y="325277"/>
            <a:ext cx="1555130" cy="5699286"/>
            <a:chOff x="539552" y="325277"/>
            <a:chExt cx="1555130" cy="5699286"/>
          </a:xfrm>
        </p:grpSpPr>
        <p:sp>
          <p:nvSpPr>
            <p:cNvPr id="24578" name="TextBox 3"/>
            <p:cNvSpPr txBox="1">
              <a:spLocks noChangeArrowheads="1"/>
            </p:cNvSpPr>
            <p:nvPr/>
          </p:nvSpPr>
          <p:spPr bwMode="auto">
            <a:xfrm>
              <a:off x="1324744" y="5624513"/>
              <a:ext cx="7667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0.01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0" name="TextBox 5"/>
            <p:cNvSpPr txBox="1">
              <a:spLocks noChangeArrowheads="1"/>
            </p:cNvSpPr>
            <p:nvPr/>
          </p:nvSpPr>
          <p:spPr bwMode="auto">
            <a:xfrm>
              <a:off x="1467619" y="4910138"/>
              <a:ext cx="5565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0.1 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1" name="TextBox 6"/>
            <p:cNvSpPr txBox="1">
              <a:spLocks noChangeArrowheads="1"/>
            </p:cNvSpPr>
            <p:nvPr/>
          </p:nvSpPr>
          <p:spPr bwMode="auto">
            <a:xfrm>
              <a:off x="1753369" y="4124325"/>
              <a:ext cx="3413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2" name="TextBox 7"/>
            <p:cNvSpPr txBox="1">
              <a:spLocks noChangeArrowheads="1"/>
            </p:cNvSpPr>
            <p:nvPr/>
          </p:nvSpPr>
          <p:spPr bwMode="auto">
            <a:xfrm>
              <a:off x="1539057" y="3409950"/>
              <a:ext cx="4984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10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3" name="TextBox 8"/>
            <p:cNvSpPr txBox="1">
              <a:spLocks noChangeArrowheads="1"/>
            </p:cNvSpPr>
            <p:nvPr/>
          </p:nvSpPr>
          <p:spPr bwMode="auto">
            <a:xfrm>
              <a:off x="1396182" y="2624138"/>
              <a:ext cx="655637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100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4" name="TextBox 9"/>
            <p:cNvSpPr txBox="1">
              <a:spLocks noChangeArrowheads="1"/>
            </p:cNvSpPr>
            <p:nvPr/>
          </p:nvSpPr>
          <p:spPr bwMode="auto">
            <a:xfrm>
              <a:off x="1253307" y="1838325"/>
              <a:ext cx="812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1000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5" name="TextBox 10"/>
            <p:cNvSpPr txBox="1">
              <a:spLocks noChangeArrowheads="1"/>
            </p:cNvSpPr>
            <p:nvPr/>
          </p:nvSpPr>
          <p:spPr bwMode="auto">
            <a:xfrm>
              <a:off x="1110432" y="1123950"/>
              <a:ext cx="96996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10000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6" name="TextBox 11"/>
            <p:cNvSpPr txBox="1">
              <a:spLocks noChangeArrowheads="1"/>
            </p:cNvSpPr>
            <p:nvPr/>
          </p:nvSpPr>
          <p:spPr bwMode="auto">
            <a:xfrm>
              <a:off x="967557" y="396875"/>
              <a:ext cx="11271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100000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9552" y="325277"/>
              <a:ext cx="738664" cy="5664371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nsolas" pitchFamily="49" charset="0"/>
                </a:rPr>
                <a:t>Neutron evaporation residues cross sections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nsolas" pitchFamily="49" charset="0"/>
                </a:rPr>
                <a:t> </a:t>
              </a:r>
            </a:p>
            <a:p>
              <a:pPr algn="ctr">
                <a:defRPr/>
              </a:pP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nsolas" pitchFamily="49" charset="0"/>
                </a:rPr>
                <a:t>(</a:t>
              </a:r>
              <a:r>
                <a:rPr lang="en-US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onsolas" pitchFamily="49" charset="0"/>
                </a:rPr>
                <a:t>pb</a:t>
              </a: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nsolas" pitchFamily="49" charset="0"/>
                </a:rPr>
                <a:t>)</a:t>
              </a:r>
              <a:endPara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onsolas" pitchFamily="49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101157" y="6386172"/>
            <a:ext cx="1830387" cy="1071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onsolas" pitchFamily="49" charset="0"/>
              </a:rPr>
              <a:t>Atomic number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onsolas" pitchFamily="49" charset="0"/>
            </a:endParaRPr>
          </a:p>
        </p:txBody>
      </p:sp>
      <p:sp>
        <p:nvSpPr>
          <p:cNvPr id="24595" name="TextBox 4"/>
          <p:cNvSpPr txBox="1">
            <a:spLocks noChangeArrowheads="1"/>
          </p:cNvSpPr>
          <p:nvPr/>
        </p:nvSpPr>
        <p:spPr bwMode="auto">
          <a:xfrm>
            <a:off x="4560069" y="581025"/>
            <a:ext cx="18526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 dirty="0">
                <a:latin typeface="Calibri" pitchFamily="34" charset="0"/>
              </a:rPr>
              <a:t>Cross sections</a:t>
            </a:r>
            <a:endParaRPr lang="ru-RU" sz="2200" b="1" dirty="0">
              <a:latin typeface="Calibri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628082" y="396875"/>
            <a:ext cx="3568700" cy="6370638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4040957" y="2952750"/>
            <a:ext cx="150812" cy="155575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780607" y="2690813"/>
            <a:ext cx="150812" cy="15398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517082" y="1754188"/>
            <a:ext cx="150812" cy="15398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001144" y="1181100"/>
            <a:ext cx="152400" cy="153988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750319" y="723900"/>
            <a:ext cx="150813" cy="153988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494732" y="277813"/>
            <a:ext cx="150812" cy="15398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588" name="TextBox 14"/>
          <p:cNvSpPr txBox="1">
            <a:spLocks noChangeArrowheads="1"/>
          </p:cNvSpPr>
          <p:nvPr/>
        </p:nvSpPr>
        <p:spPr bwMode="auto">
          <a:xfrm>
            <a:off x="4323756" y="5981278"/>
            <a:ext cx="60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110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24589" name="TextBox 15"/>
          <p:cNvSpPr txBox="1">
            <a:spLocks noChangeArrowheads="1"/>
          </p:cNvSpPr>
          <p:nvPr/>
        </p:nvSpPr>
        <p:spPr bwMode="auto">
          <a:xfrm>
            <a:off x="5538194" y="5981278"/>
            <a:ext cx="60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115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24590" name="TextBox 16"/>
          <p:cNvSpPr txBox="1">
            <a:spLocks noChangeArrowheads="1"/>
          </p:cNvSpPr>
          <p:nvPr/>
        </p:nvSpPr>
        <p:spPr bwMode="auto">
          <a:xfrm>
            <a:off x="6825656" y="5981278"/>
            <a:ext cx="60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120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036544" y="4681116"/>
            <a:ext cx="150812" cy="15398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903457" y="3626503"/>
            <a:ext cx="2998535" cy="1193657"/>
            <a:chOff x="4357339" y="3484050"/>
            <a:chExt cx="2998535" cy="1193657"/>
          </a:xfrm>
        </p:grpSpPr>
        <p:sp>
          <p:nvSpPr>
            <p:cNvPr id="4" name="TextBox 3"/>
            <p:cNvSpPr txBox="1"/>
            <p:nvPr/>
          </p:nvSpPr>
          <p:spPr>
            <a:xfrm>
              <a:off x="4357339" y="3727309"/>
              <a:ext cx="476412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5.7</a:t>
              </a:r>
              <a:endParaRPr lang="ru-RU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58420" y="4308375"/>
              <a:ext cx="47961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4.1</a:t>
              </a:r>
              <a:endParaRPr lang="ru-RU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36322" y="3915572"/>
              <a:ext cx="47961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5.5</a:t>
              </a:r>
              <a:endParaRPr lang="ru-RU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00192" y="3484050"/>
              <a:ext cx="47961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6.4</a:t>
              </a:r>
              <a:endParaRPr lang="ru-RU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876256" y="4191043"/>
              <a:ext cx="47961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5.6</a:t>
              </a:r>
              <a:endParaRPr lang="ru-RU" b="1" dirty="0"/>
            </a:p>
          </p:txBody>
        </p:sp>
      </p:grpSp>
      <p:cxnSp>
        <p:nvCxnSpPr>
          <p:cNvPr id="54" name="Прямая соединительная линия 53"/>
          <p:cNvCxnSpPr/>
          <p:nvPr/>
        </p:nvCxnSpPr>
        <p:spPr>
          <a:xfrm>
            <a:off x="4350744" y="4185022"/>
            <a:ext cx="579437" cy="97060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2396306" y="737974"/>
            <a:ext cx="6136134" cy="4232025"/>
            <a:chOff x="2396306" y="997174"/>
            <a:chExt cx="6136134" cy="4232025"/>
          </a:xfrm>
        </p:grpSpPr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306" y="997174"/>
              <a:ext cx="4561097" cy="4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Box 31"/>
            <p:cNvSpPr txBox="1">
              <a:spLocks noChangeArrowheads="1"/>
            </p:cNvSpPr>
            <p:nvPr/>
          </p:nvSpPr>
          <p:spPr bwMode="auto">
            <a:xfrm>
              <a:off x="6762565" y="3428755"/>
              <a:ext cx="1769875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400" b="1" baseline="30000" dirty="0">
                  <a:solidFill>
                    <a:srgbClr val="C00000"/>
                  </a:solidFill>
                  <a:latin typeface="Consolas" pitchFamily="49" charset="0"/>
                </a:rPr>
                <a:t>48</a:t>
              </a:r>
              <a:r>
                <a:rPr lang="en-US" b="1" dirty="0">
                  <a:solidFill>
                    <a:srgbClr val="C00000"/>
                  </a:solidFill>
                  <a:latin typeface="Consolas" pitchFamily="49" charset="0"/>
                </a:rPr>
                <a:t>Ca-induced</a:t>
              </a:r>
            </a:p>
            <a:p>
              <a:pPr algn="r"/>
              <a:r>
                <a:rPr lang="en-US" b="1" dirty="0">
                  <a:solidFill>
                    <a:srgbClr val="C00000"/>
                  </a:solidFill>
                  <a:latin typeface="Consolas" pitchFamily="49" charset="0"/>
                </a:rPr>
                <a:t>reactions</a:t>
              </a:r>
              <a:endParaRPr lang="ru-RU" b="1" dirty="0">
                <a:solidFill>
                  <a:srgbClr val="C00000"/>
                </a:solidFill>
                <a:latin typeface="Consolas" pitchFamily="49" charset="0"/>
              </a:endParaRPr>
            </a:p>
          </p:txBody>
        </p:sp>
      </p:grpSp>
      <p:sp>
        <p:nvSpPr>
          <p:cNvPr id="24587" name="TextBox 13"/>
          <p:cNvSpPr txBox="1">
            <a:spLocks noChangeArrowheads="1"/>
          </p:cNvSpPr>
          <p:nvPr/>
        </p:nvSpPr>
        <p:spPr bwMode="auto">
          <a:xfrm>
            <a:off x="3017808" y="5997709"/>
            <a:ext cx="60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105</a:t>
            </a:r>
            <a:endParaRPr lang="ru-RU" b="1" dirty="0">
              <a:latin typeface="Comic Sans MS" pitchFamily="66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0" y="3385792"/>
            <a:ext cx="60121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101145" y="5618913"/>
            <a:ext cx="144016" cy="144016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89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406525" y="1341438"/>
          <a:ext cx="6910388" cy="378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CorelDRAW" r:id="rId3" imgW="4922640" imgH="2700360" progId="CorelDraw.Graphic.16">
                  <p:embed/>
                </p:oleObj>
              </mc:Choice>
              <mc:Fallback>
                <p:oleObj name="CorelDRAW" r:id="rId3" imgW="4922640" imgH="270036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525" y="1341438"/>
                        <a:ext cx="6910388" cy="378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7023100" y="3223350"/>
            <a:ext cx="719138" cy="0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22"/>
          <p:cNvGrpSpPr>
            <a:grpSpLocks/>
          </p:cNvGrpSpPr>
          <p:nvPr/>
        </p:nvGrpSpPr>
        <p:grpSpPr bwMode="auto">
          <a:xfrm>
            <a:off x="539703" y="549275"/>
            <a:ext cx="2574744" cy="2590801"/>
            <a:chOff x="539599" y="549925"/>
            <a:chExt cx="2574983" cy="2590538"/>
          </a:xfrm>
        </p:grpSpPr>
        <p:cxnSp>
          <p:nvCxnSpPr>
            <p:cNvPr id="10" name="Прямая со стрелкой 9"/>
            <p:cNvCxnSpPr/>
            <p:nvPr/>
          </p:nvCxnSpPr>
          <p:spPr>
            <a:xfrm flipH="1">
              <a:off x="1908199" y="908664"/>
              <a:ext cx="287365" cy="223179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Группа 21"/>
            <p:cNvGrpSpPr>
              <a:grpSpLocks/>
            </p:cNvGrpSpPr>
            <p:nvPr/>
          </p:nvGrpSpPr>
          <p:grpSpPr bwMode="auto">
            <a:xfrm>
              <a:off x="539599" y="549925"/>
              <a:ext cx="2574983" cy="903344"/>
              <a:chOff x="539599" y="549925"/>
              <a:chExt cx="2574983" cy="903344"/>
            </a:xfrm>
          </p:grpSpPr>
          <p:sp>
            <p:nvSpPr>
              <p:cNvPr id="2060" name="TextBox 7"/>
              <p:cNvSpPr txBox="1">
                <a:spLocks noChangeArrowheads="1"/>
              </p:cNvSpPr>
              <p:nvPr/>
            </p:nvSpPr>
            <p:spPr bwMode="auto">
              <a:xfrm>
                <a:off x="539599" y="549925"/>
                <a:ext cx="2574983" cy="400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 err="1">
                    <a:latin typeface="Calibri" pitchFamily="34" charset="0"/>
                  </a:rPr>
                  <a:t>CaO</a:t>
                </a:r>
                <a:r>
                  <a:rPr lang="en-US" sz="2000" b="1" dirty="0">
                    <a:latin typeface="Calibri" pitchFamily="34" charset="0"/>
                  </a:rPr>
                  <a:t> + Al → Ca + Al</a:t>
                </a:r>
                <a:r>
                  <a:rPr lang="en-US" sz="2400" b="1" baseline="-25000" dirty="0">
                    <a:latin typeface="Calibri" pitchFamily="34" charset="0"/>
                  </a:rPr>
                  <a:t>2</a:t>
                </a:r>
                <a:r>
                  <a:rPr lang="en-US" sz="2000" b="1" dirty="0">
                    <a:latin typeface="Calibri" pitchFamily="34" charset="0"/>
                  </a:rPr>
                  <a:t>O</a:t>
                </a:r>
                <a:r>
                  <a:rPr lang="en-US" sz="2400" b="1" baseline="-25000" dirty="0">
                    <a:latin typeface="Calibri" pitchFamily="34" charset="0"/>
                  </a:rPr>
                  <a:t>3</a:t>
                </a:r>
                <a:r>
                  <a:rPr lang="en-US" sz="2000" b="1" baseline="-25000" dirty="0">
                    <a:latin typeface="Calibri" pitchFamily="34" charset="0"/>
                  </a:rPr>
                  <a:t> </a:t>
                </a:r>
                <a:endParaRPr lang="ru-RU" sz="2000" b="1" baseline="-25000" dirty="0">
                  <a:latin typeface="Calibri" pitchFamily="34" charset="0"/>
                </a:endParaRPr>
              </a:p>
            </p:txBody>
          </p:sp>
          <p:sp>
            <p:nvSpPr>
              <p:cNvPr id="2061" name="TextBox 10"/>
              <p:cNvSpPr txBox="1">
                <a:spLocks noChangeArrowheads="1"/>
              </p:cNvSpPr>
              <p:nvPr/>
            </p:nvSpPr>
            <p:spPr bwMode="auto">
              <a:xfrm>
                <a:off x="684106" y="1053200"/>
                <a:ext cx="1183447" cy="400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Calibri" pitchFamily="34" charset="0"/>
                  </a:rPr>
                  <a:t>T ≥ 450</a:t>
                </a:r>
                <a:r>
                  <a:rPr lang="en-US" sz="2400" b="1" baseline="30000" dirty="0" smtClean="0">
                    <a:latin typeface="Calibri" pitchFamily="34" charset="0"/>
                  </a:rPr>
                  <a:t>0</a:t>
                </a:r>
                <a:r>
                  <a:rPr lang="en-US" sz="2000" b="1" dirty="0" smtClean="0">
                    <a:latin typeface="Calibri" pitchFamily="34" charset="0"/>
                  </a:rPr>
                  <a:t>C</a:t>
                </a:r>
                <a:endParaRPr lang="ru-RU" sz="2000" b="1" dirty="0">
                  <a:latin typeface="Calibri" pitchFamily="34" charset="0"/>
                </a:endParaRPr>
              </a:p>
            </p:txBody>
          </p:sp>
        </p:grpSp>
      </p:grpSp>
      <p:sp>
        <p:nvSpPr>
          <p:cNvPr id="2054" name="TextBox 17"/>
          <p:cNvSpPr txBox="1">
            <a:spLocks noChangeArrowheads="1"/>
          </p:cNvSpPr>
          <p:nvPr/>
        </p:nvSpPr>
        <p:spPr bwMode="auto">
          <a:xfrm>
            <a:off x="7815263" y="2960688"/>
            <a:ext cx="12626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Extraction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5796136" y="270892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He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0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406525" y="1341438"/>
          <a:ext cx="6910388" cy="378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0" name="CorelDRAW" r:id="rId3" imgW="4922640" imgH="2700360" progId="CorelDraw.Graphic.16">
                  <p:embed/>
                </p:oleObj>
              </mc:Choice>
              <mc:Fallback>
                <p:oleObj name="CorelDRAW" r:id="rId3" imgW="4922640" imgH="2700360" progId="CorelDraw.Graphic.1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525" y="1341438"/>
                        <a:ext cx="6910388" cy="3781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Прямая соединительная линия 6"/>
          <p:cNvCxnSpPr/>
          <p:nvPr/>
        </p:nvCxnSpPr>
        <p:spPr>
          <a:xfrm>
            <a:off x="7023100" y="3223350"/>
            <a:ext cx="719138" cy="0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22"/>
          <p:cNvGrpSpPr>
            <a:grpSpLocks/>
          </p:cNvGrpSpPr>
          <p:nvPr/>
        </p:nvGrpSpPr>
        <p:grpSpPr bwMode="auto">
          <a:xfrm>
            <a:off x="179388" y="549275"/>
            <a:ext cx="2935058" cy="4346344"/>
            <a:chOff x="179251" y="549925"/>
            <a:chExt cx="2935331" cy="4345903"/>
          </a:xfrm>
        </p:grpSpPr>
        <p:cxnSp>
          <p:nvCxnSpPr>
            <p:cNvPr id="10" name="Прямая со стрелкой 9"/>
            <p:cNvCxnSpPr/>
            <p:nvPr/>
          </p:nvCxnSpPr>
          <p:spPr>
            <a:xfrm flipH="1">
              <a:off x="1908199" y="908664"/>
              <a:ext cx="287365" cy="223179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9" name="Группа 21"/>
            <p:cNvGrpSpPr>
              <a:grpSpLocks/>
            </p:cNvGrpSpPr>
            <p:nvPr/>
          </p:nvGrpSpPr>
          <p:grpSpPr bwMode="auto">
            <a:xfrm>
              <a:off x="179251" y="549925"/>
              <a:ext cx="2935331" cy="4345903"/>
              <a:chOff x="179251" y="549925"/>
              <a:chExt cx="2935331" cy="4345903"/>
            </a:xfrm>
          </p:grpSpPr>
          <p:sp>
            <p:nvSpPr>
              <p:cNvPr id="2060" name="TextBox 7"/>
              <p:cNvSpPr txBox="1">
                <a:spLocks noChangeArrowheads="1"/>
              </p:cNvSpPr>
              <p:nvPr/>
            </p:nvSpPr>
            <p:spPr bwMode="auto">
              <a:xfrm>
                <a:off x="539599" y="549925"/>
                <a:ext cx="2574983" cy="400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 err="1">
                    <a:latin typeface="Calibri" pitchFamily="34" charset="0"/>
                  </a:rPr>
                  <a:t>CaO</a:t>
                </a:r>
                <a:r>
                  <a:rPr lang="en-US" sz="2000" b="1" dirty="0">
                    <a:latin typeface="Calibri" pitchFamily="34" charset="0"/>
                  </a:rPr>
                  <a:t> + Al → Ca + Al</a:t>
                </a:r>
                <a:r>
                  <a:rPr lang="en-US" sz="2400" b="1" baseline="-25000" dirty="0">
                    <a:latin typeface="Calibri" pitchFamily="34" charset="0"/>
                  </a:rPr>
                  <a:t>2</a:t>
                </a:r>
                <a:r>
                  <a:rPr lang="en-US" sz="2000" b="1" dirty="0">
                    <a:latin typeface="Calibri" pitchFamily="34" charset="0"/>
                  </a:rPr>
                  <a:t>O</a:t>
                </a:r>
                <a:r>
                  <a:rPr lang="en-US" sz="2400" b="1" baseline="-25000" dirty="0">
                    <a:latin typeface="Calibri" pitchFamily="34" charset="0"/>
                  </a:rPr>
                  <a:t>3</a:t>
                </a:r>
                <a:r>
                  <a:rPr lang="en-US" sz="2000" b="1" baseline="-25000" dirty="0">
                    <a:latin typeface="Calibri" pitchFamily="34" charset="0"/>
                  </a:rPr>
                  <a:t> </a:t>
                </a:r>
                <a:endParaRPr lang="ru-RU" sz="2000" b="1" baseline="-25000" dirty="0">
                  <a:latin typeface="Calibri" pitchFamily="34" charset="0"/>
                </a:endParaRPr>
              </a:p>
            </p:txBody>
          </p:sp>
          <p:sp>
            <p:nvSpPr>
              <p:cNvPr id="2061" name="TextBox 10"/>
              <p:cNvSpPr txBox="1">
                <a:spLocks noChangeArrowheads="1"/>
              </p:cNvSpPr>
              <p:nvPr/>
            </p:nvSpPr>
            <p:spPr bwMode="auto">
              <a:xfrm>
                <a:off x="684106" y="1053200"/>
                <a:ext cx="1183447" cy="400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 smtClean="0">
                    <a:latin typeface="Calibri" pitchFamily="34" charset="0"/>
                  </a:rPr>
                  <a:t>T ≥ 450</a:t>
                </a:r>
                <a:r>
                  <a:rPr lang="en-US" sz="2400" b="1" baseline="30000" dirty="0" smtClean="0">
                    <a:latin typeface="Calibri" pitchFamily="34" charset="0"/>
                  </a:rPr>
                  <a:t>0</a:t>
                </a:r>
                <a:r>
                  <a:rPr lang="en-US" sz="2000" b="1" dirty="0" smtClean="0">
                    <a:latin typeface="Calibri" pitchFamily="34" charset="0"/>
                  </a:rPr>
                  <a:t>C</a:t>
                </a:r>
                <a:endParaRPr lang="ru-RU" sz="2000" b="1" dirty="0">
                  <a:latin typeface="Calibri" pitchFamily="34" charset="0"/>
                </a:endParaRPr>
              </a:p>
            </p:txBody>
          </p:sp>
          <p:sp>
            <p:nvSpPr>
              <p:cNvPr id="2062" name="TextBox 11"/>
              <p:cNvSpPr txBox="1">
                <a:spLocks noChangeArrowheads="1"/>
              </p:cNvSpPr>
              <p:nvPr/>
            </p:nvSpPr>
            <p:spPr bwMode="auto">
              <a:xfrm>
                <a:off x="179251" y="3572523"/>
                <a:ext cx="2679572" cy="13233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000" b="1" dirty="0">
                    <a:latin typeface="Calibri" pitchFamily="34" charset="0"/>
                  </a:rPr>
                  <a:t>Injection of </a:t>
                </a:r>
                <a:r>
                  <a:rPr lang="ru-RU" sz="2000" b="1" dirty="0" err="1">
                    <a:latin typeface="Calibri" pitchFamily="34" charset="0"/>
                  </a:rPr>
                  <a:t>Са</a:t>
                </a:r>
                <a:r>
                  <a:rPr lang="ru-RU" sz="2000" b="1" dirty="0">
                    <a:latin typeface="Calibri" pitchFamily="34" charset="0"/>
                  </a:rPr>
                  <a:t> </a:t>
                </a:r>
                <a:r>
                  <a:rPr lang="en-US" sz="2000" b="1" dirty="0">
                    <a:latin typeface="Calibri" pitchFamily="34" charset="0"/>
                  </a:rPr>
                  <a:t>vapor</a:t>
                </a:r>
              </a:p>
              <a:p>
                <a:r>
                  <a:rPr lang="en-US" sz="2000" b="1" dirty="0" smtClean="0">
                    <a:latin typeface="Calibri" pitchFamily="34" charset="0"/>
                  </a:rPr>
                  <a:t>6</a:t>
                </a:r>
                <a:r>
                  <a:rPr lang="ru-RU" sz="2000" b="1" dirty="0" smtClean="0">
                    <a:latin typeface="Calibri" pitchFamily="34" charset="0"/>
                  </a:rPr>
                  <a:t>00 </a:t>
                </a:r>
                <a:r>
                  <a:rPr lang="ru-RU" sz="2000" b="1" dirty="0">
                    <a:latin typeface="Calibri" pitchFamily="34" charset="0"/>
                  </a:rPr>
                  <a:t>– 1000</a:t>
                </a:r>
                <a:r>
                  <a:rPr lang="ru-RU" sz="2400" b="1" baseline="30000" dirty="0">
                    <a:latin typeface="Calibri" pitchFamily="34" charset="0"/>
                  </a:rPr>
                  <a:t>0</a:t>
                </a:r>
                <a:r>
                  <a:rPr lang="ru-RU" sz="2000" b="1" dirty="0">
                    <a:latin typeface="Calibri" pitchFamily="34" charset="0"/>
                  </a:rPr>
                  <a:t>С</a:t>
                </a:r>
              </a:p>
              <a:p>
                <a:endParaRPr lang="ru-RU" sz="2000" dirty="0">
                  <a:latin typeface="Calibri" pitchFamily="34" charset="0"/>
                </a:endParaRPr>
              </a:p>
              <a:p>
                <a:r>
                  <a:rPr lang="en-US" sz="2000" b="1" dirty="0">
                    <a:latin typeface="Calibri" pitchFamily="34" charset="0"/>
                  </a:rPr>
                  <a:t>consumption</a:t>
                </a:r>
                <a:r>
                  <a:rPr lang="ru-RU" sz="2000" b="1" dirty="0">
                    <a:latin typeface="Calibri" pitchFamily="34" charset="0"/>
                  </a:rPr>
                  <a:t>: 0.</a:t>
                </a:r>
                <a:r>
                  <a:rPr lang="en-US" sz="2000" b="1" dirty="0">
                    <a:latin typeface="Calibri" pitchFamily="34" charset="0"/>
                  </a:rPr>
                  <a:t>5</a:t>
                </a:r>
                <a:r>
                  <a:rPr lang="ru-RU" sz="2000" b="1" dirty="0">
                    <a:latin typeface="Calibri" pitchFamily="34" charset="0"/>
                  </a:rPr>
                  <a:t> </a:t>
                </a:r>
                <a:r>
                  <a:rPr lang="en-US" sz="2000" b="1" dirty="0">
                    <a:latin typeface="Calibri" pitchFamily="34" charset="0"/>
                  </a:rPr>
                  <a:t>mg</a:t>
                </a:r>
                <a:r>
                  <a:rPr lang="ru-RU" sz="2000" b="1" dirty="0">
                    <a:latin typeface="Calibri" pitchFamily="34" charset="0"/>
                  </a:rPr>
                  <a:t>/</a:t>
                </a:r>
                <a:r>
                  <a:rPr lang="en-US" sz="2000" b="1" dirty="0">
                    <a:latin typeface="Calibri" pitchFamily="34" charset="0"/>
                  </a:rPr>
                  <a:t>h</a:t>
                </a:r>
                <a:endParaRPr lang="ru-RU" sz="2000" b="1" dirty="0">
                  <a:latin typeface="Calibri" pitchFamily="34" charset="0"/>
                </a:endParaRPr>
              </a:p>
            </p:txBody>
          </p:sp>
        </p:grpSp>
      </p:grpSp>
      <p:sp>
        <p:nvSpPr>
          <p:cNvPr id="2054" name="TextBox 17"/>
          <p:cNvSpPr txBox="1">
            <a:spLocks noChangeArrowheads="1"/>
          </p:cNvSpPr>
          <p:nvPr/>
        </p:nvSpPr>
        <p:spPr bwMode="auto">
          <a:xfrm>
            <a:off x="7815263" y="2960688"/>
            <a:ext cx="12626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Extraction</a:t>
            </a:r>
            <a:endParaRPr lang="ru-RU" sz="2000" b="1" dirty="0">
              <a:latin typeface="Calibri" pitchFamily="34" charset="0"/>
            </a:endParaRPr>
          </a:p>
        </p:txBody>
      </p:sp>
      <p:grpSp>
        <p:nvGrpSpPr>
          <p:cNvPr id="4" name="Группа 20"/>
          <p:cNvGrpSpPr>
            <a:grpSpLocks/>
          </p:cNvGrpSpPr>
          <p:nvPr/>
        </p:nvGrpSpPr>
        <p:grpSpPr bwMode="auto">
          <a:xfrm>
            <a:off x="2581746" y="2228189"/>
            <a:ext cx="4654550" cy="3709033"/>
            <a:chOff x="2652223" y="2300019"/>
            <a:chExt cx="4653877" cy="3708219"/>
          </a:xfrm>
        </p:grpSpPr>
        <p:cxnSp>
          <p:nvCxnSpPr>
            <p:cNvPr id="14" name="Прямая соединительная линия 13"/>
            <p:cNvCxnSpPr/>
            <p:nvPr/>
          </p:nvCxnSpPr>
          <p:spPr>
            <a:xfrm>
              <a:off x="4643777" y="4221132"/>
              <a:ext cx="1007916" cy="115227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7" name="TextBox 16"/>
            <p:cNvSpPr txBox="1">
              <a:spLocks noChangeArrowheads="1"/>
            </p:cNvSpPr>
            <p:nvPr/>
          </p:nvSpPr>
          <p:spPr bwMode="auto">
            <a:xfrm>
              <a:off x="4499335" y="5300507"/>
              <a:ext cx="1542956" cy="707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Calibri" pitchFamily="34" charset="0"/>
                </a:rPr>
                <a:t>Hot reflector</a:t>
              </a:r>
              <a:endParaRPr lang="ru-RU" sz="2000" b="1" dirty="0">
                <a:latin typeface="Calibri" pitchFamily="34" charset="0"/>
              </a:endParaRPr>
            </a:p>
            <a:p>
              <a:r>
                <a:rPr lang="en-US" sz="2000" b="1" dirty="0">
                  <a:latin typeface="Calibri" pitchFamily="34" charset="0"/>
                </a:rPr>
                <a:t>Ta </a:t>
              </a:r>
              <a:r>
                <a:rPr lang="ru-RU" sz="2000" b="1" dirty="0">
                  <a:latin typeface="Calibri" pitchFamily="34" charset="0"/>
                </a:rPr>
                <a:t>1000</a:t>
              </a:r>
              <a:r>
                <a:rPr lang="ru-RU" sz="2400" b="1" baseline="30000" dirty="0">
                  <a:latin typeface="Calibri" pitchFamily="34" charset="0"/>
                </a:rPr>
                <a:t>0</a:t>
              </a:r>
              <a:r>
                <a:rPr lang="ru-RU" sz="2000" b="1" dirty="0">
                  <a:latin typeface="Calibri" pitchFamily="34" charset="0"/>
                </a:rPr>
                <a:t>С</a:t>
              </a:r>
            </a:p>
          </p:txBody>
        </p:sp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2652223" y="2300019"/>
            <a:ext cx="4653877" cy="19982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1" name="CorelDRAW" r:id="rId5" imgW="1989631" imgH="854446" progId="CorelDraw.Graphic.16">
                    <p:embed/>
                  </p:oleObj>
                </mc:Choice>
                <mc:Fallback>
                  <p:oleObj name="CorelDRAW" r:id="rId5" imgW="1989631" imgH="854446" progId="CorelDraw.Graphic.1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52223" y="2300019"/>
                          <a:ext cx="4653877" cy="19982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Box 17"/>
          <p:cNvSpPr txBox="1">
            <a:spLocks noChangeArrowheads="1"/>
          </p:cNvSpPr>
          <p:nvPr/>
        </p:nvSpPr>
        <p:spPr bwMode="auto">
          <a:xfrm>
            <a:off x="5796136" y="2708920"/>
            <a:ext cx="5309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pitchFamily="34" charset="0"/>
              </a:rPr>
              <a:t>He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18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0306417"/>
              </p:ext>
            </p:extLst>
          </p:nvPr>
        </p:nvGraphicFramePr>
        <p:xfrm>
          <a:off x="1187624" y="1271164"/>
          <a:ext cx="5737572" cy="41297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CorelDRAW" r:id="rId3" imgW="6577367" imgH="4733597" progId="CorelDraw.Graphic.21">
                  <p:embed/>
                </p:oleObj>
              </mc:Choice>
              <mc:Fallback>
                <p:oleObj name="CorelDRAW" r:id="rId3" imgW="6577367" imgH="4733597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87624" y="1271164"/>
                        <a:ext cx="5737572" cy="41297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9095" y="1055140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10266" y="2022197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52434" y="4740678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0.1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441496" y="5372772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479820" y="537710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6</a:t>
            </a:r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3515763" y="537485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556468" y="537497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8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598334" y="537499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9</a:t>
            </a:r>
            <a:endParaRPr lang="ru-RU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6568350" y="5379516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</a:t>
            </a:r>
            <a:endParaRPr lang="ru-RU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1483336" y="4961110"/>
            <a:ext cx="184731" cy="37959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ru-RU" sz="2800" b="1" baseline="30000" dirty="0">
              <a:solidFill>
                <a:srgbClr val="1F861C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089752" y="4793056"/>
            <a:ext cx="150945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ECR 14 GHz</a:t>
            </a:r>
            <a:endParaRPr lang="ru-RU" sz="2200" b="1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80479" y="5733256"/>
            <a:ext cx="1813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</a:t>
            </a:r>
            <a:r>
              <a:rPr lang="en-US" sz="2800" baseline="-25000" dirty="0"/>
              <a:t>LAB</a:t>
            </a:r>
            <a:r>
              <a:rPr lang="en-US" sz="2400" dirty="0"/>
              <a:t> (</a:t>
            </a:r>
            <a:r>
              <a:rPr lang="en-US" sz="2400" dirty="0" err="1"/>
              <a:t>MeV</a:t>
            </a:r>
            <a:r>
              <a:rPr lang="en-US" sz="2400" dirty="0" err="1">
                <a:latin typeface="Calibri"/>
                <a:cs typeface="Calibri"/>
              </a:rPr>
              <a:t>ˑA</a:t>
            </a:r>
            <a:r>
              <a:rPr lang="en-US" sz="2400" dirty="0">
                <a:latin typeface="Calibri"/>
                <a:cs typeface="Calibri"/>
              </a:rPr>
              <a:t>)</a:t>
            </a:r>
            <a:endParaRPr lang="ru-RU" sz="2400" dirty="0"/>
          </a:p>
        </p:txBody>
      </p:sp>
      <p:sp>
        <p:nvSpPr>
          <p:cNvPr id="45" name="TextBox 44"/>
          <p:cNvSpPr txBox="1"/>
          <p:nvPr/>
        </p:nvSpPr>
        <p:spPr>
          <a:xfrm rot="16200000">
            <a:off x="-2090724" y="3105856"/>
            <a:ext cx="49713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Beam intensity from the ion source (</a:t>
            </a:r>
            <a:r>
              <a:rPr lang="en-US" sz="2200" dirty="0" err="1"/>
              <a:t>pµA</a:t>
            </a:r>
            <a:r>
              <a:rPr lang="en-US" sz="2200" dirty="0"/>
              <a:t>) </a:t>
            </a:r>
            <a:endParaRPr lang="ru-RU" sz="2200" dirty="0"/>
          </a:p>
        </p:txBody>
      </p:sp>
      <p:sp>
        <p:nvSpPr>
          <p:cNvPr id="51" name="TextBox 50"/>
          <p:cNvSpPr txBox="1"/>
          <p:nvPr/>
        </p:nvSpPr>
        <p:spPr>
          <a:xfrm>
            <a:off x="915511" y="332656"/>
            <a:ext cx="359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>
                <a:latin typeface="Berlin Sans FB" panose="020E0602020502020306" pitchFamily="34" charset="0"/>
              </a:rPr>
              <a:t>238</a:t>
            </a:r>
            <a:r>
              <a:rPr lang="en-US" sz="2400" dirty="0">
                <a:latin typeface="Berlin Sans FB" panose="020E0602020502020306" pitchFamily="34" charset="0"/>
              </a:rPr>
              <a:t>U beam at SHE-Factory</a:t>
            </a:r>
            <a:endParaRPr lang="ru-RU" sz="2400" dirty="0"/>
          </a:p>
        </p:txBody>
      </p:sp>
      <p:grpSp>
        <p:nvGrpSpPr>
          <p:cNvPr id="55" name="Группа 54"/>
          <p:cNvGrpSpPr/>
          <p:nvPr/>
        </p:nvGrpSpPr>
        <p:grpSpPr>
          <a:xfrm>
            <a:off x="1388536" y="1760820"/>
            <a:ext cx="6286092" cy="2174640"/>
            <a:chOff x="2051720" y="1760820"/>
            <a:chExt cx="6286092" cy="2174640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>
              <a:off x="2051720" y="1847228"/>
              <a:ext cx="4824536" cy="187220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127728" y="2167198"/>
              <a:ext cx="5629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35</a:t>
              </a:r>
              <a:r>
                <a:rPr lang="en-US" sz="2800" b="1" baseline="30000" dirty="0">
                  <a:solidFill>
                    <a:srgbClr val="C00000"/>
                  </a:solidFill>
                </a:rPr>
                <a:t>+</a:t>
              </a:r>
              <a:endParaRPr lang="ru-RU" sz="28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868622" y="3247318"/>
              <a:ext cx="56297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42</a:t>
              </a:r>
              <a:r>
                <a:rPr lang="en-US" sz="2800" b="1" baseline="30000" dirty="0">
                  <a:solidFill>
                    <a:srgbClr val="C00000"/>
                  </a:solidFill>
                </a:rPr>
                <a:t>+</a:t>
              </a:r>
              <a:endParaRPr lang="ru-RU" sz="28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051720" y="1760820"/>
              <a:ext cx="56297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32</a:t>
              </a:r>
              <a:r>
                <a:rPr lang="en-US" sz="2800" b="1" baseline="30000" dirty="0">
                  <a:solidFill>
                    <a:srgbClr val="C00000"/>
                  </a:solidFill>
                </a:rPr>
                <a:t>+</a:t>
              </a:r>
              <a:endParaRPr lang="ru-RU" sz="28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948264" y="3535350"/>
              <a:ext cx="138954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ECR 28 GHz</a:t>
              </a:r>
              <a:endParaRPr lang="ru-RU" sz="20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3937624" y="2639316"/>
            <a:ext cx="606175" cy="576064"/>
            <a:chOff x="4600808" y="2420888"/>
            <a:chExt cx="606175" cy="576064"/>
          </a:xfrm>
        </p:grpSpPr>
        <p:sp>
          <p:nvSpPr>
            <p:cNvPr id="48" name="TextBox 47"/>
            <p:cNvSpPr txBox="1"/>
            <p:nvPr/>
          </p:nvSpPr>
          <p:spPr>
            <a:xfrm>
              <a:off x="4644008" y="2524834"/>
              <a:ext cx="562975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</a:rPr>
                <a:t>39</a:t>
              </a:r>
              <a:r>
                <a:rPr lang="en-US" sz="2800" b="1" baseline="30000" dirty="0">
                  <a:solidFill>
                    <a:srgbClr val="C00000"/>
                  </a:solidFill>
                </a:rPr>
                <a:t>+</a:t>
              </a:r>
              <a:endParaRPr lang="ru-RU" sz="2800" b="1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>
              <a:off x="4600808" y="2420888"/>
              <a:ext cx="576064" cy="57606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439648" y="4941168"/>
            <a:ext cx="606175" cy="576064"/>
            <a:chOff x="4600808" y="2420888"/>
            <a:chExt cx="606175" cy="576064"/>
          </a:xfrm>
        </p:grpSpPr>
        <p:sp>
          <p:nvSpPr>
            <p:cNvPr id="32" name="TextBox 31"/>
            <p:cNvSpPr txBox="1"/>
            <p:nvPr/>
          </p:nvSpPr>
          <p:spPr>
            <a:xfrm>
              <a:off x="4644008" y="2524834"/>
              <a:ext cx="562975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70C0"/>
                  </a:solidFill>
                </a:rPr>
                <a:t>3</a:t>
              </a:r>
              <a:r>
                <a:rPr lang="ru-RU" sz="2000" b="1" dirty="0">
                  <a:solidFill>
                    <a:srgbClr val="0070C0"/>
                  </a:solidFill>
                </a:rPr>
                <a:t>2</a:t>
              </a:r>
              <a:r>
                <a:rPr lang="en-US" sz="2800" b="1" baseline="30000" dirty="0">
                  <a:solidFill>
                    <a:srgbClr val="0070C0"/>
                  </a:solidFill>
                </a:rPr>
                <a:t>+</a:t>
              </a:r>
              <a:endParaRPr lang="ru-RU" sz="2800" b="1" baseline="30000" dirty="0">
                <a:solidFill>
                  <a:srgbClr val="0070C0"/>
                </a:solidFill>
              </a:endParaRPr>
            </a:p>
          </p:txBody>
        </p:sp>
        <p:sp>
          <p:nvSpPr>
            <p:cNvPr id="33" name="Овал 32"/>
            <p:cNvSpPr/>
            <p:nvPr/>
          </p:nvSpPr>
          <p:spPr>
            <a:xfrm>
              <a:off x="4600808" y="2420888"/>
              <a:ext cx="576064" cy="576064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Овал 1"/>
          <p:cNvSpPr/>
          <p:nvPr/>
        </p:nvSpPr>
        <p:spPr>
          <a:xfrm>
            <a:off x="6171622" y="2843028"/>
            <a:ext cx="1784754" cy="178475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62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72672" y="0"/>
            <a:ext cx="9252520" cy="695739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971600" y="2517767"/>
            <a:ext cx="72683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Новые расчеты барьеров деления 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28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46551"/>
            <a:ext cx="6336704" cy="468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476672"/>
            <a:ext cx="598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Fourier expansion of deformed nuclear shapes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56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79912" y="4869160"/>
            <a:ext cx="3183564" cy="830997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SHE-Factory</a:t>
            </a:r>
            <a:endParaRPr lang="ru-RU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7587" name="Picture 5" descr="C:\Users\Oganessian\AppData\Local\Temp\Rar$DI01.555\14735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88913"/>
            <a:ext cx="5472113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Box 5"/>
          <p:cNvSpPr txBox="1">
            <a:spLocks noChangeArrowheads="1"/>
          </p:cNvSpPr>
          <p:nvPr/>
        </p:nvSpPr>
        <p:spPr bwMode="auto">
          <a:xfrm>
            <a:off x="5292725" y="1700213"/>
            <a:ext cx="666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00000"/>
                </a:solidFill>
                <a:latin typeface="Comic Sans MS" pitchFamily="66" charset="0"/>
              </a:rPr>
              <a:t>SHE</a:t>
            </a:r>
            <a:endParaRPr lang="ru-RU" b="1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195418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60648"/>
            <a:ext cx="6086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4376"/>
                </a:solidFill>
              </a:rPr>
              <a:t>Potential energy surface of the </a:t>
            </a:r>
            <a:r>
              <a:rPr lang="en-US" sz="2800" b="1" baseline="30000" dirty="0">
                <a:solidFill>
                  <a:srgbClr val="004376"/>
                </a:solidFill>
              </a:rPr>
              <a:t>242</a:t>
            </a:r>
            <a:r>
              <a:rPr lang="en-US" sz="2400" b="1" dirty="0">
                <a:solidFill>
                  <a:srgbClr val="004376"/>
                </a:solidFill>
              </a:rPr>
              <a:t> Pu nucleus?</a:t>
            </a:r>
            <a:endParaRPr lang="ru-RU" sz="2400" b="1" dirty="0">
              <a:solidFill>
                <a:srgbClr val="004376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15" y="1175150"/>
            <a:ext cx="6914713" cy="46517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765407" y="1247687"/>
            <a:ext cx="8533768" cy="4434634"/>
            <a:chOff x="765407" y="1247687"/>
            <a:chExt cx="8533768" cy="4434634"/>
          </a:xfrm>
        </p:grpSpPr>
        <p:sp>
          <p:nvSpPr>
            <p:cNvPr id="2" name="TextBox 1"/>
            <p:cNvSpPr txBox="1"/>
            <p:nvPr/>
          </p:nvSpPr>
          <p:spPr>
            <a:xfrm>
              <a:off x="1124993" y="3239912"/>
              <a:ext cx="4459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G</a:t>
              </a:r>
              <a:endParaRPr lang="ru-RU" sz="3200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304014" y="3192620"/>
              <a:ext cx="2936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I</a:t>
              </a:r>
              <a:endParaRPr lang="ru-RU" sz="32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62797" y="3211798"/>
              <a:ext cx="410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X</a:t>
              </a:r>
              <a:endParaRPr lang="ru-RU" sz="32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85017" y="4437113"/>
              <a:ext cx="410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X</a:t>
              </a:r>
              <a:endParaRPr lang="ru-RU" sz="32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760051" y="1988841"/>
              <a:ext cx="4106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X</a:t>
              </a:r>
              <a:endParaRPr lang="ru-RU" sz="32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5407" y="3678123"/>
              <a:ext cx="11651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ground </a:t>
              </a:r>
            </a:p>
            <a:p>
              <a:pPr algn="ctr"/>
              <a:r>
                <a:rPr lang="en-US" sz="2400" b="1" dirty="0"/>
                <a:t>state</a:t>
              </a:r>
              <a:endParaRPr lang="ru-RU" sz="2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36096" y="3140968"/>
              <a:ext cx="10599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400" b="1" dirty="0"/>
                <a:t>out</a:t>
              </a:r>
              <a:r>
                <a:rPr lang="en-US" sz="2400" b="1" dirty="0" err="1"/>
                <a:t>er</a:t>
              </a:r>
              <a:r>
                <a:rPr lang="en-GB" sz="2400" b="1" dirty="0"/>
                <a:t> </a:t>
              </a:r>
            </a:p>
            <a:p>
              <a:pPr algn="r"/>
              <a:r>
                <a:rPr lang="en-GB" sz="2400" b="1" dirty="0"/>
                <a:t>barrier</a:t>
              </a:r>
              <a:endParaRPr lang="ru-RU" sz="2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16665" y="3568935"/>
              <a:ext cx="105990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2400" b="1" dirty="0"/>
                <a:t>inner </a:t>
              </a:r>
              <a:endParaRPr lang="ru-RU" sz="2400" b="1" dirty="0"/>
            </a:p>
            <a:p>
              <a:pPr algn="r"/>
              <a:r>
                <a:rPr lang="en-GB" sz="2400" b="1" dirty="0"/>
                <a:t>barrier</a:t>
              </a:r>
              <a:endParaRPr lang="ru-RU" sz="2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12809" y="3501008"/>
              <a:ext cx="13356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/>
                <a:t>isomeric </a:t>
              </a:r>
            </a:p>
            <a:p>
              <a:pPr algn="ctr"/>
              <a:r>
                <a:rPr lang="en-US" sz="2400" b="1" dirty="0"/>
                <a:t>state</a:t>
              </a:r>
              <a:endParaRPr lang="ru-RU" sz="2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 rot="20151843">
              <a:off x="5899850" y="1247687"/>
              <a:ext cx="3226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dirty="0"/>
                <a:t>into the valley of fission</a:t>
              </a:r>
              <a:endParaRPr lang="ru-RU" sz="2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448157" flipH="1">
              <a:off x="6072458" y="5220656"/>
              <a:ext cx="3226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400" b="1" dirty="0"/>
                <a:t>into the valley of fission</a:t>
              </a:r>
              <a:endParaRPr lang="ru-RU" sz="2400" b="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33872" y="1916832"/>
            <a:ext cx="2137928" cy="3240360"/>
            <a:chOff x="633872" y="1916832"/>
            <a:chExt cx="2137928" cy="324036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33872" y="1916832"/>
              <a:ext cx="2137928" cy="3240360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 </a:t>
              </a:r>
              <a:endParaRPr lang="ru-RU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02836" y="2050396"/>
              <a:ext cx="962123" cy="523220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BOX</a:t>
              </a:r>
              <a:endPara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3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151" y="836712"/>
            <a:ext cx="6235794" cy="48245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2641082" y="405743"/>
            <a:ext cx="481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Fission Barrier Height Determination</a:t>
            </a:r>
            <a:endParaRPr lang="ru-RU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63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260648"/>
            <a:ext cx="73914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2361472" y="3717459"/>
            <a:ext cx="3781169" cy="1122239"/>
          </a:xfrm>
          <a:custGeom>
            <a:avLst/>
            <a:gdLst>
              <a:gd name="connsiteX0" fmla="*/ 0 w 3781169"/>
              <a:gd name="connsiteY0" fmla="*/ 1122239 h 1122239"/>
              <a:gd name="connsiteX1" fmla="*/ 216000 w 3781169"/>
              <a:gd name="connsiteY1" fmla="*/ 927839 h 1122239"/>
              <a:gd name="connsiteX2" fmla="*/ 532800 w 3781169"/>
              <a:gd name="connsiteY2" fmla="*/ 726239 h 1122239"/>
              <a:gd name="connsiteX3" fmla="*/ 936000 w 3781169"/>
              <a:gd name="connsiteY3" fmla="*/ 452639 h 1122239"/>
              <a:gd name="connsiteX4" fmla="*/ 1324800 w 3781169"/>
              <a:gd name="connsiteY4" fmla="*/ 229439 h 1122239"/>
              <a:gd name="connsiteX5" fmla="*/ 1879200 w 3781169"/>
              <a:gd name="connsiteY5" fmla="*/ 27839 h 1122239"/>
              <a:gd name="connsiteX6" fmla="*/ 2368800 w 3781169"/>
              <a:gd name="connsiteY6" fmla="*/ 6239 h 1122239"/>
              <a:gd name="connsiteX7" fmla="*/ 2620800 w 3781169"/>
              <a:gd name="connsiteY7" fmla="*/ 71039 h 1122239"/>
              <a:gd name="connsiteX8" fmla="*/ 2923200 w 3781169"/>
              <a:gd name="connsiteY8" fmla="*/ 251039 h 1122239"/>
              <a:gd name="connsiteX9" fmla="*/ 3333600 w 3781169"/>
              <a:gd name="connsiteY9" fmla="*/ 596639 h 1122239"/>
              <a:gd name="connsiteX10" fmla="*/ 3722400 w 3781169"/>
              <a:gd name="connsiteY10" fmla="*/ 1007039 h 1122239"/>
              <a:gd name="connsiteX11" fmla="*/ 3772800 w 3781169"/>
              <a:gd name="connsiteY11" fmla="*/ 1014239 h 112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781169" h="1122239">
                <a:moveTo>
                  <a:pt x="0" y="1122239"/>
                </a:moveTo>
                <a:cubicBezTo>
                  <a:pt x="63600" y="1058039"/>
                  <a:pt x="127200" y="993839"/>
                  <a:pt x="216000" y="927839"/>
                </a:cubicBezTo>
                <a:cubicBezTo>
                  <a:pt x="304800" y="861839"/>
                  <a:pt x="412800" y="805439"/>
                  <a:pt x="532800" y="726239"/>
                </a:cubicBezTo>
                <a:cubicBezTo>
                  <a:pt x="652800" y="647039"/>
                  <a:pt x="804000" y="535439"/>
                  <a:pt x="936000" y="452639"/>
                </a:cubicBezTo>
                <a:cubicBezTo>
                  <a:pt x="1068000" y="369839"/>
                  <a:pt x="1167600" y="300239"/>
                  <a:pt x="1324800" y="229439"/>
                </a:cubicBezTo>
                <a:cubicBezTo>
                  <a:pt x="1482000" y="158639"/>
                  <a:pt x="1705200" y="65039"/>
                  <a:pt x="1879200" y="27839"/>
                </a:cubicBezTo>
                <a:cubicBezTo>
                  <a:pt x="2053200" y="-9361"/>
                  <a:pt x="2245200" y="-961"/>
                  <a:pt x="2368800" y="6239"/>
                </a:cubicBezTo>
                <a:cubicBezTo>
                  <a:pt x="2492400" y="13439"/>
                  <a:pt x="2528400" y="30239"/>
                  <a:pt x="2620800" y="71039"/>
                </a:cubicBezTo>
                <a:cubicBezTo>
                  <a:pt x="2713200" y="111839"/>
                  <a:pt x="2804400" y="163439"/>
                  <a:pt x="2923200" y="251039"/>
                </a:cubicBezTo>
                <a:cubicBezTo>
                  <a:pt x="3042000" y="338639"/>
                  <a:pt x="3200400" y="470639"/>
                  <a:pt x="3333600" y="596639"/>
                </a:cubicBezTo>
                <a:cubicBezTo>
                  <a:pt x="3466800" y="722639"/>
                  <a:pt x="3649200" y="937439"/>
                  <a:pt x="3722400" y="1007039"/>
                </a:cubicBezTo>
                <a:cubicBezTo>
                  <a:pt x="3795600" y="1076639"/>
                  <a:pt x="3784200" y="1045439"/>
                  <a:pt x="3772800" y="1014239"/>
                </a:cubicBezTo>
              </a:path>
            </a:pathLst>
          </a:custGeom>
          <a:noFill/>
          <a:ln w="3810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5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66700"/>
            <a:ext cx="5118100" cy="583882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4591" name="TextBox 17"/>
          <p:cNvSpPr txBox="1">
            <a:spLocks noChangeArrowheads="1"/>
          </p:cNvSpPr>
          <p:nvPr/>
        </p:nvSpPr>
        <p:spPr bwMode="auto">
          <a:xfrm>
            <a:off x="2396307" y="4195763"/>
            <a:ext cx="1577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onsolas" pitchFamily="49" charset="0"/>
              </a:rPr>
              <a:t>Cold fusion</a:t>
            </a:r>
            <a:endParaRPr lang="ru-RU" b="1" dirty="0">
              <a:solidFill>
                <a:srgbClr val="0070C0"/>
              </a:solidFill>
              <a:latin typeface="Consolas" pitchFamily="49" charset="0"/>
            </a:endParaRPr>
          </a:p>
        </p:txBody>
      </p:sp>
      <p:sp>
        <p:nvSpPr>
          <p:cNvPr id="24592" name="TextBox 18"/>
          <p:cNvSpPr txBox="1">
            <a:spLocks noChangeArrowheads="1"/>
          </p:cNvSpPr>
          <p:nvPr/>
        </p:nvSpPr>
        <p:spPr bwMode="auto">
          <a:xfrm>
            <a:off x="1738407" y="5939625"/>
            <a:ext cx="655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omic Sans MS" pitchFamily="66" charset="0"/>
              </a:rPr>
              <a:t>100</a:t>
            </a:r>
            <a:endParaRPr lang="ru-RU" dirty="0">
              <a:latin typeface="Comic Sans MS" pitchFamily="66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539552" y="325277"/>
            <a:ext cx="1555130" cy="5699286"/>
            <a:chOff x="539552" y="325277"/>
            <a:chExt cx="1555130" cy="5699286"/>
          </a:xfrm>
        </p:grpSpPr>
        <p:sp>
          <p:nvSpPr>
            <p:cNvPr id="24578" name="TextBox 3"/>
            <p:cNvSpPr txBox="1">
              <a:spLocks noChangeArrowheads="1"/>
            </p:cNvSpPr>
            <p:nvPr/>
          </p:nvSpPr>
          <p:spPr bwMode="auto">
            <a:xfrm>
              <a:off x="1324744" y="5624513"/>
              <a:ext cx="76676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0.01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0" name="TextBox 5"/>
            <p:cNvSpPr txBox="1">
              <a:spLocks noChangeArrowheads="1"/>
            </p:cNvSpPr>
            <p:nvPr/>
          </p:nvSpPr>
          <p:spPr bwMode="auto">
            <a:xfrm>
              <a:off x="1467619" y="4910138"/>
              <a:ext cx="5565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0.1 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1" name="TextBox 6"/>
            <p:cNvSpPr txBox="1">
              <a:spLocks noChangeArrowheads="1"/>
            </p:cNvSpPr>
            <p:nvPr/>
          </p:nvSpPr>
          <p:spPr bwMode="auto">
            <a:xfrm>
              <a:off x="1753369" y="4124325"/>
              <a:ext cx="341313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2" name="TextBox 7"/>
            <p:cNvSpPr txBox="1">
              <a:spLocks noChangeArrowheads="1"/>
            </p:cNvSpPr>
            <p:nvPr/>
          </p:nvSpPr>
          <p:spPr bwMode="auto">
            <a:xfrm>
              <a:off x="1539057" y="3409950"/>
              <a:ext cx="49847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10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3" name="TextBox 8"/>
            <p:cNvSpPr txBox="1">
              <a:spLocks noChangeArrowheads="1"/>
            </p:cNvSpPr>
            <p:nvPr/>
          </p:nvSpPr>
          <p:spPr bwMode="auto">
            <a:xfrm>
              <a:off x="1396182" y="2624138"/>
              <a:ext cx="655637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100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4" name="TextBox 9"/>
            <p:cNvSpPr txBox="1">
              <a:spLocks noChangeArrowheads="1"/>
            </p:cNvSpPr>
            <p:nvPr/>
          </p:nvSpPr>
          <p:spPr bwMode="auto">
            <a:xfrm>
              <a:off x="1253307" y="1838325"/>
              <a:ext cx="812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1000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5" name="TextBox 10"/>
            <p:cNvSpPr txBox="1">
              <a:spLocks noChangeArrowheads="1"/>
            </p:cNvSpPr>
            <p:nvPr/>
          </p:nvSpPr>
          <p:spPr bwMode="auto">
            <a:xfrm>
              <a:off x="1110432" y="1123950"/>
              <a:ext cx="969962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10000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4586" name="TextBox 11"/>
            <p:cNvSpPr txBox="1">
              <a:spLocks noChangeArrowheads="1"/>
            </p:cNvSpPr>
            <p:nvPr/>
          </p:nvSpPr>
          <p:spPr bwMode="auto">
            <a:xfrm>
              <a:off x="967557" y="396875"/>
              <a:ext cx="11271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latin typeface="Comic Sans MS" pitchFamily="66" charset="0"/>
                </a:rPr>
                <a:t>100000</a:t>
              </a:r>
              <a:endParaRPr lang="ru-RU" dirty="0">
                <a:latin typeface="Comic Sans MS" pitchFamily="66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9552" y="325277"/>
              <a:ext cx="738664" cy="5664371"/>
            </a:xfrm>
            <a:prstGeom prst="rect">
              <a:avLst/>
            </a:prstGeom>
            <a:noFill/>
          </p:spPr>
          <p:txBody>
            <a:bodyPr vert="vert270"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nsolas" pitchFamily="49" charset="0"/>
                </a:rPr>
                <a:t>Neutron evaporation residues cross sections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nsolas" pitchFamily="49" charset="0"/>
                </a:rPr>
                <a:t> </a:t>
              </a:r>
            </a:p>
            <a:p>
              <a:pPr algn="ctr">
                <a:defRPr/>
              </a:pP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nsolas" pitchFamily="49" charset="0"/>
                </a:rPr>
                <a:t>(</a:t>
              </a:r>
              <a:r>
                <a:rPr lang="en-US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onsolas" pitchFamily="49" charset="0"/>
                </a:rPr>
                <a:t>pb</a:t>
              </a: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nsolas" pitchFamily="49" charset="0"/>
                </a:rPr>
                <a:t>)</a:t>
              </a:r>
              <a:endPara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Consolas" pitchFamily="49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101157" y="6386172"/>
            <a:ext cx="1830387" cy="1071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Consolas" pitchFamily="49" charset="0"/>
              </a:rPr>
              <a:t>Atomic number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Consolas" pitchFamily="49" charset="0"/>
            </a:endParaRPr>
          </a:p>
        </p:txBody>
      </p:sp>
      <p:sp>
        <p:nvSpPr>
          <p:cNvPr id="24595" name="TextBox 4"/>
          <p:cNvSpPr txBox="1">
            <a:spLocks noChangeArrowheads="1"/>
          </p:cNvSpPr>
          <p:nvPr/>
        </p:nvSpPr>
        <p:spPr bwMode="auto">
          <a:xfrm>
            <a:off x="4560069" y="581025"/>
            <a:ext cx="1852613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200" b="1" dirty="0">
                <a:latin typeface="Calibri" pitchFamily="34" charset="0"/>
              </a:rPr>
              <a:t>Cross sections</a:t>
            </a:r>
            <a:endParaRPr lang="ru-RU" sz="2200" b="1" dirty="0">
              <a:latin typeface="Calibri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628082" y="396875"/>
            <a:ext cx="3568700" cy="6370638"/>
          </a:xfrm>
          <a:prstGeom prst="line">
            <a:avLst/>
          </a:prstGeom>
          <a:ln w="2857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4040957" y="2952750"/>
            <a:ext cx="150812" cy="155575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780607" y="2690813"/>
            <a:ext cx="150812" cy="15398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3517082" y="1754188"/>
            <a:ext cx="150812" cy="15398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3001144" y="1181100"/>
            <a:ext cx="152400" cy="153988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2750319" y="723900"/>
            <a:ext cx="150813" cy="153988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2494732" y="277813"/>
            <a:ext cx="150812" cy="15398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588" name="TextBox 14"/>
          <p:cNvSpPr txBox="1">
            <a:spLocks noChangeArrowheads="1"/>
          </p:cNvSpPr>
          <p:nvPr/>
        </p:nvSpPr>
        <p:spPr bwMode="auto">
          <a:xfrm>
            <a:off x="4323756" y="5981278"/>
            <a:ext cx="60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110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24589" name="TextBox 15"/>
          <p:cNvSpPr txBox="1">
            <a:spLocks noChangeArrowheads="1"/>
          </p:cNvSpPr>
          <p:nvPr/>
        </p:nvSpPr>
        <p:spPr bwMode="auto">
          <a:xfrm>
            <a:off x="5538194" y="5981278"/>
            <a:ext cx="60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115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24590" name="TextBox 16"/>
          <p:cNvSpPr txBox="1">
            <a:spLocks noChangeArrowheads="1"/>
          </p:cNvSpPr>
          <p:nvPr/>
        </p:nvSpPr>
        <p:spPr bwMode="auto">
          <a:xfrm>
            <a:off x="6825656" y="5981278"/>
            <a:ext cx="60785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120</a:t>
            </a:r>
            <a:endParaRPr lang="ru-RU" b="1" dirty="0">
              <a:latin typeface="Comic Sans MS" pitchFamily="66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5036544" y="4681116"/>
            <a:ext cx="150812" cy="15398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3903457" y="3626503"/>
            <a:ext cx="3502591" cy="2197060"/>
            <a:chOff x="4357339" y="3484050"/>
            <a:chExt cx="3502591" cy="2197060"/>
          </a:xfrm>
        </p:grpSpPr>
        <p:sp>
          <p:nvSpPr>
            <p:cNvPr id="4" name="TextBox 3"/>
            <p:cNvSpPr txBox="1"/>
            <p:nvPr/>
          </p:nvSpPr>
          <p:spPr>
            <a:xfrm>
              <a:off x="4357339" y="3727309"/>
              <a:ext cx="476412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5.7</a:t>
              </a:r>
              <a:endParaRPr lang="ru-RU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358420" y="4308375"/>
              <a:ext cx="47961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4.1</a:t>
              </a:r>
              <a:endParaRPr lang="ru-RU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636322" y="3915572"/>
              <a:ext cx="47961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5.5</a:t>
              </a:r>
              <a:endParaRPr lang="ru-RU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300192" y="3484050"/>
              <a:ext cx="47961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6.4</a:t>
              </a:r>
              <a:endParaRPr lang="ru-RU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876256" y="4191043"/>
              <a:ext cx="47961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5.6</a:t>
              </a:r>
              <a:endParaRPr lang="ru-RU" b="1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80312" y="5311778"/>
              <a:ext cx="479618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5.1</a:t>
              </a:r>
              <a:endParaRPr lang="ru-RU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317881" y="5301208"/>
              <a:ext cx="479618" cy="369332"/>
            </a:xfrm>
            <a:prstGeom prst="rect">
              <a:avLst/>
            </a:prstGeom>
            <a:solidFill>
              <a:srgbClr val="FFFF00"/>
            </a:solidFill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3.3</a:t>
              </a:r>
              <a:endParaRPr lang="ru-RU" b="1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406048" y="5420387"/>
            <a:ext cx="1558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54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Cr+</a:t>
            </a:r>
            <a:r>
              <a:rPr lang="en-US" sz="2200" b="1" baseline="30000" dirty="0">
                <a:solidFill>
                  <a:srgbClr val="C00000"/>
                </a:solidFill>
                <a:latin typeface="Comic Sans MS" panose="030F0702030302020204" pitchFamily="66" charset="0"/>
              </a:rPr>
              <a:t>246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Cm</a:t>
            </a:r>
            <a:endParaRPr lang="ru-RU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4350744" y="4185022"/>
            <a:ext cx="579437" cy="97060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2396306" y="997174"/>
            <a:ext cx="6136134" cy="4232025"/>
            <a:chOff x="2396306" y="997174"/>
            <a:chExt cx="6136134" cy="4232025"/>
          </a:xfrm>
        </p:grpSpPr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306" y="997174"/>
              <a:ext cx="4561097" cy="423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TextBox 31"/>
            <p:cNvSpPr txBox="1">
              <a:spLocks noChangeArrowheads="1"/>
            </p:cNvSpPr>
            <p:nvPr/>
          </p:nvSpPr>
          <p:spPr bwMode="auto">
            <a:xfrm>
              <a:off x="6762565" y="3428755"/>
              <a:ext cx="1769875" cy="6463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2400" b="1" baseline="30000" dirty="0">
                  <a:solidFill>
                    <a:srgbClr val="C00000"/>
                  </a:solidFill>
                  <a:latin typeface="Consolas" pitchFamily="49" charset="0"/>
                </a:rPr>
                <a:t>48</a:t>
              </a:r>
              <a:r>
                <a:rPr lang="en-US" b="1" dirty="0">
                  <a:solidFill>
                    <a:srgbClr val="C00000"/>
                  </a:solidFill>
                  <a:latin typeface="Consolas" pitchFamily="49" charset="0"/>
                </a:rPr>
                <a:t>Ca-induced</a:t>
              </a:r>
            </a:p>
            <a:p>
              <a:pPr algn="r"/>
              <a:r>
                <a:rPr lang="en-US" b="1" dirty="0">
                  <a:solidFill>
                    <a:srgbClr val="C00000"/>
                  </a:solidFill>
                  <a:latin typeface="Consolas" pitchFamily="49" charset="0"/>
                </a:rPr>
                <a:t>reactions</a:t>
              </a:r>
              <a:endParaRPr lang="ru-RU" b="1" dirty="0">
                <a:solidFill>
                  <a:srgbClr val="C00000"/>
                </a:solidFill>
                <a:latin typeface="Consolas" pitchFamily="49" charset="0"/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017808" y="1195189"/>
            <a:ext cx="4775100" cy="5171852"/>
            <a:chOff x="3017808" y="1195189"/>
            <a:chExt cx="4775100" cy="5171852"/>
          </a:xfrm>
        </p:grpSpPr>
        <p:sp>
          <p:nvSpPr>
            <p:cNvPr id="24587" name="TextBox 13"/>
            <p:cNvSpPr txBox="1">
              <a:spLocks noChangeArrowheads="1"/>
            </p:cNvSpPr>
            <p:nvPr/>
          </p:nvSpPr>
          <p:spPr bwMode="auto">
            <a:xfrm>
              <a:off x="3017808" y="5997709"/>
              <a:ext cx="6078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Comic Sans MS" pitchFamily="66" charset="0"/>
                </a:rPr>
                <a:t>105</a:t>
              </a:r>
              <a:endParaRPr lang="ru-RU" b="1" dirty="0">
                <a:latin typeface="Comic Sans MS" pitchFamily="66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530440" y="1195189"/>
              <a:ext cx="26324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baseline="30000" dirty="0">
                  <a:latin typeface="Comic Sans MS" panose="030F0702030302020204" pitchFamily="66" charset="0"/>
                </a:rPr>
                <a:t>232</a:t>
              </a:r>
              <a:r>
                <a:rPr lang="en-US" sz="2000" b="1" dirty="0">
                  <a:latin typeface="Comic Sans MS" panose="030F0702030302020204" pitchFamily="66" charset="0"/>
                </a:rPr>
                <a:t>Th+</a:t>
              </a:r>
              <a:r>
                <a:rPr lang="en-US" sz="2200" b="1" baseline="30000" dirty="0">
                  <a:latin typeface="Comic Sans MS" panose="030F0702030302020204" pitchFamily="66" charset="0"/>
                </a:rPr>
                <a:t>48</a:t>
              </a:r>
              <a:r>
                <a:rPr lang="en-US" sz="2000" b="1" dirty="0">
                  <a:latin typeface="Comic Sans MS" panose="030F0702030302020204" pitchFamily="66" charset="0"/>
                </a:rPr>
                <a:t>Ca </a:t>
              </a:r>
              <a:r>
                <a:rPr lang="en-US" sz="2000" b="1" dirty="0">
                  <a:latin typeface="Times New Roman"/>
                  <a:cs typeface="Times New Roman"/>
                </a:rPr>
                <a:t>→ </a:t>
              </a:r>
              <a:r>
                <a:rPr lang="en-US" sz="2200" b="1" baseline="30000" dirty="0">
                  <a:latin typeface="Comic Sans MS" panose="030F0702030302020204" pitchFamily="66" charset="0"/>
                  <a:cs typeface="Times New Roman"/>
                </a:rPr>
                <a:t>280</a:t>
              </a:r>
              <a:r>
                <a:rPr lang="en-US" sz="2000" b="1" dirty="0">
                  <a:latin typeface="Comic Sans MS" panose="030F0702030302020204" pitchFamily="66" charset="0"/>
                  <a:cs typeface="Times New Roman"/>
                </a:rPr>
                <a:t>Ds</a:t>
              </a:r>
              <a:endParaRPr lang="ru-RU" sz="2000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58" name="Прямая соединительная линия 57"/>
            <p:cNvCxnSpPr/>
            <p:nvPr/>
          </p:nvCxnSpPr>
          <p:spPr>
            <a:xfrm flipH="1" flipV="1">
              <a:off x="4560069" y="4885318"/>
              <a:ext cx="50702" cy="96893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 15"/>
            <p:cNvSpPr/>
            <p:nvPr/>
          </p:nvSpPr>
          <p:spPr>
            <a:xfrm>
              <a:off x="4489623" y="5109399"/>
              <a:ext cx="161528" cy="15755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>
              <a:off x="4430703" y="4885318"/>
              <a:ext cx="26983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5420020" y="1938300"/>
              <a:ext cx="840295" cy="40011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200" b="1" baseline="30000" dirty="0">
                  <a:solidFill>
                    <a:schemeClr val="bg1"/>
                  </a:solidFill>
                  <a:latin typeface="Comic Sans MS" panose="030F0702030302020204" pitchFamily="66" charset="0"/>
                  <a:cs typeface="Times New Roman"/>
                </a:rPr>
                <a:t>276</a:t>
              </a:r>
              <a:r>
                <a:rPr lang="en-US" sz="2000" b="1" dirty="0">
                  <a:solidFill>
                    <a:schemeClr val="bg1"/>
                  </a:solidFill>
                  <a:latin typeface="Comic Sans MS" panose="030F0702030302020204" pitchFamily="66" charset="0"/>
                  <a:cs typeface="Times New Roman"/>
                </a:rPr>
                <a:t>Ds</a:t>
              </a:r>
              <a:endParaRPr lang="ru-RU" sz="2000" b="1" dirty="0">
                <a:solidFill>
                  <a:schemeClr val="bg1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300192" y="1948770"/>
              <a:ext cx="149271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omic Sans MS" panose="030F0702030302020204" pitchFamily="66" charset="0"/>
                  <a:cs typeface="Times New Roman"/>
                </a:rPr>
                <a:t>SF~ 80 µs</a:t>
              </a:r>
              <a:endParaRPr lang="ru-RU" sz="20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982657" y="5619585"/>
              <a:ext cx="84029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200" b="1" baseline="30000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Times New Roman"/>
                </a:rPr>
                <a:t>276</a:t>
              </a:r>
              <a:r>
                <a:rPr lang="en-US" sz="2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  <a:cs typeface="Times New Roman"/>
                </a:rPr>
                <a:t>Ds</a:t>
              </a:r>
              <a:endParaRPr lang="ru-RU" sz="2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cxnSp>
        <p:nvCxnSpPr>
          <p:cNvPr id="50" name="Прямая соединительная линия 49"/>
          <p:cNvCxnSpPr/>
          <p:nvPr/>
        </p:nvCxnSpPr>
        <p:spPr>
          <a:xfrm>
            <a:off x="5866012" y="1536601"/>
            <a:ext cx="0" cy="41433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81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4" y="548680"/>
            <a:ext cx="8895844" cy="611753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7066089" y="1052736"/>
            <a:ext cx="2136657" cy="956450"/>
            <a:chOff x="7066089" y="1052736"/>
            <a:chExt cx="2136657" cy="956450"/>
          </a:xfrm>
        </p:grpSpPr>
        <p:sp>
          <p:nvSpPr>
            <p:cNvPr id="2" name="5-конечная звезда 1"/>
            <p:cNvSpPr/>
            <p:nvPr/>
          </p:nvSpPr>
          <p:spPr>
            <a:xfrm>
              <a:off x="7066089" y="1676766"/>
              <a:ext cx="373748" cy="332420"/>
            </a:xfrm>
            <a:prstGeom prst="star5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7668344" y="1052736"/>
              <a:ext cx="1534402" cy="504056"/>
              <a:chOff x="9468544" y="1772816"/>
              <a:chExt cx="1534402" cy="504056"/>
            </a:xfrm>
          </p:grpSpPr>
          <p:sp>
            <p:nvSpPr>
              <p:cNvPr id="12" name="Прямоугольная выноска 11"/>
              <p:cNvSpPr/>
              <p:nvPr/>
            </p:nvSpPr>
            <p:spPr>
              <a:xfrm>
                <a:off x="9468544" y="1772816"/>
                <a:ext cx="1512168" cy="504056"/>
              </a:xfrm>
              <a:prstGeom prst="wedgeRectCallout">
                <a:avLst>
                  <a:gd name="adj1" fmla="val -69346"/>
                  <a:gd name="adj2" fmla="val 109638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9468552" y="1809179"/>
                <a:ext cx="153439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baseline="30000" dirty="0"/>
                  <a:t>248</a:t>
                </a:r>
                <a:r>
                  <a:rPr lang="en-US" sz="2200" b="1" dirty="0"/>
                  <a:t>Cm +</a:t>
                </a:r>
                <a:r>
                  <a:rPr lang="en-US" sz="2200" b="1" baseline="30000" dirty="0"/>
                  <a:t> 54</a:t>
                </a:r>
                <a:r>
                  <a:rPr lang="en-US" sz="2200" b="1" dirty="0"/>
                  <a:t>Cr</a:t>
                </a:r>
                <a:endParaRPr lang="ru-RU" sz="2200" b="1" dirty="0"/>
              </a:p>
            </p:txBody>
          </p:sp>
        </p:grpSp>
      </p:grpSp>
      <p:grpSp>
        <p:nvGrpSpPr>
          <p:cNvPr id="15" name="Группа 14"/>
          <p:cNvGrpSpPr/>
          <p:nvPr/>
        </p:nvGrpSpPr>
        <p:grpSpPr>
          <a:xfrm>
            <a:off x="4081823" y="836712"/>
            <a:ext cx="1933564" cy="432048"/>
            <a:chOff x="9554439" y="4450714"/>
            <a:chExt cx="1933564" cy="432048"/>
          </a:xfrm>
        </p:grpSpPr>
        <p:sp>
          <p:nvSpPr>
            <p:cNvPr id="19" name="Прямоугольная выноска 18"/>
            <p:cNvSpPr/>
            <p:nvPr/>
          </p:nvSpPr>
          <p:spPr>
            <a:xfrm>
              <a:off x="9612568" y="4450714"/>
              <a:ext cx="1875435" cy="426001"/>
            </a:xfrm>
            <a:prstGeom prst="wedgeRectCallout">
              <a:avLst>
                <a:gd name="adj1" fmla="val 98085"/>
                <a:gd name="adj2" fmla="val 17399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54439" y="4451875"/>
              <a:ext cx="193033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baseline="30000" dirty="0"/>
                <a:t>245, 246</a:t>
              </a:r>
              <a:r>
                <a:rPr lang="en-US" sz="2200" b="1" dirty="0"/>
                <a:t>Cm + </a:t>
              </a:r>
              <a:r>
                <a:rPr lang="en-US" sz="2200" b="1" baseline="30000" dirty="0"/>
                <a:t>54</a:t>
              </a:r>
              <a:r>
                <a:rPr lang="en-US" sz="2200" b="1" dirty="0"/>
                <a:t>Cr</a:t>
              </a:r>
              <a:endParaRPr lang="ru-RU" sz="2200" b="1" dirty="0"/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3563888" y="1484784"/>
            <a:ext cx="3330814" cy="1530532"/>
            <a:chOff x="3563888" y="1484784"/>
            <a:chExt cx="3330814" cy="1530532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6653676" y="2794809"/>
              <a:ext cx="224383" cy="220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6492984" y="2793411"/>
              <a:ext cx="224383" cy="220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6339435" y="2792013"/>
              <a:ext cx="224383" cy="220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6188267" y="2783415"/>
              <a:ext cx="224383" cy="220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653676" y="2420888"/>
              <a:ext cx="241026" cy="24102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6497621" y="2425314"/>
              <a:ext cx="241026" cy="24102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6171616" y="2439305"/>
              <a:ext cx="241026" cy="24102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3563888" y="1484784"/>
              <a:ext cx="1947444" cy="1152128"/>
              <a:chOff x="9396544" y="4518523"/>
              <a:chExt cx="1947444" cy="1152128"/>
            </a:xfrm>
          </p:grpSpPr>
          <p:sp>
            <p:nvSpPr>
              <p:cNvPr id="39" name="Прямоугольная выноска 38"/>
              <p:cNvSpPr/>
              <p:nvPr/>
            </p:nvSpPr>
            <p:spPr>
              <a:xfrm>
                <a:off x="9756584" y="4518523"/>
                <a:ext cx="1587404" cy="504056"/>
              </a:xfrm>
              <a:prstGeom prst="wedgeRectCallout">
                <a:avLst>
                  <a:gd name="adj1" fmla="val 93504"/>
                  <a:gd name="adj2" fmla="val 156775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9714218" y="4570084"/>
                <a:ext cx="159370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baseline="30000" dirty="0"/>
                  <a:t>245</a:t>
                </a:r>
                <a:r>
                  <a:rPr lang="en-US" sz="2200" b="1" dirty="0"/>
                  <a:t>Cm + </a:t>
                </a:r>
                <a:r>
                  <a:rPr lang="en-US" sz="2200" b="1" baseline="30000" dirty="0"/>
                  <a:t>48</a:t>
                </a:r>
                <a:r>
                  <a:rPr lang="en-US" sz="2200" b="1" dirty="0"/>
                  <a:t>Ca</a:t>
                </a:r>
                <a:endParaRPr lang="ru-RU" sz="2200" b="1" dirty="0"/>
              </a:p>
            </p:txBody>
          </p:sp>
          <p:sp>
            <p:nvSpPr>
              <p:cNvPr id="41" name="Прямоугольная выноска 40"/>
              <p:cNvSpPr/>
              <p:nvPr/>
            </p:nvSpPr>
            <p:spPr>
              <a:xfrm flipV="1">
                <a:off x="9396544" y="5166595"/>
                <a:ext cx="1537098" cy="504056"/>
              </a:xfrm>
              <a:prstGeom prst="wedgeRectCallout">
                <a:avLst>
                  <a:gd name="adj1" fmla="val 117280"/>
                  <a:gd name="adj2" fmla="val -10033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399198" y="5195403"/>
                <a:ext cx="1516762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baseline="30000" dirty="0"/>
                  <a:t>240</a:t>
                </a:r>
                <a:r>
                  <a:rPr lang="en-US" sz="2200" b="1" dirty="0"/>
                  <a:t>Pu + </a:t>
                </a:r>
                <a:r>
                  <a:rPr lang="en-US" sz="2200" b="1" baseline="30000" dirty="0"/>
                  <a:t>48</a:t>
                </a:r>
                <a:r>
                  <a:rPr lang="en-US" sz="2200" b="1" dirty="0"/>
                  <a:t>Ca</a:t>
                </a:r>
                <a:endParaRPr lang="ru-RU" sz="2200" b="1" dirty="0"/>
              </a:p>
            </p:txBody>
          </p:sp>
        </p:grpSp>
      </p:grpSp>
      <p:sp>
        <p:nvSpPr>
          <p:cNvPr id="50176" name="TextBox 50175"/>
          <p:cNvSpPr txBox="1"/>
          <p:nvPr/>
        </p:nvSpPr>
        <p:spPr>
          <a:xfrm>
            <a:off x="1693060" y="75982"/>
            <a:ext cx="66207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Fission barriers for even-even </a:t>
            </a:r>
            <a:r>
              <a:rPr lang="en-US" sz="2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superheavy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 nuclei (MeV)</a:t>
            </a:r>
            <a:endParaRPr lang="ru-RU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77" name="Прямоугольник 50176"/>
          <p:cNvSpPr/>
          <p:nvPr/>
        </p:nvSpPr>
        <p:spPr>
          <a:xfrm>
            <a:off x="1331640" y="764704"/>
            <a:ext cx="2232248" cy="1048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6823296" y="1681045"/>
            <a:ext cx="373748" cy="332420"/>
          </a:xfrm>
          <a:prstGeom prst="star5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6715573" y="1676798"/>
            <a:ext cx="373748" cy="332420"/>
          </a:xfrm>
          <a:prstGeom prst="star5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5652120" y="3501008"/>
            <a:ext cx="2396400" cy="1152128"/>
            <a:chOff x="5652120" y="3501008"/>
            <a:chExt cx="2396400" cy="1152128"/>
          </a:xfrm>
        </p:grpSpPr>
        <p:sp>
          <p:nvSpPr>
            <p:cNvPr id="6" name="Блок-схема: объединение 5"/>
            <p:cNvSpPr/>
            <p:nvPr/>
          </p:nvSpPr>
          <p:spPr>
            <a:xfrm>
              <a:off x="5652120" y="3501008"/>
              <a:ext cx="288032" cy="216024"/>
            </a:xfrm>
            <a:prstGeom prst="flowChartMerg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ая выноска 57"/>
            <p:cNvSpPr/>
            <p:nvPr/>
          </p:nvSpPr>
          <p:spPr>
            <a:xfrm>
              <a:off x="6492984" y="4149080"/>
              <a:ext cx="1512168" cy="504056"/>
            </a:xfrm>
            <a:prstGeom prst="wedgeRectCallout">
              <a:avLst>
                <a:gd name="adj1" fmla="val -88868"/>
                <a:gd name="adj2" fmla="val -14604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563818" y="4185664"/>
              <a:ext cx="148470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baseline="30000" dirty="0"/>
                <a:t>2</a:t>
              </a:r>
              <a:r>
                <a:rPr lang="ru-RU" sz="2200" b="1" baseline="30000" dirty="0"/>
                <a:t>32</a:t>
              </a:r>
              <a:r>
                <a:rPr lang="en-US" sz="2200" b="1" dirty="0" err="1"/>
                <a:t>Th</a:t>
              </a:r>
              <a:r>
                <a:rPr lang="en-US" sz="2200" b="1" dirty="0"/>
                <a:t> +</a:t>
              </a:r>
              <a:r>
                <a:rPr lang="en-US" sz="2200" b="1" baseline="30000" dirty="0"/>
                <a:t> 48</a:t>
              </a:r>
              <a:r>
                <a:rPr lang="en-US" sz="2200" b="1" dirty="0"/>
                <a:t>Ca</a:t>
              </a:r>
              <a:endParaRPr lang="ru-RU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46350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457200" y="355129"/>
            <a:ext cx="6019800" cy="409575"/>
          </a:xfrm>
        </p:spPr>
        <p:txBody>
          <a:bodyPr>
            <a:normAutofit fontScale="90000"/>
          </a:bodyPr>
          <a:lstStyle/>
          <a:p>
            <a:r>
              <a:rPr lang="en-US" sz="2400" b="1" dirty="0" smtClean="0">
                <a:latin typeface="Calibri" pitchFamily="34" charset="0"/>
              </a:rPr>
              <a:t>Production of Trans-Uranium Isotopes at ORNL</a:t>
            </a:r>
          </a:p>
        </p:txBody>
      </p:sp>
      <p:grpSp>
        <p:nvGrpSpPr>
          <p:cNvPr id="47107" name="Группа 238"/>
          <p:cNvGrpSpPr>
            <a:grpSpLocks/>
          </p:cNvGrpSpPr>
          <p:nvPr/>
        </p:nvGrpSpPr>
        <p:grpSpPr bwMode="auto">
          <a:xfrm>
            <a:off x="-15875" y="996678"/>
            <a:ext cx="9124950" cy="4600575"/>
            <a:chOff x="-540568" y="1340768"/>
            <a:chExt cx="9124950" cy="4601245"/>
          </a:xfrm>
        </p:grpSpPr>
        <p:grpSp>
          <p:nvGrpSpPr>
            <p:cNvPr id="47108" name="Group 4"/>
            <p:cNvGrpSpPr>
              <a:grpSpLocks/>
            </p:cNvGrpSpPr>
            <p:nvPr/>
          </p:nvGrpSpPr>
          <p:grpSpPr bwMode="auto">
            <a:xfrm>
              <a:off x="-540568" y="1340768"/>
              <a:ext cx="9124950" cy="4601245"/>
              <a:chOff x="97" y="831"/>
              <a:chExt cx="5612" cy="2865"/>
            </a:xfrm>
          </p:grpSpPr>
          <p:sp>
            <p:nvSpPr>
              <p:cNvPr id="54" name="Rectangle 5"/>
              <p:cNvSpPr>
                <a:spLocks noChangeArrowheads="1"/>
              </p:cNvSpPr>
              <p:nvPr/>
            </p:nvSpPr>
            <p:spPr bwMode="auto">
              <a:xfrm>
                <a:off x="97" y="3282"/>
                <a:ext cx="401" cy="41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dirty="0">
                    <a:solidFill>
                      <a:srgbClr val="006600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Calibri" pitchFamily="34" charset="0"/>
                    <a:ea typeface="ＭＳ Ｐゴシック" pitchFamily="34" charset="-128"/>
                  </a:rPr>
                  <a:t>94</a:t>
                </a:r>
              </a:p>
            </p:txBody>
          </p:sp>
          <p:sp>
            <p:nvSpPr>
              <p:cNvPr id="55" name="Rectangle 6"/>
              <p:cNvSpPr>
                <a:spLocks noChangeArrowheads="1"/>
              </p:cNvSpPr>
              <p:nvPr/>
            </p:nvSpPr>
            <p:spPr bwMode="auto">
              <a:xfrm>
                <a:off x="97" y="2880"/>
                <a:ext cx="401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dirty="0">
                    <a:solidFill>
                      <a:srgbClr val="006600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Calibri" pitchFamily="34" charset="0"/>
                    <a:ea typeface="ＭＳ Ｐゴシック" pitchFamily="34" charset="-128"/>
                  </a:rPr>
                  <a:t>95</a:t>
                </a:r>
              </a:p>
            </p:txBody>
          </p:sp>
          <p:sp>
            <p:nvSpPr>
              <p:cNvPr id="56" name="Rectangle 7"/>
              <p:cNvSpPr>
                <a:spLocks noChangeArrowheads="1"/>
              </p:cNvSpPr>
              <p:nvPr/>
            </p:nvSpPr>
            <p:spPr bwMode="auto">
              <a:xfrm>
                <a:off x="97" y="2439"/>
                <a:ext cx="401" cy="44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dirty="0">
                    <a:solidFill>
                      <a:srgbClr val="006600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Calibri" pitchFamily="34" charset="0"/>
                    <a:ea typeface="ＭＳ Ｐゴシック" pitchFamily="34" charset="-128"/>
                  </a:rPr>
                  <a:t>96</a:t>
                </a:r>
              </a:p>
            </p:txBody>
          </p:sp>
          <p:sp>
            <p:nvSpPr>
              <p:cNvPr id="57" name="Rectangle 8"/>
              <p:cNvSpPr>
                <a:spLocks noChangeArrowheads="1"/>
              </p:cNvSpPr>
              <p:nvPr/>
            </p:nvSpPr>
            <p:spPr bwMode="auto">
              <a:xfrm>
                <a:off x="97" y="2037"/>
                <a:ext cx="401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8" name="Rectangle 9"/>
              <p:cNvSpPr>
                <a:spLocks noChangeArrowheads="1"/>
              </p:cNvSpPr>
              <p:nvPr/>
            </p:nvSpPr>
            <p:spPr bwMode="auto">
              <a:xfrm>
                <a:off x="97" y="1635"/>
                <a:ext cx="401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59" name="Rectangle 10"/>
              <p:cNvSpPr>
                <a:spLocks noChangeArrowheads="1"/>
              </p:cNvSpPr>
              <p:nvPr/>
            </p:nvSpPr>
            <p:spPr bwMode="auto">
              <a:xfrm>
                <a:off x="97" y="1233"/>
                <a:ext cx="401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0" name="Rectangle 11"/>
              <p:cNvSpPr>
                <a:spLocks noChangeArrowheads="1"/>
              </p:cNvSpPr>
              <p:nvPr/>
            </p:nvSpPr>
            <p:spPr bwMode="auto">
              <a:xfrm>
                <a:off x="97" y="831"/>
                <a:ext cx="401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1" name="Rectangle 12"/>
              <p:cNvSpPr>
                <a:spLocks noChangeArrowheads="1"/>
              </p:cNvSpPr>
              <p:nvPr/>
            </p:nvSpPr>
            <p:spPr bwMode="auto">
              <a:xfrm>
                <a:off x="5308" y="3282"/>
                <a:ext cx="401" cy="41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anchor="b"/>
              <a:lstStyle/>
              <a:p>
                <a:pPr algn="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  <a:sym typeface="Wingdings" pitchFamily="2" charset="2"/>
                </a:endParaRPr>
              </a:p>
            </p:txBody>
          </p:sp>
          <p:sp>
            <p:nvSpPr>
              <p:cNvPr id="62" name="Rectangle 13"/>
              <p:cNvSpPr>
                <a:spLocks noChangeArrowheads="1"/>
              </p:cNvSpPr>
              <p:nvPr/>
            </p:nvSpPr>
            <p:spPr bwMode="auto">
              <a:xfrm>
                <a:off x="4908" y="3282"/>
                <a:ext cx="392" cy="41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3" name="Rectangle 14"/>
              <p:cNvSpPr>
                <a:spLocks noChangeArrowheads="1"/>
              </p:cNvSpPr>
              <p:nvPr/>
            </p:nvSpPr>
            <p:spPr bwMode="auto">
              <a:xfrm>
                <a:off x="4506" y="3282"/>
                <a:ext cx="402" cy="4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4" name="Rectangle 15"/>
              <p:cNvSpPr>
                <a:spLocks noChangeArrowheads="1"/>
              </p:cNvSpPr>
              <p:nvPr/>
            </p:nvSpPr>
            <p:spPr bwMode="auto">
              <a:xfrm>
                <a:off x="4106" y="3282"/>
                <a:ext cx="400" cy="41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5" name="Rectangle 16"/>
              <p:cNvSpPr>
                <a:spLocks noChangeArrowheads="1"/>
              </p:cNvSpPr>
              <p:nvPr/>
            </p:nvSpPr>
            <p:spPr bwMode="auto">
              <a:xfrm>
                <a:off x="3705" y="3282"/>
                <a:ext cx="401" cy="4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66" name="Rectangle 17"/>
              <p:cNvSpPr>
                <a:spLocks noChangeArrowheads="1"/>
              </p:cNvSpPr>
              <p:nvPr/>
            </p:nvSpPr>
            <p:spPr bwMode="auto">
              <a:xfrm>
                <a:off x="3304" y="3282"/>
                <a:ext cx="401" cy="4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Pu246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-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67" name="Rectangle 18"/>
              <p:cNvSpPr>
                <a:spLocks noChangeArrowheads="1"/>
              </p:cNvSpPr>
              <p:nvPr/>
            </p:nvSpPr>
            <p:spPr bwMode="auto">
              <a:xfrm>
                <a:off x="2904" y="3282"/>
                <a:ext cx="400" cy="4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Pu245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-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68" name="Rectangle 19"/>
              <p:cNvSpPr>
                <a:spLocks noChangeArrowheads="1"/>
              </p:cNvSpPr>
              <p:nvPr/>
            </p:nvSpPr>
            <p:spPr bwMode="auto">
              <a:xfrm>
                <a:off x="2502" y="3282"/>
                <a:ext cx="402" cy="4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Pu244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α</a:t>
                </a:r>
              </a:p>
            </p:txBody>
          </p:sp>
          <p:sp>
            <p:nvSpPr>
              <p:cNvPr id="69" name="Rectangle 20"/>
              <p:cNvSpPr>
                <a:spLocks noChangeArrowheads="1"/>
              </p:cNvSpPr>
              <p:nvPr/>
            </p:nvSpPr>
            <p:spPr bwMode="auto">
              <a:xfrm>
                <a:off x="2101" y="3282"/>
                <a:ext cx="401" cy="4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Pu243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-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70" name="Rectangle 21"/>
              <p:cNvSpPr>
                <a:spLocks noChangeArrowheads="1"/>
              </p:cNvSpPr>
              <p:nvPr/>
            </p:nvSpPr>
            <p:spPr bwMode="auto">
              <a:xfrm>
                <a:off x="1701" y="3282"/>
                <a:ext cx="400" cy="4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Pu242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α</a:t>
                </a:r>
              </a:p>
            </p:txBody>
          </p:sp>
          <p:sp>
            <p:nvSpPr>
              <p:cNvPr id="71" name="Rectangle 22"/>
              <p:cNvSpPr>
                <a:spLocks noChangeArrowheads="1"/>
              </p:cNvSpPr>
              <p:nvPr/>
            </p:nvSpPr>
            <p:spPr bwMode="auto">
              <a:xfrm>
                <a:off x="1296" y="3282"/>
                <a:ext cx="405" cy="41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Pu241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-</a:t>
                </a: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, (n,f)</a:t>
                </a:r>
              </a:p>
            </p:txBody>
          </p:sp>
          <p:sp>
            <p:nvSpPr>
              <p:cNvPr id="72" name="Rectangle 23"/>
              <p:cNvSpPr>
                <a:spLocks noChangeArrowheads="1"/>
              </p:cNvSpPr>
              <p:nvPr/>
            </p:nvSpPr>
            <p:spPr bwMode="auto">
              <a:xfrm>
                <a:off x="912" y="3282"/>
                <a:ext cx="384" cy="41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Pu240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</a:t>
                </a:r>
              </a:p>
            </p:txBody>
          </p:sp>
          <p:sp>
            <p:nvSpPr>
              <p:cNvPr id="73" name="Rectangle 24"/>
              <p:cNvSpPr>
                <a:spLocks noChangeArrowheads="1"/>
              </p:cNvSpPr>
              <p:nvPr/>
            </p:nvSpPr>
            <p:spPr bwMode="auto">
              <a:xfrm>
                <a:off x="498" y="3282"/>
                <a:ext cx="414" cy="414"/>
              </a:xfrm>
              <a:prstGeom prst="rect">
                <a:avLst/>
              </a:prstGeom>
              <a:solidFill>
                <a:srgbClr val="009900"/>
              </a:solidFill>
              <a:ln w="38100">
                <a:solidFill>
                  <a:schemeClr val="bg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20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Arial" pitchFamily="34" charset="0"/>
                    <a:ea typeface="ＭＳ Ｐゴシック" pitchFamily="34" charset="-128"/>
                  </a:rPr>
                  <a:t>Pu</a:t>
                </a:r>
              </a:p>
            </p:txBody>
          </p:sp>
          <p:sp>
            <p:nvSpPr>
              <p:cNvPr id="74" name="Rectangle 25"/>
              <p:cNvSpPr>
                <a:spLocks noChangeArrowheads="1"/>
              </p:cNvSpPr>
              <p:nvPr/>
            </p:nvSpPr>
            <p:spPr bwMode="auto">
              <a:xfrm>
                <a:off x="5308" y="2880"/>
                <a:ext cx="401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5" name="Rectangle 26"/>
              <p:cNvSpPr>
                <a:spLocks noChangeArrowheads="1"/>
              </p:cNvSpPr>
              <p:nvPr/>
            </p:nvSpPr>
            <p:spPr bwMode="auto">
              <a:xfrm>
                <a:off x="4908" y="2880"/>
                <a:ext cx="392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6" name="Rectangle 27"/>
              <p:cNvSpPr>
                <a:spLocks noChangeArrowheads="1"/>
              </p:cNvSpPr>
              <p:nvPr/>
            </p:nvSpPr>
            <p:spPr bwMode="auto">
              <a:xfrm>
                <a:off x="4506" y="2880"/>
                <a:ext cx="402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7" name="Rectangle 28"/>
              <p:cNvSpPr>
                <a:spLocks noChangeArrowheads="1"/>
              </p:cNvSpPr>
              <p:nvPr/>
            </p:nvSpPr>
            <p:spPr bwMode="auto">
              <a:xfrm>
                <a:off x="4106" y="2880"/>
                <a:ext cx="400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8" name="Rectangle 29"/>
              <p:cNvSpPr>
                <a:spLocks noChangeArrowheads="1"/>
              </p:cNvSpPr>
              <p:nvPr/>
            </p:nvSpPr>
            <p:spPr bwMode="auto">
              <a:xfrm>
                <a:off x="3705" y="2880"/>
                <a:ext cx="401" cy="39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79" name="Rectangle 30"/>
              <p:cNvSpPr>
                <a:spLocks noChangeArrowheads="1"/>
              </p:cNvSpPr>
              <p:nvPr/>
            </p:nvSpPr>
            <p:spPr bwMode="auto">
              <a:xfrm>
                <a:off x="3304" y="2880"/>
                <a:ext cx="392" cy="39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0" name="Rectangle 31"/>
              <p:cNvSpPr>
                <a:spLocks noChangeArrowheads="1"/>
              </p:cNvSpPr>
              <p:nvPr/>
            </p:nvSpPr>
            <p:spPr bwMode="auto">
              <a:xfrm>
                <a:off x="2904" y="2880"/>
                <a:ext cx="400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Am246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-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81" name="Rectangle 32"/>
              <p:cNvSpPr>
                <a:spLocks noChangeArrowheads="1"/>
              </p:cNvSpPr>
              <p:nvPr/>
            </p:nvSpPr>
            <p:spPr bwMode="auto">
              <a:xfrm>
                <a:off x="2502" y="2880"/>
                <a:ext cx="402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Am245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-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82" name="Rectangle 33"/>
              <p:cNvSpPr>
                <a:spLocks noChangeArrowheads="1"/>
              </p:cNvSpPr>
              <p:nvPr/>
            </p:nvSpPr>
            <p:spPr bwMode="auto">
              <a:xfrm>
                <a:off x="2101" y="2880"/>
                <a:ext cx="401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Am244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-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83" name="Rectangle 34"/>
              <p:cNvSpPr>
                <a:spLocks noChangeArrowheads="1"/>
              </p:cNvSpPr>
              <p:nvPr/>
            </p:nvSpPr>
            <p:spPr bwMode="auto">
              <a:xfrm>
                <a:off x="1701" y="2880"/>
                <a:ext cx="400" cy="40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Am243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α</a:t>
                </a:r>
              </a:p>
            </p:txBody>
          </p:sp>
          <p:sp>
            <p:nvSpPr>
              <p:cNvPr id="84" name="Rectangle 35"/>
              <p:cNvSpPr>
                <a:spLocks noChangeArrowheads="1"/>
              </p:cNvSpPr>
              <p:nvPr/>
            </p:nvSpPr>
            <p:spPr bwMode="auto">
              <a:xfrm>
                <a:off x="1296" y="2880"/>
                <a:ext cx="405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Am242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9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9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-</a:t>
                </a:r>
                <a:r>
                  <a:rPr lang="en-US" sz="9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,EC,(n,f)</a:t>
                </a:r>
              </a:p>
            </p:txBody>
          </p:sp>
          <p:sp>
            <p:nvSpPr>
              <p:cNvPr id="85" name="Rectangle 36"/>
              <p:cNvSpPr>
                <a:spLocks noChangeArrowheads="1"/>
              </p:cNvSpPr>
              <p:nvPr/>
            </p:nvSpPr>
            <p:spPr bwMode="auto">
              <a:xfrm>
                <a:off x="912" y="2880"/>
                <a:ext cx="384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Am241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α</a:t>
                </a:r>
              </a:p>
            </p:txBody>
          </p:sp>
          <p:sp>
            <p:nvSpPr>
              <p:cNvPr id="86" name="Rectangle 37"/>
              <p:cNvSpPr>
                <a:spLocks noChangeArrowheads="1"/>
              </p:cNvSpPr>
              <p:nvPr/>
            </p:nvSpPr>
            <p:spPr bwMode="auto">
              <a:xfrm>
                <a:off x="498" y="2880"/>
                <a:ext cx="414" cy="402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20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Arial" pitchFamily="34" charset="0"/>
                    <a:ea typeface="ＭＳ Ｐゴシック" pitchFamily="34" charset="-128"/>
                  </a:rPr>
                  <a:t>Am</a:t>
                </a:r>
              </a:p>
            </p:txBody>
          </p:sp>
          <p:sp>
            <p:nvSpPr>
              <p:cNvPr id="87" name="Rectangle 38"/>
              <p:cNvSpPr>
                <a:spLocks noChangeArrowheads="1"/>
              </p:cNvSpPr>
              <p:nvPr/>
            </p:nvSpPr>
            <p:spPr bwMode="auto">
              <a:xfrm>
                <a:off x="5308" y="2439"/>
                <a:ext cx="401" cy="44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8" name="Rectangle 39"/>
              <p:cNvSpPr>
                <a:spLocks noChangeArrowheads="1"/>
              </p:cNvSpPr>
              <p:nvPr/>
            </p:nvSpPr>
            <p:spPr bwMode="auto">
              <a:xfrm>
                <a:off x="4908" y="2439"/>
                <a:ext cx="392" cy="44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89" name="Rectangle 40"/>
              <p:cNvSpPr>
                <a:spLocks noChangeArrowheads="1"/>
              </p:cNvSpPr>
              <p:nvPr/>
            </p:nvSpPr>
            <p:spPr bwMode="auto">
              <a:xfrm>
                <a:off x="4506" y="2439"/>
                <a:ext cx="402" cy="44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90" name="Rectangle 41"/>
              <p:cNvSpPr>
                <a:spLocks noChangeArrowheads="1"/>
              </p:cNvSpPr>
              <p:nvPr/>
            </p:nvSpPr>
            <p:spPr bwMode="auto">
              <a:xfrm>
                <a:off x="4106" y="2439"/>
                <a:ext cx="400" cy="4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Cm250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</a:t>
                </a:r>
                <a:r>
                  <a:rPr lang="en-US" sz="1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, </a:t>
                </a:r>
                <a:r>
                  <a:rPr lang="en-US" sz="1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0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-</a:t>
                </a:r>
                <a:r>
                  <a:rPr lang="en-US" sz="1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,SF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91" name="Rectangle 42"/>
              <p:cNvSpPr>
                <a:spLocks noChangeArrowheads="1"/>
              </p:cNvSpPr>
              <p:nvPr/>
            </p:nvSpPr>
            <p:spPr bwMode="auto">
              <a:xfrm>
                <a:off x="3705" y="2439"/>
                <a:ext cx="401" cy="4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Cm249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-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92" name="Rectangle 43"/>
              <p:cNvSpPr>
                <a:spLocks noChangeArrowheads="1"/>
              </p:cNvSpPr>
              <p:nvPr/>
            </p:nvSpPr>
            <p:spPr bwMode="auto">
              <a:xfrm>
                <a:off x="3304" y="2439"/>
                <a:ext cx="401" cy="44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Cm248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α, SF</a:t>
                </a:r>
              </a:p>
            </p:txBody>
          </p:sp>
          <p:sp>
            <p:nvSpPr>
              <p:cNvPr id="93" name="Rectangle 44"/>
              <p:cNvSpPr>
                <a:spLocks noChangeArrowheads="1"/>
              </p:cNvSpPr>
              <p:nvPr/>
            </p:nvSpPr>
            <p:spPr bwMode="auto">
              <a:xfrm>
                <a:off x="2904" y="2439"/>
                <a:ext cx="400" cy="4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Cm247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α, (n,f</a:t>
                </a: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)</a:t>
                </a:r>
              </a:p>
            </p:txBody>
          </p:sp>
          <p:sp>
            <p:nvSpPr>
              <p:cNvPr id="94" name="Rectangle 45"/>
              <p:cNvSpPr>
                <a:spLocks noChangeArrowheads="1"/>
              </p:cNvSpPr>
              <p:nvPr/>
            </p:nvSpPr>
            <p:spPr bwMode="auto">
              <a:xfrm>
                <a:off x="2502" y="2439"/>
                <a:ext cx="402" cy="44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Cm246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α</a:t>
                </a:r>
              </a:p>
            </p:txBody>
          </p:sp>
          <p:sp>
            <p:nvSpPr>
              <p:cNvPr id="95" name="Rectangle 46"/>
              <p:cNvSpPr>
                <a:spLocks noChangeArrowheads="1"/>
              </p:cNvSpPr>
              <p:nvPr/>
            </p:nvSpPr>
            <p:spPr bwMode="auto">
              <a:xfrm>
                <a:off x="2101" y="2439"/>
                <a:ext cx="401" cy="4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Cm245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α, (n,f</a:t>
                </a: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)</a:t>
                </a:r>
              </a:p>
            </p:txBody>
          </p:sp>
          <p:sp>
            <p:nvSpPr>
              <p:cNvPr id="96" name="Rectangle 47"/>
              <p:cNvSpPr>
                <a:spLocks noChangeArrowheads="1"/>
              </p:cNvSpPr>
              <p:nvPr/>
            </p:nvSpPr>
            <p:spPr bwMode="auto">
              <a:xfrm>
                <a:off x="1701" y="2439"/>
                <a:ext cx="400" cy="44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Cm244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α</a:t>
                </a:r>
              </a:p>
            </p:txBody>
          </p:sp>
          <p:sp>
            <p:nvSpPr>
              <p:cNvPr id="97" name="Rectangle 48"/>
              <p:cNvSpPr>
                <a:spLocks noChangeArrowheads="1"/>
              </p:cNvSpPr>
              <p:nvPr/>
            </p:nvSpPr>
            <p:spPr bwMode="auto">
              <a:xfrm>
                <a:off x="1296" y="2439"/>
                <a:ext cx="405" cy="4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Cm243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α, (n,f</a:t>
                </a: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)</a:t>
                </a:r>
              </a:p>
            </p:txBody>
          </p:sp>
          <p:sp>
            <p:nvSpPr>
              <p:cNvPr id="98" name="Rectangle 49"/>
              <p:cNvSpPr>
                <a:spLocks noChangeArrowheads="1"/>
              </p:cNvSpPr>
              <p:nvPr/>
            </p:nvSpPr>
            <p:spPr bwMode="auto">
              <a:xfrm>
                <a:off x="912" y="2439"/>
                <a:ext cx="384" cy="44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Cm242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α</a:t>
                </a:r>
              </a:p>
            </p:txBody>
          </p:sp>
          <p:sp>
            <p:nvSpPr>
              <p:cNvPr id="99" name="Rectangle 50"/>
              <p:cNvSpPr>
                <a:spLocks noChangeArrowheads="1"/>
              </p:cNvSpPr>
              <p:nvPr/>
            </p:nvSpPr>
            <p:spPr bwMode="auto">
              <a:xfrm>
                <a:off x="498" y="2439"/>
                <a:ext cx="414" cy="441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20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Arial" pitchFamily="34" charset="0"/>
                    <a:ea typeface="ＭＳ Ｐゴシック" pitchFamily="34" charset="-128"/>
                  </a:rPr>
                  <a:t>Cm</a:t>
                </a:r>
              </a:p>
            </p:txBody>
          </p:sp>
          <p:sp>
            <p:nvSpPr>
              <p:cNvPr id="100" name="Rectangle 51"/>
              <p:cNvSpPr>
                <a:spLocks noChangeArrowheads="1"/>
              </p:cNvSpPr>
              <p:nvPr/>
            </p:nvSpPr>
            <p:spPr bwMode="auto">
              <a:xfrm>
                <a:off x="5308" y="2037"/>
                <a:ext cx="401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1" name="Rectangle 52"/>
              <p:cNvSpPr>
                <a:spLocks noChangeArrowheads="1"/>
              </p:cNvSpPr>
              <p:nvPr/>
            </p:nvSpPr>
            <p:spPr bwMode="auto">
              <a:xfrm>
                <a:off x="4908" y="2037"/>
                <a:ext cx="392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2" name="Rectangle 53"/>
              <p:cNvSpPr>
                <a:spLocks noChangeArrowheads="1"/>
              </p:cNvSpPr>
              <p:nvPr/>
            </p:nvSpPr>
            <p:spPr bwMode="auto">
              <a:xfrm>
                <a:off x="4506" y="2037"/>
                <a:ext cx="402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3" name="Rectangle 54"/>
              <p:cNvSpPr>
                <a:spLocks noChangeArrowheads="1"/>
              </p:cNvSpPr>
              <p:nvPr/>
            </p:nvSpPr>
            <p:spPr bwMode="auto">
              <a:xfrm>
                <a:off x="4106" y="2037"/>
                <a:ext cx="400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Bk251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-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104" name="Rectangle 55"/>
              <p:cNvSpPr>
                <a:spLocks noChangeArrowheads="1"/>
              </p:cNvSpPr>
              <p:nvPr/>
            </p:nvSpPr>
            <p:spPr bwMode="auto">
              <a:xfrm>
                <a:off x="3705" y="2037"/>
                <a:ext cx="401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Bk250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-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105" name="Rectangle 56"/>
              <p:cNvSpPr>
                <a:spLocks noChangeArrowheads="1"/>
              </p:cNvSpPr>
              <p:nvPr/>
            </p:nvSpPr>
            <p:spPr bwMode="auto">
              <a:xfrm>
                <a:off x="3304" y="2037"/>
                <a:ext cx="401" cy="40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Bk249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-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106" name="Rectangle 57"/>
              <p:cNvSpPr>
                <a:spLocks noChangeArrowheads="1"/>
              </p:cNvSpPr>
              <p:nvPr/>
            </p:nvSpPr>
            <p:spPr bwMode="auto">
              <a:xfrm>
                <a:off x="2904" y="2037"/>
                <a:ext cx="400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2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7" name="Rectangle 58"/>
              <p:cNvSpPr>
                <a:spLocks noChangeArrowheads="1"/>
              </p:cNvSpPr>
              <p:nvPr/>
            </p:nvSpPr>
            <p:spPr bwMode="auto">
              <a:xfrm>
                <a:off x="2502" y="2037"/>
                <a:ext cx="404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2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8" name="Rectangle 59"/>
              <p:cNvSpPr>
                <a:spLocks noChangeArrowheads="1"/>
              </p:cNvSpPr>
              <p:nvPr/>
            </p:nvSpPr>
            <p:spPr bwMode="auto">
              <a:xfrm>
                <a:off x="2101" y="2037"/>
                <a:ext cx="401" cy="402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2000" dirty="0" err="1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Arial" pitchFamily="34" charset="0"/>
                    <a:ea typeface="ＭＳ Ｐゴシック" pitchFamily="34" charset="-128"/>
                  </a:rPr>
                  <a:t>Bk</a:t>
                </a:r>
                <a:endParaRPr lang="en-US" sz="20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09" name="Rectangle 60"/>
              <p:cNvSpPr>
                <a:spLocks noChangeArrowheads="1"/>
              </p:cNvSpPr>
              <p:nvPr/>
            </p:nvSpPr>
            <p:spPr bwMode="auto">
              <a:xfrm>
                <a:off x="1701" y="2037"/>
                <a:ext cx="40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>
                    <a:solidFill>
                      <a:srgbClr val="006600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Calibri" pitchFamily="34" charset="0"/>
                    <a:ea typeface="ＭＳ Ｐゴシック" pitchFamily="34" charset="-128"/>
                  </a:rPr>
                  <a:t>97</a:t>
                </a:r>
              </a:p>
            </p:txBody>
          </p:sp>
          <p:sp>
            <p:nvSpPr>
              <p:cNvPr id="110" name="Rectangle 61"/>
              <p:cNvSpPr>
                <a:spLocks noChangeArrowheads="1"/>
              </p:cNvSpPr>
              <p:nvPr/>
            </p:nvSpPr>
            <p:spPr bwMode="auto">
              <a:xfrm>
                <a:off x="1310" y="2037"/>
                <a:ext cx="405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1" name="Rectangle 62"/>
              <p:cNvSpPr>
                <a:spLocks noChangeArrowheads="1"/>
              </p:cNvSpPr>
              <p:nvPr/>
            </p:nvSpPr>
            <p:spPr bwMode="auto">
              <a:xfrm>
                <a:off x="912" y="2037"/>
                <a:ext cx="384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2" name="Rectangle 63"/>
              <p:cNvSpPr>
                <a:spLocks noChangeArrowheads="1"/>
              </p:cNvSpPr>
              <p:nvPr/>
            </p:nvSpPr>
            <p:spPr bwMode="auto">
              <a:xfrm>
                <a:off x="498" y="2037"/>
                <a:ext cx="414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3" name="Rectangle 64"/>
              <p:cNvSpPr>
                <a:spLocks noChangeArrowheads="1"/>
              </p:cNvSpPr>
              <p:nvPr/>
            </p:nvSpPr>
            <p:spPr bwMode="auto">
              <a:xfrm>
                <a:off x="5308" y="1635"/>
                <a:ext cx="401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14" name="Rectangle 65"/>
              <p:cNvSpPr>
                <a:spLocks noChangeArrowheads="1"/>
              </p:cNvSpPr>
              <p:nvPr/>
            </p:nvSpPr>
            <p:spPr bwMode="auto">
              <a:xfrm>
                <a:off x="4908" y="1635"/>
                <a:ext cx="400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Cf254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α, SF</a:t>
                </a:r>
              </a:p>
            </p:txBody>
          </p:sp>
          <p:sp>
            <p:nvSpPr>
              <p:cNvPr id="115" name="Rectangle 66"/>
              <p:cNvSpPr>
                <a:spLocks noChangeArrowheads="1"/>
              </p:cNvSpPr>
              <p:nvPr/>
            </p:nvSpPr>
            <p:spPr bwMode="auto">
              <a:xfrm>
                <a:off x="4506" y="1635"/>
                <a:ext cx="402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Cf253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-</a:t>
                </a: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, (n,f)</a:t>
                </a:r>
              </a:p>
            </p:txBody>
          </p:sp>
          <p:sp>
            <p:nvSpPr>
              <p:cNvPr id="116" name="Rectangle 67"/>
              <p:cNvSpPr>
                <a:spLocks noChangeArrowheads="1"/>
              </p:cNvSpPr>
              <p:nvPr/>
            </p:nvSpPr>
            <p:spPr bwMode="auto">
              <a:xfrm>
                <a:off x="4106" y="1635"/>
                <a:ext cx="400" cy="40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Cf252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α, SF</a:t>
                </a:r>
              </a:p>
            </p:txBody>
          </p:sp>
          <p:sp>
            <p:nvSpPr>
              <p:cNvPr id="117" name="Rectangle 68"/>
              <p:cNvSpPr>
                <a:spLocks noChangeArrowheads="1"/>
              </p:cNvSpPr>
              <p:nvPr/>
            </p:nvSpPr>
            <p:spPr bwMode="auto">
              <a:xfrm>
                <a:off x="3705" y="1635"/>
                <a:ext cx="401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Cf251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α, (n,f)</a:t>
                </a:r>
              </a:p>
            </p:txBody>
          </p:sp>
          <p:sp>
            <p:nvSpPr>
              <p:cNvPr id="118" name="Rectangle 69"/>
              <p:cNvSpPr>
                <a:spLocks noChangeArrowheads="1"/>
              </p:cNvSpPr>
              <p:nvPr/>
            </p:nvSpPr>
            <p:spPr bwMode="auto">
              <a:xfrm>
                <a:off x="3304" y="1635"/>
                <a:ext cx="401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Cf250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α</a:t>
                </a:r>
              </a:p>
            </p:txBody>
          </p:sp>
          <p:sp>
            <p:nvSpPr>
              <p:cNvPr id="119" name="Rectangle 70"/>
              <p:cNvSpPr>
                <a:spLocks noChangeArrowheads="1"/>
              </p:cNvSpPr>
              <p:nvPr/>
            </p:nvSpPr>
            <p:spPr bwMode="auto">
              <a:xfrm>
                <a:off x="2904" y="1635"/>
                <a:ext cx="400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Cf249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α, (n,f</a:t>
                </a: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)</a:t>
                </a:r>
              </a:p>
            </p:txBody>
          </p:sp>
          <p:sp>
            <p:nvSpPr>
              <p:cNvPr id="120" name="Rectangle 71"/>
              <p:cNvSpPr>
                <a:spLocks noChangeArrowheads="1"/>
              </p:cNvSpPr>
              <p:nvPr/>
            </p:nvSpPr>
            <p:spPr bwMode="auto">
              <a:xfrm>
                <a:off x="2502" y="1635"/>
                <a:ext cx="404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2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1" name="Rectangle 72"/>
              <p:cNvSpPr>
                <a:spLocks noChangeArrowheads="1"/>
              </p:cNvSpPr>
              <p:nvPr/>
            </p:nvSpPr>
            <p:spPr bwMode="auto">
              <a:xfrm>
                <a:off x="2098" y="1635"/>
                <a:ext cx="401" cy="402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2000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Arial" pitchFamily="34" charset="0"/>
                    <a:ea typeface="ＭＳ Ｐゴシック" pitchFamily="34" charset="-128"/>
                  </a:rPr>
                  <a:t>Cf</a:t>
                </a:r>
              </a:p>
            </p:txBody>
          </p:sp>
          <p:sp>
            <p:nvSpPr>
              <p:cNvPr id="122" name="Rectangle 73"/>
              <p:cNvSpPr>
                <a:spLocks noChangeArrowheads="1"/>
              </p:cNvSpPr>
              <p:nvPr/>
            </p:nvSpPr>
            <p:spPr bwMode="auto">
              <a:xfrm>
                <a:off x="1701" y="1635"/>
                <a:ext cx="40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>
                    <a:solidFill>
                      <a:srgbClr val="006600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Calibri" pitchFamily="34" charset="0"/>
                    <a:ea typeface="ＭＳ Ｐゴシック" pitchFamily="34" charset="-128"/>
                  </a:rPr>
                  <a:t>98</a:t>
                </a:r>
              </a:p>
            </p:txBody>
          </p:sp>
          <p:sp>
            <p:nvSpPr>
              <p:cNvPr id="123" name="Rectangle 74"/>
              <p:cNvSpPr>
                <a:spLocks noChangeArrowheads="1"/>
              </p:cNvSpPr>
              <p:nvPr/>
            </p:nvSpPr>
            <p:spPr bwMode="auto">
              <a:xfrm>
                <a:off x="1296" y="1635"/>
                <a:ext cx="405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4" name="Rectangle 75"/>
              <p:cNvSpPr>
                <a:spLocks noChangeArrowheads="1"/>
              </p:cNvSpPr>
              <p:nvPr/>
            </p:nvSpPr>
            <p:spPr bwMode="auto">
              <a:xfrm>
                <a:off x="912" y="1635"/>
                <a:ext cx="384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5" name="Rectangle 76"/>
              <p:cNvSpPr>
                <a:spLocks noChangeArrowheads="1"/>
              </p:cNvSpPr>
              <p:nvPr/>
            </p:nvSpPr>
            <p:spPr bwMode="auto">
              <a:xfrm>
                <a:off x="498" y="1635"/>
                <a:ext cx="414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6" name="Rectangle 77"/>
              <p:cNvSpPr>
                <a:spLocks noChangeArrowheads="1"/>
              </p:cNvSpPr>
              <p:nvPr/>
            </p:nvSpPr>
            <p:spPr bwMode="auto">
              <a:xfrm>
                <a:off x="5308" y="1233"/>
                <a:ext cx="401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2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27" name="Rectangle 78"/>
              <p:cNvSpPr>
                <a:spLocks noChangeArrowheads="1"/>
              </p:cNvSpPr>
              <p:nvPr/>
            </p:nvSpPr>
            <p:spPr bwMode="auto">
              <a:xfrm>
                <a:off x="4908" y="1233"/>
                <a:ext cx="400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Es255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2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-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128" name="Rectangle 79"/>
              <p:cNvSpPr>
                <a:spLocks noChangeArrowheads="1"/>
              </p:cNvSpPr>
              <p:nvPr/>
            </p:nvSpPr>
            <p:spPr bwMode="auto">
              <a:xfrm>
                <a:off x="4506" y="1233"/>
                <a:ext cx="402" cy="40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Es254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</a:t>
                </a:r>
                <a:r>
                  <a:rPr lang="en-US" sz="1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, </a:t>
                </a:r>
                <a:r>
                  <a:rPr lang="en-US" sz="1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β</a:t>
                </a:r>
                <a:r>
                  <a:rPr lang="en-US" sz="1000" baseline="30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-</a:t>
                </a:r>
                <a:r>
                  <a:rPr lang="en-US" sz="1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,EC</a:t>
                </a:r>
                <a:endParaRPr lang="en-US" sz="1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</p:txBody>
          </p:sp>
          <p:sp>
            <p:nvSpPr>
              <p:cNvPr id="129" name="Rectangle 80"/>
              <p:cNvSpPr>
                <a:spLocks noChangeArrowheads="1"/>
              </p:cNvSpPr>
              <p:nvPr/>
            </p:nvSpPr>
            <p:spPr bwMode="auto">
              <a:xfrm>
                <a:off x="4106" y="1233"/>
                <a:ext cx="400" cy="402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Es253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</a:t>
                </a:r>
              </a:p>
            </p:txBody>
          </p:sp>
          <p:sp>
            <p:nvSpPr>
              <p:cNvPr id="130" name="Rectangle 81"/>
              <p:cNvSpPr>
                <a:spLocks noChangeArrowheads="1"/>
              </p:cNvSpPr>
              <p:nvPr/>
            </p:nvSpPr>
            <p:spPr bwMode="auto">
              <a:xfrm>
                <a:off x="3705" y="1233"/>
                <a:ext cx="401" cy="39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2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1" name="Rectangle 82"/>
              <p:cNvSpPr>
                <a:spLocks noChangeArrowheads="1"/>
              </p:cNvSpPr>
              <p:nvPr/>
            </p:nvSpPr>
            <p:spPr bwMode="auto">
              <a:xfrm>
                <a:off x="3304" y="1233"/>
                <a:ext cx="392" cy="39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2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2" name="Rectangle 83"/>
              <p:cNvSpPr>
                <a:spLocks noChangeArrowheads="1"/>
              </p:cNvSpPr>
              <p:nvPr/>
            </p:nvSpPr>
            <p:spPr bwMode="auto">
              <a:xfrm>
                <a:off x="2904" y="1233"/>
                <a:ext cx="400" cy="402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2000" dirty="0" err="1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Arial" pitchFamily="34" charset="0"/>
                    <a:ea typeface="ＭＳ Ｐゴシック" pitchFamily="34" charset="-128"/>
                  </a:rPr>
                  <a:t>Es</a:t>
                </a:r>
                <a:endParaRPr lang="en-US" sz="20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3" name="Rectangle 84"/>
              <p:cNvSpPr>
                <a:spLocks noChangeArrowheads="1"/>
              </p:cNvSpPr>
              <p:nvPr/>
            </p:nvSpPr>
            <p:spPr bwMode="auto">
              <a:xfrm>
                <a:off x="2502" y="1233"/>
                <a:ext cx="404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>
                    <a:solidFill>
                      <a:srgbClr val="006600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Calibri" pitchFamily="34" charset="0"/>
                    <a:ea typeface="ＭＳ Ｐゴシック" pitchFamily="34" charset="-128"/>
                  </a:rPr>
                  <a:t>99</a:t>
                </a:r>
              </a:p>
            </p:txBody>
          </p:sp>
          <p:sp>
            <p:nvSpPr>
              <p:cNvPr id="134" name="Rectangle 85"/>
              <p:cNvSpPr>
                <a:spLocks noChangeArrowheads="1"/>
              </p:cNvSpPr>
              <p:nvPr/>
            </p:nvSpPr>
            <p:spPr bwMode="auto">
              <a:xfrm>
                <a:off x="2101" y="1233"/>
                <a:ext cx="392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5" name="Rectangle 86"/>
              <p:cNvSpPr>
                <a:spLocks noChangeArrowheads="1"/>
              </p:cNvSpPr>
              <p:nvPr/>
            </p:nvSpPr>
            <p:spPr bwMode="auto">
              <a:xfrm>
                <a:off x="1701" y="1233"/>
                <a:ext cx="400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6" name="Rectangle 87"/>
              <p:cNvSpPr>
                <a:spLocks noChangeArrowheads="1"/>
              </p:cNvSpPr>
              <p:nvPr/>
            </p:nvSpPr>
            <p:spPr bwMode="auto">
              <a:xfrm>
                <a:off x="1296" y="1233"/>
                <a:ext cx="405" cy="402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7" name="Rectangle 88"/>
              <p:cNvSpPr>
                <a:spLocks noChangeArrowheads="1"/>
              </p:cNvSpPr>
              <p:nvPr/>
            </p:nvSpPr>
            <p:spPr bwMode="auto">
              <a:xfrm>
                <a:off x="912" y="1233"/>
                <a:ext cx="384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8" name="Rectangle 89"/>
              <p:cNvSpPr>
                <a:spLocks noChangeArrowheads="1"/>
              </p:cNvSpPr>
              <p:nvPr/>
            </p:nvSpPr>
            <p:spPr bwMode="auto">
              <a:xfrm>
                <a:off x="498" y="1233"/>
                <a:ext cx="414" cy="391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39" name="Rectangle 90"/>
              <p:cNvSpPr>
                <a:spLocks noChangeArrowheads="1"/>
              </p:cNvSpPr>
              <p:nvPr/>
            </p:nvSpPr>
            <p:spPr bwMode="auto">
              <a:xfrm>
                <a:off x="5308" y="831"/>
                <a:ext cx="401" cy="40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Fm257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α, (n,f</a:t>
                </a: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)</a:t>
                </a:r>
              </a:p>
            </p:txBody>
          </p:sp>
          <p:sp>
            <p:nvSpPr>
              <p:cNvPr id="140" name="Rectangle 91"/>
              <p:cNvSpPr>
                <a:spLocks noChangeArrowheads="1"/>
              </p:cNvSpPr>
              <p:nvPr/>
            </p:nvSpPr>
            <p:spPr bwMode="auto">
              <a:xfrm>
                <a:off x="4908" y="831"/>
                <a:ext cx="400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 dirty="0"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Arial Narrow" pitchFamily="34" charset="0"/>
                    <a:ea typeface="ＭＳ Ｐゴシック" pitchFamily="34" charset="-128"/>
                  </a:rPr>
                  <a:t>Fm256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 dirty="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 dirty="0"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Arial Narrow" pitchFamily="34" charset="0"/>
                    <a:ea typeface="ＭＳ Ｐゴシック" pitchFamily="34" charset="-128"/>
                  </a:rPr>
                  <a:t>SF</a:t>
                </a:r>
              </a:p>
            </p:txBody>
          </p:sp>
          <p:sp>
            <p:nvSpPr>
              <p:cNvPr id="141" name="Rectangle 92"/>
              <p:cNvSpPr>
                <a:spLocks noChangeArrowheads="1"/>
              </p:cNvSpPr>
              <p:nvPr/>
            </p:nvSpPr>
            <p:spPr bwMode="auto">
              <a:xfrm>
                <a:off x="4506" y="831"/>
                <a:ext cx="402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Fm255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</a:t>
                </a:r>
              </a:p>
            </p:txBody>
          </p:sp>
          <p:sp>
            <p:nvSpPr>
              <p:cNvPr id="142" name="Rectangle 93"/>
              <p:cNvSpPr>
                <a:spLocks noChangeArrowheads="1"/>
              </p:cNvSpPr>
              <p:nvPr/>
            </p:nvSpPr>
            <p:spPr bwMode="auto">
              <a:xfrm>
                <a:off x="4106" y="831"/>
                <a:ext cx="400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</a:rPr>
                  <a:t>Fm254</a:t>
                </a: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Narrow" pitchFamily="34" charset="0"/>
                </a:endParaRPr>
              </a:p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12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 Narrow" pitchFamily="34" charset="0"/>
                    <a:cs typeface="Arial" pitchFamily="34" charset="0"/>
                  </a:rPr>
                  <a:t>α</a:t>
                </a:r>
              </a:p>
            </p:txBody>
          </p:sp>
          <p:sp>
            <p:nvSpPr>
              <p:cNvPr id="143" name="Rectangle 94"/>
              <p:cNvSpPr>
                <a:spLocks noChangeArrowheads="1"/>
              </p:cNvSpPr>
              <p:nvPr/>
            </p:nvSpPr>
            <p:spPr bwMode="auto">
              <a:xfrm>
                <a:off x="3705" y="831"/>
                <a:ext cx="401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2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4" name="Rectangle 95"/>
              <p:cNvSpPr>
                <a:spLocks noChangeArrowheads="1"/>
              </p:cNvSpPr>
              <p:nvPr/>
            </p:nvSpPr>
            <p:spPr bwMode="auto">
              <a:xfrm>
                <a:off x="3304" y="831"/>
                <a:ext cx="392" cy="40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extLst/>
            </p:spPr>
            <p:txBody>
              <a:bodyPr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12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 Narrow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5" name="Rectangle 96"/>
              <p:cNvSpPr>
                <a:spLocks noChangeArrowheads="1"/>
              </p:cNvSpPr>
              <p:nvPr/>
            </p:nvSpPr>
            <p:spPr bwMode="auto">
              <a:xfrm>
                <a:off x="2904" y="831"/>
                <a:ext cx="400" cy="402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sz="2000" dirty="0" err="1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Arial" pitchFamily="34" charset="0"/>
                    <a:ea typeface="ＭＳ Ｐゴシック" pitchFamily="34" charset="-128"/>
                  </a:rPr>
                  <a:t>Fm</a:t>
                </a:r>
                <a:endParaRPr lang="en-US" sz="20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6" name="Rectangle 97"/>
              <p:cNvSpPr>
                <a:spLocks noChangeArrowheads="1"/>
              </p:cNvSpPr>
              <p:nvPr/>
            </p:nvSpPr>
            <p:spPr bwMode="auto">
              <a:xfrm>
                <a:off x="2502" y="831"/>
                <a:ext cx="404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anchor="ctr"/>
              <a:lstStyle/>
              <a:p>
                <a:pPr algn="ctr"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r>
                  <a:rPr lang="en-US" dirty="0">
                    <a:solidFill>
                      <a:srgbClr val="006600"/>
                    </a:solidFill>
                    <a:effectLst>
                      <a:outerShdw blurRad="50800" dist="38100" dir="16200000" rotWithShape="0">
                        <a:prstClr val="black">
                          <a:alpha val="40000"/>
                        </a:prstClr>
                      </a:outerShdw>
                    </a:effectLst>
                    <a:latin typeface="Calibri" pitchFamily="34" charset="0"/>
                    <a:ea typeface="ＭＳ Ｐゴシック" pitchFamily="34" charset="-128"/>
                  </a:rPr>
                  <a:t>100</a:t>
                </a:r>
              </a:p>
            </p:txBody>
          </p:sp>
          <p:sp>
            <p:nvSpPr>
              <p:cNvPr id="147" name="Rectangle 98"/>
              <p:cNvSpPr>
                <a:spLocks noChangeArrowheads="1"/>
              </p:cNvSpPr>
              <p:nvPr/>
            </p:nvSpPr>
            <p:spPr bwMode="auto">
              <a:xfrm>
                <a:off x="2101" y="831"/>
                <a:ext cx="392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8" name="Rectangle 99"/>
              <p:cNvSpPr>
                <a:spLocks noChangeArrowheads="1"/>
              </p:cNvSpPr>
              <p:nvPr/>
            </p:nvSpPr>
            <p:spPr bwMode="auto">
              <a:xfrm>
                <a:off x="1701" y="831"/>
                <a:ext cx="40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49" name="Rectangle 100"/>
              <p:cNvSpPr>
                <a:spLocks noChangeArrowheads="1"/>
              </p:cNvSpPr>
              <p:nvPr/>
            </p:nvSpPr>
            <p:spPr bwMode="auto">
              <a:xfrm>
                <a:off x="1296" y="831"/>
                <a:ext cx="405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0" name="Rectangle 101"/>
              <p:cNvSpPr>
                <a:spLocks noChangeArrowheads="1"/>
              </p:cNvSpPr>
              <p:nvPr/>
            </p:nvSpPr>
            <p:spPr bwMode="auto">
              <a:xfrm>
                <a:off x="912" y="831"/>
                <a:ext cx="384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1" name="Rectangle 102"/>
              <p:cNvSpPr>
                <a:spLocks noChangeArrowheads="1"/>
              </p:cNvSpPr>
              <p:nvPr/>
            </p:nvSpPr>
            <p:spPr bwMode="auto">
              <a:xfrm>
                <a:off x="498" y="831"/>
                <a:ext cx="414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spcBef>
                    <a:spcPct val="20000"/>
                  </a:spcBef>
                  <a:buClr>
                    <a:srgbClr val="00673E"/>
                  </a:buClr>
                  <a:buFont typeface="Symbol" pitchFamily="18" charset="2"/>
                  <a:buNone/>
                  <a:defRPr/>
                </a:pPr>
                <a:endParaRPr lang="en-US" sz="2000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2" name="Line 103"/>
              <p:cNvSpPr>
                <a:spLocks noChangeShapeType="1"/>
              </p:cNvSpPr>
              <p:nvPr/>
            </p:nvSpPr>
            <p:spPr bwMode="auto">
              <a:xfrm>
                <a:off x="97" y="831"/>
                <a:ext cx="401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3" name="Line 104"/>
              <p:cNvSpPr>
                <a:spLocks noChangeShapeType="1"/>
              </p:cNvSpPr>
              <p:nvPr/>
            </p:nvSpPr>
            <p:spPr bwMode="auto">
              <a:xfrm>
                <a:off x="97" y="831"/>
                <a:ext cx="0" cy="402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4" name="Line 105"/>
              <p:cNvSpPr>
                <a:spLocks noChangeShapeType="1"/>
              </p:cNvSpPr>
              <p:nvPr/>
            </p:nvSpPr>
            <p:spPr bwMode="auto">
              <a:xfrm>
                <a:off x="3705" y="831"/>
                <a:ext cx="0" cy="204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5" name="Line 106"/>
              <p:cNvSpPr>
                <a:spLocks noChangeShapeType="1"/>
              </p:cNvSpPr>
              <p:nvPr/>
            </p:nvSpPr>
            <p:spPr bwMode="auto">
              <a:xfrm>
                <a:off x="4106" y="831"/>
                <a:ext cx="0" cy="160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6" name="Line 107"/>
              <p:cNvSpPr>
                <a:spLocks noChangeShapeType="1"/>
              </p:cNvSpPr>
              <p:nvPr/>
            </p:nvSpPr>
            <p:spPr bwMode="auto">
              <a:xfrm>
                <a:off x="4506" y="831"/>
                <a:ext cx="0" cy="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7" name="Line 108"/>
              <p:cNvSpPr>
                <a:spLocks noChangeShapeType="1"/>
              </p:cNvSpPr>
              <p:nvPr/>
            </p:nvSpPr>
            <p:spPr bwMode="auto">
              <a:xfrm>
                <a:off x="4908" y="831"/>
                <a:ext cx="0" cy="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8" name="Line 109"/>
              <p:cNvSpPr>
                <a:spLocks noChangeShapeType="1"/>
              </p:cNvSpPr>
              <p:nvPr/>
            </p:nvSpPr>
            <p:spPr bwMode="auto">
              <a:xfrm>
                <a:off x="5308" y="831"/>
                <a:ext cx="0" cy="120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59" name="Line 110"/>
              <p:cNvSpPr>
                <a:spLocks noChangeShapeType="1"/>
              </p:cNvSpPr>
              <p:nvPr/>
            </p:nvSpPr>
            <p:spPr bwMode="auto">
              <a:xfrm>
                <a:off x="5709" y="831"/>
                <a:ext cx="0" cy="40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0" name="Line 111"/>
              <p:cNvSpPr>
                <a:spLocks noChangeShapeType="1"/>
              </p:cNvSpPr>
              <p:nvPr/>
            </p:nvSpPr>
            <p:spPr bwMode="auto">
              <a:xfrm>
                <a:off x="498" y="831"/>
                <a:ext cx="414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1" name="Line 112"/>
              <p:cNvSpPr>
                <a:spLocks noChangeShapeType="1"/>
              </p:cNvSpPr>
              <p:nvPr/>
            </p:nvSpPr>
            <p:spPr bwMode="auto">
              <a:xfrm>
                <a:off x="97" y="1233"/>
                <a:ext cx="0" cy="391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2" name="Line 113"/>
              <p:cNvSpPr>
                <a:spLocks noChangeShapeType="1"/>
              </p:cNvSpPr>
              <p:nvPr/>
            </p:nvSpPr>
            <p:spPr bwMode="auto">
              <a:xfrm>
                <a:off x="97" y="1635"/>
                <a:ext cx="0" cy="402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3" name="Line 114"/>
              <p:cNvSpPr>
                <a:spLocks noChangeShapeType="1"/>
              </p:cNvSpPr>
              <p:nvPr/>
            </p:nvSpPr>
            <p:spPr bwMode="auto">
              <a:xfrm>
                <a:off x="97" y="2037"/>
                <a:ext cx="0" cy="402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4" name="Line 115"/>
              <p:cNvSpPr>
                <a:spLocks noChangeShapeType="1"/>
              </p:cNvSpPr>
              <p:nvPr/>
            </p:nvSpPr>
            <p:spPr bwMode="auto">
              <a:xfrm>
                <a:off x="97" y="2439"/>
                <a:ext cx="0" cy="441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5" name="Line 116"/>
              <p:cNvSpPr>
                <a:spLocks noChangeShapeType="1"/>
              </p:cNvSpPr>
              <p:nvPr/>
            </p:nvSpPr>
            <p:spPr bwMode="auto">
              <a:xfrm>
                <a:off x="97" y="2880"/>
                <a:ext cx="0" cy="391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6" name="Line 117"/>
              <p:cNvSpPr>
                <a:spLocks noChangeShapeType="1"/>
              </p:cNvSpPr>
              <p:nvPr/>
            </p:nvSpPr>
            <p:spPr bwMode="auto">
              <a:xfrm>
                <a:off x="97" y="3282"/>
                <a:ext cx="0" cy="414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7" name="Line 118"/>
              <p:cNvSpPr>
                <a:spLocks noChangeShapeType="1"/>
              </p:cNvSpPr>
              <p:nvPr/>
            </p:nvSpPr>
            <p:spPr bwMode="auto">
              <a:xfrm>
                <a:off x="97" y="3696"/>
                <a:ext cx="401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8" name="Line 119"/>
              <p:cNvSpPr>
                <a:spLocks noChangeShapeType="1"/>
              </p:cNvSpPr>
              <p:nvPr/>
            </p:nvSpPr>
            <p:spPr bwMode="auto">
              <a:xfrm>
                <a:off x="912" y="831"/>
                <a:ext cx="384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69" name="Line 120"/>
              <p:cNvSpPr>
                <a:spLocks noChangeShapeType="1"/>
              </p:cNvSpPr>
              <p:nvPr/>
            </p:nvSpPr>
            <p:spPr bwMode="auto">
              <a:xfrm>
                <a:off x="1296" y="831"/>
                <a:ext cx="405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0" name="Line 121"/>
              <p:cNvSpPr>
                <a:spLocks noChangeShapeType="1"/>
              </p:cNvSpPr>
              <p:nvPr/>
            </p:nvSpPr>
            <p:spPr bwMode="auto">
              <a:xfrm>
                <a:off x="2101" y="831"/>
                <a:ext cx="392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1" name="Line 122"/>
              <p:cNvSpPr>
                <a:spLocks noChangeShapeType="1"/>
              </p:cNvSpPr>
              <p:nvPr/>
            </p:nvSpPr>
            <p:spPr bwMode="auto">
              <a:xfrm>
                <a:off x="1296" y="2439"/>
                <a:ext cx="0" cy="1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2" name="Line 123"/>
              <p:cNvSpPr>
                <a:spLocks noChangeShapeType="1"/>
              </p:cNvSpPr>
              <p:nvPr/>
            </p:nvSpPr>
            <p:spPr bwMode="auto">
              <a:xfrm>
                <a:off x="1701" y="2439"/>
                <a:ext cx="0" cy="1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3" name="Line 124"/>
              <p:cNvSpPr>
                <a:spLocks noChangeShapeType="1"/>
              </p:cNvSpPr>
              <p:nvPr/>
            </p:nvSpPr>
            <p:spPr bwMode="auto">
              <a:xfrm>
                <a:off x="2502" y="2439"/>
                <a:ext cx="0" cy="125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4" name="Line 125"/>
              <p:cNvSpPr>
                <a:spLocks noChangeShapeType="1"/>
              </p:cNvSpPr>
              <p:nvPr/>
            </p:nvSpPr>
            <p:spPr bwMode="auto">
              <a:xfrm>
                <a:off x="2502" y="2439"/>
                <a:ext cx="1606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5" name="Line 126"/>
              <p:cNvSpPr>
                <a:spLocks noChangeShapeType="1"/>
              </p:cNvSpPr>
              <p:nvPr/>
            </p:nvSpPr>
            <p:spPr bwMode="auto">
              <a:xfrm>
                <a:off x="2101" y="2880"/>
                <a:ext cx="0" cy="81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6" name="Line 127"/>
              <p:cNvSpPr>
                <a:spLocks noChangeShapeType="1"/>
              </p:cNvSpPr>
              <p:nvPr/>
            </p:nvSpPr>
            <p:spPr bwMode="auto">
              <a:xfrm>
                <a:off x="2101" y="2880"/>
                <a:ext cx="1589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7" name="Line 128"/>
              <p:cNvSpPr>
                <a:spLocks noChangeShapeType="1"/>
              </p:cNvSpPr>
              <p:nvPr/>
            </p:nvSpPr>
            <p:spPr bwMode="auto">
              <a:xfrm>
                <a:off x="2502" y="1635"/>
                <a:ext cx="0" cy="802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8" name="Line 129"/>
              <p:cNvSpPr>
                <a:spLocks noChangeShapeType="1"/>
              </p:cNvSpPr>
              <p:nvPr/>
            </p:nvSpPr>
            <p:spPr bwMode="auto">
              <a:xfrm>
                <a:off x="1701" y="831"/>
                <a:ext cx="400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79" name="Line 130"/>
              <p:cNvSpPr>
                <a:spLocks noChangeShapeType="1"/>
              </p:cNvSpPr>
              <p:nvPr/>
            </p:nvSpPr>
            <p:spPr bwMode="auto">
              <a:xfrm>
                <a:off x="2502" y="831"/>
                <a:ext cx="404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0" name="Line 131"/>
              <p:cNvSpPr>
                <a:spLocks noChangeShapeType="1"/>
              </p:cNvSpPr>
              <p:nvPr/>
            </p:nvSpPr>
            <p:spPr bwMode="auto">
              <a:xfrm>
                <a:off x="2101" y="1635"/>
                <a:ext cx="0" cy="802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1" name="Line 132"/>
              <p:cNvSpPr>
                <a:spLocks noChangeShapeType="1"/>
              </p:cNvSpPr>
              <p:nvPr/>
            </p:nvSpPr>
            <p:spPr bwMode="auto">
              <a:xfrm>
                <a:off x="3304" y="1233"/>
                <a:ext cx="160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2" name="Line 133"/>
              <p:cNvSpPr>
                <a:spLocks noChangeShapeType="1"/>
              </p:cNvSpPr>
              <p:nvPr/>
            </p:nvSpPr>
            <p:spPr bwMode="auto">
              <a:xfrm>
                <a:off x="3304" y="1635"/>
                <a:ext cx="0" cy="206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3" name="Line 134"/>
              <p:cNvSpPr>
                <a:spLocks noChangeShapeType="1"/>
              </p:cNvSpPr>
              <p:nvPr/>
            </p:nvSpPr>
            <p:spPr bwMode="auto">
              <a:xfrm>
                <a:off x="3304" y="831"/>
                <a:ext cx="0" cy="40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4" name="Line 135"/>
              <p:cNvSpPr>
                <a:spLocks noChangeShapeType="1"/>
              </p:cNvSpPr>
              <p:nvPr/>
            </p:nvSpPr>
            <p:spPr bwMode="auto">
              <a:xfrm>
                <a:off x="3304" y="1635"/>
                <a:ext cx="120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5" name="Line 136"/>
              <p:cNvSpPr>
                <a:spLocks noChangeShapeType="1"/>
              </p:cNvSpPr>
              <p:nvPr/>
            </p:nvSpPr>
            <p:spPr bwMode="auto">
              <a:xfrm>
                <a:off x="2904" y="2037"/>
                <a:ext cx="0" cy="16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6" name="Line 137"/>
              <p:cNvSpPr>
                <a:spLocks noChangeShapeType="1"/>
              </p:cNvSpPr>
              <p:nvPr/>
            </p:nvSpPr>
            <p:spPr bwMode="auto">
              <a:xfrm>
                <a:off x="2904" y="831"/>
                <a:ext cx="0" cy="804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7" name="Line 138"/>
              <p:cNvSpPr>
                <a:spLocks noChangeShapeType="1"/>
              </p:cNvSpPr>
              <p:nvPr/>
            </p:nvSpPr>
            <p:spPr bwMode="auto">
              <a:xfrm>
                <a:off x="2904" y="2037"/>
                <a:ext cx="160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8" name="Line 139"/>
              <p:cNvSpPr>
                <a:spLocks noChangeShapeType="1"/>
              </p:cNvSpPr>
              <p:nvPr/>
            </p:nvSpPr>
            <p:spPr bwMode="auto">
              <a:xfrm>
                <a:off x="4106" y="3696"/>
                <a:ext cx="400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89" name="Line 140"/>
              <p:cNvSpPr>
                <a:spLocks noChangeShapeType="1"/>
              </p:cNvSpPr>
              <p:nvPr/>
            </p:nvSpPr>
            <p:spPr bwMode="auto">
              <a:xfrm>
                <a:off x="4908" y="3696"/>
                <a:ext cx="392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0" name="Line 141"/>
              <p:cNvSpPr>
                <a:spLocks noChangeShapeType="1"/>
              </p:cNvSpPr>
              <p:nvPr/>
            </p:nvSpPr>
            <p:spPr bwMode="auto">
              <a:xfrm>
                <a:off x="5308" y="3696"/>
                <a:ext cx="401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1" name="Line 142"/>
              <p:cNvSpPr>
                <a:spLocks noChangeShapeType="1"/>
              </p:cNvSpPr>
              <p:nvPr/>
            </p:nvSpPr>
            <p:spPr bwMode="auto">
              <a:xfrm>
                <a:off x="5709" y="3282"/>
                <a:ext cx="0" cy="414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2" name="Line 143"/>
              <p:cNvSpPr>
                <a:spLocks noChangeShapeType="1"/>
              </p:cNvSpPr>
              <p:nvPr/>
            </p:nvSpPr>
            <p:spPr bwMode="auto">
              <a:xfrm>
                <a:off x="4506" y="3696"/>
                <a:ext cx="402" cy="0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3" name="Line 144"/>
              <p:cNvSpPr>
                <a:spLocks noChangeShapeType="1"/>
              </p:cNvSpPr>
              <p:nvPr/>
            </p:nvSpPr>
            <p:spPr bwMode="auto">
              <a:xfrm>
                <a:off x="5709" y="2880"/>
                <a:ext cx="0" cy="391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4" name="Line 145"/>
              <p:cNvSpPr>
                <a:spLocks noChangeShapeType="1"/>
              </p:cNvSpPr>
              <p:nvPr/>
            </p:nvSpPr>
            <p:spPr bwMode="auto">
              <a:xfrm>
                <a:off x="5709" y="2439"/>
                <a:ext cx="0" cy="441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5" name="Line 146"/>
              <p:cNvSpPr>
                <a:spLocks noChangeShapeType="1"/>
              </p:cNvSpPr>
              <p:nvPr/>
            </p:nvSpPr>
            <p:spPr bwMode="auto">
              <a:xfrm>
                <a:off x="5709" y="2037"/>
                <a:ext cx="0" cy="402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6" name="Line 147"/>
              <p:cNvSpPr>
                <a:spLocks noChangeShapeType="1"/>
              </p:cNvSpPr>
              <p:nvPr/>
            </p:nvSpPr>
            <p:spPr bwMode="auto">
              <a:xfrm>
                <a:off x="5709" y="1635"/>
                <a:ext cx="0" cy="402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7" name="Line 148"/>
              <p:cNvSpPr>
                <a:spLocks noChangeShapeType="1"/>
              </p:cNvSpPr>
              <p:nvPr/>
            </p:nvSpPr>
            <p:spPr bwMode="auto">
              <a:xfrm>
                <a:off x="5709" y="1233"/>
                <a:ext cx="0" cy="391"/>
              </a:xfrm>
              <a:prstGeom prst="line">
                <a:avLst/>
              </a:prstGeom>
              <a:noFill/>
              <a:ln>
                <a:noFill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8" name="Line 149"/>
              <p:cNvSpPr>
                <a:spLocks noChangeShapeType="1"/>
              </p:cNvSpPr>
              <p:nvPr/>
            </p:nvSpPr>
            <p:spPr bwMode="auto">
              <a:xfrm>
                <a:off x="3705" y="2880"/>
                <a:ext cx="80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199" name="Line 150"/>
              <p:cNvSpPr>
                <a:spLocks noChangeShapeType="1"/>
              </p:cNvSpPr>
              <p:nvPr/>
            </p:nvSpPr>
            <p:spPr bwMode="auto">
              <a:xfrm>
                <a:off x="4106" y="2439"/>
                <a:ext cx="805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0" name="Line 151"/>
              <p:cNvSpPr>
                <a:spLocks noChangeShapeType="1"/>
              </p:cNvSpPr>
              <p:nvPr/>
            </p:nvSpPr>
            <p:spPr bwMode="auto">
              <a:xfrm>
                <a:off x="4106" y="2439"/>
                <a:ext cx="0" cy="1257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1" name="Line 152"/>
              <p:cNvSpPr>
                <a:spLocks noChangeShapeType="1"/>
              </p:cNvSpPr>
              <p:nvPr/>
            </p:nvSpPr>
            <p:spPr bwMode="auto">
              <a:xfrm>
                <a:off x="4506" y="2037"/>
                <a:ext cx="80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2" name="Line 153"/>
              <p:cNvSpPr>
                <a:spLocks noChangeShapeType="1"/>
              </p:cNvSpPr>
              <p:nvPr/>
            </p:nvSpPr>
            <p:spPr bwMode="auto">
              <a:xfrm>
                <a:off x="4506" y="2037"/>
                <a:ext cx="0" cy="843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3" name="Line 154"/>
              <p:cNvSpPr>
                <a:spLocks noChangeShapeType="1"/>
              </p:cNvSpPr>
              <p:nvPr/>
            </p:nvSpPr>
            <p:spPr bwMode="auto">
              <a:xfrm>
                <a:off x="4506" y="1635"/>
                <a:ext cx="0" cy="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4" name="Line 155"/>
              <p:cNvSpPr>
                <a:spLocks noChangeShapeType="1"/>
              </p:cNvSpPr>
              <p:nvPr/>
            </p:nvSpPr>
            <p:spPr bwMode="auto">
              <a:xfrm>
                <a:off x="4506" y="1635"/>
                <a:ext cx="802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5" name="Line 156"/>
              <p:cNvSpPr>
                <a:spLocks noChangeShapeType="1"/>
              </p:cNvSpPr>
              <p:nvPr/>
            </p:nvSpPr>
            <p:spPr bwMode="auto">
              <a:xfrm>
                <a:off x="912" y="2439"/>
                <a:ext cx="1189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6" name="Line 157"/>
              <p:cNvSpPr>
                <a:spLocks noChangeShapeType="1"/>
              </p:cNvSpPr>
              <p:nvPr/>
            </p:nvSpPr>
            <p:spPr bwMode="auto">
              <a:xfrm>
                <a:off x="498" y="2439"/>
                <a:ext cx="414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7" name="Line 158"/>
              <p:cNvSpPr>
                <a:spLocks noChangeShapeType="1"/>
              </p:cNvSpPr>
              <p:nvPr/>
            </p:nvSpPr>
            <p:spPr bwMode="auto">
              <a:xfrm>
                <a:off x="912" y="2880"/>
                <a:ext cx="1189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8" name="Line 159"/>
              <p:cNvSpPr>
                <a:spLocks noChangeShapeType="1"/>
              </p:cNvSpPr>
              <p:nvPr/>
            </p:nvSpPr>
            <p:spPr bwMode="auto">
              <a:xfrm>
                <a:off x="498" y="2880"/>
                <a:ext cx="414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09" name="Line 160"/>
              <p:cNvSpPr>
                <a:spLocks noChangeShapeType="1"/>
              </p:cNvSpPr>
              <p:nvPr/>
            </p:nvSpPr>
            <p:spPr bwMode="auto">
              <a:xfrm>
                <a:off x="498" y="2439"/>
                <a:ext cx="0" cy="1257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0" name="Line 161"/>
              <p:cNvSpPr>
                <a:spLocks noChangeShapeType="1"/>
              </p:cNvSpPr>
              <p:nvPr/>
            </p:nvSpPr>
            <p:spPr bwMode="auto">
              <a:xfrm>
                <a:off x="912" y="3282"/>
                <a:ext cx="278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1" name="Line 162"/>
              <p:cNvSpPr>
                <a:spLocks noChangeShapeType="1"/>
              </p:cNvSpPr>
              <p:nvPr/>
            </p:nvSpPr>
            <p:spPr bwMode="auto">
              <a:xfrm>
                <a:off x="2502" y="2037"/>
                <a:ext cx="404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2" name="Line 163"/>
              <p:cNvSpPr>
                <a:spLocks noChangeShapeType="1"/>
              </p:cNvSpPr>
              <p:nvPr/>
            </p:nvSpPr>
            <p:spPr bwMode="auto">
              <a:xfrm>
                <a:off x="2101" y="2439"/>
                <a:ext cx="0" cy="441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3" name="Line 164"/>
              <p:cNvSpPr>
                <a:spLocks noChangeShapeType="1"/>
              </p:cNvSpPr>
              <p:nvPr/>
            </p:nvSpPr>
            <p:spPr bwMode="auto">
              <a:xfrm>
                <a:off x="2101" y="2439"/>
                <a:ext cx="39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4" name="Line 165"/>
              <p:cNvSpPr>
                <a:spLocks noChangeShapeType="1"/>
              </p:cNvSpPr>
              <p:nvPr/>
            </p:nvSpPr>
            <p:spPr bwMode="auto">
              <a:xfrm>
                <a:off x="2502" y="1635"/>
                <a:ext cx="404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5" name="Line 166"/>
              <p:cNvSpPr>
                <a:spLocks noChangeShapeType="1"/>
              </p:cNvSpPr>
              <p:nvPr/>
            </p:nvSpPr>
            <p:spPr bwMode="auto">
              <a:xfrm>
                <a:off x="2101" y="1635"/>
                <a:ext cx="39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6" name="Line 167"/>
              <p:cNvSpPr>
                <a:spLocks noChangeShapeType="1"/>
              </p:cNvSpPr>
              <p:nvPr/>
            </p:nvSpPr>
            <p:spPr bwMode="auto">
              <a:xfrm>
                <a:off x="2101" y="2037"/>
                <a:ext cx="39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7" name="Line 168"/>
              <p:cNvSpPr>
                <a:spLocks noChangeShapeType="1"/>
              </p:cNvSpPr>
              <p:nvPr/>
            </p:nvSpPr>
            <p:spPr bwMode="auto">
              <a:xfrm>
                <a:off x="2904" y="1635"/>
                <a:ext cx="0" cy="40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8" name="Line 169"/>
              <p:cNvSpPr>
                <a:spLocks noChangeShapeType="1"/>
              </p:cNvSpPr>
              <p:nvPr/>
            </p:nvSpPr>
            <p:spPr bwMode="auto">
              <a:xfrm>
                <a:off x="2904" y="1635"/>
                <a:ext cx="40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19" name="Line 170"/>
              <p:cNvSpPr>
                <a:spLocks noChangeShapeType="1"/>
              </p:cNvSpPr>
              <p:nvPr/>
            </p:nvSpPr>
            <p:spPr bwMode="auto">
              <a:xfrm>
                <a:off x="3304" y="831"/>
                <a:ext cx="1604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0" name="Line 171"/>
              <p:cNvSpPr>
                <a:spLocks noChangeShapeType="1"/>
              </p:cNvSpPr>
              <p:nvPr/>
            </p:nvSpPr>
            <p:spPr bwMode="auto">
              <a:xfrm>
                <a:off x="2904" y="831"/>
                <a:ext cx="40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1" name="Line 172"/>
              <p:cNvSpPr>
                <a:spLocks noChangeShapeType="1"/>
              </p:cNvSpPr>
              <p:nvPr/>
            </p:nvSpPr>
            <p:spPr bwMode="auto">
              <a:xfrm>
                <a:off x="3304" y="1233"/>
                <a:ext cx="0" cy="39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2" name="Line 173"/>
              <p:cNvSpPr>
                <a:spLocks noChangeShapeType="1"/>
              </p:cNvSpPr>
              <p:nvPr/>
            </p:nvSpPr>
            <p:spPr bwMode="auto">
              <a:xfrm>
                <a:off x="4908" y="831"/>
                <a:ext cx="801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3" name="Line 174"/>
              <p:cNvSpPr>
                <a:spLocks noChangeShapeType="1"/>
              </p:cNvSpPr>
              <p:nvPr/>
            </p:nvSpPr>
            <p:spPr bwMode="auto">
              <a:xfrm>
                <a:off x="4506" y="1233"/>
                <a:ext cx="0" cy="391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4" name="Line 175"/>
              <p:cNvSpPr>
                <a:spLocks noChangeShapeType="1"/>
              </p:cNvSpPr>
              <p:nvPr/>
            </p:nvSpPr>
            <p:spPr bwMode="auto">
              <a:xfrm>
                <a:off x="4908" y="1233"/>
                <a:ext cx="0" cy="1206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5" name="Line 176"/>
              <p:cNvSpPr>
                <a:spLocks noChangeShapeType="1"/>
              </p:cNvSpPr>
              <p:nvPr/>
            </p:nvSpPr>
            <p:spPr bwMode="auto">
              <a:xfrm>
                <a:off x="2904" y="1233"/>
                <a:ext cx="400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6" name="Line 177"/>
              <p:cNvSpPr>
                <a:spLocks noChangeShapeType="1"/>
              </p:cNvSpPr>
              <p:nvPr/>
            </p:nvSpPr>
            <p:spPr bwMode="auto">
              <a:xfrm>
                <a:off x="4908" y="1233"/>
                <a:ext cx="801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7" name="Line 178"/>
              <p:cNvSpPr>
                <a:spLocks noChangeShapeType="1"/>
              </p:cNvSpPr>
              <p:nvPr/>
            </p:nvSpPr>
            <p:spPr bwMode="auto">
              <a:xfrm>
                <a:off x="498" y="3282"/>
                <a:ext cx="414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8" name="Line 179"/>
              <p:cNvSpPr>
                <a:spLocks noChangeShapeType="1"/>
              </p:cNvSpPr>
              <p:nvPr/>
            </p:nvSpPr>
            <p:spPr bwMode="auto">
              <a:xfrm>
                <a:off x="912" y="3696"/>
                <a:ext cx="278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29" name="Line 180"/>
              <p:cNvSpPr>
                <a:spLocks noChangeShapeType="1"/>
              </p:cNvSpPr>
              <p:nvPr/>
            </p:nvSpPr>
            <p:spPr bwMode="auto">
              <a:xfrm>
                <a:off x="498" y="3696"/>
                <a:ext cx="414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30" name="Line 181"/>
              <p:cNvSpPr>
                <a:spLocks noChangeShapeType="1"/>
              </p:cNvSpPr>
              <p:nvPr/>
            </p:nvSpPr>
            <p:spPr bwMode="auto">
              <a:xfrm>
                <a:off x="912" y="3282"/>
                <a:ext cx="0" cy="41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31" name="Line 182"/>
              <p:cNvSpPr>
                <a:spLocks noChangeShapeType="1"/>
              </p:cNvSpPr>
              <p:nvPr/>
            </p:nvSpPr>
            <p:spPr bwMode="auto">
              <a:xfrm>
                <a:off x="912" y="2439"/>
                <a:ext cx="0" cy="825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32" name="Line 183"/>
              <p:cNvSpPr>
                <a:spLocks noChangeShapeType="1"/>
              </p:cNvSpPr>
              <p:nvPr/>
            </p:nvSpPr>
            <p:spPr bwMode="auto">
              <a:xfrm>
                <a:off x="3705" y="3282"/>
                <a:ext cx="401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33" name="Line 184"/>
              <p:cNvSpPr>
                <a:spLocks noChangeShapeType="1"/>
              </p:cNvSpPr>
              <p:nvPr/>
            </p:nvSpPr>
            <p:spPr bwMode="auto">
              <a:xfrm>
                <a:off x="3705" y="3696"/>
                <a:ext cx="401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34" name="Line 185"/>
              <p:cNvSpPr>
                <a:spLocks noChangeShapeType="1"/>
              </p:cNvSpPr>
              <p:nvPr/>
            </p:nvSpPr>
            <p:spPr bwMode="auto">
              <a:xfrm>
                <a:off x="3705" y="3282"/>
                <a:ext cx="0" cy="41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  <p:sp>
            <p:nvSpPr>
              <p:cNvPr id="235" name="Line 186"/>
              <p:cNvSpPr>
                <a:spLocks noChangeShapeType="1"/>
              </p:cNvSpPr>
              <p:nvPr/>
            </p:nvSpPr>
            <p:spPr bwMode="auto">
              <a:xfrm>
                <a:off x="3705" y="2880"/>
                <a:ext cx="0" cy="391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Arial" pitchFamily="34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6" name="Line 187"/>
            <p:cNvSpPr>
              <a:spLocks noChangeShapeType="1"/>
            </p:cNvSpPr>
            <p:nvPr/>
          </p:nvSpPr>
          <p:spPr bwMode="auto">
            <a:xfrm>
              <a:off x="1259657" y="5589537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7" name="Line 188"/>
            <p:cNvSpPr>
              <a:spLocks noChangeShapeType="1"/>
            </p:cNvSpPr>
            <p:nvPr/>
          </p:nvSpPr>
          <p:spPr bwMode="auto">
            <a:xfrm>
              <a:off x="1912120" y="5589537"/>
              <a:ext cx="382587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8" name="Line 189"/>
            <p:cNvSpPr>
              <a:spLocks noChangeShapeType="1"/>
            </p:cNvSpPr>
            <p:nvPr/>
          </p:nvSpPr>
          <p:spPr bwMode="auto">
            <a:xfrm>
              <a:off x="2561407" y="5589537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" name="Line 190"/>
            <p:cNvSpPr>
              <a:spLocks noChangeShapeType="1"/>
            </p:cNvSpPr>
            <p:nvPr/>
          </p:nvSpPr>
          <p:spPr bwMode="auto">
            <a:xfrm>
              <a:off x="2561407" y="4965558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0" name="Line 191"/>
            <p:cNvSpPr>
              <a:spLocks noChangeShapeType="1"/>
            </p:cNvSpPr>
            <p:nvPr/>
          </p:nvSpPr>
          <p:spPr bwMode="auto">
            <a:xfrm>
              <a:off x="2561407" y="4263781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1" name="Line 192"/>
            <p:cNvSpPr>
              <a:spLocks noChangeShapeType="1"/>
            </p:cNvSpPr>
            <p:nvPr/>
          </p:nvSpPr>
          <p:spPr bwMode="auto">
            <a:xfrm>
              <a:off x="3229745" y="4263781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2" name="Line 193"/>
            <p:cNvSpPr>
              <a:spLocks noChangeShapeType="1"/>
            </p:cNvSpPr>
            <p:nvPr/>
          </p:nvSpPr>
          <p:spPr bwMode="auto">
            <a:xfrm>
              <a:off x="3867920" y="4263781"/>
              <a:ext cx="382587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3" name="Line 194"/>
            <p:cNvSpPr>
              <a:spLocks noChangeShapeType="1"/>
            </p:cNvSpPr>
            <p:nvPr/>
          </p:nvSpPr>
          <p:spPr bwMode="auto">
            <a:xfrm>
              <a:off x="4517207" y="4263781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4" name="Line 195"/>
            <p:cNvSpPr>
              <a:spLocks noChangeShapeType="1"/>
            </p:cNvSpPr>
            <p:nvPr/>
          </p:nvSpPr>
          <p:spPr bwMode="auto">
            <a:xfrm>
              <a:off x="5199832" y="4263781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5" name="Line 196"/>
            <p:cNvSpPr>
              <a:spLocks noChangeShapeType="1"/>
            </p:cNvSpPr>
            <p:nvPr/>
          </p:nvSpPr>
          <p:spPr bwMode="auto">
            <a:xfrm>
              <a:off x="5199832" y="3568354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6" name="Line 197"/>
            <p:cNvSpPr>
              <a:spLocks noChangeShapeType="1"/>
            </p:cNvSpPr>
            <p:nvPr/>
          </p:nvSpPr>
          <p:spPr bwMode="auto">
            <a:xfrm>
              <a:off x="5199832" y="2938026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7" name="Line 198"/>
            <p:cNvSpPr>
              <a:spLocks noChangeShapeType="1"/>
            </p:cNvSpPr>
            <p:nvPr/>
          </p:nvSpPr>
          <p:spPr bwMode="auto">
            <a:xfrm>
              <a:off x="5820545" y="2938026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8" name="Line 199"/>
            <p:cNvSpPr>
              <a:spLocks noChangeShapeType="1"/>
            </p:cNvSpPr>
            <p:nvPr/>
          </p:nvSpPr>
          <p:spPr bwMode="auto">
            <a:xfrm>
              <a:off x="6471420" y="2938026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19" name="Line 200"/>
            <p:cNvSpPr>
              <a:spLocks noChangeShapeType="1"/>
            </p:cNvSpPr>
            <p:nvPr/>
          </p:nvSpPr>
          <p:spPr bwMode="auto">
            <a:xfrm>
              <a:off x="6471420" y="2314047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0" name="Line 201"/>
            <p:cNvSpPr>
              <a:spLocks noChangeShapeType="1"/>
            </p:cNvSpPr>
            <p:nvPr/>
          </p:nvSpPr>
          <p:spPr bwMode="auto">
            <a:xfrm>
              <a:off x="6471420" y="1612270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1" name="Line 202"/>
            <p:cNvSpPr>
              <a:spLocks noChangeShapeType="1"/>
            </p:cNvSpPr>
            <p:nvPr/>
          </p:nvSpPr>
          <p:spPr bwMode="auto">
            <a:xfrm>
              <a:off x="7125470" y="1612270"/>
              <a:ext cx="382587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2" name="Line 203"/>
            <p:cNvSpPr>
              <a:spLocks noChangeShapeType="1"/>
            </p:cNvSpPr>
            <p:nvPr/>
          </p:nvSpPr>
          <p:spPr bwMode="auto">
            <a:xfrm>
              <a:off x="7774757" y="1621796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3" name="Line 204"/>
            <p:cNvSpPr>
              <a:spLocks noChangeShapeType="1"/>
            </p:cNvSpPr>
            <p:nvPr/>
          </p:nvSpPr>
          <p:spPr bwMode="auto">
            <a:xfrm>
              <a:off x="3229745" y="5589537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4" name="Line 205"/>
            <p:cNvSpPr>
              <a:spLocks noChangeShapeType="1"/>
            </p:cNvSpPr>
            <p:nvPr/>
          </p:nvSpPr>
          <p:spPr bwMode="auto">
            <a:xfrm>
              <a:off x="3893320" y="5589537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5" name="Line 206"/>
            <p:cNvSpPr>
              <a:spLocks noChangeShapeType="1"/>
            </p:cNvSpPr>
            <p:nvPr/>
          </p:nvSpPr>
          <p:spPr bwMode="auto">
            <a:xfrm>
              <a:off x="4517207" y="5589537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6" name="Line 207"/>
            <p:cNvSpPr>
              <a:spLocks noChangeShapeType="1"/>
            </p:cNvSpPr>
            <p:nvPr/>
          </p:nvSpPr>
          <p:spPr bwMode="auto">
            <a:xfrm>
              <a:off x="1259657" y="4965558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7" name="Line 208"/>
            <p:cNvSpPr>
              <a:spLocks noChangeShapeType="1"/>
            </p:cNvSpPr>
            <p:nvPr/>
          </p:nvSpPr>
          <p:spPr bwMode="auto">
            <a:xfrm>
              <a:off x="1912120" y="4971909"/>
              <a:ext cx="382587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8" name="Line 209"/>
            <p:cNvSpPr>
              <a:spLocks noChangeShapeType="1"/>
            </p:cNvSpPr>
            <p:nvPr/>
          </p:nvSpPr>
          <p:spPr bwMode="auto">
            <a:xfrm>
              <a:off x="3213870" y="4965558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9" name="Line 210"/>
            <p:cNvSpPr>
              <a:spLocks noChangeShapeType="1"/>
            </p:cNvSpPr>
            <p:nvPr/>
          </p:nvSpPr>
          <p:spPr bwMode="auto">
            <a:xfrm>
              <a:off x="3893320" y="4971909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0" name="Line 211"/>
            <p:cNvSpPr>
              <a:spLocks noChangeShapeType="1"/>
            </p:cNvSpPr>
            <p:nvPr/>
          </p:nvSpPr>
          <p:spPr bwMode="auto">
            <a:xfrm>
              <a:off x="1259657" y="4263781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1" name="Line 212"/>
            <p:cNvSpPr>
              <a:spLocks noChangeShapeType="1"/>
            </p:cNvSpPr>
            <p:nvPr/>
          </p:nvSpPr>
          <p:spPr bwMode="auto">
            <a:xfrm>
              <a:off x="1912120" y="4257430"/>
              <a:ext cx="382587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2" name="Line 213"/>
            <p:cNvSpPr>
              <a:spLocks noChangeShapeType="1"/>
            </p:cNvSpPr>
            <p:nvPr/>
          </p:nvSpPr>
          <p:spPr bwMode="auto">
            <a:xfrm>
              <a:off x="5853882" y="4270132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3" name="Line 214"/>
            <p:cNvSpPr>
              <a:spLocks noChangeShapeType="1"/>
            </p:cNvSpPr>
            <p:nvPr/>
          </p:nvSpPr>
          <p:spPr bwMode="auto">
            <a:xfrm>
              <a:off x="5853882" y="3568354"/>
              <a:ext cx="384175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5" name="Line 216"/>
            <p:cNvSpPr>
              <a:spLocks noChangeShapeType="1"/>
            </p:cNvSpPr>
            <p:nvPr/>
          </p:nvSpPr>
          <p:spPr bwMode="auto">
            <a:xfrm>
              <a:off x="7125470" y="2938026"/>
              <a:ext cx="382587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6" name="Line 217"/>
            <p:cNvSpPr>
              <a:spLocks noChangeShapeType="1"/>
            </p:cNvSpPr>
            <p:nvPr/>
          </p:nvSpPr>
          <p:spPr bwMode="auto">
            <a:xfrm>
              <a:off x="7125470" y="2293407"/>
              <a:ext cx="382587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7" name="Line 218"/>
            <p:cNvSpPr>
              <a:spLocks noChangeShapeType="1"/>
            </p:cNvSpPr>
            <p:nvPr/>
          </p:nvSpPr>
          <p:spPr bwMode="auto">
            <a:xfrm rot="13500000">
              <a:off x="2557410" y="5295013"/>
              <a:ext cx="382643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8" name="Line 219"/>
            <p:cNvSpPr>
              <a:spLocks noChangeShapeType="1"/>
            </p:cNvSpPr>
            <p:nvPr/>
          </p:nvSpPr>
          <p:spPr bwMode="auto">
            <a:xfrm rot="13500000">
              <a:off x="2579635" y="4653569"/>
              <a:ext cx="382643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39" name="Line 220"/>
            <p:cNvSpPr>
              <a:spLocks noChangeShapeType="1"/>
            </p:cNvSpPr>
            <p:nvPr/>
          </p:nvSpPr>
          <p:spPr bwMode="auto">
            <a:xfrm rot="13500000">
              <a:off x="5154560" y="3908923"/>
              <a:ext cx="382644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0" name="Line 221"/>
            <p:cNvSpPr>
              <a:spLocks noChangeShapeType="1"/>
            </p:cNvSpPr>
            <p:nvPr/>
          </p:nvSpPr>
          <p:spPr bwMode="auto">
            <a:xfrm rot="13500000">
              <a:off x="5170435" y="3283357"/>
              <a:ext cx="382644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1" name="Line 222"/>
            <p:cNvSpPr>
              <a:spLocks noChangeShapeType="1"/>
            </p:cNvSpPr>
            <p:nvPr/>
          </p:nvSpPr>
          <p:spPr bwMode="auto">
            <a:xfrm rot="13500000">
              <a:off x="6472185" y="2630800"/>
              <a:ext cx="382643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2" name="Line 223"/>
            <p:cNvSpPr>
              <a:spLocks noChangeShapeType="1"/>
            </p:cNvSpPr>
            <p:nvPr/>
          </p:nvSpPr>
          <p:spPr bwMode="auto">
            <a:xfrm rot="13500000">
              <a:off x="6471391" y="1977449"/>
              <a:ext cx="384231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3" name="Line 224"/>
            <p:cNvSpPr>
              <a:spLocks noChangeShapeType="1"/>
            </p:cNvSpPr>
            <p:nvPr/>
          </p:nvSpPr>
          <p:spPr bwMode="auto">
            <a:xfrm rot="2700000">
              <a:off x="7126235" y="2630800"/>
              <a:ext cx="382643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4" name="Line 225"/>
            <p:cNvSpPr>
              <a:spLocks noChangeShapeType="1"/>
            </p:cNvSpPr>
            <p:nvPr/>
          </p:nvSpPr>
          <p:spPr bwMode="auto">
            <a:xfrm rot="13500000">
              <a:off x="1241373" y="5279135"/>
              <a:ext cx="382643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5" name="Line 226"/>
            <p:cNvSpPr>
              <a:spLocks noChangeShapeType="1"/>
            </p:cNvSpPr>
            <p:nvPr/>
          </p:nvSpPr>
          <p:spPr bwMode="auto">
            <a:xfrm rot="2700000">
              <a:off x="1910504" y="5306921"/>
              <a:ext cx="384231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6" name="Line 227"/>
            <p:cNvSpPr>
              <a:spLocks noChangeShapeType="1"/>
            </p:cNvSpPr>
            <p:nvPr/>
          </p:nvSpPr>
          <p:spPr bwMode="auto">
            <a:xfrm rot="13500000">
              <a:off x="3867098" y="5279135"/>
              <a:ext cx="382643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7" name="Line 228"/>
            <p:cNvSpPr>
              <a:spLocks noChangeShapeType="1"/>
            </p:cNvSpPr>
            <p:nvPr/>
          </p:nvSpPr>
          <p:spPr bwMode="auto">
            <a:xfrm rot="13500000">
              <a:off x="4517179" y="5306921"/>
              <a:ext cx="384231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Line 229"/>
            <p:cNvSpPr>
              <a:spLocks noChangeShapeType="1"/>
            </p:cNvSpPr>
            <p:nvPr/>
          </p:nvSpPr>
          <p:spPr bwMode="auto">
            <a:xfrm rot="13500000">
              <a:off x="1254073" y="4653569"/>
              <a:ext cx="382643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49" name="Line 230"/>
            <p:cNvSpPr>
              <a:spLocks noChangeShapeType="1"/>
            </p:cNvSpPr>
            <p:nvPr/>
          </p:nvSpPr>
          <p:spPr bwMode="auto">
            <a:xfrm rot="13500000">
              <a:off x="3214635" y="4653569"/>
              <a:ext cx="382643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0" name="Line 231"/>
            <p:cNvSpPr>
              <a:spLocks noChangeShapeType="1"/>
            </p:cNvSpPr>
            <p:nvPr/>
          </p:nvSpPr>
          <p:spPr bwMode="auto">
            <a:xfrm rot="13500000">
              <a:off x="3867098" y="4653569"/>
              <a:ext cx="382643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1" name="Line 232"/>
            <p:cNvSpPr>
              <a:spLocks noChangeShapeType="1"/>
            </p:cNvSpPr>
            <p:nvPr/>
          </p:nvSpPr>
          <p:spPr bwMode="auto">
            <a:xfrm rot="13500000">
              <a:off x="5821310" y="3283357"/>
              <a:ext cx="382644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53" name="Line 234"/>
            <p:cNvSpPr>
              <a:spLocks noChangeShapeType="1"/>
            </p:cNvSpPr>
            <p:nvPr/>
          </p:nvSpPr>
          <p:spPr bwMode="auto">
            <a:xfrm rot="13500000">
              <a:off x="7127029" y="1977449"/>
              <a:ext cx="384231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36" name="Line 220"/>
            <p:cNvSpPr>
              <a:spLocks noChangeShapeType="1"/>
            </p:cNvSpPr>
            <p:nvPr/>
          </p:nvSpPr>
          <p:spPr bwMode="auto">
            <a:xfrm rot="13500000">
              <a:off x="4525116" y="3306379"/>
              <a:ext cx="384231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237" name="Line 197"/>
            <p:cNvSpPr>
              <a:spLocks noChangeShapeType="1"/>
            </p:cNvSpPr>
            <p:nvPr/>
          </p:nvSpPr>
          <p:spPr bwMode="auto">
            <a:xfrm>
              <a:off x="4528320" y="2938026"/>
              <a:ext cx="382587" cy="0"/>
            </a:xfrm>
            <a:prstGeom prst="line">
              <a:avLst/>
            </a:prstGeom>
            <a:noFill/>
            <a:ln w="38100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lg"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243" name="TextBox 242"/>
          <p:cNvSpPr txBox="1"/>
          <p:nvPr/>
        </p:nvSpPr>
        <p:spPr>
          <a:xfrm>
            <a:off x="6788519" y="5901371"/>
            <a:ext cx="166314" cy="345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endParaRPr lang="ru-RU" b="1" dirty="0"/>
          </a:p>
        </p:txBody>
      </p:sp>
      <p:cxnSp>
        <p:nvCxnSpPr>
          <p:cNvPr id="242" name="Прямая соединительная линия 241"/>
          <p:cNvCxnSpPr>
            <a:stCxn id="2" idx="3"/>
            <a:endCxn id="14" idx="1"/>
          </p:cNvCxnSpPr>
          <p:nvPr/>
        </p:nvCxnSpPr>
        <p:spPr>
          <a:xfrm flipV="1">
            <a:off x="5955378" y="3919266"/>
            <a:ext cx="153322" cy="154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Прямоугольник 249"/>
          <p:cNvSpPr/>
          <p:nvPr/>
        </p:nvSpPr>
        <p:spPr>
          <a:xfrm>
            <a:off x="5244019" y="3597247"/>
            <a:ext cx="656893" cy="689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195234" y="3734678"/>
            <a:ext cx="760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baseline="30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248</a:t>
            </a:r>
            <a:r>
              <a:rPr lang="en-US" sz="2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Cm</a:t>
            </a:r>
            <a:endParaRPr lang="ru-RU" sz="2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59" name="Группа 258"/>
          <p:cNvGrpSpPr/>
          <p:nvPr/>
        </p:nvGrpSpPr>
        <p:grpSpPr>
          <a:xfrm>
            <a:off x="3240555" y="3582711"/>
            <a:ext cx="3735791" cy="1310945"/>
            <a:chOff x="3240555" y="3582711"/>
            <a:chExt cx="3735791" cy="1310945"/>
          </a:xfrm>
        </p:grpSpPr>
        <p:sp>
          <p:nvSpPr>
            <p:cNvPr id="246" name="Прямоугольник 245"/>
            <p:cNvSpPr/>
            <p:nvPr/>
          </p:nvSpPr>
          <p:spPr>
            <a:xfrm>
              <a:off x="3289372" y="3582711"/>
              <a:ext cx="656893" cy="6896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Прямоугольник 247"/>
            <p:cNvSpPr/>
            <p:nvPr/>
          </p:nvSpPr>
          <p:spPr>
            <a:xfrm>
              <a:off x="3947160" y="3592251"/>
              <a:ext cx="656893" cy="6896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Прямоугольник 248"/>
            <p:cNvSpPr/>
            <p:nvPr/>
          </p:nvSpPr>
          <p:spPr>
            <a:xfrm>
              <a:off x="4604631" y="3587505"/>
              <a:ext cx="656893" cy="6896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5870575" y="4462117"/>
              <a:ext cx="1105771" cy="43153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1.6</a:t>
              </a:r>
              <a:r>
                <a:rPr lang="en-US" sz="2400" b="1" dirty="0" smtClean="0">
                  <a:cs typeface="Calibri"/>
                </a:rPr>
                <a:t>ˑ10</a:t>
              </a:r>
              <a:r>
                <a:rPr lang="en-US" sz="2800" b="1" baseline="30000" dirty="0" smtClean="0">
                  <a:cs typeface="Calibri"/>
                </a:rPr>
                <a:t>7</a:t>
              </a:r>
              <a:r>
                <a:rPr lang="en-US" sz="2200" b="1" dirty="0" smtClean="0">
                  <a:cs typeface="Calibri"/>
                </a:rPr>
                <a:t>y</a:t>
              </a:r>
              <a:endParaRPr lang="ru-RU" sz="2200" b="1" dirty="0"/>
            </a:p>
          </p:txBody>
        </p:sp>
        <p:cxnSp>
          <p:nvCxnSpPr>
            <p:cNvPr id="5" name="Прямая соединительная линия 4"/>
            <p:cNvCxnSpPr/>
            <p:nvPr/>
          </p:nvCxnSpPr>
          <p:spPr>
            <a:xfrm>
              <a:off x="5055727" y="4077071"/>
              <a:ext cx="827009" cy="542637"/>
            </a:xfrm>
            <a:prstGeom prst="line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2" name="TextBox 261"/>
            <p:cNvSpPr txBox="1"/>
            <p:nvPr/>
          </p:nvSpPr>
          <p:spPr>
            <a:xfrm>
              <a:off x="4583906" y="3729932"/>
              <a:ext cx="76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300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247</a:t>
              </a:r>
              <a:r>
                <a:rPr lang="en-U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Cm</a:t>
              </a:r>
              <a:endParaRPr lang="ru-RU" sz="20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3914405" y="3725186"/>
              <a:ext cx="76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300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246</a:t>
              </a:r>
              <a:r>
                <a:rPr lang="en-U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Cm</a:t>
              </a:r>
              <a:endParaRPr lang="ru-RU" sz="20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3240555" y="3720440"/>
              <a:ext cx="760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baseline="30000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245</a:t>
              </a:r>
              <a:r>
                <a:rPr lang="en-US" sz="20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Cm</a:t>
              </a:r>
              <a:endParaRPr lang="ru-RU" sz="20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  <p:cxnSp>
        <p:nvCxnSpPr>
          <p:cNvPr id="252" name="Прямая соединительная линия 251"/>
          <p:cNvCxnSpPr/>
          <p:nvPr/>
        </p:nvCxnSpPr>
        <p:spPr>
          <a:xfrm>
            <a:off x="5886450" y="3915979"/>
            <a:ext cx="352425" cy="355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Прямая соединительная линия 253"/>
          <p:cNvCxnSpPr/>
          <p:nvPr/>
        </p:nvCxnSpPr>
        <p:spPr>
          <a:xfrm flipH="1" flipV="1">
            <a:off x="4869656" y="2583656"/>
            <a:ext cx="1345915" cy="133889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Прямая соединительная линия 256"/>
          <p:cNvCxnSpPr/>
          <p:nvPr/>
        </p:nvCxnSpPr>
        <p:spPr>
          <a:xfrm flipV="1">
            <a:off x="4842744" y="2588418"/>
            <a:ext cx="2028750" cy="410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" name="TextBox 265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3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Group 3"/>
          <p:cNvGrpSpPr>
            <a:grpSpLocks/>
          </p:cNvGrpSpPr>
          <p:nvPr/>
        </p:nvGrpSpPr>
        <p:grpSpPr bwMode="auto">
          <a:xfrm>
            <a:off x="751656" y="1880394"/>
            <a:ext cx="7924800" cy="4427537"/>
            <a:chOff x="590550" y="1260475"/>
            <a:chExt cx="8167688" cy="4719423"/>
          </a:xfrm>
        </p:grpSpPr>
        <p:sp>
          <p:nvSpPr>
            <p:cNvPr id="5" name="Text Box 2"/>
            <p:cNvSpPr txBox="1">
              <a:spLocks noChangeArrowheads="1"/>
            </p:cNvSpPr>
            <p:nvPr/>
          </p:nvSpPr>
          <p:spPr bwMode="auto">
            <a:xfrm>
              <a:off x="7760183" y="1260475"/>
              <a:ext cx="42703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251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Cf</a:t>
              </a:r>
            </a:p>
          </p:txBody>
        </p:sp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958685" y="1834115"/>
              <a:ext cx="786990" cy="475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000000"/>
                  </a:solidFill>
                  <a:ea typeface="+mn-ea"/>
                </a:rPr>
                <a:t>36%</a:t>
              </a:r>
            </a:p>
          </p:txBody>
        </p:sp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8067780" y="1260475"/>
              <a:ext cx="42703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252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Cf</a:t>
              </a:r>
            </a:p>
          </p:txBody>
        </p:sp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5121065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245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7467312" y="1260475"/>
              <a:ext cx="427036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250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Cf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7156442" y="1260475"/>
              <a:ext cx="446670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250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Bk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6863570" y="1260475"/>
              <a:ext cx="446671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249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Bk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542884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249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6225469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248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5908055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247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5543193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246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4635126" y="1260475"/>
              <a:ext cx="490847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244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Cm</a:t>
              </a:r>
            </a:p>
          </p:txBody>
        </p:sp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149189" y="1260475"/>
              <a:ext cx="484302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244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Am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3679611" y="1260475"/>
              <a:ext cx="484302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243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Am</a:t>
              </a:r>
            </a:p>
          </p:txBody>
        </p:sp>
        <p:sp>
          <p:nvSpPr>
            <p:cNvPr id="19" name="Text Box 16"/>
            <p:cNvSpPr txBox="1">
              <a:spLocks noChangeArrowheads="1"/>
            </p:cNvSpPr>
            <p:nvPr/>
          </p:nvSpPr>
          <p:spPr bwMode="auto">
            <a:xfrm>
              <a:off x="3213308" y="1260475"/>
              <a:ext cx="451579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243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Pu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2724097" y="1260475"/>
              <a:ext cx="453216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242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Pu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2120356" y="1260475"/>
              <a:ext cx="453215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241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Pu</a:t>
              </a:r>
            </a:p>
          </p:txBody>
        </p:sp>
        <p:sp>
          <p:nvSpPr>
            <p:cNvPr id="22" name="Text Box 19"/>
            <p:cNvSpPr txBox="1">
              <a:spLocks noChangeArrowheads="1"/>
            </p:cNvSpPr>
            <p:nvPr/>
          </p:nvSpPr>
          <p:spPr bwMode="auto">
            <a:xfrm>
              <a:off x="1542792" y="1260475"/>
              <a:ext cx="453216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240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Pu</a:t>
              </a: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590550" y="1260475"/>
              <a:ext cx="453216" cy="228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900" baseline="30000" dirty="0">
                  <a:solidFill>
                    <a:srgbClr val="000000"/>
                  </a:solidFill>
                  <a:ea typeface="+mn-ea"/>
                </a:rPr>
                <a:t>239</a:t>
              </a:r>
              <a:r>
                <a:rPr lang="en-US" sz="900" dirty="0">
                  <a:solidFill>
                    <a:srgbClr val="000000"/>
                  </a:solidFill>
                  <a:ea typeface="+mn-ea"/>
                </a:rPr>
                <a:t>Pu</a:t>
              </a:r>
            </a:p>
          </p:txBody>
        </p:sp>
        <p:sp>
          <p:nvSpPr>
            <p:cNvPr id="24" name="Text Box 21"/>
            <p:cNvSpPr txBox="1">
              <a:spLocks noChangeArrowheads="1"/>
            </p:cNvSpPr>
            <p:nvPr/>
          </p:nvSpPr>
          <p:spPr bwMode="auto">
            <a:xfrm>
              <a:off x="2225070" y="2045635"/>
              <a:ext cx="728089" cy="439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00"/>
                  </a:solidFill>
                  <a:ea typeface="+mn-ea"/>
                </a:rPr>
                <a:t>26%</a:t>
              </a:r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2385413" y="1471994"/>
              <a:ext cx="729725" cy="438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00"/>
                  </a:solidFill>
                  <a:ea typeface="+mn-ea"/>
                </a:rPr>
                <a:t>10%</a:t>
              </a:r>
            </a:p>
          </p:txBody>
        </p:sp>
        <p:sp>
          <p:nvSpPr>
            <p:cNvPr id="26" name="Text Box 23"/>
            <p:cNvSpPr txBox="1">
              <a:spLocks noChangeArrowheads="1"/>
            </p:cNvSpPr>
            <p:nvPr/>
          </p:nvSpPr>
          <p:spPr bwMode="auto">
            <a:xfrm>
              <a:off x="2616110" y="3313060"/>
              <a:ext cx="1104405" cy="570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600" dirty="0">
                  <a:solidFill>
                    <a:srgbClr val="000000"/>
                  </a:solidFill>
                  <a:ea typeface="+mn-ea"/>
                </a:rPr>
                <a:t>Fission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600" dirty="0">
                  <a:solidFill>
                    <a:srgbClr val="000000"/>
                  </a:solidFill>
                  <a:ea typeface="+mn-ea"/>
                </a:rPr>
                <a:t>Products</a:t>
              </a:r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1636054" y="5211659"/>
              <a:ext cx="1349828" cy="7682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2000" dirty="0">
                  <a:solidFill>
                    <a:srgbClr val="000000"/>
                  </a:solidFill>
                  <a:ea typeface="+mn-ea"/>
                </a:rPr>
                <a:t>Fission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2000" dirty="0">
                  <a:solidFill>
                    <a:srgbClr val="000000"/>
                  </a:solidFill>
                  <a:ea typeface="+mn-ea"/>
                </a:rPr>
                <a:t>Products</a:t>
              </a:r>
            </a:p>
          </p:txBody>
        </p:sp>
        <p:sp>
          <p:nvSpPr>
            <p:cNvPr id="28" name="Text Box 25"/>
            <p:cNvSpPr txBox="1">
              <a:spLocks noChangeArrowheads="1"/>
            </p:cNvSpPr>
            <p:nvPr/>
          </p:nvSpPr>
          <p:spPr bwMode="auto">
            <a:xfrm>
              <a:off x="5466293" y="2201314"/>
              <a:ext cx="1006236" cy="571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srgbClr val="000000"/>
                  </a:solidFill>
                  <a:ea typeface="+mn-ea"/>
                </a:rPr>
                <a:t>Fission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400" dirty="0">
                  <a:solidFill>
                    <a:srgbClr val="000000"/>
                  </a:solidFill>
                  <a:ea typeface="+mn-ea"/>
                </a:rPr>
                <a:t>Products</a:t>
              </a:r>
            </a:p>
          </p:txBody>
        </p:sp>
        <p:sp>
          <p:nvSpPr>
            <p:cNvPr id="29" name="Text Box 26"/>
            <p:cNvSpPr txBox="1">
              <a:spLocks noChangeArrowheads="1"/>
            </p:cNvSpPr>
            <p:nvPr/>
          </p:nvSpPr>
          <p:spPr bwMode="auto">
            <a:xfrm>
              <a:off x="6235286" y="1845961"/>
              <a:ext cx="876979" cy="600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000" dirty="0">
                  <a:solidFill>
                    <a:srgbClr val="000000"/>
                  </a:solidFill>
                  <a:ea typeface="+mn-ea"/>
                </a:rPr>
                <a:t>0.8%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200" dirty="0">
                  <a:solidFill>
                    <a:srgbClr val="000000"/>
                  </a:solidFill>
                  <a:ea typeface="+mn-ea"/>
                </a:rPr>
                <a:t>Fission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200" dirty="0">
                  <a:solidFill>
                    <a:srgbClr val="000000"/>
                  </a:solidFill>
                  <a:ea typeface="+mn-ea"/>
                </a:rPr>
                <a:t>Products</a:t>
              </a:r>
            </a:p>
          </p:txBody>
        </p:sp>
        <p:sp>
          <p:nvSpPr>
            <p:cNvPr id="30" name="Text Box 27"/>
            <p:cNvSpPr txBox="1">
              <a:spLocks noChangeArrowheads="1"/>
            </p:cNvSpPr>
            <p:nvPr/>
          </p:nvSpPr>
          <p:spPr bwMode="auto">
            <a:xfrm>
              <a:off x="8005606" y="1845961"/>
              <a:ext cx="682277" cy="502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defRPr/>
              </a:pPr>
              <a:r>
                <a:rPr lang="en-US" sz="1000" dirty="0">
                  <a:solidFill>
                    <a:srgbClr val="000000"/>
                  </a:solidFill>
                  <a:ea typeface="+mn-ea"/>
                </a:rPr>
                <a:t>0.4%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000" dirty="0">
                  <a:solidFill>
                    <a:srgbClr val="000000"/>
                  </a:solidFill>
                  <a:ea typeface="+mn-ea"/>
                </a:rPr>
                <a:t>Fission</a:t>
              </a:r>
            </a:p>
            <a:p>
              <a:pPr>
                <a:lnSpc>
                  <a:spcPct val="90000"/>
                </a:lnSpc>
                <a:defRPr/>
              </a:pPr>
              <a:r>
                <a:rPr lang="en-US" sz="1000" dirty="0">
                  <a:solidFill>
                    <a:srgbClr val="000000"/>
                  </a:solidFill>
                  <a:ea typeface="+mn-ea"/>
                </a:rPr>
                <a:t>Products</a:t>
              </a:r>
            </a:p>
          </p:txBody>
        </p:sp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958685" y="3164150"/>
              <a:ext cx="904793" cy="548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000000"/>
                  </a:solidFill>
                  <a:ea typeface="+mn-ea"/>
                </a:rPr>
                <a:t>64%</a:t>
              </a: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8287025" y="1448304"/>
              <a:ext cx="471213" cy="2436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000" dirty="0">
                  <a:solidFill>
                    <a:srgbClr val="000000"/>
                  </a:solidFill>
                  <a:ea typeface="+mn-ea"/>
                </a:rPr>
                <a:t>0.3%</a:t>
              </a: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2693010" y="2741111"/>
              <a:ext cx="395950" cy="438269"/>
            </a:xfrm>
            <a:custGeom>
              <a:avLst/>
              <a:gdLst>
                <a:gd name="T0" fmla="*/ 5 w 46"/>
                <a:gd name="T1" fmla="*/ 23 h 51"/>
                <a:gd name="T2" fmla="*/ 46 w 46"/>
                <a:gd name="T3" fmla="*/ 0 h 51"/>
                <a:gd name="T4" fmla="*/ 42 w 46"/>
                <a:gd name="T5" fmla="*/ 28 h 51"/>
                <a:gd name="T6" fmla="*/ 0 w 46"/>
                <a:gd name="T7" fmla="*/ 51 h 51"/>
                <a:gd name="T8" fmla="*/ 5 w 46"/>
                <a:gd name="T9" fmla="*/ 23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51"/>
                <a:gd name="T17" fmla="*/ 46 w 46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51">
                  <a:moveTo>
                    <a:pt x="5" y="23"/>
                  </a:moveTo>
                  <a:lnTo>
                    <a:pt x="46" y="0"/>
                  </a:lnTo>
                  <a:lnTo>
                    <a:pt x="42" y="28"/>
                  </a:lnTo>
                  <a:lnTo>
                    <a:pt x="0" y="51"/>
                  </a:lnTo>
                  <a:lnTo>
                    <a:pt x="5" y="23"/>
                  </a:ln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6227106" y="1697051"/>
              <a:ext cx="96533" cy="294435"/>
            </a:xfrm>
            <a:custGeom>
              <a:avLst/>
              <a:gdLst>
                <a:gd name="T0" fmla="*/ 4 w 11"/>
                <a:gd name="T1" fmla="*/ 7 h 34"/>
                <a:gd name="T2" fmla="*/ 11 w 11"/>
                <a:gd name="T3" fmla="*/ 0 h 34"/>
                <a:gd name="T4" fmla="*/ 7 w 11"/>
                <a:gd name="T5" fmla="*/ 26 h 34"/>
                <a:gd name="T6" fmla="*/ 0 w 11"/>
                <a:gd name="T7" fmla="*/ 34 h 34"/>
                <a:gd name="T8" fmla="*/ 4 w 11"/>
                <a:gd name="T9" fmla="*/ 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4"/>
                <a:gd name="T17" fmla="*/ 11 w 11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4">
                  <a:moveTo>
                    <a:pt x="4" y="7"/>
                  </a:moveTo>
                  <a:lnTo>
                    <a:pt x="11" y="0"/>
                  </a:lnTo>
                  <a:lnTo>
                    <a:pt x="7" y="26"/>
                  </a:lnTo>
                  <a:lnTo>
                    <a:pt x="0" y="34"/>
                  </a:lnTo>
                  <a:lnTo>
                    <a:pt x="4" y="7"/>
                  </a:ln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8251030" y="1578600"/>
              <a:ext cx="85080" cy="299511"/>
            </a:xfrm>
            <a:custGeom>
              <a:avLst/>
              <a:gdLst>
                <a:gd name="T0" fmla="*/ 4 w 10"/>
                <a:gd name="T1" fmla="*/ 6 h 35"/>
                <a:gd name="T2" fmla="*/ 10 w 10"/>
                <a:gd name="T3" fmla="*/ 0 h 35"/>
                <a:gd name="T4" fmla="*/ 6 w 10"/>
                <a:gd name="T5" fmla="*/ 29 h 35"/>
                <a:gd name="T6" fmla="*/ 0 w 10"/>
                <a:gd name="T7" fmla="*/ 35 h 35"/>
                <a:gd name="T8" fmla="*/ 4 w 10"/>
                <a:gd name="T9" fmla="*/ 6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35"/>
                <a:gd name="T17" fmla="*/ 10 w 10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35">
                  <a:moveTo>
                    <a:pt x="4" y="6"/>
                  </a:moveTo>
                  <a:lnTo>
                    <a:pt x="10" y="0"/>
                  </a:lnTo>
                  <a:lnTo>
                    <a:pt x="6" y="29"/>
                  </a:lnTo>
                  <a:lnTo>
                    <a:pt x="0" y="35"/>
                  </a:lnTo>
                  <a:lnTo>
                    <a:pt x="4" y="6"/>
                  </a:ln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35057" y="1681821"/>
              <a:ext cx="86717" cy="238595"/>
            </a:xfrm>
            <a:custGeom>
              <a:avLst/>
              <a:gdLst>
                <a:gd name="T0" fmla="*/ 4 w 10"/>
                <a:gd name="T1" fmla="*/ 6 h 28"/>
                <a:gd name="T2" fmla="*/ 10 w 10"/>
                <a:gd name="T3" fmla="*/ 0 h 28"/>
                <a:gd name="T4" fmla="*/ 6 w 10"/>
                <a:gd name="T5" fmla="*/ 21 h 28"/>
                <a:gd name="T6" fmla="*/ 0 w 10"/>
                <a:gd name="T7" fmla="*/ 28 h 28"/>
                <a:gd name="T8" fmla="*/ 4 w 10"/>
                <a:gd name="T9" fmla="*/ 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28"/>
                <a:gd name="T17" fmla="*/ 10 w 10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28">
                  <a:moveTo>
                    <a:pt x="4" y="6"/>
                  </a:moveTo>
                  <a:lnTo>
                    <a:pt x="10" y="0"/>
                  </a:lnTo>
                  <a:lnTo>
                    <a:pt x="6" y="21"/>
                  </a:lnTo>
                  <a:lnTo>
                    <a:pt x="0" y="28"/>
                  </a:lnTo>
                  <a:lnTo>
                    <a:pt x="4" y="6"/>
                  </a:ln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5523559" y="1935645"/>
              <a:ext cx="222517" cy="335047"/>
            </a:xfrm>
            <a:custGeom>
              <a:avLst/>
              <a:gdLst>
                <a:gd name="T0" fmla="*/ 5 w 26"/>
                <a:gd name="T1" fmla="*/ 11 h 39"/>
                <a:gd name="T2" fmla="*/ 26 w 26"/>
                <a:gd name="T3" fmla="*/ 0 h 39"/>
                <a:gd name="T4" fmla="*/ 21 w 26"/>
                <a:gd name="T5" fmla="*/ 27 h 39"/>
                <a:gd name="T6" fmla="*/ 0 w 26"/>
                <a:gd name="T7" fmla="*/ 39 h 39"/>
                <a:gd name="T8" fmla="*/ 5 w 26"/>
                <a:gd name="T9" fmla="*/ 11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"/>
                <a:gd name="T16" fmla="*/ 0 h 39"/>
                <a:gd name="T17" fmla="*/ 26 w 26"/>
                <a:gd name="T18" fmla="*/ 39 h 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" h="39">
                  <a:moveTo>
                    <a:pt x="5" y="11"/>
                  </a:moveTo>
                  <a:lnTo>
                    <a:pt x="26" y="0"/>
                  </a:lnTo>
                  <a:lnTo>
                    <a:pt x="21" y="27"/>
                  </a:lnTo>
                  <a:lnTo>
                    <a:pt x="0" y="39"/>
                  </a:lnTo>
                  <a:lnTo>
                    <a:pt x="5" y="11"/>
                  </a:lnTo>
                </a:path>
              </a:pathLst>
            </a:custGeom>
            <a:solidFill>
              <a:srgbClr val="DEDED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339601" y="2741111"/>
              <a:ext cx="397585" cy="438269"/>
            </a:xfrm>
            <a:custGeom>
              <a:avLst/>
              <a:gdLst>
                <a:gd name="T0" fmla="*/ 46 w 46"/>
                <a:gd name="T1" fmla="*/ 23 h 51"/>
                <a:gd name="T2" fmla="*/ 4 w 46"/>
                <a:gd name="T3" fmla="*/ 0 h 51"/>
                <a:gd name="T4" fmla="*/ 0 w 46"/>
                <a:gd name="T5" fmla="*/ 28 h 51"/>
                <a:gd name="T6" fmla="*/ 41 w 46"/>
                <a:gd name="T7" fmla="*/ 51 h 51"/>
                <a:gd name="T8" fmla="*/ 46 w 46"/>
                <a:gd name="T9" fmla="*/ 23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6"/>
                <a:gd name="T16" fmla="*/ 0 h 51"/>
                <a:gd name="T17" fmla="*/ 46 w 46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6" h="51">
                  <a:moveTo>
                    <a:pt x="46" y="23"/>
                  </a:moveTo>
                  <a:lnTo>
                    <a:pt x="4" y="0"/>
                  </a:lnTo>
                  <a:lnTo>
                    <a:pt x="0" y="28"/>
                  </a:lnTo>
                  <a:lnTo>
                    <a:pt x="41" y="51"/>
                  </a:lnTo>
                  <a:lnTo>
                    <a:pt x="46" y="23"/>
                  </a:lnTo>
                </a:path>
              </a:pathLst>
            </a:custGeom>
            <a:solidFill>
              <a:srgbClr val="9594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6169840" y="1697051"/>
              <a:ext cx="93261" cy="294435"/>
            </a:xfrm>
            <a:custGeom>
              <a:avLst/>
              <a:gdLst>
                <a:gd name="T0" fmla="*/ 11 w 11"/>
                <a:gd name="T1" fmla="*/ 7 h 34"/>
                <a:gd name="T2" fmla="*/ 4 w 11"/>
                <a:gd name="T3" fmla="*/ 0 h 34"/>
                <a:gd name="T4" fmla="*/ 0 w 11"/>
                <a:gd name="T5" fmla="*/ 26 h 34"/>
                <a:gd name="T6" fmla="*/ 7 w 11"/>
                <a:gd name="T7" fmla="*/ 34 h 34"/>
                <a:gd name="T8" fmla="*/ 11 w 11"/>
                <a:gd name="T9" fmla="*/ 7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"/>
                <a:gd name="T16" fmla="*/ 0 h 34"/>
                <a:gd name="T17" fmla="*/ 11 w 11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" h="34">
                  <a:moveTo>
                    <a:pt x="11" y="7"/>
                  </a:moveTo>
                  <a:lnTo>
                    <a:pt x="4" y="0"/>
                  </a:lnTo>
                  <a:lnTo>
                    <a:pt x="0" y="26"/>
                  </a:lnTo>
                  <a:lnTo>
                    <a:pt x="7" y="34"/>
                  </a:lnTo>
                  <a:lnTo>
                    <a:pt x="11" y="7"/>
                  </a:lnTo>
                </a:path>
              </a:pathLst>
            </a:custGeom>
            <a:solidFill>
              <a:srgbClr val="9594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7985973" y="1681821"/>
              <a:ext cx="83444" cy="231826"/>
            </a:xfrm>
            <a:custGeom>
              <a:avLst/>
              <a:gdLst>
                <a:gd name="T0" fmla="*/ 58 w 58"/>
                <a:gd name="T1" fmla="*/ 36 h 162"/>
                <a:gd name="T2" fmla="*/ 22 w 58"/>
                <a:gd name="T3" fmla="*/ 0 h 162"/>
                <a:gd name="T4" fmla="*/ 0 w 58"/>
                <a:gd name="T5" fmla="*/ 127 h 162"/>
                <a:gd name="T6" fmla="*/ 34 w 58"/>
                <a:gd name="T7" fmla="*/ 162 h 162"/>
                <a:gd name="T8" fmla="*/ 58 w 58"/>
                <a:gd name="T9" fmla="*/ 36 h 1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8"/>
                <a:gd name="T16" fmla="*/ 0 h 162"/>
                <a:gd name="T17" fmla="*/ 58 w 58"/>
                <a:gd name="T18" fmla="*/ 162 h 1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8" h="162">
                  <a:moveTo>
                    <a:pt x="58" y="36"/>
                  </a:moveTo>
                  <a:lnTo>
                    <a:pt x="22" y="0"/>
                  </a:lnTo>
                  <a:lnTo>
                    <a:pt x="0" y="127"/>
                  </a:lnTo>
                  <a:lnTo>
                    <a:pt x="34" y="162"/>
                  </a:lnTo>
                  <a:lnTo>
                    <a:pt x="58" y="36"/>
                  </a:lnTo>
                </a:path>
              </a:pathLst>
            </a:custGeom>
            <a:solidFill>
              <a:srgbClr val="9594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5341945" y="1922108"/>
              <a:ext cx="224154" cy="348584"/>
            </a:xfrm>
            <a:custGeom>
              <a:avLst/>
              <a:gdLst>
                <a:gd name="T0" fmla="*/ 156 w 156"/>
                <a:gd name="T1" fmla="*/ 74 h 242"/>
                <a:gd name="T2" fmla="*/ 30 w 156"/>
                <a:gd name="T3" fmla="*/ 0 h 242"/>
                <a:gd name="T4" fmla="*/ 0 w 156"/>
                <a:gd name="T5" fmla="*/ 170 h 242"/>
                <a:gd name="T6" fmla="*/ 126 w 156"/>
                <a:gd name="T7" fmla="*/ 242 h 242"/>
                <a:gd name="T8" fmla="*/ 156 w 156"/>
                <a:gd name="T9" fmla="*/ 74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6"/>
                <a:gd name="T16" fmla="*/ 0 h 242"/>
                <a:gd name="T17" fmla="*/ 156 w 15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6" h="242">
                  <a:moveTo>
                    <a:pt x="156" y="74"/>
                  </a:moveTo>
                  <a:lnTo>
                    <a:pt x="30" y="0"/>
                  </a:lnTo>
                  <a:lnTo>
                    <a:pt x="0" y="170"/>
                  </a:lnTo>
                  <a:lnTo>
                    <a:pt x="126" y="242"/>
                  </a:lnTo>
                  <a:lnTo>
                    <a:pt x="156" y="74"/>
                  </a:lnTo>
                </a:path>
              </a:pathLst>
            </a:custGeom>
            <a:solidFill>
              <a:srgbClr val="95949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981592" y="2590510"/>
              <a:ext cx="1503626" cy="272437"/>
            </a:xfrm>
            <a:custGeom>
              <a:avLst/>
              <a:gdLst>
                <a:gd name="T0" fmla="*/ 0 w 948"/>
                <a:gd name="T1" fmla="*/ 19 h 171"/>
                <a:gd name="T2" fmla="*/ 543 w 948"/>
                <a:gd name="T3" fmla="*/ 171 h 171"/>
                <a:gd name="T4" fmla="*/ 867 w 948"/>
                <a:gd name="T5" fmla="*/ 170 h 171"/>
                <a:gd name="T6" fmla="*/ 878 w 948"/>
                <a:gd name="T7" fmla="*/ 95 h 171"/>
                <a:gd name="T8" fmla="*/ 948 w 948"/>
                <a:gd name="T9" fmla="*/ 95 h 171"/>
                <a:gd name="T10" fmla="*/ 878 w 948"/>
                <a:gd name="T11" fmla="*/ 19 h 171"/>
                <a:gd name="T12" fmla="*/ 872 w 948"/>
                <a:gd name="T13" fmla="*/ 19 h 171"/>
                <a:gd name="T14" fmla="*/ 0 w 948"/>
                <a:gd name="T15" fmla="*/ 19 h 17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48"/>
                <a:gd name="T25" fmla="*/ 0 h 171"/>
                <a:gd name="T26" fmla="*/ 948 w 948"/>
                <a:gd name="T27" fmla="*/ 171 h 17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48" h="171">
                  <a:moveTo>
                    <a:pt x="0" y="19"/>
                  </a:moveTo>
                  <a:cubicBezTo>
                    <a:pt x="293" y="0"/>
                    <a:pt x="482" y="105"/>
                    <a:pt x="543" y="171"/>
                  </a:cubicBezTo>
                  <a:cubicBezTo>
                    <a:pt x="688" y="171"/>
                    <a:pt x="867" y="170"/>
                    <a:pt x="867" y="170"/>
                  </a:cubicBezTo>
                  <a:lnTo>
                    <a:pt x="878" y="95"/>
                  </a:lnTo>
                  <a:lnTo>
                    <a:pt x="948" y="95"/>
                  </a:lnTo>
                  <a:cubicBezTo>
                    <a:pt x="948" y="51"/>
                    <a:pt x="915" y="19"/>
                    <a:pt x="878" y="19"/>
                  </a:cubicBezTo>
                  <a:lnTo>
                    <a:pt x="872" y="19"/>
                  </a:lnTo>
                  <a:lnTo>
                    <a:pt x="0" y="19"/>
                  </a:lnTo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2375596" y="1864574"/>
              <a:ext cx="3069428" cy="250439"/>
            </a:xfrm>
            <a:custGeom>
              <a:avLst/>
              <a:gdLst>
                <a:gd name="T0" fmla="*/ 350 w 357"/>
                <a:gd name="T1" fmla="*/ 0 h 29"/>
                <a:gd name="T2" fmla="*/ 0 w 357"/>
                <a:gd name="T3" fmla="*/ 0 h 29"/>
                <a:gd name="T4" fmla="*/ 56 w 357"/>
                <a:gd name="T5" fmla="*/ 29 h 29"/>
                <a:gd name="T6" fmla="*/ 347 w 357"/>
                <a:gd name="T7" fmla="*/ 29 h 29"/>
                <a:gd name="T8" fmla="*/ 350 w 357"/>
                <a:gd name="T9" fmla="*/ 7 h 29"/>
                <a:gd name="T10" fmla="*/ 357 w 357"/>
                <a:gd name="T11" fmla="*/ 7 h 29"/>
                <a:gd name="T12" fmla="*/ 350 w 357"/>
                <a:gd name="T13" fmla="*/ 0 h 29"/>
                <a:gd name="T14" fmla="*/ 350 w 357"/>
                <a:gd name="T15" fmla="*/ 0 h 2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7"/>
                <a:gd name="T25" fmla="*/ 0 h 29"/>
                <a:gd name="T26" fmla="*/ 357 w 357"/>
                <a:gd name="T27" fmla="*/ 29 h 2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7" h="29">
                  <a:moveTo>
                    <a:pt x="350" y="0"/>
                  </a:moveTo>
                  <a:lnTo>
                    <a:pt x="0" y="0"/>
                  </a:lnTo>
                  <a:cubicBezTo>
                    <a:pt x="23" y="0"/>
                    <a:pt x="43" y="11"/>
                    <a:pt x="56" y="29"/>
                  </a:cubicBezTo>
                  <a:lnTo>
                    <a:pt x="347" y="29"/>
                  </a:lnTo>
                  <a:lnTo>
                    <a:pt x="350" y="7"/>
                  </a:lnTo>
                  <a:lnTo>
                    <a:pt x="357" y="7"/>
                  </a:lnTo>
                  <a:cubicBezTo>
                    <a:pt x="357" y="3"/>
                    <a:pt x="354" y="0"/>
                    <a:pt x="350" y="0"/>
                  </a:cubicBezTo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5445024" y="1627672"/>
              <a:ext cx="791899" cy="250439"/>
            </a:xfrm>
            <a:custGeom>
              <a:avLst/>
              <a:gdLst>
                <a:gd name="T0" fmla="*/ 510 w 552"/>
                <a:gd name="T1" fmla="*/ 175 h 175"/>
                <a:gd name="T2" fmla="*/ 210 w 552"/>
                <a:gd name="T3" fmla="*/ 175 h 175"/>
                <a:gd name="T4" fmla="*/ 168 w 552"/>
                <a:gd name="T5" fmla="*/ 175 h 175"/>
                <a:gd name="T6" fmla="*/ 0 w 552"/>
                <a:gd name="T7" fmla="*/ 1 h 175"/>
                <a:gd name="T8" fmla="*/ 534 w 552"/>
                <a:gd name="T9" fmla="*/ 1 h 175"/>
                <a:gd name="T10" fmla="*/ 540 w 552"/>
                <a:gd name="T11" fmla="*/ 1 h 175"/>
                <a:gd name="T12" fmla="*/ 552 w 552"/>
                <a:gd name="T13" fmla="*/ 8 h 175"/>
                <a:gd name="T14" fmla="*/ 552 w 552"/>
                <a:gd name="T15" fmla="*/ 49 h 175"/>
                <a:gd name="T16" fmla="*/ 528 w 552"/>
                <a:gd name="T17" fmla="*/ 49 h 175"/>
                <a:gd name="T18" fmla="*/ 510 w 552"/>
                <a:gd name="T19" fmla="*/ 175 h 1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52"/>
                <a:gd name="T31" fmla="*/ 0 h 175"/>
                <a:gd name="T32" fmla="*/ 552 w 552"/>
                <a:gd name="T33" fmla="*/ 175 h 1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52" h="175">
                  <a:moveTo>
                    <a:pt x="510" y="175"/>
                  </a:moveTo>
                  <a:lnTo>
                    <a:pt x="210" y="175"/>
                  </a:lnTo>
                  <a:lnTo>
                    <a:pt x="168" y="175"/>
                  </a:lnTo>
                  <a:cubicBezTo>
                    <a:pt x="168" y="79"/>
                    <a:pt x="90" y="1"/>
                    <a:pt x="0" y="1"/>
                  </a:cubicBezTo>
                  <a:lnTo>
                    <a:pt x="534" y="1"/>
                  </a:lnTo>
                  <a:lnTo>
                    <a:pt x="540" y="1"/>
                  </a:lnTo>
                  <a:cubicBezTo>
                    <a:pt x="546" y="1"/>
                    <a:pt x="550" y="0"/>
                    <a:pt x="552" y="8"/>
                  </a:cubicBezTo>
                  <a:lnTo>
                    <a:pt x="552" y="49"/>
                  </a:lnTo>
                  <a:lnTo>
                    <a:pt x="528" y="49"/>
                  </a:lnTo>
                  <a:lnTo>
                    <a:pt x="510" y="175"/>
                  </a:lnTo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6212380" y="1585369"/>
              <a:ext cx="1839039" cy="257208"/>
            </a:xfrm>
            <a:custGeom>
              <a:avLst/>
              <a:gdLst>
                <a:gd name="T0" fmla="*/ 0 w 214"/>
                <a:gd name="T1" fmla="*/ 2 h 30"/>
                <a:gd name="T2" fmla="*/ 206 w 214"/>
                <a:gd name="T3" fmla="*/ 2 h 30"/>
                <a:gd name="T4" fmla="*/ 207 w 214"/>
                <a:gd name="T5" fmla="*/ 2 h 30"/>
                <a:gd name="T6" fmla="*/ 214 w 214"/>
                <a:gd name="T7" fmla="*/ 6 h 30"/>
                <a:gd name="T8" fmla="*/ 214 w 214"/>
                <a:gd name="T9" fmla="*/ 11 h 30"/>
                <a:gd name="T10" fmla="*/ 210 w 214"/>
                <a:gd name="T11" fmla="*/ 11 h 30"/>
                <a:gd name="T12" fmla="*/ 207 w 214"/>
                <a:gd name="T13" fmla="*/ 30 h 30"/>
                <a:gd name="T14" fmla="*/ 11 w 214"/>
                <a:gd name="T15" fmla="*/ 30 h 30"/>
                <a:gd name="T16" fmla="*/ 13 w 214"/>
                <a:gd name="T17" fmla="*/ 12 h 30"/>
                <a:gd name="T18" fmla="*/ 10 w 214"/>
                <a:gd name="T19" fmla="*/ 12 h 30"/>
                <a:gd name="T20" fmla="*/ 10 w 214"/>
                <a:gd name="T21" fmla="*/ 10 h 30"/>
                <a:gd name="T22" fmla="*/ 0 w 214"/>
                <a:gd name="T23" fmla="*/ 2 h 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4"/>
                <a:gd name="T37" fmla="*/ 0 h 30"/>
                <a:gd name="T38" fmla="*/ 214 w 214"/>
                <a:gd name="T39" fmla="*/ 30 h 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4" h="30">
                  <a:moveTo>
                    <a:pt x="0" y="2"/>
                  </a:moveTo>
                  <a:lnTo>
                    <a:pt x="206" y="2"/>
                  </a:lnTo>
                  <a:lnTo>
                    <a:pt x="207" y="2"/>
                  </a:lnTo>
                  <a:cubicBezTo>
                    <a:pt x="213" y="1"/>
                    <a:pt x="214" y="3"/>
                    <a:pt x="214" y="6"/>
                  </a:cubicBezTo>
                  <a:lnTo>
                    <a:pt x="214" y="11"/>
                  </a:lnTo>
                  <a:lnTo>
                    <a:pt x="210" y="11"/>
                  </a:lnTo>
                  <a:lnTo>
                    <a:pt x="207" y="30"/>
                  </a:lnTo>
                  <a:lnTo>
                    <a:pt x="11" y="30"/>
                  </a:lnTo>
                  <a:lnTo>
                    <a:pt x="13" y="12"/>
                  </a:lnTo>
                  <a:lnTo>
                    <a:pt x="10" y="12"/>
                  </a:lnTo>
                  <a:lnTo>
                    <a:pt x="10" y="10"/>
                  </a:lnTo>
                  <a:cubicBezTo>
                    <a:pt x="11" y="4"/>
                    <a:pt x="3" y="0"/>
                    <a:pt x="0" y="2"/>
                  </a:cubicBezTo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8000699" y="1578600"/>
              <a:ext cx="283054" cy="274129"/>
            </a:xfrm>
            <a:custGeom>
              <a:avLst/>
              <a:gdLst>
                <a:gd name="T0" fmla="*/ 33 w 33"/>
                <a:gd name="T1" fmla="*/ 3 h 32"/>
                <a:gd name="T2" fmla="*/ 33 w 33"/>
                <a:gd name="T3" fmla="*/ 1 h 32"/>
                <a:gd name="T4" fmla="*/ 0 w 33"/>
                <a:gd name="T5" fmla="*/ 1 h 32"/>
                <a:gd name="T6" fmla="*/ 10 w 33"/>
                <a:gd name="T7" fmla="*/ 5 h 32"/>
                <a:gd name="T8" fmla="*/ 10 w 33"/>
                <a:gd name="T9" fmla="*/ 8 h 32"/>
                <a:gd name="T10" fmla="*/ 10 w 33"/>
                <a:gd name="T11" fmla="*/ 12 h 32"/>
                <a:gd name="T12" fmla="*/ 14 w 33"/>
                <a:gd name="T13" fmla="*/ 12 h 32"/>
                <a:gd name="T14" fmla="*/ 11 w 33"/>
                <a:gd name="T15" fmla="*/ 29 h 32"/>
                <a:gd name="T16" fmla="*/ 29 w 33"/>
                <a:gd name="T17" fmla="*/ 29 h 32"/>
                <a:gd name="T18" fmla="*/ 29 w 33"/>
                <a:gd name="T19" fmla="*/ 32 h 32"/>
                <a:gd name="T20" fmla="*/ 33 w 33"/>
                <a:gd name="T21" fmla="*/ 3 h 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32"/>
                <a:gd name="T35" fmla="*/ 33 w 33"/>
                <a:gd name="T36" fmla="*/ 32 h 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32">
                  <a:moveTo>
                    <a:pt x="33" y="3"/>
                  </a:moveTo>
                  <a:lnTo>
                    <a:pt x="33" y="1"/>
                  </a:lnTo>
                  <a:lnTo>
                    <a:pt x="0" y="1"/>
                  </a:lnTo>
                  <a:cubicBezTo>
                    <a:pt x="2" y="1"/>
                    <a:pt x="7" y="0"/>
                    <a:pt x="10" y="5"/>
                  </a:cubicBezTo>
                  <a:lnTo>
                    <a:pt x="10" y="8"/>
                  </a:lnTo>
                  <a:lnTo>
                    <a:pt x="10" y="12"/>
                  </a:lnTo>
                  <a:lnTo>
                    <a:pt x="14" y="12"/>
                  </a:lnTo>
                  <a:lnTo>
                    <a:pt x="11" y="29"/>
                  </a:lnTo>
                  <a:lnTo>
                    <a:pt x="29" y="29"/>
                  </a:lnTo>
                  <a:lnTo>
                    <a:pt x="29" y="32"/>
                  </a:lnTo>
                  <a:lnTo>
                    <a:pt x="33" y="3"/>
                  </a:lnTo>
                </a:path>
              </a:pathLst>
            </a:custGeom>
            <a:solidFill>
              <a:srgbClr val="72706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827793" y="1568447"/>
              <a:ext cx="945698" cy="1052521"/>
            </a:xfrm>
            <a:custGeom>
              <a:avLst/>
              <a:gdLst>
                <a:gd name="T0" fmla="*/ 0 w 110"/>
                <a:gd name="T1" fmla="*/ 0 h 90"/>
                <a:gd name="T2" fmla="*/ 110 w 110"/>
                <a:gd name="T3" fmla="*/ 0 h 90"/>
                <a:gd name="T4" fmla="*/ 110 w 110"/>
                <a:gd name="T5" fmla="*/ 90 h 90"/>
                <a:gd name="T6" fmla="*/ 18 w 110"/>
                <a:gd name="T7" fmla="*/ 90 h 9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0"/>
                <a:gd name="T13" fmla="*/ 0 h 90"/>
                <a:gd name="T14" fmla="*/ 110 w 110"/>
                <a:gd name="T15" fmla="*/ 90 h 9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0" h="90">
                  <a:moveTo>
                    <a:pt x="0" y="0"/>
                  </a:moveTo>
                  <a:lnTo>
                    <a:pt x="110" y="0"/>
                  </a:lnTo>
                  <a:lnTo>
                    <a:pt x="110" y="90"/>
                  </a:lnTo>
                  <a:lnTo>
                    <a:pt x="18" y="9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8" name="Rectangle 45"/>
            <p:cNvSpPr>
              <a:spLocks noChangeArrowheads="1"/>
            </p:cNvSpPr>
            <p:nvPr/>
          </p:nvSpPr>
          <p:spPr bwMode="auto">
            <a:xfrm>
              <a:off x="1773491" y="1568447"/>
              <a:ext cx="584107" cy="1052521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49" name="Rectangle 46"/>
            <p:cNvSpPr>
              <a:spLocks noChangeArrowheads="1"/>
            </p:cNvSpPr>
            <p:nvPr/>
          </p:nvSpPr>
          <p:spPr bwMode="auto">
            <a:xfrm>
              <a:off x="2357598" y="1568447"/>
              <a:ext cx="610286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0" name="Rectangle 47"/>
            <p:cNvSpPr>
              <a:spLocks noChangeArrowheads="1"/>
            </p:cNvSpPr>
            <p:nvPr/>
          </p:nvSpPr>
          <p:spPr bwMode="auto">
            <a:xfrm>
              <a:off x="2967884" y="1568447"/>
              <a:ext cx="481030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1" name="Rectangle 48"/>
            <p:cNvSpPr>
              <a:spLocks noChangeArrowheads="1"/>
            </p:cNvSpPr>
            <p:nvPr/>
          </p:nvSpPr>
          <p:spPr bwMode="auto">
            <a:xfrm>
              <a:off x="3448914" y="1568447"/>
              <a:ext cx="482665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2" name="Rectangle 49"/>
            <p:cNvSpPr>
              <a:spLocks noChangeArrowheads="1"/>
            </p:cNvSpPr>
            <p:nvPr/>
          </p:nvSpPr>
          <p:spPr bwMode="auto">
            <a:xfrm>
              <a:off x="3931579" y="1568447"/>
              <a:ext cx="474485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3" name="Rectangle 50"/>
            <p:cNvSpPr>
              <a:spLocks noChangeArrowheads="1"/>
            </p:cNvSpPr>
            <p:nvPr/>
          </p:nvSpPr>
          <p:spPr bwMode="auto">
            <a:xfrm>
              <a:off x="4406065" y="1568447"/>
              <a:ext cx="481030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4" name="Rectangle 51"/>
            <p:cNvSpPr>
              <a:spLocks noChangeArrowheads="1"/>
            </p:cNvSpPr>
            <p:nvPr/>
          </p:nvSpPr>
          <p:spPr bwMode="auto">
            <a:xfrm>
              <a:off x="4887094" y="1568447"/>
              <a:ext cx="481030" cy="294435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5376305" y="1568447"/>
              <a:ext cx="422128" cy="60918"/>
            </a:xfrm>
            <a:custGeom>
              <a:avLst/>
              <a:gdLst>
                <a:gd name="T0" fmla="*/ 0 w 49"/>
                <a:gd name="T1" fmla="*/ 0 h 7"/>
                <a:gd name="T2" fmla="*/ 49 w 49"/>
                <a:gd name="T3" fmla="*/ 0 h 7"/>
                <a:gd name="T4" fmla="*/ 49 w 49"/>
                <a:gd name="T5" fmla="*/ 7 h 7"/>
                <a:gd name="T6" fmla="*/ 8 w 49"/>
                <a:gd name="T7" fmla="*/ 7 h 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7"/>
                <a:gd name="T14" fmla="*/ 49 w 49"/>
                <a:gd name="T15" fmla="*/ 7 h 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7">
                  <a:moveTo>
                    <a:pt x="0" y="0"/>
                  </a:moveTo>
                  <a:lnTo>
                    <a:pt x="49" y="0"/>
                  </a:lnTo>
                  <a:lnTo>
                    <a:pt x="49" y="7"/>
                  </a:lnTo>
                  <a:lnTo>
                    <a:pt x="8" y="7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6" name="Rectangle 53"/>
            <p:cNvSpPr>
              <a:spLocks noChangeArrowheads="1"/>
            </p:cNvSpPr>
            <p:nvPr/>
          </p:nvSpPr>
          <p:spPr bwMode="auto">
            <a:xfrm>
              <a:off x="5798433" y="1568447"/>
              <a:ext cx="377951" cy="60918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6184566" y="1568447"/>
              <a:ext cx="302688" cy="35535"/>
            </a:xfrm>
            <a:custGeom>
              <a:avLst/>
              <a:gdLst>
                <a:gd name="T0" fmla="*/ 0 w 35"/>
                <a:gd name="T1" fmla="*/ 0 h 4"/>
                <a:gd name="T2" fmla="*/ 35 w 35"/>
                <a:gd name="T3" fmla="*/ 0 h 4"/>
                <a:gd name="T4" fmla="*/ 35 w 35"/>
                <a:gd name="T5" fmla="*/ 4 h 4"/>
                <a:gd name="T6" fmla="*/ 3 w 35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4"/>
                <a:gd name="T14" fmla="*/ 35 w 35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4">
                  <a:moveTo>
                    <a:pt x="0" y="0"/>
                  </a:moveTo>
                  <a:lnTo>
                    <a:pt x="35" y="0"/>
                  </a:lnTo>
                  <a:lnTo>
                    <a:pt x="35" y="4"/>
                  </a:lnTo>
                  <a:lnTo>
                    <a:pt x="3" y="4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8" name="Rectangle 55"/>
            <p:cNvSpPr>
              <a:spLocks noChangeArrowheads="1"/>
            </p:cNvSpPr>
            <p:nvPr/>
          </p:nvSpPr>
          <p:spPr bwMode="auto">
            <a:xfrm>
              <a:off x="6487254" y="1568447"/>
              <a:ext cx="291236" cy="33843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59" name="Rectangle 56"/>
            <p:cNvSpPr>
              <a:spLocks noChangeArrowheads="1"/>
            </p:cNvSpPr>
            <p:nvPr/>
          </p:nvSpPr>
          <p:spPr bwMode="auto">
            <a:xfrm>
              <a:off x="6788307" y="1568447"/>
              <a:ext cx="291236" cy="33843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0" name="Rectangle 57"/>
            <p:cNvSpPr>
              <a:spLocks noChangeArrowheads="1"/>
            </p:cNvSpPr>
            <p:nvPr/>
          </p:nvSpPr>
          <p:spPr bwMode="auto">
            <a:xfrm>
              <a:off x="7087724" y="1568447"/>
              <a:ext cx="284691" cy="33843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1" name="Rectangle 58"/>
            <p:cNvSpPr>
              <a:spLocks noChangeArrowheads="1"/>
            </p:cNvSpPr>
            <p:nvPr/>
          </p:nvSpPr>
          <p:spPr bwMode="auto">
            <a:xfrm>
              <a:off x="7382232" y="1568447"/>
              <a:ext cx="291236" cy="33843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2" name="Rectangle 59"/>
            <p:cNvSpPr>
              <a:spLocks noChangeArrowheads="1"/>
            </p:cNvSpPr>
            <p:nvPr/>
          </p:nvSpPr>
          <p:spPr bwMode="auto">
            <a:xfrm>
              <a:off x="7681648" y="1568447"/>
              <a:ext cx="292872" cy="33843"/>
            </a:xfrm>
            <a:prstGeom prst="rect">
              <a:avLst/>
            </a:prstGeom>
            <a:noFill/>
            <a:ln w="9525">
              <a:solidFill>
                <a:srgbClr val="25221E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3" name="Freeform 60"/>
            <p:cNvSpPr>
              <a:spLocks noEditPoints="1"/>
            </p:cNvSpPr>
            <p:nvPr/>
          </p:nvSpPr>
          <p:spPr bwMode="auto">
            <a:xfrm>
              <a:off x="7984337" y="1568447"/>
              <a:ext cx="299416" cy="16922"/>
            </a:xfrm>
            <a:custGeom>
              <a:avLst/>
              <a:gdLst>
                <a:gd name="T0" fmla="*/ 2 w 35"/>
                <a:gd name="T1" fmla="*/ 2 h 2"/>
                <a:gd name="T2" fmla="*/ 35 w 35"/>
                <a:gd name="T3" fmla="*/ 2 h 2"/>
                <a:gd name="T4" fmla="*/ 35 w 35"/>
                <a:gd name="T5" fmla="*/ 0 h 2"/>
                <a:gd name="T6" fmla="*/ 0 w 35"/>
                <a:gd name="T7" fmla="*/ 0 h 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2"/>
                <a:gd name="T14" fmla="*/ 35 w 35"/>
                <a:gd name="T15" fmla="*/ 2 h 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2">
                  <a:moveTo>
                    <a:pt x="2" y="2"/>
                  </a:moveTo>
                  <a:lnTo>
                    <a:pt x="35" y="2"/>
                  </a:lnTo>
                  <a:moveTo>
                    <a:pt x="35" y="0"/>
                  </a:move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2375596" y="1864574"/>
              <a:ext cx="598833" cy="873153"/>
            </a:xfrm>
            <a:custGeom>
              <a:avLst/>
              <a:gdLst>
                <a:gd name="T0" fmla="*/ 378 w 378"/>
                <a:gd name="T1" fmla="*/ 550 h 550"/>
                <a:gd name="T2" fmla="*/ 0 w 378"/>
                <a:gd name="T3" fmla="*/ 0 h 550"/>
                <a:gd name="T4" fmla="*/ 0 60000 65536"/>
                <a:gd name="T5" fmla="*/ 0 60000 65536"/>
                <a:gd name="T6" fmla="*/ 0 w 378"/>
                <a:gd name="T7" fmla="*/ 0 h 550"/>
                <a:gd name="T8" fmla="*/ 378 w 378"/>
                <a:gd name="T9" fmla="*/ 550 h 55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78" h="550">
                  <a:moveTo>
                    <a:pt x="378" y="550"/>
                  </a:moveTo>
                  <a:cubicBezTo>
                    <a:pt x="378" y="142"/>
                    <a:pt x="252" y="22"/>
                    <a:pt x="0" y="0"/>
                  </a:cubicBez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5" name="Line 62"/>
            <p:cNvSpPr>
              <a:spLocks noChangeShapeType="1"/>
            </p:cNvSpPr>
            <p:nvPr/>
          </p:nvSpPr>
          <p:spPr bwMode="auto">
            <a:xfrm flipH="1">
              <a:off x="2976065" y="2741111"/>
              <a:ext cx="112895" cy="0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6" name="Line 63"/>
            <p:cNvSpPr>
              <a:spLocks noChangeShapeType="1"/>
            </p:cNvSpPr>
            <p:nvPr/>
          </p:nvSpPr>
          <p:spPr bwMode="auto">
            <a:xfrm flipH="1">
              <a:off x="2375596" y="2741111"/>
              <a:ext cx="109622" cy="0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2375596" y="2741111"/>
              <a:ext cx="713364" cy="197983"/>
            </a:xfrm>
            <a:custGeom>
              <a:avLst/>
              <a:gdLst>
                <a:gd name="T0" fmla="*/ 0 w 83"/>
                <a:gd name="T1" fmla="*/ 0 h 23"/>
                <a:gd name="T2" fmla="*/ 42 w 83"/>
                <a:gd name="T3" fmla="*/ 23 h 23"/>
                <a:gd name="T4" fmla="*/ 83 w 83"/>
                <a:gd name="T5" fmla="*/ 0 h 23"/>
                <a:gd name="T6" fmla="*/ 0 60000 65536"/>
                <a:gd name="T7" fmla="*/ 0 60000 65536"/>
                <a:gd name="T8" fmla="*/ 0 60000 65536"/>
                <a:gd name="T9" fmla="*/ 0 w 83"/>
                <a:gd name="T10" fmla="*/ 0 h 23"/>
                <a:gd name="T11" fmla="*/ 83 w 83"/>
                <a:gd name="T12" fmla="*/ 23 h 2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3" h="23">
                  <a:moveTo>
                    <a:pt x="0" y="0"/>
                  </a:moveTo>
                  <a:lnTo>
                    <a:pt x="42" y="23"/>
                  </a:lnTo>
                  <a:lnTo>
                    <a:pt x="83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2339601" y="2741111"/>
              <a:ext cx="749359" cy="438269"/>
            </a:xfrm>
            <a:custGeom>
              <a:avLst/>
              <a:gdLst>
                <a:gd name="T0" fmla="*/ 4 w 87"/>
                <a:gd name="T1" fmla="*/ 0 h 51"/>
                <a:gd name="T2" fmla="*/ 0 w 87"/>
                <a:gd name="T3" fmla="*/ 28 h 51"/>
                <a:gd name="T4" fmla="*/ 41 w 87"/>
                <a:gd name="T5" fmla="*/ 51 h 51"/>
                <a:gd name="T6" fmla="*/ 83 w 87"/>
                <a:gd name="T7" fmla="*/ 28 h 51"/>
                <a:gd name="T8" fmla="*/ 87 w 87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7"/>
                <a:gd name="T16" fmla="*/ 0 h 51"/>
                <a:gd name="T17" fmla="*/ 87 w 87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7" h="51">
                  <a:moveTo>
                    <a:pt x="4" y="0"/>
                  </a:moveTo>
                  <a:lnTo>
                    <a:pt x="0" y="28"/>
                  </a:lnTo>
                  <a:lnTo>
                    <a:pt x="41" y="51"/>
                  </a:lnTo>
                  <a:lnTo>
                    <a:pt x="83" y="28"/>
                  </a:lnTo>
                  <a:lnTo>
                    <a:pt x="87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2367415" y="2620969"/>
              <a:ext cx="117803" cy="120143"/>
            </a:xfrm>
            <a:custGeom>
              <a:avLst/>
              <a:gdLst>
                <a:gd name="T0" fmla="*/ 0 w 14"/>
                <a:gd name="T1" fmla="*/ 0 h 14"/>
                <a:gd name="T2" fmla="*/ 1 w 14"/>
                <a:gd name="T3" fmla="*/ 0 h 14"/>
                <a:gd name="T4" fmla="*/ 14 w 14"/>
                <a:gd name="T5" fmla="*/ 14 h 14"/>
                <a:gd name="T6" fmla="*/ 0 60000 65536"/>
                <a:gd name="T7" fmla="*/ 0 60000 65536"/>
                <a:gd name="T8" fmla="*/ 0 60000 65536"/>
                <a:gd name="T9" fmla="*/ 0 w 14"/>
                <a:gd name="T10" fmla="*/ 0 h 14"/>
                <a:gd name="T11" fmla="*/ 14 w 14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14">
                  <a:moveTo>
                    <a:pt x="0" y="0"/>
                  </a:moveTo>
                  <a:lnTo>
                    <a:pt x="1" y="0"/>
                  </a:lnTo>
                  <a:cubicBezTo>
                    <a:pt x="8" y="0"/>
                    <a:pt x="14" y="6"/>
                    <a:pt x="14" y="14"/>
                  </a:cubicBez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0" name="Line 68"/>
            <p:cNvSpPr>
              <a:spLocks noChangeShapeType="1"/>
            </p:cNvSpPr>
            <p:nvPr/>
          </p:nvSpPr>
          <p:spPr bwMode="auto">
            <a:xfrm flipH="1">
              <a:off x="2693010" y="2939094"/>
              <a:ext cx="44176" cy="240286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1" name="Freeform 69"/>
            <p:cNvSpPr>
              <a:spLocks noEditPoints="1"/>
            </p:cNvSpPr>
            <p:nvPr/>
          </p:nvSpPr>
          <p:spPr bwMode="auto">
            <a:xfrm>
              <a:off x="7990882" y="1585369"/>
              <a:ext cx="130892" cy="147217"/>
            </a:xfrm>
            <a:custGeom>
              <a:avLst/>
              <a:gdLst>
                <a:gd name="T0" fmla="*/ 4 w 15"/>
                <a:gd name="T1" fmla="*/ 0 h 17"/>
                <a:gd name="T2" fmla="*/ 11 w 15"/>
                <a:gd name="T3" fmla="*/ 7 h 17"/>
                <a:gd name="T4" fmla="*/ 11 w 15"/>
                <a:gd name="T5" fmla="*/ 11 h 17"/>
                <a:gd name="T6" fmla="*/ 15 w 15"/>
                <a:gd name="T7" fmla="*/ 11 h 17"/>
                <a:gd name="T8" fmla="*/ 3 w 15"/>
                <a:gd name="T9" fmla="*/ 11 h 17"/>
                <a:gd name="T10" fmla="*/ 9 w 15"/>
                <a:gd name="T11" fmla="*/ 17 h 17"/>
                <a:gd name="T12" fmla="*/ 15 w 15"/>
                <a:gd name="T13" fmla="*/ 11 h 17"/>
                <a:gd name="T14" fmla="*/ 3 w 15"/>
                <a:gd name="T15" fmla="*/ 11 h 17"/>
                <a:gd name="T16" fmla="*/ 7 w 15"/>
                <a:gd name="T17" fmla="*/ 11 h 17"/>
                <a:gd name="T18" fmla="*/ 7 w 15"/>
                <a:gd name="T19" fmla="*/ 6 h 17"/>
                <a:gd name="T20" fmla="*/ 4 w 15"/>
                <a:gd name="T21" fmla="*/ 2 h 17"/>
                <a:gd name="T22" fmla="*/ 0 w 15"/>
                <a:gd name="T23" fmla="*/ 2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"/>
                <a:gd name="T37" fmla="*/ 0 h 17"/>
                <a:gd name="T38" fmla="*/ 15 w 15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" h="17">
                  <a:moveTo>
                    <a:pt x="4" y="0"/>
                  </a:moveTo>
                  <a:cubicBezTo>
                    <a:pt x="8" y="0"/>
                    <a:pt x="11" y="3"/>
                    <a:pt x="11" y="7"/>
                  </a:cubicBezTo>
                  <a:lnTo>
                    <a:pt x="11" y="11"/>
                  </a:lnTo>
                  <a:lnTo>
                    <a:pt x="15" y="11"/>
                  </a:lnTo>
                  <a:moveTo>
                    <a:pt x="3" y="11"/>
                  </a:moveTo>
                  <a:lnTo>
                    <a:pt x="9" y="17"/>
                  </a:lnTo>
                  <a:lnTo>
                    <a:pt x="15" y="11"/>
                  </a:lnTo>
                  <a:moveTo>
                    <a:pt x="3" y="11"/>
                  </a:moveTo>
                  <a:lnTo>
                    <a:pt x="7" y="11"/>
                  </a:lnTo>
                  <a:lnTo>
                    <a:pt x="7" y="6"/>
                  </a:lnTo>
                  <a:cubicBezTo>
                    <a:pt x="7" y="3"/>
                    <a:pt x="5" y="2"/>
                    <a:pt x="4" y="2"/>
                  </a:cubicBezTo>
                  <a:lnTo>
                    <a:pt x="0" y="2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2" name="Freeform 70"/>
            <p:cNvSpPr>
              <a:spLocks noEditPoints="1"/>
            </p:cNvSpPr>
            <p:nvPr/>
          </p:nvSpPr>
          <p:spPr bwMode="auto">
            <a:xfrm>
              <a:off x="8283753" y="1526143"/>
              <a:ext cx="52357" cy="103222"/>
            </a:xfrm>
            <a:custGeom>
              <a:avLst/>
              <a:gdLst>
                <a:gd name="T0" fmla="*/ 0 w 6"/>
                <a:gd name="T1" fmla="*/ 5 h 12"/>
                <a:gd name="T2" fmla="*/ 0 w 6"/>
                <a:gd name="T3" fmla="*/ 0 h 12"/>
                <a:gd name="T4" fmla="*/ 0 w 6"/>
                <a:gd name="T5" fmla="*/ 12 h 12"/>
                <a:gd name="T6" fmla="*/ 6 w 6"/>
                <a:gd name="T7" fmla="*/ 6 h 12"/>
                <a:gd name="T8" fmla="*/ 0 w 6"/>
                <a:gd name="T9" fmla="*/ 0 h 12"/>
                <a:gd name="T10" fmla="*/ 0 w 6"/>
                <a:gd name="T11" fmla="*/ 12 h 12"/>
                <a:gd name="T12" fmla="*/ 0 w 6"/>
                <a:gd name="T13" fmla="*/ 7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"/>
                <a:gd name="T22" fmla="*/ 0 h 12"/>
                <a:gd name="T23" fmla="*/ 6 w 6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" h="12">
                  <a:moveTo>
                    <a:pt x="0" y="5"/>
                  </a:moveTo>
                  <a:lnTo>
                    <a:pt x="0" y="0"/>
                  </a:lnTo>
                  <a:moveTo>
                    <a:pt x="0" y="12"/>
                  </a:moveTo>
                  <a:lnTo>
                    <a:pt x="6" y="6"/>
                  </a:lnTo>
                  <a:lnTo>
                    <a:pt x="0" y="0"/>
                  </a:lnTo>
                  <a:moveTo>
                    <a:pt x="0" y="12"/>
                  </a:moveTo>
                  <a:lnTo>
                    <a:pt x="0" y="7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5445024" y="1629365"/>
              <a:ext cx="297780" cy="297819"/>
            </a:xfrm>
            <a:custGeom>
              <a:avLst/>
              <a:gdLst>
                <a:gd name="T0" fmla="*/ 188 w 188"/>
                <a:gd name="T1" fmla="*/ 188 h 188"/>
                <a:gd name="T2" fmla="*/ 154 w 188"/>
                <a:gd name="T3" fmla="*/ 188 h 188"/>
                <a:gd name="T4" fmla="*/ 0 w 188"/>
                <a:gd name="T5" fmla="*/ 0 h 188"/>
                <a:gd name="T6" fmla="*/ 0 60000 65536"/>
                <a:gd name="T7" fmla="*/ 0 60000 65536"/>
                <a:gd name="T8" fmla="*/ 0 60000 65536"/>
                <a:gd name="T9" fmla="*/ 0 w 188"/>
                <a:gd name="T10" fmla="*/ 0 h 188"/>
                <a:gd name="T11" fmla="*/ 188 w 188"/>
                <a:gd name="T12" fmla="*/ 188 h 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8" h="188">
                  <a:moveTo>
                    <a:pt x="188" y="188"/>
                  </a:moveTo>
                  <a:lnTo>
                    <a:pt x="154" y="188"/>
                  </a:lnTo>
                  <a:cubicBezTo>
                    <a:pt x="157" y="59"/>
                    <a:pt x="81" y="0"/>
                    <a:pt x="0" y="0"/>
                  </a:cubicBez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6236923" y="1603982"/>
              <a:ext cx="86716" cy="84608"/>
            </a:xfrm>
            <a:custGeom>
              <a:avLst/>
              <a:gdLst>
                <a:gd name="T0" fmla="*/ 10 w 10"/>
                <a:gd name="T1" fmla="*/ 10 h 10"/>
                <a:gd name="T2" fmla="*/ 7 w 10"/>
                <a:gd name="T3" fmla="*/ 10 h 10"/>
                <a:gd name="T4" fmla="*/ 7 w 10"/>
                <a:gd name="T5" fmla="*/ 7 h 10"/>
                <a:gd name="T6" fmla="*/ 0 w 10"/>
                <a:gd name="T7" fmla="*/ 0 h 1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10"/>
                <a:gd name="T14" fmla="*/ 10 w 10"/>
                <a:gd name="T15" fmla="*/ 10 h 1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10">
                  <a:moveTo>
                    <a:pt x="10" y="10"/>
                  </a:moveTo>
                  <a:lnTo>
                    <a:pt x="7" y="10"/>
                  </a:lnTo>
                  <a:lnTo>
                    <a:pt x="7" y="7"/>
                  </a:lnTo>
                  <a:cubicBezTo>
                    <a:pt x="7" y="3"/>
                    <a:pt x="4" y="0"/>
                    <a:pt x="0" y="0"/>
                  </a:cubicBez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5368124" y="1862883"/>
              <a:ext cx="68719" cy="62609"/>
            </a:xfrm>
            <a:custGeom>
              <a:avLst/>
              <a:gdLst>
                <a:gd name="T0" fmla="*/ 14 w 48"/>
                <a:gd name="T1" fmla="*/ 44 h 45"/>
                <a:gd name="T2" fmla="*/ 48 w 48"/>
                <a:gd name="T3" fmla="*/ 45 h 45"/>
                <a:gd name="T4" fmla="*/ 7 w 48"/>
                <a:gd name="T5" fmla="*/ 0 h 45"/>
                <a:gd name="T6" fmla="*/ 0 w 48"/>
                <a:gd name="T7" fmla="*/ 0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45"/>
                <a:gd name="T14" fmla="*/ 48 w 48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45">
                  <a:moveTo>
                    <a:pt x="14" y="44"/>
                  </a:moveTo>
                  <a:lnTo>
                    <a:pt x="48" y="45"/>
                  </a:lnTo>
                  <a:cubicBezTo>
                    <a:pt x="48" y="19"/>
                    <a:pt x="27" y="0"/>
                    <a:pt x="7" y="0"/>
                  </a:cubicBez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6184566" y="1629365"/>
              <a:ext cx="52357" cy="67686"/>
            </a:xfrm>
            <a:custGeom>
              <a:avLst/>
              <a:gdLst>
                <a:gd name="T0" fmla="*/ 2 w 6"/>
                <a:gd name="T1" fmla="*/ 8 h 8"/>
                <a:gd name="T2" fmla="*/ 6 w 6"/>
                <a:gd name="T3" fmla="*/ 8 h 8"/>
                <a:gd name="T4" fmla="*/ 6 w 6"/>
                <a:gd name="T5" fmla="*/ 3 h 8"/>
                <a:gd name="T6" fmla="*/ 4 w 6"/>
                <a:gd name="T7" fmla="*/ 0 h 8"/>
                <a:gd name="T8" fmla="*/ 0 w 6"/>
                <a:gd name="T9" fmla="*/ 0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"/>
                <a:gd name="T16" fmla="*/ 0 h 8"/>
                <a:gd name="T17" fmla="*/ 6 w 6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" h="8">
                  <a:moveTo>
                    <a:pt x="2" y="8"/>
                  </a:moveTo>
                  <a:lnTo>
                    <a:pt x="6" y="8"/>
                  </a:lnTo>
                  <a:lnTo>
                    <a:pt x="6" y="3"/>
                  </a:lnTo>
                  <a:cubicBezTo>
                    <a:pt x="6" y="1"/>
                    <a:pt x="5" y="0"/>
                    <a:pt x="4" y="0"/>
                  </a:cubicBezTo>
                  <a:lnTo>
                    <a:pt x="0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5384485" y="1925492"/>
              <a:ext cx="361591" cy="103222"/>
            </a:xfrm>
            <a:custGeom>
              <a:avLst/>
              <a:gdLst>
                <a:gd name="T0" fmla="*/ 0 w 42"/>
                <a:gd name="T1" fmla="*/ 0 h 12"/>
                <a:gd name="T2" fmla="*/ 21 w 42"/>
                <a:gd name="T3" fmla="*/ 12 h 12"/>
                <a:gd name="T4" fmla="*/ 42 w 42"/>
                <a:gd name="T5" fmla="*/ 0 h 12"/>
                <a:gd name="T6" fmla="*/ 0 60000 65536"/>
                <a:gd name="T7" fmla="*/ 0 60000 65536"/>
                <a:gd name="T8" fmla="*/ 0 60000 65536"/>
                <a:gd name="T9" fmla="*/ 0 w 42"/>
                <a:gd name="T10" fmla="*/ 0 h 12"/>
                <a:gd name="T11" fmla="*/ 42 w 42"/>
                <a:gd name="T12" fmla="*/ 12 h 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" h="12">
                  <a:moveTo>
                    <a:pt x="0" y="0"/>
                  </a:moveTo>
                  <a:lnTo>
                    <a:pt x="21" y="12"/>
                  </a:lnTo>
                  <a:lnTo>
                    <a:pt x="42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8" name="Freeform 76"/>
            <p:cNvSpPr>
              <a:spLocks noEditPoints="1"/>
            </p:cNvSpPr>
            <p:nvPr/>
          </p:nvSpPr>
          <p:spPr bwMode="auto">
            <a:xfrm>
              <a:off x="6169840" y="1697051"/>
              <a:ext cx="153799" cy="294435"/>
            </a:xfrm>
            <a:custGeom>
              <a:avLst/>
              <a:gdLst>
                <a:gd name="T0" fmla="*/ 4 w 18"/>
                <a:gd name="T1" fmla="*/ 0 h 34"/>
                <a:gd name="T2" fmla="*/ 11 w 18"/>
                <a:gd name="T3" fmla="*/ 7 h 34"/>
                <a:gd name="T4" fmla="*/ 18 w 18"/>
                <a:gd name="T5" fmla="*/ 0 h 34"/>
                <a:gd name="T6" fmla="*/ 4 w 18"/>
                <a:gd name="T7" fmla="*/ 0 h 34"/>
                <a:gd name="T8" fmla="*/ 0 w 18"/>
                <a:gd name="T9" fmla="*/ 26 h 34"/>
                <a:gd name="T10" fmla="*/ 7 w 18"/>
                <a:gd name="T11" fmla="*/ 34 h 34"/>
                <a:gd name="T12" fmla="*/ 14 w 18"/>
                <a:gd name="T13" fmla="*/ 26 h 34"/>
                <a:gd name="T14" fmla="*/ 18 w 18"/>
                <a:gd name="T15" fmla="*/ 0 h 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8"/>
                <a:gd name="T25" fmla="*/ 0 h 34"/>
                <a:gd name="T26" fmla="*/ 18 w 18"/>
                <a:gd name="T27" fmla="*/ 34 h 3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8" h="34">
                  <a:moveTo>
                    <a:pt x="4" y="0"/>
                  </a:moveTo>
                  <a:lnTo>
                    <a:pt x="11" y="7"/>
                  </a:lnTo>
                  <a:lnTo>
                    <a:pt x="18" y="0"/>
                  </a:lnTo>
                  <a:moveTo>
                    <a:pt x="4" y="0"/>
                  </a:moveTo>
                  <a:lnTo>
                    <a:pt x="0" y="26"/>
                  </a:lnTo>
                  <a:lnTo>
                    <a:pt x="7" y="34"/>
                  </a:lnTo>
                  <a:lnTo>
                    <a:pt x="14" y="26"/>
                  </a:lnTo>
                  <a:lnTo>
                    <a:pt x="18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>
              <a:off x="5341945" y="1925492"/>
              <a:ext cx="404131" cy="345200"/>
            </a:xfrm>
            <a:custGeom>
              <a:avLst/>
              <a:gdLst>
                <a:gd name="T0" fmla="*/ 5 w 47"/>
                <a:gd name="T1" fmla="*/ 0 h 40"/>
                <a:gd name="T2" fmla="*/ 0 w 47"/>
                <a:gd name="T3" fmla="*/ 28 h 40"/>
                <a:gd name="T4" fmla="*/ 21 w 47"/>
                <a:gd name="T5" fmla="*/ 40 h 40"/>
                <a:gd name="T6" fmla="*/ 42 w 47"/>
                <a:gd name="T7" fmla="*/ 28 h 40"/>
                <a:gd name="T8" fmla="*/ 47 w 47"/>
                <a:gd name="T9" fmla="*/ 0 h 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40"/>
                <a:gd name="T17" fmla="*/ 47 w 47"/>
                <a:gd name="T18" fmla="*/ 40 h 4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40">
                  <a:moveTo>
                    <a:pt x="5" y="0"/>
                  </a:moveTo>
                  <a:lnTo>
                    <a:pt x="0" y="28"/>
                  </a:lnTo>
                  <a:lnTo>
                    <a:pt x="21" y="40"/>
                  </a:lnTo>
                  <a:lnTo>
                    <a:pt x="42" y="28"/>
                  </a:lnTo>
                  <a:lnTo>
                    <a:pt x="47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0" name="Freeform 78"/>
            <p:cNvSpPr>
              <a:spLocks/>
            </p:cNvSpPr>
            <p:nvPr/>
          </p:nvSpPr>
          <p:spPr bwMode="auto">
            <a:xfrm>
              <a:off x="7984337" y="1681821"/>
              <a:ext cx="137437" cy="231826"/>
            </a:xfrm>
            <a:custGeom>
              <a:avLst/>
              <a:gdLst>
                <a:gd name="T0" fmla="*/ 4 w 16"/>
                <a:gd name="T1" fmla="*/ 0 h 27"/>
                <a:gd name="T2" fmla="*/ 0 w 16"/>
                <a:gd name="T3" fmla="*/ 21 h 27"/>
                <a:gd name="T4" fmla="*/ 6 w 16"/>
                <a:gd name="T5" fmla="*/ 27 h 27"/>
                <a:gd name="T6" fmla="*/ 12 w 16"/>
                <a:gd name="T7" fmla="*/ 21 h 27"/>
                <a:gd name="T8" fmla="*/ 16 w 16"/>
                <a:gd name="T9" fmla="*/ 0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"/>
                <a:gd name="T16" fmla="*/ 0 h 27"/>
                <a:gd name="T17" fmla="*/ 16 w 16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" h="27">
                  <a:moveTo>
                    <a:pt x="4" y="0"/>
                  </a:moveTo>
                  <a:lnTo>
                    <a:pt x="0" y="21"/>
                  </a:lnTo>
                  <a:lnTo>
                    <a:pt x="6" y="27"/>
                  </a:lnTo>
                  <a:lnTo>
                    <a:pt x="12" y="21"/>
                  </a:lnTo>
                  <a:lnTo>
                    <a:pt x="16" y="0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1" name="Line 79"/>
            <p:cNvSpPr>
              <a:spLocks noChangeShapeType="1"/>
            </p:cNvSpPr>
            <p:nvPr/>
          </p:nvSpPr>
          <p:spPr bwMode="auto">
            <a:xfrm>
              <a:off x="2856626" y="2115013"/>
              <a:ext cx="2495137" cy="1693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2" name="Line 80"/>
            <p:cNvSpPr>
              <a:spLocks noChangeShapeType="1"/>
            </p:cNvSpPr>
            <p:nvPr/>
          </p:nvSpPr>
          <p:spPr bwMode="auto">
            <a:xfrm>
              <a:off x="6305641" y="1842577"/>
              <a:ext cx="1678695" cy="0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3" name="Line 81"/>
            <p:cNvSpPr>
              <a:spLocks noChangeShapeType="1"/>
            </p:cNvSpPr>
            <p:nvPr/>
          </p:nvSpPr>
          <p:spPr bwMode="auto">
            <a:xfrm flipH="1">
              <a:off x="5523559" y="2028714"/>
              <a:ext cx="42540" cy="24197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4" name="Line 82"/>
            <p:cNvSpPr>
              <a:spLocks noChangeShapeType="1"/>
            </p:cNvSpPr>
            <p:nvPr/>
          </p:nvSpPr>
          <p:spPr bwMode="auto">
            <a:xfrm flipH="1">
              <a:off x="8035057" y="1732586"/>
              <a:ext cx="34360" cy="181061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5" name="Freeform 83"/>
            <p:cNvSpPr>
              <a:spLocks/>
            </p:cNvSpPr>
            <p:nvPr/>
          </p:nvSpPr>
          <p:spPr bwMode="auto">
            <a:xfrm>
              <a:off x="8251030" y="1578600"/>
              <a:ext cx="85080" cy="299511"/>
            </a:xfrm>
            <a:custGeom>
              <a:avLst/>
              <a:gdLst>
                <a:gd name="T0" fmla="*/ 10 w 10"/>
                <a:gd name="T1" fmla="*/ 0 h 35"/>
                <a:gd name="T2" fmla="*/ 6 w 10"/>
                <a:gd name="T3" fmla="*/ 29 h 35"/>
                <a:gd name="T4" fmla="*/ 0 w 10"/>
                <a:gd name="T5" fmla="*/ 35 h 35"/>
                <a:gd name="T6" fmla="*/ 0 w 10"/>
                <a:gd name="T7" fmla="*/ 29 h 3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"/>
                <a:gd name="T13" fmla="*/ 0 h 35"/>
                <a:gd name="T14" fmla="*/ 10 w 10"/>
                <a:gd name="T15" fmla="*/ 35 h 3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" h="35">
                  <a:moveTo>
                    <a:pt x="10" y="0"/>
                  </a:moveTo>
                  <a:lnTo>
                    <a:pt x="6" y="29"/>
                  </a:lnTo>
                  <a:lnTo>
                    <a:pt x="0" y="35"/>
                  </a:lnTo>
                  <a:lnTo>
                    <a:pt x="0" y="29"/>
                  </a:lnTo>
                </a:path>
              </a:pathLst>
            </a:cu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6" name="Line 84"/>
            <p:cNvSpPr>
              <a:spLocks noChangeShapeType="1"/>
            </p:cNvSpPr>
            <p:nvPr/>
          </p:nvSpPr>
          <p:spPr bwMode="auto">
            <a:xfrm flipH="1">
              <a:off x="8251030" y="1629365"/>
              <a:ext cx="32723" cy="248746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7" name="Line 85"/>
            <p:cNvSpPr>
              <a:spLocks noChangeShapeType="1"/>
            </p:cNvSpPr>
            <p:nvPr/>
          </p:nvSpPr>
          <p:spPr bwMode="auto">
            <a:xfrm>
              <a:off x="8093959" y="1827347"/>
              <a:ext cx="157071" cy="1693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8" name="Line 86"/>
            <p:cNvSpPr>
              <a:spLocks noChangeShapeType="1"/>
            </p:cNvSpPr>
            <p:nvPr/>
          </p:nvSpPr>
          <p:spPr bwMode="auto">
            <a:xfrm flipV="1">
              <a:off x="5687175" y="1879804"/>
              <a:ext cx="489210" cy="0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89" name="Line 87"/>
            <p:cNvSpPr>
              <a:spLocks noChangeShapeType="1"/>
            </p:cNvSpPr>
            <p:nvPr/>
          </p:nvSpPr>
          <p:spPr bwMode="auto">
            <a:xfrm flipH="1">
              <a:off x="6227106" y="1754585"/>
              <a:ext cx="35995" cy="231825"/>
            </a:xfrm>
            <a:prstGeom prst="line">
              <a:avLst/>
            </a:prstGeom>
            <a:noFill/>
            <a:ln w="9525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0" name="Rectangle 90"/>
            <p:cNvSpPr>
              <a:spLocks noChangeArrowheads="1"/>
            </p:cNvSpPr>
            <p:nvPr/>
          </p:nvSpPr>
          <p:spPr bwMode="auto">
            <a:xfrm>
              <a:off x="5356671" y="1646287"/>
              <a:ext cx="42540" cy="15229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1" name="Text Box 91"/>
            <p:cNvSpPr txBox="1">
              <a:spLocks noChangeArrowheads="1"/>
            </p:cNvSpPr>
            <p:nvPr/>
          </p:nvSpPr>
          <p:spPr bwMode="auto">
            <a:xfrm>
              <a:off x="5062163" y="1532912"/>
              <a:ext cx="669187" cy="365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dirty="0">
                  <a:solidFill>
                    <a:srgbClr val="000000"/>
                  </a:solidFill>
                  <a:ea typeface="+mn-ea"/>
                </a:rPr>
                <a:t>8.5%</a:t>
              </a:r>
            </a:p>
          </p:txBody>
        </p:sp>
        <p:sp>
          <p:nvSpPr>
            <p:cNvPr id="92" name="Rectangle 92"/>
            <p:cNvSpPr>
              <a:spLocks noChangeArrowheads="1"/>
            </p:cNvSpPr>
            <p:nvPr/>
          </p:nvSpPr>
          <p:spPr bwMode="auto">
            <a:xfrm>
              <a:off x="5736259" y="1595522"/>
              <a:ext cx="307597" cy="1269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3" name="Text Box 93"/>
            <p:cNvSpPr txBox="1">
              <a:spLocks noChangeArrowheads="1"/>
            </p:cNvSpPr>
            <p:nvPr/>
          </p:nvSpPr>
          <p:spPr bwMode="auto">
            <a:xfrm>
              <a:off x="5646270" y="1532912"/>
              <a:ext cx="471213" cy="245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dirty="0">
                  <a:solidFill>
                    <a:srgbClr val="000000"/>
                  </a:solidFill>
                  <a:ea typeface="+mn-ea"/>
                </a:rPr>
                <a:t>1.5%</a:t>
              </a:r>
            </a:p>
          </p:txBody>
        </p:sp>
        <p:sp>
          <p:nvSpPr>
            <p:cNvPr id="94" name="Freeform 118"/>
            <p:cNvSpPr>
              <a:spLocks/>
            </p:cNvSpPr>
            <p:nvPr/>
          </p:nvSpPr>
          <p:spPr bwMode="auto">
            <a:xfrm>
              <a:off x="755802" y="1566755"/>
              <a:ext cx="53993" cy="3186331"/>
            </a:xfrm>
            <a:custGeom>
              <a:avLst/>
              <a:gdLst>
                <a:gd name="T0" fmla="*/ 1 w 34"/>
                <a:gd name="T1" fmla="*/ 174 h 2007"/>
                <a:gd name="T2" fmla="*/ 31 w 34"/>
                <a:gd name="T3" fmla="*/ 0 h 2007"/>
                <a:gd name="T4" fmla="*/ 34 w 34"/>
                <a:gd name="T5" fmla="*/ 1831 h 2007"/>
                <a:gd name="T6" fmla="*/ 0 w 34"/>
                <a:gd name="T7" fmla="*/ 2007 h 2007"/>
                <a:gd name="T8" fmla="*/ 1 w 34"/>
                <a:gd name="T9" fmla="*/ 174 h 20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07"/>
                <a:gd name="T17" fmla="*/ 34 w 34"/>
                <a:gd name="T18" fmla="*/ 2007 h 20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07">
                  <a:moveTo>
                    <a:pt x="1" y="174"/>
                  </a:moveTo>
                  <a:lnTo>
                    <a:pt x="31" y="0"/>
                  </a:lnTo>
                  <a:lnTo>
                    <a:pt x="34" y="1831"/>
                  </a:lnTo>
                  <a:lnTo>
                    <a:pt x="0" y="2007"/>
                  </a:lnTo>
                  <a:lnTo>
                    <a:pt x="1" y="174"/>
                  </a:lnTo>
                  <a:close/>
                </a:path>
              </a:pathLst>
            </a:custGeom>
            <a:solidFill>
              <a:srgbClr val="6F737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5" name="Freeform 120"/>
            <p:cNvSpPr>
              <a:spLocks/>
            </p:cNvSpPr>
            <p:nvPr/>
          </p:nvSpPr>
          <p:spPr bwMode="auto">
            <a:xfrm>
              <a:off x="752530" y="1566755"/>
              <a:ext cx="53993" cy="3186331"/>
            </a:xfrm>
            <a:custGeom>
              <a:avLst/>
              <a:gdLst>
                <a:gd name="T0" fmla="*/ 3 w 34"/>
                <a:gd name="T1" fmla="*/ 174 h 2007"/>
                <a:gd name="T2" fmla="*/ 33 w 34"/>
                <a:gd name="T3" fmla="*/ 0 h 2007"/>
                <a:gd name="T4" fmla="*/ 34 w 34"/>
                <a:gd name="T5" fmla="*/ 1835 h 2007"/>
                <a:gd name="T6" fmla="*/ 0 w 34"/>
                <a:gd name="T7" fmla="*/ 2007 h 2007"/>
                <a:gd name="T8" fmla="*/ 3 w 34"/>
                <a:gd name="T9" fmla="*/ 174 h 20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07"/>
                <a:gd name="T17" fmla="*/ 34 w 34"/>
                <a:gd name="T18" fmla="*/ 2007 h 20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07">
                  <a:moveTo>
                    <a:pt x="3" y="174"/>
                  </a:moveTo>
                  <a:lnTo>
                    <a:pt x="33" y="0"/>
                  </a:lnTo>
                  <a:lnTo>
                    <a:pt x="34" y="1835"/>
                  </a:lnTo>
                  <a:lnTo>
                    <a:pt x="0" y="2007"/>
                  </a:lnTo>
                  <a:lnTo>
                    <a:pt x="3" y="174"/>
                  </a:lnTo>
                  <a:close/>
                </a:path>
              </a:pathLst>
            </a:custGeom>
            <a:noFill/>
            <a:ln w="635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6" name="Freeform 119"/>
            <p:cNvSpPr>
              <a:spLocks/>
            </p:cNvSpPr>
            <p:nvPr/>
          </p:nvSpPr>
          <p:spPr bwMode="auto">
            <a:xfrm>
              <a:off x="757438" y="4475572"/>
              <a:ext cx="333776" cy="275821"/>
            </a:xfrm>
            <a:custGeom>
              <a:avLst/>
              <a:gdLst>
                <a:gd name="T0" fmla="*/ 23 w 35"/>
                <a:gd name="T1" fmla="*/ 14 h 29"/>
                <a:gd name="T2" fmla="*/ 35 w 35"/>
                <a:gd name="T3" fmla="*/ 14 h 29"/>
                <a:gd name="T4" fmla="*/ 22 w 35"/>
                <a:gd name="T5" fmla="*/ 0 h 29"/>
                <a:gd name="T6" fmla="*/ 5 w 35"/>
                <a:gd name="T7" fmla="*/ 0 h 29"/>
                <a:gd name="T8" fmla="*/ 0 w 35"/>
                <a:gd name="T9" fmla="*/ 29 h 29"/>
                <a:gd name="T10" fmla="*/ 21 w 35"/>
                <a:gd name="T11" fmla="*/ 29 h 29"/>
                <a:gd name="T12" fmla="*/ 23 w 35"/>
                <a:gd name="T13" fmla="*/ 14 h 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5"/>
                <a:gd name="T22" fmla="*/ 0 h 29"/>
                <a:gd name="T23" fmla="*/ 35 w 35"/>
                <a:gd name="T24" fmla="*/ 29 h 2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5" h="29">
                  <a:moveTo>
                    <a:pt x="23" y="14"/>
                  </a:moveTo>
                  <a:lnTo>
                    <a:pt x="35" y="14"/>
                  </a:lnTo>
                  <a:cubicBezTo>
                    <a:pt x="35" y="6"/>
                    <a:pt x="29" y="0"/>
                    <a:pt x="22" y="0"/>
                  </a:cubicBezTo>
                  <a:lnTo>
                    <a:pt x="5" y="0"/>
                  </a:lnTo>
                  <a:lnTo>
                    <a:pt x="0" y="29"/>
                  </a:lnTo>
                  <a:lnTo>
                    <a:pt x="21" y="29"/>
                  </a:lnTo>
                  <a:lnTo>
                    <a:pt x="23" y="14"/>
                  </a:lnTo>
                  <a:close/>
                </a:path>
              </a:pathLst>
            </a:custGeom>
            <a:solidFill>
              <a:srgbClr val="6F7376"/>
            </a:solidFill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7" name="Line 121"/>
            <p:cNvSpPr>
              <a:spLocks noChangeShapeType="1"/>
            </p:cNvSpPr>
            <p:nvPr/>
          </p:nvSpPr>
          <p:spPr bwMode="auto">
            <a:xfrm>
              <a:off x="757438" y="4751393"/>
              <a:ext cx="209428" cy="1693"/>
            </a:xfrm>
            <a:prstGeom prst="line">
              <a:avLst/>
            </a:prstGeom>
            <a:noFill/>
            <a:ln w="6350">
              <a:solidFill>
                <a:srgbClr val="2E2C2C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grpSp>
          <p:nvGrpSpPr>
            <p:cNvPr id="48236" name="Group 129"/>
            <p:cNvGrpSpPr>
              <a:grpSpLocks/>
            </p:cNvGrpSpPr>
            <p:nvPr/>
          </p:nvGrpSpPr>
          <p:grpSpPr bwMode="auto">
            <a:xfrm>
              <a:off x="928688" y="4608513"/>
              <a:ext cx="1335087" cy="701675"/>
              <a:chOff x="585" y="2903"/>
              <a:chExt cx="948" cy="468"/>
            </a:xfrm>
          </p:grpSpPr>
          <p:sp>
            <p:nvSpPr>
              <p:cNvPr id="102" name="Freeform 115"/>
              <p:cNvSpPr>
                <a:spLocks/>
              </p:cNvSpPr>
              <p:nvPr/>
            </p:nvSpPr>
            <p:spPr bwMode="auto">
              <a:xfrm>
                <a:off x="585" y="2903"/>
                <a:ext cx="948" cy="463"/>
              </a:xfrm>
              <a:custGeom>
                <a:avLst/>
                <a:gdLst>
                  <a:gd name="T0" fmla="*/ 158 w 158"/>
                  <a:gd name="T1" fmla="*/ 0 h 78"/>
                  <a:gd name="T2" fmla="*/ 153 w 158"/>
                  <a:gd name="T3" fmla="*/ 29 h 78"/>
                  <a:gd name="T4" fmla="*/ 77 w 158"/>
                  <a:gd name="T5" fmla="*/ 78 h 78"/>
                  <a:gd name="T6" fmla="*/ 0 w 158"/>
                  <a:gd name="T7" fmla="*/ 29 h 78"/>
                  <a:gd name="T8" fmla="*/ 5 w 158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8"/>
                  <a:gd name="T16" fmla="*/ 0 h 78"/>
                  <a:gd name="T17" fmla="*/ 158 w 158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8" h="78">
                    <a:moveTo>
                      <a:pt x="158" y="0"/>
                    </a:moveTo>
                    <a:lnTo>
                      <a:pt x="153" y="29"/>
                    </a:lnTo>
                    <a:lnTo>
                      <a:pt x="77" y="78"/>
                    </a:lnTo>
                    <a:lnTo>
                      <a:pt x="0" y="29"/>
                    </a:lnTo>
                    <a:lnTo>
                      <a:pt x="5" y="0"/>
                    </a:lnTo>
                  </a:path>
                </a:pathLst>
              </a:custGeom>
              <a:noFill/>
              <a:ln w="635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103" name="Freeform 116"/>
              <p:cNvSpPr>
                <a:spLocks/>
              </p:cNvSpPr>
              <p:nvPr/>
            </p:nvSpPr>
            <p:spPr bwMode="auto">
              <a:xfrm>
                <a:off x="1049" y="2903"/>
                <a:ext cx="488" cy="463"/>
              </a:xfrm>
              <a:custGeom>
                <a:avLst/>
                <a:gdLst>
                  <a:gd name="T0" fmla="*/ 4 w 81"/>
                  <a:gd name="T1" fmla="*/ 49 h 78"/>
                  <a:gd name="T2" fmla="*/ 81 w 81"/>
                  <a:gd name="T3" fmla="*/ 0 h 78"/>
                  <a:gd name="T4" fmla="*/ 76 w 81"/>
                  <a:gd name="T5" fmla="*/ 29 h 78"/>
                  <a:gd name="T6" fmla="*/ 0 w 81"/>
                  <a:gd name="T7" fmla="*/ 78 h 78"/>
                  <a:gd name="T8" fmla="*/ 4 w 81"/>
                  <a:gd name="T9" fmla="*/ 4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78"/>
                  <a:gd name="T17" fmla="*/ 81 w 8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78">
                    <a:moveTo>
                      <a:pt x="4" y="49"/>
                    </a:moveTo>
                    <a:lnTo>
                      <a:pt x="81" y="0"/>
                    </a:lnTo>
                    <a:lnTo>
                      <a:pt x="76" y="29"/>
                    </a:lnTo>
                    <a:lnTo>
                      <a:pt x="0" y="78"/>
                    </a:lnTo>
                    <a:lnTo>
                      <a:pt x="4" y="49"/>
                    </a:lnTo>
                    <a:close/>
                  </a:path>
                </a:pathLst>
              </a:custGeom>
              <a:solidFill>
                <a:srgbClr val="DFDFE1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104" name="Freeform 117"/>
              <p:cNvSpPr>
                <a:spLocks/>
              </p:cNvSpPr>
              <p:nvPr/>
            </p:nvSpPr>
            <p:spPr bwMode="auto">
              <a:xfrm>
                <a:off x="585" y="2903"/>
                <a:ext cx="486" cy="463"/>
              </a:xfrm>
              <a:custGeom>
                <a:avLst/>
                <a:gdLst>
                  <a:gd name="T0" fmla="*/ 81 w 81"/>
                  <a:gd name="T1" fmla="*/ 49 h 78"/>
                  <a:gd name="T2" fmla="*/ 5 w 81"/>
                  <a:gd name="T3" fmla="*/ 0 h 78"/>
                  <a:gd name="T4" fmla="*/ 0 w 81"/>
                  <a:gd name="T5" fmla="*/ 29 h 78"/>
                  <a:gd name="T6" fmla="*/ 77 w 81"/>
                  <a:gd name="T7" fmla="*/ 78 h 78"/>
                  <a:gd name="T8" fmla="*/ 81 w 81"/>
                  <a:gd name="T9" fmla="*/ 49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1"/>
                  <a:gd name="T16" fmla="*/ 0 h 78"/>
                  <a:gd name="T17" fmla="*/ 81 w 81"/>
                  <a:gd name="T18" fmla="*/ 78 h 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1" h="78">
                    <a:moveTo>
                      <a:pt x="81" y="49"/>
                    </a:moveTo>
                    <a:lnTo>
                      <a:pt x="5" y="0"/>
                    </a:lnTo>
                    <a:lnTo>
                      <a:pt x="0" y="29"/>
                    </a:lnTo>
                    <a:lnTo>
                      <a:pt x="77" y="78"/>
                    </a:lnTo>
                    <a:lnTo>
                      <a:pt x="81" y="49"/>
                    </a:lnTo>
                    <a:close/>
                  </a:path>
                </a:pathLst>
              </a:custGeom>
              <a:solidFill>
                <a:srgbClr val="939598"/>
              </a:solidFill>
              <a:ln w="63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105" name="Line 122"/>
              <p:cNvSpPr>
                <a:spLocks noChangeShapeType="1"/>
              </p:cNvSpPr>
              <p:nvPr/>
            </p:nvSpPr>
            <p:spPr bwMode="auto">
              <a:xfrm flipH="1">
                <a:off x="1049" y="3197"/>
                <a:ext cx="22" cy="174"/>
              </a:xfrm>
              <a:prstGeom prst="line">
                <a:avLst/>
              </a:prstGeom>
              <a:noFill/>
              <a:ln w="6350">
                <a:solidFill>
                  <a:srgbClr val="2E2C2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dirty="0">
                  <a:solidFill>
                    <a:srgbClr val="000000"/>
                  </a:solidFill>
                  <a:ea typeface="+mn-ea"/>
                </a:endParaRPr>
              </a:p>
            </p:txBody>
          </p:sp>
        </p:grpSp>
        <p:sp>
          <p:nvSpPr>
            <p:cNvPr id="99" name="Freeform 123"/>
            <p:cNvSpPr>
              <a:spLocks/>
            </p:cNvSpPr>
            <p:nvPr/>
          </p:nvSpPr>
          <p:spPr bwMode="auto">
            <a:xfrm>
              <a:off x="808159" y="2619276"/>
              <a:ext cx="1457814" cy="2428245"/>
            </a:xfrm>
            <a:custGeom>
              <a:avLst/>
              <a:gdLst>
                <a:gd name="T0" fmla="*/ 0 w 918"/>
                <a:gd name="T1" fmla="*/ 1169 h 1530"/>
                <a:gd name="T2" fmla="*/ 106 w 918"/>
                <a:gd name="T3" fmla="*/ 1169 h 1530"/>
                <a:gd name="T4" fmla="*/ 178 w 918"/>
                <a:gd name="T5" fmla="*/ 1253 h 1530"/>
                <a:gd name="T6" fmla="*/ 102 w 918"/>
                <a:gd name="T7" fmla="*/ 1253 h 1530"/>
                <a:gd name="T8" fmla="*/ 510 w 918"/>
                <a:gd name="T9" fmla="*/ 1530 h 1530"/>
                <a:gd name="T10" fmla="*/ 918 w 918"/>
                <a:gd name="T11" fmla="*/ 1251 h 1530"/>
                <a:gd name="T12" fmla="*/ 847 w 918"/>
                <a:gd name="T13" fmla="*/ 1251 h 1530"/>
                <a:gd name="T14" fmla="*/ 847 w 918"/>
                <a:gd name="T15" fmla="*/ 1200 h 1530"/>
                <a:gd name="T16" fmla="*/ 285 w 918"/>
                <a:gd name="T17" fmla="*/ 2 h 1530"/>
                <a:gd name="T18" fmla="*/ 112 w 918"/>
                <a:gd name="T19" fmla="*/ 0 h 15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918"/>
                <a:gd name="T31" fmla="*/ 0 h 1530"/>
                <a:gd name="T32" fmla="*/ 918 w 918"/>
                <a:gd name="T33" fmla="*/ 1530 h 15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918" h="1530">
                  <a:moveTo>
                    <a:pt x="0" y="1169"/>
                  </a:moveTo>
                  <a:lnTo>
                    <a:pt x="106" y="1169"/>
                  </a:lnTo>
                  <a:cubicBezTo>
                    <a:pt x="171" y="1175"/>
                    <a:pt x="179" y="1239"/>
                    <a:pt x="178" y="1253"/>
                  </a:cubicBezTo>
                  <a:lnTo>
                    <a:pt x="102" y="1253"/>
                  </a:lnTo>
                  <a:lnTo>
                    <a:pt x="510" y="1530"/>
                  </a:lnTo>
                  <a:lnTo>
                    <a:pt x="918" y="1251"/>
                  </a:lnTo>
                  <a:lnTo>
                    <a:pt x="847" y="1251"/>
                  </a:lnTo>
                  <a:lnTo>
                    <a:pt x="847" y="1200"/>
                  </a:lnTo>
                  <a:cubicBezTo>
                    <a:pt x="850" y="330"/>
                    <a:pt x="766" y="65"/>
                    <a:pt x="285" y="2"/>
                  </a:cubicBezTo>
                  <a:lnTo>
                    <a:pt x="112" y="0"/>
                  </a:lnTo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00" name="Line 131"/>
            <p:cNvSpPr>
              <a:spLocks noChangeShapeType="1"/>
            </p:cNvSpPr>
            <p:nvPr/>
          </p:nvSpPr>
          <p:spPr bwMode="auto">
            <a:xfrm>
              <a:off x="1837300" y="2862946"/>
              <a:ext cx="523570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4" name="Группа 117"/>
          <p:cNvGrpSpPr>
            <a:grpSpLocks/>
          </p:cNvGrpSpPr>
          <p:nvPr/>
        </p:nvGrpSpPr>
        <p:grpSpPr bwMode="auto">
          <a:xfrm>
            <a:off x="827088" y="692696"/>
            <a:ext cx="7759350" cy="965202"/>
            <a:chOff x="827584" y="779072"/>
            <a:chExt cx="7758917" cy="965478"/>
          </a:xfrm>
        </p:grpSpPr>
        <p:sp>
          <p:nvSpPr>
            <p:cNvPr id="106" name="TextBox 105"/>
            <p:cNvSpPr txBox="1"/>
            <p:nvPr/>
          </p:nvSpPr>
          <p:spPr>
            <a:xfrm>
              <a:off x="1638465" y="816957"/>
              <a:ext cx="989318" cy="656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baseline="30000" dirty="0">
                  <a:latin typeface="+mn-lt"/>
                  <a:ea typeface="ＭＳ Ｐゴシック" pitchFamily="34" charset="-128"/>
                </a:rPr>
                <a:t>239-24</a:t>
              </a:r>
              <a:r>
                <a:rPr lang="en-US" sz="2800" baseline="30000" dirty="0">
                  <a:latin typeface="+mn-lt"/>
                  <a:ea typeface="ＭＳ Ｐゴシック" pitchFamily="34" charset="-128"/>
                </a:rPr>
                <a:t>3</a:t>
              </a:r>
            </a:p>
            <a:p>
              <a:pPr algn="ctr">
                <a:defRPr/>
              </a:pPr>
              <a:r>
                <a:rPr lang="en-US" b="1" dirty="0" err="1">
                  <a:latin typeface="+mn-lt"/>
                  <a:ea typeface="ＭＳ Ｐゴシック" pitchFamily="34" charset="-128"/>
                </a:rPr>
                <a:t>Pu</a:t>
              </a:r>
              <a:endParaRPr lang="ru-RU" b="1" dirty="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3574313" y="779072"/>
              <a:ext cx="989318" cy="656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baseline="30000" dirty="0">
                  <a:latin typeface="+mn-lt"/>
                  <a:ea typeface="ＭＳ Ｐゴシック" pitchFamily="34" charset="-128"/>
                </a:rPr>
                <a:t>2</a:t>
              </a:r>
              <a:r>
                <a:rPr lang="en-US" sz="2800" baseline="30000" dirty="0">
                  <a:latin typeface="+mn-lt"/>
                  <a:ea typeface="ＭＳ Ｐゴシック" pitchFamily="34" charset="-128"/>
                </a:rPr>
                <a:t>43</a:t>
              </a:r>
              <a:r>
                <a:rPr lang="ru-RU" sz="2800" baseline="30000" dirty="0">
                  <a:latin typeface="+mn-lt"/>
                  <a:ea typeface="ＭＳ Ｐゴシック" pitchFamily="34" charset="-128"/>
                </a:rPr>
                <a:t>-24</a:t>
              </a:r>
              <a:r>
                <a:rPr lang="en-US" sz="2800" baseline="30000" dirty="0">
                  <a:latin typeface="+mn-lt"/>
                  <a:ea typeface="ＭＳ Ｐゴシック" pitchFamily="34" charset="-128"/>
                </a:rPr>
                <a:t>4</a:t>
              </a:r>
            </a:p>
            <a:p>
              <a:pPr algn="ctr">
                <a:defRPr/>
              </a:pPr>
              <a:r>
                <a:rPr lang="en-US" b="1" dirty="0">
                  <a:latin typeface="+mn-lt"/>
                  <a:ea typeface="ＭＳ Ｐゴシック" pitchFamily="34" charset="-128"/>
                </a:rPr>
                <a:t>Am</a:t>
              </a:r>
              <a:endParaRPr lang="ru-RU" b="1" dirty="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249219" y="779072"/>
              <a:ext cx="989318" cy="656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baseline="30000" dirty="0">
                  <a:latin typeface="+mn-lt"/>
                  <a:ea typeface="ＭＳ Ｐゴシック" pitchFamily="34" charset="-128"/>
                </a:rPr>
                <a:t>2</a:t>
              </a:r>
              <a:r>
                <a:rPr lang="en-US" sz="2800" baseline="30000" dirty="0">
                  <a:latin typeface="+mn-lt"/>
                  <a:ea typeface="ＭＳ Ｐゴシック" pitchFamily="34" charset="-128"/>
                </a:rPr>
                <a:t>44</a:t>
              </a:r>
              <a:r>
                <a:rPr lang="ru-RU" sz="2800" baseline="30000" dirty="0">
                  <a:latin typeface="+mn-lt"/>
                  <a:ea typeface="ＭＳ Ｐゴシック" pitchFamily="34" charset="-128"/>
                </a:rPr>
                <a:t>-24</a:t>
              </a:r>
              <a:r>
                <a:rPr lang="en-US" sz="2800" baseline="30000" dirty="0">
                  <a:latin typeface="+mn-lt"/>
                  <a:ea typeface="ＭＳ Ｐゴシック" pitchFamily="34" charset="-128"/>
                </a:rPr>
                <a:t>9</a:t>
              </a:r>
            </a:p>
            <a:p>
              <a:pPr algn="ctr">
                <a:defRPr/>
              </a:pPr>
              <a:r>
                <a:rPr lang="en-US" b="1" dirty="0">
                  <a:latin typeface="+mn-lt"/>
                  <a:ea typeface="ＭＳ Ｐゴシック" pitchFamily="34" charset="-128"/>
                </a:rPr>
                <a:t>Cm</a:t>
              </a:r>
              <a:endParaRPr lang="ru-RU" b="1" dirty="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701363" y="825235"/>
              <a:ext cx="989318" cy="656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800" baseline="30000" dirty="0">
                  <a:latin typeface="+mn-lt"/>
                  <a:ea typeface="ＭＳ Ｐゴシック" pitchFamily="34" charset="-128"/>
                </a:rPr>
                <a:t>2</a:t>
              </a:r>
              <a:r>
                <a:rPr lang="en-US" sz="2800" baseline="30000" dirty="0">
                  <a:latin typeface="+mn-lt"/>
                  <a:ea typeface="ＭＳ Ｐゴシック" pitchFamily="34" charset="-128"/>
                </a:rPr>
                <a:t>49</a:t>
              </a:r>
              <a:r>
                <a:rPr lang="ru-RU" sz="2800" baseline="30000" dirty="0">
                  <a:latin typeface="+mn-lt"/>
                  <a:ea typeface="ＭＳ Ｐゴシック" pitchFamily="34" charset="-128"/>
                </a:rPr>
                <a:t>-2</a:t>
              </a:r>
              <a:r>
                <a:rPr lang="en-US" sz="2800" baseline="30000" dirty="0">
                  <a:latin typeface="+mn-lt"/>
                  <a:ea typeface="ＭＳ Ｐゴシック" pitchFamily="34" charset="-128"/>
                </a:rPr>
                <a:t>50</a:t>
              </a:r>
            </a:p>
            <a:p>
              <a:pPr algn="ctr">
                <a:defRPr/>
              </a:pPr>
              <a:r>
                <a:rPr lang="en-US" b="1" dirty="0" err="1">
                  <a:latin typeface="+mn-lt"/>
                  <a:ea typeface="ＭＳ Ｐゴシック" pitchFamily="34" charset="-128"/>
                </a:rPr>
                <a:t>Bk</a:t>
              </a:r>
              <a:endParaRPr lang="ru-RU" b="1" dirty="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597183" y="818763"/>
              <a:ext cx="989318" cy="6567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800" baseline="30000" dirty="0">
                  <a:latin typeface="+mn-lt"/>
                  <a:ea typeface="ＭＳ Ｐゴシック" pitchFamily="34" charset="-128"/>
                </a:rPr>
                <a:t>2</a:t>
              </a:r>
              <a:r>
                <a:rPr lang="en-US" sz="2800" baseline="30000" dirty="0">
                  <a:latin typeface="+mn-lt"/>
                  <a:ea typeface="ＭＳ Ｐゴシック" pitchFamily="34" charset="-128"/>
                </a:rPr>
                <a:t>50</a:t>
              </a:r>
              <a:r>
                <a:rPr lang="ru-RU" sz="2800" baseline="30000" dirty="0">
                  <a:latin typeface="+mn-lt"/>
                  <a:ea typeface="ＭＳ Ｐゴシック" pitchFamily="34" charset="-128"/>
                </a:rPr>
                <a:t>-2</a:t>
              </a:r>
              <a:r>
                <a:rPr lang="en-US" sz="2800" baseline="30000" dirty="0">
                  <a:latin typeface="+mn-lt"/>
                  <a:ea typeface="ＭＳ Ｐゴシック" pitchFamily="34" charset="-128"/>
                </a:rPr>
                <a:t>52</a:t>
              </a:r>
            </a:p>
            <a:p>
              <a:pPr algn="ctr">
                <a:defRPr/>
              </a:pPr>
              <a:r>
                <a:rPr lang="en-US" b="1" dirty="0" err="1">
                  <a:latin typeface="+mn-lt"/>
                  <a:ea typeface="ＭＳ Ｐゴシック" pitchFamily="34" charset="-128"/>
                </a:rPr>
                <a:t>Cf</a:t>
              </a:r>
              <a:endParaRPr lang="ru-RU" b="1" dirty="0">
                <a:latin typeface="+mn-lt"/>
                <a:ea typeface="ＭＳ Ｐゴシック" pitchFamily="34" charset="-128"/>
              </a:endParaRPr>
            </a:p>
          </p:txBody>
        </p:sp>
        <p:sp>
          <p:nvSpPr>
            <p:cNvPr id="112" name="Прямоугольник 111"/>
            <p:cNvSpPr/>
            <p:nvPr/>
          </p:nvSpPr>
          <p:spPr>
            <a:xfrm>
              <a:off x="827584" y="1528584"/>
              <a:ext cx="2879564" cy="21596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13" name="Прямоугольник 112"/>
            <p:cNvSpPr/>
            <p:nvPr/>
          </p:nvSpPr>
          <p:spPr>
            <a:xfrm>
              <a:off x="3734134" y="1528584"/>
              <a:ext cx="963559" cy="21596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14" name="Прямоугольник 113"/>
            <p:cNvSpPr/>
            <p:nvPr/>
          </p:nvSpPr>
          <p:spPr>
            <a:xfrm>
              <a:off x="4719917" y="1528584"/>
              <a:ext cx="2168404" cy="21596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6907370" y="1528584"/>
              <a:ext cx="595279" cy="215966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  <p:sp>
          <p:nvSpPr>
            <p:cNvPr id="116" name="Прямоугольник 115"/>
            <p:cNvSpPr/>
            <p:nvPr/>
          </p:nvSpPr>
          <p:spPr>
            <a:xfrm>
              <a:off x="7524872" y="1528584"/>
              <a:ext cx="863552" cy="215966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/>
            </a:p>
          </p:txBody>
        </p:sp>
      </p:grpSp>
      <p:sp>
        <p:nvSpPr>
          <p:cNvPr id="117" name="Прямоугольник 116"/>
          <p:cNvSpPr/>
          <p:nvPr/>
        </p:nvSpPr>
        <p:spPr>
          <a:xfrm>
            <a:off x="827088" y="1779654"/>
            <a:ext cx="7561262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5-конечная звезда 1"/>
          <p:cNvSpPr/>
          <p:nvPr/>
        </p:nvSpPr>
        <p:spPr>
          <a:xfrm>
            <a:off x="4877831" y="1413750"/>
            <a:ext cx="291306" cy="263269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5-конечная звезда 117"/>
          <p:cNvSpPr/>
          <p:nvPr/>
        </p:nvSpPr>
        <p:spPr>
          <a:xfrm>
            <a:off x="6444208" y="1383606"/>
            <a:ext cx="291306" cy="263269"/>
          </a:xfrm>
          <a:prstGeom prst="star5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4755622" y="169835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245</a:t>
            </a:r>
            <a:endParaRPr lang="ru-RU" b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6340532" y="1671646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248</a:t>
            </a:r>
            <a:endParaRPr lang="ru-RU" b="1" dirty="0"/>
          </a:p>
        </p:txBody>
      </p:sp>
      <p:sp>
        <p:nvSpPr>
          <p:cNvPr id="120" name="TextBox 119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1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8" grpId="0" animBg="1"/>
      <p:bldP spid="3" grpId="0"/>
      <p:bldP spid="1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4" y="836712"/>
            <a:ext cx="9144000" cy="54578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188" y="190500"/>
            <a:ext cx="66971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24 segments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itchFamily="34" charset="0"/>
              </a:rPr>
              <a:t>of rotational target </a:t>
            </a: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made from mixed </a:t>
            </a:r>
            <a:r>
              <a:rPr lang="en-US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245</a:t>
            </a:r>
            <a:r>
              <a:rPr 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Cm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77452">
            <a:off x="282575" y="3747008"/>
            <a:ext cx="2830513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28625" y="3250121"/>
            <a:ext cx="1182688" cy="912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baseline="30000" dirty="0">
                <a:latin typeface="+mn-lt"/>
                <a:cs typeface="Arial" pitchFamily="34" charset="0"/>
              </a:rPr>
              <a:t>Segment</a:t>
            </a:r>
          </a:p>
          <a:p>
            <a:pPr>
              <a:defRPr/>
            </a:pPr>
            <a:r>
              <a:rPr lang="en-US" sz="3200" b="1" baseline="30000" dirty="0" smtClean="0">
                <a:latin typeface="+mn-lt"/>
                <a:cs typeface="Arial" pitchFamily="34" charset="0"/>
              </a:rPr>
              <a:t>1</a:t>
            </a:r>
            <a:r>
              <a:rPr lang="en-US" sz="3200" b="1" dirty="0" smtClean="0">
                <a:latin typeface="+mn-lt"/>
                <a:cs typeface="Arial" pitchFamily="34" charset="0"/>
              </a:rPr>
              <a:t>/</a:t>
            </a:r>
            <a:r>
              <a:rPr lang="en-US" sz="3200" b="1" baseline="-25000" dirty="0" smtClean="0">
                <a:latin typeface="+mn-lt"/>
                <a:cs typeface="Arial" pitchFamily="34" charset="0"/>
              </a:rPr>
              <a:t>24</a:t>
            </a:r>
            <a:endParaRPr lang="ru-RU" sz="3200" b="1" baseline="-25000" dirty="0">
              <a:latin typeface="+mn-lt"/>
              <a:cs typeface="Arial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796136" y="931260"/>
            <a:ext cx="3312368" cy="1129588"/>
            <a:chOff x="6084169" y="1628801"/>
            <a:chExt cx="3312368" cy="1129588"/>
          </a:xfrm>
        </p:grpSpPr>
        <p:sp>
          <p:nvSpPr>
            <p:cNvPr id="11" name="Прямоугольник 5"/>
            <p:cNvSpPr>
              <a:spLocks noChangeArrowheads="1"/>
            </p:cNvSpPr>
            <p:nvPr/>
          </p:nvSpPr>
          <p:spPr bwMode="auto">
            <a:xfrm>
              <a:off x="6084169" y="1650392"/>
              <a:ext cx="3312367" cy="110799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Total weight    </a:t>
              </a:r>
              <a:r>
                <a:rPr lang="ru-RU" sz="2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60</a:t>
              </a:r>
              <a:r>
                <a:rPr lang="en-US" sz="2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en-US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mg</a:t>
              </a:r>
              <a:endParaRPr lang="ru-RU" sz="2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>
                <a:defRPr/>
              </a:pPr>
              <a:r>
                <a:rPr lang="en-US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Total surface    </a:t>
              </a:r>
              <a:r>
                <a:rPr lang="ru-RU" sz="2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150</a:t>
              </a:r>
              <a:r>
                <a:rPr lang="en-US" sz="2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en-US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cm</a:t>
              </a:r>
              <a:r>
                <a:rPr lang="en-US" sz="2200" b="1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2</a:t>
              </a:r>
              <a:endParaRPr lang="ru-RU" sz="22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endParaRPr>
            </a:p>
            <a:p>
              <a:pPr>
                <a:defRPr/>
              </a:pPr>
              <a:r>
                <a:rPr lang="en-US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Thickness          </a:t>
              </a:r>
              <a:r>
                <a:rPr lang="en-US" sz="2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0.</a:t>
              </a:r>
              <a:r>
                <a:rPr lang="ru-RU" sz="2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4</a:t>
              </a:r>
              <a:r>
                <a:rPr lang="en-US" sz="22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 </a:t>
              </a:r>
              <a:r>
                <a:rPr lang="en-US" sz="22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mg/cm</a:t>
              </a:r>
              <a:r>
                <a:rPr lang="en-US" sz="2200" b="1" baseline="300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</a:rPr>
                <a:t>2</a:t>
              </a:r>
            </a:p>
          </p:txBody>
        </p:sp>
        <p:sp>
          <p:nvSpPr>
            <p:cNvPr id="14" name="Скругленный прямоугольник 13"/>
            <p:cNvSpPr/>
            <p:nvPr/>
          </p:nvSpPr>
          <p:spPr>
            <a:xfrm>
              <a:off x="6084169" y="1628801"/>
              <a:ext cx="3312368" cy="1129588"/>
            </a:xfrm>
            <a:prstGeom prst="round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2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251" y="-99392"/>
            <a:ext cx="9252520" cy="695739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547664" y="2492896"/>
            <a:ext cx="6827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Comic Sans MS" panose="030F0702030302020204" pitchFamily="66" charset="0"/>
              </a:rPr>
              <a:t>Химия сверхтяжелых элементов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0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614"/>
          <p:cNvGrpSpPr>
            <a:grpSpLocks noChangeAspect="1"/>
          </p:cNvGrpSpPr>
          <p:nvPr/>
        </p:nvGrpSpPr>
        <p:grpSpPr bwMode="auto">
          <a:xfrm>
            <a:off x="185738" y="592138"/>
            <a:ext cx="8516937" cy="6105525"/>
            <a:chOff x="117" y="373"/>
            <a:chExt cx="5365" cy="3846"/>
          </a:xfrm>
        </p:grpSpPr>
        <p:grpSp>
          <p:nvGrpSpPr>
            <p:cNvPr id="31755" name="Group 815"/>
            <p:cNvGrpSpPr>
              <a:grpSpLocks/>
            </p:cNvGrpSpPr>
            <p:nvPr/>
          </p:nvGrpSpPr>
          <p:grpSpPr bwMode="auto">
            <a:xfrm>
              <a:off x="600" y="866"/>
              <a:ext cx="4635" cy="2672"/>
              <a:chOff x="600" y="866"/>
              <a:chExt cx="4635" cy="2672"/>
            </a:xfrm>
          </p:grpSpPr>
          <p:sp>
            <p:nvSpPr>
              <p:cNvPr id="31930" name="Freeform 615"/>
              <p:cNvSpPr>
                <a:spLocks/>
              </p:cNvSpPr>
              <p:nvPr/>
            </p:nvSpPr>
            <p:spPr bwMode="auto">
              <a:xfrm>
                <a:off x="1172" y="2128"/>
                <a:ext cx="454" cy="187"/>
              </a:xfrm>
              <a:custGeom>
                <a:avLst/>
                <a:gdLst>
                  <a:gd name="T0" fmla="*/ 2147483647 w 46"/>
                  <a:gd name="T1" fmla="*/ 2147483647 h 19"/>
                  <a:gd name="T2" fmla="*/ 0 w 46"/>
                  <a:gd name="T3" fmla="*/ 2147483647 h 19"/>
                  <a:gd name="T4" fmla="*/ 2147483647 w 46"/>
                  <a:gd name="T5" fmla="*/ 0 h 19"/>
                  <a:gd name="T6" fmla="*/ 2147483647 w 46"/>
                  <a:gd name="T7" fmla="*/ 2147483647 h 19"/>
                  <a:gd name="T8" fmla="*/ 2147483647 w 46"/>
                  <a:gd name="T9" fmla="*/ 2147483647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19"/>
                  <a:gd name="T17" fmla="*/ 46 w 4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19">
                    <a:moveTo>
                      <a:pt x="23" y="19"/>
                    </a:moveTo>
                    <a:lnTo>
                      <a:pt x="0" y="5"/>
                    </a:lnTo>
                    <a:lnTo>
                      <a:pt x="23" y="0"/>
                    </a:lnTo>
                    <a:lnTo>
                      <a:pt x="46" y="14"/>
                    </a:lnTo>
                    <a:lnTo>
                      <a:pt x="23" y="19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31" name="Freeform 616"/>
              <p:cNvSpPr>
                <a:spLocks noEditPoints="1"/>
              </p:cNvSpPr>
              <p:nvPr/>
            </p:nvSpPr>
            <p:spPr bwMode="auto">
              <a:xfrm>
                <a:off x="1113" y="1921"/>
                <a:ext cx="976" cy="1617"/>
              </a:xfrm>
              <a:custGeom>
                <a:avLst/>
                <a:gdLst>
                  <a:gd name="T0" fmla="*/ 2147483647 w 99"/>
                  <a:gd name="T1" fmla="*/ 2147483647 h 164"/>
                  <a:gd name="T2" fmla="*/ 2147483647 w 99"/>
                  <a:gd name="T3" fmla="*/ 0 h 164"/>
                  <a:gd name="T4" fmla="*/ 2147483647 w 99"/>
                  <a:gd name="T5" fmla="*/ 0 h 164"/>
                  <a:gd name="T6" fmla="*/ 2147483647 w 99"/>
                  <a:gd name="T7" fmla="*/ 0 h 164"/>
                  <a:gd name="T8" fmla="*/ 2147483647 w 99"/>
                  <a:gd name="T9" fmla="*/ 0 h 164"/>
                  <a:gd name="T10" fmla="*/ 2147483647 w 99"/>
                  <a:gd name="T11" fmla="*/ 2147483647 h 164"/>
                  <a:gd name="T12" fmla="*/ 2147483647 w 99"/>
                  <a:gd name="T13" fmla="*/ 2147483647 h 164"/>
                  <a:gd name="T14" fmla="*/ 2147483647 w 99"/>
                  <a:gd name="T15" fmla="*/ 2147483647 h 164"/>
                  <a:gd name="T16" fmla="*/ 2147483647 w 99"/>
                  <a:gd name="T17" fmla="*/ 2147483647 h 164"/>
                  <a:gd name="T18" fmla="*/ 2147483647 w 99"/>
                  <a:gd name="T19" fmla="*/ 2147483647 h 164"/>
                  <a:gd name="T20" fmla="*/ 2147483647 w 99"/>
                  <a:gd name="T21" fmla="*/ 2147483647 h 164"/>
                  <a:gd name="T22" fmla="*/ 2147483647 w 99"/>
                  <a:gd name="T23" fmla="*/ 2147483647 h 164"/>
                  <a:gd name="T24" fmla="*/ 2147483647 w 99"/>
                  <a:gd name="T25" fmla="*/ 2147483647 h 164"/>
                  <a:gd name="T26" fmla="*/ 2147483647 w 99"/>
                  <a:gd name="T27" fmla="*/ 2147483647 h 164"/>
                  <a:gd name="T28" fmla="*/ 2147483647 w 99"/>
                  <a:gd name="T29" fmla="*/ 2147483647 h 164"/>
                  <a:gd name="T30" fmla="*/ 2147483647 w 99"/>
                  <a:gd name="T31" fmla="*/ 2147483647 h 164"/>
                  <a:gd name="T32" fmla="*/ 2147483647 w 99"/>
                  <a:gd name="T33" fmla="*/ 2147483647 h 164"/>
                  <a:gd name="T34" fmla="*/ 2147483647 w 99"/>
                  <a:gd name="T35" fmla="*/ 2147483647 h 164"/>
                  <a:gd name="T36" fmla="*/ 2147483647 w 99"/>
                  <a:gd name="T37" fmla="*/ 2147483647 h 164"/>
                  <a:gd name="T38" fmla="*/ 2147483647 w 99"/>
                  <a:gd name="T39" fmla="*/ 2147483647 h 164"/>
                  <a:gd name="T40" fmla="*/ 2147483647 w 99"/>
                  <a:gd name="T41" fmla="*/ 2147483647 h 164"/>
                  <a:gd name="T42" fmla="*/ 2147483647 w 99"/>
                  <a:gd name="T43" fmla="*/ 2147483647 h 164"/>
                  <a:gd name="T44" fmla="*/ 2147483647 w 99"/>
                  <a:gd name="T45" fmla="*/ 2147483647 h 164"/>
                  <a:gd name="T46" fmla="*/ 2147483647 w 99"/>
                  <a:gd name="T47" fmla="*/ 2147483647 h 164"/>
                  <a:gd name="T48" fmla="*/ 2147483647 w 99"/>
                  <a:gd name="T49" fmla="*/ 2147483647 h 164"/>
                  <a:gd name="T50" fmla="*/ 2147483647 w 99"/>
                  <a:gd name="T51" fmla="*/ 2147483647 h 164"/>
                  <a:gd name="T52" fmla="*/ 2147483647 w 99"/>
                  <a:gd name="T53" fmla="*/ 2147483647 h 164"/>
                  <a:gd name="T54" fmla="*/ 2147483647 w 99"/>
                  <a:gd name="T55" fmla="*/ 2147483647 h 164"/>
                  <a:gd name="T56" fmla="*/ 2147483647 w 99"/>
                  <a:gd name="T57" fmla="*/ 2147483647 h 164"/>
                  <a:gd name="T58" fmla="*/ 2147483647 w 99"/>
                  <a:gd name="T59" fmla="*/ 2147483647 h 164"/>
                  <a:gd name="T60" fmla="*/ 2147483647 w 99"/>
                  <a:gd name="T61" fmla="*/ 2147483647 h 164"/>
                  <a:gd name="T62" fmla="*/ 2147483647 w 99"/>
                  <a:gd name="T63" fmla="*/ 2147483647 h 164"/>
                  <a:gd name="T64" fmla="*/ 2147483647 w 99"/>
                  <a:gd name="T65" fmla="*/ 2147483647 h 164"/>
                  <a:gd name="T66" fmla="*/ 2147483647 w 99"/>
                  <a:gd name="T67" fmla="*/ 2147483647 h 164"/>
                  <a:gd name="T68" fmla="*/ 2147483647 w 99"/>
                  <a:gd name="T69" fmla="*/ 2147483647 h 164"/>
                  <a:gd name="T70" fmla="*/ 0 w 99"/>
                  <a:gd name="T71" fmla="*/ 2147483647 h 164"/>
                  <a:gd name="T72" fmla="*/ 0 w 99"/>
                  <a:gd name="T73" fmla="*/ 2147483647 h 164"/>
                  <a:gd name="T74" fmla="*/ 0 w 99"/>
                  <a:gd name="T75" fmla="*/ 2147483647 h 164"/>
                  <a:gd name="T76" fmla="*/ 2147483647 w 99"/>
                  <a:gd name="T77" fmla="*/ 2147483647 h 164"/>
                  <a:gd name="T78" fmla="*/ 0 w 99"/>
                  <a:gd name="T79" fmla="*/ 2147483647 h 164"/>
                  <a:gd name="T80" fmla="*/ 0 w 99"/>
                  <a:gd name="T81" fmla="*/ 2147483647 h 164"/>
                  <a:gd name="T82" fmla="*/ 2147483647 w 99"/>
                  <a:gd name="T83" fmla="*/ 2147483647 h 164"/>
                  <a:gd name="T84" fmla="*/ 2147483647 w 99"/>
                  <a:gd name="T85" fmla="*/ 2147483647 h 164"/>
                  <a:gd name="T86" fmla="*/ 2147483647 w 99"/>
                  <a:gd name="T87" fmla="*/ 2147483647 h 164"/>
                  <a:gd name="T88" fmla="*/ 2147483647 w 99"/>
                  <a:gd name="T89" fmla="*/ 2147483647 h 164"/>
                  <a:gd name="T90" fmla="*/ 2147483647 w 99"/>
                  <a:gd name="T91" fmla="*/ 2147483647 h 164"/>
                  <a:gd name="T92" fmla="*/ 2147483647 w 99"/>
                  <a:gd name="T93" fmla="*/ 2147483647 h 164"/>
                  <a:gd name="T94" fmla="*/ 2147483647 w 99"/>
                  <a:gd name="T95" fmla="*/ 2147483647 h 164"/>
                  <a:gd name="T96" fmla="*/ 2147483647 w 99"/>
                  <a:gd name="T97" fmla="*/ 2147483647 h 164"/>
                  <a:gd name="T98" fmla="*/ 2147483647 w 99"/>
                  <a:gd name="T99" fmla="*/ 2147483647 h 16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9"/>
                  <a:gd name="T151" fmla="*/ 0 h 164"/>
                  <a:gd name="T152" fmla="*/ 99 w 99"/>
                  <a:gd name="T153" fmla="*/ 164 h 16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9" h="164">
                    <a:moveTo>
                      <a:pt x="38" y="15"/>
                    </a:moveTo>
                    <a:lnTo>
                      <a:pt x="82" y="0"/>
                    </a:lnTo>
                    <a:lnTo>
                      <a:pt x="83" y="2"/>
                    </a:lnTo>
                    <a:lnTo>
                      <a:pt x="39" y="17"/>
                    </a:lnTo>
                    <a:lnTo>
                      <a:pt x="38" y="15"/>
                    </a:lnTo>
                    <a:close/>
                    <a:moveTo>
                      <a:pt x="82" y="0"/>
                    </a:moveTo>
                    <a:lnTo>
                      <a:pt x="82" y="0"/>
                    </a:lnTo>
                    <a:lnTo>
                      <a:pt x="82" y="1"/>
                    </a:lnTo>
                    <a:lnTo>
                      <a:pt x="82" y="0"/>
                    </a:lnTo>
                    <a:close/>
                    <a:moveTo>
                      <a:pt x="82" y="0"/>
                    </a:moveTo>
                    <a:lnTo>
                      <a:pt x="87" y="0"/>
                    </a:lnTo>
                    <a:lnTo>
                      <a:pt x="87" y="2"/>
                    </a:lnTo>
                    <a:lnTo>
                      <a:pt x="82" y="2"/>
                    </a:lnTo>
                    <a:lnTo>
                      <a:pt x="82" y="0"/>
                    </a:lnTo>
                    <a:close/>
                    <a:moveTo>
                      <a:pt x="87" y="0"/>
                    </a:moveTo>
                    <a:lnTo>
                      <a:pt x="87" y="0"/>
                    </a:lnTo>
                    <a:lnTo>
                      <a:pt x="88" y="0"/>
                    </a:lnTo>
                    <a:lnTo>
                      <a:pt x="87" y="1"/>
                    </a:lnTo>
                    <a:lnTo>
                      <a:pt x="87" y="0"/>
                    </a:lnTo>
                    <a:close/>
                    <a:moveTo>
                      <a:pt x="88" y="0"/>
                    </a:moveTo>
                    <a:lnTo>
                      <a:pt x="93" y="2"/>
                    </a:lnTo>
                    <a:lnTo>
                      <a:pt x="92" y="4"/>
                    </a:lnTo>
                    <a:lnTo>
                      <a:pt x="87" y="2"/>
                    </a:lnTo>
                    <a:lnTo>
                      <a:pt x="88" y="0"/>
                    </a:lnTo>
                    <a:close/>
                    <a:moveTo>
                      <a:pt x="93" y="2"/>
                    </a:moveTo>
                    <a:lnTo>
                      <a:pt x="93" y="2"/>
                    </a:lnTo>
                    <a:lnTo>
                      <a:pt x="93" y="3"/>
                    </a:lnTo>
                    <a:lnTo>
                      <a:pt x="93" y="2"/>
                    </a:lnTo>
                    <a:close/>
                    <a:moveTo>
                      <a:pt x="93" y="2"/>
                    </a:moveTo>
                    <a:lnTo>
                      <a:pt x="97" y="4"/>
                    </a:lnTo>
                    <a:lnTo>
                      <a:pt x="96" y="6"/>
                    </a:lnTo>
                    <a:lnTo>
                      <a:pt x="92" y="3"/>
                    </a:lnTo>
                    <a:lnTo>
                      <a:pt x="93" y="2"/>
                    </a:lnTo>
                    <a:close/>
                    <a:moveTo>
                      <a:pt x="97" y="4"/>
                    </a:moveTo>
                    <a:lnTo>
                      <a:pt x="97" y="5"/>
                    </a:lnTo>
                    <a:lnTo>
                      <a:pt x="96" y="5"/>
                    </a:lnTo>
                    <a:lnTo>
                      <a:pt x="97" y="4"/>
                    </a:lnTo>
                    <a:close/>
                    <a:moveTo>
                      <a:pt x="97" y="5"/>
                    </a:moveTo>
                    <a:lnTo>
                      <a:pt x="98" y="10"/>
                    </a:lnTo>
                    <a:lnTo>
                      <a:pt x="96" y="11"/>
                    </a:lnTo>
                    <a:lnTo>
                      <a:pt x="95" y="5"/>
                    </a:lnTo>
                    <a:lnTo>
                      <a:pt x="97" y="5"/>
                    </a:lnTo>
                    <a:close/>
                    <a:moveTo>
                      <a:pt x="98" y="10"/>
                    </a:moveTo>
                    <a:lnTo>
                      <a:pt x="98" y="10"/>
                    </a:lnTo>
                    <a:lnTo>
                      <a:pt x="97" y="10"/>
                    </a:lnTo>
                    <a:lnTo>
                      <a:pt x="98" y="10"/>
                    </a:lnTo>
                    <a:close/>
                    <a:moveTo>
                      <a:pt x="98" y="10"/>
                    </a:moveTo>
                    <a:lnTo>
                      <a:pt x="99" y="17"/>
                    </a:lnTo>
                    <a:lnTo>
                      <a:pt x="97" y="17"/>
                    </a:lnTo>
                    <a:lnTo>
                      <a:pt x="96" y="10"/>
                    </a:lnTo>
                    <a:lnTo>
                      <a:pt x="98" y="10"/>
                    </a:lnTo>
                    <a:close/>
                    <a:moveTo>
                      <a:pt x="99" y="17"/>
                    </a:moveTo>
                    <a:lnTo>
                      <a:pt x="99" y="17"/>
                    </a:lnTo>
                    <a:lnTo>
                      <a:pt x="98" y="17"/>
                    </a:lnTo>
                    <a:lnTo>
                      <a:pt x="99" y="17"/>
                    </a:lnTo>
                    <a:close/>
                    <a:moveTo>
                      <a:pt x="99" y="17"/>
                    </a:moveTo>
                    <a:lnTo>
                      <a:pt x="99" y="41"/>
                    </a:lnTo>
                    <a:lnTo>
                      <a:pt x="97" y="41"/>
                    </a:lnTo>
                    <a:lnTo>
                      <a:pt x="97" y="17"/>
                    </a:lnTo>
                    <a:lnTo>
                      <a:pt x="99" y="17"/>
                    </a:lnTo>
                    <a:close/>
                    <a:moveTo>
                      <a:pt x="99" y="41"/>
                    </a:moveTo>
                    <a:lnTo>
                      <a:pt x="99" y="41"/>
                    </a:lnTo>
                    <a:lnTo>
                      <a:pt x="98" y="41"/>
                    </a:lnTo>
                    <a:lnTo>
                      <a:pt x="99" y="41"/>
                    </a:lnTo>
                    <a:close/>
                    <a:moveTo>
                      <a:pt x="99" y="41"/>
                    </a:moveTo>
                    <a:lnTo>
                      <a:pt x="99" y="51"/>
                    </a:lnTo>
                    <a:lnTo>
                      <a:pt x="97" y="51"/>
                    </a:lnTo>
                    <a:lnTo>
                      <a:pt x="97" y="41"/>
                    </a:lnTo>
                    <a:lnTo>
                      <a:pt x="99" y="41"/>
                    </a:lnTo>
                    <a:close/>
                    <a:moveTo>
                      <a:pt x="99" y="51"/>
                    </a:moveTo>
                    <a:lnTo>
                      <a:pt x="99" y="51"/>
                    </a:lnTo>
                    <a:lnTo>
                      <a:pt x="98" y="51"/>
                    </a:lnTo>
                    <a:lnTo>
                      <a:pt x="99" y="51"/>
                    </a:lnTo>
                    <a:close/>
                    <a:moveTo>
                      <a:pt x="98" y="51"/>
                    </a:moveTo>
                    <a:lnTo>
                      <a:pt x="97" y="59"/>
                    </a:lnTo>
                    <a:lnTo>
                      <a:pt x="95" y="59"/>
                    </a:lnTo>
                    <a:lnTo>
                      <a:pt x="97" y="51"/>
                    </a:lnTo>
                    <a:lnTo>
                      <a:pt x="98" y="51"/>
                    </a:lnTo>
                    <a:close/>
                    <a:moveTo>
                      <a:pt x="97" y="59"/>
                    </a:moveTo>
                    <a:lnTo>
                      <a:pt x="97" y="60"/>
                    </a:lnTo>
                    <a:lnTo>
                      <a:pt x="96" y="59"/>
                    </a:lnTo>
                    <a:lnTo>
                      <a:pt x="97" y="59"/>
                    </a:lnTo>
                    <a:close/>
                    <a:moveTo>
                      <a:pt x="97" y="60"/>
                    </a:moveTo>
                    <a:lnTo>
                      <a:pt x="93" y="64"/>
                    </a:lnTo>
                    <a:lnTo>
                      <a:pt x="92" y="63"/>
                    </a:lnTo>
                    <a:lnTo>
                      <a:pt x="95" y="58"/>
                    </a:lnTo>
                    <a:lnTo>
                      <a:pt x="97" y="60"/>
                    </a:lnTo>
                    <a:close/>
                    <a:moveTo>
                      <a:pt x="93" y="64"/>
                    </a:moveTo>
                    <a:lnTo>
                      <a:pt x="93" y="64"/>
                    </a:lnTo>
                    <a:lnTo>
                      <a:pt x="92" y="63"/>
                    </a:lnTo>
                    <a:lnTo>
                      <a:pt x="93" y="64"/>
                    </a:lnTo>
                    <a:close/>
                    <a:moveTo>
                      <a:pt x="93" y="64"/>
                    </a:moveTo>
                    <a:lnTo>
                      <a:pt x="84" y="69"/>
                    </a:lnTo>
                    <a:lnTo>
                      <a:pt x="83" y="67"/>
                    </a:lnTo>
                    <a:lnTo>
                      <a:pt x="92" y="62"/>
                    </a:lnTo>
                    <a:lnTo>
                      <a:pt x="93" y="64"/>
                    </a:lnTo>
                    <a:close/>
                    <a:moveTo>
                      <a:pt x="84" y="69"/>
                    </a:moveTo>
                    <a:lnTo>
                      <a:pt x="84" y="69"/>
                    </a:lnTo>
                    <a:lnTo>
                      <a:pt x="83" y="68"/>
                    </a:lnTo>
                    <a:lnTo>
                      <a:pt x="84" y="69"/>
                    </a:lnTo>
                    <a:close/>
                    <a:moveTo>
                      <a:pt x="84" y="69"/>
                    </a:moveTo>
                    <a:lnTo>
                      <a:pt x="10" y="109"/>
                    </a:lnTo>
                    <a:lnTo>
                      <a:pt x="9" y="107"/>
                    </a:lnTo>
                    <a:lnTo>
                      <a:pt x="83" y="67"/>
                    </a:lnTo>
                    <a:lnTo>
                      <a:pt x="84" y="69"/>
                    </a:lnTo>
                    <a:close/>
                    <a:moveTo>
                      <a:pt x="9" y="107"/>
                    </a:moveTo>
                    <a:lnTo>
                      <a:pt x="9" y="107"/>
                    </a:lnTo>
                    <a:lnTo>
                      <a:pt x="10" y="108"/>
                    </a:lnTo>
                    <a:lnTo>
                      <a:pt x="9" y="107"/>
                    </a:lnTo>
                    <a:close/>
                    <a:moveTo>
                      <a:pt x="10" y="109"/>
                    </a:moveTo>
                    <a:lnTo>
                      <a:pt x="5" y="112"/>
                    </a:lnTo>
                    <a:lnTo>
                      <a:pt x="4" y="111"/>
                    </a:lnTo>
                    <a:lnTo>
                      <a:pt x="9" y="107"/>
                    </a:lnTo>
                    <a:lnTo>
                      <a:pt x="10" y="109"/>
                    </a:lnTo>
                    <a:close/>
                    <a:moveTo>
                      <a:pt x="4" y="111"/>
                    </a:moveTo>
                    <a:lnTo>
                      <a:pt x="4" y="111"/>
                    </a:lnTo>
                    <a:lnTo>
                      <a:pt x="5" y="112"/>
                    </a:lnTo>
                    <a:lnTo>
                      <a:pt x="4" y="111"/>
                    </a:lnTo>
                    <a:close/>
                    <a:moveTo>
                      <a:pt x="5" y="112"/>
                    </a:moveTo>
                    <a:lnTo>
                      <a:pt x="3" y="116"/>
                    </a:lnTo>
                    <a:lnTo>
                      <a:pt x="1" y="115"/>
                    </a:lnTo>
                    <a:lnTo>
                      <a:pt x="4" y="111"/>
                    </a:lnTo>
                    <a:lnTo>
                      <a:pt x="5" y="112"/>
                    </a:lnTo>
                    <a:close/>
                    <a:moveTo>
                      <a:pt x="1" y="115"/>
                    </a:moveTo>
                    <a:lnTo>
                      <a:pt x="1" y="115"/>
                    </a:lnTo>
                    <a:lnTo>
                      <a:pt x="2" y="115"/>
                    </a:lnTo>
                    <a:lnTo>
                      <a:pt x="1" y="115"/>
                    </a:lnTo>
                    <a:close/>
                    <a:moveTo>
                      <a:pt x="3" y="115"/>
                    </a:moveTo>
                    <a:lnTo>
                      <a:pt x="2" y="119"/>
                    </a:lnTo>
                    <a:lnTo>
                      <a:pt x="0" y="119"/>
                    </a:lnTo>
                    <a:lnTo>
                      <a:pt x="1" y="115"/>
                    </a:lnTo>
                    <a:lnTo>
                      <a:pt x="3" y="115"/>
                    </a:lnTo>
                    <a:close/>
                    <a:moveTo>
                      <a:pt x="0" y="119"/>
                    </a:moveTo>
                    <a:lnTo>
                      <a:pt x="0" y="119"/>
                    </a:lnTo>
                    <a:lnTo>
                      <a:pt x="1" y="119"/>
                    </a:lnTo>
                    <a:lnTo>
                      <a:pt x="0" y="119"/>
                    </a:lnTo>
                    <a:close/>
                    <a:moveTo>
                      <a:pt x="2" y="119"/>
                    </a:moveTo>
                    <a:lnTo>
                      <a:pt x="3" y="127"/>
                    </a:lnTo>
                    <a:lnTo>
                      <a:pt x="1" y="127"/>
                    </a:lnTo>
                    <a:lnTo>
                      <a:pt x="0" y="119"/>
                    </a:lnTo>
                    <a:lnTo>
                      <a:pt x="2" y="119"/>
                    </a:lnTo>
                    <a:close/>
                    <a:moveTo>
                      <a:pt x="3" y="127"/>
                    </a:moveTo>
                    <a:lnTo>
                      <a:pt x="3" y="127"/>
                    </a:lnTo>
                    <a:lnTo>
                      <a:pt x="2" y="127"/>
                    </a:lnTo>
                    <a:lnTo>
                      <a:pt x="3" y="127"/>
                    </a:lnTo>
                    <a:close/>
                    <a:moveTo>
                      <a:pt x="3" y="127"/>
                    </a:moveTo>
                    <a:lnTo>
                      <a:pt x="2" y="144"/>
                    </a:lnTo>
                    <a:lnTo>
                      <a:pt x="0" y="144"/>
                    </a:lnTo>
                    <a:lnTo>
                      <a:pt x="1" y="127"/>
                    </a:lnTo>
                    <a:lnTo>
                      <a:pt x="3" y="127"/>
                    </a:lnTo>
                    <a:close/>
                    <a:moveTo>
                      <a:pt x="0" y="144"/>
                    </a:moveTo>
                    <a:lnTo>
                      <a:pt x="0" y="144"/>
                    </a:lnTo>
                    <a:lnTo>
                      <a:pt x="1" y="144"/>
                    </a:lnTo>
                    <a:lnTo>
                      <a:pt x="0" y="144"/>
                    </a:lnTo>
                    <a:close/>
                    <a:moveTo>
                      <a:pt x="2" y="144"/>
                    </a:moveTo>
                    <a:lnTo>
                      <a:pt x="2" y="156"/>
                    </a:lnTo>
                    <a:lnTo>
                      <a:pt x="0" y="156"/>
                    </a:lnTo>
                    <a:lnTo>
                      <a:pt x="0" y="144"/>
                    </a:lnTo>
                    <a:lnTo>
                      <a:pt x="2" y="144"/>
                    </a:lnTo>
                    <a:close/>
                    <a:moveTo>
                      <a:pt x="1" y="157"/>
                    </a:moveTo>
                    <a:lnTo>
                      <a:pt x="0" y="156"/>
                    </a:lnTo>
                    <a:lnTo>
                      <a:pt x="1" y="156"/>
                    </a:lnTo>
                    <a:lnTo>
                      <a:pt x="1" y="157"/>
                    </a:lnTo>
                    <a:close/>
                    <a:moveTo>
                      <a:pt x="2" y="155"/>
                    </a:moveTo>
                    <a:lnTo>
                      <a:pt x="8" y="162"/>
                    </a:lnTo>
                    <a:lnTo>
                      <a:pt x="7" y="164"/>
                    </a:lnTo>
                    <a:lnTo>
                      <a:pt x="1" y="157"/>
                    </a:lnTo>
                    <a:lnTo>
                      <a:pt x="2" y="155"/>
                    </a:lnTo>
                    <a:close/>
                    <a:moveTo>
                      <a:pt x="8" y="164"/>
                    </a:moveTo>
                    <a:lnTo>
                      <a:pt x="7" y="164"/>
                    </a:lnTo>
                    <a:lnTo>
                      <a:pt x="8" y="163"/>
                    </a:lnTo>
                    <a:lnTo>
                      <a:pt x="8" y="164"/>
                    </a:lnTo>
                    <a:close/>
                    <a:moveTo>
                      <a:pt x="8" y="162"/>
                    </a:moveTo>
                    <a:lnTo>
                      <a:pt x="14" y="162"/>
                    </a:lnTo>
                    <a:lnTo>
                      <a:pt x="14" y="164"/>
                    </a:lnTo>
                    <a:lnTo>
                      <a:pt x="8" y="164"/>
                    </a:lnTo>
                    <a:lnTo>
                      <a:pt x="8" y="162"/>
                    </a:lnTo>
                    <a:close/>
                    <a:moveTo>
                      <a:pt x="15" y="164"/>
                    </a:moveTo>
                    <a:lnTo>
                      <a:pt x="14" y="164"/>
                    </a:lnTo>
                    <a:lnTo>
                      <a:pt x="14" y="163"/>
                    </a:lnTo>
                    <a:lnTo>
                      <a:pt x="15" y="164"/>
                    </a:lnTo>
                    <a:close/>
                    <a:moveTo>
                      <a:pt x="14" y="162"/>
                    </a:moveTo>
                    <a:lnTo>
                      <a:pt x="21" y="159"/>
                    </a:lnTo>
                    <a:lnTo>
                      <a:pt x="22" y="161"/>
                    </a:lnTo>
                    <a:lnTo>
                      <a:pt x="15" y="164"/>
                    </a:lnTo>
                    <a:lnTo>
                      <a:pt x="14" y="162"/>
                    </a:lnTo>
                    <a:close/>
                  </a:path>
                </a:pathLst>
              </a:custGeom>
              <a:solidFill>
                <a:srgbClr val="8281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32" name="Freeform 617"/>
              <p:cNvSpPr>
                <a:spLocks/>
              </p:cNvSpPr>
              <p:nvPr/>
            </p:nvSpPr>
            <p:spPr bwMode="auto">
              <a:xfrm>
                <a:off x="1172" y="1842"/>
                <a:ext cx="237" cy="473"/>
              </a:xfrm>
              <a:custGeom>
                <a:avLst/>
                <a:gdLst>
                  <a:gd name="T0" fmla="*/ 0 w 24"/>
                  <a:gd name="T1" fmla="*/ 2147483647 h 48"/>
                  <a:gd name="T2" fmla="*/ 0 w 24"/>
                  <a:gd name="T3" fmla="*/ 0 h 48"/>
                  <a:gd name="T4" fmla="*/ 2147483647 w 24"/>
                  <a:gd name="T5" fmla="*/ 2147483647 h 48"/>
                  <a:gd name="T6" fmla="*/ 2147483647 w 24"/>
                  <a:gd name="T7" fmla="*/ 2147483647 h 48"/>
                  <a:gd name="T8" fmla="*/ 0 w 24"/>
                  <a:gd name="T9" fmla="*/ 2147483647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48"/>
                  <a:gd name="T17" fmla="*/ 24 w 24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48">
                    <a:moveTo>
                      <a:pt x="0" y="34"/>
                    </a:moveTo>
                    <a:lnTo>
                      <a:pt x="0" y="0"/>
                    </a:lnTo>
                    <a:lnTo>
                      <a:pt x="24" y="14"/>
                    </a:lnTo>
                    <a:lnTo>
                      <a:pt x="23" y="48"/>
                    </a:lnTo>
                    <a:lnTo>
                      <a:pt x="0" y="3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33" name="Freeform 618"/>
              <p:cNvSpPr>
                <a:spLocks/>
              </p:cNvSpPr>
              <p:nvPr/>
            </p:nvSpPr>
            <p:spPr bwMode="auto">
              <a:xfrm>
                <a:off x="1172" y="1803"/>
                <a:ext cx="454" cy="512"/>
              </a:xfrm>
              <a:custGeom>
                <a:avLst/>
                <a:gdLst>
                  <a:gd name="T0" fmla="*/ 0 w 46"/>
                  <a:gd name="T1" fmla="*/ 2147483647 h 52"/>
                  <a:gd name="T2" fmla="*/ 2147483647 w 46"/>
                  <a:gd name="T3" fmla="*/ 2147483647 h 52"/>
                  <a:gd name="T4" fmla="*/ 2147483647 w 46"/>
                  <a:gd name="T5" fmla="*/ 2147483647 h 52"/>
                  <a:gd name="T6" fmla="*/ 2147483647 w 46"/>
                  <a:gd name="T7" fmla="*/ 2147483647 h 52"/>
                  <a:gd name="T8" fmla="*/ 2147483647 w 46"/>
                  <a:gd name="T9" fmla="*/ 2147483647 h 52"/>
                  <a:gd name="T10" fmla="*/ 2147483647 w 46"/>
                  <a:gd name="T11" fmla="*/ 0 h 52"/>
                  <a:gd name="T12" fmla="*/ 0 w 46"/>
                  <a:gd name="T13" fmla="*/ 2147483647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"/>
                  <a:gd name="T22" fmla="*/ 0 h 52"/>
                  <a:gd name="T23" fmla="*/ 46 w 46"/>
                  <a:gd name="T24" fmla="*/ 52 h 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" h="52">
                    <a:moveTo>
                      <a:pt x="0" y="4"/>
                    </a:moveTo>
                    <a:lnTo>
                      <a:pt x="24" y="18"/>
                    </a:lnTo>
                    <a:lnTo>
                      <a:pt x="23" y="52"/>
                    </a:lnTo>
                    <a:lnTo>
                      <a:pt x="46" y="47"/>
                    </a:lnTo>
                    <a:lnTo>
                      <a:pt x="46" y="14"/>
                    </a:lnTo>
                    <a:lnTo>
                      <a:pt x="23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34" name="Line 619"/>
              <p:cNvSpPr>
                <a:spLocks noChangeShapeType="1"/>
              </p:cNvSpPr>
              <p:nvPr/>
            </p:nvSpPr>
            <p:spPr bwMode="auto">
              <a:xfrm>
                <a:off x="896" y="1684"/>
                <a:ext cx="266" cy="158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935" name="Line 620"/>
              <p:cNvSpPr>
                <a:spLocks noChangeShapeType="1"/>
              </p:cNvSpPr>
              <p:nvPr/>
            </p:nvSpPr>
            <p:spPr bwMode="auto">
              <a:xfrm>
                <a:off x="935" y="1250"/>
                <a:ext cx="444" cy="257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936" name="Line 621"/>
              <p:cNvSpPr>
                <a:spLocks noChangeShapeType="1"/>
              </p:cNvSpPr>
              <p:nvPr/>
            </p:nvSpPr>
            <p:spPr bwMode="auto">
              <a:xfrm>
                <a:off x="1133" y="866"/>
                <a:ext cx="512" cy="296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937" name="Line 622"/>
              <p:cNvSpPr>
                <a:spLocks noChangeShapeType="1"/>
              </p:cNvSpPr>
              <p:nvPr/>
            </p:nvSpPr>
            <p:spPr bwMode="auto">
              <a:xfrm>
                <a:off x="1369" y="1507"/>
                <a:ext cx="1" cy="365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938" name="Line 623"/>
              <p:cNvSpPr>
                <a:spLocks noChangeShapeType="1"/>
              </p:cNvSpPr>
              <p:nvPr/>
            </p:nvSpPr>
            <p:spPr bwMode="auto">
              <a:xfrm>
                <a:off x="1507" y="1793"/>
                <a:ext cx="1" cy="217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939" name="Line 624"/>
              <p:cNvSpPr>
                <a:spLocks noChangeShapeType="1"/>
              </p:cNvSpPr>
              <p:nvPr/>
            </p:nvSpPr>
            <p:spPr bwMode="auto">
              <a:xfrm>
                <a:off x="1645" y="1162"/>
                <a:ext cx="1" cy="582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940" name="Line 625"/>
              <p:cNvSpPr>
                <a:spLocks noChangeShapeType="1"/>
              </p:cNvSpPr>
              <p:nvPr/>
            </p:nvSpPr>
            <p:spPr bwMode="auto">
              <a:xfrm flipH="1">
                <a:off x="2040" y="1783"/>
                <a:ext cx="187" cy="168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941" name="Line 626"/>
              <p:cNvSpPr>
                <a:spLocks noChangeShapeType="1"/>
              </p:cNvSpPr>
              <p:nvPr/>
            </p:nvSpPr>
            <p:spPr bwMode="auto">
              <a:xfrm>
                <a:off x="1300" y="2099"/>
                <a:ext cx="1" cy="345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942" name="Line 627"/>
              <p:cNvSpPr>
                <a:spLocks noChangeShapeType="1"/>
              </p:cNvSpPr>
              <p:nvPr/>
            </p:nvSpPr>
            <p:spPr bwMode="auto">
              <a:xfrm flipV="1">
                <a:off x="1409" y="1941"/>
                <a:ext cx="217" cy="39"/>
              </a:xfrm>
              <a:prstGeom prst="line">
                <a:avLst/>
              </a:pr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943" name="Freeform 628"/>
              <p:cNvSpPr>
                <a:spLocks/>
              </p:cNvSpPr>
              <p:nvPr/>
            </p:nvSpPr>
            <p:spPr bwMode="auto">
              <a:xfrm>
                <a:off x="1478" y="2000"/>
                <a:ext cx="79" cy="128"/>
              </a:xfrm>
              <a:custGeom>
                <a:avLst/>
                <a:gdLst>
                  <a:gd name="T0" fmla="*/ 2147483647 w 8"/>
                  <a:gd name="T1" fmla="*/ 0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3"/>
                  <a:gd name="T17" fmla="*/ 8 w 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3">
                    <a:moveTo>
                      <a:pt x="2" y="0"/>
                    </a:moveTo>
                    <a:cubicBezTo>
                      <a:pt x="4" y="0"/>
                      <a:pt x="6" y="2"/>
                      <a:pt x="7" y="6"/>
                    </a:cubicBezTo>
                    <a:cubicBezTo>
                      <a:pt x="8" y="9"/>
                      <a:pt x="7" y="13"/>
                      <a:pt x="6" y="13"/>
                    </a:cubicBezTo>
                    <a:cubicBezTo>
                      <a:pt x="4" y="13"/>
                      <a:pt x="2" y="11"/>
                      <a:pt x="1" y="7"/>
                    </a:cubicBezTo>
                    <a:cubicBezTo>
                      <a:pt x="0" y="4"/>
                      <a:pt x="1" y="1"/>
                      <a:pt x="2" y="0"/>
                    </a:cubicBez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44" name="Freeform 629"/>
              <p:cNvSpPr>
                <a:spLocks/>
              </p:cNvSpPr>
              <p:nvPr/>
            </p:nvSpPr>
            <p:spPr bwMode="auto">
              <a:xfrm>
                <a:off x="1468" y="1990"/>
                <a:ext cx="79" cy="148"/>
              </a:xfrm>
              <a:custGeom>
                <a:avLst/>
                <a:gdLst>
                  <a:gd name="T0" fmla="*/ 2147483647 w 8"/>
                  <a:gd name="T1" fmla="*/ 2147483647 h 15"/>
                  <a:gd name="T2" fmla="*/ 2147483647 w 8"/>
                  <a:gd name="T3" fmla="*/ 2147483647 h 15"/>
                  <a:gd name="T4" fmla="*/ 2147483647 w 8"/>
                  <a:gd name="T5" fmla="*/ 2147483647 h 15"/>
                  <a:gd name="T6" fmla="*/ 2147483647 w 8"/>
                  <a:gd name="T7" fmla="*/ 2147483647 h 15"/>
                  <a:gd name="T8" fmla="*/ 2147483647 w 8"/>
                  <a:gd name="T9" fmla="*/ 214748364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5"/>
                  <a:gd name="T17" fmla="*/ 8 w 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5">
                    <a:moveTo>
                      <a:pt x="2" y="1"/>
                    </a:moveTo>
                    <a:cubicBezTo>
                      <a:pt x="4" y="0"/>
                      <a:pt x="6" y="3"/>
                      <a:pt x="7" y="7"/>
                    </a:cubicBezTo>
                    <a:cubicBezTo>
                      <a:pt x="8" y="11"/>
                      <a:pt x="7" y="14"/>
                      <a:pt x="6" y="14"/>
                    </a:cubicBezTo>
                    <a:cubicBezTo>
                      <a:pt x="4" y="15"/>
                      <a:pt x="2" y="12"/>
                      <a:pt x="1" y="9"/>
                    </a:cubicBezTo>
                    <a:cubicBezTo>
                      <a:pt x="0" y="5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47F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45" name="Freeform 630"/>
              <p:cNvSpPr>
                <a:spLocks/>
              </p:cNvSpPr>
              <p:nvPr/>
            </p:nvSpPr>
            <p:spPr bwMode="auto">
              <a:xfrm>
                <a:off x="1468" y="1990"/>
                <a:ext cx="79" cy="148"/>
              </a:xfrm>
              <a:custGeom>
                <a:avLst/>
                <a:gdLst>
                  <a:gd name="T0" fmla="*/ 2147483647 w 8"/>
                  <a:gd name="T1" fmla="*/ 2147483647 h 15"/>
                  <a:gd name="T2" fmla="*/ 2147483647 w 8"/>
                  <a:gd name="T3" fmla="*/ 2147483647 h 15"/>
                  <a:gd name="T4" fmla="*/ 2147483647 w 8"/>
                  <a:gd name="T5" fmla="*/ 2147483647 h 15"/>
                  <a:gd name="T6" fmla="*/ 2147483647 w 8"/>
                  <a:gd name="T7" fmla="*/ 2147483647 h 15"/>
                  <a:gd name="T8" fmla="*/ 2147483647 w 8"/>
                  <a:gd name="T9" fmla="*/ 214748364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5"/>
                  <a:gd name="T17" fmla="*/ 8 w 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5">
                    <a:moveTo>
                      <a:pt x="2" y="1"/>
                    </a:moveTo>
                    <a:cubicBezTo>
                      <a:pt x="4" y="0"/>
                      <a:pt x="6" y="3"/>
                      <a:pt x="7" y="7"/>
                    </a:cubicBezTo>
                    <a:cubicBezTo>
                      <a:pt x="8" y="11"/>
                      <a:pt x="7" y="14"/>
                      <a:pt x="6" y="14"/>
                    </a:cubicBezTo>
                    <a:cubicBezTo>
                      <a:pt x="4" y="15"/>
                      <a:pt x="2" y="12"/>
                      <a:pt x="1" y="9"/>
                    </a:cubicBezTo>
                    <a:cubicBezTo>
                      <a:pt x="0" y="5"/>
                      <a:pt x="1" y="1"/>
                      <a:pt x="2" y="1"/>
                    </a:cubicBez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46" name="Freeform 631"/>
              <p:cNvSpPr>
                <a:spLocks/>
              </p:cNvSpPr>
              <p:nvPr/>
            </p:nvSpPr>
            <p:spPr bwMode="auto">
              <a:xfrm>
                <a:off x="1458" y="2000"/>
                <a:ext cx="69" cy="138"/>
              </a:xfrm>
              <a:custGeom>
                <a:avLst/>
                <a:gdLst>
                  <a:gd name="T0" fmla="*/ 2147483647 w 7"/>
                  <a:gd name="T1" fmla="*/ 2147483647 h 14"/>
                  <a:gd name="T2" fmla="*/ 2147483647 w 7"/>
                  <a:gd name="T3" fmla="*/ 2147483647 h 14"/>
                  <a:gd name="T4" fmla="*/ 2147483647 w 7"/>
                  <a:gd name="T5" fmla="*/ 2147483647 h 14"/>
                  <a:gd name="T6" fmla="*/ 2147483647 w 7"/>
                  <a:gd name="T7" fmla="*/ 2147483647 h 14"/>
                  <a:gd name="T8" fmla="*/ 2147483647 w 7"/>
                  <a:gd name="T9" fmla="*/ 214748364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4"/>
                  <a:gd name="T17" fmla="*/ 7 w 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4">
                    <a:moveTo>
                      <a:pt x="2" y="1"/>
                    </a:moveTo>
                    <a:cubicBezTo>
                      <a:pt x="3" y="0"/>
                      <a:pt x="5" y="3"/>
                      <a:pt x="6" y="6"/>
                    </a:cubicBezTo>
                    <a:cubicBezTo>
                      <a:pt x="7" y="10"/>
                      <a:pt x="7" y="13"/>
                      <a:pt x="5" y="13"/>
                    </a:cubicBezTo>
                    <a:cubicBezTo>
                      <a:pt x="4" y="14"/>
                      <a:pt x="2" y="11"/>
                      <a:pt x="1" y="8"/>
                    </a:cubicBezTo>
                    <a:cubicBezTo>
                      <a:pt x="0" y="4"/>
                      <a:pt x="0" y="1"/>
                      <a:pt x="2" y="1"/>
                    </a:cubicBez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47" name="Freeform 632"/>
              <p:cNvSpPr>
                <a:spLocks/>
              </p:cNvSpPr>
              <p:nvPr/>
            </p:nvSpPr>
            <p:spPr bwMode="auto">
              <a:xfrm>
                <a:off x="1231" y="1951"/>
                <a:ext cx="118" cy="217"/>
              </a:xfrm>
              <a:custGeom>
                <a:avLst/>
                <a:gdLst>
                  <a:gd name="T0" fmla="*/ 2147483647 w 12"/>
                  <a:gd name="T1" fmla="*/ 2147483647 h 22"/>
                  <a:gd name="T2" fmla="*/ 2147483647 w 12"/>
                  <a:gd name="T3" fmla="*/ 2147483647 h 22"/>
                  <a:gd name="T4" fmla="*/ 2147483647 w 12"/>
                  <a:gd name="T5" fmla="*/ 2147483647 h 22"/>
                  <a:gd name="T6" fmla="*/ 2147483647 w 12"/>
                  <a:gd name="T7" fmla="*/ 2147483647 h 22"/>
                  <a:gd name="T8" fmla="*/ 2147483647 w 12"/>
                  <a:gd name="T9" fmla="*/ 2147483647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2"/>
                  <a:gd name="T17" fmla="*/ 12 w 1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2">
                    <a:moveTo>
                      <a:pt x="3" y="1"/>
                    </a:moveTo>
                    <a:cubicBezTo>
                      <a:pt x="6" y="0"/>
                      <a:pt x="9" y="4"/>
                      <a:pt x="10" y="10"/>
                    </a:cubicBezTo>
                    <a:cubicBezTo>
                      <a:pt x="12" y="16"/>
                      <a:pt x="11" y="21"/>
                      <a:pt x="9" y="22"/>
                    </a:cubicBezTo>
                    <a:cubicBezTo>
                      <a:pt x="6" y="22"/>
                      <a:pt x="3" y="18"/>
                      <a:pt x="1" y="13"/>
                    </a:cubicBezTo>
                    <a:cubicBezTo>
                      <a:pt x="0" y="7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716F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48" name="Freeform 633"/>
              <p:cNvSpPr>
                <a:spLocks/>
              </p:cNvSpPr>
              <p:nvPr/>
            </p:nvSpPr>
            <p:spPr bwMode="auto">
              <a:xfrm>
                <a:off x="1231" y="1951"/>
                <a:ext cx="118" cy="217"/>
              </a:xfrm>
              <a:custGeom>
                <a:avLst/>
                <a:gdLst>
                  <a:gd name="T0" fmla="*/ 2147483647 w 12"/>
                  <a:gd name="T1" fmla="*/ 2147483647 h 22"/>
                  <a:gd name="T2" fmla="*/ 2147483647 w 12"/>
                  <a:gd name="T3" fmla="*/ 2147483647 h 22"/>
                  <a:gd name="T4" fmla="*/ 2147483647 w 12"/>
                  <a:gd name="T5" fmla="*/ 2147483647 h 22"/>
                  <a:gd name="T6" fmla="*/ 2147483647 w 12"/>
                  <a:gd name="T7" fmla="*/ 2147483647 h 22"/>
                  <a:gd name="T8" fmla="*/ 2147483647 w 12"/>
                  <a:gd name="T9" fmla="*/ 2147483647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2"/>
                  <a:gd name="T17" fmla="*/ 12 w 1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2">
                    <a:moveTo>
                      <a:pt x="3" y="1"/>
                    </a:moveTo>
                    <a:cubicBezTo>
                      <a:pt x="6" y="0"/>
                      <a:pt x="9" y="4"/>
                      <a:pt x="10" y="10"/>
                    </a:cubicBezTo>
                    <a:cubicBezTo>
                      <a:pt x="12" y="16"/>
                      <a:pt x="11" y="21"/>
                      <a:pt x="9" y="22"/>
                    </a:cubicBezTo>
                    <a:cubicBezTo>
                      <a:pt x="6" y="22"/>
                      <a:pt x="3" y="18"/>
                      <a:pt x="1" y="13"/>
                    </a:cubicBezTo>
                    <a:cubicBezTo>
                      <a:pt x="0" y="7"/>
                      <a:pt x="1" y="1"/>
                      <a:pt x="3" y="1"/>
                    </a:cubicBez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49" name="Rectangle 635"/>
              <p:cNvSpPr>
                <a:spLocks noChangeArrowheads="1"/>
              </p:cNvSpPr>
              <p:nvPr/>
            </p:nvSpPr>
            <p:spPr bwMode="auto">
              <a:xfrm>
                <a:off x="1093" y="2158"/>
                <a:ext cx="109" cy="19"/>
              </a:xfrm>
              <a:prstGeom prst="rect">
                <a:avLst/>
              </a:prstGeom>
              <a:solidFill>
                <a:srgbClr val="EAEA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50" name="Line 649"/>
              <p:cNvSpPr>
                <a:spLocks noChangeShapeType="1"/>
              </p:cNvSpPr>
              <p:nvPr/>
            </p:nvSpPr>
            <p:spPr bwMode="auto">
              <a:xfrm flipV="1">
                <a:off x="634" y="2108"/>
                <a:ext cx="469" cy="130"/>
              </a:xfrm>
              <a:prstGeom prst="line">
                <a:avLst/>
              </a:prstGeom>
              <a:noFill/>
              <a:ln w="38100">
                <a:solidFill>
                  <a:srgbClr val="24211D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951" name="Rectangle 665"/>
              <p:cNvSpPr>
                <a:spLocks noChangeArrowheads="1"/>
              </p:cNvSpPr>
              <p:nvPr/>
            </p:nvSpPr>
            <p:spPr bwMode="auto">
              <a:xfrm>
                <a:off x="600" y="2089"/>
                <a:ext cx="503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52" name="Freeform 666"/>
              <p:cNvSpPr>
                <a:spLocks/>
              </p:cNvSpPr>
              <p:nvPr/>
            </p:nvSpPr>
            <p:spPr bwMode="auto">
              <a:xfrm>
                <a:off x="4426" y="1586"/>
                <a:ext cx="198" cy="108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4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53" name="Freeform 667"/>
              <p:cNvSpPr>
                <a:spLocks/>
              </p:cNvSpPr>
              <p:nvPr/>
            </p:nvSpPr>
            <p:spPr bwMode="auto">
              <a:xfrm>
                <a:off x="4426" y="1586"/>
                <a:ext cx="198" cy="108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4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54" name="Freeform 668"/>
              <p:cNvSpPr>
                <a:spLocks/>
              </p:cNvSpPr>
              <p:nvPr/>
            </p:nvSpPr>
            <p:spPr bwMode="auto">
              <a:xfrm>
                <a:off x="5048" y="1231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55" name="Freeform 669"/>
              <p:cNvSpPr>
                <a:spLocks/>
              </p:cNvSpPr>
              <p:nvPr/>
            </p:nvSpPr>
            <p:spPr bwMode="auto">
              <a:xfrm>
                <a:off x="5048" y="1231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56" name="Freeform 670"/>
              <p:cNvSpPr>
                <a:spLocks/>
              </p:cNvSpPr>
              <p:nvPr/>
            </p:nvSpPr>
            <p:spPr bwMode="auto">
              <a:xfrm>
                <a:off x="4959" y="1280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57" name="Freeform 671"/>
              <p:cNvSpPr>
                <a:spLocks/>
              </p:cNvSpPr>
              <p:nvPr/>
            </p:nvSpPr>
            <p:spPr bwMode="auto">
              <a:xfrm>
                <a:off x="4959" y="1280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58" name="Freeform 672"/>
              <p:cNvSpPr>
                <a:spLocks/>
              </p:cNvSpPr>
              <p:nvPr/>
            </p:nvSpPr>
            <p:spPr bwMode="auto">
              <a:xfrm>
                <a:off x="4870" y="1339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59" name="Freeform 673"/>
              <p:cNvSpPr>
                <a:spLocks/>
              </p:cNvSpPr>
              <p:nvPr/>
            </p:nvSpPr>
            <p:spPr bwMode="auto">
              <a:xfrm>
                <a:off x="4870" y="1339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60" name="Freeform 674"/>
              <p:cNvSpPr>
                <a:spLocks/>
              </p:cNvSpPr>
              <p:nvPr/>
            </p:nvSpPr>
            <p:spPr bwMode="auto">
              <a:xfrm>
                <a:off x="4782" y="1389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61" name="Freeform 675"/>
              <p:cNvSpPr>
                <a:spLocks/>
              </p:cNvSpPr>
              <p:nvPr/>
            </p:nvSpPr>
            <p:spPr bwMode="auto">
              <a:xfrm>
                <a:off x="4782" y="1389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62" name="Freeform 676"/>
              <p:cNvSpPr>
                <a:spLocks/>
              </p:cNvSpPr>
              <p:nvPr/>
            </p:nvSpPr>
            <p:spPr bwMode="auto">
              <a:xfrm>
                <a:off x="4693" y="1438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63" name="Freeform 677"/>
              <p:cNvSpPr>
                <a:spLocks/>
              </p:cNvSpPr>
              <p:nvPr/>
            </p:nvSpPr>
            <p:spPr bwMode="auto">
              <a:xfrm>
                <a:off x="4693" y="1438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64" name="Freeform 678"/>
              <p:cNvSpPr>
                <a:spLocks/>
              </p:cNvSpPr>
              <p:nvPr/>
            </p:nvSpPr>
            <p:spPr bwMode="auto">
              <a:xfrm>
                <a:off x="4604" y="148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65" name="Freeform 679"/>
              <p:cNvSpPr>
                <a:spLocks/>
              </p:cNvSpPr>
              <p:nvPr/>
            </p:nvSpPr>
            <p:spPr bwMode="auto">
              <a:xfrm>
                <a:off x="4604" y="148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66" name="Freeform 680"/>
              <p:cNvSpPr>
                <a:spLocks/>
              </p:cNvSpPr>
              <p:nvPr/>
            </p:nvSpPr>
            <p:spPr bwMode="auto">
              <a:xfrm>
                <a:off x="4515" y="1536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67" name="Freeform 681"/>
              <p:cNvSpPr>
                <a:spLocks/>
              </p:cNvSpPr>
              <p:nvPr/>
            </p:nvSpPr>
            <p:spPr bwMode="auto">
              <a:xfrm>
                <a:off x="4515" y="1536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68" name="Freeform 682"/>
              <p:cNvSpPr>
                <a:spLocks/>
              </p:cNvSpPr>
              <p:nvPr/>
            </p:nvSpPr>
            <p:spPr bwMode="auto">
              <a:xfrm>
                <a:off x="3726" y="1990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69" name="Freeform 683"/>
              <p:cNvSpPr>
                <a:spLocks/>
              </p:cNvSpPr>
              <p:nvPr/>
            </p:nvSpPr>
            <p:spPr bwMode="auto">
              <a:xfrm>
                <a:off x="3726" y="1990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70" name="Freeform 684"/>
              <p:cNvSpPr>
                <a:spLocks/>
              </p:cNvSpPr>
              <p:nvPr/>
            </p:nvSpPr>
            <p:spPr bwMode="auto">
              <a:xfrm>
                <a:off x="4348" y="1635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71" name="Freeform 685"/>
              <p:cNvSpPr>
                <a:spLocks/>
              </p:cNvSpPr>
              <p:nvPr/>
            </p:nvSpPr>
            <p:spPr bwMode="auto">
              <a:xfrm>
                <a:off x="4348" y="1635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72" name="Freeform 686"/>
              <p:cNvSpPr>
                <a:spLocks/>
              </p:cNvSpPr>
              <p:nvPr/>
            </p:nvSpPr>
            <p:spPr bwMode="auto">
              <a:xfrm>
                <a:off x="4259" y="1684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73" name="Freeform 687"/>
              <p:cNvSpPr>
                <a:spLocks/>
              </p:cNvSpPr>
              <p:nvPr/>
            </p:nvSpPr>
            <p:spPr bwMode="auto">
              <a:xfrm>
                <a:off x="4259" y="1684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74" name="Freeform 688"/>
              <p:cNvSpPr>
                <a:spLocks/>
              </p:cNvSpPr>
              <p:nvPr/>
            </p:nvSpPr>
            <p:spPr bwMode="auto">
              <a:xfrm>
                <a:off x="4170" y="1734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75" name="Freeform 689"/>
              <p:cNvSpPr>
                <a:spLocks/>
              </p:cNvSpPr>
              <p:nvPr/>
            </p:nvSpPr>
            <p:spPr bwMode="auto">
              <a:xfrm>
                <a:off x="4170" y="1734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76" name="Freeform 690"/>
              <p:cNvSpPr>
                <a:spLocks/>
              </p:cNvSpPr>
              <p:nvPr/>
            </p:nvSpPr>
            <p:spPr bwMode="auto">
              <a:xfrm>
                <a:off x="4081" y="1783"/>
                <a:ext cx="188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77" name="Freeform 691"/>
              <p:cNvSpPr>
                <a:spLocks/>
              </p:cNvSpPr>
              <p:nvPr/>
            </p:nvSpPr>
            <p:spPr bwMode="auto">
              <a:xfrm>
                <a:off x="4081" y="1783"/>
                <a:ext cx="188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78" name="Freeform 692"/>
              <p:cNvSpPr>
                <a:spLocks/>
              </p:cNvSpPr>
              <p:nvPr/>
            </p:nvSpPr>
            <p:spPr bwMode="auto">
              <a:xfrm>
                <a:off x="3993" y="1842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79" name="Freeform 693"/>
              <p:cNvSpPr>
                <a:spLocks/>
              </p:cNvSpPr>
              <p:nvPr/>
            </p:nvSpPr>
            <p:spPr bwMode="auto">
              <a:xfrm>
                <a:off x="3993" y="1842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80" name="Freeform 694"/>
              <p:cNvSpPr>
                <a:spLocks/>
              </p:cNvSpPr>
              <p:nvPr/>
            </p:nvSpPr>
            <p:spPr bwMode="auto">
              <a:xfrm>
                <a:off x="3904" y="1891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81" name="Freeform 695"/>
              <p:cNvSpPr>
                <a:spLocks/>
              </p:cNvSpPr>
              <p:nvPr/>
            </p:nvSpPr>
            <p:spPr bwMode="auto">
              <a:xfrm>
                <a:off x="3904" y="1891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82" name="Freeform 696"/>
              <p:cNvSpPr>
                <a:spLocks/>
              </p:cNvSpPr>
              <p:nvPr/>
            </p:nvSpPr>
            <p:spPr bwMode="auto">
              <a:xfrm>
                <a:off x="3815" y="1941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83" name="Freeform 697"/>
              <p:cNvSpPr>
                <a:spLocks/>
              </p:cNvSpPr>
              <p:nvPr/>
            </p:nvSpPr>
            <p:spPr bwMode="auto">
              <a:xfrm>
                <a:off x="3815" y="1941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84" name="Freeform 698"/>
              <p:cNvSpPr>
                <a:spLocks/>
              </p:cNvSpPr>
              <p:nvPr/>
            </p:nvSpPr>
            <p:spPr bwMode="auto">
              <a:xfrm>
                <a:off x="3026" y="2385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85" name="Freeform 699"/>
              <p:cNvSpPr>
                <a:spLocks/>
              </p:cNvSpPr>
              <p:nvPr/>
            </p:nvSpPr>
            <p:spPr bwMode="auto">
              <a:xfrm>
                <a:off x="3026" y="2385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86" name="Freeform 700"/>
              <p:cNvSpPr>
                <a:spLocks/>
              </p:cNvSpPr>
              <p:nvPr/>
            </p:nvSpPr>
            <p:spPr bwMode="auto">
              <a:xfrm>
                <a:off x="3637" y="2039"/>
                <a:ext cx="198" cy="109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4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87" name="Freeform 701"/>
              <p:cNvSpPr>
                <a:spLocks/>
              </p:cNvSpPr>
              <p:nvPr/>
            </p:nvSpPr>
            <p:spPr bwMode="auto">
              <a:xfrm>
                <a:off x="3637" y="2039"/>
                <a:ext cx="198" cy="109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4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88" name="Freeform 702"/>
              <p:cNvSpPr>
                <a:spLocks/>
              </p:cNvSpPr>
              <p:nvPr/>
            </p:nvSpPr>
            <p:spPr bwMode="auto">
              <a:xfrm>
                <a:off x="3549" y="2089"/>
                <a:ext cx="197" cy="108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5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89" name="Freeform 703"/>
              <p:cNvSpPr>
                <a:spLocks/>
              </p:cNvSpPr>
              <p:nvPr/>
            </p:nvSpPr>
            <p:spPr bwMode="auto">
              <a:xfrm>
                <a:off x="3549" y="2089"/>
                <a:ext cx="197" cy="108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5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90" name="Freeform 704"/>
              <p:cNvSpPr>
                <a:spLocks/>
              </p:cNvSpPr>
              <p:nvPr/>
            </p:nvSpPr>
            <p:spPr bwMode="auto">
              <a:xfrm>
                <a:off x="3470" y="2138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91" name="Freeform 705"/>
              <p:cNvSpPr>
                <a:spLocks/>
              </p:cNvSpPr>
              <p:nvPr/>
            </p:nvSpPr>
            <p:spPr bwMode="auto">
              <a:xfrm>
                <a:off x="3470" y="2138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92" name="Freeform 706"/>
              <p:cNvSpPr>
                <a:spLocks/>
              </p:cNvSpPr>
              <p:nvPr/>
            </p:nvSpPr>
            <p:spPr bwMode="auto">
              <a:xfrm>
                <a:off x="3381" y="218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93" name="Freeform 707"/>
              <p:cNvSpPr>
                <a:spLocks/>
              </p:cNvSpPr>
              <p:nvPr/>
            </p:nvSpPr>
            <p:spPr bwMode="auto">
              <a:xfrm>
                <a:off x="3381" y="218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94" name="Freeform 708"/>
              <p:cNvSpPr>
                <a:spLocks/>
              </p:cNvSpPr>
              <p:nvPr/>
            </p:nvSpPr>
            <p:spPr bwMode="auto">
              <a:xfrm>
                <a:off x="3292" y="2237"/>
                <a:ext cx="188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95" name="Freeform 709"/>
              <p:cNvSpPr>
                <a:spLocks/>
              </p:cNvSpPr>
              <p:nvPr/>
            </p:nvSpPr>
            <p:spPr bwMode="auto">
              <a:xfrm>
                <a:off x="3292" y="2237"/>
                <a:ext cx="188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96" name="Freeform 710"/>
              <p:cNvSpPr>
                <a:spLocks/>
              </p:cNvSpPr>
              <p:nvPr/>
            </p:nvSpPr>
            <p:spPr bwMode="auto">
              <a:xfrm>
                <a:off x="3204" y="2286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97" name="Freeform 711"/>
              <p:cNvSpPr>
                <a:spLocks/>
              </p:cNvSpPr>
              <p:nvPr/>
            </p:nvSpPr>
            <p:spPr bwMode="auto">
              <a:xfrm>
                <a:off x="3204" y="2286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98" name="Freeform 712"/>
              <p:cNvSpPr>
                <a:spLocks/>
              </p:cNvSpPr>
              <p:nvPr/>
            </p:nvSpPr>
            <p:spPr bwMode="auto">
              <a:xfrm>
                <a:off x="3115" y="2345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1999" name="Freeform 713"/>
              <p:cNvSpPr>
                <a:spLocks/>
              </p:cNvSpPr>
              <p:nvPr/>
            </p:nvSpPr>
            <p:spPr bwMode="auto">
              <a:xfrm>
                <a:off x="3115" y="2345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00" name="Freeform 714"/>
              <p:cNvSpPr>
                <a:spLocks/>
              </p:cNvSpPr>
              <p:nvPr/>
            </p:nvSpPr>
            <p:spPr bwMode="auto">
              <a:xfrm>
                <a:off x="2326" y="2789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01" name="Freeform 715"/>
              <p:cNvSpPr>
                <a:spLocks/>
              </p:cNvSpPr>
              <p:nvPr/>
            </p:nvSpPr>
            <p:spPr bwMode="auto">
              <a:xfrm>
                <a:off x="2326" y="2789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02" name="Freeform 716"/>
              <p:cNvSpPr>
                <a:spLocks/>
              </p:cNvSpPr>
              <p:nvPr/>
            </p:nvSpPr>
            <p:spPr bwMode="auto">
              <a:xfrm>
                <a:off x="2937" y="2444"/>
                <a:ext cx="188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03" name="Freeform 717"/>
              <p:cNvSpPr>
                <a:spLocks/>
              </p:cNvSpPr>
              <p:nvPr/>
            </p:nvSpPr>
            <p:spPr bwMode="auto">
              <a:xfrm>
                <a:off x="2937" y="2444"/>
                <a:ext cx="188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04" name="Freeform 718"/>
              <p:cNvSpPr>
                <a:spLocks/>
              </p:cNvSpPr>
              <p:nvPr/>
            </p:nvSpPr>
            <p:spPr bwMode="auto">
              <a:xfrm>
                <a:off x="2849" y="2493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05" name="Freeform 719"/>
              <p:cNvSpPr>
                <a:spLocks/>
              </p:cNvSpPr>
              <p:nvPr/>
            </p:nvSpPr>
            <p:spPr bwMode="auto">
              <a:xfrm>
                <a:off x="2849" y="2493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06" name="Freeform 720"/>
              <p:cNvSpPr>
                <a:spLocks/>
              </p:cNvSpPr>
              <p:nvPr/>
            </p:nvSpPr>
            <p:spPr bwMode="auto">
              <a:xfrm>
                <a:off x="2760" y="2542"/>
                <a:ext cx="197" cy="109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5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07" name="Freeform 721"/>
              <p:cNvSpPr>
                <a:spLocks/>
              </p:cNvSpPr>
              <p:nvPr/>
            </p:nvSpPr>
            <p:spPr bwMode="auto">
              <a:xfrm>
                <a:off x="2760" y="2542"/>
                <a:ext cx="197" cy="109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5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08" name="Freeform 722"/>
              <p:cNvSpPr>
                <a:spLocks/>
              </p:cNvSpPr>
              <p:nvPr/>
            </p:nvSpPr>
            <p:spPr bwMode="auto">
              <a:xfrm>
                <a:off x="2671" y="2592"/>
                <a:ext cx="197" cy="108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5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09" name="Freeform 723"/>
              <p:cNvSpPr>
                <a:spLocks/>
              </p:cNvSpPr>
              <p:nvPr/>
            </p:nvSpPr>
            <p:spPr bwMode="auto">
              <a:xfrm>
                <a:off x="2671" y="2592"/>
                <a:ext cx="197" cy="108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5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10" name="Freeform 724"/>
              <p:cNvSpPr>
                <a:spLocks/>
              </p:cNvSpPr>
              <p:nvPr/>
            </p:nvSpPr>
            <p:spPr bwMode="auto">
              <a:xfrm>
                <a:off x="2592" y="2641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11" name="Freeform 725"/>
              <p:cNvSpPr>
                <a:spLocks/>
              </p:cNvSpPr>
              <p:nvPr/>
            </p:nvSpPr>
            <p:spPr bwMode="auto">
              <a:xfrm>
                <a:off x="2592" y="2641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12" name="Freeform 726"/>
              <p:cNvSpPr>
                <a:spLocks/>
              </p:cNvSpPr>
              <p:nvPr/>
            </p:nvSpPr>
            <p:spPr bwMode="auto">
              <a:xfrm>
                <a:off x="2217" y="2858"/>
                <a:ext cx="188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4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13" name="Freeform 727"/>
              <p:cNvSpPr>
                <a:spLocks/>
              </p:cNvSpPr>
              <p:nvPr/>
            </p:nvSpPr>
            <p:spPr bwMode="auto">
              <a:xfrm>
                <a:off x="2217" y="2858"/>
                <a:ext cx="188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14" name="Freeform 728"/>
              <p:cNvSpPr>
                <a:spLocks/>
              </p:cNvSpPr>
              <p:nvPr/>
            </p:nvSpPr>
            <p:spPr bwMode="auto">
              <a:xfrm>
                <a:off x="2217" y="2838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1C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15" name="Freeform 729"/>
              <p:cNvSpPr>
                <a:spLocks/>
              </p:cNvSpPr>
              <p:nvPr/>
            </p:nvSpPr>
            <p:spPr bwMode="auto">
              <a:xfrm>
                <a:off x="2217" y="2838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16" name="Freeform 730"/>
              <p:cNvSpPr>
                <a:spLocks/>
              </p:cNvSpPr>
              <p:nvPr/>
            </p:nvSpPr>
            <p:spPr bwMode="auto">
              <a:xfrm>
                <a:off x="2503" y="2690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17" name="Freeform 731"/>
              <p:cNvSpPr>
                <a:spLocks/>
              </p:cNvSpPr>
              <p:nvPr/>
            </p:nvSpPr>
            <p:spPr bwMode="auto">
              <a:xfrm>
                <a:off x="2503" y="2690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18" name="Freeform 732"/>
              <p:cNvSpPr>
                <a:spLocks/>
              </p:cNvSpPr>
              <p:nvPr/>
            </p:nvSpPr>
            <p:spPr bwMode="auto">
              <a:xfrm>
                <a:off x="2129" y="290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4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19" name="Freeform 733"/>
              <p:cNvSpPr>
                <a:spLocks/>
              </p:cNvSpPr>
              <p:nvPr/>
            </p:nvSpPr>
            <p:spPr bwMode="auto">
              <a:xfrm>
                <a:off x="2129" y="290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20" name="Freeform 734"/>
              <p:cNvSpPr>
                <a:spLocks/>
              </p:cNvSpPr>
              <p:nvPr/>
            </p:nvSpPr>
            <p:spPr bwMode="auto">
              <a:xfrm>
                <a:off x="2129" y="288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2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1C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21" name="Freeform 735"/>
              <p:cNvSpPr>
                <a:spLocks/>
              </p:cNvSpPr>
              <p:nvPr/>
            </p:nvSpPr>
            <p:spPr bwMode="auto">
              <a:xfrm>
                <a:off x="2129" y="288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2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22" name="Freeform 736"/>
              <p:cNvSpPr>
                <a:spLocks/>
              </p:cNvSpPr>
              <p:nvPr/>
            </p:nvSpPr>
            <p:spPr bwMode="auto">
              <a:xfrm>
                <a:off x="2415" y="2740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DF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23" name="Freeform 737"/>
              <p:cNvSpPr>
                <a:spLocks/>
              </p:cNvSpPr>
              <p:nvPr/>
            </p:nvSpPr>
            <p:spPr bwMode="auto">
              <a:xfrm>
                <a:off x="2415" y="2740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24211D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24" name="Freeform 738"/>
              <p:cNvSpPr>
                <a:spLocks/>
              </p:cNvSpPr>
              <p:nvPr/>
            </p:nvSpPr>
            <p:spPr bwMode="auto">
              <a:xfrm>
                <a:off x="2040" y="2956"/>
                <a:ext cx="197" cy="109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4"/>
                    </a:moveTo>
                    <a:lnTo>
                      <a:pt x="8" y="0"/>
                    </a:lnTo>
                    <a:lnTo>
                      <a:pt x="20" y="6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4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25" name="Freeform 739"/>
              <p:cNvSpPr>
                <a:spLocks/>
              </p:cNvSpPr>
              <p:nvPr/>
            </p:nvSpPr>
            <p:spPr bwMode="auto">
              <a:xfrm>
                <a:off x="2040" y="2956"/>
                <a:ext cx="197" cy="109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4"/>
                    </a:moveTo>
                    <a:lnTo>
                      <a:pt x="8" y="0"/>
                    </a:lnTo>
                    <a:lnTo>
                      <a:pt x="20" y="6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26" name="Freeform 740"/>
              <p:cNvSpPr>
                <a:spLocks/>
              </p:cNvSpPr>
              <p:nvPr/>
            </p:nvSpPr>
            <p:spPr bwMode="auto">
              <a:xfrm>
                <a:off x="2050" y="2937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1C0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27" name="Freeform 741"/>
              <p:cNvSpPr>
                <a:spLocks/>
              </p:cNvSpPr>
              <p:nvPr/>
            </p:nvSpPr>
            <p:spPr bwMode="auto">
              <a:xfrm>
                <a:off x="2050" y="2937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28" name="Freeform 743"/>
              <p:cNvSpPr>
                <a:spLocks/>
              </p:cNvSpPr>
              <p:nvPr/>
            </p:nvSpPr>
            <p:spPr bwMode="auto">
              <a:xfrm>
                <a:off x="1172" y="2128"/>
                <a:ext cx="454" cy="187"/>
              </a:xfrm>
              <a:custGeom>
                <a:avLst/>
                <a:gdLst>
                  <a:gd name="T0" fmla="*/ 2147483647 w 46"/>
                  <a:gd name="T1" fmla="*/ 2147483647 h 19"/>
                  <a:gd name="T2" fmla="*/ 0 w 46"/>
                  <a:gd name="T3" fmla="*/ 2147483647 h 19"/>
                  <a:gd name="T4" fmla="*/ 2147483647 w 46"/>
                  <a:gd name="T5" fmla="*/ 0 h 19"/>
                  <a:gd name="T6" fmla="*/ 2147483647 w 46"/>
                  <a:gd name="T7" fmla="*/ 2147483647 h 19"/>
                  <a:gd name="T8" fmla="*/ 2147483647 w 46"/>
                  <a:gd name="T9" fmla="*/ 2147483647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19"/>
                  <a:gd name="T17" fmla="*/ 46 w 4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19">
                    <a:moveTo>
                      <a:pt x="23" y="19"/>
                    </a:moveTo>
                    <a:lnTo>
                      <a:pt x="0" y="5"/>
                    </a:lnTo>
                    <a:lnTo>
                      <a:pt x="23" y="0"/>
                    </a:lnTo>
                    <a:lnTo>
                      <a:pt x="46" y="14"/>
                    </a:lnTo>
                    <a:lnTo>
                      <a:pt x="23" y="19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29" name="Freeform 744"/>
              <p:cNvSpPr>
                <a:spLocks noEditPoints="1"/>
              </p:cNvSpPr>
              <p:nvPr/>
            </p:nvSpPr>
            <p:spPr bwMode="auto">
              <a:xfrm>
                <a:off x="1113" y="1921"/>
                <a:ext cx="976" cy="1617"/>
              </a:xfrm>
              <a:custGeom>
                <a:avLst/>
                <a:gdLst>
                  <a:gd name="T0" fmla="*/ 2147483647 w 99"/>
                  <a:gd name="T1" fmla="*/ 2147483647 h 164"/>
                  <a:gd name="T2" fmla="*/ 2147483647 w 99"/>
                  <a:gd name="T3" fmla="*/ 0 h 164"/>
                  <a:gd name="T4" fmla="*/ 2147483647 w 99"/>
                  <a:gd name="T5" fmla="*/ 0 h 164"/>
                  <a:gd name="T6" fmla="*/ 2147483647 w 99"/>
                  <a:gd name="T7" fmla="*/ 0 h 164"/>
                  <a:gd name="T8" fmla="*/ 2147483647 w 99"/>
                  <a:gd name="T9" fmla="*/ 0 h 164"/>
                  <a:gd name="T10" fmla="*/ 2147483647 w 99"/>
                  <a:gd name="T11" fmla="*/ 2147483647 h 164"/>
                  <a:gd name="T12" fmla="*/ 2147483647 w 99"/>
                  <a:gd name="T13" fmla="*/ 2147483647 h 164"/>
                  <a:gd name="T14" fmla="*/ 2147483647 w 99"/>
                  <a:gd name="T15" fmla="*/ 2147483647 h 164"/>
                  <a:gd name="T16" fmla="*/ 2147483647 w 99"/>
                  <a:gd name="T17" fmla="*/ 2147483647 h 164"/>
                  <a:gd name="T18" fmla="*/ 2147483647 w 99"/>
                  <a:gd name="T19" fmla="*/ 2147483647 h 164"/>
                  <a:gd name="T20" fmla="*/ 2147483647 w 99"/>
                  <a:gd name="T21" fmla="*/ 2147483647 h 164"/>
                  <a:gd name="T22" fmla="*/ 2147483647 w 99"/>
                  <a:gd name="T23" fmla="*/ 2147483647 h 164"/>
                  <a:gd name="T24" fmla="*/ 2147483647 w 99"/>
                  <a:gd name="T25" fmla="*/ 2147483647 h 164"/>
                  <a:gd name="T26" fmla="*/ 2147483647 w 99"/>
                  <a:gd name="T27" fmla="*/ 2147483647 h 164"/>
                  <a:gd name="T28" fmla="*/ 2147483647 w 99"/>
                  <a:gd name="T29" fmla="*/ 2147483647 h 164"/>
                  <a:gd name="T30" fmla="*/ 2147483647 w 99"/>
                  <a:gd name="T31" fmla="*/ 2147483647 h 164"/>
                  <a:gd name="T32" fmla="*/ 2147483647 w 99"/>
                  <a:gd name="T33" fmla="*/ 2147483647 h 164"/>
                  <a:gd name="T34" fmla="*/ 2147483647 w 99"/>
                  <a:gd name="T35" fmla="*/ 2147483647 h 164"/>
                  <a:gd name="T36" fmla="*/ 2147483647 w 99"/>
                  <a:gd name="T37" fmla="*/ 2147483647 h 164"/>
                  <a:gd name="T38" fmla="*/ 2147483647 w 99"/>
                  <a:gd name="T39" fmla="*/ 2147483647 h 164"/>
                  <a:gd name="T40" fmla="*/ 2147483647 w 99"/>
                  <a:gd name="T41" fmla="*/ 2147483647 h 164"/>
                  <a:gd name="T42" fmla="*/ 2147483647 w 99"/>
                  <a:gd name="T43" fmla="*/ 2147483647 h 164"/>
                  <a:gd name="T44" fmla="*/ 2147483647 w 99"/>
                  <a:gd name="T45" fmla="*/ 2147483647 h 164"/>
                  <a:gd name="T46" fmla="*/ 2147483647 w 99"/>
                  <a:gd name="T47" fmla="*/ 2147483647 h 164"/>
                  <a:gd name="T48" fmla="*/ 2147483647 w 99"/>
                  <a:gd name="T49" fmla="*/ 2147483647 h 164"/>
                  <a:gd name="T50" fmla="*/ 2147483647 w 99"/>
                  <a:gd name="T51" fmla="*/ 2147483647 h 164"/>
                  <a:gd name="T52" fmla="*/ 2147483647 w 99"/>
                  <a:gd name="T53" fmla="*/ 2147483647 h 164"/>
                  <a:gd name="T54" fmla="*/ 2147483647 w 99"/>
                  <a:gd name="T55" fmla="*/ 2147483647 h 164"/>
                  <a:gd name="T56" fmla="*/ 2147483647 w 99"/>
                  <a:gd name="T57" fmla="*/ 2147483647 h 164"/>
                  <a:gd name="T58" fmla="*/ 2147483647 w 99"/>
                  <a:gd name="T59" fmla="*/ 2147483647 h 164"/>
                  <a:gd name="T60" fmla="*/ 2147483647 w 99"/>
                  <a:gd name="T61" fmla="*/ 2147483647 h 164"/>
                  <a:gd name="T62" fmla="*/ 2147483647 w 99"/>
                  <a:gd name="T63" fmla="*/ 2147483647 h 164"/>
                  <a:gd name="T64" fmla="*/ 2147483647 w 99"/>
                  <a:gd name="T65" fmla="*/ 2147483647 h 164"/>
                  <a:gd name="T66" fmla="*/ 2147483647 w 99"/>
                  <a:gd name="T67" fmla="*/ 2147483647 h 164"/>
                  <a:gd name="T68" fmla="*/ 2147483647 w 99"/>
                  <a:gd name="T69" fmla="*/ 2147483647 h 164"/>
                  <a:gd name="T70" fmla="*/ 0 w 99"/>
                  <a:gd name="T71" fmla="*/ 2147483647 h 164"/>
                  <a:gd name="T72" fmla="*/ 0 w 99"/>
                  <a:gd name="T73" fmla="*/ 2147483647 h 164"/>
                  <a:gd name="T74" fmla="*/ 0 w 99"/>
                  <a:gd name="T75" fmla="*/ 2147483647 h 164"/>
                  <a:gd name="T76" fmla="*/ 2147483647 w 99"/>
                  <a:gd name="T77" fmla="*/ 2147483647 h 164"/>
                  <a:gd name="T78" fmla="*/ 0 w 99"/>
                  <a:gd name="T79" fmla="*/ 2147483647 h 164"/>
                  <a:gd name="T80" fmla="*/ 0 w 99"/>
                  <a:gd name="T81" fmla="*/ 2147483647 h 164"/>
                  <a:gd name="T82" fmla="*/ 2147483647 w 99"/>
                  <a:gd name="T83" fmla="*/ 2147483647 h 164"/>
                  <a:gd name="T84" fmla="*/ 2147483647 w 99"/>
                  <a:gd name="T85" fmla="*/ 2147483647 h 164"/>
                  <a:gd name="T86" fmla="*/ 2147483647 w 99"/>
                  <a:gd name="T87" fmla="*/ 2147483647 h 164"/>
                  <a:gd name="T88" fmla="*/ 2147483647 w 99"/>
                  <a:gd name="T89" fmla="*/ 2147483647 h 164"/>
                  <a:gd name="T90" fmla="*/ 2147483647 w 99"/>
                  <a:gd name="T91" fmla="*/ 2147483647 h 164"/>
                  <a:gd name="T92" fmla="*/ 2147483647 w 99"/>
                  <a:gd name="T93" fmla="*/ 2147483647 h 164"/>
                  <a:gd name="T94" fmla="*/ 2147483647 w 99"/>
                  <a:gd name="T95" fmla="*/ 2147483647 h 164"/>
                  <a:gd name="T96" fmla="*/ 2147483647 w 99"/>
                  <a:gd name="T97" fmla="*/ 2147483647 h 164"/>
                  <a:gd name="T98" fmla="*/ 2147483647 w 99"/>
                  <a:gd name="T99" fmla="*/ 2147483647 h 16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9"/>
                  <a:gd name="T151" fmla="*/ 0 h 164"/>
                  <a:gd name="T152" fmla="*/ 99 w 99"/>
                  <a:gd name="T153" fmla="*/ 164 h 16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9" h="164">
                    <a:moveTo>
                      <a:pt x="38" y="15"/>
                    </a:moveTo>
                    <a:lnTo>
                      <a:pt x="82" y="0"/>
                    </a:lnTo>
                    <a:lnTo>
                      <a:pt x="83" y="2"/>
                    </a:lnTo>
                    <a:lnTo>
                      <a:pt x="39" y="17"/>
                    </a:lnTo>
                    <a:lnTo>
                      <a:pt x="38" y="15"/>
                    </a:lnTo>
                    <a:close/>
                    <a:moveTo>
                      <a:pt x="82" y="0"/>
                    </a:moveTo>
                    <a:lnTo>
                      <a:pt x="82" y="0"/>
                    </a:lnTo>
                    <a:lnTo>
                      <a:pt x="82" y="1"/>
                    </a:lnTo>
                    <a:lnTo>
                      <a:pt x="82" y="0"/>
                    </a:lnTo>
                    <a:close/>
                    <a:moveTo>
                      <a:pt x="82" y="0"/>
                    </a:moveTo>
                    <a:lnTo>
                      <a:pt x="87" y="0"/>
                    </a:lnTo>
                    <a:lnTo>
                      <a:pt x="87" y="2"/>
                    </a:lnTo>
                    <a:lnTo>
                      <a:pt x="82" y="2"/>
                    </a:lnTo>
                    <a:lnTo>
                      <a:pt x="82" y="0"/>
                    </a:lnTo>
                    <a:close/>
                    <a:moveTo>
                      <a:pt x="87" y="0"/>
                    </a:moveTo>
                    <a:lnTo>
                      <a:pt x="87" y="0"/>
                    </a:lnTo>
                    <a:lnTo>
                      <a:pt x="88" y="0"/>
                    </a:lnTo>
                    <a:lnTo>
                      <a:pt x="87" y="1"/>
                    </a:lnTo>
                    <a:lnTo>
                      <a:pt x="87" y="0"/>
                    </a:lnTo>
                    <a:close/>
                    <a:moveTo>
                      <a:pt x="88" y="0"/>
                    </a:moveTo>
                    <a:lnTo>
                      <a:pt x="93" y="2"/>
                    </a:lnTo>
                    <a:lnTo>
                      <a:pt x="92" y="4"/>
                    </a:lnTo>
                    <a:lnTo>
                      <a:pt x="87" y="2"/>
                    </a:lnTo>
                    <a:lnTo>
                      <a:pt x="88" y="0"/>
                    </a:lnTo>
                    <a:close/>
                    <a:moveTo>
                      <a:pt x="93" y="2"/>
                    </a:moveTo>
                    <a:lnTo>
                      <a:pt x="93" y="2"/>
                    </a:lnTo>
                    <a:lnTo>
                      <a:pt x="93" y="3"/>
                    </a:lnTo>
                    <a:lnTo>
                      <a:pt x="93" y="2"/>
                    </a:lnTo>
                    <a:close/>
                    <a:moveTo>
                      <a:pt x="93" y="2"/>
                    </a:moveTo>
                    <a:lnTo>
                      <a:pt x="97" y="4"/>
                    </a:lnTo>
                    <a:lnTo>
                      <a:pt x="96" y="6"/>
                    </a:lnTo>
                    <a:lnTo>
                      <a:pt x="92" y="3"/>
                    </a:lnTo>
                    <a:lnTo>
                      <a:pt x="93" y="2"/>
                    </a:lnTo>
                    <a:close/>
                    <a:moveTo>
                      <a:pt x="97" y="4"/>
                    </a:moveTo>
                    <a:lnTo>
                      <a:pt x="97" y="5"/>
                    </a:lnTo>
                    <a:lnTo>
                      <a:pt x="96" y="5"/>
                    </a:lnTo>
                    <a:lnTo>
                      <a:pt x="97" y="4"/>
                    </a:lnTo>
                    <a:close/>
                    <a:moveTo>
                      <a:pt x="97" y="5"/>
                    </a:moveTo>
                    <a:lnTo>
                      <a:pt x="98" y="10"/>
                    </a:lnTo>
                    <a:lnTo>
                      <a:pt x="96" y="11"/>
                    </a:lnTo>
                    <a:lnTo>
                      <a:pt x="95" y="5"/>
                    </a:lnTo>
                    <a:lnTo>
                      <a:pt x="97" y="5"/>
                    </a:lnTo>
                    <a:close/>
                    <a:moveTo>
                      <a:pt x="98" y="10"/>
                    </a:moveTo>
                    <a:lnTo>
                      <a:pt x="98" y="10"/>
                    </a:lnTo>
                    <a:lnTo>
                      <a:pt x="97" y="10"/>
                    </a:lnTo>
                    <a:lnTo>
                      <a:pt x="98" y="10"/>
                    </a:lnTo>
                    <a:close/>
                    <a:moveTo>
                      <a:pt x="98" y="10"/>
                    </a:moveTo>
                    <a:lnTo>
                      <a:pt x="99" y="17"/>
                    </a:lnTo>
                    <a:lnTo>
                      <a:pt x="97" y="17"/>
                    </a:lnTo>
                    <a:lnTo>
                      <a:pt x="96" y="10"/>
                    </a:lnTo>
                    <a:lnTo>
                      <a:pt x="98" y="10"/>
                    </a:lnTo>
                    <a:close/>
                    <a:moveTo>
                      <a:pt x="99" y="17"/>
                    </a:moveTo>
                    <a:lnTo>
                      <a:pt x="99" y="17"/>
                    </a:lnTo>
                    <a:lnTo>
                      <a:pt x="98" y="17"/>
                    </a:lnTo>
                    <a:lnTo>
                      <a:pt x="99" y="17"/>
                    </a:lnTo>
                    <a:close/>
                    <a:moveTo>
                      <a:pt x="99" y="17"/>
                    </a:moveTo>
                    <a:lnTo>
                      <a:pt x="99" y="41"/>
                    </a:lnTo>
                    <a:lnTo>
                      <a:pt x="97" y="41"/>
                    </a:lnTo>
                    <a:lnTo>
                      <a:pt x="97" y="17"/>
                    </a:lnTo>
                    <a:lnTo>
                      <a:pt x="99" y="17"/>
                    </a:lnTo>
                    <a:close/>
                    <a:moveTo>
                      <a:pt x="99" y="41"/>
                    </a:moveTo>
                    <a:lnTo>
                      <a:pt x="99" y="41"/>
                    </a:lnTo>
                    <a:lnTo>
                      <a:pt x="98" y="41"/>
                    </a:lnTo>
                    <a:lnTo>
                      <a:pt x="99" y="41"/>
                    </a:lnTo>
                    <a:close/>
                    <a:moveTo>
                      <a:pt x="99" y="41"/>
                    </a:moveTo>
                    <a:lnTo>
                      <a:pt x="99" y="51"/>
                    </a:lnTo>
                    <a:lnTo>
                      <a:pt x="97" y="51"/>
                    </a:lnTo>
                    <a:lnTo>
                      <a:pt x="97" y="41"/>
                    </a:lnTo>
                    <a:lnTo>
                      <a:pt x="99" y="41"/>
                    </a:lnTo>
                    <a:close/>
                    <a:moveTo>
                      <a:pt x="99" y="51"/>
                    </a:moveTo>
                    <a:lnTo>
                      <a:pt x="99" y="51"/>
                    </a:lnTo>
                    <a:lnTo>
                      <a:pt x="98" y="51"/>
                    </a:lnTo>
                    <a:lnTo>
                      <a:pt x="99" y="51"/>
                    </a:lnTo>
                    <a:close/>
                    <a:moveTo>
                      <a:pt x="98" y="51"/>
                    </a:moveTo>
                    <a:lnTo>
                      <a:pt x="97" y="59"/>
                    </a:lnTo>
                    <a:lnTo>
                      <a:pt x="95" y="59"/>
                    </a:lnTo>
                    <a:lnTo>
                      <a:pt x="97" y="51"/>
                    </a:lnTo>
                    <a:lnTo>
                      <a:pt x="98" y="51"/>
                    </a:lnTo>
                    <a:close/>
                    <a:moveTo>
                      <a:pt x="97" y="59"/>
                    </a:moveTo>
                    <a:lnTo>
                      <a:pt x="97" y="60"/>
                    </a:lnTo>
                    <a:lnTo>
                      <a:pt x="96" y="59"/>
                    </a:lnTo>
                    <a:lnTo>
                      <a:pt x="97" y="59"/>
                    </a:lnTo>
                    <a:close/>
                    <a:moveTo>
                      <a:pt x="97" y="60"/>
                    </a:moveTo>
                    <a:lnTo>
                      <a:pt x="93" y="64"/>
                    </a:lnTo>
                    <a:lnTo>
                      <a:pt x="92" y="63"/>
                    </a:lnTo>
                    <a:lnTo>
                      <a:pt x="95" y="58"/>
                    </a:lnTo>
                    <a:lnTo>
                      <a:pt x="97" y="60"/>
                    </a:lnTo>
                    <a:close/>
                    <a:moveTo>
                      <a:pt x="93" y="64"/>
                    </a:moveTo>
                    <a:lnTo>
                      <a:pt x="93" y="64"/>
                    </a:lnTo>
                    <a:lnTo>
                      <a:pt x="92" y="63"/>
                    </a:lnTo>
                    <a:lnTo>
                      <a:pt x="93" y="64"/>
                    </a:lnTo>
                    <a:close/>
                    <a:moveTo>
                      <a:pt x="93" y="64"/>
                    </a:moveTo>
                    <a:lnTo>
                      <a:pt x="84" y="69"/>
                    </a:lnTo>
                    <a:lnTo>
                      <a:pt x="83" y="67"/>
                    </a:lnTo>
                    <a:lnTo>
                      <a:pt x="92" y="62"/>
                    </a:lnTo>
                    <a:lnTo>
                      <a:pt x="93" y="64"/>
                    </a:lnTo>
                    <a:close/>
                    <a:moveTo>
                      <a:pt x="84" y="69"/>
                    </a:moveTo>
                    <a:lnTo>
                      <a:pt x="84" y="69"/>
                    </a:lnTo>
                    <a:lnTo>
                      <a:pt x="83" y="68"/>
                    </a:lnTo>
                    <a:lnTo>
                      <a:pt x="84" y="69"/>
                    </a:lnTo>
                    <a:close/>
                    <a:moveTo>
                      <a:pt x="84" y="69"/>
                    </a:moveTo>
                    <a:lnTo>
                      <a:pt x="10" y="109"/>
                    </a:lnTo>
                    <a:lnTo>
                      <a:pt x="9" y="107"/>
                    </a:lnTo>
                    <a:lnTo>
                      <a:pt x="83" y="67"/>
                    </a:lnTo>
                    <a:lnTo>
                      <a:pt x="84" y="69"/>
                    </a:lnTo>
                    <a:close/>
                    <a:moveTo>
                      <a:pt x="9" y="107"/>
                    </a:moveTo>
                    <a:lnTo>
                      <a:pt x="9" y="107"/>
                    </a:lnTo>
                    <a:lnTo>
                      <a:pt x="10" y="108"/>
                    </a:lnTo>
                    <a:lnTo>
                      <a:pt x="9" y="107"/>
                    </a:lnTo>
                    <a:close/>
                    <a:moveTo>
                      <a:pt x="10" y="109"/>
                    </a:moveTo>
                    <a:lnTo>
                      <a:pt x="5" y="112"/>
                    </a:lnTo>
                    <a:lnTo>
                      <a:pt x="4" y="111"/>
                    </a:lnTo>
                    <a:lnTo>
                      <a:pt x="9" y="107"/>
                    </a:lnTo>
                    <a:lnTo>
                      <a:pt x="10" y="109"/>
                    </a:lnTo>
                    <a:close/>
                    <a:moveTo>
                      <a:pt x="4" y="111"/>
                    </a:moveTo>
                    <a:lnTo>
                      <a:pt x="4" y="111"/>
                    </a:lnTo>
                    <a:lnTo>
                      <a:pt x="5" y="112"/>
                    </a:lnTo>
                    <a:lnTo>
                      <a:pt x="4" y="111"/>
                    </a:lnTo>
                    <a:close/>
                    <a:moveTo>
                      <a:pt x="5" y="112"/>
                    </a:moveTo>
                    <a:lnTo>
                      <a:pt x="3" y="116"/>
                    </a:lnTo>
                    <a:lnTo>
                      <a:pt x="1" y="115"/>
                    </a:lnTo>
                    <a:lnTo>
                      <a:pt x="4" y="111"/>
                    </a:lnTo>
                    <a:lnTo>
                      <a:pt x="5" y="112"/>
                    </a:lnTo>
                    <a:close/>
                    <a:moveTo>
                      <a:pt x="1" y="115"/>
                    </a:moveTo>
                    <a:lnTo>
                      <a:pt x="1" y="115"/>
                    </a:lnTo>
                    <a:lnTo>
                      <a:pt x="2" y="115"/>
                    </a:lnTo>
                    <a:lnTo>
                      <a:pt x="1" y="115"/>
                    </a:lnTo>
                    <a:close/>
                    <a:moveTo>
                      <a:pt x="3" y="115"/>
                    </a:moveTo>
                    <a:lnTo>
                      <a:pt x="2" y="119"/>
                    </a:lnTo>
                    <a:lnTo>
                      <a:pt x="0" y="119"/>
                    </a:lnTo>
                    <a:lnTo>
                      <a:pt x="1" y="115"/>
                    </a:lnTo>
                    <a:lnTo>
                      <a:pt x="3" y="115"/>
                    </a:lnTo>
                    <a:close/>
                    <a:moveTo>
                      <a:pt x="0" y="119"/>
                    </a:moveTo>
                    <a:lnTo>
                      <a:pt x="0" y="119"/>
                    </a:lnTo>
                    <a:lnTo>
                      <a:pt x="1" y="119"/>
                    </a:lnTo>
                    <a:lnTo>
                      <a:pt x="0" y="119"/>
                    </a:lnTo>
                    <a:close/>
                    <a:moveTo>
                      <a:pt x="2" y="119"/>
                    </a:moveTo>
                    <a:lnTo>
                      <a:pt x="3" y="127"/>
                    </a:lnTo>
                    <a:lnTo>
                      <a:pt x="1" y="127"/>
                    </a:lnTo>
                    <a:lnTo>
                      <a:pt x="0" y="119"/>
                    </a:lnTo>
                    <a:lnTo>
                      <a:pt x="2" y="119"/>
                    </a:lnTo>
                    <a:close/>
                    <a:moveTo>
                      <a:pt x="3" y="127"/>
                    </a:moveTo>
                    <a:lnTo>
                      <a:pt x="3" y="127"/>
                    </a:lnTo>
                    <a:lnTo>
                      <a:pt x="2" y="127"/>
                    </a:lnTo>
                    <a:lnTo>
                      <a:pt x="3" y="127"/>
                    </a:lnTo>
                    <a:close/>
                    <a:moveTo>
                      <a:pt x="3" y="127"/>
                    </a:moveTo>
                    <a:lnTo>
                      <a:pt x="2" y="144"/>
                    </a:lnTo>
                    <a:lnTo>
                      <a:pt x="0" y="144"/>
                    </a:lnTo>
                    <a:lnTo>
                      <a:pt x="1" y="127"/>
                    </a:lnTo>
                    <a:lnTo>
                      <a:pt x="3" y="127"/>
                    </a:lnTo>
                    <a:close/>
                    <a:moveTo>
                      <a:pt x="0" y="144"/>
                    </a:moveTo>
                    <a:lnTo>
                      <a:pt x="0" y="144"/>
                    </a:lnTo>
                    <a:lnTo>
                      <a:pt x="1" y="144"/>
                    </a:lnTo>
                    <a:lnTo>
                      <a:pt x="0" y="144"/>
                    </a:lnTo>
                    <a:close/>
                    <a:moveTo>
                      <a:pt x="2" y="144"/>
                    </a:moveTo>
                    <a:lnTo>
                      <a:pt x="2" y="156"/>
                    </a:lnTo>
                    <a:lnTo>
                      <a:pt x="0" y="156"/>
                    </a:lnTo>
                    <a:lnTo>
                      <a:pt x="0" y="144"/>
                    </a:lnTo>
                    <a:lnTo>
                      <a:pt x="2" y="144"/>
                    </a:lnTo>
                    <a:close/>
                    <a:moveTo>
                      <a:pt x="1" y="157"/>
                    </a:moveTo>
                    <a:lnTo>
                      <a:pt x="0" y="156"/>
                    </a:lnTo>
                    <a:lnTo>
                      <a:pt x="1" y="156"/>
                    </a:lnTo>
                    <a:lnTo>
                      <a:pt x="1" y="157"/>
                    </a:lnTo>
                    <a:close/>
                    <a:moveTo>
                      <a:pt x="2" y="155"/>
                    </a:moveTo>
                    <a:lnTo>
                      <a:pt x="8" y="162"/>
                    </a:lnTo>
                    <a:lnTo>
                      <a:pt x="7" y="164"/>
                    </a:lnTo>
                    <a:lnTo>
                      <a:pt x="1" y="157"/>
                    </a:lnTo>
                    <a:lnTo>
                      <a:pt x="2" y="155"/>
                    </a:lnTo>
                    <a:close/>
                    <a:moveTo>
                      <a:pt x="8" y="164"/>
                    </a:moveTo>
                    <a:lnTo>
                      <a:pt x="7" y="164"/>
                    </a:lnTo>
                    <a:lnTo>
                      <a:pt x="8" y="163"/>
                    </a:lnTo>
                    <a:lnTo>
                      <a:pt x="8" y="164"/>
                    </a:lnTo>
                    <a:close/>
                    <a:moveTo>
                      <a:pt x="8" y="162"/>
                    </a:moveTo>
                    <a:lnTo>
                      <a:pt x="14" y="162"/>
                    </a:lnTo>
                    <a:lnTo>
                      <a:pt x="14" y="164"/>
                    </a:lnTo>
                    <a:lnTo>
                      <a:pt x="8" y="164"/>
                    </a:lnTo>
                    <a:lnTo>
                      <a:pt x="8" y="162"/>
                    </a:lnTo>
                    <a:close/>
                    <a:moveTo>
                      <a:pt x="15" y="164"/>
                    </a:moveTo>
                    <a:lnTo>
                      <a:pt x="14" y="164"/>
                    </a:lnTo>
                    <a:lnTo>
                      <a:pt x="14" y="163"/>
                    </a:lnTo>
                    <a:lnTo>
                      <a:pt x="15" y="164"/>
                    </a:lnTo>
                    <a:close/>
                    <a:moveTo>
                      <a:pt x="14" y="162"/>
                    </a:moveTo>
                    <a:lnTo>
                      <a:pt x="21" y="159"/>
                    </a:lnTo>
                    <a:lnTo>
                      <a:pt x="22" y="161"/>
                    </a:lnTo>
                    <a:lnTo>
                      <a:pt x="15" y="164"/>
                    </a:lnTo>
                    <a:lnTo>
                      <a:pt x="14" y="162"/>
                    </a:lnTo>
                    <a:close/>
                  </a:path>
                </a:pathLst>
              </a:custGeom>
              <a:solidFill>
                <a:srgbClr val="94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30" name="Freeform 746"/>
              <p:cNvSpPr>
                <a:spLocks/>
              </p:cNvSpPr>
              <p:nvPr/>
            </p:nvSpPr>
            <p:spPr bwMode="auto">
              <a:xfrm>
                <a:off x="1172" y="1803"/>
                <a:ext cx="454" cy="512"/>
              </a:xfrm>
              <a:custGeom>
                <a:avLst/>
                <a:gdLst>
                  <a:gd name="T0" fmla="*/ 0 w 46"/>
                  <a:gd name="T1" fmla="*/ 2147483647 h 52"/>
                  <a:gd name="T2" fmla="*/ 2147483647 w 46"/>
                  <a:gd name="T3" fmla="*/ 2147483647 h 52"/>
                  <a:gd name="T4" fmla="*/ 2147483647 w 46"/>
                  <a:gd name="T5" fmla="*/ 2147483647 h 52"/>
                  <a:gd name="T6" fmla="*/ 2147483647 w 46"/>
                  <a:gd name="T7" fmla="*/ 2147483647 h 52"/>
                  <a:gd name="T8" fmla="*/ 2147483647 w 46"/>
                  <a:gd name="T9" fmla="*/ 2147483647 h 52"/>
                  <a:gd name="T10" fmla="*/ 2147483647 w 46"/>
                  <a:gd name="T11" fmla="*/ 0 h 52"/>
                  <a:gd name="T12" fmla="*/ 0 w 46"/>
                  <a:gd name="T13" fmla="*/ 2147483647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6"/>
                  <a:gd name="T22" fmla="*/ 0 h 52"/>
                  <a:gd name="T23" fmla="*/ 46 w 46"/>
                  <a:gd name="T24" fmla="*/ 52 h 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6" h="52">
                    <a:moveTo>
                      <a:pt x="0" y="4"/>
                    </a:moveTo>
                    <a:lnTo>
                      <a:pt x="24" y="18"/>
                    </a:lnTo>
                    <a:lnTo>
                      <a:pt x="23" y="52"/>
                    </a:lnTo>
                    <a:lnTo>
                      <a:pt x="46" y="47"/>
                    </a:lnTo>
                    <a:lnTo>
                      <a:pt x="46" y="14"/>
                    </a:lnTo>
                    <a:lnTo>
                      <a:pt x="23" y="0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31" name="Line 747"/>
              <p:cNvSpPr>
                <a:spLocks noChangeShapeType="1"/>
              </p:cNvSpPr>
              <p:nvPr/>
            </p:nvSpPr>
            <p:spPr bwMode="auto">
              <a:xfrm>
                <a:off x="896" y="1684"/>
                <a:ext cx="266" cy="158"/>
              </a:xfrm>
              <a:prstGeom prst="line">
                <a:avLst/>
              </a:pr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032" name="Line 748"/>
              <p:cNvSpPr>
                <a:spLocks noChangeShapeType="1"/>
              </p:cNvSpPr>
              <p:nvPr/>
            </p:nvSpPr>
            <p:spPr bwMode="auto">
              <a:xfrm>
                <a:off x="935" y="1250"/>
                <a:ext cx="444" cy="257"/>
              </a:xfrm>
              <a:prstGeom prst="line">
                <a:avLst/>
              </a:pr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033" name="Line 749"/>
              <p:cNvSpPr>
                <a:spLocks noChangeShapeType="1"/>
              </p:cNvSpPr>
              <p:nvPr/>
            </p:nvSpPr>
            <p:spPr bwMode="auto">
              <a:xfrm>
                <a:off x="1133" y="866"/>
                <a:ext cx="512" cy="296"/>
              </a:xfrm>
              <a:prstGeom prst="line">
                <a:avLst/>
              </a:pr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034" name="Line 750"/>
              <p:cNvSpPr>
                <a:spLocks noChangeShapeType="1"/>
              </p:cNvSpPr>
              <p:nvPr/>
            </p:nvSpPr>
            <p:spPr bwMode="auto">
              <a:xfrm>
                <a:off x="1369" y="1507"/>
                <a:ext cx="1" cy="365"/>
              </a:xfrm>
              <a:prstGeom prst="line">
                <a:avLst/>
              </a:pr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035" name="Line 751"/>
              <p:cNvSpPr>
                <a:spLocks noChangeShapeType="1"/>
              </p:cNvSpPr>
              <p:nvPr/>
            </p:nvSpPr>
            <p:spPr bwMode="auto">
              <a:xfrm>
                <a:off x="1507" y="1793"/>
                <a:ext cx="1" cy="217"/>
              </a:xfrm>
              <a:prstGeom prst="line">
                <a:avLst/>
              </a:pr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036" name="Line 752"/>
              <p:cNvSpPr>
                <a:spLocks noChangeShapeType="1"/>
              </p:cNvSpPr>
              <p:nvPr/>
            </p:nvSpPr>
            <p:spPr bwMode="auto">
              <a:xfrm>
                <a:off x="1645" y="1162"/>
                <a:ext cx="1" cy="582"/>
              </a:xfrm>
              <a:prstGeom prst="line">
                <a:avLst/>
              </a:pr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037" name="Line 753"/>
              <p:cNvSpPr>
                <a:spLocks noChangeShapeType="1"/>
              </p:cNvSpPr>
              <p:nvPr/>
            </p:nvSpPr>
            <p:spPr bwMode="auto">
              <a:xfrm flipH="1">
                <a:off x="2040" y="1783"/>
                <a:ext cx="187" cy="168"/>
              </a:xfrm>
              <a:prstGeom prst="line">
                <a:avLst/>
              </a:pr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038" name="Line 754"/>
              <p:cNvSpPr>
                <a:spLocks noChangeShapeType="1"/>
              </p:cNvSpPr>
              <p:nvPr/>
            </p:nvSpPr>
            <p:spPr bwMode="auto">
              <a:xfrm>
                <a:off x="1300" y="2099"/>
                <a:ext cx="1" cy="345"/>
              </a:xfrm>
              <a:prstGeom prst="line">
                <a:avLst/>
              </a:pr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039" name="Line 755"/>
              <p:cNvSpPr>
                <a:spLocks noChangeShapeType="1"/>
              </p:cNvSpPr>
              <p:nvPr/>
            </p:nvSpPr>
            <p:spPr bwMode="auto">
              <a:xfrm flipV="1">
                <a:off x="1409" y="1941"/>
                <a:ext cx="217" cy="39"/>
              </a:xfrm>
              <a:prstGeom prst="line">
                <a:avLst/>
              </a:pr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040" name="Freeform 756"/>
              <p:cNvSpPr>
                <a:spLocks/>
              </p:cNvSpPr>
              <p:nvPr/>
            </p:nvSpPr>
            <p:spPr bwMode="auto">
              <a:xfrm>
                <a:off x="1478" y="2000"/>
                <a:ext cx="79" cy="128"/>
              </a:xfrm>
              <a:custGeom>
                <a:avLst/>
                <a:gdLst>
                  <a:gd name="T0" fmla="*/ 2147483647 w 8"/>
                  <a:gd name="T1" fmla="*/ 0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3"/>
                  <a:gd name="T17" fmla="*/ 8 w 8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3">
                    <a:moveTo>
                      <a:pt x="2" y="0"/>
                    </a:moveTo>
                    <a:cubicBezTo>
                      <a:pt x="4" y="0"/>
                      <a:pt x="6" y="2"/>
                      <a:pt x="7" y="6"/>
                    </a:cubicBezTo>
                    <a:cubicBezTo>
                      <a:pt x="8" y="9"/>
                      <a:pt x="7" y="13"/>
                      <a:pt x="6" y="13"/>
                    </a:cubicBezTo>
                    <a:cubicBezTo>
                      <a:pt x="4" y="13"/>
                      <a:pt x="2" y="11"/>
                      <a:pt x="1" y="7"/>
                    </a:cubicBezTo>
                    <a:cubicBezTo>
                      <a:pt x="0" y="4"/>
                      <a:pt x="1" y="1"/>
                      <a:pt x="2" y="0"/>
                    </a:cubicBez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41" name="Freeform 757"/>
              <p:cNvSpPr>
                <a:spLocks/>
              </p:cNvSpPr>
              <p:nvPr/>
            </p:nvSpPr>
            <p:spPr bwMode="auto">
              <a:xfrm>
                <a:off x="1468" y="1990"/>
                <a:ext cx="79" cy="148"/>
              </a:xfrm>
              <a:custGeom>
                <a:avLst/>
                <a:gdLst>
                  <a:gd name="T0" fmla="*/ 2147483647 w 8"/>
                  <a:gd name="T1" fmla="*/ 2147483647 h 15"/>
                  <a:gd name="T2" fmla="*/ 2147483647 w 8"/>
                  <a:gd name="T3" fmla="*/ 2147483647 h 15"/>
                  <a:gd name="T4" fmla="*/ 2147483647 w 8"/>
                  <a:gd name="T5" fmla="*/ 2147483647 h 15"/>
                  <a:gd name="T6" fmla="*/ 2147483647 w 8"/>
                  <a:gd name="T7" fmla="*/ 2147483647 h 15"/>
                  <a:gd name="T8" fmla="*/ 2147483647 w 8"/>
                  <a:gd name="T9" fmla="*/ 214748364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5"/>
                  <a:gd name="T17" fmla="*/ 8 w 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5">
                    <a:moveTo>
                      <a:pt x="2" y="1"/>
                    </a:moveTo>
                    <a:cubicBezTo>
                      <a:pt x="4" y="0"/>
                      <a:pt x="6" y="3"/>
                      <a:pt x="7" y="7"/>
                    </a:cubicBezTo>
                    <a:cubicBezTo>
                      <a:pt x="8" y="11"/>
                      <a:pt x="7" y="14"/>
                      <a:pt x="6" y="14"/>
                    </a:cubicBezTo>
                    <a:cubicBezTo>
                      <a:pt x="4" y="15"/>
                      <a:pt x="2" y="12"/>
                      <a:pt x="1" y="9"/>
                    </a:cubicBezTo>
                    <a:cubicBezTo>
                      <a:pt x="0" y="5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CF9A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42" name="Freeform 758"/>
              <p:cNvSpPr>
                <a:spLocks/>
              </p:cNvSpPr>
              <p:nvPr/>
            </p:nvSpPr>
            <p:spPr bwMode="auto">
              <a:xfrm>
                <a:off x="1468" y="1990"/>
                <a:ext cx="79" cy="148"/>
              </a:xfrm>
              <a:custGeom>
                <a:avLst/>
                <a:gdLst>
                  <a:gd name="T0" fmla="*/ 2147483647 w 8"/>
                  <a:gd name="T1" fmla="*/ 2147483647 h 15"/>
                  <a:gd name="T2" fmla="*/ 2147483647 w 8"/>
                  <a:gd name="T3" fmla="*/ 2147483647 h 15"/>
                  <a:gd name="T4" fmla="*/ 2147483647 w 8"/>
                  <a:gd name="T5" fmla="*/ 2147483647 h 15"/>
                  <a:gd name="T6" fmla="*/ 2147483647 w 8"/>
                  <a:gd name="T7" fmla="*/ 2147483647 h 15"/>
                  <a:gd name="T8" fmla="*/ 2147483647 w 8"/>
                  <a:gd name="T9" fmla="*/ 214748364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5"/>
                  <a:gd name="T17" fmla="*/ 8 w 8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5">
                    <a:moveTo>
                      <a:pt x="2" y="1"/>
                    </a:moveTo>
                    <a:cubicBezTo>
                      <a:pt x="4" y="0"/>
                      <a:pt x="6" y="3"/>
                      <a:pt x="7" y="7"/>
                    </a:cubicBezTo>
                    <a:cubicBezTo>
                      <a:pt x="8" y="11"/>
                      <a:pt x="7" y="14"/>
                      <a:pt x="6" y="14"/>
                    </a:cubicBezTo>
                    <a:cubicBezTo>
                      <a:pt x="4" y="15"/>
                      <a:pt x="2" y="12"/>
                      <a:pt x="1" y="9"/>
                    </a:cubicBezTo>
                    <a:cubicBezTo>
                      <a:pt x="0" y="5"/>
                      <a:pt x="1" y="1"/>
                      <a:pt x="2" y="1"/>
                    </a:cubicBez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43" name="Freeform 759"/>
              <p:cNvSpPr>
                <a:spLocks/>
              </p:cNvSpPr>
              <p:nvPr/>
            </p:nvSpPr>
            <p:spPr bwMode="auto">
              <a:xfrm>
                <a:off x="1458" y="2000"/>
                <a:ext cx="69" cy="138"/>
              </a:xfrm>
              <a:custGeom>
                <a:avLst/>
                <a:gdLst>
                  <a:gd name="T0" fmla="*/ 2147483647 w 7"/>
                  <a:gd name="T1" fmla="*/ 2147483647 h 14"/>
                  <a:gd name="T2" fmla="*/ 2147483647 w 7"/>
                  <a:gd name="T3" fmla="*/ 2147483647 h 14"/>
                  <a:gd name="T4" fmla="*/ 2147483647 w 7"/>
                  <a:gd name="T5" fmla="*/ 2147483647 h 14"/>
                  <a:gd name="T6" fmla="*/ 2147483647 w 7"/>
                  <a:gd name="T7" fmla="*/ 2147483647 h 14"/>
                  <a:gd name="T8" fmla="*/ 2147483647 w 7"/>
                  <a:gd name="T9" fmla="*/ 214748364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4"/>
                  <a:gd name="T17" fmla="*/ 7 w 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4">
                    <a:moveTo>
                      <a:pt x="2" y="1"/>
                    </a:moveTo>
                    <a:cubicBezTo>
                      <a:pt x="3" y="0"/>
                      <a:pt x="5" y="3"/>
                      <a:pt x="6" y="6"/>
                    </a:cubicBezTo>
                    <a:cubicBezTo>
                      <a:pt x="7" y="10"/>
                      <a:pt x="7" y="13"/>
                      <a:pt x="5" y="13"/>
                    </a:cubicBezTo>
                    <a:cubicBezTo>
                      <a:pt x="4" y="14"/>
                      <a:pt x="2" y="11"/>
                      <a:pt x="1" y="8"/>
                    </a:cubicBezTo>
                    <a:cubicBezTo>
                      <a:pt x="0" y="4"/>
                      <a:pt x="0" y="1"/>
                      <a:pt x="2" y="1"/>
                    </a:cubicBez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44" name="Freeform 760"/>
              <p:cNvSpPr>
                <a:spLocks/>
              </p:cNvSpPr>
              <p:nvPr/>
            </p:nvSpPr>
            <p:spPr bwMode="auto">
              <a:xfrm>
                <a:off x="1231" y="1951"/>
                <a:ext cx="118" cy="217"/>
              </a:xfrm>
              <a:custGeom>
                <a:avLst/>
                <a:gdLst>
                  <a:gd name="T0" fmla="*/ 2147483647 w 12"/>
                  <a:gd name="T1" fmla="*/ 2147483647 h 22"/>
                  <a:gd name="T2" fmla="*/ 2147483647 w 12"/>
                  <a:gd name="T3" fmla="*/ 2147483647 h 22"/>
                  <a:gd name="T4" fmla="*/ 2147483647 w 12"/>
                  <a:gd name="T5" fmla="*/ 2147483647 h 22"/>
                  <a:gd name="T6" fmla="*/ 2147483647 w 12"/>
                  <a:gd name="T7" fmla="*/ 2147483647 h 22"/>
                  <a:gd name="T8" fmla="*/ 2147483647 w 12"/>
                  <a:gd name="T9" fmla="*/ 2147483647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2"/>
                  <a:gd name="T17" fmla="*/ 12 w 1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2">
                    <a:moveTo>
                      <a:pt x="3" y="1"/>
                    </a:moveTo>
                    <a:cubicBezTo>
                      <a:pt x="6" y="0"/>
                      <a:pt x="9" y="4"/>
                      <a:pt x="10" y="10"/>
                    </a:cubicBezTo>
                    <a:cubicBezTo>
                      <a:pt x="12" y="16"/>
                      <a:pt x="11" y="21"/>
                      <a:pt x="9" y="22"/>
                    </a:cubicBezTo>
                    <a:cubicBezTo>
                      <a:pt x="6" y="22"/>
                      <a:pt x="3" y="18"/>
                      <a:pt x="1" y="13"/>
                    </a:cubicBezTo>
                    <a:cubicBezTo>
                      <a:pt x="0" y="7"/>
                      <a:pt x="1" y="1"/>
                      <a:pt x="3" y="1"/>
                    </a:cubicBezTo>
                    <a:close/>
                  </a:path>
                </a:pathLst>
              </a:custGeom>
              <a:solidFill>
                <a:srgbClr val="8B8A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45" name="Freeform 761"/>
              <p:cNvSpPr>
                <a:spLocks/>
              </p:cNvSpPr>
              <p:nvPr/>
            </p:nvSpPr>
            <p:spPr bwMode="auto">
              <a:xfrm>
                <a:off x="1231" y="1951"/>
                <a:ext cx="118" cy="217"/>
              </a:xfrm>
              <a:custGeom>
                <a:avLst/>
                <a:gdLst>
                  <a:gd name="T0" fmla="*/ 2147483647 w 12"/>
                  <a:gd name="T1" fmla="*/ 2147483647 h 22"/>
                  <a:gd name="T2" fmla="*/ 2147483647 w 12"/>
                  <a:gd name="T3" fmla="*/ 2147483647 h 22"/>
                  <a:gd name="T4" fmla="*/ 2147483647 w 12"/>
                  <a:gd name="T5" fmla="*/ 2147483647 h 22"/>
                  <a:gd name="T6" fmla="*/ 2147483647 w 12"/>
                  <a:gd name="T7" fmla="*/ 2147483647 h 22"/>
                  <a:gd name="T8" fmla="*/ 2147483647 w 12"/>
                  <a:gd name="T9" fmla="*/ 2147483647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2"/>
                  <a:gd name="T17" fmla="*/ 12 w 12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2">
                    <a:moveTo>
                      <a:pt x="3" y="1"/>
                    </a:moveTo>
                    <a:cubicBezTo>
                      <a:pt x="6" y="0"/>
                      <a:pt x="9" y="4"/>
                      <a:pt x="10" y="10"/>
                    </a:cubicBezTo>
                    <a:cubicBezTo>
                      <a:pt x="12" y="16"/>
                      <a:pt x="11" y="21"/>
                      <a:pt x="9" y="22"/>
                    </a:cubicBezTo>
                    <a:cubicBezTo>
                      <a:pt x="6" y="22"/>
                      <a:pt x="3" y="18"/>
                      <a:pt x="1" y="13"/>
                    </a:cubicBezTo>
                    <a:cubicBezTo>
                      <a:pt x="0" y="7"/>
                      <a:pt x="1" y="1"/>
                      <a:pt x="3" y="1"/>
                    </a:cubicBez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46" name="Freeform 765"/>
              <p:cNvSpPr>
                <a:spLocks/>
              </p:cNvSpPr>
              <p:nvPr/>
            </p:nvSpPr>
            <p:spPr bwMode="auto">
              <a:xfrm>
                <a:off x="4426" y="1586"/>
                <a:ext cx="198" cy="108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4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47" name="Freeform 766"/>
              <p:cNvSpPr>
                <a:spLocks/>
              </p:cNvSpPr>
              <p:nvPr/>
            </p:nvSpPr>
            <p:spPr bwMode="auto">
              <a:xfrm>
                <a:off x="4426" y="1586"/>
                <a:ext cx="198" cy="108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4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48" name="Freeform 767"/>
              <p:cNvSpPr>
                <a:spLocks/>
              </p:cNvSpPr>
              <p:nvPr/>
            </p:nvSpPr>
            <p:spPr bwMode="auto">
              <a:xfrm>
                <a:off x="5048" y="1231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49" name="Freeform 768"/>
              <p:cNvSpPr>
                <a:spLocks/>
              </p:cNvSpPr>
              <p:nvPr/>
            </p:nvSpPr>
            <p:spPr bwMode="auto">
              <a:xfrm>
                <a:off x="5048" y="1231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50" name="Freeform 769"/>
              <p:cNvSpPr>
                <a:spLocks/>
              </p:cNvSpPr>
              <p:nvPr/>
            </p:nvSpPr>
            <p:spPr bwMode="auto">
              <a:xfrm>
                <a:off x="4959" y="1280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51" name="Freeform 770"/>
              <p:cNvSpPr>
                <a:spLocks/>
              </p:cNvSpPr>
              <p:nvPr/>
            </p:nvSpPr>
            <p:spPr bwMode="auto">
              <a:xfrm>
                <a:off x="4959" y="1280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52" name="Freeform 771"/>
              <p:cNvSpPr>
                <a:spLocks/>
              </p:cNvSpPr>
              <p:nvPr/>
            </p:nvSpPr>
            <p:spPr bwMode="auto">
              <a:xfrm>
                <a:off x="4870" y="1339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53" name="Freeform 772"/>
              <p:cNvSpPr>
                <a:spLocks/>
              </p:cNvSpPr>
              <p:nvPr/>
            </p:nvSpPr>
            <p:spPr bwMode="auto">
              <a:xfrm>
                <a:off x="4870" y="1339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54" name="Freeform 773"/>
              <p:cNvSpPr>
                <a:spLocks/>
              </p:cNvSpPr>
              <p:nvPr/>
            </p:nvSpPr>
            <p:spPr bwMode="auto">
              <a:xfrm>
                <a:off x="4782" y="1389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55" name="Freeform 774"/>
              <p:cNvSpPr>
                <a:spLocks/>
              </p:cNvSpPr>
              <p:nvPr/>
            </p:nvSpPr>
            <p:spPr bwMode="auto">
              <a:xfrm>
                <a:off x="4782" y="1389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56" name="Freeform 775"/>
              <p:cNvSpPr>
                <a:spLocks/>
              </p:cNvSpPr>
              <p:nvPr/>
            </p:nvSpPr>
            <p:spPr bwMode="auto">
              <a:xfrm>
                <a:off x="4693" y="1438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57" name="Freeform 776"/>
              <p:cNvSpPr>
                <a:spLocks/>
              </p:cNvSpPr>
              <p:nvPr/>
            </p:nvSpPr>
            <p:spPr bwMode="auto">
              <a:xfrm>
                <a:off x="4693" y="1438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58" name="Freeform 777"/>
              <p:cNvSpPr>
                <a:spLocks/>
              </p:cNvSpPr>
              <p:nvPr/>
            </p:nvSpPr>
            <p:spPr bwMode="auto">
              <a:xfrm>
                <a:off x="4604" y="148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59" name="Freeform 778"/>
              <p:cNvSpPr>
                <a:spLocks/>
              </p:cNvSpPr>
              <p:nvPr/>
            </p:nvSpPr>
            <p:spPr bwMode="auto">
              <a:xfrm>
                <a:off x="4604" y="148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60" name="Freeform 779"/>
              <p:cNvSpPr>
                <a:spLocks/>
              </p:cNvSpPr>
              <p:nvPr/>
            </p:nvSpPr>
            <p:spPr bwMode="auto">
              <a:xfrm>
                <a:off x="4515" y="1536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61" name="Freeform 780"/>
              <p:cNvSpPr>
                <a:spLocks/>
              </p:cNvSpPr>
              <p:nvPr/>
            </p:nvSpPr>
            <p:spPr bwMode="auto">
              <a:xfrm>
                <a:off x="4515" y="1536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62" name="Freeform 781"/>
              <p:cNvSpPr>
                <a:spLocks/>
              </p:cNvSpPr>
              <p:nvPr/>
            </p:nvSpPr>
            <p:spPr bwMode="auto">
              <a:xfrm>
                <a:off x="3726" y="1990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63" name="Freeform 782"/>
              <p:cNvSpPr>
                <a:spLocks/>
              </p:cNvSpPr>
              <p:nvPr/>
            </p:nvSpPr>
            <p:spPr bwMode="auto">
              <a:xfrm>
                <a:off x="3726" y="1990"/>
                <a:ext cx="188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64" name="Freeform 783"/>
              <p:cNvSpPr>
                <a:spLocks/>
              </p:cNvSpPr>
              <p:nvPr/>
            </p:nvSpPr>
            <p:spPr bwMode="auto">
              <a:xfrm>
                <a:off x="4348" y="1635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65" name="Freeform 784"/>
              <p:cNvSpPr>
                <a:spLocks/>
              </p:cNvSpPr>
              <p:nvPr/>
            </p:nvSpPr>
            <p:spPr bwMode="auto">
              <a:xfrm>
                <a:off x="4348" y="1635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66" name="Freeform 785"/>
              <p:cNvSpPr>
                <a:spLocks/>
              </p:cNvSpPr>
              <p:nvPr/>
            </p:nvSpPr>
            <p:spPr bwMode="auto">
              <a:xfrm>
                <a:off x="4259" y="1684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67" name="Freeform 786"/>
              <p:cNvSpPr>
                <a:spLocks/>
              </p:cNvSpPr>
              <p:nvPr/>
            </p:nvSpPr>
            <p:spPr bwMode="auto">
              <a:xfrm>
                <a:off x="4259" y="1684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68" name="Freeform 787"/>
              <p:cNvSpPr>
                <a:spLocks/>
              </p:cNvSpPr>
              <p:nvPr/>
            </p:nvSpPr>
            <p:spPr bwMode="auto">
              <a:xfrm>
                <a:off x="4170" y="1734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69" name="Freeform 788"/>
              <p:cNvSpPr>
                <a:spLocks/>
              </p:cNvSpPr>
              <p:nvPr/>
            </p:nvSpPr>
            <p:spPr bwMode="auto">
              <a:xfrm>
                <a:off x="4170" y="1734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70" name="Freeform 789"/>
              <p:cNvSpPr>
                <a:spLocks/>
              </p:cNvSpPr>
              <p:nvPr/>
            </p:nvSpPr>
            <p:spPr bwMode="auto">
              <a:xfrm>
                <a:off x="4081" y="1783"/>
                <a:ext cx="188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71" name="Freeform 790"/>
              <p:cNvSpPr>
                <a:spLocks/>
              </p:cNvSpPr>
              <p:nvPr/>
            </p:nvSpPr>
            <p:spPr bwMode="auto">
              <a:xfrm>
                <a:off x="4081" y="1783"/>
                <a:ext cx="188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72" name="Freeform 791"/>
              <p:cNvSpPr>
                <a:spLocks/>
              </p:cNvSpPr>
              <p:nvPr/>
            </p:nvSpPr>
            <p:spPr bwMode="auto">
              <a:xfrm>
                <a:off x="3993" y="1842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73" name="Freeform 792"/>
              <p:cNvSpPr>
                <a:spLocks/>
              </p:cNvSpPr>
              <p:nvPr/>
            </p:nvSpPr>
            <p:spPr bwMode="auto">
              <a:xfrm>
                <a:off x="3993" y="1842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74" name="Freeform 793"/>
              <p:cNvSpPr>
                <a:spLocks/>
              </p:cNvSpPr>
              <p:nvPr/>
            </p:nvSpPr>
            <p:spPr bwMode="auto">
              <a:xfrm>
                <a:off x="3904" y="1891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75" name="Freeform 794"/>
              <p:cNvSpPr>
                <a:spLocks/>
              </p:cNvSpPr>
              <p:nvPr/>
            </p:nvSpPr>
            <p:spPr bwMode="auto">
              <a:xfrm>
                <a:off x="3904" y="1891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76" name="Freeform 795"/>
              <p:cNvSpPr>
                <a:spLocks/>
              </p:cNvSpPr>
              <p:nvPr/>
            </p:nvSpPr>
            <p:spPr bwMode="auto">
              <a:xfrm>
                <a:off x="3815" y="1941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77" name="Freeform 796"/>
              <p:cNvSpPr>
                <a:spLocks/>
              </p:cNvSpPr>
              <p:nvPr/>
            </p:nvSpPr>
            <p:spPr bwMode="auto">
              <a:xfrm>
                <a:off x="3815" y="1941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78" name="Freeform 797"/>
              <p:cNvSpPr>
                <a:spLocks/>
              </p:cNvSpPr>
              <p:nvPr/>
            </p:nvSpPr>
            <p:spPr bwMode="auto">
              <a:xfrm>
                <a:off x="3026" y="2385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79" name="Freeform 798"/>
              <p:cNvSpPr>
                <a:spLocks/>
              </p:cNvSpPr>
              <p:nvPr/>
            </p:nvSpPr>
            <p:spPr bwMode="auto">
              <a:xfrm>
                <a:off x="3026" y="2385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80" name="Freeform 799"/>
              <p:cNvSpPr>
                <a:spLocks/>
              </p:cNvSpPr>
              <p:nvPr/>
            </p:nvSpPr>
            <p:spPr bwMode="auto">
              <a:xfrm>
                <a:off x="3637" y="2039"/>
                <a:ext cx="198" cy="109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4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81" name="Freeform 800"/>
              <p:cNvSpPr>
                <a:spLocks/>
              </p:cNvSpPr>
              <p:nvPr/>
            </p:nvSpPr>
            <p:spPr bwMode="auto">
              <a:xfrm>
                <a:off x="3637" y="2039"/>
                <a:ext cx="198" cy="109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4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82" name="Freeform 801"/>
              <p:cNvSpPr>
                <a:spLocks/>
              </p:cNvSpPr>
              <p:nvPr/>
            </p:nvSpPr>
            <p:spPr bwMode="auto">
              <a:xfrm>
                <a:off x="3549" y="2089"/>
                <a:ext cx="197" cy="108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5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83" name="Freeform 802"/>
              <p:cNvSpPr>
                <a:spLocks/>
              </p:cNvSpPr>
              <p:nvPr/>
            </p:nvSpPr>
            <p:spPr bwMode="auto">
              <a:xfrm>
                <a:off x="3549" y="2089"/>
                <a:ext cx="197" cy="108"/>
              </a:xfrm>
              <a:custGeom>
                <a:avLst/>
                <a:gdLst>
                  <a:gd name="T0" fmla="*/ 0 w 20"/>
                  <a:gd name="T1" fmla="*/ 2147483647 h 11"/>
                  <a:gd name="T2" fmla="*/ 2147483647 w 20"/>
                  <a:gd name="T3" fmla="*/ 0 h 11"/>
                  <a:gd name="T4" fmla="*/ 2147483647 w 20"/>
                  <a:gd name="T5" fmla="*/ 2147483647 h 11"/>
                  <a:gd name="T6" fmla="*/ 2147483647 w 20"/>
                  <a:gd name="T7" fmla="*/ 2147483647 h 11"/>
                  <a:gd name="T8" fmla="*/ 0 w 20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1"/>
                  <a:gd name="T17" fmla="*/ 20 w 20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1">
                    <a:moveTo>
                      <a:pt x="0" y="5"/>
                    </a:moveTo>
                    <a:lnTo>
                      <a:pt x="8" y="0"/>
                    </a:lnTo>
                    <a:lnTo>
                      <a:pt x="20" y="7"/>
                    </a:lnTo>
                    <a:lnTo>
                      <a:pt x="12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84" name="Freeform 803"/>
              <p:cNvSpPr>
                <a:spLocks/>
              </p:cNvSpPr>
              <p:nvPr/>
            </p:nvSpPr>
            <p:spPr bwMode="auto">
              <a:xfrm>
                <a:off x="3470" y="2138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85" name="Freeform 804"/>
              <p:cNvSpPr>
                <a:spLocks/>
              </p:cNvSpPr>
              <p:nvPr/>
            </p:nvSpPr>
            <p:spPr bwMode="auto">
              <a:xfrm>
                <a:off x="3470" y="2138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86" name="Freeform 805"/>
              <p:cNvSpPr>
                <a:spLocks/>
              </p:cNvSpPr>
              <p:nvPr/>
            </p:nvSpPr>
            <p:spPr bwMode="auto">
              <a:xfrm>
                <a:off x="3381" y="218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87" name="Freeform 806"/>
              <p:cNvSpPr>
                <a:spLocks/>
              </p:cNvSpPr>
              <p:nvPr/>
            </p:nvSpPr>
            <p:spPr bwMode="auto">
              <a:xfrm>
                <a:off x="3381" y="2187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7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88" name="Freeform 807"/>
              <p:cNvSpPr>
                <a:spLocks/>
              </p:cNvSpPr>
              <p:nvPr/>
            </p:nvSpPr>
            <p:spPr bwMode="auto">
              <a:xfrm>
                <a:off x="3292" y="2237"/>
                <a:ext cx="188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89" name="Freeform 808"/>
              <p:cNvSpPr>
                <a:spLocks/>
              </p:cNvSpPr>
              <p:nvPr/>
            </p:nvSpPr>
            <p:spPr bwMode="auto">
              <a:xfrm>
                <a:off x="3292" y="2237"/>
                <a:ext cx="188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90" name="Freeform 809"/>
              <p:cNvSpPr>
                <a:spLocks/>
              </p:cNvSpPr>
              <p:nvPr/>
            </p:nvSpPr>
            <p:spPr bwMode="auto">
              <a:xfrm>
                <a:off x="3204" y="2286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91" name="Freeform 810"/>
              <p:cNvSpPr>
                <a:spLocks/>
              </p:cNvSpPr>
              <p:nvPr/>
            </p:nvSpPr>
            <p:spPr bwMode="auto">
              <a:xfrm>
                <a:off x="3204" y="2286"/>
                <a:ext cx="187" cy="118"/>
              </a:xfrm>
              <a:custGeom>
                <a:avLst/>
                <a:gdLst>
                  <a:gd name="T0" fmla="*/ 0 w 19"/>
                  <a:gd name="T1" fmla="*/ 2147483647 h 12"/>
                  <a:gd name="T2" fmla="*/ 2147483647 w 19"/>
                  <a:gd name="T3" fmla="*/ 0 h 12"/>
                  <a:gd name="T4" fmla="*/ 2147483647 w 19"/>
                  <a:gd name="T5" fmla="*/ 2147483647 h 12"/>
                  <a:gd name="T6" fmla="*/ 2147483647 w 19"/>
                  <a:gd name="T7" fmla="*/ 2147483647 h 12"/>
                  <a:gd name="T8" fmla="*/ 0 w 19"/>
                  <a:gd name="T9" fmla="*/ 2147483647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2"/>
                  <a:gd name="T17" fmla="*/ 19 w 1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2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2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92" name="Freeform 811"/>
              <p:cNvSpPr>
                <a:spLocks/>
              </p:cNvSpPr>
              <p:nvPr/>
            </p:nvSpPr>
            <p:spPr bwMode="auto">
              <a:xfrm>
                <a:off x="3115" y="2345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93" name="Freeform 812"/>
              <p:cNvSpPr>
                <a:spLocks/>
              </p:cNvSpPr>
              <p:nvPr/>
            </p:nvSpPr>
            <p:spPr bwMode="auto">
              <a:xfrm>
                <a:off x="3115" y="2345"/>
                <a:ext cx="187" cy="109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4"/>
                    </a:moveTo>
                    <a:lnTo>
                      <a:pt x="8" y="0"/>
                    </a:lnTo>
                    <a:lnTo>
                      <a:pt x="19" y="6"/>
                    </a:lnTo>
                    <a:lnTo>
                      <a:pt x="11" y="11"/>
                    </a:lnTo>
                    <a:lnTo>
                      <a:pt x="0" y="4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94" name="Freeform 813"/>
              <p:cNvSpPr>
                <a:spLocks/>
              </p:cNvSpPr>
              <p:nvPr/>
            </p:nvSpPr>
            <p:spPr bwMode="auto">
              <a:xfrm>
                <a:off x="2326" y="2789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CECE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  <p:sp>
            <p:nvSpPr>
              <p:cNvPr id="32095" name="Freeform 814"/>
              <p:cNvSpPr>
                <a:spLocks/>
              </p:cNvSpPr>
              <p:nvPr/>
            </p:nvSpPr>
            <p:spPr bwMode="auto">
              <a:xfrm>
                <a:off x="2326" y="2789"/>
                <a:ext cx="187" cy="108"/>
              </a:xfrm>
              <a:custGeom>
                <a:avLst/>
                <a:gdLst>
                  <a:gd name="T0" fmla="*/ 0 w 19"/>
                  <a:gd name="T1" fmla="*/ 2147483647 h 11"/>
                  <a:gd name="T2" fmla="*/ 2147483647 w 19"/>
                  <a:gd name="T3" fmla="*/ 0 h 11"/>
                  <a:gd name="T4" fmla="*/ 2147483647 w 19"/>
                  <a:gd name="T5" fmla="*/ 2147483647 h 11"/>
                  <a:gd name="T6" fmla="*/ 2147483647 w 19"/>
                  <a:gd name="T7" fmla="*/ 2147483647 h 11"/>
                  <a:gd name="T8" fmla="*/ 0 w 19"/>
                  <a:gd name="T9" fmla="*/ 214748364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0" y="5"/>
                    </a:moveTo>
                    <a:lnTo>
                      <a:pt x="8" y="0"/>
                    </a:lnTo>
                    <a:lnTo>
                      <a:pt x="19" y="7"/>
                    </a:lnTo>
                    <a:lnTo>
                      <a:pt x="11" y="11"/>
                    </a:lnTo>
                    <a:lnTo>
                      <a:pt x="0" y="5"/>
                    </a:lnTo>
                    <a:close/>
                  </a:path>
                </a:pathLst>
              </a:custGeom>
              <a:noFill/>
              <a:ln w="0">
                <a:solidFill>
                  <a:srgbClr val="69666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000"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ru-RU" altLang="ru-RU"/>
              </a:p>
            </p:txBody>
          </p:sp>
        </p:grpSp>
        <p:sp>
          <p:nvSpPr>
            <p:cNvPr id="31756" name="Freeform 816"/>
            <p:cNvSpPr>
              <a:spLocks/>
            </p:cNvSpPr>
            <p:nvPr/>
          </p:nvSpPr>
          <p:spPr bwMode="auto">
            <a:xfrm>
              <a:off x="2937" y="2444"/>
              <a:ext cx="188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4"/>
                  </a:moveTo>
                  <a:lnTo>
                    <a:pt x="8" y="0"/>
                  </a:lnTo>
                  <a:lnTo>
                    <a:pt x="19" y="6"/>
                  </a:lnTo>
                  <a:lnTo>
                    <a:pt x="12" y="1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EC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57" name="Freeform 817"/>
            <p:cNvSpPr>
              <a:spLocks/>
            </p:cNvSpPr>
            <p:nvPr/>
          </p:nvSpPr>
          <p:spPr bwMode="auto">
            <a:xfrm>
              <a:off x="2937" y="2444"/>
              <a:ext cx="188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4"/>
                  </a:moveTo>
                  <a:lnTo>
                    <a:pt x="8" y="0"/>
                  </a:lnTo>
                  <a:lnTo>
                    <a:pt x="19" y="6"/>
                  </a:lnTo>
                  <a:lnTo>
                    <a:pt x="12" y="11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0">
              <a:solidFill>
                <a:srgbClr val="69666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58" name="Freeform 818"/>
            <p:cNvSpPr>
              <a:spLocks/>
            </p:cNvSpPr>
            <p:nvPr/>
          </p:nvSpPr>
          <p:spPr bwMode="auto">
            <a:xfrm>
              <a:off x="2849" y="2493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4"/>
                  </a:moveTo>
                  <a:lnTo>
                    <a:pt x="8" y="0"/>
                  </a:lnTo>
                  <a:lnTo>
                    <a:pt x="19" y="6"/>
                  </a:lnTo>
                  <a:lnTo>
                    <a:pt x="12" y="1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EC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59" name="Freeform 819"/>
            <p:cNvSpPr>
              <a:spLocks/>
            </p:cNvSpPr>
            <p:nvPr/>
          </p:nvSpPr>
          <p:spPr bwMode="auto">
            <a:xfrm>
              <a:off x="2849" y="2493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4"/>
                  </a:moveTo>
                  <a:lnTo>
                    <a:pt x="8" y="0"/>
                  </a:lnTo>
                  <a:lnTo>
                    <a:pt x="19" y="6"/>
                  </a:lnTo>
                  <a:lnTo>
                    <a:pt x="12" y="11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0">
              <a:solidFill>
                <a:srgbClr val="69666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60" name="Freeform 820"/>
            <p:cNvSpPr>
              <a:spLocks/>
            </p:cNvSpPr>
            <p:nvPr/>
          </p:nvSpPr>
          <p:spPr bwMode="auto">
            <a:xfrm>
              <a:off x="2760" y="2542"/>
              <a:ext cx="197" cy="109"/>
            </a:xfrm>
            <a:custGeom>
              <a:avLst/>
              <a:gdLst>
                <a:gd name="T0" fmla="*/ 0 w 20"/>
                <a:gd name="T1" fmla="*/ 2147483647 h 11"/>
                <a:gd name="T2" fmla="*/ 2147483647 w 20"/>
                <a:gd name="T3" fmla="*/ 0 h 11"/>
                <a:gd name="T4" fmla="*/ 2147483647 w 20"/>
                <a:gd name="T5" fmla="*/ 2147483647 h 11"/>
                <a:gd name="T6" fmla="*/ 2147483647 w 20"/>
                <a:gd name="T7" fmla="*/ 2147483647 h 11"/>
                <a:gd name="T8" fmla="*/ 0 w 20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1"/>
                <a:gd name="T17" fmla="*/ 20 w 2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1">
                  <a:moveTo>
                    <a:pt x="0" y="5"/>
                  </a:moveTo>
                  <a:lnTo>
                    <a:pt x="8" y="0"/>
                  </a:lnTo>
                  <a:lnTo>
                    <a:pt x="20" y="7"/>
                  </a:lnTo>
                  <a:lnTo>
                    <a:pt x="12" y="1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EC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61" name="Freeform 821"/>
            <p:cNvSpPr>
              <a:spLocks/>
            </p:cNvSpPr>
            <p:nvPr/>
          </p:nvSpPr>
          <p:spPr bwMode="auto">
            <a:xfrm>
              <a:off x="2760" y="2542"/>
              <a:ext cx="197" cy="109"/>
            </a:xfrm>
            <a:custGeom>
              <a:avLst/>
              <a:gdLst>
                <a:gd name="T0" fmla="*/ 0 w 20"/>
                <a:gd name="T1" fmla="*/ 2147483647 h 11"/>
                <a:gd name="T2" fmla="*/ 2147483647 w 20"/>
                <a:gd name="T3" fmla="*/ 0 h 11"/>
                <a:gd name="T4" fmla="*/ 2147483647 w 20"/>
                <a:gd name="T5" fmla="*/ 2147483647 h 11"/>
                <a:gd name="T6" fmla="*/ 2147483647 w 20"/>
                <a:gd name="T7" fmla="*/ 2147483647 h 11"/>
                <a:gd name="T8" fmla="*/ 0 w 20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1"/>
                <a:gd name="T17" fmla="*/ 20 w 2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1">
                  <a:moveTo>
                    <a:pt x="0" y="5"/>
                  </a:moveTo>
                  <a:lnTo>
                    <a:pt x="8" y="0"/>
                  </a:lnTo>
                  <a:lnTo>
                    <a:pt x="20" y="7"/>
                  </a:lnTo>
                  <a:lnTo>
                    <a:pt x="12" y="11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69666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62" name="Freeform 822"/>
            <p:cNvSpPr>
              <a:spLocks/>
            </p:cNvSpPr>
            <p:nvPr/>
          </p:nvSpPr>
          <p:spPr bwMode="auto">
            <a:xfrm>
              <a:off x="2671" y="2592"/>
              <a:ext cx="197" cy="108"/>
            </a:xfrm>
            <a:custGeom>
              <a:avLst/>
              <a:gdLst>
                <a:gd name="T0" fmla="*/ 0 w 20"/>
                <a:gd name="T1" fmla="*/ 2147483647 h 11"/>
                <a:gd name="T2" fmla="*/ 2147483647 w 20"/>
                <a:gd name="T3" fmla="*/ 0 h 11"/>
                <a:gd name="T4" fmla="*/ 2147483647 w 20"/>
                <a:gd name="T5" fmla="*/ 2147483647 h 11"/>
                <a:gd name="T6" fmla="*/ 2147483647 w 20"/>
                <a:gd name="T7" fmla="*/ 2147483647 h 11"/>
                <a:gd name="T8" fmla="*/ 0 w 20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1"/>
                <a:gd name="T17" fmla="*/ 20 w 2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1">
                  <a:moveTo>
                    <a:pt x="0" y="5"/>
                  </a:moveTo>
                  <a:lnTo>
                    <a:pt x="8" y="0"/>
                  </a:lnTo>
                  <a:lnTo>
                    <a:pt x="20" y="7"/>
                  </a:lnTo>
                  <a:lnTo>
                    <a:pt x="12" y="1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EC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63" name="Freeform 823"/>
            <p:cNvSpPr>
              <a:spLocks/>
            </p:cNvSpPr>
            <p:nvPr/>
          </p:nvSpPr>
          <p:spPr bwMode="auto">
            <a:xfrm>
              <a:off x="2671" y="2592"/>
              <a:ext cx="197" cy="108"/>
            </a:xfrm>
            <a:custGeom>
              <a:avLst/>
              <a:gdLst>
                <a:gd name="T0" fmla="*/ 0 w 20"/>
                <a:gd name="T1" fmla="*/ 2147483647 h 11"/>
                <a:gd name="T2" fmla="*/ 2147483647 w 20"/>
                <a:gd name="T3" fmla="*/ 0 h 11"/>
                <a:gd name="T4" fmla="*/ 2147483647 w 20"/>
                <a:gd name="T5" fmla="*/ 2147483647 h 11"/>
                <a:gd name="T6" fmla="*/ 2147483647 w 20"/>
                <a:gd name="T7" fmla="*/ 2147483647 h 11"/>
                <a:gd name="T8" fmla="*/ 0 w 20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1"/>
                <a:gd name="T17" fmla="*/ 20 w 2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1">
                  <a:moveTo>
                    <a:pt x="0" y="5"/>
                  </a:moveTo>
                  <a:lnTo>
                    <a:pt x="8" y="0"/>
                  </a:lnTo>
                  <a:lnTo>
                    <a:pt x="20" y="7"/>
                  </a:lnTo>
                  <a:lnTo>
                    <a:pt x="12" y="11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69666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64" name="Freeform 824"/>
            <p:cNvSpPr>
              <a:spLocks/>
            </p:cNvSpPr>
            <p:nvPr/>
          </p:nvSpPr>
          <p:spPr bwMode="auto">
            <a:xfrm>
              <a:off x="2592" y="2641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EC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65" name="Freeform 825"/>
            <p:cNvSpPr>
              <a:spLocks/>
            </p:cNvSpPr>
            <p:nvPr/>
          </p:nvSpPr>
          <p:spPr bwMode="auto">
            <a:xfrm>
              <a:off x="2592" y="2641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69666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66" name="Freeform 826"/>
            <p:cNvSpPr>
              <a:spLocks/>
            </p:cNvSpPr>
            <p:nvPr/>
          </p:nvSpPr>
          <p:spPr bwMode="auto">
            <a:xfrm>
              <a:off x="2217" y="2858"/>
              <a:ext cx="188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4"/>
                  </a:moveTo>
                  <a:lnTo>
                    <a:pt x="8" y="0"/>
                  </a:lnTo>
                  <a:lnTo>
                    <a:pt x="19" y="6"/>
                  </a:lnTo>
                  <a:lnTo>
                    <a:pt x="11" y="1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F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67" name="Freeform 827"/>
            <p:cNvSpPr>
              <a:spLocks/>
            </p:cNvSpPr>
            <p:nvPr/>
          </p:nvSpPr>
          <p:spPr bwMode="auto">
            <a:xfrm>
              <a:off x="2217" y="2858"/>
              <a:ext cx="188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4"/>
                  </a:moveTo>
                  <a:lnTo>
                    <a:pt x="8" y="0"/>
                  </a:lnTo>
                  <a:lnTo>
                    <a:pt x="19" y="6"/>
                  </a:lnTo>
                  <a:lnTo>
                    <a:pt x="11" y="11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0">
              <a:solidFill>
                <a:srgbClr val="CECE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68" name="Freeform 828"/>
            <p:cNvSpPr>
              <a:spLocks/>
            </p:cNvSpPr>
            <p:nvPr/>
          </p:nvSpPr>
          <p:spPr bwMode="auto">
            <a:xfrm>
              <a:off x="2217" y="2838"/>
              <a:ext cx="188" cy="109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69" name="Freeform 829"/>
            <p:cNvSpPr>
              <a:spLocks/>
            </p:cNvSpPr>
            <p:nvPr/>
          </p:nvSpPr>
          <p:spPr bwMode="auto">
            <a:xfrm>
              <a:off x="2217" y="2838"/>
              <a:ext cx="188" cy="109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CECE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70" name="Freeform 830"/>
            <p:cNvSpPr>
              <a:spLocks/>
            </p:cNvSpPr>
            <p:nvPr/>
          </p:nvSpPr>
          <p:spPr bwMode="auto">
            <a:xfrm>
              <a:off x="2503" y="2690"/>
              <a:ext cx="188" cy="109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EC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71" name="Freeform 831"/>
            <p:cNvSpPr>
              <a:spLocks/>
            </p:cNvSpPr>
            <p:nvPr/>
          </p:nvSpPr>
          <p:spPr bwMode="auto">
            <a:xfrm>
              <a:off x="2503" y="2690"/>
              <a:ext cx="188" cy="109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69666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72" name="Freeform 832"/>
            <p:cNvSpPr>
              <a:spLocks/>
            </p:cNvSpPr>
            <p:nvPr/>
          </p:nvSpPr>
          <p:spPr bwMode="auto">
            <a:xfrm>
              <a:off x="2129" y="2907"/>
              <a:ext cx="187" cy="109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4"/>
                  </a:moveTo>
                  <a:lnTo>
                    <a:pt x="8" y="0"/>
                  </a:lnTo>
                  <a:lnTo>
                    <a:pt x="19" y="6"/>
                  </a:lnTo>
                  <a:lnTo>
                    <a:pt x="11" y="1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F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73" name="Freeform 833"/>
            <p:cNvSpPr>
              <a:spLocks/>
            </p:cNvSpPr>
            <p:nvPr/>
          </p:nvSpPr>
          <p:spPr bwMode="auto">
            <a:xfrm>
              <a:off x="2129" y="2907"/>
              <a:ext cx="187" cy="109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4"/>
                  </a:moveTo>
                  <a:lnTo>
                    <a:pt x="8" y="0"/>
                  </a:lnTo>
                  <a:lnTo>
                    <a:pt x="19" y="6"/>
                  </a:lnTo>
                  <a:lnTo>
                    <a:pt x="11" y="11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0">
              <a:solidFill>
                <a:srgbClr val="CECE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74" name="Freeform 834"/>
            <p:cNvSpPr>
              <a:spLocks/>
            </p:cNvSpPr>
            <p:nvPr/>
          </p:nvSpPr>
          <p:spPr bwMode="auto">
            <a:xfrm>
              <a:off x="2129" y="2887"/>
              <a:ext cx="187" cy="109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2" y="1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75" name="Freeform 835"/>
            <p:cNvSpPr>
              <a:spLocks/>
            </p:cNvSpPr>
            <p:nvPr/>
          </p:nvSpPr>
          <p:spPr bwMode="auto">
            <a:xfrm>
              <a:off x="2129" y="2887"/>
              <a:ext cx="187" cy="109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2" y="11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CECE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76" name="Freeform 836"/>
            <p:cNvSpPr>
              <a:spLocks/>
            </p:cNvSpPr>
            <p:nvPr/>
          </p:nvSpPr>
          <p:spPr bwMode="auto">
            <a:xfrm>
              <a:off x="2415" y="2740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CECE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77" name="Freeform 837"/>
            <p:cNvSpPr>
              <a:spLocks/>
            </p:cNvSpPr>
            <p:nvPr/>
          </p:nvSpPr>
          <p:spPr bwMode="auto">
            <a:xfrm>
              <a:off x="2415" y="2740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69666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78" name="Freeform 838"/>
            <p:cNvSpPr>
              <a:spLocks/>
            </p:cNvSpPr>
            <p:nvPr/>
          </p:nvSpPr>
          <p:spPr bwMode="auto">
            <a:xfrm>
              <a:off x="2040" y="2956"/>
              <a:ext cx="197" cy="109"/>
            </a:xfrm>
            <a:custGeom>
              <a:avLst/>
              <a:gdLst>
                <a:gd name="T0" fmla="*/ 0 w 20"/>
                <a:gd name="T1" fmla="*/ 2147483647 h 11"/>
                <a:gd name="T2" fmla="*/ 2147483647 w 20"/>
                <a:gd name="T3" fmla="*/ 0 h 11"/>
                <a:gd name="T4" fmla="*/ 2147483647 w 20"/>
                <a:gd name="T5" fmla="*/ 2147483647 h 11"/>
                <a:gd name="T6" fmla="*/ 2147483647 w 20"/>
                <a:gd name="T7" fmla="*/ 2147483647 h 11"/>
                <a:gd name="T8" fmla="*/ 0 w 20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1"/>
                <a:gd name="T17" fmla="*/ 20 w 2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1">
                  <a:moveTo>
                    <a:pt x="0" y="4"/>
                  </a:moveTo>
                  <a:lnTo>
                    <a:pt x="8" y="0"/>
                  </a:lnTo>
                  <a:lnTo>
                    <a:pt x="20" y="6"/>
                  </a:lnTo>
                  <a:lnTo>
                    <a:pt x="12" y="1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9F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79" name="Freeform 839"/>
            <p:cNvSpPr>
              <a:spLocks/>
            </p:cNvSpPr>
            <p:nvPr/>
          </p:nvSpPr>
          <p:spPr bwMode="auto">
            <a:xfrm>
              <a:off x="2040" y="2956"/>
              <a:ext cx="197" cy="109"/>
            </a:xfrm>
            <a:custGeom>
              <a:avLst/>
              <a:gdLst>
                <a:gd name="T0" fmla="*/ 0 w 20"/>
                <a:gd name="T1" fmla="*/ 2147483647 h 11"/>
                <a:gd name="T2" fmla="*/ 2147483647 w 20"/>
                <a:gd name="T3" fmla="*/ 0 h 11"/>
                <a:gd name="T4" fmla="*/ 2147483647 w 20"/>
                <a:gd name="T5" fmla="*/ 2147483647 h 11"/>
                <a:gd name="T6" fmla="*/ 2147483647 w 20"/>
                <a:gd name="T7" fmla="*/ 2147483647 h 11"/>
                <a:gd name="T8" fmla="*/ 0 w 20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1"/>
                <a:gd name="T17" fmla="*/ 20 w 20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1">
                  <a:moveTo>
                    <a:pt x="0" y="4"/>
                  </a:moveTo>
                  <a:lnTo>
                    <a:pt x="8" y="0"/>
                  </a:lnTo>
                  <a:lnTo>
                    <a:pt x="20" y="6"/>
                  </a:lnTo>
                  <a:lnTo>
                    <a:pt x="12" y="11"/>
                  </a:lnTo>
                  <a:lnTo>
                    <a:pt x="0" y="4"/>
                  </a:lnTo>
                  <a:close/>
                </a:path>
              </a:pathLst>
            </a:custGeom>
            <a:noFill/>
            <a:ln w="0">
              <a:solidFill>
                <a:srgbClr val="CECE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80" name="Freeform 840"/>
            <p:cNvSpPr>
              <a:spLocks/>
            </p:cNvSpPr>
            <p:nvPr/>
          </p:nvSpPr>
          <p:spPr bwMode="auto">
            <a:xfrm>
              <a:off x="2050" y="2937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7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B4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81" name="Freeform 841"/>
            <p:cNvSpPr>
              <a:spLocks/>
            </p:cNvSpPr>
            <p:nvPr/>
          </p:nvSpPr>
          <p:spPr bwMode="auto">
            <a:xfrm>
              <a:off x="2050" y="2937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7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CECEC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82" name="Freeform 842"/>
            <p:cNvSpPr>
              <a:spLocks noEditPoints="1"/>
            </p:cNvSpPr>
            <p:nvPr/>
          </p:nvSpPr>
          <p:spPr bwMode="auto">
            <a:xfrm>
              <a:off x="975" y="2276"/>
              <a:ext cx="424" cy="365"/>
            </a:xfrm>
            <a:custGeom>
              <a:avLst/>
              <a:gdLst>
                <a:gd name="T0" fmla="*/ 2147483647 w 43"/>
                <a:gd name="T1" fmla="*/ 2147483647 h 37"/>
                <a:gd name="T2" fmla="*/ 2147483647 w 43"/>
                <a:gd name="T3" fmla="*/ 2147483647 h 37"/>
                <a:gd name="T4" fmla="*/ 0 w 43"/>
                <a:gd name="T5" fmla="*/ 2147483647 h 37"/>
                <a:gd name="T6" fmla="*/ 2147483647 w 43"/>
                <a:gd name="T7" fmla="*/ 0 h 37"/>
                <a:gd name="T8" fmla="*/ 2147483647 w 43"/>
                <a:gd name="T9" fmla="*/ 2147483647 h 37"/>
                <a:gd name="T10" fmla="*/ 2147483647 w 43"/>
                <a:gd name="T11" fmla="*/ 2147483647 h 37"/>
                <a:gd name="T12" fmla="*/ 2147483647 w 43"/>
                <a:gd name="T13" fmla="*/ 2147483647 h 37"/>
                <a:gd name="T14" fmla="*/ 2147483647 w 43"/>
                <a:gd name="T15" fmla="*/ 2147483647 h 37"/>
                <a:gd name="T16" fmla="*/ 2147483647 w 43"/>
                <a:gd name="T17" fmla="*/ 2147483647 h 37"/>
                <a:gd name="T18" fmla="*/ 2147483647 w 43"/>
                <a:gd name="T19" fmla="*/ 2147483647 h 37"/>
                <a:gd name="T20" fmla="*/ 2147483647 w 43"/>
                <a:gd name="T21" fmla="*/ 2147483647 h 37"/>
                <a:gd name="T22" fmla="*/ 2147483647 w 43"/>
                <a:gd name="T23" fmla="*/ 2147483647 h 37"/>
                <a:gd name="T24" fmla="*/ 2147483647 w 43"/>
                <a:gd name="T25" fmla="*/ 2147483647 h 37"/>
                <a:gd name="T26" fmla="*/ 2147483647 w 43"/>
                <a:gd name="T27" fmla="*/ 2147483647 h 37"/>
                <a:gd name="T28" fmla="*/ 2147483647 w 43"/>
                <a:gd name="T29" fmla="*/ 2147483647 h 37"/>
                <a:gd name="T30" fmla="*/ 2147483647 w 43"/>
                <a:gd name="T31" fmla="*/ 2147483647 h 37"/>
                <a:gd name="T32" fmla="*/ 2147483647 w 43"/>
                <a:gd name="T33" fmla="*/ 2147483647 h 37"/>
                <a:gd name="T34" fmla="*/ 2147483647 w 43"/>
                <a:gd name="T35" fmla="*/ 2147483647 h 37"/>
                <a:gd name="T36" fmla="*/ 2147483647 w 43"/>
                <a:gd name="T37" fmla="*/ 2147483647 h 37"/>
                <a:gd name="T38" fmla="*/ 2147483647 w 43"/>
                <a:gd name="T39" fmla="*/ 2147483647 h 37"/>
                <a:gd name="T40" fmla="*/ 2147483647 w 43"/>
                <a:gd name="T41" fmla="*/ 2147483647 h 37"/>
                <a:gd name="T42" fmla="*/ 2147483647 w 43"/>
                <a:gd name="T43" fmla="*/ 2147483647 h 37"/>
                <a:gd name="T44" fmla="*/ 2147483647 w 43"/>
                <a:gd name="T45" fmla="*/ 2147483647 h 37"/>
                <a:gd name="T46" fmla="*/ 2147483647 w 43"/>
                <a:gd name="T47" fmla="*/ 2147483647 h 37"/>
                <a:gd name="T48" fmla="*/ 2147483647 w 43"/>
                <a:gd name="T49" fmla="*/ 2147483647 h 37"/>
                <a:gd name="T50" fmla="*/ 2147483647 w 43"/>
                <a:gd name="T51" fmla="*/ 2147483647 h 37"/>
                <a:gd name="T52" fmla="*/ 2147483647 w 43"/>
                <a:gd name="T53" fmla="*/ 2147483647 h 37"/>
                <a:gd name="T54" fmla="*/ 2147483647 w 43"/>
                <a:gd name="T55" fmla="*/ 2147483647 h 37"/>
                <a:gd name="T56" fmla="*/ 2147483647 w 43"/>
                <a:gd name="T57" fmla="*/ 2147483647 h 37"/>
                <a:gd name="T58" fmla="*/ 2147483647 w 43"/>
                <a:gd name="T59" fmla="*/ 2147483647 h 37"/>
                <a:gd name="T60" fmla="*/ 2147483647 w 43"/>
                <a:gd name="T61" fmla="*/ 2147483647 h 37"/>
                <a:gd name="T62" fmla="*/ 2147483647 w 43"/>
                <a:gd name="T63" fmla="*/ 2147483647 h 37"/>
                <a:gd name="T64" fmla="*/ 2147483647 w 43"/>
                <a:gd name="T65" fmla="*/ 2147483647 h 37"/>
                <a:gd name="T66" fmla="*/ 2147483647 w 43"/>
                <a:gd name="T67" fmla="*/ 2147483647 h 37"/>
                <a:gd name="T68" fmla="*/ 2147483647 w 43"/>
                <a:gd name="T69" fmla="*/ 2147483647 h 37"/>
                <a:gd name="T70" fmla="*/ 2147483647 w 43"/>
                <a:gd name="T71" fmla="*/ 2147483647 h 37"/>
                <a:gd name="T72" fmla="*/ 2147483647 w 43"/>
                <a:gd name="T73" fmla="*/ 2147483647 h 37"/>
                <a:gd name="T74" fmla="*/ 2147483647 w 43"/>
                <a:gd name="T75" fmla="*/ 2147483647 h 37"/>
                <a:gd name="T76" fmla="*/ 2147483647 w 43"/>
                <a:gd name="T77" fmla="*/ 2147483647 h 37"/>
                <a:gd name="T78" fmla="*/ 2147483647 w 43"/>
                <a:gd name="T79" fmla="*/ 2147483647 h 37"/>
                <a:gd name="T80" fmla="*/ 2147483647 w 43"/>
                <a:gd name="T81" fmla="*/ 2147483647 h 37"/>
                <a:gd name="T82" fmla="*/ 2147483647 w 43"/>
                <a:gd name="T83" fmla="*/ 2147483647 h 37"/>
                <a:gd name="T84" fmla="*/ 2147483647 w 43"/>
                <a:gd name="T85" fmla="*/ 2147483647 h 37"/>
                <a:gd name="T86" fmla="*/ 2147483647 w 43"/>
                <a:gd name="T87" fmla="*/ 2147483647 h 37"/>
                <a:gd name="T88" fmla="*/ 2147483647 w 43"/>
                <a:gd name="T89" fmla="*/ 2147483647 h 37"/>
                <a:gd name="T90" fmla="*/ 2147483647 w 43"/>
                <a:gd name="T91" fmla="*/ 2147483647 h 37"/>
                <a:gd name="T92" fmla="*/ 2147483647 w 43"/>
                <a:gd name="T93" fmla="*/ 2147483647 h 37"/>
                <a:gd name="T94" fmla="*/ 2147483647 w 43"/>
                <a:gd name="T95" fmla="*/ 2147483647 h 37"/>
                <a:gd name="T96" fmla="*/ 2147483647 w 43"/>
                <a:gd name="T97" fmla="*/ 2147483647 h 37"/>
                <a:gd name="T98" fmla="*/ 2147483647 w 43"/>
                <a:gd name="T99" fmla="*/ 2147483647 h 37"/>
                <a:gd name="T100" fmla="*/ 2147483647 w 43"/>
                <a:gd name="T101" fmla="*/ 2147483647 h 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"/>
                <a:gd name="T154" fmla="*/ 0 h 37"/>
                <a:gd name="T155" fmla="*/ 43 w 43"/>
                <a:gd name="T156" fmla="*/ 37 h 3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" h="37">
                  <a:moveTo>
                    <a:pt x="4" y="14"/>
                  </a:moveTo>
                  <a:cubicBezTo>
                    <a:pt x="4" y="14"/>
                    <a:pt x="4" y="15"/>
                    <a:pt x="4" y="15"/>
                  </a:cubicBezTo>
                  <a:cubicBezTo>
                    <a:pt x="4" y="15"/>
                    <a:pt x="3" y="15"/>
                    <a:pt x="3" y="15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2" y="13"/>
                    <a:pt x="1" y="13"/>
                    <a:pt x="1" y="13"/>
                  </a:cubicBezTo>
                  <a:cubicBezTo>
                    <a:pt x="1" y="12"/>
                    <a:pt x="1" y="11"/>
                    <a:pt x="1" y="10"/>
                  </a:cubicBezTo>
                  <a:cubicBezTo>
                    <a:pt x="1" y="9"/>
                    <a:pt x="1" y="8"/>
                    <a:pt x="1" y="7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3"/>
                    <a:pt x="2" y="4"/>
                  </a:cubicBezTo>
                  <a:cubicBezTo>
                    <a:pt x="3" y="4"/>
                    <a:pt x="3" y="4"/>
                    <a:pt x="4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3" y="6"/>
                    <a:pt x="3" y="6"/>
                    <a:pt x="2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9"/>
                    <a:pt x="2" y="10"/>
                    <a:pt x="2" y="11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3"/>
                    <a:pt x="4" y="14"/>
                  </a:cubicBezTo>
                  <a:close/>
                  <a:moveTo>
                    <a:pt x="11" y="18"/>
                  </a:moveTo>
                  <a:cubicBezTo>
                    <a:pt x="11" y="18"/>
                    <a:pt x="10" y="18"/>
                    <a:pt x="10" y="18"/>
                  </a:cubicBezTo>
                  <a:cubicBezTo>
                    <a:pt x="9" y="18"/>
                    <a:pt x="8" y="18"/>
                    <a:pt x="8" y="18"/>
                  </a:cubicBezTo>
                  <a:cubicBezTo>
                    <a:pt x="7" y="17"/>
                    <a:pt x="6" y="16"/>
                    <a:pt x="6" y="15"/>
                  </a:cubicBezTo>
                  <a:cubicBezTo>
                    <a:pt x="5" y="15"/>
                    <a:pt x="5" y="14"/>
                    <a:pt x="5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8" y="11"/>
                    <a:pt x="8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8"/>
                    <a:pt x="7" y="8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6" y="9"/>
                    <a:pt x="6" y="9"/>
                    <a:pt x="5" y="8"/>
                  </a:cubicBezTo>
                  <a:cubicBezTo>
                    <a:pt x="5" y="8"/>
                    <a:pt x="6" y="7"/>
                    <a:pt x="6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10" y="8"/>
                    <a:pt x="10" y="8"/>
                    <a:pt x="11" y="9"/>
                  </a:cubicBezTo>
                  <a:cubicBezTo>
                    <a:pt x="11" y="9"/>
                    <a:pt x="12" y="10"/>
                    <a:pt x="12" y="10"/>
                  </a:cubicBezTo>
                  <a:cubicBezTo>
                    <a:pt x="12" y="11"/>
                    <a:pt x="12" y="11"/>
                    <a:pt x="12" y="12"/>
                  </a:cubicBezTo>
                  <a:cubicBezTo>
                    <a:pt x="12" y="12"/>
                    <a:pt x="12" y="13"/>
                    <a:pt x="12" y="13"/>
                  </a:cubicBezTo>
                  <a:cubicBezTo>
                    <a:pt x="12" y="14"/>
                    <a:pt x="12" y="15"/>
                    <a:pt x="12" y="16"/>
                  </a:cubicBezTo>
                  <a:cubicBezTo>
                    <a:pt x="12" y="17"/>
                    <a:pt x="12" y="18"/>
                    <a:pt x="13" y="19"/>
                  </a:cubicBezTo>
                  <a:cubicBezTo>
                    <a:pt x="13" y="19"/>
                    <a:pt x="13" y="20"/>
                    <a:pt x="13" y="20"/>
                  </a:cubicBezTo>
                  <a:cubicBezTo>
                    <a:pt x="12" y="20"/>
                    <a:pt x="12" y="20"/>
                    <a:pt x="11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1" y="14"/>
                  </a:moveTo>
                  <a:cubicBezTo>
                    <a:pt x="10" y="14"/>
                    <a:pt x="10" y="14"/>
                    <a:pt x="9" y="13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4"/>
                    <a:pt x="7" y="15"/>
                    <a:pt x="7" y="15"/>
                  </a:cubicBezTo>
                  <a:cubicBezTo>
                    <a:pt x="7" y="16"/>
                    <a:pt x="8" y="16"/>
                    <a:pt x="8" y="16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17"/>
                    <a:pt x="11" y="17"/>
                    <a:pt x="11" y="16"/>
                  </a:cubicBezTo>
                  <a:cubicBezTo>
                    <a:pt x="11" y="16"/>
                    <a:pt x="11" y="15"/>
                    <a:pt x="11" y="15"/>
                  </a:cubicBezTo>
                  <a:cubicBezTo>
                    <a:pt x="11" y="14"/>
                    <a:pt x="11" y="14"/>
                    <a:pt x="11" y="14"/>
                  </a:cubicBezTo>
                  <a:close/>
                  <a:moveTo>
                    <a:pt x="15" y="21"/>
                  </a:moveTo>
                  <a:cubicBezTo>
                    <a:pt x="15" y="20"/>
                    <a:pt x="15" y="18"/>
                    <a:pt x="15" y="16"/>
                  </a:cubicBezTo>
                  <a:cubicBezTo>
                    <a:pt x="15" y="14"/>
                    <a:pt x="15" y="13"/>
                    <a:pt x="15" y="11"/>
                  </a:cubicBezTo>
                  <a:cubicBezTo>
                    <a:pt x="15" y="11"/>
                    <a:pt x="16" y="11"/>
                    <a:pt x="16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6" y="13"/>
                    <a:pt x="17" y="12"/>
                    <a:pt x="17" y="12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3"/>
                    <a:pt x="19" y="13"/>
                    <a:pt x="19" y="14"/>
                  </a:cubicBezTo>
                  <a:cubicBezTo>
                    <a:pt x="19" y="14"/>
                    <a:pt x="19" y="15"/>
                    <a:pt x="19" y="15"/>
                  </a:cubicBezTo>
                  <a:cubicBezTo>
                    <a:pt x="19" y="15"/>
                    <a:pt x="18" y="15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7" y="14"/>
                    <a:pt x="17" y="14"/>
                    <a:pt x="16" y="15"/>
                  </a:cubicBezTo>
                  <a:cubicBezTo>
                    <a:pt x="16" y="15"/>
                    <a:pt x="16" y="16"/>
                    <a:pt x="16" y="17"/>
                  </a:cubicBezTo>
                  <a:cubicBezTo>
                    <a:pt x="16" y="18"/>
                    <a:pt x="16" y="19"/>
                    <a:pt x="16" y="19"/>
                  </a:cubicBezTo>
                  <a:cubicBezTo>
                    <a:pt x="16" y="20"/>
                    <a:pt x="16" y="21"/>
                    <a:pt x="16" y="22"/>
                  </a:cubicBezTo>
                  <a:cubicBezTo>
                    <a:pt x="16" y="22"/>
                    <a:pt x="15" y="22"/>
                    <a:pt x="15" y="21"/>
                  </a:cubicBezTo>
                  <a:close/>
                  <a:moveTo>
                    <a:pt x="20" y="25"/>
                  </a:moveTo>
                  <a:cubicBezTo>
                    <a:pt x="21" y="26"/>
                    <a:pt x="21" y="26"/>
                    <a:pt x="22" y="26"/>
                  </a:cubicBezTo>
                  <a:cubicBezTo>
                    <a:pt x="22" y="27"/>
                    <a:pt x="22" y="27"/>
                    <a:pt x="22" y="28"/>
                  </a:cubicBezTo>
                  <a:cubicBezTo>
                    <a:pt x="22" y="28"/>
                    <a:pt x="23" y="29"/>
                    <a:pt x="24" y="29"/>
                  </a:cubicBezTo>
                  <a:cubicBezTo>
                    <a:pt x="24" y="29"/>
                    <a:pt x="25" y="30"/>
                    <a:pt x="25" y="30"/>
                  </a:cubicBezTo>
                  <a:cubicBezTo>
                    <a:pt x="25" y="29"/>
                    <a:pt x="26" y="29"/>
                    <a:pt x="26" y="29"/>
                  </a:cubicBezTo>
                  <a:cubicBezTo>
                    <a:pt x="26" y="28"/>
                    <a:pt x="26" y="28"/>
                    <a:pt x="26" y="26"/>
                  </a:cubicBezTo>
                  <a:cubicBezTo>
                    <a:pt x="25" y="27"/>
                    <a:pt x="25" y="27"/>
                    <a:pt x="24" y="26"/>
                  </a:cubicBezTo>
                  <a:cubicBezTo>
                    <a:pt x="22" y="26"/>
                    <a:pt x="21" y="25"/>
                    <a:pt x="21" y="23"/>
                  </a:cubicBezTo>
                  <a:cubicBezTo>
                    <a:pt x="20" y="22"/>
                    <a:pt x="20" y="20"/>
                    <a:pt x="20" y="19"/>
                  </a:cubicBezTo>
                  <a:cubicBezTo>
                    <a:pt x="20" y="18"/>
                    <a:pt x="20" y="17"/>
                    <a:pt x="20" y="16"/>
                  </a:cubicBezTo>
                  <a:cubicBezTo>
                    <a:pt x="21" y="16"/>
                    <a:pt x="21" y="15"/>
                    <a:pt x="22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5" y="16"/>
                    <a:pt x="25" y="17"/>
                    <a:pt x="26" y="19"/>
                  </a:cubicBezTo>
                  <a:cubicBezTo>
                    <a:pt x="26" y="18"/>
                    <a:pt x="26" y="18"/>
                    <a:pt x="26" y="17"/>
                  </a:cubicBezTo>
                  <a:cubicBezTo>
                    <a:pt x="27" y="18"/>
                    <a:pt x="27" y="18"/>
                    <a:pt x="28" y="18"/>
                  </a:cubicBezTo>
                  <a:cubicBezTo>
                    <a:pt x="28" y="20"/>
                    <a:pt x="28" y="21"/>
                    <a:pt x="28" y="23"/>
                  </a:cubicBezTo>
                  <a:cubicBezTo>
                    <a:pt x="28" y="24"/>
                    <a:pt x="28" y="26"/>
                    <a:pt x="28" y="27"/>
                  </a:cubicBezTo>
                  <a:cubicBezTo>
                    <a:pt x="28" y="29"/>
                    <a:pt x="27" y="30"/>
                    <a:pt x="27" y="30"/>
                  </a:cubicBezTo>
                  <a:cubicBezTo>
                    <a:pt x="27" y="31"/>
                    <a:pt x="26" y="31"/>
                    <a:pt x="26" y="31"/>
                  </a:cubicBezTo>
                  <a:cubicBezTo>
                    <a:pt x="25" y="31"/>
                    <a:pt x="24" y="31"/>
                    <a:pt x="24" y="31"/>
                  </a:cubicBezTo>
                  <a:cubicBezTo>
                    <a:pt x="22" y="30"/>
                    <a:pt x="22" y="29"/>
                    <a:pt x="21" y="28"/>
                  </a:cubicBezTo>
                  <a:cubicBezTo>
                    <a:pt x="20" y="27"/>
                    <a:pt x="20" y="26"/>
                    <a:pt x="20" y="25"/>
                  </a:cubicBezTo>
                  <a:close/>
                  <a:moveTo>
                    <a:pt x="21" y="20"/>
                  </a:moveTo>
                  <a:cubicBezTo>
                    <a:pt x="21" y="21"/>
                    <a:pt x="22" y="22"/>
                    <a:pt x="22" y="23"/>
                  </a:cubicBezTo>
                  <a:cubicBezTo>
                    <a:pt x="22" y="24"/>
                    <a:pt x="23" y="25"/>
                    <a:pt x="24" y="25"/>
                  </a:cubicBezTo>
                  <a:cubicBezTo>
                    <a:pt x="24" y="25"/>
                    <a:pt x="25" y="25"/>
                    <a:pt x="25" y="25"/>
                  </a:cubicBezTo>
                  <a:cubicBezTo>
                    <a:pt x="26" y="25"/>
                    <a:pt x="26" y="24"/>
                    <a:pt x="26" y="23"/>
                  </a:cubicBezTo>
                  <a:cubicBezTo>
                    <a:pt x="26" y="21"/>
                    <a:pt x="26" y="20"/>
                    <a:pt x="25" y="19"/>
                  </a:cubicBezTo>
                  <a:cubicBezTo>
                    <a:pt x="25" y="18"/>
                    <a:pt x="24" y="18"/>
                    <a:pt x="24" y="17"/>
                  </a:cubicBezTo>
                  <a:cubicBezTo>
                    <a:pt x="23" y="17"/>
                    <a:pt x="22" y="17"/>
                    <a:pt x="22" y="17"/>
                  </a:cubicBezTo>
                  <a:cubicBezTo>
                    <a:pt x="22" y="18"/>
                    <a:pt x="21" y="18"/>
                    <a:pt x="21" y="20"/>
                  </a:cubicBezTo>
                  <a:close/>
                  <a:moveTo>
                    <a:pt x="36" y="30"/>
                  </a:moveTo>
                  <a:cubicBezTo>
                    <a:pt x="36" y="30"/>
                    <a:pt x="37" y="31"/>
                    <a:pt x="37" y="31"/>
                  </a:cubicBezTo>
                  <a:cubicBezTo>
                    <a:pt x="37" y="32"/>
                    <a:pt x="37" y="33"/>
                    <a:pt x="36" y="33"/>
                  </a:cubicBezTo>
                  <a:cubicBezTo>
                    <a:pt x="35" y="33"/>
                    <a:pt x="34" y="33"/>
                    <a:pt x="33" y="32"/>
                  </a:cubicBezTo>
                  <a:cubicBezTo>
                    <a:pt x="32" y="32"/>
                    <a:pt x="31" y="30"/>
                    <a:pt x="30" y="29"/>
                  </a:cubicBezTo>
                  <a:cubicBezTo>
                    <a:pt x="30" y="28"/>
                    <a:pt x="29" y="26"/>
                    <a:pt x="29" y="25"/>
                  </a:cubicBezTo>
                  <a:cubicBezTo>
                    <a:pt x="29" y="23"/>
                    <a:pt x="30" y="22"/>
                    <a:pt x="30" y="21"/>
                  </a:cubicBezTo>
                  <a:cubicBezTo>
                    <a:pt x="31" y="21"/>
                    <a:pt x="32" y="21"/>
                    <a:pt x="33" y="21"/>
                  </a:cubicBezTo>
                  <a:cubicBezTo>
                    <a:pt x="35" y="22"/>
                    <a:pt x="35" y="23"/>
                    <a:pt x="36" y="24"/>
                  </a:cubicBezTo>
                  <a:cubicBezTo>
                    <a:pt x="37" y="26"/>
                    <a:pt x="37" y="27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5" y="28"/>
                    <a:pt x="33" y="27"/>
                    <a:pt x="31" y="26"/>
                  </a:cubicBezTo>
                  <a:cubicBezTo>
                    <a:pt x="31" y="27"/>
                    <a:pt x="31" y="28"/>
                    <a:pt x="32" y="29"/>
                  </a:cubicBezTo>
                  <a:cubicBezTo>
                    <a:pt x="32" y="30"/>
                    <a:pt x="33" y="30"/>
                    <a:pt x="33" y="31"/>
                  </a:cubicBezTo>
                  <a:cubicBezTo>
                    <a:pt x="34" y="31"/>
                    <a:pt x="34" y="31"/>
                    <a:pt x="35" y="31"/>
                  </a:cubicBezTo>
                  <a:cubicBezTo>
                    <a:pt x="35" y="31"/>
                    <a:pt x="36" y="31"/>
                    <a:pt x="36" y="30"/>
                  </a:cubicBezTo>
                  <a:close/>
                  <a:moveTo>
                    <a:pt x="31" y="24"/>
                  </a:moveTo>
                  <a:cubicBezTo>
                    <a:pt x="32" y="25"/>
                    <a:pt x="34" y="26"/>
                    <a:pt x="36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3"/>
                    <a:pt x="33" y="23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31" y="23"/>
                    <a:pt x="31" y="23"/>
                    <a:pt x="31" y="24"/>
                  </a:cubicBezTo>
                  <a:close/>
                  <a:moveTo>
                    <a:pt x="42" y="36"/>
                  </a:moveTo>
                  <a:cubicBezTo>
                    <a:pt x="43" y="36"/>
                    <a:pt x="43" y="37"/>
                    <a:pt x="43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7"/>
                    <a:pt x="41" y="36"/>
                    <a:pt x="40" y="36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4"/>
                    <a:pt x="39" y="34"/>
                    <a:pt x="39" y="32"/>
                  </a:cubicBezTo>
                  <a:cubicBezTo>
                    <a:pt x="39" y="31"/>
                    <a:pt x="39" y="30"/>
                    <a:pt x="39" y="29"/>
                  </a:cubicBezTo>
                  <a:cubicBezTo>
                    <a:pt x="39" y="28"/>
                    <a:pt x="39" y="27"/>
                    <a:pt x="39" y="26"/>
                  </a:cubicBezTo>
                  <a:cubicBezTo>
                    <a:pt x="39" y="26"/>
                    <a:pt x="39" y="26"/>
                    <a:pt x="38" y="26"/>
                  </a:cubicBezTo>
                  <a:cubicBezTo>
                    <a:pt x="38" y="25"/>
                    <a:pt x="38" y="25"/>
                    <a:pt x="38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4"/>
                    <a:pt x="39" y="23"/>
                    <a:pt x="39" y="22"/>
                  </a:cubicBezTo>
                  <a:cubicBezTo>
                    <a:pt x="40" y="22"/>
                    <a:pt x="40" y="22"/>
                    <a:pt x="41" y="22"/>
                  </a:cubicBezTo>
                  <a:cubicBezTo>
                    <a:pt x="41" y="24"/>
                    <a:pt x="41" y="25"/>
                    <a:pt x="41" y="26"/>
                  </a:cubicBezTo>
                  <a:cubicBezTo>
                    <a:pt x="41" y="26"/>
                    <a:pt x="42" y="27"/>
                    <a:pt x="42" y="27"/>
                  </a:cubicBezTo>
                  <a:cubicBezTo>
                    <a:pt x="42" y="27"/>
                    <a:pt x="42" y="28"/>
                    <a:pt x="42" y="28"/>
                  </a:cubicBezTo>
                  <a:cubicBezTo>
                    <a:pt x="42" y="28"/>
                    <a:pt x="41" y="28"/>
                    <a:pt x="41" y="27"/>
                  </a:cubicBezTo>
                  <a:cubicBezTo>
                    <a:pt x="41" y="28"/>
                    <a:pt x="41" y="29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2" y="35"/>
                    <a:pt x="42" y="35"/>
                  </a:cubicBezTo>
                  <a:cubicBezTo>
                    <a:pt x="42" y="35"/>
                    <a:pt x="42" y="36"/>
                    <a:pt x="42" y="3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83" name="Freeform 843"/>
            <p:cNvSpPr>
              <a:spLocks noEditPoints="1"/>
            </p:cNvSpPr>
            <p:nvPr/>
          </p:nvSpPr>
          <p:spPr bwMode="auto">
            <a:xfrm>
              <a:off x="2030" y="1487"/>
              <a:ext cx="710" cy="543"/>
            </a:xfrm>
            <a:custGeom>
              <a:avLst/>
              <a:gdLst>
                <a:gd name="T0" fmla="*/ 2147483647 w 72"/>
                <a:gd name="T1" fmla="*/ 2147483647 h 55"/>
                <a:gd name="T2" fmla="*/ 0 w 72"/>
                <a:gd name="T3" fmla="*/ 2147483647 h 55"/>
                <a:gd name="T4" fmla="*/ 2147483647 w 72"/>
                <a:gd name="T5" fmla="*/ 0 h 55"/>
                <a:gd name="T6" fmla="*/ 2147483647 w 72"/>
                <a:gd name="T7" fmla="*/ 2147483647 h 55"/>
                <a:gd name="T8" fmla="*/ 2147483647 w 72"/>
                <a:gd name="T9" fmla="*/ 2147483647 h 55"/>
                <a:gd name="T10" fmla="*/ 2147483647 w 72"/>
                <a:gd name="T11" fmla="*/ 2147483647 h 55"/>
                <a:gd name="T12" fmla="*/ 2147483647 w 72"/>
                <a:gd name="T13" fmla="*/ 2147483647 h 55"/>
                <a:gd name="T14" fmla="*/ 2147483647 w 72"/>
                <a:gd name="T15" fmla="*/ 2147483647 h 55"/>
                <a:gd name="T16" fmla="*/ 2147483647 w 72"/>
                <a:gd name="T17" fmla="*/ 2147483647 h 55"/>
                <a:gd name="T18" fmla="*/ 2147483647 w 72"/>
                <a:gd name="T19" fmla="*/ 2147483647 h 55"/>
                <a:gd name="T20" fmla="*/ 2147483647 w 72"/>
                <a:gd name="T21" fmla="*/ 2147483647 h 55"/>
                <a:gd name="T22" fmla="*/ 2147483647 w 72"/>
                <a:gd name="T23" fmla="*/ 2147483647 h 55"/>
                <a:gd name="T24" fmla="*/ 2147483647 w 72"/>
                <a:gd name="T25" fmla="*/ 2147483647 h 55"/>
                <a:gd name="T26" fmla="*/ 2147483647 w 72"/>
                <a:gd name="T27" fmla="*/ 2147483647 h 55"/>
                <a:gd name="T28" fmla="*/ 2147483647 w 72"/>
                <a:gd name="T29" fmla="*/ 2147483647 h 55"/>
                <a:gd name="T30" fmla="*/ 2147483647 w 72"/>
                <a:gd name="T31" fmla="*/ 2147483647 h 55"/>
                <a:gd name="T32" fmla="*/ 2147483647 w 72"/>
                <a:gd name="T33" fmla="*/ 2147483647 h 55"/>
                <a:gd name="T34" fmla="*/ 2147483647 w 72"/>
                <a:gd name="T35" fmla="*/ 2147483647 h 55"/>
                <a:gd name="T36" fmla="*/ 2147483647 w 72"/>
                <a:gd name="T37" fmla="*/ 2147483647 h 55"/>
                <a:gd name="T38" fmla="*/ 2147483647 w 72"/>
                <a:gd name="T39" fmla="*/ 2147483647 h 55"/>
                <a:gd name="T40" fmla="*/ 2147483647 w 72"/>
                <a:gd name="T41" fmla="*/ 2147483647 h 55"/>
                <a:gd name="T42" fmla="*/ 2147483647 w 72"/>
                <a:gd name="T43" fmla="*/ 2147483647 h 55"/>
                <a:gd name="T44" fmla="*/ 2147483647 w 72"/>
                <a:gd name="T45" fmla="*/ 2147483647 h 55"/>
                <a:gd name="T46" fmla="*/ 2147483647 w 72"/>
                <a:gd name="T47" fmla="*/ 2147483647 h 55"/>
                <a:gd name="T48" fmla="*/ 2147483647 w 72"/>
                <a:gd name="T49" fmla="*/ 2147483647 h 55"/>
                <a:gd name="T50" fmla="*/ 2147483647 w 72"/>
                <a:gd name="T51" fmla="*/ 2147483647 h 55"/>
                <a:gd name="T52" fmla="*/ 2147483647 w 72"/>
                <a:gd name="T53" fmla="*/ 2147483647 h 55"/>
                <a:gd name="T54" fmla="*/ 2147483647 w 72"/>
                <a:gd name="T55" fmla="*/ 2147483647 h 55"/>
                <a:gd name="T56" fmla="*/ 2147483647 w 72"/>
                <a:gd name="T57" fmla="*/ 2147483647 h 55"/>
                <a:gd name="T58" fmla="*/ 2147483647 w 72"/>
                <a:gd name="T59" fmla="*/ 2147483647 h 55"/>
                <a:gd name="T60" fmla="*/ 2147483647 w 72"/>
                <a:gd name="T61" fmla="*/ 2147483647 h 55"/>
                <a:gd name="T62" fmla="*/ 2147483647 w 72"/>
                <a:gd name="T63" fmla="*/ 2147483647 h 55"/>
                <a:gd name="T64" fmla="*/ 2147483647 w 72"/>
                <a:gd name="T65" fmla="*/ 2147483647 h 55"/>
                <a:gd name="T66" fmla="*/ 2147483647 w 72"/>
                <a:gd name="T67" fmla="*/ 2147483647 h 55"/>
                <a:gd name="T68" fmla="*/ 2147483647 w 72"/>
                <a:gd name="T69" fmla="*/ 2147483647 h 55"/>
                <a:gd name="T70" fmla="*/ 2147483647 w 72"/>
                <a:gd name="T71" fmla="*/ 2147483647 h 55"/>
                <a:gd name="T72" fmla="*/ 2147483647 w 72"/>
                <a:gd name="T73" fmla="*/ 2147483647 h 55"/>
                <a:gd name="T74" fmla="*/ 2147483647 w 72"/>
                <a:gd name="T75" fmla="*/ 2147483647 h 55"/>
                <a:gd name="T76" fmla="*/ 2147483647 w 72"/>
                <a:gd name="T77" fmla="*/ 2147483647 h 55"/>
                <a:gd name="T78" fmla="*/ 2147483647 w 72"/>
                <a:gd name="T79" fmla="*/ 2147483647 h 55"/>
                <a:gd name="T80" fmla="*/ 2147483647 w 72"/>
                <a:gd name="T81" fmla="*/ 2147483647 h 55"/>
                <a:gd name="T82" fmla="*/ 2147483647 w 72"/>
                <a:gd name="T83" fmla="*/ 2147483647 h 55"/>
                <a:gd name="T84" fmla="*/ 2147483647 w 72"/>
                <a:gd name="T85" fmla="*/ 2147483647 h 55"/>
                <a:gd name="T86" fmla="*/ 2147483647 w 72"/>
                <a:gd name="T87" fmla="*/ 2147483647 h 55"/>
                <a:gd name="T88" fmla="*/ 2147483647 w 72"/>
                <a:gd name="T89" fmla="*/ 2147483647 h 55"/>
                <a:gd name="T90" fmla="*/ 2147483647 w 72"/>
                <a:gd name="T91" fmla="*/ 2147483647 h 55"/>
                <a:gd name="T92" fmla="*/ 2147483647 w 72"/>
                <a:gd name="T93" fmla="*/ 2147483647 h 55"/>
                <a:gd name="T94" fmla="*/ 2147483647 w 72"/>
                <a:gd name="T95" fmla="*/ 2147483647 h 55"/>
                <a:gd name="T96" fmla="*/ 2147483647 w 72"/>
                <a:gd name="T97" fmla="*/ 2147483647 h 55"/>
                <a:gd name="T98" fmla="*/ 2147483647 w 72"/>
                <a:gd name="T99" fmla="*/ 2147483647 h 55"/>
                <a:gd name="T100" fmla="*/ 2147483647 w 72"/>
                <a:gd name="T101" fmla="*/ 2147483647 h 55"/>
                <a:gd name="T102" fmla="*/ 2147483647 w 72"/>
                <a:gd name="T103" fmla="*/ 2147483647 h 55"/>
                <a:gd name="T104" fmla="*/ 2147483647 w 72"/>
                <a:gd name="T105" fmla="*/ 2147483647 h 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2"/>
                <a:gd name="T160" fmla="*/ 0 h 55"/>
                <a:gd name="T161" fmla="*/ 72 w 72"/>
                <a:gd name="T162" fmla="*/ 55 h 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2" h="55">
                  <a:moveTo>
                    <a:pt x="4" y="13"/>
                  </a:moveTo>
                  <a:cubicBezTo>
                    <a:pt x="3" y="13"/>
                    <a:pt x="3" y="13"/>
                    <a:pt x="2" y="12"/>
                  </a:cubicBezTo>
                  <a:cubicBezTo>
                    <a:pt x="2" y="11"/>
                    <a:pt x="2" y="9"/>
                    <a:pt x="2" y="7"/>
                  </a:cubicBezTo>
                  <a:cubicBezTo>
                    <a:pt x="2" y="6"/>
                    <a:pt x="2" y="4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3"/>
                    <a:pt x="4" y="5"/>
                    <a:pt x="4" y="7"/>
                  </a:cubicBezTo>
                  <a:cubicBezTo>
                    <a:pt x="4" y="9"/>
                    <a:pt x="4" y="11"/>
                    <a:pt x="4" y="13"/>
                  </a:cubicBezTo>
                  <a:close/>
                  <a:moveTo>
                    <a:pt x="8" y="9"/>
                  </a:moveTo>
                  <a:cubicBezTo>
                    <a:pt x="8" y="8"/>
                    <a:pt x="8" y="7"/>
                    <a:pt x="8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10" y="4"/>
                    <a:pt x="11" y="4"/>
                    <a:pt x="12" y="5"/>
                  </a:cubicBezTo>
                  <a:cubicBezTo>
                    <a:pt x="12" y="5"/>
                    <a:pt x="13" y="6"/>
                    <a:pt x="13" y="6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9"/>
                    <a:pt x="15" y="10"/>
                    <a:pt x="15" y="11"/>
                  </a:cubicBezTo>
                  <a:cubicBezTo>
                    <a:pt x="15" y="11"/>
                    <a:pt x="16" y="12"/>
                    <a:pt x="16" y="14"/>
                  </a:cubicBezTo>
                  <a:cubicBezTo>
                    <a:pt x="16" y="15"/>
                    <a:pt x="15" y="16"/>
                    <a:pt x="15" y="17"/>
                  </a:cubicBezTo>
                  <a:cubicBezTo>
                    <a:pt x="15" y="18"/>
                    <a:pt x="14" y="18"/>
                    <a:pt x="14" y="18"/>
                  </a:cubicBezTo>
                  <a:cubicBezTo>
                    <a:pt x="13" y="19"/>
                    <a:pt x="12" y="18"/>
                    <a:pt x="12" y="18"/>
                  </a:cubicBezTo>
                  <a:cubicBezTo>
                    <a:pt x="10" y="17"/>
                    <a:pt x="10" y="16"/>
                    <a:pt x="9" y="15"/>
                  </a:cubicBezTo>
                  <a:cubicBezTo>
                    <a:pt x="8" y="14"/>
                    <a:pt x="8" y="13"/>
                    <a:pt x="8" y="12"/>
                  </a:cubicBezTo>
                  <a:cubicBezTo>
                    <a:pt x="8" y="11"/>
                    <a:pt x="8" y="10"/>
                    <a:pt x="8" y="9"/>
                  </a:cubicBezTo>
                  <a:close/>
                  <a:moveTo>
                    <a:pt x="9" y="10"/>
                  </a:moveTo>
                  <a:cubicBezTo>
                    <a:pt x="9" y="11"/>
                    <a:pt x="9" y="12"/>
                    <a:pt x="9" y="13"/>
                  </a:cubicBezTo>
                  <a:cubicBezTo>
                    <a:pt x="9" y="13"/>
                    <a:pt x="10" y="14"/>
                    <a:pt x="10" y="15"/>
                  </a:cubicBezTo>
                  <a:cubicBezTo>
                    <a:pt x="10" y="16"/>
                    <a:pt x="11" y="16"/>
                    <a:pt x="12" y="17"/>
                  </a:cubicBezTo>
                  <a:cubicBezTo>
                    <a:pt x="12" y="17"/>
                    <a:pt x="13" y="17"/>
                    <a:pt x="13" y="17"/>
                  </a:cubicBezTo>
                  <a:cubicBezTo>
                    <a:pt x="14" y="16"/>
                    <a:pt x="14" y="16"/>
                    <a:pt x="14" y="15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4" y="12"/>
                    <a:pt x="14" y="11"/>
                    <a:pt x="14" y="10"/>
                  </a:cubicBezTo>
                  <a:cubicBezTo>
                    <a:pt x="14" y="9"/>
                    <a:pt x="14" y="9"/>
                    <a:pt x="13" y="8"/>
                  </a:cubicBezTo>
                  <a:cubicBezTo>
                    <a:pt x="13" y="7"/>
                    <a:pt x="12" y="7"/>
                    <a:pt x="12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0" y="6"/>
                    <a:pt x="10" y="7"/>
                    <a:pt x="9" y="8"/>
                  </a:cubicBezTo>
                  <a:cubicBezTo>
                    <a:pt x="9" y="8"/>
                    <a:pt x="9" y="9"/>
                    <a:pt x="9" y="10"/>
                  </a:cubicBezTo>
                  <a:close/>
                  <a:moveTo>
                    <a:pt x="22" y="24"/>
                  </a:moveTo>
                  <a:cubicBezTo>
                    <a:pt x="22" y="22"/>
                    <a:pt x="22" y="21"/>
                    <a:pt x="22" y="19"/>
                  </a:cubicBezTo>
                  <a:cubicBezTo>
                    <a:pt x="22" y="18"/>
                    <a:pt x="22" y="16"/>
                    <a:pt x="22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4" y="16"/>
                    <a:pt x="24" y="16"/>
                    <a:pt x="25" y="16"/>
                  </a:cubicBezTo>
                  <a:cubicBezTo>
                    <a:pt x="25" y="16"/>
                    <a:pt x="26" y="16"/>
                    <a:pt x="26" y="17"/>
                  </a:cubicBezTo>
                  <a:cubicBezTo>
                    <a:pt x="27" y="17"/>
                    <a:pt x="27" y="17"/>
                    <a:pt x="28" y="18"/>
                  </a:cubicBezTo>
                  <a:cubicBezTo>
                    <a:pt x="28" y="19"/>
                    <a:pt x="28" y="19"/>
                    <a:pt x="29" y="20"/>
                  </a:cubicBezTo>
                  <a:cubicBezTo>
                    <a:pt x="29" y="19"/>
                    <a:pt x="30" y="19"/>
                    <a:pt x="31" y="20"/>
                  </a:cubicBezTo>
                  <a:cubicBezTo>
                    <a:pt x="32" y="20"/>
                    <a:pt x="33" y="21"/>
                    <a:pt x="33" y="22"/>
                  </a:cubicBezTo>
                  <a:cubicBezTo>
                    <a:pt x="34" y="22"/>
                    <a:pt x="34" y="23"/>
                    <a:pt x="34" y="24"/>
                  </a:cubicBezTo>
                  <a:cubicBezTo>
                    <a:pt x="34" y="25"/>
                    <a:pt x="34" y="26"/>
                    <a:pt x="34" y="27"/>
                  </a:cubicBezTo>
                  <a:cubicBezTo>
                    <a:pt x="34" y="28"/>
                    <a:pt x="34" y="30"/>
                    <a:pt x="34" y="31"/>
                  </a:cubicBezTo>
                  <a:cubicBezTo>
                    <a:pt x="34" y="30"/>
                    <a:pt x="33" y="30"/>
                    <a:pt x="33" y="30"/>
                  </a:cubicBezTo>
                  <a:cubicBezTo>
                    <a:pt x="33" y="29"/>
                    <a:pt x="33" y="28"/>
                    <a:pt x="33" y="27"/>
                  </a:cubicBezTo>
                  <a:cubicBezTo>
                    <a:pt x="33" y="26"/>
                    <a:pt x="33" y="25"/>
                    <a:pt x="33" y="24"/>
                  </a:cubicBezTo>
                  <a:cubicBezTo>
                    <a:pt x="33" y="23"/>
                    <a:pt x="33" y="23"/>
                    <a:pt x="32" y="2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1"/>
                    <a:pt x="31" y="21"/>
                    <a:pt x="31" y="21"/>
                  </a:cubicBezTo>
                  <a:cubicBezTo>
                    <a:pt x="30" y="20"/>
                    <a:pt x="30" y="20"/>
                    <a:pt x="29" y="21"/>
                  </a:cubicBezTo>
                  <a:cubicBezTo>
                    <a:pt x="29" y="21"/>
                    <a:pt x="29" y="21"/>
                    <a:pt x="29" y="22"/>
                  </a:cubicBezTo>
                  <a:cubicBezTo>
                    <a:pt x="29" y="23"/>
                    <a:pt x="29" y="24"/>
                    <a:pt x="29" y="25"/>
                  </a:cubicBezTo>
                  <a:cubicBezTo>
                    <a:pt x="29" y="26"/>
                    <a:pt x="29" y="27"/>
                    <a:pt x="29" y="28"/>
                  </a:cubicBezTo>
                  <a:cubicBezTo>
                    <a:pt x="28" y="27"/>
                    <a:pt x="28" y="27"/>
                    <a:pt x="27" y="27"/>
                  </a:cubicBezTo>
                  <a:cubicBezTo>
                    <a:pt x="27" y="26"/>
                    <a:pt x="27" y="25"/>
                    <a:pt x="27" y="24"/>
                  </a:cubicBezTo>
                  <a:cubicBezTo>
                    <a:pt x="27" y="23"/>
                    <a:pt x="27" y="22"/>
                    <a:pt x="27" y="21"/>
                  </a:cubicBezTo>
                  <a:cubicBezTo>
                    <a:pt x="27" y="20"/>
                    <a:pt x="27" y="19"/>
                    <a:pt x="27" y="19"/>
                  </a:cubicBezTo>
                  <a:cubicBezTo>
                    <a:pt x="27" y="19"/>
                    <a:pt x="26" y="18"/>
                    <a:pt x="26" y="18"/>
                  </a:cubicBezTo>
                  <a:cubicBezTo>
                    <a:pt x="25" y="18"/>
                    <a:pt x="25" y="17"/>
                    <a:pt x="25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9"/>
                    <a:pt x="24" y="20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3"/>
                    <a:pt x="24" y="24"/>
                    <a:pt x="24" y="25"/>
                  </a:cubicBezTo>
                  <a:cubicBezTo>
                    <a:pt x="23" y="24"/>
                    <a:pt x="23" y="24"/>
                    <a:pt x="22" y="24"/>
                  </a:cubicBezTo>
                  <a:close/>
                  <a:moveTo>
                    <a:pt x="36" y="28"/>
                  </a:moveTo>
                  <a:cubicBezTo>
                    <a:pt x="36" y="27"/>
                    <a:pt x="36" y="27"/>
                    <a:pt x="36" y="26"/>
                  </a:cubicBezTo>
                  <a:cubicBezTo>
                    <a:pt x="37" y="27"/>
                    <a:pt x="39" y="28"/>
                    <a:pt x="40" y="29"/>
                  </a:cubicBezTo>
                  <a:cubicBezTo>
                    <a:pt x="40" y="29"/>
                    <a:pt x="40" y="30"/>
                    <a:pt x="40" y="30"/>
                  </a:cubicBezTo>
                  <a:cubicBezTo>
                    <a:pt x="39" y="29"/>
                    <a:pt x="37" y="29"/>
                    <a:pt x="36" y="28"/>
                  </a:cubicBezTo>
                  <a:close/>
                  <a:moveTo>
                    <a:pt x="42" y="35"/>
                  </a:moveTo>
                  <a:cubicBezTo>
                    <a:pt x="42" y="33"/>
                    <a:pt x="42" y="31"/>
                    <a:pt x="42" y="29"/>
                  </a:cubicBezTo>
                  <a:cubicBezTo>
                    <a:pt x="42" y="27"/>
                    <a:pt x="42" y="25"/>
                    <a:pt x="42" y="22"/>
                  </a:cubicBezTo>
                  <a:cubicBezTo>
                    <a:pt x="42" y="23"/>
                    <a:pt x="43" y="23"/>
                    <a:pt x="43" y="23"/>
                  </a:cubicBezTo>
                  <a:cubicBezTo>
                    <a:pt x="43" y="25"/>
                    <a:pt x="43" y="28"/>
                    <a:pt x="43" y="30"/>
                  </a:cubicBezTo>
                  <a:cubicBezTo>
                    <a:pt x="43" y="32"/>
                    <a:pt x="43" y="34"/>
                    <a:pt x="43" y="36"/>
                  </a:cubicBezTo>
                  <a:cubicBezTo>
                    <a:pt x="43" y="36"/>
                    <a:pt x="42" y="35"/>
                    <a:pt x="42" y="35"/>
                  </a:cubicBezTo>
                  <a:close/>
                  <a:moveTo>
                    <a:pt x="45" y="32"/>
                  </a:moveTo>
                  <a:cubicBezTo>
                    <a:pt x="45" y="31"/>
                    <a:pt x="46" y="30"/>
                    <a:pt x="47" y="29"/>
                  </a:cubicBezTo>
                  <a:cubicBezTo>
                    <a:pt x="47" y="29"/>
                    <a:pt x="48" y="29"/>
                    <a:pt x="49" y="30"/>
                  </a:cubicBezTo>
                  <a:cubicBezTo>
                    <a:pt x="51" y="31"/>
                    <a:pt x="52" y="32"/>
                    <a:pt x="52" y="33"/>
                  </a:cubicBezTo>
                  <a:cubicBezTo>
                    <a:pt x="53" y="34"/>
                    <a:pt x="54" y="36"/>
                    <a:pt x="54" y="37"/>
                  </a:cubicBezTo>
                  <a:cubicBezTo>
                    <a:pt x="54" y="38"/>
                    <a:pt x="53" y="39"/>
                    <a:pt x="53" y="40"/>
                  </a:cubicBezTo>
                  <a:cubicBezTo>
                    <a:pt x="53" y="40"/>
                    <a:pt x="52" y="40"/>
                    <a:pt x="52" y="40"/>
                  </a:cubicBezTo>
                  <a:cubicBezTo>
                    <a:pt x="51" y="40"/>
                    <a:pt x="50" y="40"/>
                    <a:pt x="49" y="40"/>
                  </a:cubicBezTo>
                  <a:cubicBezTo>
                    <a:pt x="48" y="39"/>
                    <a:pt x="47" y="38"/>
                    <a:pt x="46" y="37"/>
                  </a:cubicBezTo>
                  <a:cubicBezTo>
                    <a:pt x="46" y="35"/>
                    <a:pt x="45" y="34"/>
                    <a:pt x="45" y="32"/>
                  </a:cubicBezTo>
                  <a:close/>
                  <a:moveTo>
                    <a:pt x="47" y="33"/>
                  </a:moveTo>
                  <a:cubicBezTo>
                    <a:pt x="47" y="34"/>
                    <a:pt x="47" y="35"/>
                    <a:pt x="47" y="36"/>
                  </a:cubicBezTo>
                  <a:cubicBezTo>
                    <a:pt x="48" y="37"/>
                    <a:pt x="49" y="38"/>
                    <a:pt x="49" y="38"/>
                  </a:cubicBezTo>
                  <a:cubicBezTo>
                    <a:pt x="50" y="39"/>
                    <a:pt x="51" y="39"/>
                    <a:pt x="51" y="38"/>
                  </a:cubicBezTo>
                  <a:cubicBezTo>
                    <a:pt x="52" y="38"/>
                    <a:pt x="52" y="37"/>
                    <a:pt x="52" y="36"/>
                  </a:cubicBezTo>
                  <a:cubicBezTo>
                    <a:pt x="52" y="35"/>
                    <a:pt x="52" y="34"/>
                    <a:pt x="51" y="33"/>
                  </a:cubicBezTo>
                  <a:cubicBezTo>
                    <a:pt x="51" y="32"/>
                    <a:pt x="50" y="32"/>
                    <a:pt x="49" y="31"/>
                  </a:cubicBezTo>
                  <a:cubicBezTo>
                    <a:pt x="49" y="31"/>
                    <a:pt x="48" y="31"/>
                    <a:pt x="47" y="31"/>
                  </a:cubicBezTo>
                  <a:cubicBezTo>
                    <a:pt x="47" y="31"/>
                    <a:pt x="47" y="32"/>
                    <a:pt x="47" y="33"/>
                  </a:cubicBezTo>
                  <a:close/>
                  <a:moveTo>
                    <a:pt x="55" y="43"/>
                  </a:moveTo>
                  <a:cubicBezTo>
                    <a:pt x="55" y="41"/>
                    <a:pt x="55" y="40"/>
                    <a:pt x="55" y="38"/>
                  </a:cubicBezTo>
                  <a:cubicBezTo>
                    <a:pt x="55" y="37"/>
                    <a:pt x="55" y="35"/>
                    <a:pt x="55" y="34"/>
                  </a:cubicBezTo>
                  <a:cubicBezTo>
                    <a:pt x="56" y="34"/>
                    <a:pt x="56" y="34"/>
                    <a:pt x="57" y="34"/>
                  </a:cubicBezTo>
                  <a:cubicBezTo>
                    <a:pt x="57" y="35"/>
                    <a:pt x="57" y="35"/>
                    <a:pt x="57" y="36"/>
                  </a:cubicBezTo>
                  <a:cubicBezTo>
                    <a:pt x="57" y="35"/>
                    <a:pt x="58" y="35"/>
                    <a:pt x="59" y="36"/>
                  </a:cubicBezTo>
                  <a:cubicBezTo>
                    <a:pt x="60" y="36"/>
                    <a:pt x="61" y="36"/>
                    <a:pt x="61" y="37"/>
                  </a:cubicBezTo>
                  <a:cubicBezTo>
                    <a:pt x="61" y="37"/>
                    <a:pt x="62" y="38"/>
                    <a:pt x="62" y="38"/>
                  </a:cubicBezTo>
                  <a:cubicBezTo>
                    <a:pt x="62" y="39"/>
                    <a:pt x="62" y="39"/>
                    <a:pt x="62" y="40"/>
                  </a:cubicBezTo>
                  <a:cubicBezTo>
                    <a:pt x="63" y="40"/>
                    <a:pt x="63" y="41"/>
                    <a:pt x="63" y="41"/>
                  </a:cubicBezTo>
                  <a:cubicBezTo>
                    <a:pt x="63" y="42"/>
                    <a:pt x="63" y="43"/>
                    <a:pt x="63" y="44"/>
                  </a:cubicBezTo>
                  <a:cubicBezTo>
                    <a:pt x="63" y="45"/>
                    <a:pt x="63" y="46"/>
                    <a:pt x="63" y="47"/>
                  </a:cubicBezTo>
                  <a:cubicBezTo>
                    <a:pt x="62" y="47"/>
                    <a:pt x="62" y="46"/>
                    <a:pt x="61" y="46"/>
                  </a:cubicBezTo>
                  <a:cubicBezTo>
                    <a:pt x="61" y="45"/>
                    <a:pt x="61" y="44"/>
                    <a:pt x="61" y="43"/>
                  </a:cubicBezTo>
                  <a:cubicBezTo>
                    <a:pt x="61" y="42"/>
                    <a:pt x="61" y="41"/>
                    <a:pt x="61" y="40"/>
                  </a:cubicBezTo>
                  <a:cubicBezTo>
                    <a:pt x="61" y="40"/>
                    <a:pt x="61" y="39"/>
                    <a:pt x="61" y="39"/>
                  </a:cubicBezTo>
                  <a:cubicBezTo>
                    <a:pt x="61" y="39"/>
                    <a:pt x="61" y="38"/>
                    <a:pt x="60" y="38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59" y="37"/>
                    <a:pt x="58" y="36"/>
                    <a:pt x="58" y="37"/>
                  </a:cubicBezTo>
                  <a:cubicBezTo>
                    <a:pt x="57" y="37"/>
                    <a:pt x="57" y="37"/>
                    <a:pt x="57" y="39"/>
                  </a:cubicBezTo>
                  <a:cubicBezTo>
                    <a:pt x="57" y="39"/>
                    <a:pt x="57" y="40"/>
                    <a:pt x="57" y="41"/>
                  </a:cubicBezTo>
                  <a:cubicBezTo>
                    <a:pt x="57" y="42"/>
                    <a:pt x="57" y="43"/>
                    <a:pt x="57" y="44"/>
                  </a:cubicBezTo>
                  <a:cubicBezTo>
                    <a:pt x="56" y="43"/>
                    <a:pt x="56" y="43"/>
                    <a:pt x="55" y="43"/>
                  </a:cubicBezTo>
                  <a:close/>
                  <a:moveTo>
                    <a:pt x="65" y="49"/>
                  </a:moveTo>
                  <a:cubicBezTo>
                    <a:pt x="65" y="49"/>
                    <a:pt x="66" y="50"/>
                    <a:pt x="66" y="50"/>
                  </a:cubicBezTo>
                  <a:cubicBezTo>
                    <a:pt x="66" y="51"/>
                    <a:pt x="66" y="51"/>
                    <a:pt x="67" y="51"/>
                  </a:cubicBezTo>
                  <a:cubicBezTo>
                    <a:pt x="67" y="52"/>
                    <a:pt x="67" y="52"/>
                    <a:pt x="68" y="53"/>
                  </a:cubicBezTo>
                  <a:cubicBezTo>
                    <a:pt x="69" y="53"/>
                    <a:pt x="69" y="53"/>
                    <a:pt x="70" y="53"/>
                  </a:cubicBezTo>
                  <a:cubicBezTo>
                    <a:pt x="70" y="53"/>
                    <a:pt x="70" y="53"/>
                    <a:pt x="71" y="52"/>
                  </a:cubicBezTo>
                  <a:cubicBezTo>
                    <a:pt x="71" y="52"/>
                    <a:pt x="71" y="51"/>
                    <a:pt x="71" y="50"/>
                  </a:cubicBezTo>
                  <a:cubicBezTo>
                    <a:pt x="70" y="51"/>
                    <a:pt x="69" y="51"/>
                    <a:pt x="68" y="50"/>
                  </a:cubicBezTo>
                  <a:cubicBezTo>
                    <a:pt x="67" y="50"/>
                    <a:pt x="66" y="48"/>
                    <a:pt x="65" y="47"/>
                  </a:cubicBezTo>
                  <a:cubicBezTo>
                    <a:pt x="65" y="46"/>
                    <a:pt x="64" y="45"/>
                    <a:pt x="64" y="43"/>
                  </a:cubicBezTo>
                  <a:cubicBezTo>
                    <a:pt x="64" y="42"/>
                    <a:pt x="64" y="42"/>
                    <a:pt x="65" y="41"/>
                  </a:cubicBezTo>
                  <a:cubicBezTo>
                    <a:pt x="65" y="41"/>
                    <a:pt x="66" y="40"/>
                    <a:pt x="66" y="40"/>
                  </a:cubicBezTo>
                  <a:cubicBezTo>
                    <a:pt x="67" y="40"/>
                    <a:pt x="67" y="40"/>
                    <a:pt x="68" y="41"/>
                  </a:cubicBezTo>
                  <a:cubicBezTo>
                    <a:pt x="69" y="41"/>
                    <a:pt x="70" y="42"/>
                    <a:pt x="71" y="44"/>
                  </a:cubicBezTo>
                  <a:cubicBezTo>
                    <a:pt x="71" y="43"/>
                    <a:pt x="71" y="43"/>
                    <a:pt x="71" y="42"/>
                  </a:cubicBezTo>
                  <a:cubicBezTo>
                    <a:pt x="71" y="43"/>
                    <a:pt x="72" y="43"/>
                    <a:pt x="72" y="43"/>
                  </a:cubicBezTo>
                  <a:cubicBezTo>
                    <a:pt x="72" y="45"/>
                    <a:pt x="72" y="46"/>
                    <a:pt x="72" y="47"/>
                  </a:cubicBezTo>
                  <a:cubicBezTo>
                    <a:pt x="72" y="49"/>
                    <a:pt x="72" y="50"/>
                    <a:pt x="72" y="51"/>
                  </a:cubicBezTo>
                  <a:cubicBezTo>
                    <a:pt x="72" y="53"/>
                    <a:pt x="72" y="54"/>
                    <a:pt x="72" y="54"/>
                  </a:cubicBezTo>
                  <a:cubicBezTo>
                    <a:pt x="71" y="55"/>
                    <a:pt x="71" y="55"/>
                    <a:pt x="70" y="55"/>
                  </a:cubicBezTo>
                  <a:cubicBezTo>
                    <a:pt x="70" y="55"/>
                    <a:pt x="69" y="54"/>
                    <a:pt x="68" y="54"/>
                  </a:cubicBezTo>
                  <a:cubicBezTo>
                    <a:pt x="67" y="53"/>
                    <a:pt x="66" y="53"/>
                    <a:pt x="66" y="52"/>
                  </a:cubicBezTo>
                  <a:cubicBezTo>
                    <a:pt x="65" y="51"/>
                    <a:pt x="65" y="50"/>
                    <a:pt x="65" y="49"/>
                  </a:cubicBezTo>
                  <a:close/>
                  <a:moveTo>
                    <a:pt x="66" y="44"/>
                  </a:moveTo>
                  <a:cubicBezTo>
                    <a:pt x="66" y="45"/>
                    <a:pt x="66" y="46"/>
                    <a:pt x="67" y="47"/>
                  </a:cubicBezTo>
                  <a:cubicBezTo>
                    <a:pt x="67" y="48"/>
                    <a:pt x="68" y="49"/>
                    <a:pt x="68" y="49"/>
                  </a:cubicBezTo>
                  <a:cubicBezTo>
                    <a:pt x="69" y="49"/>
                    <a:pt x="70" y="49"/>
                    <a:pt x="70" y="49"/>
                  </a:cubicBezTo>
                  <a:cubicBezTo>
                    <a:pt x="71" y="49"/>
                    <a:pt x="71" y="48"/>
                    <a:pt x="71" y="47"/>
                  </a:cubicBezTo>
                  <a:cubicBezTo>
                    <a:pt x="71" y="46"/>
                    <a:pt x="71" y="45"/>
                    <a:pt x="70" y="44"/>
                  </a:cubicBezTo>
                  <a:cubicBezTo>
                    <a:pt x="70" y="43"/>
                    <a:pt x="69" y="43"/>
                    <a:pt x="68" y="42"/>
                  </a:cubicBezTo>
                  <a:cubicBezTo>
                    <a:pt x="68" y="42"/>
                    <a:pt x="67" y="42"/>
                    <a:pt x="67" y="42"/>
                  </a:cubicBezTo>
                  <a:cubicBezTo>
                    <a:pt x="66" y="42"/>
                    <a:pt x="66" y="43"/>
                    <a:pt x="66" y="4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84" name="Freeform 844"/>
            <p:cNvSpPr>
              <a:spLocks noEditPoints="1"/>
            </p:cNvSpPr>
            <p:nvPr/>
          </p:nvSpPr>
          <p:spPr bwMode="auto">
            <a:xfrm>
              <a:off x="117" y="2976"/>
              <a:ext cx="956" cy="582"/>
            </a:xfrm>
            <a:custGeom>
              <a:avLst/>
              <a:gdLst>
                <a:gd name="T0" fmla="*/ 2147483647 w 97"/>
                <a:gd name="T1" fmla="*/ 2147483647 h 59"/>
                <a:gd name="T2" fmla="*/ 0 w 97"/>
                <a:gd name="T3" fmla="*/ 2147483647 h 59"/>
                <a:gd name="T4" fmla="*/ 2147483647 w 97"/>
                <a:gd name="T5" fmla="*/ 2147483647 h 59"/>
                <a:gd name="T6" fmla="*/ 2147483647 w 97"/>
                <a:gd name="T7" fmla="*/ 2147483647 h 59"/>
                <a:gd name="T8" fmla="*/ 2147483647 w 97"/>
                <a:gd name="T9" fmla="*/ 2147483647 h 59"/>
                <a:gd name="T10" fmla="*/ 2147483647 w 97"/>
                <a:gd name="T11" fmla="*/ 2147483647 h 59"/>
                <a:gd name="T12" fmla="*/ 2147483647 w 97"/>
                <a:gd name="T13" fmla="*/ 2147483647 h 59"/>
                <a:gd name="T14" fmla="*/ 2147483647 w 97"/>
                <a:gd name="T15" fmla="*/ 2147483647 h 59"/>
                <a:gd name="T16" fmla="*/ 2147483647 w 97"/>
                <a:gd name="T17" fmla="*/ 2147483647 h 59"/>
                <a:gd name="T18" fmla="*/ 2147483647 w 97"/>
                <a:gd name="T19" fmla="*/ 2147483647 h 59"/>
                <a:gd name="T20" fmla="*/ 2147483647 w 97"/>
                <a:gd name="T21" fmla="*/ 2147483647 h 59"/>
                <a:gd name="T22" fmla="*/ 2147483647 w 97"/>
                <a:gd name="T23" fmla="*/ 2147483647 h 59"/>
                <a:gd name="T24" fmla="*/ 2147483647 w 97"/>
                <a:gd name="T25" fmla="*/ 2147483647 h 59"/>
                <a:gd name="T26" fmla="*/ 2147483647 w 97"/>
                <a:gd name="T27" fmla="*/ 2147483647 h 59"/>
                <a:gd name="T28" fmla="*/ 2147483647 w 97"/>
                <a:gd name="T29" fmla="*/ 2147483647 h 59"/>
                <a:gd name="T30" fmla="*/ 2147483647 w 97"/>
                <a:gd name="T31" fmla="*/ 2147483647 h 59"/>
                <a:gd name="T32" fmla="*/ 2147483647 w 97"/>
                <a:gd name="T33" fmla="*/ 2147483647 h 59"/>
                <a:gd name="T34" fmla="*/ 2147483647 w 97"/>
                <a:gd name="T35" fmla="*/ 2147483647 h 59"/>
                <a:gd name="T36" fmla="*/ 2147483647 w 97"/>
                <a:gd name="T37" fmla="*/ 2147483647 h 59"/>
                <a:gd name="T38" fmla="*/ 2147483647 w 97"/>
                <a:gd name="T39" fmla="*/ 2147483647 h 59"/>
                <a:gd name="T40" fmla="*/ 2147483647 w 97"/>
                <a:gd name="T41" fmla="*/ 2147483647 h 59"/>
                <a:gd name="T42" fmla="*/ 2147483647 w 97"/>
                <a:gd name="T43" fmla="*/ 2147483647 h 59"/>
                <a:gd name="T44" fmla="*/ 2147483647 w 97"/>
                <a:gd name="T45" fmla="*/ 2147483647 h 59"/>
                <a:gd name="T46" fmla="*/ 2147483647 w 97"/>
                <a:gd name="T47" fmla="*/ 2147483647 h 59"/>
                <a:gd name="T48" fmla="*/ 2147483647 w 97"/>
                <a:gd name="T49" fmla="*/ 2147483647 h 59"/>
                <a:gd name="T50" fmla="*/ 2147483647 w 97"/>
                <a:gd name="T51" fmla="*/ 2147483647 h 59"/>
                <a:gd name="T52" fmla="*/ 2147483647 w 97"/>
                <a:gd name="T53" fmla="*/ 2147483647 h 59"/>
                <a:gd name="T54" fmla="*/ 2147483647 w 97"/>
                <a:gd name="T55" fmla="*/ 2147483647 h 59"/>
                <a:gd name="T56" fmla="*/ 2147483647 w 97"/>
                <a:gd name="T57" fmla="*/ 2147483647 h 59"/>
                <a:gd name="T58" fmla="*/ 2147483647 w 97"/>
                <a:gd name="T59" fmla="*/ 2147483647 h 59"/>
                <a:gd name="T60" fmla="*/ 2147483647 w 97"/>
                <a:gd name="T61" fmla="*/ 2147483647 h 59"/>
                <a:gd name="T62" fmla="*/ 2147483647 w 97"/>
                <a:gd name="T63" fmla="*/ 2147483647 h 59"/>
                <a:gd name="T64" fmla="*/ 2147483647 w 97"/>
                <a:gd name="T65" fmla="*/ 2147483647 h 59"/>
                <a:gd name="T66" fmla="*/ 2147483647 w 97"/>
                <a:gd name="T67" fmla="*/ 2147483647 h 59"/>
                <a:gd name="T68" fmla="*/ 2147483647 w 97"/>
                <a:gd name="T69" fmla="*/ 2147483647 h 59"/>
                <a:gd name="T70" fmla="*/ 2147483647 w 97"/>
                <a:gd name="T71" fmla="*/ 2147483647 h 59"/>
                <a:gd name="T72" fmla="*/ 2147483647 w 97"/>
                <a:gd name="T73" fmla="*/ 2147483647 h 59"/>
                <a:gd name="T74" fmla="*/ 2147483647 w 97"/>
                <a:gd name="T75" fmla="*/ 2147483647 h 59"/>
                <a:gd name="T76" fmla="*/ 2147483647 w 97"/>
                <a:gd name="T77" fmla="*/ 2147483647 h 59"/>
                <a:gd name="T78" fmla="*/ 2147483647 w 97"/>
                <a:gd name="T79" fmla="*/ 2147483647 h 59"/>
                <a:gd name="T80" fmla="*/ 2147483647 w 97"/>
                <a:gd name="T81" fmla="*/ 2147483647 h 59"/>
                <a:gd name="T82" fmla="*/ 2147483647 w 97"/>
                <a:gd name="T83" fmla="*/ 2147483647 h 59"/>
                <a:gd name="T84" fmla="*/ 2147483647 w 97"/>
                <a:gd name="T85" fmla="*/ 2147483647 h 59"/>
                <a:gd name="T86" fmla="*/ 2147483647 w 97"/>
                <a:gd name="T87" fmla="*/ 2147483647 h 59"/>
                <a:gd name="T88" fmla="*/ 2147483647 w 97"/>
                <a:gd name="T89" fmla="*/ 2147483647 h 59"/>
                <a:gd name="T90" fmla="*/ 2147483647 w 97"/>
                <a:gd name="T91" fmla="*/ 2147483647 h 59"/>
                <a:gd name="T92" fmla="*/ 2147483647 w 97"/>
                <a:gd name="T93" fmla="*/ 2147483647 h 59"/>
                <a:gd name="T94" fmla="*/ 2147483647 w 97"/>
                <a:gd name="T95" fmla="*/ 2147483647 h 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7"/>
                <a:gd name="T145" fmla="*/ 0 h 59"/>
                <a:gd name="T146" fmla="*/ 97 w 97"/>
                <a:gd name="T147" fmla="*/ 59 h 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7" h="59">
                  <a:moveTo>
                    <a:pt x="7" y="13"/>
                  </a:moveTo>
                  <a:cubicBezTo>
                    <a:pt x="7" y="13"/>
                    <a:pt x="7" y="12"/>
                    <a:pt x="7" y="12"/>
                  </a:cubicBezTo>
                  <a:cubicBezTo>
                    <a:pt x="6" y="13"/>
                    <a:pt x="5" y="13"/>
                    <a:pt x="4" y="12"/>
                  </a:cubicBezTo>
                  <a:cubicBezTo>
                    <a:pt x="3" y="12"/>
                    <a:pt x="3" y="11"/>
                    <a:pt x="2" y="11"/>
                  </a:cubicBezTo>
                  <a:cubicBezTo>
                    <a:pt x="2" y="10"/>
                    <a:pt x="1" y="10"/>
                    <a:pt x="1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10"/>
                  </a:cubicBezTo>
                  <a:cubicBezTo>
                    <a:pt x="3" y="10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7" y="10"/>
                    <a:pt x="7" y="9"/>
                  </a:cubicBezTo>
                  <a:cubicBezTo>
                    <a:pt x="7" y="8"/>
                    <a:pt x="7" y="7"/>
                    <a:pt x="7" y="6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6"/>
                    <a:pt x="8" y="8"/>
                    <a:pt x="8" y="9"/>
                  </a:cubicBezTo>
                  <a:cubicBezTo>
                    <a:pt x="8" y="11"/>
                    <a:pt x="8" y="13"/>
                    <a:pt x="8" y="14"/>
                  </a:cubicBezTo>
                  <a:cubicBezTo>
                    <a:pt x="8" y="14"/>
                    <a:pt x="7" y="14"/>
                    <a:pt x="7" y="13"/>
                  </a:cubicBezTo>
                  <a:close/>
                  <a:moveTo>
                    <a:pt x="11" y="19"/>
                  </a:moveTo>
                  <a:cubicBezTo>
                    <a:pt x="11" y="17"/>
                    <a:pt x="11" y="15"/>
                    <a:pt x="11" y="13"/>
                  </a:cubicBezTo>
                  <a:cubicBezTo>
                    <a:pt x="11" y="10"/>
                    <a:pt x="11" y="8"/>
                    <a:pt x="11" y="6"/>
                  </a:cubicBezTo>
                  <a:cubicBezTo>
                    <a:pt x="11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16" y="8"/>
                    <a:pt x="17" y="9"/>
                    <a:pt x="17" y="10"/>
                  </a:cubicBezTo>
                  <a:cubicBezTo>
                    <a:pt x="18" y="10"/>
                    <a:pt x="18" y="11"/>
                    <a:pt x="19" y="12"/>
                  </a:cubicBezTo>
                  <a:cubicBezTo>
                    <a:pt x="19" y="13"/>
                    <a:pt x="19" y="14"/>
                    <a:pt x="19" y="15"/>
                  </a:cubicBezTo>
                  <a:cubicBezTo>
                    <a:pt x="19" y="16"/>
                    <a:pt x="19" y="17"/>
                    <a:pt x="19" y="17"/>
                  </a:cubicBezTo>
                  <a:cubicBezTo>
                    <a:pt x="18" y="18"/>
                    <a:pt x="18" y="18"/>
                    <a:pt x="17" y="18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4" y="18"/>
                    <a:pt x="14" y="17"/>
                    <a:pt x="13" y="17"/>
                  </a:cubicBezTo>
                  <a:cubicBezTo>
                    <a:pt x="13" y="16"/>
                    <a:pt x="13" y="16"/>
                    <a:pt x="12" y="15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2" y="20"/>
                    <a:pt x="11" y="20"/>
                    <a:pt x="11" y="19"/>
                  </a:cubicBezTo>
                  <a:close/>
                  <a:moveTo>
                    <a:pt x="12" y="11"/>
                  </a:moveTo>
                  <a:cubicBezTo>
                    <a:pt x="12" y="13"/>
                    <a:pt x="12" y="14"/>
                    <a:pt x="13" y="15"/>
                  </a:cubicBezTo>
                  <a:cubicBezTo>
                    <a:pt x="13" y="16"/>
                    <a:pt x="14" y="16"/>
                    <a:pt x="15" y="17"/>
                  </a:cubicBezTo>
                  <a:cubicBezTo>
                    <a:pt x="16" y="17"/>
                    <a:pt x="16" y="17"/>
                    <a:pt x="17" y="17"/>
                  </a:cubicBezTo>
                  <a:cubicBezTo>
                    <a:pt x="17" y="16"/>
                    <a:pt x="17" y="15"/>
                    <a:pt x="17" y="14"/>
                  </a:cubicBezTo>
                  <a:cubicBezTo>
                    <a:pt x="17" y="13"/>
                    <a:pt x="17" y="12"/>
                    <a:pt x="17" y="11"/>
                  </a:cubicBezTo>
                  <a:cubicBezTo>
                    <a:pt x="16" y="10"/>
                    <a:pt x="16" y="9"/>
                    <a:pt x="15" y="9"/>
                  </a:cubicBezTo>
                  <a:cubicBezTo>
                    <a:pt x="14" y="9"/>
                    <a:pt x="14" y="9"/>
                    <a:pt x="13" y="9"/>
                  </a:cubicBezTo>
                  <a:cubicBezTo>
                    <a:pt x="12" y="9"/>
                    <a:pt x="12" y="10"/>
                    <a:pt x="12" y="11"/>
                  </a:cubicBezTo>
                  <a:close/>
                  <a:moveTo>
                    <a:pt x="30" y="24"/>
                  </a:moveTo>
                  <a:cubicBezTo>
                    <a:pt x="30" y="25"/>
                    <a:pt x="30" y="25"/>
                    <a:pt x="30" y="26"/>
                  </a:cubicBezTo>
                  <a:cubicBezTo>
                    <a:pt x="30" y="25"/>
                    <a:pt x="29" y="25"/>
                    <a:pt x="29" y="25"/>
                  </a:cubicBezTo>
                  <a:cubicBezTo>
                    <a:pt x="28" y="25"/>
                    <a:pt x="28" y="24"/>
                    <a:pt x="27" y="24"/>
                  </a:cubicBezTo>
                  <a:cubicBezTo>
                    <a:pt x="27" y="24"/>
                    <a:pt x="27" y="23"/>
                    <a:pt x="27" y="23"/>
                  </a:cubicBezTo>
                  <a:cubicBezTo>
                    <a:pt x="27" y="23"/>
                    <a:pt x="27" y="22"/>
                    <a:pt x="27" y="21"/>
                  </a:cubicBezTo>
                  <a:cubicBezTo>
                    <a:pt x="27" y="20"/>
                    <a:pt x="27" y="19"/>
                    <a:pt x="27" y="18"/>
                  </a:cubicBezTo>
                  <a:cubicBezTo>
                    <a:pt x="27" y="17"/>
                    <a:pt x="27" y="16"/>
                    <a:pt x="27" y="15"/>
                  </a:cubicBezTo>
                  <a:cubicBezTo>
                    <a:pt x="26" y="15"/>
                    <a:pt x="26" y="15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6" y="14"/>
                    <a:pt x="26" y="14"/>
                    <a:pt x="27" y="14"/>
                  </a:cubicBezTo>
                  <a:cubicBezTo>
                    <a:pt x="27" y="13"/>
                    <a:pt x="27" y="12"/>
                    <a:pt x="27" y="12"/>
                  </a:cubicBezTo>
                  <a:cubicBezTo>
                    <a:pt x="27" y="11"/>
                    <a:pt x="28" y="11"/>
                    <a:pt x="28" y="11"/>
                  </a:cubicBezTo>
                  <a:cubicBezTo>
                    <a:pt x="28" y="13"/>
                    <a:pt x="28" y="14"/>
                    <a:pt x="28" y="15"/>
                  </a:cubicBezTo>
                  <a:cubicBezTo>
                    <a:pt x="29" y="15"/>
                    <a:pt x="29" y="15"/>
                    <a:pt x="30" y="16"/>
                  </a:cubicBezTo>
                  <a:cubicBezTo>
                    <a:pt x="30" y="16"/>
                    <a:pt x="30" y="17"/>
                    <a:pt x="30" y="17"/>
                  </a:cubicBezTo>
                  <a:cubicBezTo>
                    <a:pt x="29" y="17"/>
                    <a:pt x="29" y="16"/>
                    <a:pt x="28" y="16"/>
                  </a:cubicBezTo>
                  <a:cubicBezTo>
                    <a:pt x="28" y="17"/>
                    <a:pt x="28" y="18"/>
                    <a:pt x="28" y="19"/>
                  </a:cubicBezTo>
                  <a:cubicBezTo>
                    <a:pt x="28" y="20"/>
                    <a:pt x="28" y="21"/>
                    <a:pt x="28" y="22"/>
                  </a:cubicBezTo>
                  <a:cubicBezTo>
                    <a:pt x="28" y="22"/>
                    <a:pt x="28" y="23"/>
                    <a:pt x="28" y="23"/>
                  </a:cubicBezTo>
                  <a:cubicBezTo>
                    <a:pt x="28" y="23"/>
                    <a:pt x="28" y="23"/>
                    <a:pt x="29" y="23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9" y="24"/>
                    <a:pt x="30" y="24"/>
                    <a:pt x="30" y="24"/>
                  </a:cubicBezTo>
                  <a:close/>
                  <a:moveTo>
                    <a:pt x="31" y="21"/>
                  </a:moveTo>
                  <a:cubicBezTo>
                    <a:pt x="31" y="19"/>
                    <a:pt x="31" y="18"/>
                    <a:pt x="32" y="18"/>
                  </a:cubicBezTo>
                  <a:cubicBezTo>
                    <a:pt x="33" y="18"/>
                    <a:pt x="34" y="18"/>
                    <a:pt x="35" y="18"/>
                  </a:cubicBezTo>
                  <a:cubicBezTo>
                    <a:pt x="37" y="19"/>
                    <a:pt x="38" y="20"/>
                    <a:pt x="39" y="21"/>
                  </a:cubicBezTo>
                  <a:cubicBezTo>
                    <a:pt x="39" y="23"/>
                    <a:pt x="40" y="24"/>
                    <a:pt x="40" y="26"/>
                  </a:cubicBezTo>
                  <a:cubicBezTo>
                    <a:pt x="40" y="27"/>
                    <a:pt x="40" y="28"/>
                    <a:pt x="39" y="28"/>
                  </a:cubicBezTo>
                  <a:cubicBezTo>
                    <a:pt x="39" y="29"/>
                    <a:pt x="38" y="29"/>
                    <a:pt x="38" y="29"/>
                  </a:cubicBezTo>
                  <a:cubicBezTo>
                    <a:pt x="37" y="29"/>
                    <a:pt x="36" y="29"/>
                    <a:pt x="35" y="29"/>
                  </a:cubicBezTo>
                  <a:cubicBezTo>
                    <a:pt x="34" y="28"/>
                    <a:pt x="33" y="27"/>
                    <a:pt x="32" y="26"/>
                  </a:cubicBezTo>
                  <a:cubicBezTo>
                    <a:pt x="31" y="24"/>
                    <a:pt x="31" y="23"/>
                    <a:pt x="31" y="21"/>
                  </a:cubicBezTo>
                  <a:close/>
                  <a:moveTo>
                    <a:pt x="33" y="22"/>
                  </a:moveTo>
                  <a:cubicBezTo>
                    <a:pt x="33" y="23"/>
                    <a:pt x="33" y="24"/>
                    <a:pt x="33" y="25"/>
                  </a:cubicBezTo>
                  <a:cubicBezTo>
                    <a:pt x="34" y="26"/>
                    <a:pt x="35" y="27"/>
                    <a:pt x="35" y="27"/>
                  </a:cubicBezTo>
                  <a:cubicBezTo>
                    <a:pt x="36" y="28"/>
                    <a:pt x="37" y="28"/>
                    <a:pt x="37" y="27"/>
                  </a:cubicBezTo>
                  <a:cubicBezTo>
                    <a:pt x="38" y="27"/>
                    <a:pt x="38" y="26"/>
                    <a:pt x="38" y="25"/>
                  </a:cubicBezTo>
                  <a:cubicBezTo>
                    <a:pt x="38" y="24"/>
                    <a:pt x="38" y="23"/>
                    <a:pt x="37" y="22"/>
                  </a:cubicBezTo>
                  <a:cubicBezTo>
                    <a:pt x="37" y="21"/>
                    <a:pt x="36" y="20"/>
                    <a:pt x="35" y="20"/>
                  </a:cubicBezTo>
                  <a:cubicBezTo>
                    <a:pt x="35" y="19"/>
                    <a:pt x="34" y="19"/>
                    <a:pt x="33" y="20"/>
                  </a:cubicBezTo>
                  <a:cubicBezTo>
                    <a:pt x="33" y="20"/>
                    <a:pt x="33" y="21"/>
                    <a:pt x="33" y="22"/>
                  </a:cubicBezTo>
                  <a:close/>
                  <a:moveTo>
                    <a:pt x="52" y="33"/>
                  </a:moveTo>
                  <a:cubicBezTo>
                    <a:pt x="52" y="34"/>
                    <a:pt x="53" y="34"/>
                    <a:pt x="54" y="34"/>
                  </a:cubicBezTo>
                  <a:cubicBezTo>
                    <a:pt x="54" y="35"/>
                    <a:pt x="54" y="36"/>
                    <a:pt x="54" y="37"/>
                  </a:cubicBezTo>
                  <a:cubicBezTo>
                    <a:pt x="55" y="37"/>
                    <a:pt x="56" y="38"/>
                    <a:pt x="56" y="38"/>
                  </a:cubicBezTo>
                  <a:cubicBezTo>
                    <a:pt x="57" y="38"/>
                    <a:pt x="58" y="39"/>
                    <a:pt x="58" y="38"/>
                  </a:cubicBezTo>
                  <a:cubicBezTo>
                    <a:pt x="59" y="38"/>
                    <a:pt x="59" y="37"/>
                    <a:pt x="59" y="36"/>
                  </a:cubicBezTo>
                  <a:cubicBezTo>
                    <a:pt x="59" y="35"/>
                    <a:pt x="59" y="34"/>
                    <a:pt x="58" y="34"/>
                  </a:cubicBezTo>
                  <a:cubicBezTo>
                    <a:pt x="58" y="33"/>
                    <a:pt x="57" y="32"/>
                    <a:pt x="56" y="32"/>
                  </a:cubicBezTo>
                  <a:cubicBezTo>
                    <a:pt x="56" y="31"/>
                    <a:pt x="55" y="31"/>
                    <a:pt x="55" y="31"/>
                  </a:cubicBezTo>
                  <a:cubicBezTo>
                    <a:pt x="54" y="31"/>
                    <a:pt x="54" y="31"/>
                    <a:pt x="54" y="32"/>
                  </a:cubicBezTo>
                  <a:cubicBezTo>
                    <a:pt x="53" y="31"/>
                    <a:pt x="53" y="31"/>
                    <a:pt x="52" y="31"/>
                  </a:cubicBezTo>
                  <a:cubicBezTo>
                    <a:pt x="52" y="30"/>
                    <a:pt x="53" y="29"/>
                    <a:pt x="53" y="27"/>
                  </a:cubicBezTo>
                  <a:cubicBezTo>
                    <a:pt x="53" y="26"/>
                    <a:pt x="53" y="25"/>
                    <a:pt x="53" y="24"/>
                  </a:cubicBezTo>
                  <a:cubicBezTo>
                    <a:pt x="56" y="25"/>
                    <a:pt x="58" y="27"/>
                    <a:pt x="60" y="28"/>
                  </a:cubicBezTo>
                  <a:cubicBezTo>
                    <a:pt x="60" y="28"/>
                    <a:pt x="60" y="29"/>
                    <a:pt x="60" y="29"/>
                  </a:cubicBezTo>
                  <a:cubicBezTo>
                    <a:pt x="58" y="28"/>
                    <a:pt x="57" y="28"/>
                    <a:pt x="55" y="27"/>
                  </a:cubicBezTo>
                  <a:cubicBezTo>
                    <a:pt x="55" y="28"/>
                    <a:pt x="54" y="29"/>
                    <a:pt x="54" y="30"/>
                  </a:cubicBezTo>
                  <a:cubicBezTo>
                    <a:pt x="55" y="30"/>
                    <a:pt x="56" y="30"/>
                    <a:pt x="57" y="30"/>
                  </a:cubicBezTo>
                  <a:cubicBezTo>
                    <a:pt x="58" y="31"/>
                    <a:pt x="59" y="32"/>
                    <a:pt x="60" y="33"/>
                  </a:cubicBezTo>
                  <a:cubicBezTo>
                    <a:pt x="60" y="34"/>
                    <a:pt x="61" y="36"/>
                    <a:pt x="61" y="37"/>
                  </a:cubicBezTo>
                  <a:cubicBezTo>
                    <a:pt x="61" y="38"/>
                    <a:pt x="60" y="39"/>
                    <a:pt x="60" y="40"/>
                  </a:cubicBezTo>
                  <a:cubicBezTo>
                    <a:pt x="59" y="40"/>
                    <a:pt x="58" y="40"/>
                    <a:pt x="56" y="39"/>
                  </a:cubicBezTo>
                  <a:cubicBezTo>
                    <a:pt x="55" y="39"/>
                    <a:pt x="54" y="38"/>
                    <a:pt x="53" y="37"/>
                  </a:cubicBezTo>
                  <a:cubicBezTo>
                    <a:pt x="52" y="36"/>
                    <a:pt x="52" y="35"/>
                    <a:pt x="52" y="33"/>
                  </a:cubicBezTo>
                  <a:close/>
                  <a:moveTo>
                    <a:pt x="68" y="45"/>
                  </a:moveTo>
                  <a:cubicBezTo>
                    <a:pt x="68" y="44"/>
                    <a:pt x="68" y="42"/>
                    <a:pt x="68" y="40"/>
                  </a:cubicBezTo>
                  <a:cubicBezTo>
                    <a:pt x="68" y="39"/>
                    <a:pt x="68" y="37"/>
                    <a:pt x="68" y="36"/>
                  </a:cubicBezTo>
                  <a:cubicBezTo>
                    <a:pt x="69" y="36"/>
                    <a:pt x="69" y="36"/>
                    <a:pt x="70" y="36"/>
                  </a:cubicBezTo>
                  <a:cubicBezTo>
                    <a:pt x="70" y="37"/>
                    <a:pt x="70" y="37"/>
                    <a:pt x="70" y="38"/>
                  </a:cubicBezTo>
                  <a:cubicBezTo>
                    <a:pt x="70" y="37"/>
                    <a:pt x="70" y="37"/>
                    <a:pt x="71" y="37"/>
                  </a:cubicBezTo>
                  <a:cubicBezTo>
                    <a:pt x="71" y="37"/>
                    <a:pt x="72" y="37"/>
                    <a:pt x="73" y="38"/>
                  </a:cubicBezTo>
                  <a:cubicBezTo>
                    <a:pt x="73" y="38"/>
                    <a:pt x="74" y="38"/>
                    <a:pt x="74" y="39"/>
                  </a:cubicBezTo>
                  <a:cubicBezTo>
                    <a:pt x="75" y="40"/>
                    <a:pt x="75" y="40"/>
                    <a:pt x="75" y="41"/>
                  </a:cubicBezTo>
                  <a:cubicBezTo>
                    <a:pt x="76" y="40"/>
                    <a:pt x="77" y="40"/>
                    <a:pt x="78" y="41"/>
                  </a:cubicBezTo>
                  <a:cubicBezTo>
                    <a:pt x="79" y="41"/>
                    <a:pt x="80" y="42"/>
                    <a:pt x="81" y="43"/>
                  </a:cubicBezTo>
                  <a:cubicBezTo>
                    <a:pt x="81" y="43"/>
                    <a:pt x="81" y="44"/>
                    <a:pt x="81" y="46"/>
                  </a:cubicBezTo>
                  <a:cubicBezTo>
                    <a:pt x="81" y="47"/>
                    <a:pt x="81" y="48"/>
                    <a:pt x="81" y="49"/>
                  </a:cubicBezTo>
                  <a:cubicBezTo>
                    <a:pt x="81" y="50"/>
                    <a:pt x="81" y="51"/>
                    <a:pt x="81" y="52"/>
                  </a:cubicBezTo>
                  <a:cubicBezTo>
                    <a:pt x="81" y="52"/>
                    <a:pt x="80" y="52"/>
                    <a:pt x="80" y="52"/>
                  </a:cubicBezTo>
                  <a:cubicBezTo>
                    <a:pt x="80" y="50"/>
                    <a:pt x="80" y="49"/>
                    <a:pt x="80" y="48"/>
                  </a:cubicBezTo>
                  <a:cubicBezTo>
                    <a:pt x="80" y="47"/>
                    <a:pt x="80" y="46"/>
                    <a:pt x="80" y="45"/>
                  </a:cubicBezTo>
                  <a:cubicBezTo>
                    <a:pt x="80" y="45"/>
                    <a:pt x="80" y="44"/>
                    <a:pt x="80" y="44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9" y="42"/>
                    <a:pt x="78" y="42"/>
                    <a:pt x="78" y="42"/>
                  </a:cubicBezTo>
                  <a:cubicBezTo>
                    <a:pt x="77" y="42"/>
                    <a:pt x="77" y="41"/>
                    <a:pt x="76" y="42"/>
                  </a:cubicBezTo>
                  <a:cubicBezTo>
                    <a:pt x="76" y="42"/>
                    <a:pt x="76" y="43"/>
                    <a:pt x="76" y="44"/>
                  </a:cubicBezTo>
                  <a:cubicBezTo>
                    <a:pt x="76" y="45"/>
                    <a:pt x="76" y="46"/>
                    <a:pt x="76" y="46"/>
                  </a:cubicBezTo>
                  <a:cubicBezTo>
                    <a:pt x="76" y="47"/>
                    <a:pt x="76" y="48"/>
                    <a:pt x="76" y="49"/>
                  </a:cubicBezTo>
                  <a:cubicBezTo>
                    <a:pt x="75" y="49"/>
                    <a:pt x="74" y="49"/>
                    <a:pt x="74" y="48"/>
                  </a:cubicBezTo>
                  <a:cubicBezTo>
                    <a:pt x="74" y="47"/>
                    <a:pt x="74" y="46"/>
                    <a:pt x="74" y="45"/>
                  </a:cubicBezTo>
                  <a:cubicBezTo>
                    <a:pt x="74" y="44"/>
                    <a:pt x="74" y="43"/>
                    <a:pt x="74" y="42"/>
                  </a:cubicBezTo>
                  <a:cubicBezTo>
                    <a:pt x="74" y="41"/>
                    <a:pt x="74" y="41"/>
                    <a:pt x="73" y="40"/>
                  </a:cubicBezTo>
                  <a:cubicBezTo>
                    <a:pt x="73" y="40"/>
                    <a:pt x="73" y="39"/>
                    <a:pt x="72" y="39"/>
                  </a:cubicBezTo>
                  <a:cubicBezTo>
                    <a:pt x="72" y="39"/>
                    <a:pt x="71" y="39"/>
                    <a:pt x="71" y="39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0" y="40"/>
                    <a:pt x="70" y="40"/>
                    <a:pt x="70" y="41"/>
                  </a:cubicBezTo>
                  <a:cubicBezTo>
                    <a:pt x="70" y="42"/>
                    <a:pt x="70" y="43"/>
                    <a:pt x="70" y="44"/>
                  </a:cubicBezTo>
                  <a:cubicBezTo>
                    <a:pt x="70" y="45"/>
                    <a:pt x="70" y="45"/>
                    <a:pt x="70" y="46"/>
                  </a:cubicBezTo>
                  <a:cubicBezTo>
                    <a:pt x="69" y="46"/>
                    <a:pt x="69" y="46"/>
                    <a:pt x="68" y="45"/>
                  </a:cubicBezTo>
                  <a:close/>
                  <a:moveTo>
                    <a:pt x="83" y="53"/>
                  </a:moveTo>
                  <a:cubicBezTo>
                    <a:pt x="83" y="51"/>
                    <a:pt x="84" y="49"/>
                    <a:pt x="85" y="47"/>
                  </a:cubicBezTo>
                  <a:cubicBezTo>
                    <a:pt x="85" y="45"/>
                    <a:pt x="86" y="43"/>
                    <a:pt x="87" y="41"/>
                  </a:cubicBezTo>
                  <a:cubicBezTo>
                    <a:pt x="87" y="41"/>
                    <a:pt x="87" y="42"/>
                    <a:pt x="88" y="42"/>
                  </a:cubicBezTo>
                  <a:cubicBezTo>
                    <a:pt x="87" y="44"/>
                    <a:pt x="87" y="46"/>
                    <a:pt x="86" y="48"/>
                  </a:cubicBezTo>
                  <a:cubicBezTo>
                    <a:pt x="85" y="50"/>
                    <a:pt x="85" y="52"/>
                    <a:pt x="84" y="54"/>
                  </a:cubicBezTo>
                  <a:cubicBezTo>
                    <a:pt x="84" y="54"/>
                    <a:pt x="83" y="53"/>
                    <a:pt x="83" y="53"/>
                  </a:cubicBezTo>
                  <a:close/>
                  <a:moveTo>
                    <a:pt x="89" y="53"/>
                  </a:moveTo>
                  <a:cubicBezTo>
                    <a:pt x="89" y="53"/>
                    <a:pt x="90" y="54"/>
                    <a:pt x="90" y="54"/>
                  </a:cubicBezTo>
                  <a:cubicBezTo>
                    <a:pt x="90" y="54"/>
                    <a:pt x="91" y="55"/>
                    <a:pt x="91" y="56"/>
                  </a:cubicBezTo>
                  <a:cubicBezTo>
                    <a:pt x="91" y="56"/>
                    <a:pt x="92" y="57"/>
                    <a:pt x="93" y="57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4" y="55"/>
                    <a:pt x="94" y="55"/>
                    <a:pt x="93" y="54"/>
                  </a:cubicBezTo>
                  <a:cubicBezTo>
                    <a:pt x="92" y="53"/>
                    <a:pt x="91" y="52"/>
                    <a:pt x="90" y="52"/>
                  </a:cubicBezTo>
                  <a:cubicBezTo>
                    <a:pt x="90" y="52"/>
                    <a:pt x="89" y="51"/>
                    <a:pt x="89" y="50"/>
                  </a:cubicBezTo>
                  <a:cubicBezTo>
                    <a:pt x="89" y="50"/>
                    <a:pt x="89" y="49"/>
                    <a:pt x="89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7"/>
                    <a:pt x="90" y="47"/>
                  </a:cubicBezTo>
                  <a:cubicBezTo>
                    <a:pt x="90" y="47"/>
                    <a:pt x="91" y="47"/>
                    <a:pt x="91" y="47"/>
                  </a:cubicBezTo>
                  <a:cubicBezTo>
                    <a:pt x="91" y="48"/>
                    <a:pt x="92" y="48"/>
                    <a:pt x="92" y="48"/>
                  </a:cubicBezTo>
                  <a:cubicBezTo>
                    <a:pt x="93" y="48"/>
                    <a:pt x="94" y="49"/>
                    <a:pt x="95" y="49"/>
                  </a:cubicBezTo>
                  <a:cubicBezTo>
                    <a:pt x="95" y="50"/>
                    <a:pt x="96" y="50"/>
                    <a:pt x="96" y="51"/>
                  </a:cubicBezTo>
                  <a:cubicBezTo>
                    <a:pt x="96" y="52"/>
                    <a:pt x="96" y="52"/>
                    <a:pt x="96" y="53"/>
                  </a:cubicBezTo>
                  <a:cubicBezTo>
                    <a:pt x="96" y="53"/>
                    <a:pt x="95" y="52"/>
                    <a:pt x="95" y="52"/>
                  </a:cubicBezTo>
                  <a:cubicBezTo>
                    <a:pt x="95" y="52"/>
                    <a:pt x="94" y="51"/>
                    <a:pt x="94" y="51"/>
                  </a:cubicBezTo>
                  <a:cubicBezTo>
                    <a:pt x="94" y="50"/>
                    <a:pt x="93" y="50"/>
                    <a:pt x="93" y="49"/>
                  </a:cubicBezTo>
                  <a:cubicBezTo>
                    <a:pt x="92" y="49"/>
                    <a:pt x="91" y="49"/>
                    <a:pt x="91" y="49"/>
                  </a:cubicBezTo>
                  <a:cubicBezTo>
                    <a:pt x="91" y="49"/>
                    <a:pt x="90" y="49"/>
                    <a:pt x="90" y="50"/>
                  </a:cubicBezTo>
                  <a:cubicBezTo>
                    <a:pt x="90" y="50"/>
                    <a:pt x="91" y="50"/>
                    <a:pt x="91" y="50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2" y="52"/>
                    <a:pt x="93" y="52"/>
                  </a:cubicBezTo>
                  <a:cubicBezTo>
                    <a:pt x="94" y="53"/>
                    <a:pt x="95" y="54"/>
                    <a:pt x="95" y="54"/>
                  </a:cubicBezTo>
                  <a:cubicBezTo>
                    <a:pt x="96" y="55"/>
                    <a:pt x="96" y="55"/>
                    <a:pt x="96" y="56"/>
                  </a:cubicBezTo>
                  <a:cubicBezTo>
                    <a:pt x="97" y="56"/>
                    <a:pt x="97" y="57"/>
                    <a:pt x="97" y="57"/>
                  </a:cubicBezTo>
                  <a:cubicBezTo>
                    <a:pt x="97" y="58"/>
                    <a:pt x="97" y="58"/>
                    <a:pt x="96" y="59"/>
                  </a:cubicBezTo>
                  <a:cubicBezTo>
                    <a:pt x="96" y="59"/>
                    <a:pt x="96" y="59"/>
                    <a:pt x="95" y="59"/>
                  </a:cubicBezTo>
                  <a:cubicBezTo>
                    <a:pt x="94" y="59"/>
                    <a:pt x="94" y="59"/>
                    <a:pt x="93" y="59"/>
                  </a:cubicBezTo>
                  <a:cubicBezTo>
                    <a:pt x="91" y="58"/>
                    <a:pt x="91" y="57"/>
                    <a:pt x="90" y="56"/>
                  </a:cubicBezTo>
                  <a:cubicBezTo>
                    <a:pt x="89" y="55"/>
                    <a:pt x="89" y="54"/>
                    <a:pt x="89" y="5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85" name="Freeform 845"/>
            <p:cNvSpPr>
              <a:spLocks noEditPoints="1"/>
            </p:cNvSpPr>
            <p:nvPr/>
          </p:nvSpPr>
          <p:spPr bwMode="auto">
            <a:xfrm>
              <a:off x="531" y="2956"/>
              <a:ext cx="434" cy="395"/>
            </a:xfrm>
            <a:custGeom>
              <a:avLst/>
              <a:gdLst>
                <a:gd name="T0" fmla="*/ 0 w 44"/>
                <a:gd name="T1" fmla="*/ 2147483647 h 40"/>
                <a:gd name="T2" fmla="*/ 2147483647 w 44"/>
                <a:gd name="T3" fmla="*/ 2147483647 h 40"/>
                <a:gd name="T4" fmla="*/ 2147483647 w 44"/>
                <a:gd name="T5" fmla="*/ 2147483647 h 40"/>
                <a:gd name="T6" fmla="*/ 2147483647 w 44"/>
                <a:gd name="T7" fmla="*/ 2147483647 h 40"/>
                <a:gd name="T8" fmla="*/ 2147483647 w 44"/>
                <a:gd name="T9" fmla="*/ 2147483647 h 40"/>
                <a:gd name="T10" fmla="*/ 2147483647 w 44"/>
                <a:gd name="T11" fmla="*/ 2147483647 h 40"/>
                <a:gd name="T12" fmla="*/ 2147483647 w 44"/>
                <a:gd name="T13" fmla="*/ 2147483647 h 40"/>
                <a:gd name="T14" fmla="*/ 2147483647 w 44"/>
                <a:gd name="T15" fmla="*/ 2147483647 h 40"/>
                <a:gd name="T16" fmla="*/ 2147483647 w 44"/>
                <a:gd name="T17" fmla="*/ 2147483647 h 40"/>
                <a:gd name="T18" fmla="*/ 2147483647 w 44"/>
                <a:gd name="T19" fmla="*/ 2147483647 h 40"/>
                <a:gd name="T20" fmla="*/ 2147483647 w 44"/>
                <a:gd name="T21" fmla="*/ 2147483647 h 40"/>
                <a:gd name="T22" fmla="*/ 2147483647 w 44"/>
                <a:gd name="T23" fmla="*/ 2147483647 h 40"/>
                <a:gd name="T24" fmla="*/ 2147483647 w 44"/>
                <a:gd name="T25" fmla="*/ 2147483647 h 40"/>
                <a:gd name="T26" fmla="*/ 2147483647 w 44"/>
                <a:gd name="T27" fmla="*/ 2147483647 h 40"/>
                <a:gd name="T28" fmla="*/ 2147483647 w 44"/>
                <a:gd name="T29" fmla="*/ 2147483647 h 40"/>
                <a:gd name="T30" fmla="*/ 2147483647 w 44"/>
                <a:gd name="T31" fmla="*/ 2147483647 h 40"/>
                <a:gd name="T32" fmla="*/ 2147483647 w 44"/>
                <a:gd name="T33" fmla="*/ 2147483647 h 40"/>
                <a:gd name="T34" fmla="*/ 2147483647 w 44"/>
                <a:gd name="T35" fmla="*/ 2147483647 h 40"/>
                <a:gd name="T36" fmla="*/ 2147483647 w 44"/>
                <a:gd name="T37" fmla="*/ 2147483647 h 40"/>
                <a:gd name="T38" fmla="*/ 2147483647 w 44"/>
                <a:gd name="T39" fmla="*/ 2147483647 h 40"/>
                <a:gd name="T40" fmla="*/ 2147483647 w 44"/>
                <a:gd name="T41" fmla="*/ 2147483647 h 40"/>
                <a:gd name="T42" fmla="*/ 2147483647 w 44"/>
                <a:gd name="T43" fmla="*/ 2147483647 h 40"/>
                <a:gd name="T44" fmla="*/ 2147483647 w 44"/>
                <a:gd name="T45" fmla="*/ 2147483647 h 40"/>
                <a:gd name="T46" fmla="*/ 2147483647 w 44"/>
                <a:gd name="T47" fmla="*/ 2147483647 h 40"/>
                <a:gd name="T48" fmla="*/ 2147483647 w 44"/>
                <a:gd name="T49" fmla="*/ 2147483647 h 40"/>
                <a:gd name="T50" fmla="*/ 2147483647 w 44"/>
                <a:gd name="T51" fmla="*/ 2147483647 h 40"/>
                <a:gd name="T52" fmla="*/ 2147483647 w 44"/>
                <a:gd name="T53" fmla="*/ 2147483647 h 40"/>
                <a:gd name="T54" fmla="*/ 2147483647 w 44"/>
                <a:gd name="T55" fmla="*/ 2147483647 h 40"/>
                <a:gd name="T56" fmla="*/ 2147483647 w 44"/>
                <a:gd name="T57" fmla="*/ 2147483647 h 40"/>
                <a:gd name="T58" fmla="*/ 2147483647 w 44"/>
                <a:gd name="T59" fmla="*/ 2147483647 h 40"/>
                <a:gd name="T60" fmla="*/ 2147483647 w 44"/>
                <a:gd name="T61" fmla="*/ 2147483647 h 40"/>
                <a:gd name="T62" fmla="*/ 2147483647 w 44"/>
                <a:gd name="T63" fmla="*/ 2147483647 h 40"/>
                <a:gd name="T64" fmla="*/ 2147483647 w 44"/>
                <a:gd name="T65" fmla="*/ 2147483647 h 40"/>
                <a:gd name="T66" fmla="*/ 2147483647 w 44"/>
                <a:gd name="T67" fmla="*/ 2147483647 h 40"/>
                <a:gd name="T68" fmla="*/ 2147483647 w 44"/>
                <a:gd name="T69" fmla="*/ 2147483647 h 40"/>
                <a:gd name="T70" fmla="*/ 2147483647 w 44"/>
                <a:gd name="T71" fmla="*/ 2147483647 h 40"/>
                <a:gd name="T72" fmla="*/ 2147483647 w 44"/>
                <a:gd name="T73" fmla="*/ 2147483647 h 40"/>
                <a:gd name="T74" fmla="*/ 2147483647 w 44"/>
                <a:gd name="T75" fmla="*/ 2147483647 h 40"/>
                <a:gd name="T76" fmla="*/ 2147483647 w 44"/>
                <a:gd name="T77" fmla="*/ 2147483647 h 40"/>
                <a:gd name="T78" fmla="*/ 2147483647 w 44"/>
                <a:gd name="T79" fmla="*/ 2147483647 h 40"/>
                <a:gd name="T80" fmla="*/ 2147483647 w 44"/>
                <a:gd name="T81" fmla="*/ 2147483647 h 40"/>
                <a:gd name="T82" fmla="*/ 2147483647 w 44"/>
                <a:gd name="T83" fmla="*/ 2147483647 h 40"/>
                <a:gd name="T84" fmla="*/ 2147483647 w 44"/>
                <a:gd name="T85" fmla="*/ 2147483647 h 40"/>
                <a:gd name="T86" fmla="*/ 2147483647 w 44"/>
                <a:gd name="T87" fmla="*/ 2147483647 h 40"/>
                <a:gd name="T88" fmla="*/ 2147483647 w 44"/>
                <a:gd name="T89" fmla="*/ 2147483647 h 40"/>
                <a:gd name="T90" fmla="*/ 2147483647 w 44"/>
                <a:gd name="T91" fmla="*/ 2147483647 h 40"/>
                <a:gd name="T92" fmla="*/ 2147483647 w 44"/>
                <a:gd name="T93" fmla="*/ 2147483647 h 40"/>
                <a:gd name="T94" fmla="*/ 2147483647 w 44"/>
                <a:gd name="T95" fmla="*/ 2147483647 h 40"/>
                <a:gd name="T96" fmla="*/ 2147483647 w 44"/>
                <a:gd name="T97" fmla="*/ 2147483647 h 40"/>
                <a:gd name="T98" fmla="*/ 2147483647 w 44"/>
                <a:gd name="T99" fmla="*/ 2147483647 h 40"/>
                <a:gd name="T100" fmla="*/ 2147483647 w 44"/>
                <a:gd name="T101" fmla="*/ 2147483647 h 40"/>
                <a:gd name="T102" fmla="*/ 2147483647 w 44"/>
                <a:gd name="T103" fmla="*/ 2147483647 h 40"/>
                <a:gd name="T104" fmla="*/ 2147483647 w 44"/>
                <a:gd name="T105" fmla="*/ 2147483647 h 40"/>
                <a:gd name="T106" fmla="*/ 2147483647 w 44"/>
                <a:gd name="T107" fmla="*/ 2147483647 h 4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4"/>
                <a:gd name="T163" fmla="*/ 0 h 40"/>
                <a:gd name="T164" fmla="*/ 44 w 44"/>
                <a:gd name="T165" fmla="*/ 40 h 4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4" h="40">
                  <a:moveTo>
                    <a:pt x="0" y="15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5"/>
                    <a:pt x="0" y="3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4" y="8"/>
                    <a:pt x="6" y="10"/>
                    <a:pt x="8" y="11"/>
                  </a:cubicBezTo>
                  <a:cubicBezTo>
                    <a:pt x="8" y="10"/>
                    <a:pt x="8" y="9"/>
                    <a:pt x="8" y="8"/>
                  </a:cubicBezTo>
                  <a:cubicBezTo>
                    <a:pt x="8" y="7"/>
                    <a:pt x="8" y="6"/>
                    <a:pt x="8" y="5"/>
                  </a:cubicBezTo>
                  <a:cubicBezTo>
                    <a:pt x="9" y="5"/>
                    <a:pt x="9" y="6"/>
                    <a:pt x="10" y="6"/>
                  </a:cubicBezTo>
                  <a:cubicBezTo>
                    <a:pt x="10" y="8"/>
                    <a:pt x="10" y="11"/>
                    <a:pt x="10" y="13"/>
                  </a:cubicBezTo>
                  <a:cubicBezTo>
                    <a:pt x="10" y="15"/>
                    <a:pt x="10" y="18"/>
                    <a:pt x="10" y="20"/>
                  </a:cubicBezTo>
                  <a:cubicBezTo>
                    <a:pt x="9" y="20"/>
                    <a:pt x="9" y="20"/>
                    <a:pt x="8" y="19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5"/>
                    <a:pt x="8" y="14"/>
                    <a:pt x="8" y="13"/>
                  </a:cubicBezTo>
                  <a:cubicBezTo>
                    <a:pt x="6" y="11"/>
                    <a:pt x="4" y="10"/>
                    <a:pt x="2" y="9"/>
                  </a:cubicBezTo>
                  <a:cubicBezTo>
                    <a:pt x="2" y="10"/>
                    <a:pt x="2" y="11"/>
                    <a:pt x="2" y="12"/>
                  </a:cubicBezTo>
                  <a:cubicBezTo>
                    <a:pt x="2" y="13"/>
                    <a:pt x="2" y="15"/>
                    <a:pt x="2" y="16"/>
                  </a:cubicBezTo>
                  <a:cubicBezTo>
                    <a:pt x="1" y="15"/>
                    <a:pt x="1" y="15"/>
                    <a:pt x="0" y="15"/>
                  </a:cubicBezTo>
                  <a:close/>
                  <a:moveTo>
                    <a:pt x="18" y="22"/>
                  </a:moveTo>
                  <a:cubicBezTo>
                    <a:pt x="19" y="22"/>
                    <a:pt x="19" y="22"/>
                    <a:pt x="20" y="23"/>
                  </a:cubicBezTo>
                  <a:cubicBezTo>
                    <a:pt x="19" y="24"/>
                    <a:pt x="19" y="24"/>
                    <a:pt x="18" y="25"/>
                  </a:cubicBezTo>
                  <a:cubicBezTo>
                    <a:pt x="18" y="25"/>
                    <a:pt x="17" y="25"/>
                    <a:pt x="16" y="24"/>
                  </a:cubicBezTo>
                  <a:cubicBezTo>
                    <a:pt x="15" y="23"/>
                    <a:pt x="14" y="22"/>
                    <a:pt x="13" y="21"/>
                  </a:cubicBezTo>
                  <a:cubicBezTo>
                    <a:pt x="12" y="19"/>
                    <a:pt x="12" y="18"/>
                    <a:pt x="12" y="16"/>
                  </a:cubicBezTo>
                  <a:cubicBezTo>
                    <a:pt x="12" y="14"/>
                    <a:pt x="12" y="13"/>
                    <a:pt x="13" y="13"/>
                  </a:cubicBezTo>
                  <a:cubicBezTo>
                    <a:pt x="14" y="12"/>
                    <a:pt x="15" y="12"/>
                    <a:pt x="16" y="13"/>
                  </a:cubicBezTo>
                  <a:cubicBezTo>
                    <a:pt x="17" y="14"/>
                    <a:pt x="18" y="15"/>
                    <a:pt x="19" y="16"/>
                  </a:cubicBezTo>
                  <a:cubicBezTo>
                    <a:pt x="19" y="17"/>
                    <a:pt x="20" y="19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8" y="20"/>
                    <a:pt x="15" y="19"/>
                    <a:pt x="13" y="17"/>
                  </a:cubicBezTo>
                  <a:cubicBezTo>
                    <a:pt x="13" y="19"/>
                    <a:pt x="14" y="20"/>
                    <a:pt x="14" y="21"/>
                  </a:cubicBezTo>
                  <a:cubicBezTo>
                    <a:pt x="15" y="21"/>
                    <a:pt x="15" y="22"/>
                    <a:pt x="16" y="23"/>
                  </a:cubicBezTo>
                  <a:cubicBezTo>
                    <a:pt x="16" y="23"/>
                    <a:pt x="17" y="23"/>
                    <a:pt x="17" y="23"/>
                  </a:cubicBezTo>
                  <a:cubicBezTo>
                    <a:pt x="18" y="23"/>
                    <a:pt x="18" y="22"/>
                    <a:pt x="18" y="22"/>
                  </a:cubicBezTo>
                  <a:close/>
                  <a:moveTo>
                    <a:pt x="13" y="16"/>
                  </a:moveTo>
                  <a:cubicBezTo>
                    <a:pt x="15" y="17"/>
                    <a:pt x="17" y="18"/>
                    <a:pt x="18" y="19"/>
                  </a:cubicBezTo>
                  <a:cubicBezTo>
                    <a:pt x="18" y="18"/>
                    <a:pt x="18" y="17"/>
                    <a:pt x="18" y="17"/>
                  </a:cubicBezTo>
                  <a:cubicBezTo>
                    <a:pt x="17" y="16"/>
                    <a:pt x="17" y="15"/>
                    <a:pt x="16" y="15"/>
                  </a:cubicBezTo>
                  <a:cubicBezTo>
                    <a:pt x="15" y="14"/>
                    <a:pt x="15" y="14"/>
                    <a:pt x="14" y="14"/>
                  </a:cubicBezTo>
                  <a:cubicBezTo>
                    <a:pt x="14" y="15"/>
                    <a:pt x="13" y="15"/>
                    <a:pt x="13" y="16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1"/>
                    <a:pt x="21" y="21"/>
                  </a:cubicBezTo>
                  <a:cubicBezTo>
                    <a:pt x="23" y="21"/>
                    <a:pt x="24" y="22"/>
                    <a:pt x="26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4" y="24"/>
                    <a:pt x="23" y="23"/>
                    <a:pt x="21" y="22"/>
                  </a:cubicBezTo>
                  <a:close/>
                  <a:moveTo>
                    <a:pt x="27" y="18"/>
                  </a:moveTo>
                  <a:cubicBezTo>
                    <a:pt x="27" y="17"/>
                    <a:pt x="27" y="17"/>
                    <a:pt x="27" y="16"/>
                  </a:cubicBezTo>
                  <a:cubicBezTo>
                    <a:pt x="28" y="16"/>
                    <a:pt x="28" y="16"/>
                    <a:pt x="29" y="17"/>
                  </a:cubicBezTo>
                  <a:cubicBezTo>
                    <a:pt x="29" y="17"/>
                    <a:pt x="29" y="18"/>
                    <a:pt x="29" y="19"/>
                  </a:cubicBezTo>
                  <a:cubicBezTo>
                    <a:pt x="28" y="18"/>
                    <a:pt x="28" y="18"/>
                    <a:pt x="27" y="18"/>
                  </a:cubicBezTo>
                  <a:close/>
                  <a:moveTo>
                    <a:pt x="25" y="33"/>
                  </a:moveTo>
                  <a:cubicBezTo>
                    <a:pt x="25" y="33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7" y="33"/>
                    <a:pt x="27" y="33"/>
                    <a:pt x="27" y="32"/>
                  </a:cubicBezTo>
                  <a:cubicBezTo>
                    <a:pt x="27" y="32"/>
                    <a:pt x="27" y="32"/>
                    <a:pt x="27" y="31"/>
                  </a:cubicBezTo>
                  <a:cubicBezTo>
                    <a:pt x="27" y="29"/>
                    <a:pt x="27" y="27"/>
                    <a:pt x="27" y="25"/>
                  </a:cubicBezTo>
                  <a:cubicBezTo>
                    <a:pt x="27" y="23"/>
                    <a:pt x="27" y="22"/>
                    <a:pt x="27" y="20"/>
                  </a:cubicBezTo>
                  <a:cubicBezTo>
                    <a:pt x="28" y="20"/>
                    <a:pt x="28" y="20"/>
                    <a:pt x="29" y="21"/>
                  </a:cubicBezTo>
                  <a:cubicBezTo>
                    <a:pt x="29" y="23"/>
                    <a:pt x="29" y="24"/>
                    <a:pt x="29" y="26"/>
                  </a:cubicBezTo>
                  <a:cubicBezTo>
                    <a:pt x="29" y="28"/>
                    <a:pt x="29" y="30"/>
                    <a:pt x="29" y="32"/>
                  </a:cubicBezTo>
                  <a:cubicBezTo>
                    <a:pt x="29" y="33"/>
                    <a:pt x="29" y="34"/>
                    <a:pt x="28" y="34"/>
                  </a:cubicBezTo>
                  <a:cubicBezTo>
                    <a:pt x="28" y="35"/>
                    <a:pt x="27" y="35"/>
                    <a:pt x="26" y="34"/>
                  </a:cubicBezTo>
                  <a:cubicBezTo>
                    <a:pt x="26" y="34"/>
                    <a:pt x="26" y="34"/>
                    <a:pt x="25" y="33"/>
                  </a:cubicBezTo>
                  <a:close/>
                  <a:moveTo>
                    <a:pt x="37" y="32"/>
                  </a:moveTo>
                  <a:cubicBezTo>
                    <a:pt x="37" y="33"/>
                    <a:pt x="38" y="33"/>
                    <a:pt x="39" y="34"/>
                  </a:cubicBezTo>
                  <a:cubicBezTo>
                    <a:pt x="38" y="35"/>
                    <a:pt x="38" y="35"/>
                    <a:pt x="37" y="35"/>
                  </a:cubicBezTo>
                  <a:cubicBezTo>
                    <a:pt x="37" y="36"/>
                    <a:pt x="36" y="35"/>
                    <a:pt x="35" y="35"/>
                  </a:cubicBezTo>
                  <a:cubicBezTo>
                    <a:pt x="33" y="34"/>
                    <a:pt x="32" y="33"/>
                    <a:pt x="32" y="32"/>
                  </a:cubicBezTo>
                  <a:cubicBezTo>
                    <a:pt x="31" y="30"/>
                    <a:pt x="30" y="29"/>
                    <a:pt x="30" y="27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2" y="23"/>
                    <a:pt x="33" y="23"/>
                    <a:pt x="35" y="24"/>
                  </a:cubicBezTo>
                  <a:cubicBezTo>
                    <a:pt x="36" y="24"/>
                    <a:pt x="37" y="26"/>
                    <a:pt x="37" y="27"/>
                  </a:cubicBezTo>
                  <a:cubicBezTo>
                    <a:pt x="38" y="28"/>
                    <a:pt x="39" y="30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6" y="31"/>
                    <a:pt x="34" y="29"/>
                    <a:pt x="32" y="28"/>
                  </a:cubicBezTo>
                  <a:cubicBezTo>
                    <a:pt x="32" y="29"/>
                    <a:pt x="32" y="30"/>
                    <a:pt x="33" y="31"/>
                  </a:cubicBezTo>
                  <a:cubicBezTo>
                    <a:pt x="33" y="32"/>
                    <a:pt x="34" y="33"/>
                    <a:pt x="35" y="33"/>
                  </a:cubicBezTo>
                  <a:cubicBezTo>
                    <a:pt x="35" y="34"/>
                    <a:pt x="36" y="34"/>
                    <a:pt x="36" y="34"/>
                  </a:cubicBezTo>
                  <a:cubicBezTo>
                    <a:pt x="36" y="33"/>
                    <a:pt x="37" y="33"/>
                    <a:pt x="37" y="32"/>
                  </a:cubicBezTo>
                  <a:close/>
                  <a:moveTo>
                    <a:pt x="32" y="27"/>
                  </a:moveTo>
                  <a:cubicBezTo>
                    <a:pt x="34" y="28"/>
                    <a:pt x="35" y="29"/>
                    <a:pt x="37" y="30"/>
                  </a:cubicBezTo>
                  <a:cubicBezTo>
                    <a:pt x="37" y="29"/>
                    <a:pt x="37" y="28"/>
                    <a:pt x="36" y="27"/>
                  </a:cubicBezTo>
                  <a:cubicBezTo>
                    <a:pt x="36" y="26"/>
                    <a:pt x="35" y="26"/>
                    <a:pt x="35" y="25"/>
                  </a:cubicBezTo>
                  <a:cubicBezTo>
                    <a:pt x="34" y="25"/>
                    <a:pt x="33" y="25"/>
                    <a:pt x="33" y="25"/>
                  </a:cubicBezTo>
                  <a:cubicBezTo>
                    <a:pt x="32" y="25"/>
                    <a:pt x="32" y="26"/>
                    <a:pt x="32" y="27"/>
                  </a:cubicBezTo>
                  <a:close/>
                  <a:moveTo>
                    <a:pt x="44" y="38"/>
                  </a:moveTo>
                  <a:cubicBezTo>
                    <a:pt x="44" y="39"/>
                    <a:pt x="44" y="39"/>
                    <a:pt x="44" y="40"/>
                  </a:cubicBezTo>
                  <a:cubicBezTo>
                    <a:pt x="43" y="40"/>
                    <a:pt x="43" y="40"/>
                    <a:pt x="43" y="39"/>
                  </a:cubicBezTo>
                  <a:cubicBezTo>
                    <a:pt x="42" y="39"/>
                    <a:pt x="42" y="39"/>
                    <a:pt x="41" y="38"/>
                  </a:cubicBezTo>
                  <a:cubicBezTo>
                    <a:pt x="41" y="38"/>
                    <a:pt x="41" y="38"/>
                    <a:pt x="41" y="37"/>
                  </a:cubicBezTo>
                  <a:cubicBezTo>
                    <a:pt x="41" y="37"/>
                    <a:pt x="41" y="36"/>
                    <a:pt x="41" y="35"/>
                  </a:cubicBezTo>
                  <a:cubicBezTo>
                    <a:pt x="41" y="34"/>
                    <a:pt x="41" y="33"/>
                    <a:pt x="41" y="32"/>
                  </a:cubicBezTo>
                  <a:cubicBezTo>
                    <a:pt x="41" y="31"/>
                    <a:pt x="41" y="30"/>
                    <a:pt x="41" y="29"/>
                  </a:cubicBezTo>
                  <a:cubicBezTo>
                    <a:pt x="40" y="29"/>
                    <a:pt x="40" y="28"/>
                    <a:pt x="40" y="28"/>
                  </a:cubicBezTo>
                  <a:cubicBezTo>
                    <a:pt x="40" y="28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7"/>
                    <a:pt x="41" y="26"/>
                    <a:pt x="41" y="25"/>
                  </a:cubicBezTo>
                  <a:cubicBezTo>
                    <a:pt x="41" y="25"/>
                    <a:pt x="42" y="25"/>
                    <a:pt x="42" y="25"/>
                  </a:cubicBezTo>
                  <a:cubicBezTo>
                    <a:pt x="42" y="26"/>
                    <a:pt x="42" y="27"/>
                    <a:pt x="42" y="28"/>
                  </a:cubicBezTo>
                  <a:cubicBezTo>
                    <a:pt x="43" y="29"/>
                    <a:pt x="43" y="29"/>
                    <a:pt x="44" y="29"/>
                  </a:cubicBezTo>
                  <a:cubicBezTo>
                    <a:pt x="44" y="30"/>
                    <a:pt x="44" y="30"/>
                    <a:pt x="44" y="31"/>
                  </a:cubicBezTo>
                  <a:cubicBezTo>
                    <a:pt x="43" y="30"/>
                    <a:pt x="43" y="30"/>
                    <a:pt x="42" y="30"/>
                  </a:cubicBezTo>
                  <a:cubicBezTo>
                    <a:pt x="42" y="31"/>
                    <a:pt x="42" y="32"/>
                    <a:pt x="42" y="33"/>
                  </a:cubicBezTo>
                  <a:cubicBezTo>
                    <a:pt x="42" y="34"/>
                    <a:pt x="42" y="35"/>
                    <a:pt x="42" y="36"/>
                  </a:cubicBezTo>
                  <a:cubicBezTo>
                    <a:pt x="42" y="36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8"/>
                    <a:pt x="43" y="38"/>
                    <a:pt x="44" y="38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86" name="Freeform 846"/>
            <p:cNvSpPr>
              <a:spLocks noEditPoints="1"/>
            </p:cNvSpPr>
            <p:nvPr/>
          </p:nvSpPr>
          <p:spPr bwMode="auto">
            <a:xfrm>
              <a:off x="2060" y="1369"/>
              <a:ext cx="769" cy="463"/>
            </a:xfrm>
            <a:custGeom>
              <a:avLst/>
              <a:gdLst>
                <a:gd name="T0" fmla="*/ 2147483647 w 78"/>
                <a:gd name="T1" fmla="*/ 2147483647 h 47"/>
                <a:gd name="T2" fmla="*/ 0 w 78"/>
                <a:gd name="T3" fmla="*/ 2147483647 h 47"/>
                <a:gd name="T4" fmla="*/ 2147483647 w 78"/>
                <a:gd name="T5" fmla="*/ 2147483647 h 47"/>
                <a:gd name="T6" fmla="*/ 2147483647 w 78"/>
                <a:gd name="T7" fmla="*/ 2147483647 h 47"/>
                <a:gd name="T8" fmla="*/ 2147483647 w 78"/>
                <a:gd name="T9" fmla="*/ 2147483647 h 47"/>
                <a:gd name="T10" fmla="*/ 2147483647 w 78"/>
                <a:gd name="T11" fmla="*/ 2147483647 h 47"/>
                <a:gd name="T12" fmla="*/ 2147483647 w 78"/>
                <a:gd name="T13" fmla="*/ 2147483647 h 47"/>
                <a:gd name="T14" fmla="*/ 2147483647 w 78"/>
                <a:gd name="T15" fmla="*/ 2147483647 h 47"/>
                <a:gd name="T16" fmla="*/ 2147483647 w 78"/>
                <a:gd name="T17" fmla="*/ 2147483647 h 47"/>
                <a:gd name="T18" fmla="*/ 2147483647 w 78"/>
                <a:gd name="T19" fmla="*/ 2147483647 h 47"/>
                <a:gd name="T20" fmla="*/ 2147483647 w 78"/>
                <a:gd name="T21" fmla="*/ 2147483647 h 47"/>
                <a:gd name="T22" fmla="*/ 2147483647 w 78"/>
                <a:gd name="T23" fmla="*/ 2147483647 h 47"/>
                <a:gd name="T24" fmla="*/ 2147483647 w 78"/>
                <a:gd name="T25" fmla="*/ 2147483647 h 47"/>
                <a:gd name="T26" fmla="*/ 2147483647 w 78"/>
                <a:gd name="T27" fmla="*/ 2147483647 h 47"/>
                <a:gd name="T28" fmla="*/ 2147483647 w 78"/>
                <a:gd name="T29" fmla="*/ 2147483647 h 47"/>
                <a:gd name="T30" fmla="*/ 2147483647 w 78"/>
                <a:gd name="T31" fmla="*/ 2147483647 h 47"/>
                <a:gd name="T32" fmla="*/ 2147483647 w 78"/>
                <a:gd name="T33" fmla="*/ 2147483647 h 47"/>
                <a:gd name="T34" fmla="*/ 2147483647 w 78"/>
                <a:gd name="T35" fmla="*/ 2147483647 h 47"/>
                <a:gd name="T36" fmla="*/ 2147483647 w 78"/>
                <a:gd name="T37" fmla="*/ 2147483647 h 47"/>
                <a:gd name="T38" fmla="*/ 2147483647 w 78"/>
                <a:gd name="T39" fmla="*/ 2147483647 h 47"/>
                <a:gd name="T40" fmla="*/ 2147483647 w 78"/>
                <a:gd name="T41" fmla="*/ 2147483647 h 47"/>
                <a:gd name="T42" fmla="*/ 2147483647 w 78"/>
                <a:gd name="T43" fmla="*/ 2147483647 h 47"/>
                <a:gd name="T44" fmla="*/ 2147483647 w 78"/>
                <a:gd name="T45" fmla="*/ 2147483647 h 47"/>
                <a:gd name="T46" fmla="*/ 2147483647 w 78"/>
                <a:gd name="T47" fmla="*/ 2147483647 h 47"/>
                <a:gd name="T48" fmla="*/ 2147483647 w 78"/>
                <a:gd name="T49" fmla="*/ 2147483647 h 47"/>
                <a:gd name="T50" fmla="*/ 2147483647 w 78"/>
                <a:gd name="T51" fmla="*/ 2147483647 h 47"/>
                <a:gd name="T52" fmla="*/ 2147483647 w 78"/>
                <a:gd name="T53" fmla="*/ 2147483647 h 47"/>
                <a:gd name="T54" fmla="*/ 2147483647 w 78"/>
                <a:gd name="T55" fmla="*/ 2147483647 h 47"/>
                <a:gd name="T56" fmla="*/ 2147483647 w 78"/>
                <a:gd name="T57" fmla="*/ 2147483647 h 47"/>
                <a:gd name="T58" fmla="*/ 2147483647 w 78"/>
                <a:gd name="T59" fmla="*/ 2147483647 h 47"/>
                <a:gd name="T60" fmla="*/ 2147483647 w 78"/>
                <a:gd name="T61" fmla="*/ 2147483647 h 47"/>
                <a:gd name="T62" fmla="*/ 2147483647 w 78"/>
                <a:gd name="T63" fmla="*/ 2147483647 h 47"/>
                <a:gd name="T64" fmla="*/ 2147483647 w 78"/>
                <a:gd name="T65" fmla="*/ 2147483647 h 47"/>
                <a:gd name="T66" fmla="*/ 2147483647 w 78"/>
                <a:gd name="T67" fmla="*/ 2147483647 h 47"/>
                <a:gd name="T68" fmla="*/ 2147483647 w 78"/>
                <a:gd name="T69" fmla="*/ 2147483647 h 47"/>
                <a:gd name="T70" fmla="*/ 2147483647 w 78"/>
                <a:gd name="T71" fmla="*/ 2147483647 h 47"/>
                <a:gd name="T72" fmla="*/ 2147483647 w 78"/>
                <a:gd name="T73" fmla="*/ 2147483647 h 47"/>
                <a:gd name="T74" fmla="*/ 2147483647 w 78"/>
                <a:gd name="T75" fmla="*/ 2147483647 h 47"/>
                <a:gd name="T76" fmla="*/ 2147483647 w 78"/>
                <a:gd name="T77" fmla="*/ 2147483647 h 47"/>
                <a:gd name="T78" fmla="*/ 2147483647 w 78"/>
                <a:gd name="T79" fmla="*/ 2147483647 h 47"/>
                <a:gd name="T80" fmla="*/ 2147483647 w 78"/>
                <a:gd name="T81" fmla="*/ 2147483647 h 47"/>
                <a:gd name="T82" fmla="*/ 2147483647 w 78"/>
                <a:gd name="T83" fmla="*/ 2147483647 h 47"/>
                <a:gd name="T84" fmla="*/ 2147483647 w 78"/>
                <a:gd name="T85" fmla="*/ 2147483647 h 47"/>
                <a:gd name="T86" fmla="*/ 2147483647 w 78"/>
                <a:gd name="T87" fmla="*/ 2147483647 h 47"/>
                <a:gd name="T88" fmla="*/ 2147483647 w 78"/>
                <a:gd name="T89" fmla="*/ 2147483647 h 47"/>
                <a:gd name="T90" fmla="*/ 2147483647 w 78"/>
                <a:gd name="T91" fmla="*/ 2147483647 h 47"/>
                <a:gd name="T92" fmla="*/ 2147483647 w 78"/>
                <a:gd name="T93" fmla="*/ 2147483647 h 47"/>
                <a:gd name="T94" fmla="*/ 2147483647 w 78"/>
                <a:gd name="T95" fmla="*/ 2147483647 h 47"/>
                <a:gd name="T96" fmla="*/ 2147483647 w 78"/>
                <a:gd name="T97" fmla="*/ 2147483647 h 47"/>
                <a:gd name="T98" fmla="*/ 2147483647 w 78"/>
                <a:gd name="T99" fmla="*/ 2147483647 h 47"/>
                <a:gd name="T100" fmla="*/ 2147483647 w 78"/>
                <a:gd name="T101" fmla="*/ 2147483647 h 47"/>
                <a:gd name="T102" fmla="*/ 2147483647 w 78"/>
                <a:gd name="T103" fmla="*/ 2147483647 h 47"/>
                <a:gd name="T104" fmla="*/ 2147483647 w 78"/>
                <a:gd name="T105" fmla="*/ 2147483647 h 47"/>
                <a:gd name="T106" fmla="*/ 2147483647 w 78"/>
                <a:gd name="T107" fmla="*/ 2147483647 h 47"/>
                <a:gd name="T108" fmla="*/ 2147483647 w 78"/>
                <a:gd name="T109" fmla="*/ 2147483647 h 47"/>
                <a:gd name="T110" fmla="*/ 2147483647 w 78"/>
                <a:gd name="T111" fmla="*/ 2147483647 h 47"/>
                <a:gd name="T112" fmla="*/ 2147483647 w 78"/>
                <a:gd name="T113" fmla="*/ 2147483647 h 47"/>
                <a:gd name="T114" fmla="*/ 2147483647 w 78"/>
                <a:gd name="T115" fmla="*/ 2147483647 h 47"/>
                <a:gd name="T116" fmla="*/ 2147483647 w 78"/>
                <a:gd name="T117" fmla="*/ 2147483647 h 47"/>
                <a:gd name="T118" fmla="*/ 2147483647 w 78"/>
                <a:gd name="T119" fmla="*/ 2147483647 h 47"/>
                <a:gd name="T120" fmla="*/ 2147483647 w 78"/>
                <a:gd name="T121" fmla="*/ 2147483647 h 47"/>
                <a:gd name="T122" fmla="*/ 2147483647 w 78"/>
                <a:gd name="T123" fmla="*/ 2147483647 h 47"/>
                <a:gd name="T124" fmla="*/ 2147483647 w 78"/>
                <a:gd name="T125" fmla="*/ 2147483647 h 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8"/>
                <a:gd name="T190" fmla="*/ 0 h 47"/>
                <a:gd name="T191" fmla="*/ 78 w 78"/>
                <a:gd name="T192" fmla="*/ 47 h 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8" h="47">
                  <a:moveTo>
                    <a:pt x="8" y="7"/>
                  </a:moveTo>
                  <a:cubicBezTo>
                    <a:pt x="9" y="8"/>
                    <a:pt x="9" y="8"/>
                    <a:pt x="10" y="8"/>
                  </a:cubicBezTo>
                  <a:cubicBezTo>
                    <a:pt x="10" y="9"/>
                    <a:pt x="9" y="9"/>
                    <a:pt x="8" y="9"/>
                  </a:cubicBezTo>
                  <a:cubicBezTo>
                    <a:pt x="7" y="9"/>
                    <a:pt x="6" y="9"/>
                    <a:pt x="5" y="8"/>
                  </a:cubicBezTo>
                  <a:cubicBezTo>
                    <a:pt x="4" y="8"/>
                    <a:pt x="2" y="7"/>
                    <a:pt x="2" y="6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1"/>
                    <a:pt x="6" y="1"/>
                  </a:cubicBezTo>
                  <a:cubicBezTo>
                    <a:pt x="7" y="2"/>
                    <a:pt x="8" y="3"/>
                    <a:pt x="9" y="3"/>
                  </a:cubicBezTo>
                  <a:cubicBezTo>
                    <a:pt x="9" y="4"/>
                    <a:pt x="10" y="5"/>
                    <a:pt x="10" y="6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8" y="4"/>
                    <a:pt x="8" y="4"/>
                    <a:pt x="7" y="3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5" y="2"/>
                    <a:pt x="4" y="1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8" y="8"/>
                    <a:pt x="8" y="8"/>
                    <a:pt x="8" y="7"/>
                  </a:cubicBezTo>
                  <a:close/>
                  <a:moveTo>
                    <a:pt x="18" y="15"/>
                  </a:moveTo>
                  <a:cubicBezTo>
                    <a:pt x="18" y="15"/>
                    <a:pt x="17" y="15"/>
                    <a:pt x="16" y="14"/>
                  </a:cubicBezTo>
                  <a:cubicBezTo>
                    <a:pt x="16" y="14"/>
                    <a:pt x="15" y="14"/>
                    <a:pt x="14" y="13"/>
                  </a:cubicBezTo>
                  <a:cubicBezTo>
                    <a:pt x="13" y="13"/>
                    <a:pt x="12" y="12"/>
                    <a:pt x="12" y="11"/>
                  </a:cubicBezTo>
                  <a:cubicBezTo>
                    <a:pt x="11" y="11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2" y="9"/>
                    <a:pt x="12" y="9"/>
                  </a:cubicBezTo>
                  <a:cubicBezTo>
                    <a:pt x="13" y="9"/>
                    <a:pt x="13" y="9"/>
                    <a:pt x="14" y="9"/>
                  </a:cubicBezTo>
                  <a:cubicBezTo>
                    <a:pt x="14" y="9"/>
                    <a:pt x="15" y="9"/>
                    <a:pt x="15" y="10"/>
                  </a:cubicBezTo>
                  <a:cubicBezTo>
                    <a:pt x="17" y="10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0"/>
                    <a:pt x="19" y="10"/>
                    <a:pt x="18" y="9"/>
                  </a:cubicBezTo>
                  <a:cubicBezTo>
                    <a:pt x="18" y="9"/>
                    <a:pt x="17" y="8"/>
                    <a:pt x="16" y="8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13" y="7"/>
                    <a:pt x="12" y="7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4" y="6"/>
                  </a:cubicBezTo>
                  <a:cubicBezTo>
                    <a:pt x="15" y="6"/>
                    <a:pt x="16" y="7"/>
                    <a:pt x="17" y="7"/>
                  </a:cubicBezTo>
                  <a:cubicBezTo>
                    <a:pt x="17" y="8"/>
                    <a:pt x="18" y="8"/>
                    <a:pt x="19" y="8"/>
                  </a:cubicBezTo>
                  <a:cubicBezTo>
                    <a:pt x="19" y="9"/>
                    <a:pt x="20" y="9"/>
                    <a:pt x="20" y="10"/>
                  </a:cubicBezTo>
                  <a:cubicBezTo>
                    <a:pt x="20" y="10"/>
                    <a:pt x="20" y="10"/>
                    <a:pt x="21" y="11"/>
                  </a:cubicBezTo>
                  <a:cubicBezTo>
                    <a:pt x="21" y="11"/>
                    <a:pt x="21" y="11"/>
                    <a:pt x="21" y="12"/>
                  </a:cubicBezTo>
                  <a:cubicBezTo>
                    <a:pt x="20" y="13"/>
                    <a:pt x="20" y="13"/>
                    <a:pt x="20" y="14"/>
                  </a:cubicBezTo>
                  <a:cubicBezTo>
                    <a:pt x="20" y="15"/>
                    <a:pt x="20" y="15"/>
                    <a:pt x="20" y="16"/>
                  </a:cubicBezTo>
                  <a:cubicBezTo>
                    <a:pt x="20" y="16"/>
                    <a:pt x="21" y="16"/>
                    <a:pt x="21" y="17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9" y="15"/>
                    <a:pt x="19" y="15"/>
                    <a:pt x="18" y="15"/>
                  </a:cubicBezTo>
                  <a:close/>
                  <a:moveTo>
                    <a:pt x="19" y="12"/>
                  </a:moveTo>
                  <a:cubicBezTo>
                    <a:pt x="18" y="12"/>
                    <a:pt x="17" y="11"/>
                    <a:pt x="15" y="11"/>
                  </a:cubicBezTo>
                  <a:cubicBezTo>
                    <a:pt x="15" y="10"/>
                    <a:pt x="14" y="10"/>
                    <a:pt x="14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1"/>
                    <a:pt x="13" y="11"/>
                    <a:pt x="13" y="12"/>
                  </a:cubicBezTo>
                  <a:cubicBezTo>
                    <a:pt x="14" y="12"/>
                    <a:pt x="14" y="12"/>
                    <a:pt x="15" y="13"/>
                  </a:cubicBezTo>
                  <a:cubicBezTo>
                    <a:pt x="16" y="13"/>
                    <a:pt x="16" y="13"/>
                    <a:pt x="17" y="14"/>
                  </a:cubicBezTo>
                  <a:cubicBezTo>
                    <a:pt x="17" y="14"/>
                    <a:pt x="18" y="14"/>
                    <a:pt x="18" y="13"/>
                  </a:cubicBezTo>
                  <a:cubicBezTo>
                    <a:pt x="18" y="13"/>
                    <a:pt x="18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lose/>
                  <a:moveTo>
                    <a:pt x="23" y="21"/>
                  </a:moveTo>
                  <a:cubicBezTo>
                    <a:pt x="23" y="19"/>
                    <a:pt x="23" y="18"/>
                    <a:pt x="23" y="16"/>
                  </a:cubicBezTo>
                  <a:cubicBezTo>
                    <a:pt x="23" y="14"/>
                    <a:pt x="24" y="13"/>
                    <a:pt x="24" y="11"/>
                  </a:cubicBezTo>
                  <a:cubicBezTo>
                    <a:pt x="24" y="11"/>
                    <a:pt x="25" y="12"/>
                    <a:pt x="25" y="12"/>
                  </a:cubicBezTo>
                  <a:cubicBezTo>
                    <a:pt x="25" y="12"/>
                    <a:pt x="25" y="13"/>
                    <a:pt x="25" y="13"/>
                  </a:cubicBezTo>
                  <a:cubicBezTo>
                    <a:pt x="26" y="13"/>
                    <a:pt x="26" y="13"/>
                    <a:pt x="27" y="13"/>
                  </a:cubicBezTo>
                  <a:cubicBezTo>
                    <a:pt x="27" y="13"/>
                    <a:pt x="28" y="13"/>
                    <a:pt x="29" y="14"/>
                  </a:cubicBezTo>
                  <a:cubicBezTo>
                    <a:pt x="30" y="14"/>
                    <a:pt x="30" y="15"/>
                    <a:pt x="31" y="15"/>
                  </a:cubicBezTo>
                  <a:cubicBezTo>
                    <a:pt x="32" y="16"/>
                    <a:pt x="32" y="17"/>
                    <a:pt x="33" y="18"/>
                  </a:cubicBezTo>
                  <a:cubicBezTo>
                    <a:pt x="33" y="18"/>
                    <a:pt x="33" y="19"/>
                    <a:pt x="33" y="20"/>
                  </a:cubicBezTo>
                  <a:cubicBezTo>
                    <a:pt x="33" y="20"/>
                    <a:pt x="33" y="21"/>
                    <a:pt x="32" y="21"/>
                  </a:cubicBezTo>
                  <a:cubicBezTo>
                    <a:pt x="32" y="22"/>
                    <a:pt x="31" y="22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cubicBezTo>
                    <a:pt x="27" y="20"/>
                    <a:pt x="27" y="20"/>
                    <a:pt x="26" y="20"/>
                  </a:cubicBezTo>
                  <a:cubicBezTo>
                    <a:pt x="26" y="19"/>
                    <a:pt x="25" y="19"/>
                    <a:pt x="25" y="18"/>
                  </a:cubicBezTo>
                  <a:cubicBezTo>
                    <a:pt x="25" y="19"/>
                    <a:pt x="25" y="19"/>
                    <a:pt x="25" y="20"/>
                  </a:cubicBezTo>
                  <a:cubicBezTo>
                    <a:pt x="25" y="21"/>
                    <a:pt x="25" y="21"/>
                    <a:pt x="25" y="22"/>
                  </a:cubicBezTo>
                  <a:cubicBezTo>
                    <a:pt x="24" y="21"/>
                    <a:pt x="23" y="21"/>
                    <a:pt x="23" y="21"/>
                  </a:cubicBezTo>
                  <a:close/>
                  <a:moveTo>
                    <a:pt x="25" y="16"/>
                  </a:moveTo>
                  <a:cubicBezTo>
                    <a:pt x="25" y="16"/>
                    <a:pt x="25" y="17"/>
                    <a:pt x="26" y="18"/>
                  </a:cubicBezTo>
                  <a:cubicBezTo>
                    <a:pt x="26" y="19"/>
                    <a:pt x="27" y="19"/>
                    <a:pt x="28" y="20"/>
                  </a:cubicBezTo>
                  <a:cubicBezTo>
                    <a:pt x="29" y="20"/>
                    <a:pt x="29" y="20"/>
                    <a:pt x="30" y="20"/>
                  </a:cubicBezTo>
                  <a:cubicBezTo>
                    <a:pt x="31" y="20"/>
                    <a:pt x="31" y="20"/>
                    <a:pt x="31" y="19"/>
                  </a:cubicBezTo>
                  <a:cubicBezTo>
                    <a:pt x="31" y="18"/>
                    <a:pt x="31" y="17"/>
                    <a:pt x="30" y="16"/>
                  </a:cubicBezTo>
                  <a:cubicBezTo>
                    <a:pt x="30" y="15"/>
                    <a:pt x="29" y="15"/>
                    <a:pt x="28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5" y="14"/>
                    <a:pt x="25" y="15"/>
                    <a:pt x="25" y="16"/>
                  </a:cubicBezTo>
                  <a:close/>
                  <a:moveTo>
                    <a:pt x="36" y="16"/>
                  </a:moveTo>
                  <a:cubicBezTo>
                    <a:pt x="36" y="16"/>
                    <a:pt x="36" y="15"/>
                    <a:pt x="36" y="15"/>
                  </a:cubicBezTo>
                  <a:cubicBezTo>
                    <a:pt x="36" y="15"/>
                    <a:pt x="37" y="16"/>
                    <a:pt x="38" y="16"/>
                  </a:cubicBezTo>
                  <a:cubicBezTo>
                    <a:pt x="38" y="16"/>
                    <a:pt x="38" y="17"/>
                    <a:pt x="38" y="17"/>
                  </a:cubicBezTo>
                  <a:cubicBezTo>
                    <a:pt x="37" y="17"/>
                    <a:pt x="36" y="17"/>
                    <a:pt x="36" y="16"/>
                  </a:cubicBezTo>
                  <a:close/>
                  <a:moveTo>
                    <a:pt x="35" y="25"/>
                  </a:moveTo>
                  <a:cubicBezTo>
                    <a:pt x="35" y="23"/>
                    <a:pt x="35" y="22"/>
                    <a:pt x="35" y="21"/>
                  </a:cubicBezTo>
                  <a:cubicBezTo>
                    <a:pt x="35" y="20"/>
                    <a:pt x="35" y="19"/>
                    <a:pt x="36" y="18"/>
                  </a:cubicBezTo>
                  <a:cubicBezTo>
                    <a:pt x="36" y="18"/>
                    <a:pt x="37" y="18"/>
                    <a:pt x="37" y="19"/>
                  </a:cubicBezTo>
                  <a:cubicBezTo>
                    <a:pt x="37" y="20"/>
                    <a:pt x="37" y="21"/>
                    <a:pt x="37" y="22"/>
                  </a:cubicBezTo>
                  <a:cubicBezTo>
                    <a:pt x="37" y="23"/>
                    <a:pt x="37" y="24"/>
                    <a:pt x="37" y="26"/>
                  </a:cubicBezTo>
                  <a:cubicBezTo>
                    <a:pt x="36" y="25"/>
                    <a:pt x="36" y="25"/>
                    <a:pt x="35" y="25"/>
                  </a:cubicBezTo>
                  <a:close/>
                  <a:moveTo>
                    <a:pt x="40" y="27"/>
                  </a:moveTo>
                  <a:cubicBezTo>
                    <a:pt x="40" y="26"/>
                    <a:pt x="40" y="24"/>
                    <a:pt x="40" y="22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41" y="18"/>
                    <a:pt x="42" y="18"/>
                    <a:pt x="42" y="18"/>
                  </a:cubicBezTo>
                  <a:cubicBezTo>
                    <a:pt x="42" y="20"/>
                    <a:pt x="42" y="22"/>
                    <a:pt x="42" y="23"/>
                  </a:cubicBezTo>
                  <a:cubicBezTo>
                    <a:pt x="42" y="25"/>
                    <a:pt x="42" y="27"/>
                    <a:pt x="42" y="28"/>
                  </a:cubicBezTo>
                  <a:cubicBezTo>
                    <a:pt x="41" y="28"/>
                    <a:pt x="40" y="27"/>
                    <a:pt x="40" y="27"/>
                  </a:cubicBezTo>
                  <a:close/>
                  <a:moveTo>
                    <a:pt x="44" y="30"/>
                  </a:moveTo>
                  <a:cubicBezTo>
                    <a:pt x="45" y="28"/>
                    <a:pt x="45" y="27"/>
                    <a:pt x="45" y="25"/>
                  </a:cubicBezTo>
                  <a:cubicBezTo>
                    <a:pt x="45" y="23"/>
                    <a:pt x="45" y="22"/>
                    <a:pt x="45" y="20"/>
                  </a:cubicBezTo>
                  <a:cubicBezTo>
                    <a:pt x="46" y="20"/>
                    <a:pt x="47" y="21"/>
                    <a:pt x="47" y="21"/>
                  </a:cubicBezTo>
                  <a:cubicBezTo>
                    <a:pt x="47" y="23"/>
                    <a:pt x="47" y="24"/>
                    <a:pt x="47" y="26"/>
                  </a:cubicBezTo>
                  <a:cubicBezTo>
                    <a:pt x="47" y="28"/>
                    <a:pt x="46" y="29"/>
                    <a:pt x="46" y="31"/>
                  </a:cubicBezTo>
                  <a:cubicBezTo>
                    <a:pt x="46" y="30"/>
                    <a:pt x="45" y="30"/>
                    <a:pt x="44" y="30"/>
                  </a:cubicBezTo>
                  <a:close/>
                  <a:moveTo>
                    <a:pt x="57" y="35"/>
                  </a:moveTo>
                  <a:cubicBezTo>
                    <a:pt x="56" y="35"/>
                    <a:pt x="55" y="35"/>
                    <a:pt x="55" y="35"/>
                  </a:cubicBezTo>
                  <a:cubicBezTo>
                    <a:pt x="54" y="35"/>
                    <a:pt x="53" y="35"/>
                    <a:pt x="52" y="34"/>
                  </a:cubicBezTo>
                  <a:cubicBezTo>
                    <a:pt x="51" y="34"/>
                    <a:pt x="50" y="33"/>
                    <a:pt x="50" y="32"/>
                  </a:cubicBezTo>
                  <a:cubicBezTo>
                    <a:pt x="49" y="31"/>
                    <a:pt x="49" y="31"/>
                    <a:pt x="49" y="30"/>
                  </a:cubicBezTo>
                  <a:cubicBezTo>
                    <a:pt x="49" y="30"/>
                    <a:pt x="49" y="30"/>
                    <a:pt x="49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1" y="29"/>
                    <a:pt x="51" y="29"/>
                    <a:pt x="52" y="30"/>
                  </a:cubicBezTo>
                  <a:cubicBezTo>
                    <a:pt x="52" y="30"/>
                    <a:pt x="53" y="30"/>
                    <a:pt x="53" y="30"/>
                  </a:cubicBezTo>
                  <a:cubicBezTo>
                    <a:pt x="55" y="31"/>
                    <a:pt x="56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1"/>
                    <a:pt x="57" y="31"/>
                    <a:pt x="56" y="30"/>
                  </a:cubicBezTo>
                  <a:cubicBezTo>
                    <a:pt x="56" y="30"/>
                    <a:pt x="55" y="29"/>
                    <a:pt x="54" y="29"/>
                  </a:cubicBezTo>
                  <a:cubicBezTo>
                    <a:pt x="53" y="28"/>
                    <a:pt x="53" y="28"/>
                    <a:pt x="52" y="28"/>
                  </a:cubicBezTo>
                  <a:cubicBezTo>
                    <a:pt x="52" y="28"/>
                    <a:pt x="51" y="28"/>
                    <a:pt x="51" y="28"/>
                  </a:cubicBezTo>
                  <a:cubicBezTo>
                    <a:pt x="51" y="28"/>
                    <a:pt x="50" y="28"/>
                    <a:pt x="49" y="27"/>
                  </a:cubicBezTo>
                  <a:cubicBezTo>
                    <a:pt x="50" y="27"/>
                    <a:pt x="50" y="27"/>
                    <a:pt x="50" y="26"/>
                  </a:cubicBezTo>
                  <a:cubicBezTo>
                    <a:pt x="51" y="26"/>
                    <a:pt x="51" y="26"/>
                    <a:pt x="52" y="27"/>
                  </a:cubicBezTo>
                  <a:cubicBezTo>
                    <a:pt x="53" y="27"/>
                    <a:pt x="54" y="27"/>
                    <a:pt x="55" y="28"/>
                  </a:cubicBezTo>
                  <a:cubicBezTo>
                    <a:pt x="56" y="28"/>
                    <a:pt x="56" y="29"/>
                    <a:pt x="57" y="2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31"/>
                    <a:pt x="59" y="31"/>
                    <a:pt x="59" y="32"/>
                  </a:cubicBezTo>
                  <a:cubicBezTo>
                    <a:pt x="59" y="32"/>
                    <a:pt x="59" y="32"/>
                    <a:pt x="59" y="33"/>
                  </a:cubicBezTo>
                  <a:cubicBezTo>
                    <a:pt x="59" y="33"/>
                    <a:pt x="59" y="34"/>
                    <a:pt x="59" y="34"/>
                  </a:cubicBezTo>
                  <a:cubicBezTo>
                    <a:pt x="59" y="35"/>
                    <a:pt x="58" y="36"/>
                    <a:pt x="59" y="37"/>
                  </a:cubicBezTo>
                  <a:cubicBezTo>
                    <a:pt x="59" y="37"/>
                    <a:pt x="59" y="37"/>
                    <a:pt x="59" y="38"/>
                  </a:cubicBezTo>
                  <a:cubicBezTo>
                    <a:pt x="58" y="37"/>
                    <a:pt x="58" y="37"/>
                    <a:pt x="57" y="37"/>
                  </a:cubicBezTo>
                  <a:cubicBezTo>
                    <a:pt x="57" y="36"/>
                    <a:pt x="57" y="36"/>
                    <a:pt x="57" y="35"/>
                  </a:cubicBezTo>
                  <a:close/>
                  <a:moveTo>
                    <a:pt x="57" y="33"/>
                  </a:moveTo>
                  <a:cubicBezTo>
                    <a:pt x="56" y="33"/>
                    <a:pt x="55" y="32"/>
                    <a:pt x="54" y="31"/>
                  </a:cubicBezTo>
                  <a:cubicBezTo>
                    <a:pt x="53" y="31"/>
                    <a:pt x="52" y="31"/>
                    <a:pt x="52" y="31"/>
                  </a:cubicBezTo>
                  <a:cubicBezTo>
                    <a:pt x="52" y="31"/>
                    <a:pt x="51" y="31"/>
                    <a:pt x="51" y="31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2" y="33"/>
                    <a:pt x="52" y="33"/>
                    <a:pt x="53" y="34"/>
                  </a:cubicBezTo>
                  <a:cubicBezTo>
                    <a:pt x="54" y="34"/>
                    <a:pt x="54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7" y="34"/>
                    <a:pt x="57" y="34"/>
                    <a:pt x="57" y="33"/>
                  </a:cubicBezTo>
                  <a:cubicBezTo>
                    <a:pt x="57" y="33"/>
                    <a:pt x="57" y="33"/>
                    <a:pt x="57" y="33"/>
                  </a:cubicBezTo>
                  <a:close/>
                  <a:moveTo>
                    <a:pt x="61" y="39"/>
                  </a:moveTo>
                  <a:cubicBezTo>
                    <a:pt x="61" y="38"/>
                    <a:pt x="61" y="37"/>
                    <a:pt x="62" y="35"/>
                  </a:cubicBezTo>
                  <a:cubicBezTo>
                    <a:pt x="62" y="34"/>
                    <a:pt x="62" y="33"/>
                    <a:pt x="62" y="32"/>
                  </a:cubicBezTo>
                  <a:cubicBezTo>
                    <a:pt x="62" y="32"/>
                    <a:pt x="63" y="33"/>
                    <a:pt x="64" y="33"/>
                  </a:cubicBezTo>
                  <a:cubicBezTo>
                    <a:pt x="64" y="33"/>
                    <a:pt x="64" y="34"/>
                    <a:pt x="64" y="34"/>
                  </a:cubicBezTo>
                  <a:cubicBezTo>
                    <a:pt x="64" y="34"/>
                    <a:pt x="64" y="34"/>
                    <a:pt x="65" y="34"/>
                  </a:cubicBezTo>
                  <a:cubicBezTo>
                    <a:pt x="65" y="34"/>
                    <a:pt x="66" y="34"/>
                    <a:pt x="66" y="34"/>
                  </a:cubicBezTo>
                  <a:cubicBezTo>
                    <a:pt x="67" y="34"/>
                    <a:pt x="67" y="35"/>
                    <a:pt x="68" y="35"/>
                  </a:cubicBezTo>
                  <a:cubicBezTo>
                    <a:pt x="68" y="36"/>
                    <a:pt x="67" y="36"/>
                    <a:pt x="67" y="36"/>
                  </a:cubicBezTo>
                  <a:cubicBezTo>
                    <a:pt x="67" y="36"/>
                    <a:pt x="66" y="35"/>
                    <a:pt x="66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4" y="35"/>
                    <a:pt x="64" y="36"/>
                    <a:pt x="64" y="36"/>
                  </a:cubicBezTo>
                  <a:cubicBezTo>
                    <a:pt x="63" y="37"/>
                    <a:pt x="63" y="38"/>
                    <a:pt x="63" y="38"/>
                  </a:cubicBezTo>
                  <a:cubicBezTo>
                    <a:pt x="63" y="39"/>
                    <a:pt x="63" y="39"/>
                    <a:pt x="63" y="40"/>
                  </a:cubicBezTo>
                  <a:cubicBezTo>
                    <a:pt x="63" y="40"/>
                    <a:pt x="62" y="39"/>
                    <a:pt x="61" y="39"/>
                  </a:cubicBezTo>
                  <a:close/>
                  <a:moveTo>
                    <a:pt x="68" y="46"/>
                  </a:moveTo>
                  <a:cubicBezTo>
                    <a:pt x="68" y="45"/>
                    <a:pt x="68" y="45"/>
                    <a:pt x="68" y="44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70" y="45"/>
                    <a:pt x="71" y="45"/>
                    <a:pt x="71" y="45"/>
                  </a:cubicBezTo>
                  <a:cubicBezTo>
                    <a:pt x="71" y="45"/>
                    <a:pt x="71" y="45"/>
                    <a:pt x="72" y="45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1" y="43"/>
                    <a:pt x="71" y="42"/>
                    <a:pt x="70" y="40"/>
                  </a:cubicBezTo>
                  <a:cubicBezTo>
                    <a:pt x="69" y="38"/>
                    <a:pt x="69" y="37"/>
                    <a:pt x="68" y="35"/>
                  </a:cubicBezTo>
                  <a:cubicBezTo>
                    <a:pt x="69" y="36"/>
                    <a:pt x="69" y="36"/>
                    <a:pt x="70" y="36"/>
                  </a:cubicBezTo>
                  <a:cubicBezTo>
                    <a:pt x="70" y="37"/>
                    <a:pt x="71" y="38"/>
                    <a:pt x="71" y="39"/>
                  </a:cubicBezTo>
                  <a:cubicBezTo>
                    <a:pt x="71" y="40"/>
                    <a:pt x="72" y="41"/>
                    <a:pt x="72" y="42"/>
                  </a:cubicBezTo>
                  <a:cubicBezTo>
                    <a:pt x="72" y="42"/>
                    <a:pt x="73" y="43"/>
                    <a:pt x="73" y="44"/>
                  </a:cubicBezTo>
                  <a:cubicBezTo>
                    <a:pt x="73" y="43"/>
                    <a:pt x="73" y="43"/>
                    <a:pt x="74" y="43"/>
                  </a:cubicBezTo>
                  <a:cubicBezTo>
                    <a:pt x="74" y="42"/>
                    <a:pt x="75" y="42"/>
                    <a:pt x="75" y="41"/>
                  </a:cubicBezTo>
                  <a:cubicBezTo>
                    <a:pt x="76" y="41"/>
                    <a:pt x="76" y="40"/>
                    <a:pt x="77" y="40"/>
                  </a:cubicBezTo>
                  <a:cubicBezTo>
                    <a:pt x="77" y="40"/>
                    <a:pt x="78" y="41"/>
                    <a:pt x="78" y="41"/>
                  </a:cubicBezTo>
                  <a:cubicBezTo>
                    <a:pt x="78" y="42"/>
                    <a:pt x="77" y="42"/>
                    <a:pt x="76" y="43"/>
                  </a:cubicBezTo>
                  <a:cubicBezTo>
                    <a:pt x="75" y="44"/>
                    <a:pt x="74" y="45"/>
                    <a:pt x="74" y="46"/>
                  </a:cubicBezTo>
                  <a:cubicBezTo>
                    <a:pt x="73" y="46"/>
                    <a:pt x="73" y="47"/>
                    <a:pt x="72" y="47"/>
                  </a:cubicBezTo>
                  <a:cubicBezTo>
                    <a:pt x="72" y="47"/>
                    <a:pt x="72" y="47"/>
                    <a:pt x="71" y="47"/>
                  </a:cubicBezTo>
                  <a:cubicBezTo>
                    <a:pt x="71" y="47"/>
                    <a:pt x="70" y="47"/>
                    <a:pt x="69" y="46"/>
                  </a:cubicBezTo>
                  <a:cubicBezTo>
                    <a:pt x="69" y="46"/>
                    <a:pt x="69" y="46"/>
                    <a:pt x="68" y="4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87" name="Freeform 847"/>
            <p:cNvSpPr>
              <a:spLocks noEditPoints="1"/>
            </p:cNvSpPr>
            <p:nvPr/>
          </p:nvSpPr>
          <p:spPr bwMode="auto">
            <a:xfrm>
              <a:off x="117" y="1122"/>
              <a:ext cx="858" cy="562"/>
            </a:xfrm>
            <a:custGeom>
              <a:avLst/>
              <a:gdLst>
                <a:gd name="T0" fmla="*/ 2147483647 w 87"/>
                <a:gd name="T1" fmla="*/ 2147483647 h 57"/>
                <a:gd name="T2" fmla="*/ 0 w 87"/>
                <a:gd name="T3" fmla="*/ 2147483647 h 57"/>
                <a:gd name="T4" fmla="*/ 2147483647 w 87"/>
                <a:gd name="T5" fmla="*/ 2147483647 h 57"/>
                <a:gd name="T6" fmla="*/ 2147483647 w 87"/>
                <a:gd name="T7" fmla="*/ 2147483647 h 57"/>
                <a:gd name="T8" fmla="*/ 2147483647 w 87"/>
                <a:gd name="T9" fmla="*/ 2147483647 h 57"/>
                <a:gd name="T10" fmla="*/ 2147483647 w 87"/>
                <a:gd name="T11" fmla="*/ 2147483647 h 57"/>
                <a:gd name="T12" fmla="*/ 2147483647 w 87"/>
                <a:gd name="T13" fmla="*/ 2147483647 h 57"/>
                <a:gd name="T14" fmla="*/ 2147483647 w 87"/>
                <a:gd name="T15" fmla="*/ 2147483647 h 57"/>
                <a:gd name="T16" fmla="*/ 2147483647 w 87"/>
                <a:gd name="T17" fmla="*/ 2147483647 h 57"/>
                <a:gd name="T18" fmla="*/ 2147483647 w 87"/>
                <a:gd name="T19" fmla="*/ 2147483647 h 57"/>
                <a:gd name="T20" fmla="*/ 2147483647 w 87"/>
                <a:gd name="T21" fmla="*/ 2147483647 h 57"/>
                <a:gd name="T22" fmla="*/ 2147483647 w 87"/>
                <a:gd name="T23" fmla="*/ 2147483647 h 57"/>
                <a:gd name="T24" fmla="*/ 2147483647 w 87"/>
                <a:gd name="T25" fmla="*/ 2147483647 h 57"/>
                <a:gd name="T26" fmla="*/ 2147483647 w 87"/>
                <a:gd name="T27" fmla="*/ 2147483647 h 57"/>
                <a:gd name="T28" fmla="*/ 2147483647 w 87"/>
                <a:gd name="T29" fmla="*/ 2147483647 h 57"/>
                <a:gd name="T30" fmla="*/ 2147483647 w 87"/>
                <a:gd name="T31" fmla="*/ 2147483647 h 57"/>
                <a:gd name="T32" fmla="*/ 2147483647 w 87"/>
                <a:gd name="T33" fmla="*/ 2147483647 h 57"/>
                <a:gd name="T34" fmla="*/ 2147483647 w 87"/>
                <a:gd name="T35" fmla="*/ 2147483647 h 57"/>
                <a:gd name="T36" fmla="*/ 2147483647 w 87"/>
                <a:gd name="T37" fmla="*/ 2147483647 h 57"/>
                <a:gd name="T38" fmla="*/ 2147483647 w 87"/>
                <a:gd name="T39" fmla="*/ 2147483647 h 57"/>
                <a:gd name="T40" fmla="*/ 2147483647 w 87"/>
                <a:gd name="T41" fmla="*/ 2147483647 h 57"/>
                <a:gd name="T42" fmla="*/ 2147483647 w 87"/>
                <a:gd name="T43" fmla="*/ 2147483647 h 57"/>
                <a:gd name="T44" fmla="*/ 2147483647 w 87"/>
                <a:gd name="T45" fmla="*/ 2147483647 h 57"/>
                <a:gd name="T46" fmla="*/ 2147483647 w 87"/>
                <a:gd name="T47" fmla="*/ 2147483647 h 57"/>
                <a:gd name="T48" fmla="*/ 2147483647 w 87"/>
                <a:gd name="T49" fmla="*/ 2147483647 h 57"/>
                <a:gd name="T50" fmla="*/ 2147483647 w 87"/>
                <a:gd name="T51" fmla="*/ 2147483647 h 57"/>
                <a:gd name="T52" fmla="*/ 2147483647 w 87"/>
                <a:gd name="T53" fmla="*/ 2147483647 h 57"/>
                <a:gd name="T54" fmla="*/ 2147483647 w 87"/>
                <a:gd name="T55" fmla="*/ 2147483647 h 57"/>
                <a:gd name="T56" fmla="*/ 2147483647 w 87"/>
                <a:gd name="T57" fmla="*/ 2147483647 h 57"/>
                <a:gd name="T58" fmla="*/ 2147483647 w 87"/>
                <a:gd name="T59" fmla="*/ 2147483647 h 57"/>
                <a:gd name="T60" fmla="*/ 2147483647 w 87"/>
                <a:gd name="T61" fmla="*/ 2147483647 h 57"/>
                <a:gd name="T62" fmla="*/ 2147483647 w 87"/>
                <a:gd name="T63" fmla="*/ 2147483647 h 57"/>
                <a:gd name="T64" fmla="*/ 2147483647 w 87"/>
                <a:gd name="T65" fmla="*/ 2147483647 h 57"/>
                <a:gd name="T66" fmla="*/ 2147483647 w 87"/>
                <a:gd name="T67" fmla="*/ 2147483647 h 57"/>
                <a:gd name="T68" fmla="*/ 2147483647 w 87"/>
                <a:gd name="T69" fmla="*/ 2147483647 h 57"/>
                <a:gd name="T70" fmla="*/ 2147483647 w 87"/>
                <a:gd name="T71" fmla="*/ 2147483647 h 57"/>
                <a:gd name="T72" fmla="*/ 2147483647 w 87"/>
                <a:gd name="T73" fmla="*/ 2147483647 h 57"/>
                <a:gd name="T74" fmla="*/ 2147483647 w 87"/>
                <a:gd name="T75" fmla="*/ 2147483647 h 57"/>
                <a:gd name="T76" fmla="*/ 2147483647 w 87"/>
                <a:gd name="T77" fmla="*/ 2147483647 h 57"/>
                <a:gd name="T78" fmla="*/ 2147483647 w 87"/>
                <a:gd name="T79" fmla="*/ 2147483647 h 57"/>
                <a:gd name="T80" fmla="*/ 2147483647 w 87"/>
                <a:gd name="T81" fmla="*/ 2147483647 h 57"/>
                <a:gd name="T82" fmla="*/ 2147483647 w 87"/>
                <a:gd name="T83" fmla="*/ 2147483647 h 57"/>
                <a:gd name="T84" fmla="*/ 2147483647 w 87"/>
                <a:gd name="T85" fmla="*/ 2147483647 h 57"/>
                <a:gd name="T86" fmla="*/ 2147483647 w 87"/>
                <a:gd name="T87" fmla="*/ 2147483647 h 57"/>
                <a:gd name="T88" fmla="*/ 2147483647 w 87"/>
                <a:gd name="T89" fmla="*/ 2147483647 h 57"/>
                <a:gd name="T90" fmla="*/ 2147483647 w 87"/>
                <a:gd name="T91" fmla="*/ 2147483647 h 57"/>
                <a:gd name="T92" fmla="*/ 2147483647 w 87"/>
                <a:gd name="T93" fmla="*/ 2147483647 h 57"/>
                <a:gd name="T94" fmla="*/ 2147483647 w 87"/>
                <a:gd name="T95" fmla="*/ 2147483647 h 57"/>
                <a:gd name="T96" fmla="*/ 2147483647 w 87"/>
                <a:gd name="T97" fmla="*/ 2147483647 h 57"/>
                <a:gd name="T98" fmla="*/ 2147483647 w 87"/>
                <a:gd name="T99" fmla="*/ 2147483647 h 57"/>
                <a:gd name="T100" fmla="*/ 2147483647 w 87"/>
                <a:gd name="T101" fmla="*/ 2147483647 h 57"/>
                <a:gd name="T102" fmla="*/ 2147483647 w 87"/>
                <a:gd name="T103" fmla="*/ 2147483647 h 57"/>
                <a:gd name="T104" fmla="*/ 2147483647 w 87"/>
                <a:gd name="T105" fmla="*/ 2147483647 h 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7"/>
                <a:gd name="T160" fmla="*/ 0 h 57"/>
                <a:gd name="T161" fmla="*/ 87 w 87"/>
                <a:gd name="T162" fmla="*/ 57 h 5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7" h="57">
                  <a:moveTo>
                    <a:pt x="0" y="9"/>
                  </a:moveTo>
                  <a:cubicBezTo>
                    <a:pt x="0" y="10"/>
                    <a:pt x="1" y="10"/>
                    <a:pt x="1" y="10"/>
                  </a:cubicBezTo>
                  <a:cubicBezTo>
                    <a:pt x="1" y="11"/>
                    <a:pt x="2" y="11"/>
                    <a:pt x="2" y="12"/>
                  </a:cubicBezTo>
                  <a:cubicBezTo>
                    <a:pt x="2" y="12"/>
                    <a:pt x="3" y="13"/>
                    <a:pt x="3" y="13"/>
                  </a:cubicBezTo>
                  <a:cubicBezTo>
                    <a:pt x="4" y="13"/>
                    <a:pt x="5" y="13"/>
                    <a:pt x="5" y="13"/>
                  </a:cubicBezTo>
                  <a:cubicBezTo>
                    <a:pt x="5" y="13"/>
                    <a:pt x="6" y="13"/>
                    <a:pt x="6" y="13"/>
                  </a:cubicBezTo>
                  <a:cubicBezTo>
                    <a:pt x="6" y="12"/>
                    <a:pt x="6" y="12"/>
                    <a:pt x="6" y="10"/>
                  </a:cubicBezTo>
                  <a:cubicBezTo>
                    <a:pt x="5" y="11"/>
                    <a:pt x="4" y="11"/>
                    <a:pt x="3" y="10"/>
                  </a:cubicBezTo>
                  <a:cubicBezTo>
                    <a:pt x="2" y="10"/>
                    <a:pt x="1" y="9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2"/>
                    <a:pt x="7" y="2"/>
                    <a:pt x="7" y="3"/>
                  </a:cubicBezTo>
                  <a:cubicBezTo>
                    <a:pt x="7" y="4"/>
                    <a:pt x="7" y="6"/>
                    <a:pt x="7" y="7"/>
                  </a:cubicBezTo>
                  <a:cubicBezTo>
                    <a:pt x="7" y="8"/>
                    <a:pt x="7" y="10"/>
                    <a:pt x="7" y="11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5"/>
                    <a:pt x="6" y="15"/>
                    <a:pt x="6" y="15"/>
                  </a:cubicBezTo>
                  <a:cubicBezTo>
                    <a:pt x="5" y="15"/>
                    <a:pt x="4" y="15"/>
                    <a:pt x="3" y="14"/>
                  </a:cubicBezTo>
                  <a:cubicBezTo>
                    <a:pt x="2" y="14"/>
                    <a:pt x="1" y="13"/>
                    <a:pt x="1" y="12"/>
                  </a:cubicBezTo>
                  <a:cubicBezTo>
                    <a:pt x="0" y="11"/>
                    <a:pt x="0" y="10"/>
                    <a:pt x="0" y="9"/>
                  </a:cubicBezTo>
                  <a:close/>
                  <a:moveTo>
                    <a:pt x="1" y="4"/>
                  </a:moveTo>
                  <a:cubicBezTo>
                    <a:pt x="1" y="5"/>
                    <a:pt x="1" y="6"/>
                    <a:pt x="2" y="7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6" y="9"/>
                    <a:pt x="6" y="8"/>
                    <a:pt x="6" y="7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1" y="4"/>
                  </a:cubicBezTo>
                  <a:close/>
                  <a:moveTo>
                    <a:pt x="15" y="16"/>
                  </a:moveTo>
                  <a:cubicBezTo>
                    <a:pt x="15" y="16"/>
                    <a:pt x="14" y="16"/>
                    <a:pt x="14" y="16"/>
                  </a:cubicBezTo>
                  <a:cubicBezTo>
                    <a:pt x="13" y="16"/>
                    <a:pt x="13" y="16"/>
                    <a:pt x="12" y="16"/>
                  </a:cubicBezTo>
                  <a:cubicBezTo>
                    <a:pt x="11" y="15"/>
                    <a:pt x="10" y="14"/>
                    <a:pt x="10" y="13"/>
                  </a:cubicBezTo>
                  <a:cubicBezTo>
                    <a:pt x="9" y="13"/>
                    <a:pt x="9" y="12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9"/>
                    <a:pt x="10" y="9"/>
                  </a:cubicBezTo>
                  <a:cubicBezTo>
                    <a:pt x="10" y="9"/>
                    <a:pt x="11" y="9"/>
                    <a:pt x="11" y="9"/>
                  </a:cubicBezTo>
                  <a:cubicBezTo>
                    <a:pt x="11" y="9"/>
                    <a:pt x="12" y="10"/>
                    <a:pt x="12" y="10"/>
                  </a:cubicBezTo>
                  <a:cubicBezTo>
                    <a:pt x="14" y="10"/>
                    <a:pt x="14" y="11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4" y="8"/>
                    <a:pt x="14" y="8"/>
                    <a:pt x="13" y="7"/>
                  </a:cubicBezTo>
                  <a:cubicBezTo>
                    <a:pt x="12" y="7"/>
                    <a:pt x="12" y="7"/>
                    <a:pt x="11" y="7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9" y="6"/>
                    <a:pt x="10" y="6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2" y="5"/>
                    <a:pt x="12" y="5"/>
                    <a:pt x="13" y="6"/>
                  </a:cubicBezTo>
                  <a:cubicBezTo>
                    <a:pt x="14" y="6"/>
                    <a:pt x="15" y="7"/>
                    <a:pt x="15" y="7"/>
                  </a:cubicBezTo>
                  <a:cubicBezTo>
                    <a:pt x="15" y="8"/>
                    <a:pt x="16" y="8"/>
                    <a:pt x="16" y="9"/>
                  </a:cubicBezTo>
                  <a:cubicBezTo>
                    <a:pt x="16" y="9"/>
                    <a:pt x="16" y="9"/>
                    <a:pt x="16" y="10"/>
                  </a:cubicBezTo>
                  <a:cubicBezTo>
                    <a:pt x="17" y="10"/>
                    <a:pt x="17" y="11"/>
                    <a:pt x="17" y="12"/>
                  </a:cubicBezTo>
                  <a:cubicBezTo>
                    <a:pt x="17" y="12"/>
                    <a:pt x="17" y="13"/>
                    <a:pt x="17" y="14"/>
                  </a:cubicBezTo>
                  <a:cubicBezTo>
                    <a:pt x="17" y="15"/>
                    <a:pt x="17" y="16"/>
                    <a:pt x="17" y="17"/>
                  </a:cubicBezTo>
                  <a:cubicBezTo>
                    <a:pt x="17" y="17"/>
                    <a:pt x="17" y="18"/>
                    <a:pt x="17" y="18"/>
                  </a:cubicBezTo>
                  <a:cubicBezTo>
                    <a:pt x="16" y="18"/>
                    <a:pt x="16" y="18"/>
                    <a:pt x="15" y="17"/>
                  </a:cubicBezTo>
                  <a:cubicBezTo>
                    <a:pt x="15" y="17"/>
                    <a:pt x="15" y="16"/>
                    <a:pt x="15" y="16"/>
                  </a:cubicBezTo>
                  <a:close/>
                  <a:moveTo>
                    <a:pt x="15" y="12"/>
                  </a:moveTo>
                  <a:cubicBezTo>
                    <a:pt x="15" y="12"/>
                    <a:pt x="14" y="12"/>
                    <a:pt x="13" y="11"/>
                  </a:cubicBezTo>
                  <a:cubicBezTo>
                    <a:pt x="12" y="11"/>
                    <a:pt x="12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2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1" y="14"/>
                    <a:pt x="12" y="14"/>
                    <a:pt x="12" y="14"/>
                  </a:cubicBezTo>
                  <a:cubicBezTo>
                    <a:pt x="13" y="15"/>
                    <a:pt x="13" y="15"/>
                    <a:pt x="14" y="15"/>
                  </a:cubicBezTo>
                  <a:cubicBezTo>
                    <a:pt x="14" y="15"/>
                    <a:pt x="15" y="15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lose/>
                  <a:moveTo>
                    <a:pt x="18" y="16"/>
                  </a:moveTo>
                  <a:cubicBezTo>
                    <a:pt x="19" y="16"/>
                    <a:pt x="19" y="16"/>
                    <a:pt x="20" y="17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21" y="19"/>
                    <a:pt x="21" y="19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19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3" y="18"/>
                    <a:pt x="23" y="18"/>
                    <a:pt x="22" y="17"/>
                  </a:cubicBezTo>
                  <a:cubicBezTo>
                    <a:pt x="21" y="16"/>
                    <a:pt x="20" y="15"/>
                    <a:pt x="20" y="15"/>
                  </a:cubicBezTo>
                  <a:cubicBezTo>
                    <a:pt x="19" y="14"/>
                    <a:pt x="19" y="14"/>
                    <a:pt x="19" y="13"/>
                  </a:cubicBezTo>
                  <a:cubicBezTo>
                    <a:pt x="19" y="13"/>
                    <a:pt x="18" y="12"/>
                    <a:pt x="18" y="12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0"/>
                    <a:pt x="21" y="10"/>
                    <a:pt x="22" y="11"/>
                  </a:cubicBezTo>
                  <a:cubicBezTo>
                    <a:pt x="22" y="11"/>
                    <a:pt x="23" y="12"/>
                    <a:pt x="24" y="12"/>
                  </a:cubicBezTo>
                  <a:cubicBezTo>
                    <a:pt x="24" y="13"/>
                    <a:pt x="24" y="13"/>
                    <a:pt x="25" y="14"/>
                  </a:cubicBezTo>
                  <a:cubicBezTo>
                    <a:pt x="25" y="14"/>
                    <a:pt x="25" y="15"/>
                    <a:pt x="25" y="16"/>
                  </a:cubicBezTo>
                  <a:cubicBezTo>
                    <a:pt x="25" y="15"/>
                    <a:pt x="24" y="15"/>
                    <a:pt x="24" y="15"/>
                  </a:cubicBezTo>
                  <a:cubicBezTo>
                    <a:pt x="24" y="14"/>
                    <a:pt x="23" y="14"/>
                    <a:pt x="23" y="13"/>
                  </a:cubicBezTo>
                  <a:cubicBezTo>
                    <a:pt x="23" y="13"/>
                    <a:pt x="22" y="13"/>
                    <a:pt x="22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4"/>
                    <a:pt x="21" y="14"/>
                  </a:cubicBezTo>
                  <a:cubicBezTo>
                    <a:pt x="21" y="14"/>
                    <a:pt x="21" y="14"/>
                    <a:pt x="22" y="15"/>
                  </a:cubicBezTo>
                  <a:cubicBezTo>
                    <a:pt x="23" y="16"/>
                    <a:pt x="24" y="17"/>
                    <a:pt x="24" y="17"/>
                  </a:cubicBezTo>
                  <a:cubicBezTo>
                    <a:pt x="25" y="18"/>
                    <a:pt x="25" y="18"/>
                    <a:pt x="25" y="19"/>
                  </a:cubicBezTo>
                  <a:cubicBezTo>
                    <a:pt x="25" y="19"/>
                    <a:pt x="26" y="20"/>
                    <a:pt x="26" y="20"/>
                  </a:cubicBezTo>
                  <a:cubicBezTo>
                    <a:pt x="26" y="21"/>
                    <a:pt x="25" y="21"/>
                    <a:pt x="25" y="22"/>
                  </a:cubicBezTo>
                  <a:cubicBezTo>
                    <a:pt x="25" y="22"/>
                    <a:pt x="24" y="22"/>
                    <a:pt x="24" y="22"/>
                  </a:cubicBezTo>
                  <a:cubicBezTo>
                    <a:pt x="23" y="22"/>
                    <a:pt x="23" y="22"/>
                    <a:pt x="22" y="21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9" y="18"/>
                    <a:pt x="18" y="17"/>
                    <a:pt x="18" y="16"/>
                  </a:cubicBezTo>
                  <a:close/>
                  <a:moveTo>
                    <a:pt x="38" y="26"/>
                  </a:moveTo>
                  <a:cubicBezTo>
                    <a:pt x="38" y="27"/>
                    <a:pt x="39" y="27"/>
                    <a:pt x="39" y="28"/>
                  </a:cubicBezTo>
                  <a:cubicBezTo>
                    <a:pt x="39" y="29"/>
                    <a:pt x="39" y="29"/>
                    <a:pt x="38" y="29"/>
                  </a:cubicBezTo>
                  <a:cubicBezTo>
                    <a:pt x="37" y="30"/>
                    <a:pt x="36" y="30"/>
                    <a:pt x="36" y="29"/>
                  </a:cubicBezTo>
                  <a:cubicBezTo>
                    <a:pt x="34" y="28"/>
                    <a:pt x="33" y="27"/>
                    <a:pt x="33" y="26"/>
                  </a:cubicBezTo>
                  <a:cubicBezTo>
                    <a:pt x="32" y="25"/>
                    <a:pt x="32" y="23"/>
                    <a:pt x="32" y="22"/>
                  </a:cubicBezTo>
                  <a:cubicBezTo>
                    <a:pt x="32" y="21"/>
                    <a:pt x="32" y="20"/>
                    <a:pt x="32" y="19"/>
                  </a:cubicBezTo>
                  <a:cubicBezTo>
                    <a:pt x="32" y="18"/>
                    <a:pt x="33" y="18"/>
                    <a:pt x="33" y="18"/>
                  </a:cubicBezTo>
                  <a:cubicBezTo>
                    <a:pt x="34" y="18"/>
                    <a:pt x="35" y="18"/>
                    <a:pt x="36" y="19"/>
                  </a:cubicBezTo>
                  <a:cubicBezTo>
                    <a:pt x="36" y="19"/>
                    <a:pt x="37" y="20"/>
                    <a:pt x="38" y="21"/>
                  </a:cubicBezTo>
                  <a:cubicBezTo>
                    <a:pt x="38" y="22"/>
                    <a:pt x="39" y="23"/>
                    <a:pt x="39" y="24"/>
                  </a:cubicBezTo>
                  <a:cubicBezTo>
                    <a:pt x="39" y="24"/>
                    <a:pt x="38" y="23"/>
                    <a:pt x="38" y="23"/>
                  </a:cubicBezTo>
                  <a:cubicBezTo>
                    <a:pt x="37" y="23"/>
                    <a:pt x="37" y="22"/>
                    <a:pt x="37" y="21"/>
                  </a:cubicBezTo>
                  <a:cubicBezTo>
                    <a:pt x="37" y="21"/>
                    <a:pt x="36" y="20"/>
                    <a:pt x="36" y="20"/>
                  </a:cubicBezTo>
                  <a:cubicBezTo>
                    <a:pt x="35" y="20"/>
                    <a:pt x="34" y="20"/>
                    <a:pt x="34" y="20"/>
                  </a:cubicBezTo>
                  <a:cubicBezTo>
                    <a:pt x="33" y="20"/>
                    <a:pt x="33" y="21"/>
                    <a:pt x="33" y="22"/>
                  </a:cubicBezTo>
                  <a:cubicBezTo>
                    <a:pt x="33" y="24"/>
                    <a:pt x="33" y="25"/>
                    <a:pt x="34" y="26"/>
                  </a:cubicBezTo>
                  <a:cubicBezTo>
                    <a:pt x="34" y="27"/>
                    <a:pt x="35" y="27"/>
                    <a:pt x="36" y="28"/>
                  </a:cubicBezTo>
                  <a:cubicBezTo>
                    <a:pt x="36" y="28"/>
                    <a:pt x="37" y="28"/>
                    <a:pt x="37" y="28"/>
                  </a:cubicBezTo>
                  <a:cubicBezTo>
                    <a:pt x="37" y="28"/>
                    <a:pt x="38" y="27"/>
                    <a:pt x="38" y="26"/>
                  </a:cubicBezTo>
                  <a:close/>
                  <a:moveTo>
                    <a:pt x="46" y="34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44" y="34"/>
                    <a:pt x="44" y="34"/>
                    <a:pt x="43" y="33"/>
                  </a:cubicBezTo>
                  <a:cubicBezTo>
                    <a:pt x="42" y="33"/>
                    <a:pt x="41" y="32"/>
                    <a:pt x="41" y="31"/>
                  </a:cubicBezTo>
                  <a:cubicBezTo>
                    <a:pt x="40" y="30"/>
                    <a:pt x="40" y="30"/>
                    <a:pt x="40" y="2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7"/>
                    <a:pt x="41" y="27"/>
                    <a:pt x="41" y="27"/>
                  </a:cubicBez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3" y="27"/>
                    <a:pt x="43" y="28"/>
                  </a:cubicBezTo>
                  <a:cubicBezTo>
                    <a:pt x="45" y="28"/>
                    <a:pt x="46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7"/>
                    <a:pt x="46" y="27"/>
                    <a:pt x="46" y="26"/>
                  </a:cubicBezTo>
                  <a:cubicBezTo>
                    <a:pt x="45" y="26"/>
                    <a:pt x="45" y="25"/>
                    <a:pt x="44" y="25"/>
                  </a:cubicBezTo>
                  <a:cubicBezTo>
                    <a:pt x="43" y="25"/>
                    <a:pt x="43" y="24"/>
                    <a:pt x="42" y="24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1" y="25"/>
                    <a:pt x="41" y="25"/>
                    <a:pt x="40" y="24"/>
                  </a:cubicBezTo>
                  <a:cubicBezTo>
                    <a:pt x="40" y="24"/>
                    <a:pt x="41" y="23"/>
                    <a:pt x="41" y="23"/>
                  </a:cubicBezTo>
                  <a:cubicBezTo>
                    <a:pt x="41" y="23"/>
                    <a:pt x="42" y="23"/>
                    <a:pt x="42" y="23"/>
                  </a:cubicBezTo>
                  <a:cubicBezTo>
                    <a:pt x="43" y="23"/>
                    <a:pt x="43" y="23"/>
                    <a:pt x="44" y="24"/>
                  </a:cubicBezTo>
                  <a:cubicBezTo>
                    <a:pt x="45" y="24"/>
                    <a:pt x="46" y="25"/>
                    <a:pt x="46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7"/>
                    <a:pt x="47" y="27"/>
                    <a:pt x="48" y="28"/>
                  </a:cubicBezTo>
                  <a:cubicBezTo>
                    <a:pt x="48" y="28"/>
                    <a:pt x="48" y="29"/>
                    <a:pt x="48" y="29"/>
                  </a:cubicBezTo>
                  <a:cubicBezTo>
                    <a:pt x="48" y="30"/>
                    <a:pt x="48" y="31"/>
                    <a:pt x="48" y="32"/>
                  </a:cubicBezTo>
                  <a:cubicBezTo>
                    <a:pt x="48" y="33"/>
                    <a:pt x="48" y="34"/>
                    <a:pt x="48" y="35"/>
                  </a:cubicBezTo>
                  <a:cubicBezTo>
                    <a:pt x="48" y="35"/>
                    <a:pt x="48" y="36"/>
                    <a:pt x="48" y="36"/>
                  </a:cubicBezTo>
                  <a:cubicBezTo>
                    <a:pt x="48" y="36"/>
                    <a:pt x="47" y="35"/>
                    <a:pt x="47" y="35"/>
                  </a:cubicBezTo>
                  <a:cubicBezTo>
                    <a:pt x="46" y="35"/>
                    <a:pt x="46" y="34"/>
                    <a:pt x="46" y="34"/>
                  </a:cubicBezTo>
                  <a:close/>
                  <a:moveTo>
                    <a:pt x="46" y="30"/>
                  </a:moveTo>
                  <a:cubicBezTo>
                    <a:pt x="46" y="30"/>
                    <a:pt x="45" y="30"/>
                    <a:pt x="44" y="29"/>
                  </a:cubicBezTo>
                  <a:cubicBezTo>
                    <a:pt x="43" y="29"/>
                    <a:pt x="43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30"/>
                  </a:cubicBezTo>
                  <a:cubicBezTo>
                    <a:pt x="42" y="30"/>
                    <a:pt x="42" y="31"/>
                    <a:pt x="42" y="31"/>
                  </a:cubicBezTo>
                  <a:cubicBezTo>
                    <a:pt x="42" y="32"/>
                    <a:pt x="43" y="32"/>
                    <a:pt x="43" y="32"/>
                  </a:cubicBezTo>
                  <a:cubicBezTo>
                    <a:pt x="44" y="33"/>
                    <a:pt x="44" y="33"/>
                    <a:pt x="45" y="33"/>
                  </a:cubicBezTo>
                  <a:cubicBezTo>
                    <a:pt x="45" y="33"/>
                    <a:pt x="46" y="32"/>
                    <a:pt x="46" y="32"/>
                  </a:cubicBezTo>
                  <a:cubicBezTo>
                    <a:pt x="46" y="32"/>
                    <a:pt x="46" y="31"/>
                    <a:pt x="46" y="31"/>
                  </a:cubicBezTo>
                  <a:cubicBezTo>
                    <a:pt x="46" y="30"/>
                    <a:pt x="46" y="30"/>
                    <a:pt x="46" y="30"/>
                  </a:cubicBezTo>
                  <a:close/>
                  <a:moveTo>
                    <a:pt x="53" y="38"/>
                  </a:moveTo>
                  <a:cubicBezTo>
                    <a:pt x="53" y="38"/>
                    <a:pt x="53" y="39"/>
                    <a:pt x="53" y="39"/>
                  </a:cubicBezTo>
                  <a:cubicBezTo>
                    <a:pt x="53" y="39"/>
                    <a:pt x="53" y="39"/>
                    <a:pt x="52" y="39"/>
                  </a:cubicBezTo>
                  <a:cubicBezTo>
                    <a:pt x="52" y="38"/>
                    <a:pt x="51" y="38"/>
                    <a:pt x="51" y="38"/>
                  </a:cubicBezTo>
                  <a:cubicBezTo>
                    <a:pt x="51" y="37"/>
                    <a:pt x="51" y="37"/>
                    <a:pt x="50" y="36"/>
                  </a:cubicBezTo>
                  <a:cubicBezTo>
                    <a:pt x="50" y="36"/>
                    <a:pt x="50" y="35"/>
                    <a:pt x="50" y="34"/>
                  </a:cubicBezTo>
                  <a:cubicBezTo>
                    <a:pt x="50" y="33"/>
                    <a:pt x="50" y="32"/>
                    <a:pt x="50" y="32"/>
                  </a:cubicBezTo>
                  <a:cubicBezTo>
                    <a:pt x="50" y="31"/>
                    <a:pt x="50" y="30"/>
                    <a:pt x="50" y="29"/>
                  </a:cubicBezTo>
                  <a:cubicBezTo>
                    <a:pt x="50" y="28"/>
                    <a:pt x="49" y="28"/>
                    <a:pt x="49" y="28"/>
                  </a:cubicBezTo>
                  <a:cubicBezTo>
                    <a:pt x="49" y="28"/>
                    <a:pt x="49" y="27"/>
                    <a:pt x="49" y="27"/>
                  </a:cubicBezTo>
                  <a:cubicBezTo>
                    <a:pt x="49" y="27"/>
                    <a:pt x="50" y="27"/>
                    <a:pt x="50" y="27"/>
                  </a:cubicBezTo>
                  <a:cubicBezTo>
                    <a:pt x="50" y="27"/>
                    <a:pt x="50" y="26"/>
                    <a:pt x="50" y="25"/>
                  </a:cubicBezTo>
                  <a:cubicBezTo>
                    <a:pt x="51" y="25"/>
                    <a:pt x="51" y="25"/>
                    <a:pt x="52" y="25"/>
                  </a:cubicBezTo>
                  <a:cubicBezTo>
                    <a:pt x="52" y="26"/>
                    <a:pt x="52" y="27"/>
                    <a:pt x="52" y="28"/>
                  </a:cubicBezTo>
                  <a:cubicBezTo>
                    <a:pt x="52" y="28"/>
                    <a:pt x="53" y="29"/>
                    <a:pt x="53" y="29"/>
                  </a:cubicBezTo>
                  <a:cubicBezTo>
                    <a:pt x="53" y="29"/>
                    <a:pt x="53" y="30"/>
                    <a:pt x="53" y="30"/>
                  </a:cubicBezTo>
                  <a:cubicBezTo>
                    <a:pt x="53" y="30"/>
                    <a:pt x="52" y="30"/>
                    <a:pt x="52" y="30"/>
                  </a:cubicBezTo>
                  <a:cubicBezTo>
                    <a:pt x="52" y="30"/>
                    <a:pt x="52" y="31"/>
                    <a:pt x="52" y="32"/>
                  </a:cubicBezTo>
                  <a:cubicBezTo>
                    <a:pt x="52" y="33"/>
                    <a:pt x="52" y="34"/>
                    <a:pt x="52" y="35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7"/>
                    <a:pt x="52" y="37"/>
                  </a:cubicBezTo>
                  <a:cubicBezTo>
                    <a:pt x="52" y="37"/>
                    <a:pt x="52" y="37"/>
                    <a:pt x="53" y="37"/>
                  </a:cubicBezTo>
                  <a:cubicBezTo>
                    <a:pt x="53" y="37"/>
                    <a:pt x="53" y="37"/>
                    <a:pt x="53" y="38"/>
                  </a:cubicBezTo>
                  <a:close/>
                  <a:moveTo>
                    <a:pt x="61" y="40"/>
                  </a:moveTo>
                  <a:cubicBezTo>
                    <a:pt x="61" y="40"/>
                    <a:pt x="62" y="40"/>
                    <a:pt x="62" y="41"/>
                  </a:cubicBezTo>
                  <a:cubicBezTo>
                    <a:pt x="62" y="42"/>
                    <a:pt x="61" y="42"/>
                    <a:pt x="61" y="43"/>
                  </a:cubicBezTo>
                  <a:cubicBezTo>
                    <a:pt x="60" y="43"/>
                    <a:pt x="59" y="43"/>
                    <a:pt x="58" y="42"/>
                  </a:cubicBezTo>
                  <a:cubicBezTo>
                    <a:pt x="57" y="41"/>
                    <a:pt x="56" y="40"/>
                    <a:pt x="55" y="39"/>
                  </a:cubicBezTo>
                  <a:cubicBezTo>
                    <a:pt x="55" y="38"/>
                    <a:pt x="54" y="36"/>
                    <a:pt x="54" y="35"/>
                  </a:cubicBezTo>
                  <a:cubicBezTo>
                    <a:pt x="54" y="34"/>
                    <a:pt x="54" y="33"/>
                    <a:pt x="55" y="32"/>
                  </a:cubicBezTo>
                  <a:cubicBezTo>
                    <a:pt x="55" y="31"/>
                    <a:pt x="56" y="31"/>
                    <a:pt x="56" y="31"/>
                  </a:cubicBezTo>
                  <a:cubicBezTo>
                    <a:pt x="57" y="31"/>
                    <a:pt x="58" y="31"/>
                    <a:pt x="58" y="32"/>
                  </a:cubicBezTo>
                  <a:cubicBezTo>
                    <a:pt x="59" y="32"/>
                    <a:pt x="60" y="33"/>
                    <a:pt x="61" y="34"/>
                  </a:cubicBezTo>
                  <a:cubicBezTo>
                    <a:pt x="61" y="35"/>
                    <a:pt x="62" y="36"/>
                    <a:pt x="62" y="37"/>
                  </a:cubicBezTo>
                  <a:cubicBezTo>
                    <a:pt x="61" y="37"/>
                    <a:pt x="61" y="37"/>
                    <a:pt x="60" y="36"/>
                  </a:cubicBezTo>
                  <a:cubicBezTo>
                    <a:pt x="60" y="36"/>
                    <a:pt x="60" y="35"/>
                    <a:pt x="60" y="34"/>
                  </a:cubicBezTo>
                  <a:cubicBezTo>
                    <a:pt x="59" y="34"/>
                    <a:pt x="59" y="33"/>
                    <a:pt x="58" y="33"/>
                  </a:cubicBezTo>
                  <a:cubicBezTo>
                    <a:pt x="58" y="33"/>
                    <a:pt x="57" y="33"/>
                    <a:pt x="57" y="33"/>
                  </a:cubicBezTo>
                  <a:cubicBezTo>
                    <a:pt x="56" y="33"/>
                    <a:pt x="56" y="34"/>
                    <a:pt x="56" y="36"/>
                  </a:cubicBezTo>
                  <a:cubicBezTo>
                    <a:pt x="56" y="37"/>
                    <a:pt x="56" y="38"/>
                    <a:pt x="57" y="39"/>
                  </a:cubicBezTo>
                  <a:cubicBezTo>
                    <a:pt x="57" y="40"/>
                    <a:pt x="58" y="40"/>
                    <a:pt x="58" y="41"/>
                  </a:cubicBezTo>
                  <a:cubicBezTo>
                    <a:pt x="59" y="41"/>
                    <a:pt x="59" y="41"/>
                    <a:pt x="60" y="41"/>
                  </a:cubicBezTo>
                  <a:cubicBezTo>
                    <a:pt x="60" y="41"/>
                    <a:pt x="60" y="40"/>
                    <a:pt x="61" y="40"/>
                  </a:cubicBezTo>
                  <a:close/>
                  <a:moveTo>
                    <a:pt x="63" y="45"/>
                  </a:moveTo>
                  <a:cubicBezTo>
                    <a:pt x="63" y="43"/>
                    <a:pt x="63" y="40"/>
                    <a:pt x="63" y="38"/>
                  </a:cubicBezTo>
                  <a:cubicBezTo>
                    <a:pt x="63" y="36"/>
                    <a:pt x="63" y="33"/>
                    <a:pt x="63" y="31"/>
                  </a:cubicBezTo>
                  <a:cubicBezTo>
                    <a:pt x="64" y="31"/>
                    <a:pt x="64" y="32"/>
                    <a:pt x="65" y="32"/>
                  </a:cubicBezTo>
                  <a:cubicBezTo>
                    <a:pt x="65" y="33"/>
                    <a:pt x="65" y="34"/>
                    <a:pt x="65" y="34"/>
                  </a:cubicBezTo>
                  <a:cubicBezTo>
                    <a:pt x="65" y="35"/>
                    <a:pt x="65" y="36"/>
                    <a:pt x="65" y="37"/>
                  </a:cubicBezTo>
                  <a:cubicBezTo>
                    <a:pt x="66" y="36"/>
                    <a:pt x="66" y="36"/>
                    <a:pt x="68" y="37"/>
                  </a:cubicBezTo>
                  <a:cubicBezTo>
                    <a:pt x="68" y="37"/>
                    <a:pt x="69" y="38"/>
                    <a:pt x="69" y="38"/>
                  </a:cubicBezTo>
                  <a:cubicBezTo>
                    <a:pt x="70" y="39"/>
                    <a:pt x="70" y="40"/>
                    <a:pt x="70" y="40"/>
                  </a:cubicBezTo>
                  <a:cubicBezTo>
                    <a:pt x="70" y="41"/>
                    <a:pt x="71" y="42"/>
                    <a:pt x="71" y="43"/>
                  </a:cubicBezTo>
                  <a:cubicBezTo>
                    <a:pt x="71" y="44"/>
                    <a:pt x="71" y="45"/>
                    <a:pt x="71" y="46"/>
                  </a:cubicBezTo>
                  <a:cubicBezTo>
                    <a:pt x="71" y="47"/>
                    <a:pt x="71" y="48"/>
                    <a:pt x="71" y="49"/>
                  </a:cubicBezTo>
                  <a:cubicBezTo>
                    <a:pt x="70" y="49"/>
                    <a:pt x="70" y="48"/>
                    <a:pt x="69" y="48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41"/>
                    <a:pt x="69" y="40"/>
                    <a:pt x="69" y="40"/>
                  </a:cubicBezTo>
                  <a:cubicBezTo>
                    <a:pt x="68" y="39"/>
                    <a:pt x="68" y="39"/>
                    <a:pt x="67" y="38"/>
                  </a:cubicBezTo>
                  <a:cubicBezTo>
                    <a:pt x="67" y="38"/>
                    <a:pt x="66" y="38"/>
                    <a:pt x="66" y="38"/>
                  </a:cubicBezTo>
                  <a:cubicBezTo>
                    <a:pt x="66" y="38"/>
                    <a:pt x="65" y="38"/>
                    <a:pt x="65" y="39"/>
                  </a:cubicBezTo>
                  <a:cubicBezTo>
                    <a:pt x="65" y="39"/>
                    <a:pt x="65" y="39"/>
                    <a:pt x="65" y="40"/>
                  </a:cubicBezTo>
                  <a:cubicBezTo>
                    <a:pt x="65" y="41"/>
                    <a:pt x="65" y="42"/>
                    <a:pt x="65" y="43"/>
                  </a:cubicBezTo>
                  <a:cubicBezTo>
                    <a:pt x="65" y="44"/>
                    <a:pt x="65" y="45"/>
                    <a:pt x="65" y="46"/>
                  </a:cubicBezTo>
                  <a:cubicBezTo>
                    <a:pt x="64" y="45"/>
                    <a:pt x="64" y="45"/>
                    <a:pt x="63" y="45"/>
                  </a:cubicBezTo>
                  <a:close/>
                  <a:moveTo>
                    <a:pt x="79" y="51"/>
                  </a:moveTo>
                  <a:cubicBezTo>
                    <a:pt x="80" y="51"/>
                    <a:pt x="80" y="51"/>
                    <a:pt x="81" y="52"/>
                  </a:cubicBezTo>
                  <a:cubicBezTo>
                    <a:pt x="80" y="53"/>
                    <a:pt x="80" y="53"/>
                    <a:pt x="79" y="53"/>
                  </a:cubicBezTo>
                  <a:cubicBezTo>
                    <a:pt x="79" y="54"/>
                    <a:pt x="78" y="53"/>
                    <a:pt x="77" y="53"/>
                  </a:cubicBezTo>
                  <a:cubicBezTo>
                    <a:pt x="75" y="52"/>
                    <a:pt x="74" y="51"/>
                    <a:pt x="74" y="50"/>
                  </a:cubicBezTo>
                  <a:cubicBezTo>
                    <a:pt x="73" y="48"/>
                    <a:pt x="72" y="47"/>
                    <a:pt x="72" y="45"/>
                  </a:cubicBezTo>
                  <a:cubicBezTo>
                    <a:pt x="72" y="43"/>
                    <a:pt x="73" y="42"/>
                    <a:pt x="74" y="42"/>
                  </a:cubicBezTo>
                  <a:cubicBezTo>
                    <a:pt x="74" y="41"/>
                    <a:pt x="75" y="41"/>
                    <a:pt x="77" y="42"/>
                  </a:cubicBezTo>
                  <a:cubicBezTo>
                    <a:pt x="78" y="43"/>
                    <a:pt x="79" y="44"/>
                    <a:pt x="80" y="45"/>
                  </a:cubicBezTo>
                  <a:cubicBezTo>
                    <a:pt x="80" y="47"/>
                    <a:pt x="81" y="48"/>
                    <a:pt x="81" y="50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9"/>
                    <a:pt x="76" y="48"/>
                    <a:pt x="74" y="46"/>
                  </a:cubicBezTo>
                  <a:cubicBezTo>
                    <a:pt x="74" y="48"/>
                    <a:pt x="74" y="49"/>
                    <a:pt x="75" y="49"/>
                  </a:cubicBezTo>
                  <a:cubicBezTo>
                    <a:pt x="75" y="50"/>
                    <a:pt x="76" y="51"/>
                    <a:pt x="77" y="51"/>
                  </a:cubicBezTo>
                  <a:cubicBezTo>
                    <a:pt x="77" y="52"/>
                    <a:pt x="78" y="52"/>
                    <a:pt x="78" y="52"/>
                  </a:cubicBezTo>
                  <a:cubicBezTo>
                    <a:pt x="78" y="52"/>
                    <a:pt x="79" y="51"/>
                    <a:pt x="79" y="51"/>
                  </a:cubicBezTo>
                  <a:close/>
                  <a:moveTo>
                    <a:pt x="74" y="45"/>
                  </a:moveTo>
                  <a:cubicBezTo>
                    <a:pt x="76" y="46"/>
                    <a:pt x="77" y="47"/>
                    <a:pt x="79" y="48"/>
                  </a:cubicBezTo>
                  <a:cubicBezTo>
                    <a:pt x="79" y="47"/>
                    <a:pt x="79" y="46"/>
                    <a:pt x="78" y="46"/>
                  </a:cubicBezTo>
                  <a:cubicBezTo>
                    <a:pt x="78" y="45"/>
                    <a:pt x="77" y="44"/>
                    <a:pt x="77" y="44"/>
                  </a:cubicBezTo>
                  <a:cubicBezTo>
                    <a:pt x="76" y="43"/>
                    <a:pt x="75" y="43"/>
                    <a:pt x="75" y="43"/>
                  </a:cubicBezTo>
                  <a:cubicBezTo>
                    <a:pt x="74" y="44"/>
                    <a:pt x="74" y="44"/>
                    <a:pt x="74" y="45"/>
                  </a:cubicBezTo>
                  <a:close/>
                  <a:moveTo>
                    <a:pt x="82" y="56"/>
                  </a:moveTo>
                  <a:cubicBezTo>
                    <a:pt x="82" y="54"/>
                    <a:pt x="82" y="53"/>
                    <a:pt x="82" y="51"/>
                  </a:cubicBezTo>
                  <a:cubicBezTo>
                    <a:pt x="82" y="49"/>
                    <a:pt x="82" y="47"/>
                    <a:pt x="82" y="46"/>
                  </a:cubicBezTo>
                  <a:cubicBezTo>
                    <a:pt x="83" y="46"/>
                    <a:pt x="83" y="46"/>
                    <a:pt x="84" y="47"/>
                  </a:cubicBezTo>
                  <a:cubicBezTo>
                    <a:pt x="84" y="47"/>
                    <a:pt x="84" y="48"/>
                    <a:pt x="84" y="48"/>
                  </a:cubicBezTo>
                  <a:cubicBezTo>
                    <a:pt x="84" y="48"/>
                    <a:pt x="85" y="47"/>
                    <a:pt x="85" y="47"/>
                  </a:cubicBezTo>
                  <a:cubicBezTo>
                    <a:pt x="85" y="47"/>
                    <a:pt x="85" y="47"/>
                    <a:pt x="86" y="48"/>
                  </a:cubicBezTo>
                  <a:cubicBezTo>
                    <a:pt x="86" y="48"/>
                    <a:pt x="87" y="48"/>
                    <a:pt x="87" y="49"/>
                  </a:cubicBezTo>
                  <a:cubicBezTo>
                    <a:pt x="87" y="49"/>
                    <a:pt x="87" y="50"/>
                    <a:pt x="87" y="50"/>
                  </a:cubicBezTo>
                  <a:cubicBezTo>
                    <a:pt x="87" y="50"/>
                    <a:pt x="86" y="49"/>
                    <a:pt x="86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49"/>
                    <a:pt x="84" y="49"/>
                    <a:pt x="84" y="50"/>
                  </a:cubicBezTo>
                  <a:cubicBezTo>
                    <a:pt x="84" y="50"/>
                    <a:pt x="84" y="51"/>
                    <a:pt x="84" y="51"/>
                  </a:cubicBezTo>
                  <a:cubicBezTo>
                    <a:pt x="84" y="52"/>
                    <a:pt x="84" y="53"/>
                    <a:pt x="84" y="54"/>
                  </a:cubicBezTo>
                  <a:cubicBezTo>
                    <a:pt x="84" y="55"/>
                    <a:pt x="84" y="56"/>
                    <a:pt x="84" y="57"/>
                  </a:cubicBezTo>
                  <a:cubicBezTo>
                    <a:pt x="84" y="56"/>
                    <a:pt x="83" y="56"/>
                    <a:pt x="82" y="5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88" name="Freeform 848"/>
            <p:cNvSpPr>
              <a:spLocks noEditPoints="1"/>
            </p:cNvSpPr>
            <p:nvPr/>
          </p:nvSpPr>
          <p:spPr bwMode="auto">
            <a:xfrm>
              <a:off x="186" y="1339"/>
              <a:ext cx="651" cy="454"/>
            </a:xfrm>
            <a:custGeom>
              <a:avLst/>
              <a:gdLst>
                <a:gd name="T0" fmla="*/ 2147483647 w 66"/>
                <a:gd name="T1" fmla="*/ 2147483647 h 46"/>
                <a:gd name="T2" fmla="*/ 2147483647 w 66"/>
                <a:gd name="T3" fmla="*/ 2147483647 h 46"/>
                <a:gd name="T4" fmla="*/ 2147483647 w 66"/>
                <a:gd name="T5" fmla="*/ 2147483647 h 46"/>
                <a:gd name="T6" fmla="*/ 2147483647 w 66"/>
                <a:gd name="T7" fmla="*/ 2147483647 h 46"/>
                <a:gd name="T8" fmla="*/ 2147483647 w 66"/>
                <a:gd name="T9" fmla="*/ 2147483647 h 46"/>
                <a:gd name="T10" fmla="*/ 2147483647 w 66"/>
                <a:gd name="T11" fmla="*/ 2147483647 h 46"/>
                <a:gd name="T12" fmla="*/ 2147483647 w 66"/>
                <a:gd name="T13" fmla="*/ 2147483647 h 46"/>
                <a:gd name="T14" fmla="*/ 2147483647 w 66"/>
                <a:gd name="T15" fmla="*/ 2147483647 h 46"/>
                <a:gd name="T16" fmla="*/ 2147483647 w 66"/>
                <a:gd name="T17" fmla="*/ 2147483647 h 46"/>
                <a:gd name="T18" fmla="*/ 2147483647 w 66"/>
                <a:gd name="T19" fmla="*/ 2147483647 h 46"/>
                <a:gd name="T20" fmla="*/ 2147483647 w 66"/>
                <a:gd name="T21" fmla="*/ 2147483647 h 46"/>
                <a:gd name="T22" fmla="*/ 2147483647 w 66"/>
                <a:gd name="T23" fmla="*/ 2147483647 h 46"/>
                <a:gd name="T24" fmla="*/ 2147483647 w 66"/>
                <a:gd name="T25" fmla="*/ 2147483647 h 46"/>
                <a:gd name="T26" fmla="*/ 2147483647 w 66"/>
                <a:gd name="T27" fmla="*/ 2147483647 h 46"/>
                <a:gd name="T28" fmla="*/ 2147483647 w 66"/>
                <a:gd name="T29" fmla="*/ 2147483647 h 46"/>
                <a:gd name="T30" fmla="*/ 2147483647 w 66"/>
                <a:gd name="T31" fmla="*/ 2147483647 h 46"/>
                <a:gd name="T32" fmla="*/ 2147483647 w 66"/>
                <a:gd name="T33" fmla="*/ 2147483647 h 46"/>
                <a:gd name="T34" fmla="*/ 2147483647 w 66"/>
                <a:gd name="T35" fmla="*/ 2147483647 h 46"/>
                <a:gd name="T36" fmla="*/ 2147483647 w 66"/>
                <a:gd name="T37" fmla="*/ 2147483647 h 46"/>
                <a:gd name="T38" fmla="*/ 2147483647 w 66"/>
                <a:gd name="T39" fmla="*/ 2147483647 h 46"/>
                <a:gd name="T40" fmla="*/ 2147483647 w 66"/>
                <a:gd name="T41" fmla="*/ 2147483647 h 46"/>
                <a:gd name="T42" fmla="*/ 2147483647 w 66"/>
                <a:gd name="T43" fmla="*/ 2147483647 h 46"/>
                <a:gd name="T44" fmla="*/ 2147483647 w 66"/>
                <a:gd name="T45" fmla="*/ 2147483647 h 46"/>
                <a:gd name="T46" fmla="*/ 2147483647 w 66"/>
                <a:gd name="T47" fmla="*/ 2147483647 h 46"/>
                <a:gd name="T48" fmla="*/ 2147483647 w 66"/>
                <a:gd name="T49" fmla="*/ 2147483647 h 46"/>
                <a:gd name="T50" fmla="*/ 2147483647 w 66"/>
                <a:gd name="T51" fmla="*/ 2147483647 h 46"/>
                <a:gd name="T52" fmla="*/ 2147483647 w 66"/>
                <a:gd name="T53" fmla="*/ 2147483647 h 46"/>
                <a:gd name="T54" fmla="*/ 2147483647 w 66"/>
                <a:gd name="T55" fmla="*/ 2147483647 h 46"/>
                <a:gd name="T56" fmla="*/ 2147483647 w 66"/>
                <a:gd name="T57" fmla="*/ 2147483647 h 46"/>
                <a:gd name="T58" fmla="*/ 2147483647 w 66"/>
                <a:gd name="T59" fmla="*/ 2147483647 h 46"/>
                <a:gd name="T60" fmla="*/ 2147483647 w 66"/>
                <a:gd name="T61" fmla="*/ 2147483647 h 46"/>
                <a:gd name="T62" fmla="*/ 2147483647 w 66"/>
                <a:gd name="T63" fmla="*/ 2147483647 h 46"/>
                <a:gd name="T64" fmla="*/ 2147483647 w 66"/>
                <a:gd name="T65" fmla="*/ 2147483647 h 46"/>
                <a:gd name="T66" fmla="*/ 2147483647 w 66"/>
                <a:gd name="T67" fmla="*/ 2147483647 h 46"/>
                <a:gd name="T68" fmla="*/ 2147483647 w 66"/>
                <a:gd name="T69" fmla="*/ 2147483647 h 46"/>
                <a:gd name="T70" fmla="*/ 2147483647 w 66"/>
                <a:gd name="T71" fmla="*/ 2147483647 h 46"/>
                <a:gd name="T72" fmla="*/ 2147483647 w 66"/>
                <a:gd name="T73" fmla="*/ 2147483647 h 46"/>
                <a:gd name="T74" fmla="*/ 2147483647 w 66"/>
                <a:gd name="T75" fmla="*/ 2147483647 h 46"/>
                <a:gd name="T76" fmla="*/ 2147483647 w 66"/>
                <a:gd name="T77" fmla="*/ 2147483647 h 46"/>
                <a:gd name="T78" fmla="*/ 2147483647 w 66"/>
                <a:gd name="T79" fmla="*/ 2147483647 h 46"/>
                <a:gd name="T80" fmla="*/ 2147483647 w 66"/>
                <a:gd name="T81" fmla="*/ 2147483647 h 46"/>
                <a:gd name="T82" fmla="*/ 2147483647 w 66"/>
                <a:gd name="T83" fmla="*/ 2147483647 h 46"/>
                <a:gd name="T84" fmla="*/ 2147483647 w 66"/>
                <a:gd name="T85" fmla="*/ 2147483647 h 46"/>
                <a:gd name="T86" fmla="*/ 2147483647 w 66"/>
                <a:gd name="T87" fmla="*/ 2147483647 h 46"/>
                <a:gd name="T88" fmla="*/ 2147483647 w 66"/>
                <a:gd name="T89" fmla="*/ 2147483647 h 46"/>
                <a:gd name="T90" fmla="*/ 2147483647 w 66"/>
                <a:gd name="T91" fmla="*/ 2147483647 h 46"/>
                <a:gd name="T92" fmla="*/ 2147483647 w 66"/>
                <a:gd name="T93" fmla="*/ 2147483647 h 46"/>
                <a:gd name="T94" fmla="*/ 2147483647 w 66"/>
                <a:gd name="T95" fmla="*/ 2147483647 h 46"/>
                <a:gd name="T96" fmla="*/ 2147483647 w 66"/>
                <a:gd name="T97" fmla="*/ 2147483647 h 46"/>
                <a:gd name="T98" fmla="*/ 2147483647 w 66"/>
                <a:gd name="T99" fmla="*/ 2147483647 h 46"/>
                <a:gd name="T100" fmla="*/ 2147483647 w 66"/>
                <a:gd name="T101" fmla="*/ 2147483647 h 46"/>
                <a:gd name="T102" fmla="*/ 2147483647 w 66"/>
                <a:gd name="T103" fmla="*/ 2147483647 h 46"/>
                <a:gd name="T104" fmla="*/ 2147483647 w 66"/>
                <a:gd name="T105" fmla="*/ 2147483647 h 46"/>
                <a:gd name="T106" fmla="*/ 2147483647 w 66"/>
                <a:gd name="T107" fmla="*/ 2147483647 h 46"/>
                <a:gd name="T108" fmla="*/ 2147483647 w 66"/>
                <a:gd name="T109" fmla="*/ 2147483647 h 46"/>
                <a:gd name="T110" fmla="*/ 2147483647 w 66"/>
                <a:gd name="T111" fmla="*/ 2147483647 h 46"/>
                <a:gd name="T112" fmla="*/ 2147483647 w 66"/>
                <a:gd name="T113" fmla="*/ 2147483647 h 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6"/>
                <a:gd name="T172" fmla="*/ 0 h 46"/>
                <a:gd name="T173" fmla="*/ 66 w 66"/>
                <a:gd name="T174" fmla="*/ 46 h 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6" h="46">
                  <a:moveTo>
                    <a:pt x="0" y="4"/>
                  </a:move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5" y="2"/>
                    <a:pt x="6" y="3"/>
                    <a:pt x="7" y="4"/>
                  </a:cubicBezTo>
                  <a:cubicBezTo>
                    <a:pt x="7" y="5"/>
                    <a:pt x="8" y="7"/>
                    <a:pt x="8" y="8"/>
                  </a:cubicBezTo>
                  <a:cubicBezTo>
                    <a:pt x="8" y="10"/>
                    <a:pt x="8" y="11"/>
                    <a:pt x="7" y="11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2" y="11"/>
                    <a:pt x="2" y="10"/>
                    <a:pt x="1" y="8"/>
                  </a:cubicBezTo>
                  <a:cubicBezTo>
                    <a:pt x="0" y="7"/>
                    <a:pt x="0" y="6"/>
                    <a:pt x="0" y="4"/>
                  </a:cubicBezTo>
                  <a:close/>
                  <a:moveTo>
                    <a:pt x="1" y="5"/>
                  </a:moveTo>
                  <a:cubicBezTo>
                    <a:pt x="1" y="6"/>
                    <a:pt x="1" y="7"/>
                    <a:pt x="2" y="8"/>
                  </a:cubicBezTo>
                  <a:cubicBezTo>
                    <a:pt x="2" y="9"/>
                    <a:pt x="3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6" y="9"/>
                    <a:pt x="6" y="8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3"/>
                    <a:pt x="1" y="4"/>
                    <a:pt x="1" y="5"/>
                  </a:cubicBezTo>
                  <a:close/>
                  <a:moveTo>
                    <a:pt x="10" y="15"/>
                  </a:moveTo>
                  <a:cubicBezTo>
                    <a:pt x="10" y="13"/>
                    <a:pt x="10" y="12"/>
                    <a:pt x="10" y="10"/>
                  </a:cubicBezTo>
                  <a:cubicBezTo>
                    <a:pt x="10" y="9"/>
                    <a:pt x="10" y="8"/>
                    <a:pt x="10" y="6"/>
                  </a:cubicBezTo>
                  <a:cubicBezTo>
                    <a:pt x="9" y="6"/>
                    <a:pt x="9" y="6"/>
                    <a:pt x="9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9" y="4"/>
                    <a:pt x="9" y="5"/>
                    <a:pt x="10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1" y="2"/>
                  </a:cubicBezTo>
                  <a:cubicBezTo>
                    <a:pt x="11" y="2"/>
                    <a:pt x="12" y="2"/>
                    <a:pt x="12" y="2"/>
                  </a:cubicBezTo>
                  <a:cubicBezTo>
                    <a:pt x="13" y="3"/>
                    <a:pt x="13" y="3"/>
                    <a:pt x="14" y="3"/>
                  </a:cubicBezTo>
                  <a:cubicBezTo>
                    <a:pt x="14" y="4"/>
                    <a:pt x="13" y="4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5"/>
                  </a:cubicBezTo>
                  <a:cubicBezTo>
                    <a:pt x="11" y="5"/>
                    <a:pt x="11" y="5"/>
                    <a:pt x="11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8"/>
                    <a:pt x="13" y="8"/>
                  </a:cubicBezTo>
                  <a:cubicBezTo>
                    <a:pt x="12" y="8"/>
                    <a:pt x="12" y="7"/>
                    <a:pt x="11" y="7"/>
                  </a:cubicBezTo>
                  <a:cubicBezTo>
                    <a:pt x="11" y="8"/>
                    <a:pt x="11" y="10"/>
                    <a:pt x="11" y="11"/>
                  </a:cubicBezTo>
                  <a:cubicBezTo>
                    <a:pt x="11" y="13"/>
                    <a:pt x="11" y="14"/>
                    <a:pt x="11" y="16"/>
                  </a:cubicBezTo>
                  <a:cubicBezTo>
                    <a:pt x="11" y="15"/>
                    <a:pt x="10" y="15"/>
                    <a:pt x="10" y="15"/>
                  </a:cubicBezTo>
                  <a:close/>
                  <a:moveTo>
                    <a:pt x="19" y="20"/>
                  </a:moveTo>
                  <a:cubicBezTo>
                    <a:pt x="19" y="18"/>
                    <a:pt x="19" y="17"/>
                    <a:pt x="19" y="15"/>
                  </a:cubicBezTo>
                  <a:cubicBezTo>
                    <a:pt x="19" y="13"/>
                    <a:pt x="19" y="12"/>
                    <a:pt x="19" y="10"/>
                  </a:cubicBezTo>
                  <a:cubicBezTo>
                    <a:pt x="19" y="10"/>
                    <a:pt x="20" y="11"/>
                    <a:pt x="20" y="11"/>
                  </a:cubicBezTo>
                  <a:cubicBezTo>
                    <a:pt x="20" y="11"/>
                    <a:pt x="20" y="12"/>
                    <a:pt x="20" y="12"/>
                  </a:cubicBezTo>
                  <a:cubicBezTo>
                    <a:pt x="21" y="12"/>
                    <a:pt x="21" y="12"/>
                    <a:pt x="21" y="11"/>
                  </a:cubicBezTo>
                  <a:cubicBezTo>
                    <a:pt x="21" y="11"/>
                    <a:pt x="22" y="11"/>
                    <a:pt x="22" y="12"/>
                  </a:cubicBezTo>
                  <a:cubicBezTo>
                    <a:pt x="23" y="12"/>
                    <a:pt x="23" y="12"/>
                    <a:pt x="24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2" y="14"/>
                    <a:pt x="22" y="13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0" y="14"/>
                    <a:pt x="20" y="15"/>
                    <a:pt x="20" y="16"/>
                  </a:cubicBezTo>
                  <a:cubicBezTo>
                    <a:pt x="20" y="16"/>
                    <a:pt x="20" y="17"/>
                    <a:pt x="20" y="18"/>
                  </a:cubicBezTo>
                  <a:cubicBezTo>
                    <a:pt x="20" y="19"/>
                    <a:pt x="20" y="20"/>
                    <a:pt x="20" y="21"/>
                  </a:cubicBezTo>
                  <a:cubicBezTo>
                    <a:pt x="20" y="20"/>
                    <a:pt x="19" y="20"/>
                    <a:pt x="19" y="20"/>
                  </a:cubicBezTo>
                  <a:close/>
                  <a:moveTo>
                    <a:pt x="30" y="23"/>
                  </a:moveTo>
                  <a:cubicBezTo>
                    <a:pt x="31" y="24"/>
                    <a:pt x="31" y="24"/>
                    <a:pt x="32" y="24"/>
                  </a:cubicBezTo>
                  <a:cubicBezTo>
                    <a:pt x="32" y="25"/>
                    <a:pt x="31" y="26"/>
                    <a:pt x="31" y="26"/>
                  </a:cubicBezTo>
                  <a:cubicBezTo>
                    <a:pt x="30" y="26"/>
                    <a:pt x="29" y="26"/>
                    <a:pt x="28" y="25"/>
                  </a:cubicBezTo>
                  <a:cubicBezTo>
                    <a:pt x="27" y="25"/>
                    <a:pt x="26" y="24"/>
                    <a:pt x="25" y="22"/>
                  </a:cubicBezTo>
                  <a:cubicBezTo>
                    <a:pt x="24" y="21"/>
                    <a:pt x="24" y="20"/>
                    <a:pt x="24" y="18"/>
                  </a:cubicBezTo>
                  <a:cubicBezTo>
                    <a:pt x="24" y="16"/>
                    <a:pt x="24" y="15"/>
                    <a:pt x="25" y="15"/>
                  </a:cubicBezTo>
                  <a:cubicBezTo>
                    <a:pt x="26" y="14"/>
                    <a:pt x="27" y="14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21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0" y="22"/>
                    <a:pt x="28" y="20"/>
                    <a:pt x="25" y="19"/>
                  </a:cubicBezTo>
                  <a:cubicBezTo>
                    <a:pt x="26" y="20"/>
                    <a:pt x="26" y="21"/>
                    <a:pt x="26" y="22"/>
                  </a:cubicBezTo>
                  <a:cubicBezTo>
                    <a:pt x="27" y="23"/>
                    <a:pt x="27" y="24"/>
                    <a:pt x="28" y="24"/>
                  </a:cubicBezTo>
                  <a:cubicBezTo>
                    <a:pt x="29" y="24"/>
                    <a:pt x="29" y="24"/>
                    <a:pt x="30" y="24"/>
                  </a:cubicBezTo>
                  <a:cubicBezTo>
                    <a:pt x="30" y="24"/>
                    <a:pt x="30" y="24"/>
                    <a:pt x="30" y="23"/>
                  </a:cubicBezTo>
                  <a:close/>
                  <a:moveTo>
                    <a:pt x="26" y="18"/>
                  </a:moveTo>
                  <a:cubicBezTo>
                    <a:pt x="27" y="19"/>
                    <a:pt x="29" y="20"/>
                    <a:pt x="30" y="21"/>
                  </a:cubicBezTo>
                  <a:cubicBezTo>
                    <a:pt x="30" y="20"/>
                    <a:pt x="30" y="19"/>
                    <a:pt x="30" y="19"/>
                  </a:cubicBezTo>
                  <a:cubicBezTo>
                    <a:pt x="29" y="18"/>
                    <a:pt x="29" y="17"/>
                    <a:pt x="28" y="17"/>
                  </a:cubicBezTo>
                  <a:cubicBezTo>
                    <a:pt x="27" y="16"/>
                    <a:pt x="27" y="16"/>
                    <a:pt x="26" y="16"/>
                  </a:cubicBezTo>
                  <a:cubicBezTo>
                    <a:pt x="26" y="17"/>
                    <a:pt x="26" y="17"/>
                    <a:pt x="26" y="18"/>
                  </a:cubicBezTo>
                  <a:close/>
                  <a:moveTo>
                    <a:pt x="40" y="28"/>
                  </a:moveTo>
                  <a:cubicBezTo>
                    <a:pt x="40" y="29"/>
                    <a:pt x="41" y="29"/>
                    <a:pt x="41" y="29"/>
                  </a:cubicBezTo>
                  <a:cubicBezTo>
                    <a:pt x="41" y="30"/>
                    <a:pt x="41" y="31"/>
                    <a:pt x="40" y="31"/>
                  </a:cubicBezTo>
                  <a:cubicBezTo>
                    <a:pt x="39" y="31"/>
                    <a:pt x="38" y="31"/>
                    <a:pt x="37" y="31"/>
                  </a:cubicBezTo>
                  <a:cubicBezTo>
                    <a:pt x="36" y="30"/>
                    <a:pt x="35" y="29"/>
                    <a:pt x="35" y="28"/>
                  </a:cubicBezTo>
                  <a:cubicBezTo>
                    <a:pt x="34" y="26"/>
                    <a:pt x="33" y="25"/>
                    <a:pt x="33" y="23"/>
                  </a:cubicBezTo>
                  <a:cubicBezTo>
                    <a:pt x="33" y="22"/>
                    <a:pt x="34" y="21"/>
                    <a:pt x="34" y="21"/>
                  </a:cubicBezTo>
                  <a:cubicBezTo>
                    <a:pt x="34" y="20"/>
                    <a:pt x="35" y="20"/>
                    <a:pt x="35" y="20"/>
                  </a:cubicBezTo>
                  <a:cubicBezTo>
                    <a:pt x="36" y="20"/>
                    <a:pt x="37" y="20"/>
                    <a:pt x="37" y="21"/>
                  </a:cubicBezTo>
                  <a:cubicBezTo>
                    <a:pt x="38" y="21"/>
                    <a:pt x="39" y="22"/>
                    <a:pt x="40" y="23"/>
                  </a:cubicBezTo>
                  <a:cubicBezTo>
                    <a:pt x="40" y="24"/>
                    <a:pt x="41" y="25"/>
                    <a:pt x="41" y="2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24"/>
                    <a:pt x="39" y="24"/>
                    <a:pt x="39" y="23"/>
                  </a:cubicBezTo>
                  <a:cubicBezTo>
                    <a:pt x="38" y="23"/>
                    <a:pt x="38" y="22"/>
                    <a:pt x="37" y="22"/>
                  </a:cubicBezTo>
                  <a:cubicBezTo>
                    <a:pt x="37" y="21"/>
                    <a:pt x="36" y="21"/>
                    <a:pt x="36" y="22"/>
                  </a:cubicBezTo>
                  <a:cubicBezTo>
                    <a:pt x="35" y="22"/>
                    <a:pt x="35" y="23"/>
                    <a:pt x="35" y="24"/>
                  </a:cubicBezTo>
                  <a:cubicBezTo>
                    <a:pt x="35" y="26"/>
                    <a:pt x="35" y="27"/>
                    <a:pt x="36" y="27"/>
                  </a:cubicBezTo>
                  <a:cubicBezTo>
                    <a:pt x="36" y="28"/>
                    <a:pt x="37" y="29"/>
                    <a:pt x="37" y="29"/>
                  </a:cubicBezTo>
                  <a:cubicBezTo>
                    <a:pt x="38" y="30"/>
                    <a:pt x="38" y="30"/>
                    <a:pt x="39" y="30"/>
                  </a:cubicBezTo>
                  <a:cubicBezTo>
                    <a:pt x="39" y="29"/>
                    <a:pt x="40" y="29"/>
                    <a:pt x="40" y="28"/>
                  </a:cubicBezTo>
                  <a:close/>
                  <a:moveTo>
                    <a:pt x="42" y="28"/>
                  </a:moveTo>
                  <a:cubicBezTo>
                    <a:pt x="42" y="26"/>
                    <a:pt x="42" y="25"/>
                    <a:pt x="43" y="25"/>
                  </a:cubicBezTo>
                  <a:cubicBezTo>
                    <a:pt x="44" y="25"/>
                    <a:pt x="45" y="25"/>
                    <a:pt x="46" y="25"/>
                  </a:cubicBezTo>
                  <a:cubicBezTo>
                    <a:pt x="47" y="26"/>
                    <a:pt x="48" y="27"/>
                    <a:pt x="49" y="28"/>
                  </a:cubicBezTo>
                  <a:cubicBezTo>
                    <a:pt x="50" y="30"/>
                    <a:pt x="50" y="31"/>
                    <a:pt x="50" y="33"/>
                  </a:cubicBezTo>
                  <a:cubicBezTo>
                    <a:pt x="50" y="34"/>
                    <a:pt x="50" y="35"/>
                    <a:pt x="50" y="35"/>
                  </a:cubicBezTo>
                  <a:cubicBezTo>
                    <a:pt x="49" y="36"/>
                    <a:pt x="49" y="36"/>
                    <a:pt x="48" y="36"/>
                  </a:cubicBezTo>
                  <a:cubicBezTo>
                    <a:pt x="47" y="36"/>
                    <a:pt x="47" y="36"/>
                    <a:pt x="46" y="36"/>
                  </a:cubicBezTo>
                  <a:cubicBezTo>
                    <a:pt x="45" y="35"/>
                    <a:pt x="44" y="34"/>
                    <a:pt x="43" y="33"/>
                  </a:cubicBezTo>
                  <a:cubicBezTo>
                    <a:pt x="42" y="31"/>
                    <a:pt x="42" y="30"/>
                    <a:pt x="42" y="28"/>
                  </a:cubicBezTo>
                  <a:close/>
                  <a:moveTo>
                    <a:pt x="43" y="29"/>
                  </a:moveTo>
                  <a:cubicBezTo>
                    <a:pt x="43" y="30"/>
                    <a:pt x="44" y="31"/>
                    <a:pt x="44" y="32"/>
                  </a:cubicBezTo>
                  <a:cubicBezTo>
                    <a:pt x="45" y="33"/>
                    <a:pt x="45" y="34"/>
                    <a:pt x="46" y="34"/>
                  </a:cubicBezTo>
                  <a:cubicBezTo>
                    <a:pt x="47" y="35"/>
                    <a:pt x="47" y="35"/>
                    <a:pt x="48" y="34"/>
                  </a:cubicBezTo>
                  <a:cubicBezTo>
                    <a:pt x="48" y="34"/>
                    <a:pt x="49" y="33"/>
                    <a:pt x="49" y="32"/>
                  </a:cubicBezTo>
                  <a:cubicBezTo>
                    <a:pt x="49" y="31"/>
                    <a:pt x="48" y="30"/>
                    <a:pt x="48" y="29"/>
                  </a:cubicBezTo>
                  <a:cubicBezTo>
                    <a:pt x="47" y="28"/>
                    <a:pt x="47" y="27"/>
                    <a:pt x="46" y="27"/>
                  </a:cubicBezTo>
                  <a:cubicBezTo>
                    <a:pt x="45" y="26"/>
                    <a:pt x="45" y="26"/>
                    <a:pt x="44" y="27"/>
                  </a:cubicBezTo>
                  <a:cubicBezTo>
                    <a:pt x="44" y="27"/>
                    <a:pt x="43" y="28"/>
                    <a:pt x="43" y="29"/>
                  </a:cubicBezTo>
                  <a:close/>
                  <a:moveTo>
                    <a:pt x="52" y="27"/>
                  </a:moveTo>
                  <a:cubicBezTo>
                    <a:pt x="52" y="27"/>
                    <a:pt x="52" y="26"/>
                    <a:pt x="52" y="25"/>
                  </a:cubicBezTo>
                  <a:cubicBezTo>
                    <a:pt x="52" y="26"/>
                    <a:pt x="53" y="26"/>
                    <a:pt x="53" y="26"/>
                  </a:cubicBezTo>
                  <a:cubicBezTo>
                    <a:pt x="53" y="27"/>
                    <a:pt x="53" y="27"/>
                    <a:pt x="53" y="28"/>
                  </a:cubicBezTo>
                  <a:cubicBezTo>
                    <a:pt x="53" y="28"/>
                    <a:pt x="52" y="27"/>
                    <a:pt x="52" y="27"/>
                  </a:cubicBezTo>
                  <a:close/>
                  <a:moveTo>
                    <a:pt x="52" y="39"/>
                  </a:moveTo>
                  <a:cubicBezTo>
                    <a:pt x="52" y="37"/>
                    <a:pt x="52" y="36"/>
                    <a:pt x="52" y="34"/>
                  </a:cubicBezTo>
                  <a:cubicBezTo>
                    <a:pt x="52" y="32"/>
                    <a:pt x="52" y="31"/>
                    <a:pt x="52" y="29"/>
                  </a:cubicBezTo>
                  <a:cubicBezTo>
                    <a:pt x="52" y="29"/>
                    <a:pt x="53" y="30"/>
                    <a:pt x="53" y="30"/>
                  </a:cubicBezTo>
                  <a:cubicBezTo>
                    <a:pt x="53" y="32"/>
                    <a:pt x="53" y="33"/>
                    <a:pt x="53" y="35"/>
                  </a:cubicBezTo>
                  <a:cubicBezTo>
                    <a:pt x="53" y="36"/>
                    <a:pt x="53" y="38"/>
                    <a:pt x="53" y="40"/>
                  </a:cubicBezTo>
                  <a:cubicBezTo>
                    <a:pt x="53" y="39"/>
                    <a:pt x="52" y="39"/>
                    <a:pt x="52" y="39"/>
                  </a:cubicBezTo>
                  <a:close/>
                  <a:moveTo>
                    <a:pt x="56" y="41"/>
                  </a:moveTo>
                  <a:cubicBezTo>
                    <a:pt x="56" y="39"/>
                    <a:pt x="56" y="37"/>
                    <a:pt x="56" y="34"/>
                  </a:cubicBezTo>
                  <a:cubicBezTo>
                    <a:pt x="56" y="32"/>
                    <a:pt x="56" y="30"/>
                    <a:pt x="56" y="27"/>
                  </a:cubicBezTo>
                  <a:cubicBezTo>
                    <a:pt x="56" y="28"/>
                    <a:pt x="57" y="28"/>
                    <a:pt x="57" y="28"/>
                  </a:cubicBezTo>
                  <a:cubicBezTo>
                    <a:pt x="57" y="31"/>
                    <a:pt x="57" y="33"/>
                    <a:pt x="57" y="35"/>
                  </a:cubicBezTo>
                  <a:cubicBezTo>
                    <a:pt x="57" y="37"/>
                    <a:pt x="57" y="40"/>
                    <a:pt x="57" y="42"/>
                  </a:cubicBezTo>
                  <a:cubicBezTo>
                    <a:pt x="57" y="42"/>
                    <a:pt x="56" y="41"/>
                    <a:pt x="56" y="41"/>
                  </a:cubicBezTo>
                  <a:close/>
                  <a:moveTo>
                    <a:pt x="59" y="40"/>
                  </a:moveTo>
                  <a:cubicBezTo>
                    <a:pt x="59" y="40"/>
                    <a:pt x="60" y="40"/>
                    <a:pt x="60" y="41"/>
                  </a:cubicBezTo>
                  <a:cubicBezTo>
                    <a:pt x="60" y="41"/>
                    <a:pt x="61" y="42"/>
                    <a:pt x="61" y="42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5" y="43"/>
                    <a:pt x="65" y="43"/>
                    <a:pt x="64" y="42"/>
                  </a:cubicBezTo>
                  <a:cubicBezTo>
                    <a:pt x="64" y="42"/>
                    <a:pt x="64" y="42"/>
                    <a:pt x="63" y="41"/>
                  </a:cubicBezTo>
                  <a:cubicBezTo>
                    <a:pt x="62" y="40"/>
                    <a:pt x="61" y="39"/>
                    <a:pt x="60" y="39"/>
                  </a:cubicBezTo>
                  <a:cubicBezTo>
                    <a:pt x="60" y="38"/>
                    <a:pt x="60" y="38"/>
                    <a:pt x="59" y="37"/>
                  </a:cubicBezTo>
                  <a:cubicBezTo>
                    <a:pt x="59" y="37"/>
                    <a:pt x="59" y="36"/>
                    <a:pt x="59" y="36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4"/>
                    <a:pt x="61" y="34"/>
                    <a:pt x="61" y="34"/>
                  </a:cubicBezTo>
                  <a:cubicBezTo>
                    <a:pt x="62" y="34"/>
                    <a:pt x="62" y="35"/>
                    <a:pt x="62" y="35"/>
                  </a:cubicBezTo>
                  <a:cubicBezTo>
                    <a:pt x="63" y="35"/>
                    <a:pt x="64" y="36"/>
                    <a:pt x="64" y="36"/>
                  </a:cubicBezTo>
                  <a:cubicBezTo>
                    <a:pt x="65" y="37"/>
                    <a:pt x="65" y="37"/>
                    <a:pt x="65" y="38"/>
                  </a:cubicBezTo>
                  <a:cubicBezTo>
                    <a:pt x="66" y="38"/>
                    <a:pt x="66" y="39"/>
                    <a:pt x="66" y="40"/>
                  </a:cubicBezTo>
                  <a:cubicBezTo>
                    <a:pt x="65" y="39"/>
                    <a:pt x="65" y="39"/>
                    <a:pt x="64" y="39"/>
                  </a:cubicBezTo>
                  <a:cubicBezTo>
                    <a:pt x="64" y="38"/>
                    <a:pt x="64" y="38"/>
                    <a:pt x="64" y="37"/>
                  </a:cubicBezTo>
                  <a:cubicBezTo>
                    <a:pt x="64" y="37"/>
                    <a:pt x="63" y="37"/>
                    <a:pt x="63" y="36"/>
                  </a:cubicBezTo>
                  <a:cubicBezTo>
                    <a:pt x="62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8"/>
                    <a:pt x="61" y="38"/>
                  </a:cubicBezTo>
                  <a:cubicBezTo>
                    <a:pt x="62" y="38"/>
                    <a:pt x="62" y="38"/>
                    <a:pt x="63" y="39"/>
                  </a:cubicBezTo>
                  <a:cubicBezTo>
                    <a:pt x="64" y="40"/>
                    <a:pt x="65" y="41"/>
                    <a:pt x="65" y="41"/>
                  </a:cubicBezTo>
                  <a:cubicBezTo>
                    <a:pt x="65" y="42"/>
                    <a:pt x="66" y="42"/>
                    <a:pt x="66" y="43"/>
                  </a:cubicBezTo>
                  <a:cubicBezTo>
                    <a:pt x="66" y="43"/>
                    <a:pt x="66" y="44"/>
                    <a:pt x="66" y="44"/>
                  </a:cubicBezTo>
                  <a:cubicBezTo>
                    <a:pt x="66" y="45"/>
                    <a:pt x="66" y="45"/>
                    <a:pt x="66" y="46"/>
                  </a:cubicBezTo>
                  <a:cubicBezTo>
                    <a:pt x="66" y="46"/>
                    <a:pt x="65" y="46"/>
                    <a:pt x="65" y="46"/>
                  </a:cubicBezTo>
                  <a:cubicBezTo>
                    <a:pt x="64" y="46"/>
                    <a:pt x="63" y="46"/>
                    <a:pt x="63" y="45"/>
                  </a:cubicBezTo>
                  <a:cubicBezTo>
                    <a:pt x="62" y="45"/>
                    <a:pt x="61" y="44"/>
                    <a:pt x="60" y="43"/>
                  </a:cubicBezTo>
                  <a:cubicBezTo>
                    <a:pt x="59" y="42"/>
                    <a:pt x="59" y="41"/>
                    <a:pt x="59" y="4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89" name="Freeform 849"/>
            <p:cNvSpPr>
              <a:spLocks noEditPoints="1"/>
            </p:cNvSpPr>
            <p:nvPr/>
          </p:nvSpPr>
          <p:spPr bwMode="auto">
            <a:xfrm>
              <a:off x="3016" y="1181"/>
              <a:ext cx="671" cy="484"/>
            </a:xfrm>
            <a:custGeom>
              <a:avLst/>
              <a:gdLst>
                <a:gd name="T0" fmla="*/ 2147483647 w 68"/>
                <a:gd name="T1" fmla="*/ 2147483647 h 49"/>
                <a:gd name="T2" fmla="*/ 2147483647 w 68"/>
                <a:gd name="T3" fmla="*/ 2147483647 h 49"/>
                <a:gd name="T4" fmla="*/ 2147483647 w 68"/>
                <a:gd name="T5" fmla="*/ 0 h 49"/>
                <a:gd name="T6" fmla="*/ 2147483647 w 68"/>
                <a:gd name="T7" fmla="*/ 2147483647 h 49"/>
                <a:gd name="T8" fmla="*/ 2147483647 w 68"/>
                <a:gd name="T9" fmla="*/ 2147483647 h 49"/>
                <a:gd name="T10" fmla="*/ 2147483647 w 68"/>
                <a:gd name="T11" fmla="*/ 2147483647 h 49"/>
                <a:gd name="T12" fmla="*/ 2147483647 w 68"/>
                <a:gd name="T13" fmla="*/ 2147483647 h 49"/>
                <a:gd name="T14" fmla="*/ 2147483647 w 68"/>
                <a:gd name="T15" fmla="*/ 2147483647 h 49"/>
                <a:gd name="T16" fmla="*/ 2147483647 w 68"/>
                <a:gd name="T17" fmla="*/ 2147483647 h 49"/>
                <a:gd name="T18" fmla="*/ 2147483647 w 68"/>
                <a:gd name="T19" fmla="*/ 2147483647 h 49"/>
                <a:gd name="T20" fmla="*/ 2147483647 w 68"/>
                <a:gd name="T21" fmla="*/ 2147483647 h 49"/>
                <a:gd name="T22" fmla="*/ 2147483647 w 68"/>
                <a:gd name="T23" fmla="*/ 2147483647 h 49"/>
                <a:gd name="T24" fmla="*/ 2147483647 w 68"/>
                <a:gd name="T25" fmla="*/ 2147483647 h 49"/>
                <a:gd name="T26" fmla="*/ 2147483647 w 68"/>
                <a:gd name="T27" fmla="*/ 2147483647 h 49"/>
                <a:gd name="T28" fmla="*/ 2147483647 w 68"/>
                <a:gd name="T29" fmla="*/ 2147483647 h 49"/>
                <a:gd name="T30" fmla="*/ 2147483647 w 68"/>
                <a:gd name="T31" fmla="*/ 2147483647 h 49"/>
                <a:gd name="T32" fmla="*/ 2147483647 w 68"/>
                <a:gd name="T33" fmla="*/ 2147483647 h 49"/>
                <a:gd name="T34" fmla="*/ 2147483647 w 68"/>
                <a:gd name="T35" fmla="*/ 2147483647 h 49"/>
                <a:gd name="T36" fmla="*/ 2147483647 w 68"/>
                <a:gd name="T37" fmla="*/ 2147483647 h 49"/>
                <a:gd name="T38" fmla="*/ 2147483647 w 68"/>
                <a:gd name="T39" fmla="*/ 2147483647 h 49"/>
                <a:gd name="T40" fmla="*/ 2147483647 w 68"/>
                <a:gd name="T41" fmla="*/ 2147483647 h 49"/>
                <a:gd name="T42" fmla="*/ 2147483647 w 68"/>
                <a:gd name="T43" fmla="*/ 2147483647 h 49"/>
                <a:gd name="T44" fmla="*/ 2147483647 w 68"/>
                <a:gd name="T45" fmla="*/ 2147483647 h 49"/>
                <a:gd name="T46" fmla="*/ 2147483647 w 68"/>
                <a:gd name="T47" fmla="*/ 2147483647 h 49"/>
                <a:gd name="T48" fmla="*/ 2147483647 w 68"/>
                <a:gd name="T49" fmla="*/ 2147483647 h 49"/>
                <a:gd name="T50" fmla="*/ 2147483647 w 68"/>
                <a:gd name="T51" fmla="*/ 2147483647 h 49"/>
                <a:gd name="T52" fmla="*/ 2147483647 w 68"/>
                <a:gd name="T53" fmla="*/ 2147483647 h 49"/>
                <a:gd name="T54" fmla="*/ 2147483647 w 68"/>
                <a:gd name="T55" fmla="*/ 2147483647 h 49"/>
                <a:gd name="T56" fmla="*/ 2147483647 w 68"/>
                <a:gd name="T57" fmla="*/ 2147483647 h 49"/>
                <a:gd name="T58" fmla="*/ 2147483647 w 68"/>
                <a:gd name="T59" fmla="*/ 2147483647 h 49"/>
                <a:gd name="T60" fmla="*/ 2147483647 w 68"/>
                <a:gd name="T61" fmla="*/ 2147483647 h 49"/>
                <a:gd name="T62" fmla="*/ 2147483647 w 68"/>
                <a:gd name="T63" fmla="*/ 2147483647 h 49"/>
                <a:gd name="T64" fmla="*/ 2147483647 w 68"/>
                <a:gd name="T65" fmla="*/ 2147483647 h 49"/>
                <a:gd name="T66" fmla="*/ 2147483647 w 68"/>
                <a:gd name="T67" fmla="*/ 2147483647 h 49"/>
                <a:gd name="T68" fmla="*/ 2147483647 w 68"/>
                <a:gd name="T69" fmla="*/ 2147483647 h 49"/>
                <a:gd name="T70" fmla="*/ 2147483647 w 68"/>
                <a:gd name="T71" fmla="*/ 2147483647 h 49"/>
                <a:gd name="T72" fmla="*/ 2147483647 w 68"/>
                <a:gd name="T73" fmla="*/ 2147483647 h 49"/>
                <a:gd name="T74" fmla="*/ 2147483647 w 68"/>
                <a:gd name="T75" fmla="*/ 2147483647 h 49"/>
                <a:gd name="T76" fmla="*/ 2147483647 w 68"/>
                <a:gd name="T77" fmla="*/ 2147483647 h 49"/>
                <a:gd name="T78" fmla="*/ 2147483647 w 68"/>
                <a:gd name="T79" fmla="*/ 2147483647 h 49"/>
                <a:gd name="T80" fmla="*/ 2147483647 w 68"/>
                <a:gd name="T81" fmla="*/ 2147483647 h 49"/>
                <a:gd name="T82" fmla="*/ 2147483647 w 68"/>
                <a:gd name="T83" fmla="*/ 2147483647 h 49"/>
                <a:gd name="T84" fmla="*/ 2147483647 w 68"/>
                <a:gd name="T85" fmla="*/ 2147483647 h 49"/>
                <a:gd name="T86" fmla="*/ 2147483647 w 68"/>
                <a:gd name="T87" fmla="*/ 2147483647 h 49"/>
                <a:gd name="T88" fmla="*/ 2147483647 w 68"/>
                <a:gd name="T89" fmla="*/ 2147483647 h 49"/>
                <a:gd name="T90" fmla="*/ 2147483647 w 68"/>
                <a:gd name="T91" fmla="*/ 2147483647 h 49"/>
                <a:gd name="T92" fmla="*/ 2147483647 w 68"/>
                <a:gd name="T93" fmla="*/ 2147483647 h 49"/>
                <a:gd name="T94" fmla="*/ 2147483647 w 68"/>
                <a:gd name="T95" fmla="*/ 2147483647 h 49"/>
                <a:gd name="T96" fmla="*/ 2147483647 w 68"/>
                <a:gd name="T97" fmla="*/ 2147483647 h 49"/>
                <a:gd name="T98" fmla="*/ 2147483647 w 68"/>
                <a:gd name="T99" fmla="*/ 2147483647 h 49"/>
                <a:gd name="T100" fmla="*/ 2147483647 w 68"/>
                <a:gd name="T101" fmla="*/ 2147483647 h 4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8"/>
                <a:gd name="T154" fmla="*/ 0 h 49"/>
                <a:gd name="T155" fmla="*/ 68 w 68"/>
                <a:gd name="T156" fmla="*/ 49 h 4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8" h="49">
                  <a:moveTo>
                    <a:pt x="6" y="14"/>
                  </a:moveTo>
                  <a:cubicBezTo>
                    <a:pt x="6" y="14"/>
                    <a:pt x="6" y="13"/>
                    <a:pt x="6" y="13"/>
                  </a:cubicBezTo>
                  <a:cubicBezTo>
                    <a:pt x="5" y="14"/>
                    <a:pt x="5" y="14"/>
                    <a:pt x="4" y="13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1" y="10"/>
                    <a:pt x="1" y="10"/>
                    <a:pt x="0" y="9"/>
                  </a:cubicBezTo>
                  <a:cubicBezTo>
                    <a:pt x="0" y="8"/>
                    <a:pt x="0" y="7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5" y="4"/>
                    <a:pt x="6" y="4"/>
                    <a:pt x="6" y="5"/>
                  </a:cubicBezTo>
                  <a:cubicBezTo>
                    <a:pt x="6" y="3"/>
                    <a:pt x="6" y="2"/>
                    <a:pt x="6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3"/>
                    <a:pt x="7" y="5"/>
                    <a:pt x="7" y="8"/>
                  </a:cubicBezTo>
                  <a:cubicBezTo>
                    <a:pt x="7" y="10"/>
                    <a:pt x="7" y="13"/>
                    <a:pt x="7" y="15"/>
                  </a:cubicBezTo>
                  <a:cubicBezTo>
                    <a:pt x="7" y="15"/>
                    <a:pt x="6" y="14"/>
                    <a:pt x="6" y="14"/>
                  </a:cubicBezTo>
                  <a:close/>
                  <a:moveTo>
                    <a:pt x="1" y="6"/>
                  </a:moveTo>
                  <a:cubicBezTo>
                    <a:pt x="1" y="8"/>
                    <a:pt x="2" y="9"/>
                    <a:pt x="2" y="10"/>
                  </a:cubicBezTo>
                  <a:cubicBezTo>
                    <a:pt x="3" y="11"/>
                    <a:pt x="3" y="11"/>
                    <a:pt x="4" y="12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6" y="11"/>
                    <a:pt x="6" y="10"/>
                    <a:pt x="6" y="9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3" y="3"/>
                    <a:pt x="2" y="3"/>
                    <a:pt x="2" y="4"/>
                  </a:cubicBezTo>
                  <a:cubicBezTo>
                    <a:pt x="2" y="4"/>
                    <a:pt x="1" y="5"/>
                    <a:pt x="1" y="6"/>
                  </a:cubicBezTo>
                  <a:close/>
                  <a:moveTo>
                    <a:pt x="16" y="16"/>
                  </a:moveTo>
                  <a:cubicBezTo>
                    <a:pt x="16" y="17"/>
                    <a:pt x="17" y="17"/>
                    <a:pt x="17" y="17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5" y="19"/>
                    <a:pt x="14" y="19"/>
                    <a:pt x="13" y="19"/>
                  </a:cubicBezTo>
                  <a:cubicBezTo>
                    <a:pt x="12" y="18"/>
                    <a:pt x="11" y="17"/>
                    <a:pt x="10" y="15"/>
                  </a:cubicBezTo>
                  <a:cubicBezTo>
                    <a:pt x="10" y="14"/>
                    <a:pt x="9" y="13"/>
                    <a:pt x="9" y="11"/>
                  </a:cubicBezTo>
                  <a:cubicBezTo>
                    <a:pt x="9" y="9"/>
                    <a:pt x="10" y="8"/>
                    <a:pt x="10" y="7"/>
                  </a:cubicBezTo>
                  <a:cubicBezTo>
                    <a:pt x="11" y="7"/>
                    <a:pt x="12" y="7"/>
                    <a:pt x="13" y="8"/>
                  </a:cubicBezTo>
                  <a:cubicBezTo>
                    <a:pt x="14" y="8"/>
                    <a:pt x="15" y="9"/>
                    <a:pt x="16" y="11"/>
                  </a:cubicBezTo>
                  <a:cubicBezTo>
                    <a:pt x="17" y="12"/>
                    <a:pt x="17" y="14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5" y="15"/>
                    <a:pt x="13" y="13"/>
                    <a:pt x="11" y="12"/>
                  </a:cubicBezTo>
                  <a:cubicBezTo>
                    <a:pt x="11" y="13"/>
                    <a:pt x="11" y="14"/>
                    <a:pt x="12" y="15"/>
                  </a:cubicBezTo>
                  <a:cubicBezTo>
                    <a:pt x="12" y="16"/>
                    <a:pt x="13" y="17"/>
                    <a:pt x="13" y="17"/>
                  </a:cubicBezTo>
                  <a:cubicBezTo>
                    <a:pt x="14" y="17"/>
                    <a:pt x="14" y="18"/>
                    <a:pt x="15" y="17"/>
                  </a:cubicBezTo>
                  <a:cubicBezTo>
                    <a:pt x="15" y="17"/>
                    <a:pt x="15" y="17"/>
                    <a:pt x="16" y="16"/>
                  </a:cubicBezTo>
                  <a:close/>
                  <a:moveTo>
                    <a:pt x="11" y="11"/>
                  </a:moveTo>
                  <a:cubicBezTo>
                    <a:pt x="12" y="12"/>
                    <a:pt x="14" y="13"/>
                    <a:pt x="16" y="14"/>
                  </a:cubicBezTo>
                  <a:cubicBezTo>
                    <a:pt x="16" y="13"/>
                    <a:pt x="15" y="12"/>
                    <a:pt x="15" y="11"/>
                  </a:cubicBezTo>
                  <a:cubicBezTo>
                    <a:pt x="15" y="10"/>
                    <a:pt x="14" y="10"/>
                    <a:pt x="13" y="9"/>
                  </a:cubicBezTo>
                  <a:cubicBezTo>
                    <a:pt x="13" y="9"/>
                    <a:pt x="12" y="9"/>
                    <a:pt x="12" y="9"/>
                  </a:cubicBezTo>
                  <a:cubicBezTo>
                    <a:pt x="11" y="9"/>
                    <a:pt x="11" y="10"/>
                    <a:pt x="11" y="11"/>
                  </a:cubicBezTo>
                  <a:close/>
                  <a:moveTo>
                    <a:pt x="22" y="22"/>
                  </a:moveTo>
                  <a:cubicBezTo>
                    <a:pt x="22" y="22"/>
                    <a:pt x="22" y="23"/>
                    <a:pt x="22" y="24"/>
                  </a:cubicBezTo>
                  <a:cubicBezTo>
                    <a:pt x="22" y="23"/>
                    <a:pt x="22" y="23"/>
                    <a:pt x="21" y="23"/>
                  </a:cubicBezTo>
                  <a:cubicBezTo>
                    <a:pt x="21" y="23"/>
                    <a:pt x="20" y="22"/>
                    <a:pt x="20" y="22"/>
                  </a:cubicBezTo>
                  <a:cubicBezTo>
                    <a:pt x="20" y="22"/>
                    <a:pt x="20" y="21"/>
                    <a:pt x="19" y="21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8"/>
                    <a:pt x="19" y="17"/>
                    <a:pt x="19" y="16"/>
                  </a:cubicBezTo>
                  <a:cubicBezTo>
                    <a:pt x="19" y="15"/>
                    <a:pt x="19" y="14"/>
                    <a:pt x="19" y="13"/>
                  </a:cubicBezTo>
                  <a:cubicBezTo>
                    <a:pt x="19" y="13"/>
                    <a:pt x="19" y="12"/>
                    <a:pt x="18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9"/>
                  </a:cubicBezTo>
                  <a:cubicBezTo>
                    <a:pt x="20" y="9"/>
                    <a:pt x="20" y="9"/>
                    <a:pt x="21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1" y="14"/>
                    <a:pt x="21" y="14"/>
                  </a:cubicBezTo>
                  <a:cubicBezTo>
                    <a:pt x="21" y="15"/>
                    <a:pt x="21" y="16"/>
                    <a:pt x="21" y="17"/>
                  </a:cubicBezTo>
                  <a:cubicBezTo>
                    <a:pt x="21" y="18"/>
                    <a:pt x="21" y="19"/>
                    <a:pt x="21" y="20"/>
                  </a:cubicBezTo>
                  <a:cubicBezTo>
                    <a:pt x="21" y="20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lose/>
                  <a:moveTo>
                    <a:pt x="30" y="24"/>
                  </a:moveTo>
                  <a:cubicBezTo>
                    <a:pt x="30" y="25"/>
                    <a:pt x="31" y="25"/>
                    <a:pt x="31" y="26"/>
                  </a:cubicBezTo>
                  <a:cubicBezTo>
                    <a:pt x="31" y="26"/>
                    <a:pt x="31" y="27"/>
                    <a:pt x="30" y="27"/>
                  </a:cubicBezTo>
                  <a:cubicBezTo>
                    <a:pt x="29" y="27"/>
                    <a:pt x="28" y="27"/>
                    <a:pt x="27" y="27"/>
                  </a:cubicBezTo>
                  <a:cubicBezTo>
                    <a:pt x="26" y="26"/>
                    <a:pt x="25" y="25"/>
                    <a:pt x="24" y="24"/>
                  </a:cubicBezTo>
                  <a:cubicBezTo>
                    <a:pt x="24" y="22"/>
                    <a:pt x="23" y="21"/>
                    <a:pt x="23" y="19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5" y="15"/>
                    <a:pt x="26" y="15"/>
                    <a:pt x="27" y="16"/>
                  </a:cubicBezTo>
                  <a:cubicBezTo>
                    <a:pt x="28" y="16"/>
                    <a:pt x="29" y="17"/>
                    <a:pt x="30" y="19"/>
                  </a:cubicBezTo>
                  <a:cubicBezTo>
                    <a:pt x="31" y="20"/>
                    <a:pt x="31" y="22"/>
                    <a:pt x="31" y="2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23"/>
                    <a:pt x="27" y="21"/>
                    <a:pt x="25" y="20"/>
                  </a:cubicBezTo>
                  <a:cubicBezTo>
                    <a:pt x="25" y="21"/>
                    <a:pt x="25" y="22"/>
                    <a:pt x="26" y="23"/>
                  </a:cubicBezTo>
                  <a:cubicBezTo>
                    <a:pt x="26" y="24"/>
                    <a:pt x="27" y="25"/>
                    <a:pt x="27" y="25"/>
                  </a:cubicBezTo>
                  <a:cubicBezTo>
                    <a:pt x="28" y="26"/>
                    <a:pt x="28" y="26"/>
                    <a:pt x="29" y="26"/>
                  </a:cubicBezTo>
                  <a:cubicBezTo>
                    <a:pt x="29" y="25"/>
                    <a:pt x="29" y="25"/>
                    <a:pt x="30" y="24"/>
                  </a:cubicBezTo>
                  <a:close/>
                  <a:moveTo>
                    <a:pt x="25" y="19"/>
                  </a:moveTo>
                  <a:cubicBezTo>
                    <a:pt x="26" y="20"/>
                    <a:pt x="28" y="21"/>
                    <a:pt x="30" y="22"/>
                  </a:cubicBezTo>
                  <a:cubicBezTo>
                    <a:pt x="30" y="21"/>
                    <a:pt x="29" y="20"/>
                    <a:pt x="29" y="19"/>
                  </a:cubicBezTo>
                  <a:cubicBezTo>
                    <a:pt x="29" y="18"/>
                    <a:pt x="28" y="18"/>
                    <a:pt x="27" y="17"/>
                  </a:cubicBezTo>
                  <a:cubicBezTo>
                    <a:pt x="27" y="17"/>
                    <a:pt x="26" y="17"/>
                    <a:pt x="26" y="17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39" y="29"/>
                  </a:moveTo>
                  <a:cubicBezTo>
                    <a:pt x="39" y="30"/>
                    <a:pt x="40" y="30"/>
                    <a:pt x="40" y="30"/>
                  </a:cubicBezTo>
                  <a:cubicBezTo>
                    <a:pt x="40" y="31"/>
                    <a:pt x="40" y="32"/>
                    <a:pt x="39" y="32"/>
                  </a:cubicBezTo>
                  <a:cubicBezTo>
                    <a:pt x="38" y="33"/>
                    <a:pt x="38" y="33"/>
                    <a:pt x="37" y="32"/>
                  </a:cubicBezTo>
                  <a:cubicBezTo>
                    <a:pt x="35" y="31"/>
                    <a:pt x="35" y="30"/>
                    <a:pt x="34" y="29"/>
                  </a:cubicBezTo>
                  <a:cubicBezTo>
                    <a:pt x="33" y="28"/>
                    <a:pt x="33" y="26"/>
                    <a:pt x="33" y="24"/>
                  </a:cubicBezTo>
                  <a:cubicBezTo>
                    <a:pt x="33" y="23"/>
                    <a:pt x="33" y="22"/>
                    <a:pt x="33" y="22"/>
                  </a:cubicBezTo>
                  <a:cubicBezTo>
                    <a:pt x="33" y="21"/>
                    <a:pt x="34" y="21"/>
                    <a:pt x="35" y="21"/>
                  </a:cubicBezTo>
                  <a:cubicBezTo>
                    <a:pt x="35" y="21"/>
                    <a:pt x="36" y="21"/>
                    <a:pt x="37" y="21"/>
                  </a:cubicBezTo>
                  <a:cubicBezTo>
                    <a:pt x="38" y="22"/>
                    <a:pt x="38" y="22"/>
                    <a:pt x="39" y="23"/>
                  </a:cubicBezTo>
                  <a:cubicBezTo>
                    <a:pt x="40" y="24"/>
                    <a:pt x="40" y="25"/>
                    <a:pt x="40" y="26"/>
                  </a:cubicBezTo>
                  <a:cubicBezTo>
                    <a:pt x="40" y="26"/>
                    <a:pt x="39" y="26"/>
                    <a:pt x="39" y="26"/>
                  </a:cubicBezTo>
                  <a:cubicBezTo>
                    <a:pt x="39" y="25"/>
                    <a:pt x="38" y="24"/>
                    <a:pt x="38" y="24"/>
                  </a:cubicBezTo>
                  <a:cubicBezTo>
                    <a:pt x="38" y="23"/>
                    <a:pt x="37" y="23"/>
                    <a:pt x="37" y="23"/>
                  </a:cubicBezTo>
                  <a:cubicBezTo>
                    <a:pt x="36" y="22"/>
                    <a:pt x="35" y="22"/>
                    <a:pt x="35" y="23"/>
                  </a:cubicBezTo>
                  <a:cubicBezTo>
                    <a:pt x="34" y="23"/>
                    <a:pt x="34" y="24"/>
                    <a:pt x="34" y="25"/>
                  </a:cubicBezTo>
                  <a:cubicBezTo>
                    <a:pt x="34" y="27"/>
                    <a:pt x="34" y="28"/>
                    <a:pt x="35" y="29"/>
                  </a:cubicBezTo>
                  <a:cubicBezTo>
                    <a:pt x="35" y="29"/>
                    <a:pt x="36" y="30"/>
                    <a:pt x="37" y="31"/>
                  </a:cubicBezTo>
                  <a:cubicBezTo>
                    <a:pt x="37" y="31"/>
                    <a:pt x="38" y="31"/>
                    <a:pt x="38" y="31"/>
                  </a:cubicBezTo>
                  <a:cubicBezTo>
                    <a:pt x="39" y="31"/>
                    <a:pt x="39" y="30"/>
                    <a:pt x="39" y="29"/>
                  </a:cubicBezTo>
                  <a:close/>
                  <a:moveTo>
                    <a:pt x="45" y="35"/>
                  </a:moveTo>
                  <a:cubicBezTo>
                    <a:pt x="45" y="35"/>
                    <a:pt x="45" y="36"/>
                    <a:pt x="45" y="37"/>
                  </a:cubicBezTo>
                  <a:cubicBezTo>
                    <a:pt x="45" y="36"/>
                    <a:pt x="44" y="36"/>
                    <a:pt x="44" y="36"/>
                  </a:cubicBezTo>
                  <a:cubicBezTo>
                    <a:pt x="43" y="36"/>
                    <a:pt x="43" y="35"/>
                    <a:pt x="43" y="35"/>
                  </a:cubicBezTo>
                  <a:cubicBezTo>
                    <a:pt x="42" y="35"/>
                    <a:pt x="42" y="34"/>
                    <a:pt x="42" y="34"/>
                  </a:cubicBezTo>
                  <a:cubicBezTo>
                    <a:pt x="42" y="34"/>
                    <a:pt x="42" y="33"/>
                    <a:pt x="42" y="32"/>
                  </a:cubicBezTo>
                  <a:cubicBezTo>
                    <a:pt x="42" y="31"/>
                    <a:pt x="42" y="30"/>
                    <a:pt x="42" y="29"/>
                  </a:cubicBezTo>
                  <a:cubicBezTo>
                    <a:pt x="42" y="28"/>
                    <a:pt x="42" y="27"/>
                    <a:pt x="42" y="26"/>
                  </a:cubicBezTo>
                  <a:cubicBezTo>
                    <a:pt x="41" y="26"/>
                    <a:pt x="41" y="25"/>
                    <a:pt x="41" y="25"/>
                  </a:cubicBezTo>
                  <a:cubicBezTo>
                    <a:pt x="41" y="25"/>
                    <a:pt x="41" y="24"/>
                    <a:pt x="41" y="24"/>
                  </a:cubicBezTo>
                  <a:cubicBezTo>
                    <a:pt x="41" y="24"/>
                    <a:pt x="41" y="24"/>
                    <a:pt x="42" y="24"/>
                  </a:cubicBezTo>
                  <a:cubicBezTo>
                    <a:pt x="42" y="23"/>
                    <a:pt x="42" y="23"/>
                    <a:pt x="42" y="22"/>
                  </a:cubicBezTo>
                  <a:cubicBezTo>
                    <a:pt x="42" y="22"/>
                    <a:pt x="43" y="22"/>
                    <a:pt x="43" y="22"/>
                  </a:cubicBezTo>
                  <a:cubicBezTo>
                    <a:pt x="43" y="23"/>
                    <a:pt x="43" y="24"/>
                    <a:pt x="43" y="25"/>
                  </a:cubicBezTo>
                  <a:cubicBezTo>
                    <a:pt x="44" y="25"/>
                    <a:pt x="44" y="26"/>
                    <a:pt x="45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7"/>
                    <a:pt x="43" y="27"/>
                  </a:cubicBezTo>
                  <a:cubicBezTo>
                    <a:pt x="43" y="28"/>
                    <a:pt x="43" y="29"/>
                    <a:pt x="43" y="30"/>
                  </a:cubicBezTo>
                  <a:cubicBezTo>
                    <a:pt x="43" y="31"/>
                    <a:pt x="43" y="32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5"/>
                  </a:cubicBezTo>
                  <a:cubicBezTo>
                    <a:pt x="44" y="35"/>
                    <a:pt x="45" y="35"/>
                    <a:pt x="45" y="35"/>
                  </a:cubicBezTo>
                  <a:close/>
                  <a:moveTo>
                    <a:pt x="46" y="32"/>
                  </a:moveTo>
                  <a:cubicBezTo>
                    <a:pt x="46" y="30"/>
                    <a:pt x="46" y="29"/>
                    <a:pt x="47" y="28"/>
                  </a:cubicBezTo>
                  <a:cubicBezTo>
                    <a:pt x="48" y="28"/>
                    <a:pt x="49" y="28"/>
                    <a:pt x="50" y="29"/>
                  </a:cubicBezTo>
                  <a:cubicBezTo>
                    <a:pt x="51" y="29"/>
                    <a:pt x="52" y="30"/>
                    <a:pt x="53" y="32"/>
                  </a:cubicBezTo>
                  <a:cubicBezTo>
                    <a:pt x="54" y="33"/>
                    <a:pt x="54" y="35"/>
                    <a:pt x="54" y="36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3" y="40"/>
                    <a:pt x="53" y="40"/>
                    <a:pt x="52" y="40"/>
                  </a:cubicBezTo>
                  <a:cubicBezTo>
                    <a:pt x="51" y="40"/>
                    <a:pt x="51" y="40"/>
                    <a:pt x="50" y="40"/>
                  </a:cubicBezTo>
                  <a:cubicBezTo>
                    <a:pt x="49" y="39"/>
                    <a:pt x="48" y="38"/>
                    <a:pt x="47" y="37"/>
                  </a:cubicBezTo>
                  <a:cubicBezTo>
                    <a:pt x="46" y="35"/>
                    <a:pt x="46" y="34"/>
                    <a:pt x="46" y="32"/>
                  </a:cubicBezTo>
                  <a:close/>
                  <a:moveTo>
                    <a:pt x="47" y="33"/>
                  </a:moveTo>
                  <a:cubicBezTo>
                    <a:pt x="47" y="34"/>
                    <a:pt x="48" y="35"/>
                    <a:pt x="48" y="36"/>
                  </a:cubicBezTo>
                  <a:cubicBezTo>
                    <a:pt x="49" y="37"/>
                    <a:pt x="49" y="38"/>
                    <a:pt x="50" y="38"/>
                  </a:cubicBezTo>
                  <a:cubicBezTo>
                    <a:pt x="51" y="39"/>
                    <a:pt x="51" y="39"/>
                    <a:pt x="52" y="38"/>
                  </a:cubicBezTo>
                  <a:cubicBezTo>
                    <a:pt x="52" y="38"/>
                    <a:pt x="52" y="37"/>
                    <a:pt x="52" y="36"/>
                  </a:cubicBezTo>
                  <a:cubicBezTo>
                    <a:pt x="52" y="34"/>
                    <a:pt x="52" y="33"/>
                    <a:pt x="52" y="32"/>
                  </a:cubicBezTo>
                  <a:cubicBezTo>
                    <a:pt x="51" y="31"/>
                    <a:pt x="51" y="31"/>
                    <a:pt x="50" y="30"/>
                  </a:cubicBezTo>
                  <a:cubicBezTo>
                    <a:pt x="49" y="30"/>
                    <a:pt x="49" y="30"/>
                    <a:pt x="48" y="30"/>
                  </a:cubicBezTo>
                  <a:cubicBezTo>
                    <a:pt x="48" y="30"/>
                    <a:pt x="47" y="31"/>
                    <a:pt x="47" y="33"/>
                  </a:cubicBezTo>
                  <a:close/>
                  <a:moveTo>
                    <a:pt x="56" y="43"/>
                  </a:moveTo>
                  <a:cubicBezTo>
                    <a:pt x="56" y="41"/>
                    <a:pt x="56" y="39"/>
                    <a:pt x="56" y="38"/>
                  </a:cubicBezTo>
                  <a:cubicBezTo>
                    <a:pt x="56" y="36"/>
                    <a:pt x="56" y="34"/>
                    <a:pt x="56" y="32"/>
                  </a:cubicBezTo>
                  <a:cubicBezTo>
                    <a:pt x="56" y="33"/>
                    <a:pt x="57" y="33"/>
                    <a:pt x="57" y="33"/>
                  </a:cubicBezTo>
                  <a:cubicBezTo>
                    <a:pt x="57" y="34"/>
                    <a:pt x="57" y="34"/>
                    <a:pt x="57" y="35"/>
                  </a:cubicBezTo>
                  <a:cubicBezTo>
                    <a:pt x="57" y="34"/>
                    <a:pt x="58" y="34"/>
                    <a:pt x="58" y="34"/>
                  </a:cubicBezTo>
                  <a:cubicBezTo>
                    <a:pt x="58" y="34"/>
                    <a:pt x="59" y="34"/>
                    <a:pt x="59" y="34"/>
                  </a:cubicBezTo>
                  <a:cubicBezTo>
                    <a:pt x="60" y="34"/>
                    <a:pt x="60" y="35"/>
                    <a:pt x="61" y="35"/>
                  </a:cubicBezTo>
                  <a:cubicBezTo>
                    <a:pt x="60" y="36"/>
                    <a:pt x="60" y="36"/>
                    <a:pt x="60" y="37"/>
                  </a:cubicBezTo>
                  <a:cubicBezTo>
                    <a:pt x="60" y="36"/>
                    <a:pt x="59" y="36"/>
                    <a:pt x="59" y="36"/>
                  </a:cubicBezTo>
                  <a:cubicBezTo>
                    <a:pt x="59" y="36"/>
                    <a:pt x="58" y="36"/>
                    <a:pt x="58" y="36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7" y="37"/>
                    <a:pt x="57" y="37"/>
                    <a:pt x="57" y="38"/>
                  </a:cubicBezTo>
                  <a:cubicBezTo>
                    <a:pt x="57" y="39"/>
                    <a:pt x="57" y="40"/>
                    <a:pt x="57" y="41"/>
                  </a:cubicBezTo>
                  <a:cubicBezTo>
                    <a:pt x="57" y="42"/>
                    <a:pt x="57" y="43"/>
                    <a:pt x="57" y="44"/>
                  </a:cubicBezTo>
                  <a:cubicBezTo>
                    <a:pt x="57" y="43"/>
                    <a:pt x="56" y="43"/>
                    <a:pt x="56" y="43"/>
                  </a:cubicBezTo>
                  <a:close/>
                  <a:moveTo>
                    <a:pt x="61" y="43"/>
                  </a:moveTo>
                  <a:cubicBezTo>
                    <a:pt x="61" y="43"/>
                    <a:pt x="62" y="43"/>
                    <a:pt x="62" y="43"/>
                  </a:cubicBezTo>
                  <a:cubicBezTo>
                    <a:pt x="62" y="44"/>
                    <a:pt x="63" y="45"/>
                    <a:pt x="63" y="45"/>
                  </a:cubicBezTo>
                  <a:cubicBezTo>
                    <a:pt x="63" y="46"/>
                    <a:pt x="64" y="46"/>
                    <a:pt x="65" y="47"/>
                  </a:cubicBezTo>
                  <a:cubicBezTo>
                    <a:pt x="65" y="47"/>
                    <a:pt x="66" y="47"/>
                    <a:pt x="66" y="47"/>
                  </a:cubicBezTo>
                  <a:cubicBezTo>
                    <a:pt x="67" y="47"/>
                    <a:pt x="67" y="47"/>
                    <a:pt x="67" y="46"/>
                  </a:cubicBezTo>
                  <a:cubicBezTo>
                    <a:pt x="67" y="46"/>
                    <a:pt x="67" y="45"/>
                    <a:pt x="66" y="45"/>
                  </a:cubicBezTo>
                  <a:cubicBezTo>
                    <a:pt x="66" y="45"/>
                    <a:pt x="66" y="44"/>
                    <a:pt x="65" y="44"/>
                  </a:cubicBezTo>
                  <a:cubicBezTo>
                    <a:pt x="64" y="43"/>
                    <a:pt x="63" y="42"/>
                    <a:pt x="62" y="41"/>
                  </a:cubicBezTo>
                  <a:cubicBezTo>
                    <a:pt x="62" y="41"/>
                    <a:pt x="62" y="40"/>
                    <a:pt x="61" y="40"/>
                  </a:cubicBezTo>
                  <a:cubicBezTo>
                    <a:pt x="61" y="39"/>
                    <a:pt x="61" y="39"/>
                    <a:pt x="61" y="38"/>
                  </a:cubicBezTo>
                  <a:cubicBezTo>
                    <a:pt x="61" y="38"/>
                    <a:pt x="61" y="37"/>
                    <a:pt x="61" y="37"/>
                  </a:cubicBezTo>
                  <a:cubicBezTo>
                    <a:pt x="62" y="37"/>
                    <a:pt x="62" y="37"/>
                    <a:pt x="62" y="36"/>
                  </a:cubicBezTo>
                  <a:cubicBezTo>
                    <a:pt x="62" y="36"/>
                    <a:pt x="63" y="36"/>
                    <a:pt x="63" y="3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37"/>
                    <a:pt x="66" y="38"/>
                    <a:pt x="66" y="38"/>
                  </a:cubicBezTo>
                  <a:cubicBezTo>
                    <a:pt x="67" y="39"/>
                    <a:pt x="67" y="40"/>
                    <a:pt x="67" y="40"/>
                  </a:cubicBezTo>
                  <a:cubicBezTo>
                    <a:pt x="68" y="41"/>
                    <a:pt x="68" y="41"/>
                    <a:pt x="68" y="42"/>
                  </a:cubicBezTo>
                  <a:cubicBezTo>
                    <a:pt x="67" y="42"/>
                    <a:pt x="67" y="42"/>
                    <a:pt x="66" y="41"/>
                  </a:cubicBezTo>
                  <a:cubicBezTo>
                    <a:pt x="66" y="41"/>
                    <a:pt x="66" y="40"/>
                    <a:pt x="66" y="40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4" y="38"/>
                    <a:pt x="63" y="38"/>
                    <a:pt x="63" y="38"/>
                  </a:cubicBezTo>
                  <a:cubicBezTo>
                    <a:pt x="63" y="38"/>
                    <a:pt x="63" y="38"/>
                    <a:pt x="63" y="39"/>
                  </a:cubicBezTo>
                  <a:cubicBezTo>
                    <a:pt x="63" y="39"/>
                    <a:pt x="63" y="39"/>
                    <a:pt x="63" y="40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4" y="40"/>
                    <a:pt x="64" y="41"/>
                    <a:pt x="65" y="42"/>
                  </a:cubicBezTo>
                  <a:cubicBezTo>
                    <a:pt x="66" y="42"/>
                    <a:pt x="66" y="43"/>
                    <a:pt x="67" y="44"/>
                  </a:cubicBezTo>
                  <a:cubicBezTo>
                    <a:pt x="67" y="44"/>
                    <a:pt x="68" y="45"/>
                    <a:pt x="68" y="45"/>
                  </a:cubicBezTo>
                  <a:cubicBezTo>
                    <a:pt x="68" y="46"/>
                    <a:pt x="68" y="46"/>
                    <a:pt x="68" y="47"/>
                  </a:cubicBezTo>
                  <a:cubicBezTo>
                    <a:pt x="68" y="47"/>
                    <a:pt x="68" y="48"/>
                    <a:pt x="68" y="48"/>
                  </a:cubicBezTo>
                  <a:cubicBezTo>
                    <a:pt x="68" y="49"/>
                    <a:pt x="67" y="49"/>
                    <a:pt x="67" y="49"/>
                  </a:cubicBezTo>
                  <a:cubicBezTo>
                    <a:pt x="66" y="49"/>
                    <a:pt x="65" y="49"/>
                    <a:pt x="65" y="48"/>
                  </a:cubicBezTo>
                  <a:cubicBezTo>
                    <a:pt x="64" y="47"/>
                    <a:pt x="63" y="47"/>
                    <a:pt x="62" y="46"/>
                  </a:cubicBezTo>
                  <a:cubicBezTo>
                    <a:pt x="61" y="45"/>
                    <a:pt x="61" y="44"/>
                    <a:pt x="61" y="4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90" name="Freeform 850"/>
            <p:cNvSpPr>
              <a:spLocks noEditPoints="1"/>
            </p:cNvSpPr>
            <p:nvPr/>
          </p:nvSpPr>
          <p:spPr bwMode="auto">
            <a:xfrm>
              <a:off x="501" y="846"/>
              <a:ext cx="641" cy="434"/>
            </a:xfrm>
            <a:custGeom>
              <a:avLst/>
              <a:gdLst>
                <a:gd name="T0" fmla="*/ 2147483647 w 65"/>
                <a:gd name="T1" fmla="*/ 2147483647 h 44"/>
                <a:gd name="T2" fmla="*/ 0 w 65"/>
                <a:gd name="T3" fmla="*/ 2147483647 h 44"/>
                <a:gd name="T4" fmla="*/ 2147483647 w 65"/>
                <a:gd name="T5" fmla="*/ 2147483647 h 44"/>
                <a:gd name="T6" fmla="*/ 2147483647 w 65"/>
                <a:gd name="T7" fmla="*/ 2147483647 h 44"/>
                <a:gd name="T8" fmla="*/ 2147483647 w 65"/>
                <a:gd name="T9" fmla="*/ 2147483647 h 44"/>
                <a:gd name="T10" fmla="*/ 2147483647 w 65"/>
                <a:gd name="T11" fmla="*/ 2147483647 h 44"/>
                <a:gd name="T12" fmla="*/ 2147483647 w 65"/>
                <a:gd name="T13" fmla="*/ 2147483647 h 44"/>
                <a:gd name="T14" fmla="*/ 2147483647 w 65"/>
                <a:gd name="T15" fmla="*/ 2147483647 h 44"/>
                <a:gd name="T16" fmla="*/ 2147483647 w 65"/>
                <a:gd name="T17" fmla="*/ 2147483647 h 44"/>
                <a:gd name="T18" fmla="*/ 2147483647 w 65"/>
                <a:gd name="T19" fmla="*/ 2147483647 h 44"/>
                <a:gd name="T20" fmla="*/ 2147483647 w 65"/>
                <a:gd name="T21" fmla="*/ 2147483647 h 44"/>
                <a:gd name="T22" fmla="*/ 2147483647 w 65"/>
                <a:gd name="T23" fmla="*/ 2147483647 h 44"/>
                <a:gd name="T24" fmla="*/ 2147483647 w 65"/>
                <a:gd name="T25" fmla="*/ 2147483647 h 44"/>
                <a:gd name="T26" fmla="*/ 2147483647 w 65"/>
                <a:gd name="T27" fmla="*/ 2147483647 h 44"/>
                <a:gd name="T28" fmla="*/ 2147483647 w 65"/>
                <a:gd name="T29" fmla="*/ 2147483647 h 44"/>
                <a:gd name="T30" fmla="*/ 2147483647 w 65"/>
                <a:gd name="T31" fmla="*/ 2147483647 h 44"/>
                <a:gd name="T32" fmla="*/ 2147483647 w 65"/>
                <a:gd name="T33" fmla="*/ 2147483647 h 44"/>
                <a:gd name="T34" fmla="*/ 2147483647 w 65"/>
                <a:gd name="T35" fmla="*/ 2147483647 h 44"/>
                <a:gd name="T36" fmla="*/ 2147483647 w 65"/>
                <a:gd name="T37" fmla="*/ 2147483647 h 44"/>
                <a:gd name="T38" fmla="*/ 2147483647 w 65"/>
                <a:gd name="T39" fmla="*/ 2147483647 h 44"/>
                <a:gd name="T40" fmla="*/ 2147483647 w 65"/>
                <a:gd name="T41" fmla="*/ 2147483647 h 44"/>
                <a:gd name="T42" fmla="*/ 2147483647 w 65"/>
                <a:gd name="T43" fmla="*/ 2147483647 h 44"/>
                <a:gd name="T44" fmla="*/ 2147483647 w 65"/>
                <a:gd name="T45" fmla="*/ 2147483647 h 44"/>
                <a:gd name="T46" fmla="*/ 2147483647 w 65"/>
                <a:gd name="T47" fmla="*/ 2147483647 h 44"/>
                <a:gd name="T48" fmla="*/ 2147483647 w 65"/>
                <a:gd name="T49" fmla="*/ 2147483647 h 44"/>
                <a:gd name="T50" fmla="*/ 2147483647 w 65"/>
                <a:gd name="T51" fmla="*/ 2147483647 h 44"/>
                <a:gd name="T52" fmla="*/ 2147483647 w 65"/>
                <a:gd name="T53" fmla="*/ 2147483647 h 44"/>
                <a:gd name="T54" fmla="*/ 2147483647 w 65"/>
                <a:gd name="T55" fmla="*/ 2147483647 h 44"/>
                <a:gd name="T56" fmla="*/ 2147483647 w 65"/>
                <a:gd name="T57" fmla="*/ 2147483647 h 44"/>
                <a:gd name="T58" fmla="*/ 2147483647 w 65"/>
                <a:gd name="T59" fmla="*/ 2147483647 h 44"/>
                <a:gd name="T60" fmla="*/ 2147483647 w 65"/>
                <a:gd name="T61" fmla="*/ 2147483647 h 44"/>
                <a:gd name="T62" fmla="*/ 2147483647 w 65"/>
                <a:gd name="T63" fmla="*/ 2147483647 h 44"/>
                <a:gd name="T64" fmla="*/ 2147483647 w 65"/>
                <a:gd name="T65" fmla="*/ 2147483647 h 44"/>
                <a:gd name="T66" fmla="*/ 2147483647 w 65"/>
                <a:gd name="T67" fmla="*/ 2147483647 h 44"/>
                <a:gd name="T68" fmla="*/ 2147483647 w 65"/>
                <a:gd name="T69" fmla="*/ 2147483647 h 44"/>
                <a:gd name="T70" fmla="*/ 2147483647 w 65"/>
                <a:gd name="T71" fmla="*/ 2147483647 h 44"/>
                <a:gd name="T72" fmla="*/ 2147483647 w 65"/>
                <a:gd name="T73" fmla="*/ 2147483647 h 44"/>
                <a:gd name="T74" fmla="*/ 2147483647 w 65"/>
                <a:gd name="T75" fmla="*/ 2147483647 h 44"/>
                <a:gd name="T76" fmla="*/ 2147483647 w 65"/>
                <a:gd name="T77" fmla="*/ 2147483647 h 44"/>
                <a:gd name="T78" fmla="*/ 2147483647 w 65"/>
                <a:gd name="T79" fmla="*/ 2147483647 h 44"/>
                <a:gd name="T80" fmla="*/ 2147483647 w 65"/>
                <a:gd name="T81" fmla="*/ 2147483647 h 44"/>
                <a:gd name="T82" fmla="*/ 2147483647 w 65"/>
                <a:gd name="T83" fmla="*/ 2147483647 h 44"/>
                <a:gd name="T84" fmla="*/ 2147483647 w 65"/>
                <a:gd name="T85" fmla="*/ 2147483647 h 44"/>
                <a:gd name="T86" fmla="*/ 2147483647 w 65"/>
                <a:gd name="T87" fmla="*/ 2147483647 h 44"/>
                <a:gd name="T88" fmla="*/ 2147483647 w 65"/>
                <a:gd name="T89" fmla="*/ 2147483647 h 44"/>
                <a:gd name="T90" fmla="*/ 2147483647 w 65"/>
                <a:gd name="T91" fmla="*/ 2147483647 h 44"/>
                <a:gd name="T92" fmla="*/ 2147483647 w 65"/>
                <a:gd name="T93" fmla="*/ 2147483647 h 44"/>
                <a:gd name="T94" fmla="*/ 2147483647 w 65"/>
                <a:gd name="T95" fmla="*/ 2147483647 h 44"/>
                <a:gd name="T96" fmla="*/ 2147483647 w 65"/>
                <a:gd name="T97" fmla="*/ 2147483647 h 44"/>
                <a:gd name="T98" fmla="*/ 2147483647 w 65"/>
                <a:gd name="T99" fmla="*/ 2147483647 h 44"/>
                <a:gd name="T100" fmla="*/ 2147483647 w 65"/>
                <a:gd name="T101" fmla="*/ 2147483647 h 44"/>
                <a:gd name="T102" fmla="*/ 2147483647 w 65"/>
                <a:gd name="T103" fmla="*/ 2147483647 h 44"/>
                <a:gd name="T104" fmla="*/ 2147483647 w 65"/>
                <a:gd name="T105" fmla="*/ 2147483647 h 44"/>
                <a:gd name="T106" fmla="*/ 2147483647 w 65"/>
                <a:gd name="T107" fmla="*/ 2147483647 h 44"/>
                <a:gd name="T108" fmla="*/ 2147483647 w 65"/>
                <a:gd name="T109" fmla="*/ 2147483647 h 44"/>
                <a:gd name="T110" fmla="*/ 2147483647 w 65"/>
                <a:gd name="T111" fmla="*/ 2147483647 h 44"/>
                <a:gd name="T112" fmla="*/ 2147483647 w 65"/>
                <a:gd name="T113" fmla="*/ 2147483647 h 44"/>
                <a:gd name="T114" fmla="*/ 2147483647 w 65"/>
                <a:gd name="T115" fmla="*/ 2147483647 h 44"/>
                <a:gd name="T116" fmla="*/ 2147483647 w 65"/>
                <a:gd name="T117" fmla="*/ 2147483647 h 44"/>
                <a:gd name="T118" fmla="*/ 2147483647 w 65"/>
                <a:gd name="T119" fmla="*/ 2147483647 h 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5"/>
                <a:gd name="T181" fmla="*/ 0 h 44"/>
                <a:gd name="T182" fmla="*/ 65 w 65"/>
                <a:gd name="T183" fmla="*/ 44 h 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5" h="44">
                  <a:moveTo>
                    <a:pt x="6" y="8"/>
                  </a:moveTo>
                  <a:cubicBezTo>
                    <a:pt x="6" y="8"/>
                    <a:pt x="7" y="9"/>
                    <a:pt x="7" y="9"/>
                  </a:cubicBezTo>
                  <a:cubicBezTo>
                    <a:pt x="7" y="10"/>
                    <a:pt x="7" y="10"/>
                    <a:pt x="6" y="11"/>
                  </a:cubicBezTo>
                  <a:cubicBezTo>
                    <a:pt x="5" y="11"/>
                    <a:pt x="4" y="11"/>
                    <a:pt x="4" y="10"/>
                  </a:cubicBezTo>
                  <a:cubicBezTo>
                    <a:pt x="2" y="10"/>
                    <a:pt x="1" y="9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5" y="2"/>
                    <a:pt x="6" y="3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8"/>
                  </a:cubicBezTo>
                  <a:close/>
                  <a:moveTo>
                    <a:pt x="8" y="13"/>
                  </a:moveTo>
                  <a:cubicBezTo>
                    <a:pt x="8" y="11"/>
                    <a:pt x="8" y="9"/>
                    <a:pt x="8" y="6"/>
                  </a:cubicBezTo>
                  <a:cubicBezTo>
                    <a:pt x="8" y="4"/>
                    <a:pt x="8" y="2"/>
                    <a:pt x="8" y="0"/>
                  </a:cubicBezTo>
                  <a:cubicBezTo>
                    <a:pt x="9" y="0"/>
                    <a:pt x="9" y="1"/>
                    <a:pt x="10" y="1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4"/>
                    <a:pt x="10" y="5"/>
                    <a:pt x="10" y="5"/>
                  </a:cubicBezTo>
                  <a:cubicBezTo>
                    <a:pt x="11" y="5"/>
                    <a:pt x="11" y="5"/>
                    <a:pt x="13" y="6"/>
                  </a:cubicBezTo>
                  <a:cubicBezTo>
                    <a:pt x="13" y="6"/>
                    <a:pt x="14" y="6"/>
                    <a:pt x="14" y="7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5" y="9"/>
                    <a:pt x="16" y="10"/>
                    <a:pt x="16" y="11"/>
                  </a:cubicBezTo>
                  <a:cubicBezTo>
                    <a:pt x="16" y="12"/>
                    <a:pt x="16" y="13"/>
                    <a:pt x="16" y="14"/>
                  </a:cubicBezTo>
                  <a:cubicBezTo>
                    <a:pt x="16" y="15"/>
                    <a:pt x="16" y="16"/>
                    <a:pt x="16" y="17"/>
                  </a:cubicBezTo>
                  <a:cubicBezTo>
                    <a:pt x="15" y="17"/>
                    <a:pt x="15" y="16"/>
                    <a:pt x="14" y="16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4" y="12"/>
                    <a:pt x="14" y="11"/>
                    <a:pt x="14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2" y="7"/>
                    <a:pt x="11" y="6"/>
                    <a:pt x="11" y="6"/>
                  </a:cubicBezTo>
                  <a:cubicBezTo>
                    <a:pt x="11" y="7"/>
                    <a:pt x="10" y="7"/>
                    <a:pt x="10" y="7"/>
                  </a:cubicBezTo>
                  <a:cubicBezTo>
                    <a:pt x="10" y="7"/>
                    <a:pt x="10" y="8"/>
                    <a:pt x="10" y="9"/>
                  </a:cubicBezTo>
                  <a:cubicBezTo>
                    <a:pt x="10" y="9"/>
                    <a:pt x="10" y="10"/>
                    <a:pt x="10" y="11"/>
                  </a:cubicBezTo>
                  <a:cubicBezTo>
                    <a:pt x="10" y="12"/>
                    <a:pt x="10" y="13"/>
                    <a:pt x="10" y="14"/>
                  </a:cubicBezTo>
                  <a:cubicBezTo>
                    <a:pt x="9" y="13"/>
                    <a:pt x="9" y="13"/>
                    <a:pt x="8" y="13"/>
                  </a:cubicBezTo>
                  <a:close/>
                  <a:moveTo>
                    <a:pt x="23" y="20"/>
                  </a:moveTo>
                  <a:cubicBezTo>
                    <a:pt x="23" y="21"/>
                    <a:pt x="22" y="21"/>
                    <a:pt x="22" y="20"/>
                  </a:cubicBezTo>
                  <a:cubicBezTo>
                    <a:pt x="21" y="20"/>
                    <a:pt x="21" y="20"/>
                    <a:pt x="20" y="20"/>
                  </a:cubicBezTo>
                  <a:cubicBezTo>
                    <a:pt x="19" y="19"/>
                    <a:pt x="19" y="19"/>
                    <a:pt x="18" y="18"/>
                  </a:cubicBezTo>
                  <a:cubicBezTo>
                    <a:pt x="18" y="17"/>
                    <a:pt x="17" y="16"/>
                    <a:pt x="17" y="15"/>
                  </a:cubicBezTo>
                  <a:cubicBezTo>
                    <a:pt x="17" y="15"/>
                    <a:pt x="17" y="15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4"/>
                    <a:pt x="20" y="14"/>
                    <a:pt x="21" y="15"/>
                  </a:cubicBezTo>
                  <a:cubicBezTo>
                    <a:pt x="22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2" y="12"/>
                    <a:pt x="21" y="12"/>
                  </a:cubicBezTo>
                  <a:cubicBezTo>
                    <a:pt x="21" y="12"/>
                    <a:pt x="20" y="11"/>
                    <a:pt x="20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8" y="11"/>
                  </a:cubicBezTo>
                  <a:cubicBezTo>
                    <a:pt x="18" y="11"/>
                    <a:pt x="18" y="10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20" y="10"/>
                    <a:pt x="21" y="10"/>
                    <a:pt x="21" y="11"/>
                  </a:cubicBezTo>
                  <a:cubicBezTo>
                    <a:pt x="22" y="11"/>
                    <a:pt x="23" y="12"/>
                    <a:pt x="23" y="1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4"/>
                    <a:pt x="25" y="14"/>
                    <a:pt x="25" y="15"/>
                  </a:cubicBezTo>
                  <a:cubicBezTo>
                    <a:pt x="25" y="15"/>
                    <a:pt x="25" y="16"/>
                    <a:pt x="25" y="16"/>
                  </a:cubicBezTo>
                  <a:cubicBezTo>
                    <a:pt x="25" y="17"/>
                    <a:pt x="25" y="18"/>
                    <a:pt x="25" y="18"/>
                  </a:cubicBezTo>
                  <a:cubicBezTo>
                    <a:pt x="25" y="20"/>
                    <a:pt x="25" y="21"/>
                    <a:pt x="25" y="21"/>
                  </a:cubicBezTo>
                  <a:cubicBezTo>
                    <a:pt x="25" y="22"/>
                    <a:pt x="25" y="22"/>
                    <a:pt x="25" y="23"/>
                  </a:cubicBezTo>
                  <a:cubicBezTo>
                    <a:pt x="25" y="22"/>
                    <a:pt x="24" y="22"/>
                    <a:pt x="24" y="22"/>
                  </a:cubicBezTo>
                  <a:cubicBezTo>
                    <a:pt x="24" y="21"/>
                    <a:pt x="24" y="21"/>
                    <a:pt x="23" y="20"/>
                  </a:cubicBezTo>
                  <a:close/>
                  <a:moveTo>
                    <a:pt x="23" y="17"/>
                  </a:moveTo>
                  <a:cubicBezTo>
                    <a:pt x="23" y="17"/>
                    <a:pt x="22" y="16"/>
                    <a:pt x="21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5"/>
                    <a:pt x="19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7"/>
                    <a:pt x="19" y="17"/>
                    <a:pt x="19" y="18"/>
                  </a:cubicBezTo>
                  <a:cubicBezTo>
                    <a:pt x="20" y="18"/>
                    <a:pt x="20" y="18"/>
                    <a:pt x="21" y="19"/>
                  </a:cubicBezTo>
                  <a:cubicBezTo>
                    <a:pt x="21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lose/>
                  <a:moveTo>
                    <a:pt x="27" y="24"/>
                  </a:moveTo>
                  <a:cubicBezTo>
                    <a:pt x="27" y="22"/>
                    <a:pt x="27" y="20"/>
                    <a:pt x="27" y="19"/>
                  </a:cubicBezTo>
                  <a:cubicBezTo>
                    <a:pt x="27" y="17"/>
                    <a:pt x="27" y="16"/>
                    <a:pt x="27" y="14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6"/>
                    <a:pt x="29" y="16"/>
                  </a:cubicBezTo>
                  <a:cubicBezTo>
                    <a:pt x="29" y="16"/>
                    <a:pt x="29" y="16"/>
                    <a:pt x="30" y="16"/>
                  </a:cubicBezTo>
                  <a:cubicBezTo>
                    <a:pt x="30" y="16"/>
                    <a:pt x="31" y="16"/>
                    <a:pt x="31" y="16"/>
                  </a:cubicBezTo>
                  <a:cubicBezTo>
                    <a:pt x="32" y="17"/>
                    <a:pt x="32" y="17"/>
                    <a:pt x="33" y="18"/>
                  </a:cubicBezTo>
                  <a:cubicBezTo>
                    <a:pt x="33" y="18"/>
                    <a:pt x="33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20"/>
                    <a:pt x="38" y="20"/>
                    <a:pt x="38" y="21"/>
                  </a:cubicBezTo>
                  <a:cubicBezTo>
                    <a:pt x="39" y="22"/>
                    <a:pt x="39" y="23"/>
                    <a:pt x="39" y="24"/>
                  </a:cubicBezTo>
                  <a:cubicBezTo>
                    <a:pt x="39" y="25"/>
                    <a:pt x="39" y="26"/>
                    <a:pt x="39" y="27"/>
                  </a:cubicBezTo>
                  <a:cubicBezTo>
                    <a:pt x="39" y="28"/>
                    <a:pt x="39" y="29"/>
                    <a:pt x="39" y="30"/>
                  </a:cubicBezTo>
                  <a:cubicBezTo>
                    <a:pt x="39" y="30"/>
                    <a:pt x="38" y="30"/>
                    <a:pt x="38" y="30"/>
                  </a:cubicBezTo>
                  <a:cubicBezTo>
                    <a:pt x="38" y="29"/>
                    <a:pt x="38" y="28"/>
                    <a:pt x="38" y="27"/>
                  </a:cubicBezTo>
                  <a:cubicBezTo>
                    <a:pt x="38" y="26"/>
                    <a:pt x="38" y="25"/>
                    <a:pt x="38" y="24"/>
                  </a:cubicBezTo>
                  <a:cubicBezTo>
                    <a:pt x="38" y="23"/>
                    <a:pt x="38" y="23"/>
                    <a:pt x="37" y="22"/>
                  </a:cubicBezTo>
                  <a:cubicBezTo>
                    <a:pt x="37" y="22"/>
                    <a:pt x="37" y="22"/>
                    <a:pt x="37" y="21"/>
                  </a:cubicBezTo>
                  <a:cubicBezTo>
                    <a:pt x="37" y="21"/>
                    <a:pt x="36" y="21"/>
                    <a:pt x="36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4" y="20"/>
                    <a:pt x="34" y="21"/>
                    <a:pt x="34" y="22"/>
                  </a:cubicBezTo>
                  <a:cubicBezTo>
                    <a:pt x="34" y="23"/>
                    <a:pt x="34" y="24"/>
                    <a:pt x="34" y="25"/>
                  </a:cubicBezTo>
                  <a:cubicBezTo>
                    <a:pt x="34" y="26"/>
                    <a:pt x="34" y="27"/>
                    <a:pt x="34" y="27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2" y="26"/>
                    <a:pt x="32" y="25"/>
                    <a:pt x="32" y="24"/>
                  </a:cubicBezTo>
                  <a:cubicBezTo>
                    <a:pt x="32" y="23"/>
                    <a:pt x="32" y="22"/>
                    <a:pt x="32" y="21"/>
                  </a:cubicBezTo>
                  <a:cubicBezTo>
                    <a:pt x="32" y="20"/>
                    <a:pt x="32" y="19"/>
                    <a:pt x="32" y="19"/>
                  </a:cubicBezTo>
                  <a:cubicBezTo>
                    <a:pt x="32" y="18"/>
                    <a:pt x="31" y="18"/>
                    <a:pt x="31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8"/>
                  </a:cubicBezTo>
                  <a:cubicBezTo>
                    <a:pt x="29" y="18"/>
                    <a:pt x="29" y="19"/>
                    <a:pt x="29" y="20"/>
                  </a:cubicBezTo>
                  <a:cubicBezTo>
                    <a:pt x="29" y="20"/>
                    <a:pt x="29" y="21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lose/>
                  <a:moveTo>
                    <a:pt x="43" y="33"/>
                  </a:moveTo>
                  <a:cubicBezTo>
                    <a:pt x="42" y="32"/>
                    <a:pt x="42" y="32"/>
                    <a:pt x="41" y="32"/>
                  </a:cubicBezTo>
                  <a:cubicBezTo>
                    <a:pt x="41" y="30"/>
                    <a:pt x="41" y="27"/>
                    <a:pt x="41" y="25"/>
                  </a:cubicBezTo>
                  <a:cubicBezTo>
                    <a:pt x="41" y="23"/>
                    <a:pt x="41" y="21"/>
                    <a:pt x="41" y="19"/>
                  </a:cubicBezTo>
                  <a:cubicBezTo>
                    <a:pt x="42" y="19"/>
                    <a:pt x="42" y="19"/>
                    <a:pt x="43" y="20"/>
                  </a:cubicBezTo>
                  <a:cubicBezTo>
                    <a:pt x="43" y="20"/>
                    <a:pt x="43" y="21"/>
                    <a:pt x="43" y="22"/>
                  </a:cubicBezTo>
                  <a:cubicBezTo>
                    <a:pt x="43" y="23"/>
                    <a:pt x="43" y="24"/>
                    <a:pt x="43" y="24"/>
                  </a:cubicBezTo>
                  <a:cubicBezTo>
                    <a:pt x="43" y="24"/>
                    <a:pt x="44" y="24"/>
                    <a:pt x="45" y="24"/>
                  </a:cubicBezTo>
                  <a:cubicBezTo>
                    <a:pt x="46" y="25"/>
                    <a:pt x="46" y="25"/>
                    <a:pt x="47" y="26"/>
                  </a:cubicBezTo>
                  <a:cubicBezTo>
                    <a:pt x="47" y="26"/>
                    <a:pt x="48" y="27"/>
                    <a:pt x="48" y="27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30"/>
                    <a:pt x="49" y="31"/>
                    <a:pt x="49" y="31"/>
                  </a:cubicBezTo>
                  <a:cubicBezTo>
                    <a:pt x="49" y="33"/>
                    <a:pt x="49" y="34"/>
                    <a:pt x="48" y="34"/>
                  </a:cubicBezTo>
                  <a:cubicBezTo>
                    <a:pt x="47" y="35"/>
                    <a:pt x="46" y="35"/>
                    <a:pt x="45" y="34"/>
                  </a:cubicBezTo>
                  <a:cubicBezTo>
                    <a:pt x="44" y="34"/>
                    <a:pt x="43" y="33"/>
                    <a:pt x="43" y="31"/>
                  </a:cubicBezTo>
                  <a:cubicBezTo>
                    <a:pt x="43" y="32"/>
                    <a:pt x="43" y="32"/>
                    <a:pt x="43" y="33"/>
                  </a:cubicBezTo>
                  <a:close/>
                  <a:moveTo>
                    <a:pt x="43" y="28"/>
                  </a:moveTo>
                  <a:cubicBezTo>
                    <a:pt x="43" y="29"/>
                    <a:pt x="43" y="30"/>
                    <a:pt x="43" y="30"/>
                  </a:cubicBezTo>
                  <a:cubicBezTo>
                    <a:pt x="44" y="32"/>
                    <a:pt x="44" y="32"/>
                    <a:pt x="45" y="33"/>
                  </a:cubicBezTo>
                  <a:cubicBezTo>
                    <a:pt x="46" y="33"/>
                    <a:pt x="46" y="33"/>
                    <a:pt x="47" y="33"/>
                  </a:cubicBezTo>
                  <a:cubicBezTo>
                    <a:pt x="47" y="33"/>
                    <a:pt x="47" y="32"/>
                    <a:pt x="47" y="31"/>
                  </a:cubicBezTo>
                  <a:cubicBezTo>
                    <a:pt x="47" y="29"/>
                    <a:pt x="47" y="28"/>
                    <a:pt x="47" y="27"/>
                  </a:cubicBezTo>
                  <a:cubicBezTo>
                    <a:pt x="46" y="27"/>
                    <a:pt x="46" y="26"/>
                    <a:pt x="45" y="26"/>
                  </a:cubicBezTo>
                  <a:cubicBezTo>
                    <a:pt x="44" y="25"/>
                    <a:pt x="44" y="25"/>
                    <a:pt x="43" y="26"/>
                  </a:cubicBezTo>
                  <a:cubicBezTo>
                    <a:pt x="43" y="26"/>
                    <a:pt x="43" y="27"/>
                    <a:pt x="43" y="28"/>
                  </a:cubicBezTo>
                  <a:close/>
                  <a:moveTo>
                    <a:pt x="57" y="38"/>
                  </a:moveTo>
                  <a:cubicBezTo>
                    <a:pt x="57" y="38"/>
                    <a:pt x="58" y="38"/>
                    <a:pt x="58" y="39"/>
                  </a:cubicBezTo>
                  <a:cubicBezTo>
                    <a:pt x="58" y="40"/>
                    <a:pt x="58" y="40"/>
                    <a:pt x="57" y="40"/>
                  </a:cubicBezTo>
                  <a:cubicBezTo>
                    <a:pt x="56" y="40"/>
                    <a:pt x="56" y="40"/>
                    <a:pt x="55" y="40"/>
                  </a:cubicBezTo>
                  <a:cubicBezTo>
                    <a:pt x="53" y="39"/>
                    <a:pt x="52" y="38"/>
                    <a:pt x="51" y="37"/>
                  </a:cubicBezTo>
                  <a:cubicBezTo>
                    <a:pt x="51" y="35"/>
                    <a:pt x="50" y="34"/>
                    <a:pt x="50" y="32"/>
                  </a:cubicBezTo>
                  <a:cubicBezTo>
                    <a:pt x="50" y="31"/>
                    <a:pt x="51" y="30"/>
                    <a:pt x="51" y="29"/>
                  </a:cubicBezTo>
                  <a:cubicBezTo>
                    <a:pt x="52" y="29"/>
                    <a:pt x="53" y="29"/>
                    <a:pt x="54" y="30"/>
                  </a:cubicBezTo>
                  <a:cubicBezTo>
                    <a:pt x="56" y="30"/>
                    <a:pt x="57" y="31"/>
                    <a:pt x="57" y="33"/>
                  </a:cubicBezTo>
                  <a:cubicBezTo>
                    <a:pt x="58" y="34"/>
                    <a:pt x="59" y="35"/>
                    <a:pt x="59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6" y="36"/>
                    <a:pt x="54" y="35"/>
                    <a:pt x="52" y="34"/>
                  </a:cubicBezTo>
                  <a:cubicBezTo>
                    <a:pt x="52" y="35"/>
                    <a:pt x="52" y="36"/>
                    <a:pt x="53" y="36"/>
                  </a:cubicBezTo>
                  <a:cubicBezTo>
                    <a:pt x="53" y="37"/>
                    <a:pt x="54" y="38"/>
                    <a:pt x="55" y="38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56" y="39"/>
                    <a:pt x="57" y="38"/>
                    <a:pt x="57" y="38"/>
                  </a:cubicBezTo>
                  <a:close/>
                  <a:moveTo>
                    <a:pt x="52" y="32"/>
                  </a:moveTo>
                  <a:cubicBezTo>
                    <a:pt x="54" y="33"/>
                    <a:pt x="55" y="34"/>
                    <a:pt x="57" y="35"/>
                  </a:cubicBezTo>
                  <a:cubicBezTo>
                    <a:pt x="57" y="34"/>
                    <a:pt x="57" y="34"/>
                    <a:pt x="56" y="33"/>
                  </a:cubicBezTo>
                  <a:cubicBezTo>
                    <a:pt x="56" y="32"/>
                    <a:pt x="55" y="31"/>
                    <a:pt x="55" y="31"/>
                  </a:cubicBezTo>
                  <a:cubicBezTo>
                    <a:pt x="54" y="31"/>
                    <a:pt x="53" y="31"/>
                    <a:pt x="53" y="31"/>
                  </a:cubicBezTo>
                  <a:cubicBezTo>
                    <a:pt x="52" y="31"/>
                    <a:pt x="52" y="31"/>
                    <a:pt x="52" y="32"/>
                  </a:cubicBezTo>
                  <a:close/>
                  <a:moveTo>
                    <a:pt x="60" y="43"/>
                  </a:moveTo>
                  <a:cubicBezTo>
                    <a:pt x="60" y="41"/>
                    <a:pt x="60" y="4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1" y="34"/>
                    <a:pt x="61" y="34"/>
                    <a:pt x="62" y="34"/>
                  </a:cubicBezTo>
                  <a:cubicBezTo>
                    <a:pt x="62" y="35"/>
                    <a:pt x="62" y="35"/>
                    <a:pt x="62" y="36"/>
                  </a:cubicBezTo>
                  <a:cubicBezTo>
                    <a:pt x="62" y="35"/>
                    <a:pt x="62" y="35"/>
                    <a:pt x="63" y="35"/>
                  </a:cubicBezTo>
                  <a:cubicBezTo>
                    <a:pt x="63" y="35"/>
                    <a:pt x="63" y="35"/>
                    <a:pt x="64" y="35"/>
                  </a:cubicBezTo>
                  <a:cubicBezTo>
                    <a:pt x="64" y="35"/>
                    <a:pt x="65" y="36"/>
                    <a:pt x="65" y="36"/>
                  </a:cubicBezTo>
                  <a:cubicBezTo>
                    <a:pt x="65" y="37"/>
                    <a:pt x="65" y="37"/>
                    <a:pt x="65" y="38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2" y="36"/>
                    <a:pt x="62" y="37"/>
                    <a:pt x="62" y="37"/>
                  </a:cubicBezTo>
                  <a:cubicBezTo>
                    <a:pt x="62" y="37"/>
                    <a:pt x="62" y="38"/>
                    <a:pt x="62" y="39"/>
                  </a:cubicBezTo>
                  <a:cubicBezTo>
                    <a:pt x="62" y="39"/>
                    <a:pt x="62" y="40"/>
                    <a:pt x="62" y="41"/>
                  </a:cubicBezTo>
                  <a:cubicBezTo>
                    <a:pt x="62" y="42"/>
                    <a:pt x="62" y="43"/>
                    <a:pt x="62" y="44"/>
                  </a:cubicBezTo>
                  <a:cubicBezTo>
                    <a:pt x="61" y="43"/>
                    <a:pt x="61" y="43"/>
                    <a:pt x="60" y="4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91" name="Freeform 851"/>
            <p:cNvSpPr>
              <a:spLocks noEditPoints="1"/>
            </p:cNvSpPr>
            <p:nvPr/>
          </p:nvSpPr>
          <p:spPr bwMode="auto">
            <a:xfrm>
              <a:off x="422" y="965"/>
              <a:ext cx="691" cy="463"/>
            </a:xfrm>
            <a:custGeom>
              <a:avLst/>
              <a:gdLst>
                <a:gd name="T0" fmla="*/ 0 w 70"/>
                <a:gd name="T1" fmla="*/ 0 h 47"/>
                <a:gd name="T2" fmla="*/ 2147483647 w 70"/>
                <a:gd name="T3" fmla="*/ 2147483647 h 47"/>
                <a:gd name="T4" fmla="*/ 2147483647 w 70"/>
                <a:gd name="T5" fmla="*/ 2147483647 h 47"/>
                <a:gd name="T6" fmla="*/ 2147483647 w 70"/>
                <a:gd name="T7" fmla="*/ 2147483647 h 47"/>
                <a:gd name="T8" fmla="*/ 2147483647 w 70"/>
                <a:gd name="T9" fmla="*/ 2147483647 h 47"/>
                <a:gd name="T10" fmla="*/ 2147483647 w 70"/>
                <a:gd name="T11" fmla="*/ 2147483647 h 47"/>
                <a:gd name="T12" fmla="*/ 2147483647 w 70"/>
                <a:gd name="T13" fmla="*/ 2147483647 h 47"/>
                <a:gd name="T14" fmla="*/ 2147483647 w 70"/>
                <a:gd name="T15" fmla="*/ 2147483647 h 47"/>
                <a:gd name="T16" fmla="*/ 2147483647 w 70"/>
                <a:gd name="T17" fmla="*/ 2147483647 h 47"/>
                <a:gd name="T18" fmla="*/ 2147483647 w 70"/>
                <a:gd name="T19" fmla="*/ 2147483647 h 47"/>
                <a:gd name="T20" fmla="*/ 2147483647 w 70"/>
                <a:gd name="T21" fmla="*/ 2147483647 h 47"/>
                <a:gd name="T22" fmla="*/ 2147483647 w 70"/>
                <a:gd name="T23" fmla="*/ 2147483647 h 47"/>
                <a:gd name="T24" fmla="*/ 2147483647 w 70"/>
                <a:gd name="T25" fmla="*/ 2147483647 h 47"/>
                <a:gd name="T26" fmla="*/ 2147483647 w 70"/>
                <a:gd name="T27" fmla="*/ 2147483647 h 47"/>
                <a:gd name="T28" fmla="*/ 2147483647 w 70"/>
                <a:gd name="T29" fmla="*/ 2147483647 h 47"/>
                <a:gd name="T30" fmla="*/ 2147483647 w 70"/>
                <a:gd name="T31" fmla="*/ 2147483647 h 47"/>
                <a:gd name="T32" fmla="*/ 2147483647 w 70"/>
                <a:gd name="T33" fmla="*/ 2147483647 h 47"/>
                <a:gd name="T34" fmla="*/ 2147483647 w 70"/>
                <a:gd name="T35" fmla="*/ 2147483647 h 47"/>
                <a:gd name="T36" fmla="*/ 2147483647 w 70"/>
                <a:gd name="T37" fmla="*/ 2147483647 h 47"/>
                <a:gd name="T38" fmla="*/ 2147483647 w 70"/>
                <a:gd name="T39" fmla="*/ 2147483647 h 47"/>
                <a:gd name="T40" fmla="*/ 2147483647 w 70"/>
                <a:gd name="T41" fmla="*/ 2147483647 h 47"/>
                <a:gd name="T42" fmla="*/ 2147483647 w 70"/>
                <a:gd name="T43" fmla="*/ 2147483647 h 47"/>
                <a:gd name="T44" fmla="*/ 2147483647 w 70"/>
                <a:gd name="T45" fmla="*/ 2147483647 h 47"/>
                <a:gd name="T46" fmla="*/ 2147483647 w 70"/>
                <a:gd name="T47" fmla="*/ 2147483647 h 47"/>
                <a:gd name="T48" fmla="*/ 2147483647 w 70"/>
                <a:gd name="T49" fmla="*/ 2147483647 h 47"/>
                <a:gd name="T50" fmla="*/ 2147483647 w 70"/>
                <a:gd name="T51" fmla="*/ 2147483647 h 47"/>
                <a:gd name="T52" fmla="*/ 2147483647 w 70"/>
                <a:gd name="T53" fmla="*/ 2147483647 h 47"/>
                <a:gd name="T54" fmla="*/ 2147483647 w 70"/>
                <a:gd name="T55" fmla="*/ 2147483647 h 47"/>
                <a:gd name="T56" fmla="*/ 2147483647 w 70"/>
                <a:gd name="T57" fmla="*/ 2147483647 h 47"/>
                <a:gd name="T58" fmla="*/ 2147483647 w 70"/>
                <a:gd name="T59" fmla="*/ 2147483647 h 47"/>
                <a:gd name="T60" fmla="*/ 2147483647 w 70"/>
                <a:gd name="T61" fmla="*/ 2147483647 h 47"/>
                <a:gd name="T62" fmla="*/ 2147483647 w 70"/>
                <a:gd name="T63" fmla="*/ 2147483647 h 47"/>
                <a:gd name="T64" fmla="*/ 2147483647 w 70"/>
                <a:gd name="T65" fmla="*/ 2147483647 h 47"/>
                <a:gd name="T66" fmla="*/ 2147483647 w 70"/>
                <a:gd name="T67" fmla="*/ 2147483647 h 47"/>
                <a:gd name="T68" fmla="*/ 2147483647 w 70"/>
                <a:gd name="T69" fmla="*/ 2147483647 h 47"/>
                <a:gd name="T70" fmla="*/ 2147483647 w 70"/>
                <a:gd name="T71" fmla="*/ 2147483647 h 47"/>
                <a:gd name="T72" fmla="*/ 2147483647 w 70"/>
                <a:gd name="T73" fmla="*/ 2147483647 h 47"/>
                <a:gd name="T74" fmla="*/ 2147483647 w 70"/>
                <a:gd name="T75" fmla="*/ 2147483647 h 47"/>
                <a:gd name="T76" fmla="*/ 2147483647 w 70"/>
                <a:gd name="T77" fmla="*/ 2147483647 h 47"/>
                <a:gd name="T78" fmla="*/ 2147483647 w 70"/>
                <a:gd name="T79" fmla="*/ 2147483647 h 47"/>
                <a:gd name="T80" fmla="*/ 2147483647 w 70"/>
                <a:gd name="T81" fmla="*/ 2147483647 h 47"/>
                <a:gd name="T82" fmla="*/ 2147483647 w 70"/>
                <a:gd name="T83" fmla="*/ 2147483647 h 47"/>
                <a:gd name="T84" fmla="*/ 2147483647 w 70"/>
                <a:gd name="T85" fmla="*/ 2147483647 h 47"/>
                <a:gd name="T86" fmla="*/ 2147483647 w 70"/>
                <a:gd name="T87" fmla="*/ 2147483647 h 4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"/>
                <a:gd name="T133" fmla="*/ 0 h 47"/>
                <a:gd name="T134" fmla="*/ 70 w 70"/>
                <a:gd name="T135" fmla="*/ 47 h 4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" h="47">
                  <a:moveTo>
                    <a:pt x="0" y="12"/>
                  </a:moveTo>
                  <a:cubicBezTo>
                    <a:pt x="0" y="10"/>
                    <a:pt x="0" y="8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4" y="7"/>
                    <a:pt x="7" y="8"/>
                    <a:pt x="9" y="9"/>
                  </a:cubicBezTo>
                  <a:cubicBezTo>
                    <a:pt x="9" y="8"/>
                    <a:pt x="9" y="7"/>
                    <a:pt x="9" y="7"/>
                  </a:cubicBezTo>
                  <a:cubicBezTo>
                    <a:pt x="9" y="6"/>
                    <a:pt x="9" y="5"/>
                    <a:pt x="9" y="4"/>
                  </a:cubicBezTo>
                  <a:cubicBezTo>
                    <a:pt x="9" y="4"/>
                    <a:pt x="10" y="5"/>
                    <a:pt x="11" y="5"/>
                  </a:cubicBezTo>
                  <a:cubicBezTo>
                    <a:pt x="11" y="7"/>
                    <a:pt x="11" y="9"/>
                    <a:pt x="11" y="11"/>
                  </a:cubicBezTo>
                  <a:cubicBezTo>
                    <a:pt x="11" y="13"/>
                    <a:pt x="11" y="15"/>
                    <a:pt x="11" y="17"/>
                  </a:cubicBezTo>
                  <a:cubicBezTo>
                    <a:pt x="10" y="17"/>
                    <a:pt x="9" y="16"/>
                    <a:pt x="9" y="16"/>
                  </a:cubicBezTo>
                  <a:cubicBezTo>
                    <a:pt x="9" y="15"/>
                    <a:pt x="9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7" y="9"/>
                    <a:pt x="4" y="8"/>
                    <a:pt x="2" y="7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1" y="12"/>
                    <a:pt x="1" y="12"/>
                    <a:pt x="0" y="12"/>
                  </a:cubicBezTo>
                  <a:close/>
                  <a:moveTo>
                    <a:pt x="20" y="19"/>
                  </a:moveTo>
                  <a:cubicBezTo>
                    <a:pt x="20" y="19"/>
                    <a:pt x="21" y="20"/>
                    <a:pt x="21" y="20"/>
                  </a:cubicBezTo>
                  <a:cubicBezTo>
                    <a:pt x="21" y="21"/>
                    <a:pt x="21" y="21"/>
                    <a:pt x="20" y="21"/>
                  </a:cubicBezTo>
                  <a:cubicBezTo>
                    <a:pt x="19" y="22"/>
                    <a:pt x="18" y="21"/>
                    <a:pt x="17" y="21"/>
                  </a:cubicBezTo>
                  <a:cubicBezTo>
                    <a:pt x="16" y="20"/>
                    <a:pt x="15" y="19"/>
                    <a:pt x="14" y="18"/>
                  </a:cubicBezTo>
                  <a:cubicBezTo>
                    <a:pt x="13" y="17"/>
                    <a:pt x="13" y="15"/>
                    <a:pt x="13" y="14"/>
                  </a:cubicBezTo>
                  <a:cubicBezTo>
                    <a:pt x="13" y="12"/>
                    <a:pt x="13" y="12"/>
                    <a:pt x="14" y="11"/>
                  </a:cubicBezTo>
                  <a:cubicBezTo>
                    <a:pt x="15" y="11"/>
                    <a:pt x="16" y="11"/>
                    <a:pt x="17" y="12"/>
                  </a:cubicBezTo>
                  <a:cubicBezTo>
                    <a:pt x="18" y="12"/>
                    <a:pt x="19" y="13"/>
                    <a:pt x="20" y="14"/>
                  </a:cubicBezTo>
                  <a:cubicBezTo>
                    <a:pt x="21" y="16"/>
                    <a:pt x="21" y="17"/>
                    <a:pt x="21" y="18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9" y="18"/>
                    <a:pt x="17" y="16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6" y="19"/>
                    <a:pt x="16" y="19"/>
                    <a:pt x="17" y="20"/>
                  </a:cubicBezTo>
                  <a:cubicBezTo>
                    <a:pt x="18" y="20"/>
                    <a:pt x="18" y="20"/>
                    <a:pt x="19" y="20"/>
                  </a:cubicBezTo>
                  <a:cubicBezTo>
                    <a:pt x="19" y="20"/>
                    <a:pt x="19" y="20"/>
                    <a:pt x="20" y="19"/>
                  </a:cubicBezTo>
                  <a:close/>
                  <a:moveTo>
                    <a:pt x="14" y="14"/>
                  </a:moveTo>
                  <a:cubicBezTo>
                    <a:pt x="16" y="15"/>
                    <a:pt x="18" y="16"/>
                    <a:pt x="20" y="17"/>
                  </a:cubicBezTo>
                  <a:cubicBezTo>
                    <a:pt x="20" y="16"/>
                    <a:pt x="19" y="15"/>
                    <a:pt x="19" y="15"/>
                  </a:cubicBezTo>
                  <a:cubicBezTo>
                    <a:pt x="19" y="14"/>
                    <a:pt x="18" y="13"/>
                    <a:pt x="17" y="13"/>
                  </a:cubicBezTo>
                  <a:cubicBezTo>
                    <a:pt x="16" y="12"/>
                    <a:pt x="16" y="12"/>
                    <a:pt x="15" y="13"/>
                  </a:cubicBezTo>
                  <a:cubicBezTo>
                    <a:pt x="15" y="13"/>
                    <a:pt x="14" y="13"/>
                    <a:pt x="14" y="14"/>
                  </a:cubicBezTo>
                  <a:close/>
                  <a:moveTo>
                    <a:pt x="34" y="30"/>
                  </a:moveTo>
                  <a:cubicBezTo>
                    <a:pt x="34" y="29"/>
                    <a:pt x="33" y="29"/>
                    <a:pt x="33" y="29"/>
                  </a:cubicBezTo>
                  <a:cubicBezTo>
                    <a:pt x="33" y="27"/>
                    <a:pt x="33" y="26"/>
                    <a:pt x="33" y="24"/>
                  </a:cubicBezTo>
                  <a:cubicBezTo>
                    <a:pt x="33" y="22"/>
                    <a:pt x="33" y="21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0" y="19"/>
                    <a:pt x="30" y="19"/>
                    <a:pt x="29" y="19"/>
                  </a:cubicBezTo>
                  <a:cubicBezTo>
                    <a:pt x="29" y="19"/>
                    <a:pt x="29" y="18"/>
                    <a:pt x="29" y="18"/>
                  </a:cubicBezTo>
                  <a:cubicBezTo>
                    <a:pt x="30" y="18"/>
                    <a:pt x="31" y="18"/>
                    <a:pt x="32" y="18"/>
                  </a:cubicBezTo>
                  <a:cubicBezTo>
                    <a:pt x="32" y="18"/>
                    <a:pt x="33" y="17"/>
                    <a:pt x="33" y="17"/>
                  </a:cubicBezTo>
                  <a:cubicBezTo>
                    <a:pt x="33" y="17"/>
                    <a:pt x="34" y="17"/>
                    <a:pt x="34" y="17"/>
                  </a:cubicBezTo>
                  <a:cubicBezTo>
                    <a:pt x="34" y="19"/>
                    <a:pt x="34" y="21"/>
                    <a:pt x="34" y="23"/>
                  </a:cubicBezTo>
                  <a:cubicBezTo>
                    <a:pt x="34" y="26"/>
                    <a:pt x="34" y="28"/>
                    <a:pt x="34" y="30"/>
                  </a:cubicBezTo>
                  <a:close/>
                  <a:moveTo>
                    <a:pt x="45" y="36"/>
                  </a:moveTo>
                  <a:cubicBezTo>
                    <a:pt x="45" y="35"/>
                    <a:pt x="44" y="35"/>
                    <a:pt x="44" y="35"/>
                  </a:cubicBezTo>
                  <a:cubicBezTo>
                    <a:pt x="44" y="33"/>
                    <a:pt x="44" y="31"/>
                    <a:pt x="44" y="29"/>
                  </a:cubicBezTo>
                  <a:cubicBezTo>
                    <a:pt x="44" y="27"/>
                    <a:pt x="44" y="25"/>
                    <a:pt x="44" y="23"/>
                  </a:cubicBezTo>
                  <a:cubicBezTo>
                    <a:pt x="44" y="23"/>
                    <a:pt x="45" y="23"/>
                    <a:pt x="46" y="23"/>
                  </a:cubicBezTo>
                  <a:cubicBezTo>
                    <a:pt x="46" y="24"/>
                    <a:pt x="46" y="25"/>
                    <a:pt x="46" y="26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6" y="27"/>
                    <a:pt x="47" y="27"/>
                    <a:pt x="48" y="28"/>
                  </a:cubicBezTo>
                  <a:cubicBezTo>
                    <a:pt x="49" y="28"/>
                    <a:pt x="49" y="29"/>
                    <a:pt x="50" y="29"/>
                  </a:cubicBezTo>
                  <a:cubicBezTo>
                    <a:pt x="50" y="30"/>
                    <a:pt x="51" y="30"/>
                    <a:pt x="51" y="31"/>
                  </a:cubicBezTo>
                  <a:cubicBezTo>
                    <a:pt x="51" y="31"/>
                    <a:pt x="52" y="32"/>
                    <a:pt x="52" y="33"/>
                  </a:cubicBezTo>
                  <a:cubicBezTo>
                    <a:pt x="52" y="33"/>
                    <a:pt x="52" y="34"/>
                    <a:pt x="52" y="35"/>
                  </a:cubicBezTo>
                  <a:cubicBezTo>
                    <a:pt x="52" y="36"/>
                    <a:pt x="52" y="37"/>
                    <a:pt x="51" y="37"/>
                  </a:cubicBezTo>
                  <a:cubicBezTo>
                    <a:pt x="50" y="38"/>
                    <a:pt x="49" y="38"/>
                    <a:pt x="48" y="37"/>
                  </a:cubicBezTo>
                  <a:cubicBezTo>
                    <a:pt x="47" y="37"/>
                    <a:pt x="46" y="36"/>
                    <a:pt x="45" y="34"/>
                  </a:cubicBezTo>
                  <a:cubicBezTo>
                    <a:pt x="45" y="35"/>
                    <a:pt x="45" y="35"/>
                    <a:pt x="45" y="36"/>
                  </a:cubicBezTo>
                  <a:close/>
                  <a:moveTo>
                    <a:pt x="45" y="31"/>
                  </a:moveTo>
                  <a:cubicBezTo>
                    <a:pt x="45" y="32"/>
                    <a:pt x="46" y="33"/>
                    <a:pt x="46" y="34"/>
                  </a:cubicBezTo>
                  <a:cubicBezTo>
                    <a:pt x="46" y="35"/>
                    <a:pt x="47" y="35"/>
                    <a:pt x="48" y="36"/>
                  </a:cubicBezTo>
                  <a:cubicBezTo>
                    <a:pt x="49" y="36"/>
                    <a:pt x="49" y="36"/>
                    <a:pt x="50" y="36"/>
                  </a:cubicBezTo>
                  <a:cubicBezTo>
                    <a:pt x="50" y="36"/>
                    <a:pt x="51" y="35"/>
                    <a:pt x="51" y="34"/>
                  </a:cubicBezTo>
                  <a:cubicBezTo>
                    <a:pt x="51" y="33"/>
                    <a:pt x="50" y="32"/>
                    <a:pt x="50" y="31"/>
                  </a:cubicBezTo>
                  <a:cubicBezTo>
                    <a:pt x="49" y="30"/>
                    <a:pt x="49" y="30"/>
                    <a:pt x="48" y="29"/>
                  </a:cubicBezTo>
                  <a:cubicBezTo>
                    <a:pt x="47" y="29"/>
                    <a:pt x="47" y="29"/>
                    <a:pt x="46" y="29"/>
                  </a:cubicBezTo>
                  <a:cubicBezTo>
                    <a:pt x="46" y="29"/>
                    <a:pt x="45" y="30"/>
                    <a:pt x="45" y="31"/>
                  </a:cubicBezTo>
                  <a:close/>
                  <a:moveTo>
                    <a:pt x="61" y="42"/>
                  </a:moveTo>
                  <a:cubicBezTo>
                    <a:pt x="60" y="43"/>
                    <a:pt x="59" y="43"/>
                    <a:pt x="59" y="43"/>
                  </a:cubicBezTo>
                  <a:cubicBezTo>
                    <a:pt x="58" y="42"/>
                    <a:pt x="58" y="42"/>
                    <a:pt x="57" y="42"/>
                  </a:cubicBezTo>
                  <a:cubicBezTo>
                    <a:pt x="56" y="41"/>
                    <a:pt x="55" y="41"/>
                    <a:pt x="55" y="40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6"/>
                    <a:pt x="57" y="37"/>
                    <a:pt x="58" y="37"/>
                  </a:cubicBezTo>
                  <a:cubicBezTo>
                    <a:pt x="59" y="37"/>
                    <a:pt x="60" y="38"/>
                    <a:pt x="60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0" y="37"/>
                    <a:pt x="60" y="36"/>
                    <a:pt x="60" y="36"/>
                  </a:cubicBezTo>
                  <a:cubicBezTo>
                    <a:pt x="60" y="35"/>
                    <a:pt x="59" y="35"/>
                    <a:pt x="58" y="34"/>
                  </a:cubicBezTo>
                  <a:cubicBezTo>
                    <a:pt x="57" y="34"/>
                    <a:pt x="57" y="34"/>
                    <a:pt x="56" y="34"/>
                  </a:cubicBezTo>
                  <a:cubicBezTo>
                    <a:pt x="56" y="34"/>
                    <a:pt x="56" y="34"/>
                    <a:pt x="56" y="35"/>
                  </a:cubicBezTo>
                  <a:cubicBezTo>
                    <a:pt x="55" y="34"/>
                    <a:pt x="55" y="34"/>
                    <a:pt x="54" y="34"/>
                  </a:cubicBezTo>
                  <a:cubicBezTo>
                    <a:pt x="54" y="33"/>
                    <a:pt x="54" y="33"/>
                    <a:pt x="55" y="33"/>
                  </a:cubicBezTo>
                  <a:cubicBezTo>
                    <a:pt x="55" y="32"/>
                    <a:pt x="56" y="32"/>
                    <a:pt x="56" y="33"/>
                  </a:cubicBezTo>
                  <a:cubicBezTo>
                    <a:pt x="57" y="33"/>
                    <a:pt x="58" y="33"/>
                    <a:pt x="58" y="33"/>
                  </a:cubicBezTo>
                  <a:cubicBezTo>
                    <a:pt x="59" y="34"/>
                    <a:pt x="60" y="34"/>
                    <a:pt x="60" y="35"/>
                  </a:cubicBezTo>
                  <a:cubicBezTo>
                    <a:pt x="61" y="35"/>
                    <a:pt x="61" y="36"/>
                    <a:pt x="61" y="36"/>
                  </a:cubicBezTo>
                  <a:cubicBezTo>
                    <a:pt x="62" y="36"/>
                    <a:pt x="62" y="37"/>
                    <a:pt x="62" y="37"/>
                  </a:cubicBezTo>
                  <a:cubicBezTo>
                    <a:pt x="62" y="38"/>
                    <a:pt x="62" y="38"/>
                    <a:pt x="62" y="39"/>
                  </a:cubicBezTo>
                  <a:cubicBezTo>
                    <a:pt x="62" y="39"/>
                    <a:pt x="62" y="40"/>
                    <a:pt x="62" y="41"/>
                  </a:cubicBezTo>
                  <a:cubicBezTo>
                    <a:pt x="62" y="42"/>
                    <a:pt x="62" y="43"/>
                    <a:pt x="62" y="43"/>
                  </a:cubicBezTo>
                  <a:cubicBezTo>
                    <a:pt x="62" y="44"/>
                    <a:pt x="62" y="44"/>
                    <a:pt x="63" y="45"/>
                  </a:cubicBezTo>
                  <a:cubicBezTo>
                    <a:pt x="62" y="44"/>
                    <a:pt x="61" y="44"/>
                    <a:pt x="61" y="44"/>
                  </a:cubicBezTo>
                  <a:cubicBezTo>
                    <a:pt x="61" y="43"/>
                    <a:pt x="61" y="43"/>
                    <a:pt x="61" y="42"/>
                  </a:cubicBezTo>
                  <a:close/>
                  <a:moveTo>
                    <a:pt x="60" y="39"/>
                  </a:moveTo>
                  <a:cubicBezTo>
                    <a:pt x="60" y="39"/>
                    <a:pt x="59" y="39"/>
                    <a:pt x="58" y="38"/>
                  </a:cubicBezTo>
                  <a:cubicBezTo>
                    <a:pt x="57" y="38"/>
                    <a:pt x="57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5" y="38"/>
                    <a:pt x="55" y="38"/>
                  </a:cubicBezTo>
                  <a:cubicBezTo>
                    <a:pt x="55" y="39"/>
                    <a:pt x="56" y="39"/>
                    <a:pt x="56" y="40"/>
                  </a:cubicBezTo>
                  <a:cubicBezTo>
                    <a:pt x="56" y="40"/>
                    <a:pt x="57" y="41"/>
                    <a:pt x="57" y="41"/>
                  </a:cubicBezTo>
                  <a:cubicBezTo>
                    <a:pt x="58" y="41"/>
                    <a:pt x="59" y="41"/>
                    <a:pt x="59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0" y="41"/>
                    <a:pt x="60" y="40"/>
                    <a:pt x="60" y="40"/>
                  </a:cubicBezTo>
                  <a:cubicBezTo>
                    <a:pt x="60" y="39"/>
                    <a:pt x="60" y="39"/>
                    <a:pt x="60" y="39"/>
                  </a:cubicBezTo>
                  <a:close/>
                  <a:moveTo>
                    <a:pt x="65" y="46"/>
                  </a:moveTo>
                  <a:cubicBezTo>
                    <a:pt x="65" y="44"/>
                    <a:pt x="65" y="43"/>
                    <a:pt x="65" y="41"/>
                  </a:cubicBezTo>
                  <a:cubicBezTo>
                    <a:pt x="65" y="40"/>
                    <a:pt x="65" y="38"/>
                    <a:pt x="65" y="37"/>
                  </a:cubicBezTo>
                  <a:cubicBezTo>
                    <a:pt x="65" y="37"/>
                    <a:pt x="66" y="37"/>
                    <a:pt x="66" y="38"/>
                  </a:cubicBezTo>
                  <a:cubicBezTo>
                    <a:pt x="66" y="38"/>
                    <a:pt x="66" y="39"/>
                    <a:pt x="66" y="39"/>
                  </a:cubicBezTo>
                  <a:cubicBezTo>
                    <a:pt x="66" y="39"/>
                    <a:pt x="67" y="38"/>
                    <a:pt x="67" y="38"/>
                  </a:cubicBezTo>
                  <a:cubicBezTo>
                    <a:pt x="67" y="38"/>
                    <a:pt x="68" y="38"/>
                    <a:pt x="68" y="39"/>
                  </a:cubicBezTo>
                  <a:cubicBezTo>
                    <a:pt x="69" y="39"/>
                    <a:pt x="69" y="39"/>
                    <a:pt x="70" y="40"/>
                  </a:cubicBezTo>
                  <a:cubicBezTo>
                    <a:pt x="70" y="40"/>
                    <a:pt x="70" y="41"/>
                    <a:pt x="69" y="41"/>
                  </a:cubicBezTo>
                  <a:cubicBezTo>
                    <a:pt x="69" y="41"/>
                    <a:pt x="69" y="40"/>
                    <a:pt x="68" y="40"/>
                  </a:cubicBezTo>
                  <a:cubicBezTo>
                    <a:pt x="68" y="40"/>
                    <a:pt x="67" y="40"/>
                    <a:pt x="67" y="40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6" y="41"/>
                    <a:pt x="66" y="41"/>
                    <a:pt x="66" y="42"/>
                  </a:cubicBezTo>
                  <a:cubicBezTo>
                    <a:pt x="66" y="43"/>
                    <a:pt x="66" y="44"/>
                    <a:pt x="66" y="44"/>
                  </a:cubicBezTo>
                  <a:cubicBezTo>
                    <a:pt x="66" y="45"/>
                    <a:pt x="66" y="46"/>
                    <a:pt x="66" y="47"/>
                  </a:cubicBezTo>
                  <a:cubicBezTo>
                    <a:pt x="66" y="46"/>
                    <a:pt x="65" y="46"/>
                    <a:pt x="65" y="4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92" name="Freeform 852"/>
            <p:cNvSpPr>
              <a:spLocks noEditPoints="1"/>
            </p:cNvSpPr>
            <p:nvPr/>
          </p:nvSpPr>
          <p:spPr bwMode="auto">
            <a:xfrm>
              <a:off x="353" y="2118"/>
              <a:ext cx="395" cy="365"/>
            </a:xfrm>
            <a:custGeom>
              <a:avLst/>
              <a:gdLst>
                <a:gd name="T0" fmla="*/ 0 w 40"/>
                <a:gd name="T1" fmla="*/ 2147483647 h 37"/>
                <a:gd name="T2" fmla="*/ 0 w 40"/>
                <a:gd name="T3" fmla="*/ 0 h 37"/>
                <a:gd name="T4" fmla="*/ 2147483647 w 40"/>
                <a:gd name="T5" fmla="*/ 2147483647 h 37"/>
                <a:gd name="T6" fmla="*/ 2147483647 w 40"/>
                <a:gd name="T7" fmla="*/ 2147483647 h 37"/>
                <a:gd name="T8" fmla="*/ 2147483647 w 40"/>
                <a:gd name="T9" fmla="*/ 2147483647 h 37"/>
                <a:gd name="T10" fmla="*/ 2147483647 w 40"/>
                <a:gd name="T11" fmla="*/ 2147483647 h 37"/>
                <a:gd name="T12" fmla="*/ 2147483647 w 40"/>
                <a:gd name="T13" fmla="*/ 2147483647 h 37"/>
                <a:gd name="T14" fmla="*/ 2147483647 w 40"/>
                <a:gd name="T15" fmla="*/ 2147483647 h 37"/>
                <a:gd name="T16" fmla="*/ 2147483647 w 40"/>
                <a:gd name="T17" fmla="*/ 2147483647 h 37"/>
                <a:gd name="T18" fmla="*/ 2147483647 w 40"/>
                <a:gd name="T19" fmla="*/ 2147483647 h 37"/>
                <a:gd name="T20" fmla="*/ 2147483647 w 40"/>
                <a:gd name="T21" fmla="*/ 2147483647 h 37"/>
                <a:gd name="T22" fmla="*/ 2147483647 w 40"/>
                <a:gd name="T23" fmla="*/ 2147483647 h 37"/>
                <a:gd name="T24" fmla="*/ 2147483647 w 40"/>
                <a:gd name="T25" fmla="*/ 2147483647 h 37"/>
                <a:gd name="T26" fmla="*/ 2147483647 w 40"/>
                <a:gd name="T27" fmla="*/ 2147483647 h 37"/>
                <a:gd name="T28" fmla="*/ 2147483647 w 40"/>
                <a:gd name="T29" fmla="*/ 2147483647 h 37"/>
                <a:gd name="T30" fmla="*/ 2147483647 w 40"/>
                <a:gd name="T31" fmla="*/ 2147483647 h 37"/>
                <a:gd name="T32" fmla="*/ 2147483647 w 40"/>
                <a:gd name="T33" fmla="*/ 2147483647 h 37"/>
                <a:gd name="T34" fmla="*/ 2147483647 w 40"/>
                <a:gd name="T35" fmla="*/ 2147483647 h 37"/>
                <a:gd name="T36" fmla="*/ 2147483647 w 40"/>
                <a:gd name="T37" fmla="*/ 2147483647 h 37"/>
                <a:gd name="T38" fmla="*/ 2147483647 w 40"/>
                <a:gd name="T39" fmla="*/ 2147483647 h 37"/>
                <a:gd name="T40" fmla="*/ 2147483647 w 40"/>
                <a:gd name="T41" fmla="*/ 2147483647 h 37"/>
                <a:gd name="T42" fmla="*/ 2147483647 w 40"/>
                <a:gd name="T43" fmla="*/ 2147483647 h 37"/>
                <a:gd name="T44" fmla="*/ 2147483647 w 40"/>
                <a:gd name="T45" fmla="*/ 2147483647 h 37"/>
                <a:gd name="T46" fmla="*/ 2147483647 w 40"/>
                <a:gd name="T47" fmla="*/ 2147483647 h 37"/>
                <a:gd name="T48" fmla="*/ 2147483647 w 40"/>
                <a:gd name="T49" fmla="*/ 2147483647 h 37"/>
                <a:gd name="T50" fmla="*/ 2147483647 w 40"/>
                <a:gd name="T51" fmla="*/ 2147483647 h 37"/>
                <a:gd name="T52" fmla="*/ 2147483647 w 40"/>
                <a:gd name="T53" fmla="*/ 2147483647 h 37"/>
                <a:gd name="T54" fmla="*/ 2147483647 w 40"/>
                <a:gd name="T55" fmla="*/ 2147483647 h 37"/>
                <a:gd name="T56" fmla="*/ 2147483647 w 40"/>
                <a:gd name="T57" fmla="*/ 2147483647 h 37"/>
                <a:gd name="T58" fmla="*/ 2147483647 w 40"/>
                <a:gd name="T59" fmla="*/ 2147483647 h 37"/>
                <a:gd name="T60" fmla="*/ 2147483647 w 40"/>
                <a:gd name="T61" fmla="*/ 2147483647 h 37"/>
                <a:gd name="T62" fmla="*/ 2147483647 w 40"/>
                <a:gd name="T63" fmla="*/ 2147483647 h 37"/>
                <a:gd name="T64" fmla="*/ 2147483647 w 40"/>
                <a:gd name="T65" fmla="*/ 2147483647 h 37"/>
                <a:gd name="T66" fmla="*/ 2147483647 w 40"/>
                <a:gd name="T67" fmla="*/ 2147483647 h 37"/>
                <a:gd name="T68" fmla="*/ 2147483647 w 40"/>
                <a:gd name="T69" fmla="*/ 2147483647 h 37"/>
                <a:gd name="T70" fmla="*/ 2147483647 w 40"/>
                <a:gd name="T71" fmla="*/ 2147483647 h 37"/>
                <a:gd name="T72" fmla="*/ 2147483647 w 40"/>
                <a:gd name="T73" fmla="*/ 2147483647 h 37"/>
                <a:gd name="T74" fmla="*/ 2147483647 w 40"/>
                <a:gd name="T75" fmla="*/ 2147483647 h 37"/>
                <a:gd name="T76" fmla="*/ 2147483647 w 40"/>
                <a:gd name="T77" fmla="*/ 2147483647 h 37"/>
                <a:gd name="T78" fmla="*/ 2147483647 w 40"/>
                <a:gd name="T79" fmla="*/ 2147483647 h 37"/>
                <a:gd name="T80" fmla="*/ 2147483647 w 40"/>
                <a:gd name="T81" fmla="*/ 2147483647 h 37"/>
                <a:gd name="T82" fmla="*/ 2147483647 w 40"/>
                <a:gd name="T83" fmla="*/ 2147483647 h 37"/>
                <a:gd name="T84" fmla="*/ 2147483647 w 40"/>
                <a:gd name="T85" fmla="*/ 2147483647 h 37"/>
                <a:gd name="T86" fmla="*/ 2147483647 w 40"/>
                <a:gd name="T87" fmla="*/ 2147483647 h 37"/>
                <a:gd name="T88" fmla="*/ 2147483647 w 40"/>
                <a:gd name="T89" fmla="*/ 2147483647 h 37"/>
                <a:gd name="T90" fmla="*/ 2147483647 w 40"/>
                <a:gd name="T91" fmla="*/ 2147483647 h 37"/>
                <a:gd name="T92" fmla="*/ 2147483647 w 40"/>
                <a:gd name="T93" fmla="*/ 2147483647 h 37"/>
                <a:gd name="T94" fmla="*/ 2147483647 w 40"/>
                <a:gd name="T95" fmla="*/ 2147483647 h 37"/>
                <a:gd name="T96" fmla="*/ 2147483647 w 40"/>
                <a:gd name="T97" fmla="*/ 2147483647 h 37"/>
                <a:gd name="T98" fmla="*/ 2147483647 w 40"/>
                <a:gd name="T99" fmla="*/ 2147483647 h 37"/>
                <a:gd name="T100" fmla="*/ 2147483647 w 40"/>
                <a:gd name="T101" fmla="*/ 2147483647 h 37"/>
                <a:gd name="T102" fmla="*/ 2147483647 w 40"/>
                <a:gd name="T103" fmla="*/ 2147483647 h 37"/>
                <a:gd name="T104" fmla="*/ 2147483647 w 40"/>
                <a:gd name="T105" fmla="*/ 2147483647 h 37"/>
                <a:gd name="T106" fmla="*/ 2147483647 w 40"/>
                <a:gd name="T107" fmla="*/ 2147483647 h 37"/>
                <a:gd name="T108" fmla="*/ 2147483647 w 40"/>
                <a:gd name="T109" fmla="*/ 2147483647 h 37"/>
                <a:gd name="T110" fmla="*/ 2147483647 w 40"/>
                <a:gd name="T111" fmla="*/ 2147483647 h 37"/>
                <a:gd name="T112" fmla="*/ 2147483647 w 40"/>
                <a:gd name="T113" fmla="*/ 2147483647 h 37"/>
                <a:gd name="T114" fmla="*/ 2147483647 w 40"/>
                <a:gd name="T115" fmla="*/ 2147483647 h 37"/>
                <a:gd name="T116" fmla="*/ 2147483647 w 40"/>
                <a:gd name="T117" fmla="*/ 2147483647 h 37"/>
                <a:gd name="T118" fmla="*/ 2147483647 w 40"/>
                <a:gd name="T119" fmla="*/ 2147483647 h 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0"/>
                <a:gd name="T181" fmla="*/ 0 h 37"/>
                <a:gd name="T182" fmla="*/ 40 w 40"/>
                <a:gd name="T183" fmla="*/ 37 h 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0" h="37">
                  <a:moveTo>
                    <a:pt x="1" y="15"/>
                  </a:moveTo>
                  <a:cubicBezTo>
                    <a:pt x="1" y="15"/>
                    <a:pt x="1" y="14"/>
                    <a:pt x="0" y="14"/>
                  </a:cubicBezTo>
                  <a:cubicBezTo>
                    <a:pt x="0" y="12"/>
                    <a:pt x="0" y="9"/>
                    <a:pt x="0" y="7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5"/>
                    <a:pt x="3" y="5"/>
                    <a:pt x="4" y="6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6" y="8"/>
                    <a:pt x="6" y="8"/>
                    <a:pt x="7" y="9"/>
                  </a:cubicBezTo>
                  <a:cubicBezTo>
                    <a:pt x="7" y="9"/>
                    <a:pt x="7" y="10"/>
                    <a:pt x="7" y="11"/>
                  </a:cubicBezTo>
                  <a:cubicBezTo>
                    <a:pt x="8" y="12"/>
                    <a:pt x="8" y="12"/>
                    <a:pt x="8" y="13"/>
                  </a:cubicBezTo>
                  <a:cubicBezTo>
                    <a:pt x="8" y="15"/>
                    <a:pt x="7" y="16"/>
                    <a:pt x="7" y="17"/>
                  </a:cubicBezTo>
                  <a:cubicBezTo>
                    <a:pt x="6" y="17"/>
                    <a:pt x="5" y="17"/>
                    <a:pt x="4" y="17"/>
                  </a:cubicBezTo>
                  <a:cubicBezTo>
                    <a:pt x="3" y="16"/>
                    <a:pt x="2" y="15"/>
                    <a:pt x="1" y="14"/>
                  </a:cubicBezTo>
                  <a:cubicBezTo>
                    <a:pt x="1" y="14"/>
                    <a:pt x="1" y="14"/>
                    <a:pt x="1" y="15"/>
                  </a:cubicBezTo>
                  <a:close/>
                  <a:moveTo>
                    <a:pt x="1" y="10"/>
                  </a:moveTo>
                  <a:cubicBezTo>
                    <a:pt x="1" y="11"/>
                    <a:pt x="2" y="12"/>
                    <a:pt x="2" y="13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6" y="15"/>
                    <a:pt x="6" y="14"/>
                    <a:pt x="6" y="12"/>
                  </a:cubicBezTo>
                  <a:cubicBezTo>
                    <a:pt x="6" y="11"/>
                    <a:pt x="6" y="10"/>
                    <a:pt x="5" y="9"/>
                  </a:cubicBezTo>
                  <a:cubicBezTo>
                    <a:pt x="5" y="8"/>
                    <a:pt x="4" y="7"/>
                    <a:pt x="4" y="7"/>
                  </a:cubicBezTo>
                  <a:cubicBezTo>
                    <a:pt x="3" y="7"/>
                    <a:pt x="3" y="7"/>
                    <a:pt x="2" y="7"/>
                  </a:cubicBezTo>
                  <a:cubicBezTo>
                    <a:pt x="2" y="8"/>
                    <a:pt x="1" y="8"/>
                    <a:pt x="1" y="10"/>
                  </a:cubicBezTo>
                  <a:close/>
                  <a:moveTo>
                    <a:pt x="15" y="20"/>
                  </a:moveTo>
                  <a:cubicBezTo>
                    <a:pt x="16" y="20"/>
                    <a:pt x="16" y="20"/>
                    <a:pt x="17" y="21"/>
                  </a:cubicBezTo>
                  <a:cubicBezTo>
                    <a:pt x="17" y="22"/>
                    <a:pt x="16" y="22"/>
                    <a:pt x="16" y="22"/>
                  </a:cubicBezTo>
                  <a:cubicBezTo>
                    <a:pt x="15" y="23"/>
                    <a:pt x="14" y="22"/>
                    <a:pt x="13" y="22"/>
                  </a:cubicBezTo>
                  <a:cubicBezTo>
                    <a:pt x="12" y="21"/>
                    <a:pt x="11" y="20"/>
                    <a:pt x="10" y="19"/>
                  </a:cubicBezTo>
                  <a:cubicBezTo>
                    <a:pt x="9" y="17"/>
                    <a:pt x="9" y="16"/>
                    <a:pt x="9" y="14"/>
                  </a:cubicBezTo>
                  <a:cubicBezTo>
                    <a:pt x="9" y="12"/>
                    <a:pt x="9" y="11"/>
                    <a:pt x="10" y="11"/>
                  </a:cubicBezTo>
                  <a:cubicBezTo>
                    <a:pt x="11" y="10"/>
                    <a:pt x="12" y="10"/>
                    <a:pt x="13" y="11"/>
                  </a:cubicBezTo>
                  <a:cubicBezTo>
                    <a:pt x="14" y="12"/>
                    <a:pt x="15" y="13"/>
                    <a:pt x="16" y="14"/>
                  </a:cubicBezTo>
                  <a:cubicBezTo>
                    <a:pt x="17" y="15"/>
                    <a:pt x="17" y="17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8"/>
                    <a:pt x="13" y="17"/>
                    <a:pt x="10" y="15"/>
                  </a:cubicBezTo>
                  <a:cubicBezTo>
                    <a:pt x="10" y="17"/>
                    <a:pt x="11" y="18"/>
                    <a:pt x="11" y="18"/>
                  </a:cubicBezTo>
                  <a:cubicBezTo>
                    <a:pt x="12" y="19"/>
                    <a:pt x="12" y="20"/>
                    <a:pt x="13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0"/>
                    <a:pt x="15" y="20"/>
                  </a:cubicBezTo>
                  <a:close/>
                  <a:moveTo>
                    <a:pt x="11" y="14"/>
                  </a:moveTo>
                  <a:cubicBezTo>
                    <a:pt x="12" y="15"/>
                    <a:pt x="14" y="16"/>
                    <a:pt x="15" y="17"/>
                  </a:cubicBezTo>
                  <a:cubicBezTo>
                    <a:pt x="15" y="16"/>
                    <a:pt x="15" y="15"/>
                    <a:pt x="15" y="14"/>
                  </a:cubicBezTo>
                  <a:cubicBezTo>
                    <a:pt x="14" y="14"/>
                    <a:pt x="14" y="13"/>
                    <a:pt x="13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13"/>
                    <a:pt x="11" y="13"/>
                    <a:pt x="11" y="14"/>
                  </a:cubicBezTo>
                  <a:close/>
                  <a:moveTo>
                    <a:pt x="24" y="27"/>
                  </a:moveTo>
                  <a:cubicBezTo>
                    <a:pt x="24" y="27"/>
                    <a:pt x="23" y="27"/>
                    <a:pt x="23" y="27"/>
                  </a:cubicBezTo>
                  <a:cubicBezTo>
                    <a:pt x="22" y="27"/>
                    <a:pt x="22" y="27"/>
                    <a:pt x="21" y="27"/>
                  </a:cubicBezTo>
                  <a:cubicBezTo>
                    <a:pt x="20" y="26"/>
                    <a:pt x="20" y="25"/>
                    <a:pt x="19" y="24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8" y="21"/>
                    <a:pt x="18" y="21"/>
                    <a:pt x="19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2" y="21"/>
                  </a:cubicBezTo>
                  <a:cubicBezTo>
                    <a:pt x="23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4" y="20"/>
                    <a:pt x="24" y="19"/>
                  </a:cubicBezTo>
                  <a:cubicBezTo>
                    <a:pt x="24" y="19"/>
                    <a:pt x="23" y="18"/>
                    <a:pt x="22" y="18"/>
                  </a:cubicBezTo>
                  <a:cubicBezTo>
                    <a:pt x="22" y="17"/>
                    <a:pt x="21" y="17"/>
                    <a:pt x="21" y="17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19" y="18"/>
                    <a:pt x="19" y="18"/>
                    <a:pt x="19" y="17"/>
                  </a:cubicBezTo>
                  <a:cubicBezTo>
                    <a:pt x="19" y="17"/>
                    <a:pt x="19" y="16"/>
                    <a:pt x="19" y="16"/>
                  </a:cubicBezTo>
                  <a:cubicBezTo>
                    <a:pt x="19" y="16"/>
                    <a:pt x="20" y="16"/>
                    <a:pt x="20" y="16"/>
                  </a:cubicBezTo>
                  <a:cubicBezTo>
                    <a:pt x="21" y="16"/>
                    <a:pt x="22" y="16"/>
                    <a:pt x="22" y="16"/>
                  </a:cubicBezTo>
                  <a:cubicBezTo>
                    <a:pt x="23" y="17"/>
                    <a:pt x="24" y="17"/>
                    <a:pt x="24" y="18"/>
                  </a:cubicBezTo>
                  <a:cubicBezTo>
                    <a:pt x="25" y="18"/>
                    <a:pt x="25" y="19"/>
                    <a:pt x="25" y="19"/>
                  </a:cubicBezTo>
                  <a:cubicBezTo>
                    <a:pt x="26" y="20"/>
                    <a:pt x="26" y="20"/>
                    <a:pt x="26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4"/>
                    <a:pt x="26" y="25"/>
                  </a:cubicBezTo>
                  <a:cubicBezTo>
                    <a:pt x="26" y="26"/>
                    <a:pt x="26" y="27"/>
                    <a:pt x="26" y="28"/>
                  </a:cubicBezTo>
                  <a:cubicBezTo>
                    <a:pt x="26" y="28"/>
                    <a:pt x="26" y="29"/>
                    <a:pt x="26" y="29"/>
                  </a:cubicBezTo>
                  <a:cubicBezTo>
                    <a:pt x="26" y="29"/>
                    <a:pt x="25" y="29"/>
                    <a:pt x="25" y="28"/>
                  </a:cubicBezTo>
                  <a:cubicBezTo>
                    <a:pt x="25" y="28"/>
                    <a:pt x="25" y="27"/>
                    <a:pt x="24" y="27"/>
                  </a:cubicBezTo>
                  <a:close/>
                  <a:moveTo>
                    <a:pt x="24" y="23"/>
                  </a:moveTo>
                  <a:cubicBezTo>
                    <a:pt x="24" y="23"/>
                    <a:pt x="23" y="23"/>
                    <a:pt x="22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2"/>
                    <a:pt x="20" y="23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1" y="25"/>
                    <a:pt x="22" y="25"/>
                  </a:cubicBezTo>
                  <a:cubicBezTo>
                    <a:pt x="22" y="26"/>
                    <a:pt x="23" y="26"/>
                    <a:pt x="23" y="26"/>
                  </a:cubicBezTo>
                  <a:cubicBezTo>
                    <a:pt x="24" y="26"/>
                    <a:pt x="24" y="26"/>
                    <a:pt x="24" y="25"/>
                  </a:cubicBezTo>
                  <a:cubicBezTo>
                    <a:pt x="24" y="25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lose/>
                  <a:moveTo>
                    <a:pt x="28" y="30"/>
                  </a:moveTo>
                  <a:cubicBezTo>
                    <a:pt x="28" y="29"/>
                    <a:pt x="28" y="27"/>
                    <a:pt x="28" y="25"/>
                  </a:cubicBezTo>
                  <a:cubicBezTo>
                    <a:pt x="28" y="23"/>
                    <a:pt x="28" y="22"/>
                    <a:pt x="28" y="20"/>
                  </a:cubicBezTo>
                  <a:cubicBezTo>
                    <a:pt x="29" y="20"/>
                    <a:pt x="29" y="20"/>
                    <a:pt x="29" y="21"/>
                  </a:cubicBezTo>
                  <a:cubicBezTo>
                    <a:pt x="29" y="21"/>
                    <a:pt x="29" y="22"/>
                    <a:pt x="29" y="22"/>
                  </a:cubicBezTo>
                  <a:cubicBezTo>
                    <a:pt x="30" y="22"/>
                    <a:pt x="30" y="22"/>
                    <a:pt x="31" y="21"/>
                  </a:cubicBezTo>
                  <a:cubicBezTo>
                    <a:pt x="31" y="21"/>
                    <a:pt x="32" y="22"/>
                    <a:pt x="32" y="22"/>
                  </a:cubicBezTo>
                  <a:cubicBezTo>
                    <a:pt x="33" y="22"/>
                    <a:pt x="33" y="23"/>
                    <a:pt x="34" y="23"/>
                  </a:cubicBezTo>
                  <a:cubicBezTo>
                    <a:pt x="34" y="24"/>
                    <a:pt x="34" y="24"/>
                    <a:pt x="35" y="25"/>
                  </a:cubicBezTo>
                  <a:cubicBezTo>
                    <a:pt x="35" y="24"/>
                    <a:pt x="36" y="24"/>
                    <a:pt x="37" y="25"/>
                  </a:cubicBezTo>
                  <a:cubicBezTo>
                    <a:pt x="38" y="25"/>
                    <a:pt x="39" y="26"/>
                    <a:pt x="39" y="27"/>
                  </a:cubicBezTo>
                  <a:cubicBezTo>
                    <a:pt x="40" y="28"/>
                    <a:pt x="40" y="29"/>
                    <a:pt x="40" y="30"/>
                  </a:cubicBezTo>
                  <a:cubicBezTo>
                    <a:pt x="40" y="31"/>
                    <a:pt x="40" y="32"/>
                    <a:pt x="40" y="34"/>
                  </a:cubicBezTo>
                  <a:cubicBezTo>
                    <a:pt x="40" y="35"/>
                    <a:pt x="40" y="36"/>
                    <a:pt x="40" y="37"/>
                  </a:cubicBezTo>
                  <a:cubicBezTo>
                    <a:pt x="40" y="37"/>
                    <a:pt x="39" y="37"/>
                    <a:pt x="39" y="36"/>
                  </a:cubicBezTo>
                  <a:cubicBezTo>
                    <a:pt x="39" y="35"/>
                    <a:pt x="39" y="34"/>
                    <a:pt x="39" y="33"/>
                  </a:cubicBezTo>
                  <a:cubicBezTo>
                    <a:pt x="39" y="32"/>
                    <a:pt x="39" y="31"/>
                    <a:pt x="39" y="30"/>
                  </a:cubicBezTo>
                  <a:cubicBezTo>
                    <a:pt x="39" y="29"/>
                    <a:pt x="39" y="28"/>
                    <a:pt x="38" y="28"/>
                  </a:cubicBezTo>
                  <a:cubicBezTo>
                    <a:pt x="38" y="28"/>
                    <a:pt x="38" y="27"/>
                    <a:pt x="38" y="27"/>
                  </a:cubicBezTo>
                  <a:cubicBezTo>
                    <a:pt x="38" y="27"/>
                    <a:pt x="37" y="26"/>
                    <a:pt x="37" y="26"/>
                  </a:cubicBezTo>
                  <a:cubicBezTo>
                    <a:pt x="36" y="26"/>
                    <a:pt x="36" y="26"/>
                    <a:pt x="35" y="26"/>
                  </a:cubicBezTo>
                  <a:cubicBezTo>
                    <a:pt x="35" y="26"/>
                    <a:pt x="35" y="27"/>
                    <a:pt x="35" y="28"/>
                  </a:cubicBezTo>
                  <a:cubicBezTo>
                    <a:pt x="35" y="29"/>
                    <a:pt x="35" y="30"/>
                    <a:pt x="35" y="31"/>
                  </a:cubicBezTo>
                  <a:cubicBezTo>
                    <a:pt x="35" y="32"/>
                    <a:pt x="35" y="33"/>
                    <a:pt x="35" y="34"/>
                  </a:cubicBezTo>
                  <a:cubicBezTo>
                    <a:pt x="34" y="34"/>
                    <a:pt x="34" y="34"/>
                    <a:pt x="33" y="33"/>
                  </a:cubicBezTo>
                  <a:cubicBezTo>
                    <a:pt x="33" y="32"/>
                    <a:pt x="33" y="31"/>
                    <a:pt x="33" y="30"/>
                  </a:cubicBezTo>
                  <a:cubicBezTo>
                    <a:pt x="33" y="29"/>
                    <a:pt x="33" y="28"/>
                    <a:pt x="33" y="27"/>
                  </a:cubicBezTo>
                  <a:cubicBezTo>
                    <a:pt x="33" y="26"/>
                    <a:pt x="33" y="25"/>
                    <a:pt x="33" y="25"/>
                  </a:cubicBezTo>
                  <a:cubicBezTo>
                    <a:pt x="33" y="24"/>
                    <a:pt x="32" y="24"/>
                    <a:pt x="32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30" y="25"/>
                    <a:pt x="30" y="26"/>
                  </a:cubicBezTo>
                  <a:cubicBezTo>
                    <a:pt x="30" y="27"/>
                    <a:pt x="30" y="28"/>
                    <a:pt x="30" y="28"/>
                  </a:cubicBezTo>
                  <a:cubicBezTo>
                    <a:pt x="30" y="29"/>
                    <a:pt x="30" y="30"/>
                    <a:pt x="30" y="31"/>
                  </a:cubicBezTo>
                  <a:cubicBezTo>
                    <a:pt x="29" y="31"/>
                    <a:pt x="29" y="31"/>
                    <a:pt x="28" y="3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93" name="Freeform 853"/>
            <p:cNvSpPr>
              <a:spLocks noEditPoints="1"/>
            </p:cNvSpPr>
            <p:nvPr/>
          </p:nvSpPr>
          <p:spPr bwMode="auto">
            <a:xfrm>
              <a:off x="3204" y="373"/>
              <a:ext cx="927" cy="661"/>
            </a:xfrm>
            <a:custGeom>
              <a:avLst/>
              <a:gdLst>
                <a:gd name="T0" fmla="*/ 0 w 94"/>
                <a:gd name="T1" fmla="*/ 2147483647 h 67"/>
                <a:gd name="T2" fmla="*/ 2147483647 w 94"/>
                <a:gd name="T3" fmla="*/ 2147483647 h 67"/>
                <a:gd name="T4" fmla="*/ 2147483647 w 94"/>
                <a:gd name="T5" fmla="*/ 2147483647 h 67"/>
                <a:gd name="T6" fmla="*/ 2147483647 w 94"/>
                <a:gd name="T7" fmla="*/ 2147483647 h 67"/>
                <a:gd name="T8" fmla="*/ 2147483647 w 94"/>
                <a:gd name="T9" fmla="*/ 2147483647 h 67"/>
                <a:gd name="T10" fmla="*/ 2147483647 w 94"/>
                <a:gd name="T11" fmla="*/ 2147483647 h 67"/>
                <a:gd name="T12" fmla="*/ 2147483647 w 94"/>
                <a:gd name="T13" fmla="*/ 2147483647 h 67"/>
                <a:gd name="T14" fmla="*/ 2147483647 w 94"/>
                <a:gd name="T15" fmla="*/ 2147483647 h 67"/>
                <a:gd name="T16" fmla="*/ 2147483647 w 94"/>
                <a:gd name="T17" fmla="*/ 2147483647 h 67"/>
                <a:gd name="T18" fmla="*/ 2147483647 w 94"/>
                <a:gd name="T19" fmla="*/ 2147483647 h 67"/>
                <a:gd name="T20" fmla="*/ 2147483647 w 94"/>
                <a:gd name="T21" fmla="*/ 2147483647 h 67"/>
                <a:gd name="T22" fmla="*/ 2147483647 w 94"/>
                <a:gd name="T23" fmla="*/ 2147483647 h 67"/>
                <a:gd name="T24" fmla="*/ 2147483647 w 94"/>
                <a:gd name="T25" fmla="*/ 2147483647 h 67"/>
                <a:gd name="T26" fmla="*/ 2147483647 w 94"/>
                <a:gd name="T27" fmla="*/ 2147483647 h 67"/>
                <a:gd name="T28" fmla="*/ 2147483647 w 94"/>
                <a:gd name="T29" fmla="*/ 2147483647 h 67"/>
                <a:gd name="T30" fmla="*/ 2147483647 w 94"/>
                <a:gd name="T31" fmla="*/ 2147483647 h 67"/>
                <a:gd name="T32" fmla="*/ 2147483647 w 94"/>
                <a:gd name="T33" fmla="*/ 2147483647 h 67"/>
                <a:gd name="T34" fmla="*/ 2147483647 w 94"/>
                <a:gd name="T35" fmla="*/ 2147483647 h 67"/>
                <a:gd name="T36" fmla="*/ 2147483647 w 94"/>
                <a:gd name="T37" fmla="*/ 2147483647 h 67"/>
                <a:gd name="T38" fmla="*/ 2147483647 w 94"/>
                <a:gd name="T39" fmla="*/ 2147483647 h 67"/>
                <a:gd name="T40" fmla="*/ 2147483647 w 94"/>
                <a:gd name="T41" fmla="*/ 2147483647 h 67"/>
                <a:gd name="T42" fmla="*/ 2147483647 w 94"/>
                <a:gd name="T43" fmla="*/ 2147483647 h 67"/>
                <a:gd name="T44" fmla="*/ 2147483647 w 94"/>
                <a:gd name="T45" fmla="*/ 2147483647 h 67"/>
                <a:gd name="T46" fmla="*/ 2147483647 w 94"/>
                <a:gd name="T47" fmla="*/ 2147483647 h 67"/>
                <a:gd name="T48" fmla="*/ 2147483647 w 94"/>
                <a:gd name="T49" fmla="*/ 2147483647 h 67"/>
                <a:gd name="T50" fmla="*/ 2147483647 w 94"/>
                <a:gd name="T51" fmla="*/ 2147483647 h 67"/>
                <a:gd name="T52" fmla="*/ 2147483647 w 94"/>
                <a:gd name="T53" fmla="*/ 2147483647 h 67"/>
                <a:gd name="T54" fmla="*/ 2147483647 w 94"/>
                <a:gd name="T55" fmla="*/ 2147483647 h 67"/>
                <a:gd name="T56" fmla="*/ 2147483647 w 94"/>
                <a:gd name="T57" fmla="*/ 2147483647 h 67"/>
                <a:gd name="T58" fmla="*/ 2147483647 w 94"/>
                <a:gd name="T59" fmla="*/ 2147483647 h 67"/>
                <a:gd name="T60" fmla="*/ 2147483647 w 94"/>
                <a:gd name="T61" fmla="*/ 2147483647 h 67"/>
                <a:gd name="T62" fmla="*/ 2147483647 w 94"/>
                <a:gd name="T63" fmla="*/ 2147483647 h 67"/>
                <a:gd name="T64" fmla="*/ 2147483647 w 94"/>
                <a:gd name="T65" fmla="*/ 2147483647 h 67"/>
                <a:gd name="T66" fmla="*/ 2147483647 w 94"/>
                <a:gd name="T67" fmla="*/ 2147483647 h 67"/>
                <a:gd name="T68" fmla="*/ 2147483647 w 94"/>
                <a:gd name="T69" fmla="*/ 2147483647 h 67"/>
                <a:gd name="T70" fmla="*/ 2147483647 w 94"/>
                <a:gd name="T71" fmla="*/ 2147483647 h 67"/>
                <a:gd name="T72" fmla="*/ 2147483647 w 94"/>
                <a:gd name="T73" fmla="*/ 2147483647 h 67"/>
                <a:gd name="T74" fmla="*/ 2147483647 w 94"/>
                <a:gd name="T75" fmla="*/ 2147483647 h 67"/>
                <a:gd name="T76" fmla="*/ 2147483647 w 94"/>
                <a:gd name="T77" fmla="*/ 2147483647 h 67"/>
                <a:gd name="T78" fmla="*/ 2147483647 w 94"/>
                <a:gd name="T79" fmla="*/ 2147483647 h 67"/>
                <a:gd name="T80" fmla="*/ 2147483647 w 94"/>
                <a:gd name="T81" fmla="*/ 2147483647 h 67"/>
                <a:gd name="T82" fmla="*/ 2147483647 w 94"/>
                <a:gd name="T83" fmla="*/ 2147483647 h 67"/>
                <a:gd name="T84" fmla="*/ 2147483647 w 94"/>
                <a:gd name="T85" fmla="*/ 2147483647 h 67"/>
                <a:gd name="T86" fmla="*/ 2147483647 w 94"/>
                <a:gd name="T87" fmla="*/ 2147483647 h 67"/>
                <a:gd name="T88" fmla="*/ 2147483647 w 94"/>
                <a:gd name="T89" fmla="*/ 2147483647 h 67"/>
                <a:gd name="T90" fmla="*/ 2147483647 w 94"/>
                <a:gd name="T91" fmla="*/ 2147483647 h 67"/>
                <a:gd name="T92" fmla="*/ 2147483647 w 94"/>
                <a:gd name="T93" fmla="*/ 2147483647 h 67"/>
                <a:gd name="T94" fmla="*/ 2147483647 w 94"/>
                <a:gd name="T95" fmla="*/ 2147483647 h 67"/>
                <a:gd name="T96" fmla="*/ 2147483647 w 94"/>
                <a:gd name="T97" fmla="*/ 2147483647 h 67"/>
                <a:gd name="T98" fmla="*/ 2147483647 w 94"/>
                <a:gd name="T99" fmla="*/ 2147483647 h 67"/>
                <a:gd name="T100" fmla="*/ 2147483647 w 94"/>
                <a:gd name="T101" fmla="*/ 2147483647 h 67"/>
                <a:gd name="T102" fmla="*/ 2147483647 w 94"/>
                <a:gd name="T103" fmla="*/ 2147483647 h 67"/>
                <a:gd name="T104" fmla="*/ 2147483647 w 94"/>
                <a:gd name="T105" fmla="*/ 2147483647 h 67"/>
                <a:gd name="T106" fmla="*/ 2147483647 w 94"/>
                <a:gd name="T107" fmla="*/ 2147483647 h 67"/>
                <a:gd name="T108" fmla="*/ 2147483647 w 94"/>
                <a:gd name="T109" fmla="*/ 2147483647 h 67"/>
                <a:gd name="T110" fmla="*/ 2147483647 w 94"/>
                <a:gd name="T111" fmla="*/ 2147483647 h 67"/>
                <a:gd name="T112" fmla="*/ 2147483647 w 94"/>
                <a:gd name="T113" fmla="*/ 2147483647 h 67"/>
                <a:gd name="T114" fmla="*/ 2147483647 w 94"/>
                <a:gd name="T115" fmla="*/ 2147483647 h 67"/>
                <a:gd name="T116" fmla="*/ 2147483647 w 94"/>
                <a:gd name="T117" fmla="*/ 2147483647 h 67"/>
                <a:gd name="T118" fmla="*/ 2147483647 w 94"/>
                <a:gd name="T119" fmla="*/ 2147483647 h 67"/>
                <a:gd name="T120" fmla="*/ 2147483647 w 94"/>
                <a:gd name="T121" fmla="*/ 2147483647 h 67"/>
                <a:gd name="T122" fmla="*/ 2147483647 w 94"/>
                <a:gd name="T123" fmla="*/ 2147483647 h 67"/>
                <a:gd name="T124" fmla="*/ 2147483647 w 94"/>
                <a:gd name="T125" fmla="*/ 2147483647 h 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4"/>
                <a:gd name="T190" fmla="*/ 0 h 67"/>
                <a:gd name="T191" fmla="*/ 94 w 94"/>
                <a:gd name="T192" fmla="*/ 67 h 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4" h="67">
                  <a:moveTo>
                    <a:pt x="4" y="17"/>
                  </a:moveTo>
                  <a:cubicBezTo>
                    <a:pt x="4" y="15"/>
                    <a:pt x="4" y="12"/>
                    <a:pt x="4" y="10"/>
                  </a:cubicBezTo>
                  <a:cubicBezTo>
                    <a:pt x="4" y="8"/>
                    <a:pt x="4" y="6"/>
                    <a:pt x="4" y="4"/>
                  </a:cubicBezTo>
                  <a:cubicBezTo>
                    <a:pt x="3" y="3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2"/>
                    <a:pt x="6" y="4"/>
                    <a:pt x="10" y="6"/>
                  </a:cubicBezTo>
                  <a:cubicBezTo>
                    <a:pt x="10" y="6"/>
                    <a:pt x="10" y="7"/>
                    <a:pt x="10" y="7"/>
                  </a:cubicBezTo>
                  <a:cubicBezTo>
                    <a:pt x="8" y="6"/>
                    <a:pt x="7" y="6"/>
                    <a:pt x="6" y="5"/>
                  </a:cubicBezTo>
                  <a:cubicBezTo>
                    <a:pt x="6" y="7"/>
                    <a:pt x="6" y="9"/>
                    <a:pt x="6" y="11"/>
                  </a:cubicBezTo>
                  <a:cubicBezTo>
                    <a:pt x="6" y="13"/>
                    <a:pt x="6" y="15"/>
                    <a:pt x="6" y="18"/>
                  </a:cubicBezTo>
                  <a:cubicBezTo>
                    <a:pt x="5" y="17"/>
                    <a:pt x="5" y="17"/>
                    <a:pt x="4" y="17"/>
                  </a:cubicBezTo>
                  <a:close/>
                  <a:moveTo>
                    <a:pt x="15" y="20"/>
                  </a:moveTo>
                  <a:cubicBezTo>
                    <a:pt x="16" y="20"/>
                    <a:pt x="16" y="20"/>
                    <a:pt x="17" y="21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2" y="21"/>
                    <a:pt x="11" y="20"/>
                    <a:pt x="10" y="19"/>
                  </a:cubicBezTo>
                  <a:cubicBezTo>
                    <a:pt x="9" y="17"/>
                    <a:pt x="9" y="16"/>
                    <a:pt x="9" y="14"/>
                  </a:cubicBezTo>
                  <a:cubicBezTo>
                    <a:pt x="9" y="12"/>
                    <a:pt x="9" y="11"/>
                    <a:pt x="10" y="11"/>
                  </a:cubicBezTo>
                  <a:cubicBezTo>
                    <a:pt x="11" y="10"/>
                    <a:pt x="12" y="10"/>
                    <a:pt x="13" y="11"/>
                  </a:cubicBezTo>
                  <a:cubicBezTo>
                    <a:pt x="14" y="12"/>
                    <a:pt x="15" y="13"/>
                    <a:pt x="16" y="14"/>
                  </a:cubicBezTo>
                  <a:cubicBezTo>
                    <a:pt x="16" y="15"/>
                    <a:pt x="17" y="17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8"/>
                    <a:pt x="12" y="17"/>
                    <a:pt x="10" y="15"/>
                  </a:cubicBezTo>
                  <a:cubicBezTo>
                    <a:pt x="10" y="17"/>
                    <a:pt x="11" y="18"/>
                    <a:pt x="11" y="19"/>
                  </a:cubicBezTo>
                  <a:cubicBezTo>
                    <a:pt x="12" y="19"/>
                    <a:pt x="12" y="20"/>
                    <a:pt x="13" y="20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5" y="21"/>
                    <a:pt x="15" y="20"/>
                    <a:pt x="15" y="20"/>
                  </a:cubicBezTo>
                  <a:close/>
                  <a:moveTo>
                    <a:pt x="10" y="14"/>
                  </a:moveTo>
                  <a:cubicBezTo>
                    <a:pt x="12" y="15"/>
                    <a:pt x="14" y="16"/>
                    <a:pt x="15" y="17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4" y="14"/>
                    <a:pt x="14" y="13"/>
                    <a:pt x="13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13"/>
                    <a:pt x="10" y="13"/>
                    <a:pt x="10" y="14"/>
                  </a:cubicBezTo>
                  <a:close/>
                  <a:moveTo>
                    <a:pt x="19" y="25"/>
                  </a:moveTo>
                  <a:cubicBezTo>
                    <a:pt x="19" y="23"/>
                    <a:pt x="19" y="22"/>
                    <a:pt x="19" y="20"/>
                  </a:cubicBezTo>
                  <a:cubicBezTo>
                    <a:pt x="19" y="18"/>
                    <a:pt x="19" y="16"/>
                    <a:pt x="19" y="15"/>
                  </a:cubicBezTo>
                  <a:cubicBezTo>
                    <a:pt x="19" y="15"/>
                    <a:pt x="19" y="15"/>
                    <a:pt x="20" y="15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20" y="16"/>
                    <a:pt x="21" y="16"/>
                    <a:pt x="21" y="16"/>
                  </a:cubicBezTo>
                  <a:cubicBezTo>
                    <a:pt x="21" y="16"/>
                    <a:pt x="22" y="16"/>
                    <a:pt x="23" y="17"/>
                  </a:cubicBezTo>
                  <a:cubicBezTo>
                    <a:pt x="23" y="17"/>
                    <a:pt x="24" y="17"/>
                    <a:pt x="24" y="18"/>
                  </a:cubicBezTo>
                  <a:cubicBezTo>
                    <a:pt x="25" y="19"/>
                    <a:pt x="25" y="19"/>
                    <a:pt x="25" y="20"/>
                  </a:cubicBezTo>
                  <a:cubicBezTo>
                    <a:pt x="26" y="19"/>
                    <a:pt x="27" y="19"/>
                    <a:pt x="28" y="20"/>
                  </a:cubicBezTo>
                  <a:cubicBezTo>
                    <a:pt x="29" y="20"/>
                    <a:pt x="29" y="21"/>
                    <a:pt x="30" y="22"/>
                  </a:cubicBezTo>
                  <a:cubicBezTo>
                    <a:pt x="30" y="22"/>
                    <a:pt x="30" y="23"/>
                    <a:pt x="30" y="25"/>
                  </a:cubicBezTo>
                  <a:cubicBezTo>
                    <a:pt x="30" y="26"/>
                    <a:pt x="30" y="27"/>
                    <a:pt x="30" y="28"/>
                  </a:cubicBezTo>
                  <a:cubicBezTo>
                    <a:pt x="30" y="29"/>
                    <a:pt x="30" y="31"/>
                    <a:pt x="30" y="32"/>
                  </a:cubicBezTo>
                  <a:cubicBezTo>
                    <a:pt x="30" y="31"/>
                    <a:pt x="29" y="31"/>
                    <a:pt x="29" y="31"/>
                  </a:cubicBezTo>
                  <a:cubicBezTo>
                    <a:pt x="29" y="30"/>
                    <a:pt x="29" y="29"/>
                    <a:pt x="29" y="28"/>
                  </a:cubicBezTo>
                  <a:cubicBezTo>
                    <a:pt x="29" y="27"/>
                    <a:pt x="29" y="25"/>
                    <a:pt x="29" y="24"/>
                  </a:cubicBezTo>
                  <a:cubicBezTo>
                    <a:pt x="29" y="24"/>
                    <a:pt x="29" y="23"/>
                    <a:pt x="29" y="23"/>
                  </a:cubicBezTo>
                  <a:cubicBezTo>
                    <a:pt x="29" y="22"/>
                    <a:pt x="29" y="22"/>
                    <a:pt x="28" y="22"/>
                  </a:cubicBezTo>
                  <a:cubicBezTo>
                    <a:pt x="28" y="21"/>
                    <a:pt x="28" y="21"/>
                    <a:pt x="27" y="21"/>
                  </a:cubicBezTo>
                  <a:cubicBezTo>
                    <a:pt x="27" y="21"/>
                    <a:pt x="26" y="21"/>
                    <a:pt x="26" y="21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5" y="24"/>
                    <a:pt x="25" y="25"/>
                    <a:pt x="25" y="26"/>
                  </a:cubicBezTo>
                  <a:cubicBezTo>
                    <a:pt x="25" y="27"/>
                    <a:pt x="25" y="28"/>
                    <a:pt x="25" y="29"/>
                  </a:cubicBezTo>
                  <a:cubicBezTo>
                    <a:pt x="25" y="29"/>
                    <a:pt x="24" y="28"/>
                    <a:pt x="24" y="28"/>
                  </a:cubicBezTo>
                  <a:cubicBezTo>
                    <a:pt x="24" y="27"/>
                    <a:pt x="24" y="26"/>
                    <a:pt x="24" y="25"/>
                  </a:cubicBezTo>
                  <a:cubicBezTo>
                    <a:pt x="24" y="23"/>
                    <a:pt x="24" y="22"/>
                    <a:pt x="24" y="21"/>
                  </a:cubicBezTo>
                  <a:cubicBezTo>
                    <a:pt x="24" y="20"/>
                    <a:pt x="24" y="20"/>
                    <a:pt x="23" y="19"/>
                  </a:cubicBezTo>
                  <a:cubicBezTo>
                    <a:pt x="23" y="19"/>
                    <a:pt x="23" y="18"/>
                    <a:pt x="22" y="18"/>
                  </a:cubicBezTo>
                  <a:cubicBezTo>
                    <a:pt x="22" y="18"/>
                    <a:pt x="21" y="18"/>
                    <a:pt x="21" y="18"/>
                  </a:cubicBezTo>
                  <a:cubicBezTo>
                    <a:pt x="21" y="18"/>
                    <a:pt x="20" y="18"/>
                    <a:pt x="20" y="18"/>
                  </a:cubicBezTo>
                  <a:cubicBezTo>
                    <a:pt x="20" y="19"/>
                    <a:pt x="20" y="19"/>
                    <a:pt x="20" y="20"/>
                  </a:cubicBezTo>
                  <a:cubicBezTo>
                    <a:pt x="20" y="22"/>
                    <a:pt x="20" y="24"/>
                    <a:pt x="20" y="26"/>
                  </a:cubicBezTo>
                  <a:cubicBezTo>
                    <a:pt x="20" y="26"/>
                    <a:pt x="19" y="25"/>
                    <a:pt x="19" y="25"/>
                  </a:cubicBezTo>
                  <a:close/>
                  <a:moveTo>
                    <a:pt x="33" y="37"/>
                  </a:moveTo>
                  <a:cubicBezTo>
                    <a:pt x="33" y="35"/>
                    <a:pt x="33" y="32"/>
                    <a:pt x="33" y="30"/>
                  </a:cubicBezTo>
                  <a:cubicBezTo>
                    <a:pt x="33" y="27"/>
                    <a:pt x="33" y="25"/>
                    <a:pt x="33" y="23"/>
                  </a:cubicBezTo>
                  <a:cubicBezTo>
                    <a:pt x="33" y="23"/>
                    <a:pt x="34" y="23"/>
                    <a:pt x="34" y="23"/>
                  </a:cubicBezTo>
                  <a:cubicBezTo>
                    <a:pt x="34" y="24"/>
                    <a:pt x="34" y="24"/>
                    <a:pt x="34" y="25"/>
                  </a:cubicBezTo>
                  <a:cubicBezTo>
                    <a:pt x="34" y="24"/>
                    <a:pt x="35" y="24"/>
                    <a:pt x="35" y="24"/>
                  </a:cubicBezTo>
                  <a:cubicBezTo>
                    <a:pt x="35" y="24"/>
                    <a:pt x="36" y="24"/>
                    <a:pt x="37" y="25"/>
                  </a:cubicBezTo>
                  <a:cubicBezTo>
                    <a:pt x="37" y="25"/>
                    <a:pt x="38" y="26"/>
                    <a:pt x="38" y="26"/>
                  </a:cubicBezTo>
                  <a:cubicBezTo>
                    <a:pt x="39" y="27"/>
                    <a:pt x="40" y="28"/>
                    <a:pt x="40" y="29"/>
                  </a:cubicBezTo>
                  <a:cubicBezTo>
                    <a:pt x="40" y="30"/>
                    <a:pt x="40" y="31"/>
                    <a:pt x="40" y="32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39" y="35"/>
                    <a:pt x="39" y="36"/>
                    <a:pt x="38" y="36"/>
                  </a:cubicBezTo>
                  <a:cubicBezTo>
                    <a:pt x="38" y="36"/>
                    <a:pt x="37" y="36"/>
                    <a:pt x="36" y="35"/>
                  </a:cubicBezTo>
                  <a:cubicBezTo>
                    <a:pt x="36" y="35"/>
                    <a:pt x="35" y="35"/>
                    <a:pt x="35" y="34"/>
                  </a:cubicBezTo>
                  <a:cubicBezTo>
                    <a:pt x="35" y="34"/>
                    <a:pt x="34" y="33"/>
                    <a:pt x="34" y="33"/>
                  </a:cubicBezTo>
                  <a:cubicBezTo>
                    <a:pt x="34" y="35"/>
                    <a:pt x="34" y="36"/>
                    <a:pt x="34" y="38"/>
                  </a:cubicBezTo>
                  <a:cubicBezTo>
                    <a:pt x="34" y="38"/>
                    <a:pt x="33" y="37"/>
                    <a:pt x="33" y="37"/>
                  </a:cubicBezTo>
                  <a:close/>
                  <a:moveTo>
                    <a:pt x="34" y="29"/>
                  </a:moveTo>
                  <a:cubicBezTo>
                    <a:pt x="34" y="30"/>
                    <a:pt x="34" y="31"/>
                    <a:pt x="35" y="32"/>
                  </a:cubicBezTo>
                  <a:cubicBezTo>
                    <a:pt x="35" y="33"/>
                    <a:pt x="36" y="34"/>
                    <a:pt x="36" y="34"/>
                  </a:cubicBezTo>
                  <a:cubicBezTo>
                    <a:pt x="37" y="34"/>
                    <a:pt x="38" y="34"/>
                    <a:pt x="38" y="34"/>
                  </a:cubicBezTo>
                  <a:cubicBezTo>
                    <a:pt x="38" y="34"/>
                    <a:pt x="39" y="33"/>
                    <a:pt x="39" y="31"/>
                  </a:cubicBezTo>
                  <a:cubicBezTo>
                    <a:pt x="39" y="30"/>
                    <a:pt x="38" y="29"/>
                    <a:pt x="38" y="28"/>
                  </a:cubicBezTo>
                  <a:cubicBezTo>
                    <a:pt x="38" y="27"/>
                    <a:pt x="37" y="26"/>
                    <a:pt x="36" y="26"/>
                  </a:cubicBezTo>
                  <a:cubicBezTo>
                    <a:pt x="36" y="26"/>
                    <a:pt x="35" y="26"/>
                    <a:pt x="35" y="26"/>
                  </a:cubicBezTo>
                  <a:cubicBezTo>
                    <a:pt x="34" y="26"/>
                    <a:pt x="34" y="27"/>
                    <a:pt x="34" y="29"/>
                  </a:cubicBezTo>
                  <a:close/>
                  <a:moveTo>
                    <a:pt x="48" y="39"/>
                  </a:moveTo>
                  <a:cubicBezTo>
                    <a:pt x="49" y="39"/>
                    <a:pt x="49" y="39"/>
                    <a:pt x="50" y="40"/>
                  </a:cubicBezTo>
                  <a:cubicBezTo>
                    <a:pt x="49" y="41"/>
                    <a:pt x="49" y="41"/>
                    <a:pt x="48" y="41"/>
                  </a:cubicBezTo>
                  <a:cubicBezTo>
                    <a:pt x="48" y="42"/>
                    <a:pt x="47" y="41"/>
                    <a:pt x="46" y="41"/>
                  </a:cubicBezTo>
                  <a:cubicBezTo>
                    <a:pt x="44" y="40"/>
                    <a:pt x="43" y="39"/>
                    <a:pt x="43" y="38"/>
                  </a:cubicBezTo>
                  <a:cubicBezTo>
                    <a:pt x="42" y="36"/>
                    <a:pt x="42" y="35"/>
                    <a:pt x="42" y="33"/>
                  </a:cubicBezTo>
                  <a:cubicBezTo>
                    <a:pt x="42" y="31"/>
                    <a:pt x="42" y="30"/>
                    <a:pt x="43" y="30"/>
                  </a:cubicBezTo>
                  <a:cubicBezTo>
                    <a:pt x="43" y="29"/>
                    <a:pt x="44" y="29"/>
                    <a:pt x="46" y="30"/>
                  </a:cubicBezTo>
                  <a:cubicBezTo>
                    <a:pt x="47" y="31"/>
                    <a:pt x="48" y="32"/>
                    <a:pt x="49" y="33"/>
                  </a:cubicBezTo>
                  <a:cubicBezTo>
                    <a:pt x="49" y="34"/>
                    <a:pt x="50" y="36"/>
                    <a:pt x="50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7" y="37"/>
                    <a:pt x="45" y="36"/>
                    <a:pt x="43" y="34"/>
                  </a:cubicBezTo>
                  <a:cubicBezTo>
                    <a:pt x="43" y="35"/>
                    <a:pt x="43" y="37"/>
                    <a:pt x="44" y="37"/>
                  </a:cubicBezTo>
                  <a:cubicBezTo>
                    <a:pt x="44" y="38"/>
                    <a:pt x="45" y="39"/>
                    <a:pt x="46" y="39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8" y="40"/>
                    <a:pt x="48" y="39"/>
                    <a:pt x="48" y="39"/>
                  </a:cubicBezTo>
                  <a:close/>
                  <a:moveTo>
                    <a:pt x="43" y="33"/>
                  </a:moveTo>
                  <a:cubicBezTo>
                    <a:pt x="45" y="34"/>
                    <a:pt x="46" y="35"/>
                    <a:pt x="48" y="36"/>
                  </a:cubicBezTo>
                  <a:cubicBezTo>
                    <a:pt x="48" y="35"/>
                    <a:pt x="48" y="34"/>
                    <a:pt x="47" y="33"/>
                  </a:cubicBezTo>
                  <a:cubicBezTo>
                    <a:pt x="47" y="32"/>
                    <a:pt x="46" y="32"/>
                    <a:pt x="46" y="31"/>
                  </a:cubicBezTo>
                  <a:cubicBezTo>
                    <a:pt x="45" y="31"/>
                    <a:pt x="44" y="31"/>
                    <a:pt x="44" y="31"/>
                  </a:cubicBezTo>
                  <a:cubicBezTo>
                    <a:pt x="43" y="31"/>
                    <a:pt x="43" y="32"/>
                    <a:pt x="43" y="33"/>
                  </a:cubicBezTo>
                  <a:close/>
                  <a:moveTo>
                    <a:pt x="51" y="44"/>
                  </a:moveTo>
                  <a:cubicBezTo>
                    <a:pt x="51" y="42"/>
                    <a:pt x="51" y="40"/>
                    <a:pt x="51" y="39"/>
                  </a:cubicBezTo>
                  <a:cubicBezTo>
                    <a:pt x="51" y="37"/>
                    <a:pt x="51" y="35"/>
                    <a:pt x="51" y="33"/>
                  </a:cubicBezTo>
                  <a:cubicBezTo>
                    <a:pt x="52" y="34"/>
                    <a:pt x="52" y="34"/>
                    <a:pt x="53" y="34"/>
                  </a:cubicBezTo>
                  <a:cubicBezTo>
                    <a:pt x="53" y="35"/>
                    <a:pt x="53" y="35"/>
                    <a:pt x="53" y="36"/>
                  </a:cubicBezTo>
                  <a:cubicBezTo>
                    <a:pt x="53" y="35"/>
                    <a:pt x="53" y="35"/>
                    <a:pt x="54" y="35"/>
                  </a:cubicBezTo>
                  <a:cubicBezTo>
                    <a:pt x="54" y="35"/>
                    <a:pt x="54" y="35"/>
                    <a:pt x="55" y="35"/>
                  </a:cubicBezTo>
                  <a:cubicBezTo>
                    <a:pt x="55" y="35"/>
                    <a:pt x="56" y="36"/>
                    <a:pt x="56" y="37"/>
                  </a:cubicBezTo>
                  <a:cubicBezTo>
                    <a:pt x="56" y="37"/>
                    <a:pt x="56" y="37"/>
                    <a:pt x="56" y="38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8"/>
                    <a:pt x="53" y="39"/>
                    <a:pt x="53" y="39"/>
                  </a:cubicBezTo>
                  <a:cubicBezTo>
                    <a:pt x="53" y="41"/>
                    <a:pt x="53" y="43"/>
                    <a:pt x="53" y="45"/>
                  </a:cubicBezTo>
                  <a:cubicBezTo>
                    <a:pt x="52" y="44"/>
                    <a:pt x="52" y="44"/>
                    <a:pt x="51" y="44"/>
                  </a:cubicBezTo>
                  <a:close/>
                  <a:moveTo>
                    <a:pt x="63" y="49"/>
                  </a:moveTo>
                  <a:cubicBezTo>
                    <a:pt x="62" y="49"/>
                    <a:pt x="62" y="50"/>
                    <a:pt x="61" y="49"/>
                  </a:cubicBezTo>
                  <a:cubicBezTo>
                    <a:pt x="61" y="49"/>
                    <a:pt x="60" y="49"/>
                    <a:pt x="60" y="49"/>
                  </a:cubicBezTo>
                  <a:cubicBezTo>
                    <a:pt x="59" y="48"/>
                    <a:pt x="58" y="48"/>
                    <a:pt x="57" y="47"/>
                  </a:cubicBezTo>
                  <a:cubicBezTo>
                    <a:pt x="57" y="46"/>
                    <a:pt x="57" y="45"/>
                    <a:pt x="57" y="44"/>
                  </a:cubicBezTo>
                  <a:cubicBezTo>
                    <a:pt x="57" y="44"/>
                    <a:pt x="57" y="43"/>
                    <a:pt x="57" y="43"/>
                  </a:cubicBezTo>
                  <a:cubicBezTo>
                    <a:pt x="57" y="43"/>
                    <a:pt x="57" y="42"/>
                    <a:pt x="58" y="42"/>
                  </a:cubicBezTo>
                  <a:cubicBezTo>
                    <a:pt x="58" y="42"/>
                    <a:pt x="58" y="42"/>
                    <a:pt x="59" y="42"/>
                  </a:cubicBezTo>
                  <a:cubicBezTo>
                    <a:pt x="59" y="42"/>
                    <a:pt x="60" y="43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63" y="44"/>
                    <a:pt x="63" y="43"/>
                    <a:pt x="63" y="43"/>
                  </a:cubicBezTo>
                  <a:cubicBezTo>
                    <a:pt x="63" y="43"/>
                    <a:pt x="63" y="42"/>
                    <a:pt x="62" y="42"/>
                  </a:cubicBezTo>
                  <a:cubicBezTo>
                    <a:pt x="62" y="41"/>
                    <a:pt x="61" y="40"/>
                    <a:pt x="61" y="40"/>
                  </a:cubicBezTo>
                  <a:cubicBezTo>
                    <a:pt x="60" y="40"/>
                    <a:pt x="59" y="39"/>
                    <a:pt x="59" y="40"/>
                  </a:cubicBezTo>
                  <a:cubicBezTo>
                    <a:pt x="59" y="40"/>
                    <a:pt x="59" y="40"/>
                    <a:pt x="58" y="41"/>
                  </a:cubicBezTo>
                  <a:cubicBezTo>
                    <a:pt x="58" y="40"/>
                    <a:pt x="57" y="40"/>
                    <a:pt x="57" y="40"/>
                  </a:cubicBezTo>
                  <a:cubicBezTo>
                    <a:pt x="57" y="39"/>
                    <a:pt x="57" y="38"/>
                    <a:pt x="58" y="38"/>
                  </a:cubicBezTo>
                  <a:cubicBezTo>
                    <a:pt x="58" y="38"/>
                    <a:pt x="58" y="38"/>
                    <a:pt x="59" y="38"/>
                  </a:cubicBezTo>
                  <a:cubicBezTo>
                    <a:pt x="59" y="38"/>
                    <a:pt x="60" y="38"/>
                    <a:pt x="61" y="39"/>
                  </a:cubicBezTo>
                  <a:cubicBezTo>
                    <a:pt x="62" y="39"/>
                    <a:pt x="62" y="40"/>
                    <a:pt x="63" y="40"/>
                  </a:cubicBezTo>
                  <a:cubicBezTo>
                    <a:pt x="63" y="40"/>
                    <a:pt x="64" y="41"/>
                    <a:pt x="64" y="41"/>
                  </a:cubicBezTo>
                  <a:cubicBezTo>
                    <a:pt x="64" y="42"/>
                    <a:pt x="64" y="42"/>
                    <a:pt x="64" y="43"/>
                  </a:cubicBezTo>
                  <a:cubicBezTo>
                    <a:pt x="64" y="43"/>
                    <a:pt x="64" y="44"/>
                    <a:pt x="64" y="45"/>
                  </a:cubicBezTo>
                  <a:cubicBezTo>
                    <a:pt x="64" y="45"/>
                    <a:pt x="64" y="46"/>
                    <a:pt x="64" y="47"/>
                  </a:cubicBezTo>
                  <a:cubicBezTo>
                    <a:pt x="64" y="49"/>
                    <a:pt x="64" y="50"/>
                    <a:pt x="64" y="50"/>
                  </a:cubicBezTo>
                  <a:cubicBezTo>
                    <a:pt x="64" y="51"/>
                    <a:pt x="65" y="51"/>
                    <a:pt x="65" y="52"/>
                  </a:cubicBezTo>
                  <a:cubicBezTo>
                    <a:pt x="64" y="51"/>
                    <a:pt x="64" y="51"/>
                    <a:pt x="63" y="51"/>
                  </a:cubicBezTo>
                  <a:cubicBezTo>
                    <a:pt x="63" y="50"/>
                    <a:pt x="63" y="50"/>
                    <a:pt x="63" y="49"/>
                  </a:cubicBezTo>
                  <a:close/>
                  <a:moveTo>
                    <a:pt x="63" y="45"/>
                  </a:moveTo>
                  <a:cubicBezTo>
                    <a:pt x="62" y="45"/>
                    <a:pt x="61" y="45"/>
                    <a:pt x="60" y="44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9" y="44"/>
                    <a:pt x="58" y="44"/>
                  </a:cubicBezTo>
                  <a:cubicBezTo>
                    <a:pt x="58" y="44"/>
                    <a:pt x="58" y="45"/>
                    <a:pt x="58" y="45"/>
                  </a:cubicBezTo>
                  <a:cubicBezTo>
                    <a:pt x="58" y="45"/>
                    <a:pt x="58" y="46"/>
                    <a:pt x="59" y="46"/>
                  </a:cubicBezTo>
                  <a:cubicBezTo>
                    <a:pt x="59" y="47"/>
                    <a:pt x="59" y="47"/>
                    <a:pt x="60" y="48"/>
                  </a:cubicBezTo>
                  <a:cubicBezTo>
                    <a:pt x="61" y="48"/>
                    <a:pt x="61" y="48"/>
                    <a:pt x="62" y="48"/>
                  </a:cubicBezTo>
                  <a:cubicBezTo>
                    <a:pt x="62" y="48"/>
                    <a:pt x="62" y="48"/>
                    <a:pt x="63" y="47"/>
                  </a:cubicBezTo>
                  <a:cubicBezTo>
                    <a:pt x="63" y="47"/>
                    <a:pt x="63" y="47"/>
                    <a:pt x="63" y="46"/>
                  </a:cubicBezTo>
                  <a:cubicBezTo>
                    <a:pt x="63" y="46"/>
                    <a:pt x="63" y="45"/>
                    <a:pt x="63" y="45"/>
                  </a:cubicBezTo>
                  <a:close/>
                  <a:moveTo>
                    <a:pt x="70" y="53"/>
                  </a:moveTo>
                  <a:cubicBezTo>
                    <a:pt x="70" y="54"/>
                    <a:pt x="70" y="54"/>
                    <a:pt x="70" y="55"/>
                  </a:cubicBezTo>
                  <a:cubicBezTo>
                    <a:pt x="70" y="55"/>
                    <a:pt x="69" y="54"/>
                    <a:pt x="69" y="54"/>
                  </a:cubicBezTo>
                  <a:cubicBezTo>
                    <a:pt x="68" y="54"/>
                    <a:pt x="68" y="53"/>
                    <a:pt x="68" y="53"/>
                  </a:cubicBezTo>
                  <a:cubicBezTo>
                    <a:pt x="67" y="53"/>
                    <a:pt x="67" y="52"/>
                    <a:pt x="67" y="52"/>
                  </a:cubicBezTo>
                  <a:cubicBezTo>
                    <a:pt x="67" y="52"/>
                    <a:pt x="67" y="51"/>
                    <a:pt x="67" y="50"/>
                  </a:cubicBezTo>
                  <a:cubicBezTo>
                    <a:pt x="67" y="49"/>
                    <a:pt x="67" y="48"/>
                    <a:pt x="67" y="47"/>
                  </a:cubicBezTo>
                  <a:cubicBezTo>
                    <a:pt x="67" y="46"/>
                    <a:pt x="67" y="45"/>
                    <a:pt x="67" y="44"/>
                  </a:cubicBezTo>
                  <a:cubicBezTo>
                    <a:pt x="67" y="43"/>
                    <a:pt x="66" y="43"/>
                    <a:pt x="66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66" y="42"/>
                    <a:pt x="67" y="42"/>
                    <a:pt x="67" y="42"/>
                  </a:cubicBezTo>
                  <a:cubicBezTo>
                    <a:pt x="67" y="41"/>
                    <a:pt x="67" y="41"/>
                    <a:pt x="67" y="40"/>
                  </a:cubicBezTo>
                  <a:cubicBezTo>
                    <a:pt x="67" y="40"/>
                    <a:pt x="68" y="40"/>
                    <a:pt x="68" y="40"/>
                  </a:cubicBezTo>
                  <a:cubicBezTo>
                    <a:pt x="68" y="41"/>
                    <a:pt x="68" y="42"/>
                    <a:pt x="68" y="43"/>
                  </a:cubicBezTo>
                  <a:cubicBezTo>
                    <a:pt x="69" y="43"/>
                    <a:pt x="69" y="44"/>
                    <a:pt x="70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9" y="45"/>
                    <a:pt x="69" y="45"/>
                    <a:pt x="68" y="45"/>
                  </a:cubicBezTo>
                  <a:cubicBezTo>
                    <a:pt x="68" y="46"/>
                    <a:pt x="68" y="47"/>
                    <a:pt x="68" y="48"/>
                  </a:cubicBezTo>
                  <a:cubicBezTo>
                    <a:pt x="68" y="49"/>
                    <a:pt x="68" y="50"/>
                    <a:pt x="68" y="51"/>
                  </a:cubicBezTo>
                  <a:cubicBezTo>
                    <a:pt x="68" y="51"/>
                    <a:pt x="68" y="52"/>
                    <a:pt x="69" y="52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69" y="52"/>
                    <a:pt x="69" y="53"/>
                    <a:pt x="69" y="53"/>
                  </a:cubicBezTo>
                  <a:cubicBezTo>
                    <a:pt x="69" y="53"/>
                    <a:pt x="70" y="53"/>
                    <a:pt x="70" y="53"/>
                  </a:cubicBezTo>
                  <a:close/>
                  <a:moveTo>
                    <a:pt x="77" y="59"/>
                  </a:moveTo>
                  <a:cubicBezTo>
                    <a:pt x="77" y="58"/>
                    <a:pt x="77" y="58"/>
                    <a:pt x="77" y="57"/>
                  </a:cubicBezTo>
                  <a:cubicBezTo>
                    <a:pt x="77" y="58"/>
                    <a:pt x="76" y="58"/>
                    <a:pt x="74" y="57"/>
                  </a:cubicBezTo>
                  <a:cubicBezTo>
                    <a:pt x="74" y="57"/>
                    <a:pt x="73" y="57"/>
                    <a:pt x="73" y="56"/>
                  </a:cubicBezTo>
                  <a:cubicBezTo>
                    <a:pt x="73" y="56"/>
                    <a:pt x="72" y="55"/>
                    <a:pt x="72" y="55"/>
                  </a:cubicBezTo>
                  <a:cubicBezTo>
                    <a:pt x="72" y="54"/>
                    <a:pt x="72" y="54"/>
                    <a:pt x="71" y="53"/>
                  </a:cubicBezTo>
                  <a:cubicBezTo>
                    <a:pt x="71" y="53"/>
                    <a:pt x="71" y="52"/>
                    <a:pt x="71" y="51"/>
                  </a:cubicBezTo>
                  <a:cubicBezTo>
                    <a:pt x="71" y="50"/>
                    <a:pt x="71" y="49"/>
                    <a:pt x="71" y="48"/>
                  </a:cubicBezTo>
                  <a:cubicBezTo>
                    <a:pt x="71" y="47"/>
                    <a:pt x="71" y="46"/>
                    <a:pt x="71" y="45"/>
                  </a:cubicBezTo>
                  <a:cubicBezTo>
                    <a:pt x="72" y="45"/>
                    <a:pt x="72" y="45"/>
                    <a:pt x="73" y="46"/>
                  </a:cubicBezTo>
                  <a:cubicBezTo>
                    <a:pt x="73" y="47"/>
                    <a:pt x="73" y="48"/>
                    <a:pt x="73" y="49"/>
                  </a:cubicBezTo>
                  <a:cubicBezTo>
                    <a:pt x="73" y="50"/>
                    <a:pt x="73" y="51"/>
                    <a:pt x="73" y="52"/>
                  </a:cubicBezTo>
                  <a:cubicBezTo>
                    <a:pt x="73" y="53"/>
                    <a:pt x="73" y="53"/>
                    <a:pt x="73" y="54"/>
                  </a:cubicBezTo>
                  <a:cubicBezTo>
                    <a:pt x="73" y="54"/>
                    <a:pt x="73" y="55"/>
                    <a:pt x="74" y="55"/>
                  </a:cubicBezTo>
                  <a:cubicBezTo>
                    <a:pt x="74" y="55"/>
                    <a:pt x="74" y="56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6" y="56"/>
                    <a:pt x="77" y="56"/>
                    <a:pt x="77" y="56"/>
                  </a:cubicBezTo>
                  <a:cubicBezTo>
                    <a:pt x="77" y="55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0"/>
                    <a:pt x="77" y="49"/>
                    <a:pt x="77" y="48"/>
                  </a:cubicBezTo>
                  <a:cubicBezTo>
                    <a:pt x="78" y="48"/>
                    <a:pt x="78" y="49"/>
                    <a:pt x="79" y="49"/>
                  </a:cubicBezTo>
                  <a:cubicBezTo>
                    <a:pt x="79" y="51"/>
                    <a:pt x="79" y="53"/>
                    <a:pt x="79" y="54"/>
                  </a:cubicBezTo>
                  <a:cubicBezTo>
                    <a:pt x="79" y="56"/>
                    <a:pt x="79" y="58"/>
                    <a:pt x="79" y="60"/>
                  </a:cubicBezTo>
                  <a:cubicBezTo>
                    <a:pt x="78" y="59"/>
                    <a:pt x="78" y="59"/>
                    <a:pt x="77" y="59"/>
                  </a:cubicBezTo>
                  <a:close/>
                  <a:moveTo>
                    <a:pt x="81" y="61"/>
                  </a:moveTo>
                  <a:cubicBezTo>
                    <a:pt x="81" y="59"/>
                    <a:pt x="81" y="57"/>
                    <a:pt x="81" y="56"/>
                  </a:cubicBezTo>
                  <a:cubicBezTo>
                    <a:pt x="81" y="54"/>
                    <a:pt x="81" y="52"/>
                    <a:pt x="81" y="50"/>
                  </a:cubicBezTo>
                  <a:cubicBezTo>
                    <a:pt x="81" y="51"/>
                    <a:pt x="82" y="51"/>
                    <a:pt x="82" y="51"/>
                  </a:cubicBezTo>
                  <a:cubicBezTo>
                    <a:pt x="82" y="52"/>
                    <a:pt x="82" y="52"/>
                    <a:pt x="82" y="53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5" y="52"/>
                    <a:pt x="85" y="53"/>
                    <a:pt x="86" y="53"/>
                  </a:cubicBezTo>
                  <a:cubicBezTo>
                    <a:pt x="86" y="54"/>
                    <a:pt x="85" y="54"/>
                    <a:pt x="85" y="55"/>
                  </a:cubicBezTo>
                  <a:cubicBezTo>
                    <a:pt x="85" y="54"/>
                    <a:pt x="85" y="54"/>
                    <a:pt x="84" y="54"/>
                  </a:cubicBezTo>
                  <a:cubicBezTo>
                    <a:pt x="84" y="54"/>
                    <a:pt x="84" y="54"/>
                    <a:pt x="83" y="54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83" y="55"/>
                    <a:pt x="82" y="56"/>
                    <a:pt x="82" y="56"/>
                  </a:cubicBezTo>
                  <a:cubicBezTo>
                    <a:pt x="82" y="58"/>
                    <a:pt x="82" y="60"/>
                    <a:pt x="82" y="62"/>
                  </a:cubicBezTo>
                  <a:cubicBezTo>
                    <a:pt x="82" y="61"/>
                    <a:pt x="81" y="61"/>
                    <a:pt x="81" y="61"/>
                  </a:cubicBezTo>
                  <a:close/>
                  <a:moveTo>
                    <a:pt x="93" y="64"/>
                  </a:moveTo>
                  <a:cubicBezTo>
                    <a:pt x="93" y="65"/>
                    <a:pt x="94" y="65"/>
                    <a:pt x="94" y="65"/>
                  </a:cubicBezTo>
                  <a:cubicBezTo>
                    <a:pt x="94" y="66"/>
                    <a:pt x="94" y="67"/>
                    <a:pt x="93" y="67"/>
                  </a:cubicBezTo>
                  <a:cubicBezTo>
                    <a:pt x="92" y="67"/>
                    <a:pt x="92" y="67"/>
                    <a:pt x="90" y="67"/>
                  </a:cubicBezTo>
                  <a:cubicBezTo>
                    <a:pt x="89" y="66"/>
                    <a:pt x="88" y="65"/>
                    <a:pt x="87" y="63"/>
                  </a:cubicBezTo>
                  <a:cubicBezTo>
                    <a:pt x="87" y="62"/>
                    <a:pt x="86" y="60"/>
                    <a:pt x="86" y="59"/>
                  </a:cubicBezTo>
                  <a:cubicBezTo>
                    <a:pt x="86" y="57"/>
                    <a:pt x="87" y="56"/>
                    <a:pt x="87" y="55"/>
                  </a:cubicBezTo>
                  <a:cubicBezTo>
                    <a:pt x="88" y="55"/>
                    <a:pt x="89" y="55"/>
                    <a:pt x="90" y="56"/>
                  </a:cubicBezTo>
                  <a:cubicBezTo>
                    <a:pt x="92" y="56"/>
                    <a:pt x="93" y="57"/>
                    <a:pt x="93" y="59"/>
                  </a:cubicBezTo>
                  <a:cubicBezTo>
                    <a:pt x="94" y="60"/>
                    <a:pt x="94" y="62"/>
                    <a:pt x="94" y="63"/>
                  </a:cubicBezTo>
                  <a:cubicBezTo>
                    <a:pt x="94" y="63"/>
                    <a:pt x="94" y="64"/>
                    <a:pt x="94" y="64"/>
                  </a:cubicBezTo>
                  <a:cubicBezTo>
                    <a:pt x="92" y="63"/>
                    <a:pt x="90" y="61"/>
                    <a:pt x="88" y="60"/>
                  </a:cubicBezTo>
                  <a:cubicBezTo>
                    <a:pt x="88" y="61"/>
                    <a:pt x="88" y="62"/>
                    <a:pt x="89" y="63"/>
                  </a:cubicBezTo>
                  <a:cubicBezTo>
                    <a:pt x="89" y="64"/>
                    <a:pt x="90" y="65"/>
                    <a:pt x="90" y="65"/>
                  </a:cubicBezTo>
                  <a:cubicBezTo>
                    <a:pt x="91" y="65"/>
                    <a:pt x="92" y="66"/>
                    <a:pt x="92" y="65"/>
                  </a:cubicBezTo>
                  <a:cubicBezTo>
                    <a:pt x="92" y="65"/>
                    <a:pt x="93" y="65"/>
                    <a:pt x="93" y="64"/>
                  </a:cubicBezTo>
                  <a:close/>
                  <a:moveTo>
                    <a:pt x="88" y="59"/>
                  </a:moveTo>
                  <a:cubicBezTo>
                    <a:pt x="90" y="60"/>
                    <a:pt x="91" y="60"/>
                    <a:pt x="93" y="61"/>
                  </a:cubicBezTo>
                  <a:cubicBezTo>
                    <a:pt x="93" y="61"/>
                    <a:pt x="93" y="60"/>
                    <a:pt x="92" y="59"/>
                  </a:cubicBezTo>
                  <a:cubicBezTo>
                    <a:pt x="92" y="58"/>
                    <a:pt x="91" y="57"/>
                    <a:pt x="90" y="57"/>
                  </a:cubicBezTo>
                  <a:cubicBezTo>
                    <a:pt x="90" y="57"/>
                    <a:pt x="89" y="57"/>
                    <a:pt x="89" y="57"/>
                  </a:cubicBezTo>
                  <a:cubicBezTo>
                    <a:pt x="88" y="57"/>
                    <a:pt x="88" y="58"/>
                    <a:pt x="88" y="59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94" name="Freeform 854"/>
            <p:cNvSpPr>
              <a:spLocks noEditPoints="1"/>
            </p:cNvSpPr>
            <p:nvPr/>
          </p:nvSpPr>
          <p:spPr bwMode="auto">
            <a:xfrm>
              <a:off x="4259" y="1004"/>
              <a:ext cx="98" cy="158"/>
            </a:xfrm>
            <a:custGeom>
              <a:avLst/>
              <a:gdLst>
                <a:gd name="T0" fmla="*/ 2147483647 w 10"/>
                <a:gd name="T1" fmla="*/ 2147483647 h 16"/>
                <a:gd name="T2" fmla="*/ 2147483647 w 10"/>
                <a:gd name="T3" fmla="*/ 2147483647 h 16"/>
                <a:gd name="T4" fmla="*/ 2147483647 w 10"/>
                <a:gd name="T5" fmla="*/ 2147483647 h 16"/>
                <a:gd name="T6" fmla="*/ 2147483647 w 10"/>
                <a:gd name="T7" fmla="*/ 2147483647 h 16"/>
                <a:gd name="T8" fmla="*/ 2147483647 w 10"/>
                <a:gd name="T9" fmla="*/ 2147483647 h 16"/>
                <a:gd name="T10" fmla="*/ 0 w 10"/>
                <a:gd name="T11" fmla="*/ 2147483647 h 16"/>
                <a:gd name="T12" fmla="*/ 0 w 10"/>
                <a:gd name="T13" fmla="*/ 2147483647 h 16"/>
                <a:gd name="T14" fmla="*/ 0 w 10"/>
                <a:gd name="T15" fmla="*/ 2147483647 h 16"/>
                <a:gd name="T16" fmla="*/ 2147483647 w 10"/>
                <a:gd name="T17" fmla="*/ 0 h 16"/>
                <a:gd name="T18" fmla="*/ 2147483647 w 10"/>
                <a:gd name="T19" fmla="*/ 2147483647 h 16"/>
                <a:gd name="T20" fmla="*/ 2147483647 w 10"/>
                <a:gd name="T21" fmla="*/ 2147483647 h 16"/>
                <a:gd name="T22" fmla="*/ 2147483647 w 10"/>
                <a:gd name="T23" fmla="*/ 2147483647 h 16"/>
                <a:gd name="T24" fmla="*/ 2147483647 w 10"/>
                <a:gd name="T25" fmla="*/ 2147483647 h 16"/>
                <a:gd name="T26" fmla="*/ 2147483647 w 10"/>
                <a:gd name="T27" fmla="*/ 2147483647 h 16"/>
                <a:gd name="T28" fmla="*/ 2147483647 w 10"/>
                <a:gd name="T29" fmla="*/ 2147483647 h 16"/>
                <a:gd name="T30" fmla="*/ 2147483647 w 10"/>
                <a:gd name="T31" fmla="*/ 2147483647 h 16"/>
                <a:gd name="T32" fmla="*/ 2147483647 w 10"/>
                <a:gd name="T33" fmla="*/ 2147483647 h 16"/>
                <a:gd name="T34" fmla="*/ 2147483647 w 10"/>
                <a:gd name="T35" fmla="*/ 2147483647 h 16"/>
                <a:gd name="T36" fmla="*/ 2147483647 w 10"/>
                <a:gd name="T37" fmla="*/ 2147483647 h 16"/>
                <a:gd name="T38" fmla="*/ 2147483647 w 10"/>
                <a:gd name="T39" fmla="*/ 2147483647 h 16"/>
                <a:gd name="T40" fmla="*/ 2147483647 w 10"/>
                <a:gd name="T41" fmla="*/ 2147483647 h 16"/>
                <a:gd name="T42" fmla="*/ 2147483647 w 10"/>
                <a:gd name="T43" fmla="*/ 2147483647 h 16"/>
                <a:gd name="T44" fmla="*/ 2147483647 w 10"/>
                <a:gd name="T45" fmla="*/ 2147483647 h 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"/>
                <a:gd name="T70" fmla="*/ 0 h 16"/>
                <a:gd name="T71" fmla="*/ 10 w 10"/>
                <a:gd name="T72" fmla="*/ 16 h 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" h="16">
                  <a:moveTo>
                    <a:pt x="9" y="12"/>
                  </a:moveTo>
                  <a:cubicBezTo>
                    <a:pt x="9" y="13"/>
                    <a:pt x="10" y="13"/>
                    <a:pt x="10" y="13"/>
                  </a:cubicBezTo>
                  <a:cubicBezTo>
                    <a:pt x="10" y="15"/>
                    <a:pt x="9" y="16"/>
                    <a:pt x="8" y="16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1" y="12"/>
                    <a:pt x="1" y="10"/>
                    <a:pt x="0" y="9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6" y="2"/>
                    <a:pt x="7" y="2"/>
                    <a:pt x="8" y="4"/>
                  </a:cubicBezTo>
                  <a:cubicBezTo>
                    <a:pt x="9" y="5"/>
                    <a:pt x="10" y="6"/>
                    <a:pt x="10" y="8"/>
                  </a:cubicBezTo>
                  <a:cubicBezTo>
                    <a:pt x="9" y="7"/>
                    <a:pt x="9" y="7"/>
                    <a:pt x="8" y="7"/>
                  </a:cubicBezTo>
                  <a:cubicBezTo>
                    <a:pt x="8" y="6"/>
                    <a:pt x="8" y="5"/>
                    <a:pt x="7" y="4"/>
                  </a:cubicBezTo>
                  <a:cubicBezTo>
                    <a:pt x="7" y="4"/>
                    <a:pt x="6" y="3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1" y="5"/>
                    <a:pt x="1" y="6"/>
                  </a:cubicBezTo>
                  <a:cubicBezTo>
                    <a:pt x="1" y="7"/>
                    <a:pt x="2" y="8"/>
                    <a:pt x="2" y="9"/>
                  </a:cubicBezTo>
                  <a:cubicBezTo>
                    <a:pt x="2" y="10"/>
                    <a:pt x="3" y="11"/>
                    <a:pt x="3" y="12"/>
                  </a:cubicBezTo>
                  <a:cubicBezTo>
                    <a:pt x="4" y="13"/>
                    <a:pt x="4" y="13"/>
                    <a:pt x="5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8" y="14"/>
                    <a:pt x="8" y="13"/>
                    <a:pt x="9" y="1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95" name="Freeform 855"/>
            <p:cNvSpPr>
              <a:spLocks noEditPoints="1"/>
            </p:cNvSpPr>
            <p:nvPr/>
          </p:nvSpPr>
          <p:spPr bwMode="auto">
            <a:xfrm>
              <a:off x="4190" y="965"/>
              <a:ext cx="49" cy="88"/>
            </a:xfrm>
            <a:custGeom>
              <a:avLst/>
              <a:gdLst>
                <a:gd name="T0" fmla="*/ 2147483647 w 5"/>
                <a:gd name="T1" fmla="*/ 2147483647 h 9"/>
                <a:gd name="T2" fmla="*/ 2147483647 w 5"/>
                <a:gd name="T3" fmla="*/ 2147483647 h 9"/>
                <a:gd name="T4" fmla="*/ 2147483647 w 5"/>
                <a:gd name="T5" fmla="*/ 2147483647 h 9"/>
                <a:gd name="T6" fmla="*/ 2147483647 w 5"/>
                <a:gd name="T7" fmla="*/ 2147483647 h 9"/>
                <a:gd name="T8" fmla="*/ 2147483647 w 5"/>
                <a:gd name="T9" fmla="*/ 2147483647 h 9"/>
                <a:gd name="T10" fmla="*/ 2147483647 w 5"/>
                <a:gd name="T11" fmla="*/ 2147483647 h 9"/>
                <a:gd name="T12" fmla="*/ 2147483647 w 5"/>
                <a:gd name="T13" fmla="*/ 2147483647 h 9"/>
                <a:gd name="T14" fmla="*/ 0 w 5"/>
                <a:gd name="T15" fmla="*/ 2147483647 h 9"/>
                <a:gd name="T16" fmla="*/ 0 w 5"/>
                <a:gd name="T17" fmla="*/ 2147483647 h 9"/>
                <a:gd name="T18" fmla="*/ 0 w 5"/>
                <a:gd name="T19" fmla="*/ 2147483647 h 9"/>
                <a:gd name="T20" fmla="*/ 2147483647 w 5"/>
                <a:gd name="T21" fmla="*/ 0 h 9"/>
                <a:gd name="T22" fmla="*/ 2147483647 w 5"/>
                <a:gd name="T23" fmla="*/ 0 h 9"/>
                <a:gd name="T24" fmla="*/ 2147483647 w 5"/>
                <a:gd name="T25" fmla="*/ 2147483647 h 9"/>
                <a:gd name="T26" fmla="*/ 2147483647 w 5"/>
                <a:gd name="T27" fmla="*/ 2147483647 h 9"/>
                <a:gd name="T28" fmla="*/ 2147483647 w 5"/>
                <a:gd name="T29" fmla="*/ 2147483647 h 9"/>
                <a:gd name="T30" fmla="*/ 2147483647 w 5"/>
                <a:gd name="T31" fmla="*/ 2147483647 h 9"/>
                <a:gd name="T32" fmla="*/ 2147483647 w 5"/>
                <a:gd name="T33" fmla="*/ 2147483647 h 9"/>
                <a:gd name="T34" fmla="*/ 2147483647 w 5"/>
                <a:gd name="T35" fmla="*/ 2147483647 h 9"/>
                <a:gd name="T36" fmla="*/ 2147483647 w 5"/>
                <a:gd name="T37" fmla="*/ 0 h 9"/>
                <a:gd name="T38" fmla="*/ 2147483647 w 5"/>
                <a:gd name="T39" fmla="*/ 0 h 9"/>
                <a:gd name="T40" fmla="*/ 2147483647 w 5"/>
                <a:gd name="T41" fmla="*/ 2147483647 h 9"/>
                <a:gd name="T42" fmla="*/ 2147483647 w 5"/>
                <a:gd name="T43" fmla="*/ 2147483647 h 9"/>
                <a:gd name="T44" fmla="*/ 2147483647 w 5"/>
                <a:gd name="T45" fmla="*/ 2147483647 h 9"/>
                <a:gd name="T46" fmla="*/ 2147483647 w 5"/>
                <a:gd name="T47" fmla="*/ 2147483647 h 9"/>
                <a:gd name="T48" fmla="*/ 2147483647 w 5"/>
                <a:gd name="T49" fmla="*/ 2147483647 h 9"/>
                <a:gd name="T50" fmla="*/ 2147483647 w 5"/>
                <a:gd name="T51" fmla="*/ 2147483647 h 9"/>
                <a:gd name="T52" fmla="*/ 2147483647 w 5"/>
                <a:gd name="T53" fmla="*/ 2147483647 h 9"/>
                <a:gd name="T54" fmla="*/ 2147483647 w 5"/>
                <a:gd name="T55" fmla="*/ 2147483647 h 9"/>
                <a:gd name="T56" fmla="*/ 2147483647 w 5"/>
                <a:gd name="T57" fmla="*/ 2147483647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"/>
                <a:gd name="T88" fmla="*/ 0 h 9"/>
                <a:gd name="T89" fmla="*/ 5 w 5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" h="9">
                  <a:moveTo>
                    <a:pt x="5" y="5"/>
                  </a:moveTo>
                  <a:cubicBezTo>
                    <a:pt x="5" y="6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3" y="8"/>
                    <a:pt x="3" y="8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2" y="8"/>
                    <a:pt x="2" y="8"/>
                    <a:pt x="1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5" y="4"/>
                    <a:pt x="5" y="5"/>
                  </a:cubicBezTo>
                  <a:close/>
                  <a:moveTo>
                    <a:pt x="3" y="4"/>
                  </a:move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3" y="7"/>
                  </a:cubicBezTo>
                  <a:cubicBezTo>
                    <a:pt x="3" y="6"/>
                    <a:pt x="3" y="5"/>
                    <a:pt x="3" y="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96" name="Freeform 856"/>
            <p:cNvSpPr>
              <a:spLocks noEditPoints="1"/>
            </p:cNvSpPr>
            <p:nvPr/>
          </p:nvSpPr>
          <p:spPr bwMode="auto">
            <a:xfrm>
              <a:off x="353" y="383"/>
              <a:ext cx="829" cy="532"/>
            </a:xfrm>
            <a:custGeom>
              <a:avLst/>
              <a:gdLst>
                <a:gd name="T0" fmla="*/ 2147483647 w 84"/>
                <a:gd name="T1" fmla="*/ 2147483647 h 54"/>
                <a:gd name="T2" fmla="*/ 0 w 84"/>
                <a:gd name="T3" fmla="*/ 2147483647 h 54"/>
                <a:gd name="T4" fmla="*/ 2147483647 w 84"/>
                <a:gd name="T5" fmla="*/ 2147483647 h 54"/>
                <a:gd name="T6" fmla="*/ 2147483647 w 84"/>
                <a:gd name="T7" fmla="*/ 2147483647 h 54"/>
                <a:gd name="T8" fmla="*/ 2147483647 w 84"/>
                <a:gd name="T9" fmla="*/ 2147483647 h 54"/>
                <a:gd name="T10" fmla="*/ 2147483647 w 84"/>
                <a:gd name="T11" fmla="*/ 2147483647 h 54"/>
                <a:gd name="T12" fmla="*/ 2147483647 w 84"/>
                <a:gd name="T13" fmla="*/ 2147483647 h 54"/>
                <a:gd name="T14" fmla="*/ 2147483647 w 84"/>
                <a:gd name="T15" fmla="*/ 2147483647 h 54"/>
                <a:gd name="T16" fmla="*/ 2147483647 w 84"/>
                <a:gd name="T17" fmla="*/ 2147483647 h 54"/>
                <a:gd name="T18" fmla="*/ 2147483647 w 84"/>
                <a:gd name="T19" fmla="*/ 2147483647 h 54"/>
                <a:gd name="T20" fmla="*/ 2147483647 w 84"/>
                <a:gd name="T21" fmla="*/ 2147483647 h 54"/>
                <a:gd name="T22" fmla="*/ 2147483647 w 84"/>
                <a:gd name="T23" fmla="*/ 2147483647 h 54"/>
                <a:gd name="T24" fmla="*/ 2147483647 w 84"/>
                <a:gd name="T25" fmla="*/ 2147483647 h 54"/>
                <a:gd name="T26" fmla="*/ 2147483647 w 84"/>
                <a:gd name="T27" fmla="*/ 2147483647 h 54"/>
                <a:gd name="T28" fmla="*/ 2147483647 w 84"/>
                <a:gd name="T29" fmla="*/ 2147483647 h 54"/>
                <a:gd name="T30" fmla="*/ 2147483647 w 84"/>
                <a:gd name="T31" fmla="*/ 2147483647 h 54"/>
                <a:gd name="T32" fmla="*/ 2147483647 w 84"/>
                <a:gd name="T33" fmla="*/ 2147483647 h 54"/>
                <a:gd name="T34" fmla="*/ 2147483647 w 84"/>
                <a:gd name="T35" fmla="*/ 2147483647 h 54"/>
                <a:gd name="T36" fmla="*/ 2147483647 w 84"/>
                <a:gd name="T37" fmla="*/ 2147483647 h 54"/>
                <a:gd name="T38" fmla="*/ 2147483647 w 84"/>
                <a:gd name="T39" fmla="*/ 2147483647 h 54"/>
                <a:gd name="T40" fmla="*/ 2147483647 w 84"/>
                <a:gd name="T41" fmla="*/ 2147483647 h 54"/>
                <a:gd name="T42" fmla="*/ 2147483647 w 84"/>
                <a:gd name="T43" fmla="*/ 2147483647 h 54"/>
                <a:gd name="T44" fmla="*/ 2147483647 w 84"/>
                <a:gd name="T45" fmla="*/ 2147483647 h 54"/>
                <a:gd name="T46" fmla="*/ 2147483647 w 84"/>
                <a:gd name="T47" fmla="*/ 2147483647 h 54"/>
                <a:gd name="T48" fmla="*/ 2147483647 w 84"/>
                <a:gd name="T49" fmla="*/ 2147483647 h 54"/>
                <a:gd name="T50" fmla="*/ 2147483647 w 84"/>
                <a:gd name="T51" fmla="*/ 2147483647 h 54"/>
                <a:gd name="T52" fmla="*/ 2147483647 w 84"/>
                <a:gd name="T53" fmla="*/ 2147483647 h 54"/>
                <a:gd name="T54" fmla="*/ 2147483647 w 84"/>
                <a:gd name="T55" fmla="*/ 2147483647 h 54"/>
                <a:gd name="T56" fmla="*/ 2147483647 w 84"/>
                <a:gd name="T57" fmla="*/ 2147483647 h 54"/>
                <a:gd name="T58" fmla="*/ 2147483647 w 84"/>
                <a:gd name="T59" fmla="*/ 2147483647 h 54"/>
                <a:gd name="T60" fmla="*/ 2147483647 w 84"/>
                <a:gd name="T61" fmla="*/ 2147483647 h 54"/>
                <a:gd name="T62" fmla="*/ 2147483647 w 84"/>
                <a:gd name="T63" fmla="*/ 2147483647 h 54"/>
                <a:gd name="T64" fmla="*/ 2147483647 w 84"/>
                <a:gd name="T65" fmla="*/ 2147483647 h 54"/>
                <a:gd name="T66" fmla="*/ 2147483647 w 84"/>
                <a:gd name="T67" fmla="*/ 2147483647 h 54"/>
                <a:gd name="T68" fmla="*/ 2147483647 w 84"/>
                <a:gd name="T69" fmla="*/ 2147483647 h 54"/>
                <a:gd name="T70" fmla="*/ 2147483647 w 84"/>
                <a:gd name="T71" fmla="*/ 2147483647 h 54"/>
                <a:gd name="T72" fmla="*/ 2147483647 w 84"/>
                <a:gd name="T73" fmla="*/ 2147483647 h 54"/>
                <a:gd name="T74" fmla="*/ 2147483647 w 84"/>
                <a:gd name="T75" fmla="*/ 2147483647 h 54"/>
                <a:gd name="T76" fmla="*/ 2147483647 w 84"/>
                <a:gd name="T77" fmla="*/ 2147483647 h 54"/>
                <a:gd name="T78" fmla="*/ 2147483647 w 84"/>
                <a:gd name="T79" fmla="*/ 2147483647 h 54"/>
                <a:gd name="T80" fmla="*/ 2147483647 w 84"/>
                <a:gd name="T81" fmla="*/ 2147483647 h 54"/>
                <a:gd name="T82" fmla="*/ 2147483647 w 84"/>
                <a:gd name="T83" fmla="*/ 2147483647 h 54"/>
                <a:gd name="T84" fmla="*/ 2147483647 w 84"/>
                <a:gd name="T85" fmla="*/ 2147483647 h 54"/>
                <a:gd name="T86" fmla="*/ 2147483647 w 84"/>
                <a:gd name="T87" fmla="*/ 2147483647 h 54"/>
                <a:gd name="T88" fmla="*/ 2147483647 w 84"/>
                <a:gd name="T89" fmla="*/ 2147483647 h 54"/>
                <a:gd name="T90" fmla="*/ 2147483647 w 84"/>
                <a:gd name="T91" fmla="*/ 2147483647 h 54"/>
                <a:gd name="T92" fmla="*/ 2147483647 w 84"/>
                <a:gd name="T93" fmla="*/ 2147483647 h 54"/>
                <a:gd name="T94" fmla="*/ 2147483647 w 84"/>
                <a:gd name="T95" fmla="*/ 2147483647 h 54"/>
                <a:gd name="T96" fmla="*/ 2147483647 w 84"/>
                <a:gd name="T97" fmla="*/ 2147483647 h 54"/>
                <a:gd name="T98" fmla="*/ 2147483647 w 84"/>
                <a:gd name="T99" fmla="*/ 2147483647 h 54"/>
                <a:gd name="T100" fmla="*/ 2147483647 w 84"/>
                <a:gd name="T101" fmla="*/ 2147483647 h 54"/>
                <a:gd name="T102" fmla="*/ 2147483647 w 84"/>
                <a:gd name="T103" fmla="*/ 2147483647 h 54"/>
                <a:gd name="T104" fmla="*/ 2147483647 w 84"/>
                <a:gd name="T105" fmla="*/ 2147483647 h 54"/>
                <a:gd name="T106" fmla="*/ 2147483647 w 84"/>
                <a:gd name="T107" fmla="*/ 2147483647 h 54"/>
                <a:gd name="T108" fmla="*/ 2147483647 w 84"/>
                <a:gd name="T109" fmla="*/ 2147483647 h 54"/>
                <a:gd name="T110" fmla="*/ 2147483647 w 84"/>
                <a:gd name="T111" fmla="*/ 2147483647 h 54"/>
                <a:gd name="T112" fmla="*/ 2147483647 w 84"/>
                <a:gd name="T113" fmla="*/ 2147483647 h 54"/>
                <a:gd name="T114" fmla="*/ 2147483647 w 84"/>
                <a:gd name="T115" fmla="*/ 2147483647 h 54"/>
                <a:gd name="T116" fmla="*/ 2147483647 w 84"/>
                <a:gd name="T117" fmla="*/ 2147483647 h 54"/>
                <a:gd name="T118" fmla="*/ 2147483647 w 84"/>
                <a:gd name="T119" fmla="*/ 2147483647 h 54"/>
                <a:gd name="T120" fmla="*/ 2147483647 w 84"/>
                <a:gd name="T121" fmla="*/ 2147483647 h 5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4"/>
                <a:gd name="T184" fmla="*/ 0 h 54"/>
                <a:gd name="T185" fmla="*/ 84 w 84"/>
                <a:gd name="T186" fmla="*/ 54 h 5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4" h="54">
                  <a:moveTo>
                    <a:pt x="6" y="15"/>
                  </a:moveTo>
                  <a:cubicBezTo>
                    <a:pt x="6" y="14"/>
                    <a:pt x="6" y="13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6" y="11"/>
                    <a:pt x="5" y="11"/>
                    <a:pt x="5" y="11"/>
                  </a:cubicBezTo>
                  <a:cubicBezTo>
                    <a:pt x="4" y="11"/>
                    <a:pt x="4" y="11"/>
                    <a:pt x="3" y="10"/>
                  </a:cubicBezTo>
                  <a:cubicBezTo>
                    <a:pt x="2" y="10"/>
                    <a:pt x="2" y="9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5" y="2"/>
                    <a:pt x="6" y="4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5"/>
                    <a:pt x="7" y="7"/>
                    <a:pt x="7" y="9"/>
                  </a:cubicBezTo>
                  <a:cubicBezTo>
                    <a:pt x="7" y="12"/>
                    <a:pt x="7" y="14"/>
                    <a:pt x="7" y="16"/>
                  </a:cubicBezTo>
                  <a:cubicBezTo>
                    <a:pt x="7" y="15"/>
                    <a:pt x="6" y="15"/>
                    <a:pt x="6" y="15"/>
                  </a:cubicBezTo>
                  <a:close/>
                  <a:moveTo>
                    <a:pt x="1" y="4"/>
                  </a:moveTo>
                  <a:cubicBezTo>
                    <a:pt x="1" y="5"/>
                    <a:pt x="1" y="6"/>
                    <a:pt x="2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6" y="9"/>
                    <a:pt x="6" y="8"/>
                    <a:pt x="6" y="7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1" y="3"/>
                    <a:pt x="1" y="4"/>
                  </a:cubicBezTo>
                  <a:close/>
                  <a:moveTo>
                    <a:pt x="15" y="17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4" y="16"/>
                    <a:pt x="12" y="15"/>
                  </a:cubicBezTo>
                  <a:cubicBezTo>
                    <a:pt x="12" y="15"/>
                    <a:pt x="11" y="15"/>
                    <a:pt x="11" y="14"/>
                  </a:cubicBezTo>
                  <a:cubicBezTo>
                    <a:pt x="11" y="14"/>
                    <a:pt x="10" y="13"/>
                    <a:pt x="10" y="13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0" y="11"/>
                    <a:pt x="9" y="11"/>
                    <a:pt x="9" y="10"/>
                  </a:cubicBezTo>
                  <a:cubicBezTo>
                    <a:pt x="9" y="9"/>
                    <a:pt x="9" y="8"/>
                    <a:pt x="9" y="7"/>
                  </a:cubicBezTo>
                  <a:cubicBezTo>
                    <a:pt x="9" y="6"/>
                    <a:pt x="9" y="5"/>
                    <a:pt x="9" y="4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1" y="6"/>
                    <a:pt x="11" y="7"/>
                    <a:pt x="11" y="8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1"/>
                    <a:pt x="11" y="12"/>
                    <a:pt x="11" y="12"/>
                  </a:cubicBezTo>
                  <a:cubicBezTo>
                    <a:pt x="11" y="12"/>
                    <a:pt x="11" y="13"/>
                    <a:pt x="12" y="13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4" y="15"/>
                    <a:pt x="15" y="14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5" y="12"/>
                    <a:pt x="15" y="11"/>
                    <a:pt x="15" y="10"/>
                  </a:cubicBezTo>
                  <a:cubicBezTo>
                    <a:pt x="15" y="9"/>
                    <a:pt x="15" y="8"/>
                    <a:pt x="15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7" y="10"/>
                    <a:pt x="17" y="11"/>
                    <a:pt x="17" y="13"/>
                  </a:cubicBezTo>
                  <a:cubicBezTo>
                    <a:pt x="17" y="15"/>
                    <a:pt x="17" y="16"/>
                    <a:pt x="17" y="18"/>
                  </a:cubicBezTo>
                  <a:cubicBezTo>
                    <a:pt x="16" y="17"/>
                    <a:pt x="16" y="17"/>
                    <a:pt x="15" y="17"/>
                  </a:cubicBezTo>
                  <a:close/>
                  <a:moveTo>
                    <a:pt x="25" y="21"/>
                  </a:moveTo>
                  <a:cubicBezTo>
                    <a:pt x="24" y="21"/>
                    <a:pt x="24" y="21"/>
                    <a:pt x="23" y="21"/>
                  </a:cubicBezTo>
                  <a:cubicBezTo>
                    <a:pt x="22" y="21"/>
                    <a:pt x="22" y="21"/>
                    <a:pt x="21" y="21"/>
                  </a:cubicBezTo>
                  <a:cubicBezTo>
                    <a:pt x="20" y="20"/>
                    <a:pt x="20" y="19"/>
                    <a:pt x="19" y="19"/>
                  </a:cubicBezTo>
                  <a:cubicBezTo>
                    <a:pt x="19" y="18"/>
                    <a:pt x="18" y="17"/>
                    <a:pt x="18" y="16"/>
                  </a:cubicBezTo>
                  <a:cubicBezTo>
                    <a:pt x="18" y="16"/>
                    <a:pt x="18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5"/>
                    <a:pt x="20" y="15"/>
                    <a:pt x="21" y="15"/>
                  </a:cubicBezTo>
                  <a:cubicBezTo>
                    <a:pt x="21" y="15"/>
                    <a:pt x="21" y="15"/>
                    <a:pt x="22" y="15"/>
                  </a:cubicBez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5"/>
                    <a:pt x="24" y="15"/>
                    <a:pt x="24" y="14"/>
                  </a:cubicBezTo>
                  <a:cubicBezTo>
                    <a:pt x="24" y="14"/>
                    <a:pt x="23" y="13"/>
                    <a:pt x="22" y="13"/>
                  </a:cubicBezTo>
                  <a:cubicBezTo>
                    <a:pt x="22" y="12"/>
                    <a:pt x="21" y="12"/>
                    <a:pt x="21" y="12"/>
                  </a:cubicBezTo>
                  <a:cubicBezTo>
                    <a:pt x="20" y="12"/>
                    <a:pt x="20" y="13"/>
                    <a:pt x="20" y="13"/>
                  </a:cubicBezTo>
                  <a:cubicBezTo>
                    <a:pt x="20" y="13"/>
                    <a:pt x="19" y="13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ubicBezTo>
                    <a:pt x="20" y="11"/>
                    <a:pt x="20" y="11"/>
                    <a:pt x="21" y="11"/>
                  </a:cubicBezTo>
                  <a:cubicBezTo>
                    <a:pt x="21" y="11"/>
                    <a:pt x="22" y="11"/>
                    <a:pt x="23" y="12"/>
                  </a:cubicBezTo>
                  <a:cubicBezTo>
                    <a:pt x="23" y="12"/>
                    <a:pt x="24" y="13"/>
                    <a:pt x="24" y="13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26" y="15"/>
                    <a:pt x="26" y="15"/>
                    <a:pt x="26" y="16"/>
                  </a:cubicBezTo>
                  <a:cubicBezTo>
                    <a:pt x="26" y="16"/>
                    <a:pt x="26" y="16"/>
                    <a:pt x="26" y="17"/>
                  </a:cubicBezTo>
                  <a:cubicBezTo>
                    <a:pt x="26" y="18"/>
                    <a:pt x="26" y="18"/>
                    <a:pt x="26" y="19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6" y="22"/>
                    <a:pt x="26" y="23"/>
                    <a:pt x="26" y="23"/>
                  </a:cubicBezTo>
                  <a:cubicBezTo>
                    <a:pt x="26" y="23"/>
                    <a:pt x="25" y="23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lose/>
                  <a:moveTo>
                    <a:pt x="24" y="18"/>
                  </a:moveTo>
                  <a:cubicBezTo>
                    <a:pt x="24" y="17"/>
                    <a:pt x="23" y="17"/>
                    <a:pt x="22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9"/>
                    <a:pt x="21" y="19"/>
                    <a:pt x="22" y="20"/>
                  </a:cubicBezTo>
                  <a:cubicBezTo>
                    <a:pt x="22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lose/>
                  <a:moveTo>
                    <a:pt x="28" y="24"/>
                  </a:moveTo>
                  <a:cubicBezTo>
                    <a:pt x="28" y="23"/>
                    <a:pt x="28" y="21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9" y="15"/>
                    <a:pt x="29" y="16"/>
                    <a:pt x="30" y="16"/>
                  </a:cubicBezTo>
                  <a:cubicBezTo>
                    <a:pt x="30" y="16"/>
                    <a:pt x="30" y="17"/>
                    <a:pt x="30" y="17"/>
                  </a:cubicBezTo>
                  <a:cubicBezTo>
                    <a:pt x="30" y="17"/>
                    <a:pt x="30" y="17"/>
                    <a:pt x="31" y="17"/>
                  </a:cubicBezTo>
                  <a:cubicBezTo>
                    <a:pt x="31" y="17"/>
                    <a:pt x="31" y="17"/>
                    <a:pt x="32" y="17"/>
                  </a:cubicBezTo>
                  <a:cubicBezTo>
                    <a:pt x="32" y="17"/>
                    <a:pt x="33" y="18"/>
                    <a:pt x="33" y="18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2" y="19"/>
                    <a:pt x="32" y="19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8"/>
                    <a:pt x="30" y="18"/>
                    <a:pt x="30" y="19"/>
                  </a:cubicBezTo>
                  <a:cubicBezTo>
                    <a:pt x="30" y="19"/>
                    <a:pt x="30" y="20"/>
                    <a:pt x="30" y="20"/>
                  </a:cubicBezTo>
                  <a:cubicBezTo>
                    <a:pt x="30" y="21"/>
                    <a:pt x="30" y="22"/>
                    <a:pt x="30" y="23"/>
                  </a:cubicBezTo>
                  <a:cubicBezTo>
                    <a:pt x="30" y="24"/>
                    <a:pt x="30" y="24"/>
                    <a:pt x="30" y="25"/>
                  </a:cubicBezTo>
                  <a:cubicBezTo>
                    <a:pt x="29" y="25"/>
                    <a:pt x="29" y="25"/>
                    <a:pt x="28" y="24"/>
                  </a:cubicBezTo>
                  <a:close/>
                  <a:moveTo>
                    <a:pt x="37" y="28"/>
                  </a:moveTo>
                  <a:cubicBezTo>
                    <a:pt x="37" y="29"/>
                    <a:pt x="37" y="29"/>
                    <a:pt x="37" y="30"/>
                  </a:cubicBezTo>
                  <a:cubicBezTo>
                    <a:pt x="37" y="29"/>
                    <a:pt x="37" y="29"/>
                    <a:pt x="36" y="29"/>
                  </a:cubicBezTo>
                  <a:cubicBezTo>
                    <a:pt x="36" y="29"/>
                    <a:pt x="35" y="28"/>
                    <a:pt x="35" y="28"/>
                  </a:cubicBezTo>
                  <a:cubicBezTo>
                    <a:pt x="35" y="28"/>
                    <a:pt x="35" y="27"/>
                    <a:pt x="34" y="27"/>
                  </a:cubicBezTo>
                  <a:cubicBezTo>
                    <a:pt x="34" y="27"/>
                    <a:pt x="34" y="26"/>
                    <a:pt x="34" y="25"/>
                  </a:cubicBezTo>
                  <a:cubicBezTo>
                    <a:pt x="34" y="24"/>
                    <a:pt x="34" y="23"/>
                    <a:pt x="34" y="22"/>
                  </a:cubicBezTo>
                  <a:cubicBezTo>
                    <a:pt x="34" y="22"/>
                    <a:pt x="34" y="21"/>
                    <a:pt x="34" y="20"/>
                  </a:cubicBezTo>
                  <a:cubicBezTo>
                    <a:pt x="34" y="20"/>
                    <a:pt x="33" y="19"/>
                    <a:pt x="33" y="19"/>
                  </a:cubicBezTo>
                  <a:cubicBezTo>
                    <a:pt x="33" y="19"/>
                    <a:pt x="33" y="18"/>
                    <a:pt x="33" y="18"/>
                  </a:cubicBezTo>
                  <a:cubicBezTo>
                    <a:pt x="33" y="18"/>
                    <a:pt x="34" y="18"/>
                    <a:pt x="34" y="19"/>
                  </a:cubicBezTo>
                  <a:cubicBezTo>
                    <a:pt x="34" y="18"/>
                    <a:pt x="34" y="17"/>
                    <a:pt x="34" y="16"/>
                  </a:cubicBezTo>
                  <a:cubicBezTo>
                    <a:pt x="35" y="16"/>
                    <a:pt x="35" y="16"/>
                    <a:pt x="36" y="16"/>
                  </a:cubicBezTo>
                  <a:cubicBezTo>
                    <a:pt x="36" y="17"/>
                    <a:pt x="36" y="18"/>
                    <a:pt x="36" y="19"/>
                  </a:cubicBezTo>
                  <a:cubicBezTo>
                    <a:pt x="36" y="20"/>
                    <a:pt x="37" y="20"/>
                    <a:pt x="37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1"/>
                    <a:pt x="36" y="21"/>
                    <a:pt x="36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4"/>
                    <a:pt x="36" y="25"/>
                    <a:pt x="36" y="26"/>
                  </a:cubicBezTo>
                  <a:cubicBezTo>
                    <a:pt x="36" y="26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lose/>
                  <a:moveTo>
                    <a:pt x="38" y="30"/>
                  </a:moveTo>
                  <a:cubicBezTo>
                    <a:pt x="38" y="29"/>
                    <a:pt x="38" y="29"/>
                    <a:pt x="38" y="29"/>
                  </a:cubicBezTo>
                  <a:cubicBezTo>
                    <a:pt x="39" y="28"/>
                    <a:pt x="40" y="27"/>
                    <a:pt x="41" y="27"/>
                  </a:cubicBezTo>
                  <a:cubicBezTo>
                    <a:pt x="42" y="26"/>
                    <a:pt x="43" y="26"/>
                    <a:pt x="43" y="25"/>
                  </a:cubicBezTo>
                  <a:cubicBezTo>
                    <a:pt x="43" y="25"/>
                    <a:pt x="42" y="24"/>
                    <a:pt x="42" y="24"/>
                  </a:cubicBezTo>
                  <a:cubicBezTo>
                    <a:pt x="41" y="23"/>
                    <a:pt x="39" y="23"/>
                    <a:pt x="38" y="22"/>
                  </a:cubicBezTo>
                  <a:cubicBezTo>
                    <a:pt x="38" y="22"/>
                    <a:pt x="38" y="21"/>
                    <a:pt x="38" y="21"/>
                  </a:cubicBezTo>
                  <a:cubicBezTo>
                    <a:pt x="41" y="22"/>
                    <a:pt x="43" y="24"/>
                    <a:pt x="45" y="25"/>
                  </a:cubicBezTo>
                  <a:cubicBezTo>
                    <a:pt x="45" y="25"/>
                    <a:pt x="45" y="26"/>
                    <a:pt x="45" y="26"/>
                  </a:cubicBezTo>
                  <a:cubicBezTo>
                    <a:pt x="45" y="27"/>
                    <a:pt x="44" y="27"/>
                    <a:pt x="43" y="28"/>
                  </a:cubicBezTo>
                  <a:cubicBezTo>
                    <a:pt x="42" y="28"/>
                    <a:pt x="41" y="29"/>
                    <a:pt x="41" y="29"/>
                  </a:cubicBezTo>
                  <a:cubicBezTo>
                    <a:pt x="40" y="29"/>
                    <a:pt x="40" y="29"/>
                    <a:pt x="40" y="30"/>
                  </a:cubicBezTo>
                  <a:cubicBezTo>
                    <a:pt x="40" y="30"/>
                    <a:pt x="41" y="30"/>
                    <a:pt x="42" y="31"/>
                  </a:cubicBezTo>
                  <a:cubicBezTo>
                    <a:pt x="43" y="31"/>
                    <a:pt x="44" y="32"/>
                    <a:pt x="46" y="33"/>
                  </a:cubicBezTo>
                  <a:cubicBezTo>
                    <a:pt x="46" y="33"/>
                    <a:pt x="46" y="34"/>
                    <a:pt x="46" y="34"/>
                  </a:cubicBezTo>
                  <a:cubicBezTo>
                    <a:pt x="43" y="33"/>
                    <a:pt x="40" y="31"/>
                    <a:pt x="38" y="30"/>
                  </a:cubicBezTo>
                  <a:close/>
                  <a:moveTo>
                    <a:pt x="52" y="38"/>
                  </a:moveTo>
                  <a:cubicBezTo>
                    <a:pt x="52" y="37"/>
                    <a:pt x="52" y="36"/>
                    <a:pt x="52" y="34"/>
                  </a:cubicBezTo>
                  <a:cubicBezTo>
                    <a:pt x="52" y="33"/>
                    <a:pt x="52" y="31"/>
                    <a:pt x="52" y="30"/>
                  </a:cubicBezTo>
                  <a:cubicBezTo>
                    <a:pt x="52" y="30"/>
                    <a:pt x="51" y="30"/>
                    <a:pt x="51" y="29"/>
                  </a:cubicBezTo>
                  <a:cubicBezTo>
                    <a:pt x="51" y="29"/>
                    <a:pt x="51" y="29"/>
                    <a:pt x="51" y="28"/>
                  </a:cubicBezTo>
                  <a:cubicBezTo>
                    <a:pt x="51" y="28"/>
                    <a:pt x="52" y="29"/>
                    <a:pt x="52" y="29"/>
                  </a:cubicBezTo>
                  <a:cubicBezTo>
                    <a:pt x="52" y="29"/>
                    <a:pt x="52" y="28"/>
                    <a:pt x="52" y="28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6"/>
                    <a:pt x="54" y="26"/>
                    <a:pt x="55" y="27"/>
                  </a:cubicBezTo>
                  <a:cubicBezTo>
                    <a:pt x="55" y="27"/>
                    <a:pt x="56" y="27"/>
                    <a:pt x="56" y="28"/>
                  </a:cubicBezTo>
                  <a:cubicBezTo>
                    <a:pt x="56" y="28"/>
                    <a:pt x="56" y="28"/>
                    <a:pt x="56" y="29"/>
                  </a:cubicBezTo>
                  <a:cubicBezTo>
                    <a:pt x="56" y="29"/>
                    <a:pt x="55" y="28"/>
                    <a:pt x="55" y="28"/>
                  </a:cubicBezTo>
                  <a:cubicBezTo>
                    <a:pt x="55" y="28"/>
                    <a:pt x="54" y="28"/>
                    <a:pt x="54" y="28"/>
                  </a:cubicBezTo>
                  <a:cubicBezTo>
                    <a:pt x="54" y="28"/>
                    <a:pt x="54" y="28"/>
                    <a:pt x="54" y="29"/>
                  </a:cubicBezTo>
                  <a:cubicBezTo>
                    <a:pt x="54" y="29"/>
                    <a:pt x="54" y="29"/>
                    <a:pt x="54" y="30"/>
                  </a:cubicBezTo>
                  <a:cubicBezTo>
                    <a:pt x="54" y="30"/>
                    <a:pt x="55" y="30"/>
                    <a:pt x="56" y="31"/>
                  </a:cubicBezTo>
                  <a:cubicBezTo>
                    <a:pt x="56" y="31"/>
                    <a:pt x="56" y="32"/>
                    <a:pt x="56" y="32"/>
                  </a:cubicBezTo>
                  <a:cubicBezTo>
                    <a:pt x="55" y="32"/>
                    <a:pt x="54" y="31"/>
                    <a:pt x="54" y="31"/>
                  </a:cubicBezTo>
                  <a:cubicBezTo>
                    <a:pt x="54" y="32"/>
                    <a:pt x="54" y="34"/>
                    <a:pt x="54" y="35"/>
                  </a:cubicBezTo>
                  <a:cubicBezTo>
                    <a:pt x="54" y="36"/>
                    <a:pt x="54" y="38"/>
                    <a:pt x="54" y="39"/>
                  </a:cubicBezTo>
                  <a:cubicBezTo>
                    <a:pt x="53" y="39"/>
                    <a:pt x="53" y="38"/>
                    <a:pt x="52" y="38"/>
                  </a:cubicBezTo>
                  <a:close/>
                  <a:moveTo>
                    <a:pt x="57" y="30"/>
                  </a:moveTo>
                  <a:cubicBezTo>
                    <a:pt x="57" y="29"/>
                    <a:pt x="57" y="29"/>
                    <a:pt x="57" y="28"/>
                  </a:cubicBezTo>
                  <a:cubicBezTo>
                    <a:pt x="57" y="28"/>
                    <a:pt x="58" y="28"/>
                    <a:pt x="58" y="29"/>
                  </a:cubicBezTo>
                  <a:cubicBezTo>
                    <a:pt x="58" y="29"/>
                    <a:pt x="58" y="30"/>
                    <a:pt x="58" y="31"/>
                  </a:cubicBezTo>
                  <a:cubicBezTo>
                    <a:pt x="58" y="30"/>
                    <a:pt x="57" y="30"/>
                    <a:pt x="57" y="30"/>
                  </a:cubicBezTo>
                  <a:close/>
                  <a:moveTo>
                    <a:pt x="57" y="41"/>
                  </a:moveTo>
                  <a:cubicBezTo>
                    <a:pt x="57" y="39"/>
                    <a:pt x="57" y="38"/>
                    <a:pt x="57" y="36"/>
                  </a:cubicBezTo>
                  <a:cubicBezTo>
                    <a:pt x="57" y="35"/>
                    <a:pt x="57" y="33"/>
                    <a:pt x="57" y="31"/>
                  </a:cubicBezTo>
                  <a:cubicBezTo>
                    <a:pt x="57" y="32"/>
                    <a:pt x="58" y="32"/>
                    <a:pt x="58" y="32"/>
                  </a:cubicBezTo>
                  <a:cubicBezTo>
                    <a:pt x="58" y="34"/>
                    <a:pt x="58" y="35"/>
                    <a:pt x="58" y="37"/>
                  </a:cubicBezTo>
                  <a:cubicBezTo>
                    <a:pt x="58" y="39"/>
                    <a:pt x="58" y="40"/>
                    <a:pt x="58" y="42"/>
                  </a:cubicBezTo>
                  <a:cubicBezTo>
                    <a:pt x="58" y="41"/>
                    <a:pt x="57" y="41"/>
                    <a:pt x="57" y="41"/>
                  </a:cubicBezTo>
                  <a:close/>
                  <a:moveTo>
                    <a:pt x="60" y="43"/>
                  </a:moveTo>
                  <a:cubicBezTo>
                    <a:pt x="60" y="41"/>
                    <a:pt x="60" y="39"/>
                    <a:pt x="60" y="36"/>
                  </a:cubicBezTo>
                  <a:cubicBezTo>
                    <a:pt x="60" y="34"/>
                    <a:pt x="60" y="32"/>
                    <a:pt x="60" y="30"/>
                  </a:cubicBezTo>
                  <a:cubicBezTo>
                    <a:pt x="61" y="30"/>
                    <a:pt x="61" y="31"/>
                    <a:pt x="62" y="31"/>
                  </a:cubicBezTo>
                  <a:cubicBezTo>
                    <a:pt x="62" y="33"/>
                    <a:pt x="62" y="35"/>
                    <a:pt x="62" y="37"/>
                  </a:cubicBezTo>
                  <a:cubicBezTo>
                    <a:pt x="62" y="40"/>
                    <a:pt x="62" y="42"/>
                    <a:pt x="62" y="44"/>
                  </a:cubicBezTo>
                  <a:cubicBezTo>
                    <a:pt x="61" y="43"/>
                    <a:pt x="61" y="43"/>
                    <a:pt x="60" y="43"/>
                  </a:cubicBezTo>
                  <a:close/>
                  <a:moveTo>
                    <a:pt x="68" y="46"/>
                  </a:moveTo>
                  <a:cubicBezTo>
                    <a:pt x="68" y="46"/>
                    <a:pt x="68" y="47"/>
                    <a:pt x="68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6" y="46"/>
                    <a:pt x="66" y="46"/>
                    <a:pt x="65" y="46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2"/>
                    <a:pt x="65" y="41"/>
                    <a:pt x="65" y="40"/>
                  </a:cubicBezTo>
                  <a:cubicBezTo>
                    <a:pt x="65" y="39"/>
                    <a:pt x="65" y="38"/>
                    <a:pt x="65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6"/>
                    <a:pt x="64" y="36"/>
                    <a:pt x="64" y="35"/>
                  </a:cubicBezTo>
                  <a:cubicBezTo>
                    <a:pt x="64" y="36"/>
                    <a:pt x="64" y="36"/>
                    <a:pt x="65" y="36"/>
                  </a:cubicBezTo>
                  <a:cubicBezTo>
                    <a:pt x="65" y="35"/>
                    <a:pt x="65" y="34"/>
                    <a:pt x="65" y="34"/>
                  </a:cubicBezTo>
                  <a:cubicBezTo>
                    <a:pt x="65" y="34"/>
                    <a:pt x="66" y="34"/>
                    <a:pt x="66" y="34"/>
                  </a:cubicBezTo>
                  <a:cubicBezTo>
                    <a:pt x="66" y="35"/>
                    <a:pt x="66" y="36"/>
                    <a:pt x="66" y="37"/>
                  </a:cubicBezTo>
                  <a:cubicBezTo>
                    <a:pt x="67" y="37"/>
                    <a:pt x="67" y="37"/>
                    <a:pt x="68" y="38"/>
                  </a:cubicBezTo>
                  <a:cubicBezTo>
                    <a:pt x="68" y="38"/>
                    <a:pt x="68" y="39"/>
                    <a:pt x="68" y="39"/>
                  </a:cubicBezTo>
                  <a:cubicBezTo>
                    <a:pt x="67" y="39"/>
                    <a:pt x="67" y="38"/>
                    <a:pt x="66" y="38"/>
                  </a:cubicBezTo>
                  <a:cubicBezTo>
                    <a:pt x="66" y="39"/>
                    <a:pt x="66" y="40"/>
                    <a:pt x="66" y="41"/>
                  </a:cubicBezTo>
                  <a:cubicBezTo>
                    <a:pt x="66" y="42"/>
                    <a:pt x="66" y="43"/>
                    <a:pt x="66" y="4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45"/>
                    <a:pt x="67" y="46"/>
                    <a:pt x="68" y="46"/>
                  </a:cubicBezTo>
                  <a:close/>
                  <a:moveTo>
                    <a:pt x="75" y="48"/>
                  </a:moveTo>
                  <a:cubicBezTo>
                    <a:pt x="76" y="49"/>
                    <a:pt x="76" y="49"/>
                    <a:pt x="77" y="50"/>
                  </a:cubicBezTo>
                  <a:cubicBezTo>
                    <a:pt x="77" y="50"/>
                    <a:pt x="76" y="51"/>
                    <a:pt x="75" y="51"/>
                  </a:cubicBezTo>
                  <a:cubicBezTo>
                    <a:pt x="75" y="51"/>
                    <a:pt x="74" y="51"/>
                    <a:pt x="73" y="50"/>
                  </a:cubicBezTo>
                  <a:cubicBezTo>
                    <a:pt x="72" y="50"/>
                    <a:pt x="71" y="49"/>
                    <a:pt x="70" y="47"/>
                  </a:cubicBezTo>
                  <a:cubicBezTo>
                    <a:pt x="69" y="46"/>
                    <a:pt x="69" y="45"/>
                    <a:pt x="69" y="43"/>
                  </a:cubicBezTo>
                  <a:cubicBezTo>
                    <a:pt x="69" y="41"/>
                    <a:pt x="69" y="40"/>
                    <a:pt x="70" y="40"/>
                  </a:cubicBezTo>
                  <a:cubicBezTo>
                    <a:pt x="71" y="40"/>
                    <a:pt x="72" y="40"/>
                    <a:pt x="73" y="40"/>
                  </a:cubicBezTo>
                  <a:cubicBezTo>
                    <a:pt x="74" y="41"/>
                    <a:pt x="75" y="42"/>
                    <a:pt x="76" y="43"/>
                  </a:cubicBezTo>
                  <a:cubicBezTo>
                    <a:pt x="77" y="45"/>
                    <a:pt x="77" y="46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5" y="47"/>
                    <a:pt x="72" y="46"/>
                    <a:pt x="70" y="44"/>
                  </a:cubicBezTo>
                  <a:cubicBezTo>
                    <a:pt x="70" y="45"/>
                    <a:pt x="71" y="46"/>
                    <a:pt x="71" y="47"/>
                  </a:cubicBezTo>
                  <a:cubicBezTo>
                    <a:pt x="72" y="48"/>
                    <a:pt x="72" y="49"/>
                    <a:pt x="73" y="49"/>
                  </a:cubicBezTo>
                  <a:cubicBezTo>
                    <a:pt x="73" y="49"/>
                    <a:pt x="74" y="49"/>
                    <a:pt x="74" y="49"/>
                  </a:cubicBezTo>
                  <a:cubicBezTo>
                    <a:pt x="75" y="49"/>
                    <a:pt x="75" y="49"/>
                    <a:pt x="75" y="48"/>
                  </a:cubicBezTo>
                  <a:close/>
                  <a:moveTo>
                    <a:pt x="70" y="43"/>
                  </a:moveTo>
                  <a:cubicBezTo>
                    <a:pt x="72" y="44"/>
                    <a:pt x="74" y="45"/>
                    <a:pt x="75" y="46"/>
                  </a:cubicBezTo>
                  <a:cubicBezTo>
                    <a:pt x="75" y="45"/>
                    <a:pt x="75" y="44"/>
                    <a:pt x="75" y="44"/>
                  </a:cubicBezTo>
                  <a:cubicBezTo>
                    <a:pt x="74" y="43"/>
                    <a:pt x="74" y="42"/>
                    <a:pt x="73" y="42"/>
                  </a:cubicBezTo>
                  <a:cubicBezTo>
                    <a:pt x="72" y="41"/>
                    <a:pt x="72" y="41"/>
                    <a:pt x="71" y="42"/>
                  </a:cubicBezTo>
                  <a:cubicBezTo>
                    <a:pt x="71" y="42"/>
                    <a:pt x="70" y="42"/>
                    <a:pt x="70" y="43"/>
                  </a:cubicBezTo>
                  <a:close/>
                  <a:moveTo>
                    <a:pt x="79" y="53"/>
                  </a:moveTo>
                  <a:cubicBezTo>
                    <a:pt x="79" y="52"/>
                    <a:pt x="79" y="50"/>
                    <a:pt x="79" y="49"/>
                  </a:cubicBezTo>
                  <a:cubicBezTo>
                    <a:pt x="79" y="47"/>
                    <a:pt x="79" y="46"/>
                    <a:pt x="79" y="44"/>
                  </a:cubicBezTo>
                  <a:cubicBezTo>
                    <a:pt x="79" y="44"/>
                    <a:pt x="80" y="45"/>
                    <a:pt x="80" y="45"/>
                  </a:cubicBezTo>
                  <a:cubicBezTo>
                    <a:pt x="80" y="45"/>
                    <a:pt x="80" y="46"/>
                    <a:pt x="80" y="46"/>
                  </a:cubicBezTo>
                  <a:cubicBezTo>
                    <a:pt x="80" y="46"/>
                    <a:pt x="81" y="46"/>
                    <a:pt x="81" y="46"/>
                  </a:cubicBezTo>
                  <a:cubicBezTo>
                    <a:pt x="81" y="46"/>
                    <a:pt x="82" y="46"/>
                    <a:pt x="82" y="46"/>
                  </a:cubicBezTo>
                  <a:cubicBezTo>
                    <a:pt x="83" y="46"/>
                    <a:pt x="83" y="47"/>
                    <a:pt x="84" y="47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3" y="48"/>
                    <a:pt x="82" y="48"/>
                    <a:pt x="82" y="47"/>
                  </a:cubicBezTo>
                  <a:cubicBezTo>
                    <a:pt x="82" y="47"/>
                    <a:pt x="81" y="47"/>
                    <a:pt x="81" y="47"/>
                  </a:cubicBezTo>
                  <a:cubicBezTo>
                    <a:pt x="81" y="47"/>
                    <a:pt x="81" y="47"/>
                    <a:pt x="81" y="48"/>
                  </a:cubicBezTo>
                  <a:cubicBezTo>
                    <a:pt x="80" y="48"/>
                    <a:pt x="80" y="49"/>
                    <a:pt x="80" y="49"/>
                  </a:cubicBezTo>
                  <a:cubicBezTo>
                    <a:pt x="80" y="50"/>
                    <a:pt x="80" y="51"/>
                    <a:pt x="80" y="52"/>
                  </a:cubicBezTo>
                  <a:cubicBezTo>
                    <a:pt x="80" y="53"/>
                    <a:pt x="80" y="54"/>
                    <a:pt x="80" y="54"/>
                  </a:cubicBezTo>
                  <a:cubicBezTo>
                    <a:pt x="80" y="54"/>
                    <a:pt x="79" y="54"/>
                    <a:pt x="79" y="5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97" name="Freeform 857"/>
            <p:cNvSpPr>
              <a:spLocks noEditPoints="1"/>
            </p:cNvSpPr>
            <p:nvPr/>
          </p:nvSpPr>
          <p:spPr bwMode="auto">
            <a:xfrm>
              <a:off x="1882" y="3440"/>
              <a:ext cx="542" cy="424"/>
            </a:xfrm>
            <a:custGeom>
              <a:avLst/>
              <a:gdLst>
                <a:gd name="T0" fmla="*/ 0 w 55"/>
                <a:gd name="T1" fmla="*/ 0 h 43"/>
                <a:gd name="T2" fmla="*/ 2147483647 w 55"/>
                <a:gd name="T3" fmla="*/ 2147483647 h 43"/>
                <a:gd name="T4" fmla="*/ 2147483647 w 55"/>
                <a:gd name="T5" fmla="*/ 2147483647 h 43"/>
                <a:gd name="T6" fmla="*/ 2147483647 w 55"/>
                <a:gd name="T7" fmla="*/ 2147483647 h 43"/>
                <a:gd name="T8" fmla="*/ 2147483647 w 55"/>
                <a:gd name="T9" fmla="*/ 2147483647 h 43"/>
                <a:gd name="T10" fmla="*/ 2147483647 w 55"/>
                <a:gd name="T11" fmla="*/ 2147483647 h 43"/>
                <a:gd name="T12" fmla="*/ 2147483647 w 55"/>
                <a:gd name="T13" fmla="*/ 2147483647 h 43"/>
                <a:gd name="T14" fmla="*/ 2147483647 w 55"/>
                <a:gd name="T15" fmla="*/ 2147483647 h 43"/>
                <a:gd name="T16" fmla="*/ 2147483647 w 55"/>
                <a:gd name="T17" fmla="*/ 2147483647 h 43"/>
                <a:gd name="T18" fmla="*/ 2147483647 w 55"/>
                <a:gd name="T19" fmla="*/ 2147483647 h 43"/>
                <a:gd name="T20" fmla="*/ 2147483647 w 55"/>
                <a:gd name="T21" fmla="*/ 2147483647 h 43"/>
                <a:gd name="T22" fmla="*/ 2147483647 w 55"/>
                <a:gd name="T23" fmla="*/ 2147483647 h 43"/>
                <a:gd name="T24" fmla="*/ 2147483647 w 55"/>
                <a:gd name="T25" fmla="*/ 2147483647 h 43"/>
                <a:gd name="T26" fmla="*/ 2147483647 w 55"/>
                <a:gd name="T27" fmla="*/ 2147483647 h 43"/>
                <a:gd name="T28" fmla="*/ 2147483647 w 55"/>
                <a:gd name="T29" fmla="*/ 2147483647 h 43"/>
                <a:gd name="T30" fmla="*/ 2147483647 w 55"/>
                <a:gd name="T31" fmla="*/ 2147483647 h 43"/>
                <a:gd name="T32" fmla="*/ 2147483647 w 55"/>
                <a:gd name="T33" fmla="*/ 2147483647 h 43"/>
                <a:gd name="T34" fmla="*/ 2147483647 w 55"/>
                <a:gd name="T35" fmla="*/ 2147483647 h 43"/>
                <a:gd name="T36" fmla="*/ 2147483647 w 55"/>
                <a:gd name="T37" fmla="*/ 2147483647 h 43"/>
                <a:gd name="T38" fmla="*/ 2147483647 w 55"/>
                <a:gd name="T39" fmla="*/ 2147483647 h 43"/>
                <a:gd name="T40" fmla="*/ 2147483647 w 55"/>
                <a:gd name="T41" fmla="*/ 2147483647 h 43"/>
                <a:gd name="T42" fmla="*/ 2147483647 w 55"/>
                <a:gd name="T43" fmla="*/ 2147483647 h 43"/>
                <a:gd name="T44" fmla="*/ 2147483647 w 55"/>
                <a:gd name="T45" fmla="*/ 2147483647 h 43"/>
                <a:gd name="T46" fmla="*/ 2147483647 w 55"/>
                <a:gd name="T47" fmla="*/ 2147483647 h 43"/>
                <a:gd name="T48" fmla="*/ 2147483647 w 55"/>
                <a:gd name="T49" fmla="*/ 2147483647 h 43"/>
                <a:gd name="T50" fmla="*/ 2147483647 w 55"/>
                <a:gd name="T51" fmla="*/ 2147483647 h 43"/>
                <a:gd name="T52" fmla="*/ 2147483647 w 55"/>
                <a:gd name="T53" fmla="*/ 2147483647 h 43"/>
                <a:gd name="T54" fmla="*/ 2147483647 w 55"/>
                <a:gd name="T55" fmla="*/ 2147483647 h 43"/>
                <a:gd name="T56" fmla="*/ 2147483647 w 55"/>
                <a:gd name="T57" fmla="*/ 2147483647 h 43"/>
                <a:gd name="T58" fmla="*/ 2147483647 w 55"/>
                <a:gd name="T59" fmla="*/ 2147483647 h 43"/>
                <a:gd name="T60" fmla="*/ 2147483647 w 55"/>
                <a:gd name="T61" fmla="*/ 2147483647 h 43"/>
                <a:gd name="T62" fmla="*/ 2147483647 w 55"/>
                <a:gd name="T63" fmla="*/ 2147483647 h 43"/>
                <a:gd name="T64" fmla="*/ 2147483647 w 55"/>
                <a:gd name="T65" fmla="*/ 2147483647 h 43"/>
                <a:gd name="T66" fmla="*/ 2147483647 w 55"/>
                <a:gd name="T67" fmla="*/ 2147483647 h 43"/>
                <a:gd name="T68" fmla="*/ 2147483647 w 55"/>
                <a:gd name="T69" fmla="*/ 2147483647 h 43"/>
                <a:gd name="T70" fmla="*/ 2147483647 w 55"/>
                <a:gd name="T71" fmla="*/ 2147483647 h 43"/>
                <a:gd name="T72" fmla="*/ 2147483647 w 55"/>
                <a:gd name="T73" fmla="*/ 2147483647 h 43"/>
                <a:gd name="T74" fmla="*/ 2147483647 w 55"/>
                <a:gd name="T75" fmla="*/ 2147483647 h 43"/>
                <a:gd name="T76" fmla="*/ 2147483647 w 55"/>
                <a:gd name="T77" fmla="*/ 2147483647 h 43"/>
                <a:gd name="T78" fmla="*/ 2147483647 w 55"/>
                <a:gd name="T79" fmla="*/ 2147483647 h 43"/>
                <a:gd name="T80" fmla="*/ 2147483647 w 55"/>
                <a:gd name="T81" fmla="*/ 2147483647 h 43"/>
                <a:gd name="T82" fmla="*/ 2147483647 w 55"/>
                <a:gd name="T83" fmla="*/ 2147483647 h 43"/>
                <a:gd name="T84" fmla="*/ 2147483647 w 55"/>
                <a:gd name="T85" fmla="*/ 2147483647 h 43"/>
                <a:gd name="T86" fmla="*/ 2147483647 w 55"/>
                <a:gd name="T87" fmla="*/ 2147483647 h 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5"/>
                <a:gd name="T133" fmla="*/ 0 h 43"/>
                <a:gd name="T134" fmla="*/ 55 w 55"/>
                <a:gd name="T135" fmla="*/ 43 h 4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5" h="43">
                  <a:moveTo>
                    <a:pt x="0" y="13"/>
                  </a:moveTo>
                  <a:cubicBezTo>
                    <a:pt x="0" y="11"/>
                    <a:pt x="0" y="8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2" y="2"/>
                    <a:pt x="5" y="3"/>
                    <a:pt x="8" y="5"/>
                  </a:cubicBezTo>
                  <a:cubicBezTo>
                    <a:pt x="8" y="5"/>
                    <a:pt x="8" y="6"/>
                    <a:pt x="8" y="6"/>
                  </a:cubicBezTo>
                  <a:cubicBezTo>
                    <a:pt x="5" y="5"/>
                    <a:pt x="3" y="4"/>
                    <a:pt x="1" y="2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3" y="7"/>
                    <a:pt x="5" y="8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5" y="10"/>
                    <a:pt x="3" y="9"/>
                    <a:pt x="1" y="8"/>
                  </a:cubicBezTo>
                  <a:cubicBezTo>
                    <a:pt x="1" y="9"/>
                    <a:pt x="1" y="10"/>
                    <a:pt x="1" y="11"/>
                  </a:cubicBezTo>
                  <a:cubicBezTo>
                    <a:pt x="1" y="12"/>
                    <a:pt x="1" y="13"/>
                    <a:pt x="1" y="14"/>
                  </a:cubicBezTo>
                  <a:cubicBezTo>
                    <a:pt x="1" y="13"/>
                    <a:pt x="0" y="13"/>
                    <a:pt x="0" y="13"/>
                  </a:cubicBezTo>
                  <a:close/>
                  <a:moveTo>
                    <a:pt x="9" y="7"/>
                  </a:moveTo>
                  <a:cubicBezTo>
                    <a:pt x="9" y="7"/>
                    <a:pt x="9" y="6"/>
                    <a:pt x="9" y="6"/>
                  </a:cubicBezTo>
                  <a:cubicBezTo>
                    <a:pt x="10" y="6"/>
                    <a:pt x="10" y="6"/>
                    <a:pt x="11" y="7"/>
                  </a:cubicBezTo>
                  <a:cubicBezTo>
                    <a:pt x="11" y="7"/>
                    <a:pt x="11" y="8"/>
                    <a:pt x="11" y="8"/>
                  </a:cubicBezTo>
                  <a:cubicBezTo>
                    <a:pt x="10" y="8"/>
                    <a:pt x="10" y="8"/>
                    <a:pt x="9" y="7"/>
                  </a:cubicBezTo>
                  <a:close/>
                  <a:moveTo>
                    <a:pt x="9" y="18"/>
                  </a:moveTo>
                  <a:cubicBezTo>
                    <a:pt x="9" y="17"/>
                    <a:pt x="9" y="15"/>
                    <a:pt x="9" y="14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10" y="9"/>
                    <a:pt x="10" y="10"/>
                    <a:pt x="11" y="10"/>
                  </a:cubicBezTo>
                  <a:cubicBezTo>
                    <a:pt x="11" y="12"/>
                    <a:pt x="11" y="13"/>
                    <a:pt x="11" y="15"/>
                  </a:cubicBezTo>
                  <a:cubicBezTo>
                    <a:pt x="11" y="16"/>
                    <a:pt x="11" y="18"/>
                    <a:pt x="11" y="19"/>
                  </a:cubicBezTo>
                  <a:cubicBezTo>
                    <a:pt x="10" y="19"/>
                    <a:pt x="10" y="19"/>
                    <a:pt x="9" y="18"/>
                  </a:cubicBezTo>
                  <a:close/>
                  <a:moveTo>
                    <a:pt x="13" y="20"/>
                  </a:moveTo>
                  <a:cubicBezTo>
                    <a:pt x="13" y="18"/>
                    <a:pt x="13" y="16"/>
                    <a:pt x="13" y="14"/>
                  </a:cubicBezTo>
                  <a:cubicBezTo>
                    <a:pt x="13" y="12"/>
                    <a:pt x="13" y="10"/>
                    <a:pt x="13" y="8"/>
                  </a:cubicBezTo>
                  <a:cubicBezTo>
                    <a:pt x="14" y="8"/>
                    <a:pt x="14" y="8"/>
                    <a:pt x="15" y="9"/>
                  </a:cubicBezTo>
                  <a:cubicBezTo>
                    <a:pt x="15" y="11"/>
                    <a:pt x="15" y="13"/>
                    <a:pt x="15" y="15"/>
                  </a:cubicBezTo>
                  <a:cubicBezTo>
                    <a:pt x="15" y="17"/>
                    <a:pt x="15" y="19"/>
                    <a:pt x="15" y="21"/>
                  </a:cubicBezTo>
                  <a:cubicBezTo>
                    <a:pt x="14" y="21"/>
                    <a:pt x="14" y="21"/>
                    <a:pt x="13" y="20"/>
                  </a:cubicBezTo>
                  <a:close/>
                  <a:moveTo>
                    <a:pt x="20" y="23"/>
                  </a:moveTo>
                  <a:cubicBezTo>
                    <a:pt x="20" y="24"/>
                    <a:pt x="20" y="24"/>
                    <a:pt x="20" y="25"/>
                  </a:cubicBezTo>
                  <a:cubicBezTo>
                    <a:pt x="20" y="24"/>
                    <a:pt x="20" y="24"/>
                    <a:pt x="19" y="24"/>
                  </a:cubicBezTo>
                  <a:cubicBezTo>
                    <a:pt x="19" y="24"/>
                    <a:pt x="18" y="23"/>
                    <a:pt x="18" y="23"/>
                  </a:cubicBezTo>
                  <a:cubicBezTo>
                    <a:pt x="18" y="23"/>
                    <a:pt x="18" y="22"/>
                    <a:pt x="17" y="22"/>
                  </a:cubicBezTo>
                  <a:cubicBezTo>
                    <a:pt x="17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7"/>
                  </a:cubicBezTo>
                  <a:cubicBezTo>
                    <a:pt x="17" y="17"/>
                    <a:pt x="17" y="16"/>
                    <a:pt x="17" y="15"/>
                  </a:cubicBezTo>
                  <a:cubicBezTo>
                    <a:pt x="17" y="15"/>
                    <a:pt x="17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3"/>
                    <a:pt x="17" y="12"/>
                    <a:pt x="17" y="11"/>
                  </a:cubicBezTo>
                  <a:cubicBezTo>
                    <a:pt x="18" y="11"/>
                    <a:pt x="18" y="11"/>
                    <a:pt x="19" y="11"/>
                  </a:cubicBezTo>
                  <a:cubicBezTo>
                    <a:pt x="19" y="12"/>
                    <a:pt x="19" y="13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9" y="17"/>
                    <a:pt x="19" y="17"/>
                    <a:pt x="19" y="18"/>
                  </a:cubicBezTo>
                  <a:cubicBezTo>
                    <a:pt x="19" y="19"/>
                    <a:pt x="19" y="20"/>
                    <a:pt x="19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3"/>
                    <a:pt x="19" y="23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lose/>
                  <a:moveTo>
                    <a:pt x="28" y="26"/>
                  </a:moveTo>
                  <a:cubicBezTo>
                    <a:pt x="28" y="26"/>
                    <a:pt x="29" y="27"/>
                    <a:pt x="29" y="27"/>
                  </a:cubicBezTo>
                  <a:cubicBezTo>
                    <a:pt x="29" y="28"/>
                    <a:pt x="29" y="28"/>
                    <a:pt x="28" y="28"/>
                  </a:cubicBezTo>
                  <a:cubicBezTo>
                    <a:pt x="27" y="29"/>
                    <a:pt x="26" y="28"/>
                    <a:pt x="25" y="28"/>
                  </a:cubicBezTo>
                  <a:cubicBezTo>
                    <a:pt x="24" y="27"/>
                    <a:pt x="23" y="26"/>
                    <a:pt x="22" y="25"/>
                  </a:cubicBezTo>
                  <a:cubicBezTo>
                    <a:pt x="22" y="23"/>
                    <a:pt x="21" y="22"/>
                    <a:pt x="21" y="21"/>
                  </a:cubicBezTo>
                  <a:cubicBezTo>
                    <a:pt x="21" y="19"/>
                    <a:pt x="22" y="18"/>
                    <a:pt x="22" y="18"/>
                  </a:cubicBezTo>
                  <a:cubicBezTo>
                    <a:pt x="23" y="17"/>
                    <a:pt x="24" y="17"/>
                    <a:pt x="25" y="18"/>
                  </a:cubicBezTo>
                  <a:cubicBezTo>
                    <a:pt x="26" y="19"/>
                    <a:pt x="27" y="20"/>
                    <a:pt x="28" y="21"/>
                  </a:cubicBezTo>
                  <a:cubicBezTo>
                    <a:pt x="29" y="22"/>
                    <a:pt x="29" y="24"/>
                    <a:pt x="29" y="25"/>
                  </a:cubicBezTo>
                  <a:cubicBezTo>
                    <a:pt x="29" y="25"/>
                    <a:pt x="29" y="25"/>
                    <a:pt x="29" y="26"/>
                  </a:cubicBezTo>
                  <a:cubicBezTo>
                    <a:pt x="27" y="24"/>
                    <a:pt x="25" y="23"/>
                    <a:pt x="23" y="22"/>
                  </a:cubicBezTo>
                  <a:cubicBezTo>
                    <a:pt x="23" y="23"/>
                    <a:pt x="23" y="24"/>
                    <a:pt x="24" y="25"/>
                  </a:cubicBezTo>
                  <a:cubicBezTo>
                    <a:pt x="24" y="25"/>
                    <a:pt x="25" y="26"/>
                    <a:pt x="25" y="26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7"/>
                    <a:pt x="27" y="26"/>
                    <a:pt x="28" y="26"/>
                  </a:cubicBezTo>
                  <a:close/>
                  <a:moveTo>
                    <a:pt x="23" y="21"/>
                  </a:moveTo>
                  <a:cubicBezTo>
                    <a:pt x="24" y="21"/>
                    <a:pt x="26" y="22"/>
                    <a:pt x="28" y="23"/>
                  </a:cubicBezTo>
                  <a:cubicBezTo>
                    <a:pt x="28" y="23"/>
                    <a:pt x="27" y="22"/>
                    <a:pt x="27" y="21"/>
                  </a:cubicBezTo>
                  <a:cubicBezTo>
                    <a:pt x="27" y="20"/>
                    <a:pt x="26" y="20"/>
                    <a:pt x="25" y="19"/>
                  </a:cubicBezTo>
                  <a:cubicBezTo>
                    <a:pt x="25" y="19"/>
                    <a:pt x="24" y="19"/>
                    <a:pt x="24" y="19"/>
                  </a:cubicBezTo>
                  <a:cubicBezTo>
                    <a:pt x="23" y="19"/>
                    <a:pt x="23" y="20"/>
                    <a:pt x="23" y="21"/>
                  </a:cubicBezTo>
                  <a:close/>
                  <a:moveTo>
                    <a:pt x="31" y="31"/>
                  </a:moveTo>
                  <a:cubicBezTo>
                    <a:pt x="31" y="29"/>
                    <a:pt x="31" y="28"/>
                    <a:pt x="31" y="26"/>
                  </a:cubicBezTo>
                  <a:cubicBezTo>
                    <a:pt x="31" y="25"/>
                    <a:pt x="31" y="23"/>
                    <a:pt x="31" y="22"/>
                  </a:cubicBezTo>
                  <a:cubicBezTo>
                    <a:pt x="31" y="22"/>
                    <a:pt x="32" y="22"/>
                    <a:pt x="32" y="22"/>
                  </a:cubicBezTo>
                  <a:cubicBezTo>
                    <a:pt x="32" y="23"/>
                    <a:pt x="32" y="23"/>
                    <a:pt x="32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4"/>
                    <a:pt x="36" y="25"/>
                  </a:cubicBezTo>
                  <a:cubicBezTo>
                    <a:pt x="36" y="25"/>
                    <a:pt x="35" y="25"/>
                    <a:pt x="35" y="26"/>
                  </a:cubicBezTo>
                  <a:cubicBezTo>
                    <a:pt x="35" y="25"/>
                    <a:pt x="35" y="25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3" y="28"/>
                    <a:pt x="33" y="29"/>
                  </a:cubicBezTo>
                  <a:cubicBezTo>
                    <a:pt x="33" y="30"/>
                    <a:pt x="33" y="31"/>
                    <a:pt x="33" y="32"/>
                  </a:cubicBezTo>
                  <a:cubicBezTo>
                    <a:pt x="32" y="31"/>
                    <a:pt x="32" y="31"/>
                    <a:pt x="31" y="31"/>
                  </a:cubicBezTo>
                  <a:close/>
                  <a:moveTo>
                    <a:pt x="41" y="32"/>
                  </a:moveTo>
                  <a:cubicBezTo>
                    <a:pt x="41" y="30"/>
                    <a:pt x="41" y="29"/>
                    <a:pt x="42" y="29"/>
                  </a:cubicBezTo>
                  <a:cubicBezTo>
                    <a:pt x="43" y="29"/>
                    <a:pt x="44" y="29"/>
                    <a:pt x="45" y="29"/>
                  </a:cubicBezTo>
                  <a:cubicBezTo>
                    <a:pt x="46" y="30"/>
                    <a:pt x="47" y="31"/>
                    <a:pt x="48" y="32"/>
                  </a:cubicBezTo>
                  <a:cubicBezTo>
                    <a:pt x="49" y="34"/>
                    <a:pt x="49" y="35"/>
                    <a:pt x="49" y="36"/>
                  </a:cubicBezTo>
                  <a:cubicBezTo>
                    <a:pt x="49" y="38"/>
                    <a:pt x="49" y="39"/>
                    <a:pt x="49" y="39"/>
                  </a:cubicBezTo>
                  <a:cubicBezTo>
                    <a:pt x="48" y="39"/>
                    <a:pt x="48" y="40"/>
                    <a:pt x="47" y="40"/>
                  </a:cubicBezTo>
                  <a:cubicBezTo>
                    <a:pt x="47" y="40"/>
                    <a:pt x="46" y="40"/>
                    <a:pt x="45" y="39"/>
                  </a:cubicBezTo>
                  <a:cubicBezTo>
                    <a:pt x="44" y="38"/>
                    <a:pt x="43" y="37"/>
                    <a:pt x="42" y="36"/>
                  </a:cubicBezTo>
                  <a:cubicBezTo>
                    <a:pt x="41" y="35"/>
                    <a:pt x="41" y="33"/>
                    <a:pt x="41" y="32"/>
                  </a:cubicBezTo>
                  <a:close/>
                  <a:moveTo>
                    <a:pt x="42" y="33"/>
                  </a:moveTo>
                  <a:cubicBezTo>
                    <a:pt x="42" y="34"/>
                    <a:pt x="43" y="35"/>
                    <a:pt x="43" y="36"/>
                  </a:cubicBezTo>
                  <a:cubicBezTo>
                    <a:pt x="44" y="37"/>
                    <a:pt x="44" y="37"/>
                    <a:pt x="45" y="38"/>
                  </a:cubicBezTo>
                  <a:cubicBezTo>
                    <a:pt x="46" y="38"/>
                    <a:pt x="46" y="38"/>
                    <a:pt x="47" y="38"/>
                  </a:cubicBezTo>
                  <a:cubicBezTo>
                    <a:pt x="47" y="38"/>
                    <a:pt x="48" y="37"/>
                    <a:pt x="48" y="36"/>
                  </a:cubicBezTo>
                  <a:cubicBezTo>
                    <a:pt x="48" y="35"/>
                    <a:pt x="47" y="33"/>
                    <a:pt x="47" y="33"/>
                  </a:cubicBezTo>
                  <a:cubicBezTo>
                    <a:pt x="46" y="32"/>
                    <a:pt x="46" y="31"/>
                    <a:pt x="45" y="31"/>
                  </a:cubicBezTo>
                  <a:cubicBezTo>
                    <a:pt x="44" y="30"/>
                    <a:pt x="44" y="30"/>
                    <a:pt x="43" y="30"/>
                  </a:cubicBezTo>
                  <a:cubicBezTo>
                    <a:pt x="43" y="31"/>
                    <a:pt x="42" y="32"/>
                    <a:pt x="42" y="33"/>
                  </a:cubicBezTo>
                  <a:close/>
                  <a:moveTo>
                    <a:pt x="51" y="42"/>
                  </a:moveTo>
                  <a:cubicBezTo>
                    <a:pt x="51" y="41"/>
                    <a:pt x="51" y="40"/>
                    <a:pt x="51" y="38"/>
                  </a:cubicBezTo>
                  <a:cubicBezTo>
                    <a:pt x="51" y="37"/>
                    <a:pt x="51" y="36"/>
                    <a:pt x="51" y="34"/>
                  </a:cubicBezTo>
                  <a:cubicBezTo>
                    <a:pt x="51" y="34"/>
                    <a:pt x="50" y="34"/>
                    <a:pt x="50" y="34"/>
                  </a:cubicBezTo>
                  <a:cubicBezTo>
                    <a:pt x="50" y="33"/>
                    <a:pt x="50" y="33"/>
                    <a:pt x="50" y="32"/>
                  </a:cubicBezTo>
                  <a:cubicBezTo>
                    <a:pt x="50" y="33"/>
                    <a:pt x="51" y="33"/>
                    <a:pt x="51" y="33"/>
                  </a:cubicBezTo>
                  <a:cubicBezTo>
                    <a:pt x="51" y="33"/>
                    <a:pt x="51" y="33"/>
                    <a:pt x="51" y="32"/>
                  </a:cubicBezTo>
                  <a:cubicBezTo>
                    <a:pt x="51" y="32"/>
                    <a:pt x="51" y="31"/>
                    <a:pt x="52" y="31"/>
                  </a:cubicBezTo>
                  <a:cubicBezTo>
                    <a:pt x="52" y="31"/>
                    <a:pt x="52" y="30"/>
                    <a:pt x="52" y="30"/>
                  </a:cubicBezTo>
                  <a:cubicBezTo>
                    <a:pt x="53" y="30"/>
                    <a:pt x="53" y="30"/>
                    <a:pt x="54" y="31"/>
                  </a:cubicBezTo>
                  <a:cubicBezTo>
                    <a:pt x="54" y="31"/>
                    <a:pt x="55" y="31"/>
                    <a:pt x="55" y="32"/>
                  </a:cubicBezTo>
                  <a:cubicBezTo>
                    <a:pt x="55" y="32"/>
                    <a:pt x="55" y="33"/>
                    <a:pt x="55" y="33"/>
                  </a:cubicBezTo>
                  <a:cubicBezTo>
                    <a:pt x="55" y="33"/>
                    <a:pt x="54" y="33"/>
                    <a:pt x="54" y="32"/>
                  </a:cubicBezTo>
                  <a:cubicBezTo>
                    <a:pt x="54" y="32"/>
                    <a:pt x="53" y="32"/>
                    <a:pt x="53" y="32"/>
                  </a:cubicBezTo>
                  <a:cubicBezTo>
                    <a:pt x="53" y="32"/>
                    <a:pt x="53" y="33"/>
                    <a:pt x="53" y="33"/>
                  </a:cubicBezTo>
                  <a:cubicBezTo>
                    <a:pt x="53" y="33"/>
                    <a:pt x="53" y="34"/>
                    <a:pt x="53" y="34"/>
                  </a:cubicBezTo>
                  <a:cubicBezTo>
                    <a:pt x="53" y="34"/>
                    <a:pt x="54" y="35"/>
                    <a:pt x="55" y="35"/>
                  </a:cubicBezTo>
                  <a:cubicBezTo>
                    <a:pt x="55" y="35"/>
                    <a:pt x="55" y="36"/>
                    <a:pt x="55" y="36"/>
                  </a:cubicBezTo>
                  <a:cubicBezTo>
                    <a:pt x="54" y="36"/>
                    <a:pt x="53" y="36"/>
                    <a:pt x="53" y="35"/>
                  </a:cubicBezTo>
                  <a:cubicBezTo>
                    <a:pt x="53" y="37"/>
                    <a:pt x="53" y="38"/>
                    <a:pt x="53" y="39"/>
                  </a:cubicBezTo>
                  <a:cubicBezTo>
                    <a:pt x="53" y="41"/>
                    <a:pt x="53" y="42"/>
                    <a:pt x="53" y="43"/>
                  </a:cubicBezTo>
                  <a:cubicBezTo>
                    <a:pt x="52" y="43"/>
                    <a:pt x="52" y="43"/>
                    <a:pt x="51" y="4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98" name="Freeform 858"/>
            <p:cNvSpPr>
              <a:spLocks noEditPoints="1"/>
            </p:cNvSpPr>
            <p:nvPr/>
          </p:nvSpPr>
          <p:spPr bwMode="auto">
            <a:xfrm>
              <a:off x="2158" y="3992"/>
              <a:ext cx="59" cy="98"/>
            </a:xfrm>
            <a:custGeom>
              <a:avLst/>
              <a:gdLst>
                <a:gd name="T0" fmla="*/ 0 w 6"/>
                <a:gd name="T1" fmla="*/ 2147483647 h 10"/>
                <a:gd name="T2" fmla="*/ 2147483647 w 6"/>
                <a:gd name="T3" fmla="*/ 0 h 10"/>
                <a:gd name="T4" fmla="*/ 2147483647 w 6"/>
                <a:gd name="T5" fmla="*/ 2147483647 h 10"/>
                <a:gd name="T6" fmla="*/ 2147483647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0 w 6"/>
                <a:gd name="T19" fmla="*/ 2147483647 h 10"/>
                <a:gd name="T20" fmla="*/ 2147483647 w 6"/>
                <a:gd name="T21" fmla="*/ 2147483647 h 10"/>
                <a:gd name="T22" fmla="*/ 2147483647 w 6"/>
                <a:gd name="T23" fmla="*/ 2147483647 h 10"/>
                <a:gd name="T24" fmla="*/ 2147483647 w 6"/>
                <a:gd name="T25" fmla="*/ 2147483647 h 10"/>
                <a:gd name="T26" fmla="*/ 2147483647 w 6"/>
                <a:gd name="T27" fmla="*/ 2147483647 h 10"/>
                <a:gd name="T28" fmla="*/ 2147483647 w 6"/>
                <a:gd name="T29" fmla="*/ 2147483647 h 10"/>
                <a:gd name="T30" fmla="*/ 2147483647 w 6"/>
                <a:gd name="T31" fmla="*/ 2147483647 h 10"/>
                <a:gd name="T32" fmla="*/ 2147483647 w 6"/>
                <a:gd name="T33" fmla="*/ 2147483647 h 10"/>
                <a:gd name="T34" fmla="*/ 2147483647 w 6"/>
                <a:gd name="T35" fmla="*/ 2147483647 h 10"/>
                <a:gd name="T36" fmla="*/ 2147483647 w 6"/>
                <a:gd name="T37" fmla="*/ 2147483647 h 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"/>
                <a:gd name="T58" fmla="*/ 0 h 10"/>
                <a:gd name="T59" fmla="*/ 6 w 6"/>
                <a:gd name="T60" fmla="*/ 10 h 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" h="10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6" y="4"/>
                    <a:pt x="6" y="6"/>
                    <a:pt x="6" y="7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4" y="10"/>
                    <a:pt x="4" y="10"/>
                    <a:pt x="3" y="9"/>
                  </a:cubicBezTo>
                  <a:cubicBezTo>
                    <a:pt x="2" y="9"/>
                    <a:pt x="1" y="8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lose/>
                  <a:moveTo>
                    <a:pt x="1" y="4"/>
                  </a:moveTo>
                  <a:cubicBezTo>
                    <a:pt x="1" y="5"/>
                    <a:pt x="1" y="6"/>
                    <a:pt x="2" y="7"/>
                  </a:cubicBezTo>
                  <a:cubicBezTo>
                    <a:pt x="2" y="7"/>
                    <a:pt x="2" y="8"/>
                    <a:pt x="3" y="8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5"/>
                    <a:pt x="5" y="4"/>
                    <a:pt x="4" y="4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799" name="Freeform 859"/>
            <p:cNvSpPr>
              <a:spLocks noEditPoints="1"/>
            </p:cNvSpPr>
            <p:nvPr/>
          </p:nvSpPr>
          <p:spPr bwMode="auto">
            <a:xfrm>
              <a:off x="1852" y="3854"/>
              <a:ext cx="484" cy="365"/>
            </a:xfrm>
            <a:custGeom>
              <a:avLst/>
              <a:gdLst>
                <a:gd name="T0" fmla="*/ 2147483647 w 49"/>
                <a:gd name="T1" fmla="*/ 2147483647 h 37"/>
                <a:gd name="T2" fmla="*/ 2147483647 w 49"/>
                <a:gd name="T3" fmla="*/ 0 h 37"/>
                <a:gd name="T4" fmla="*/ 2147483647 w 49"/>
                <a:gd name="T5" fmla="*/ 2147483647 h 37"/>
                <a:gd name="T6" fmla="*/ 2147483647 w 49"/>
                <a:gd name="T7" fmla="*/ 2147483647 h 37"/>
                <a:gd name="T8" fmla="*/ 2147483647 w 49"/>
                <a:gd name="T9" fmla="*/ 2147483647 h 37"/>
                <a:gd name="T10" fmla="*/ 2147483647 w 49"/>
                <a:gd name="T11" fmla="*/ 2147483647 h 37"/>
                <a:gd name="T12" fmla="*/ 2147483647 w 49"/>
                <a:gd name="T13" fmla="*/ 2147483647 h 37"/>
                <a:gd name="T14" fmla="*/ 2147483647 w 49"/>
                <a:gd name="T15" fmla="*/ 2147483647 h 37"/>
                <a:gd name="T16" fmla="*/ 2147483647 w 49"/>
                <a:gd name="T17" fmla="*/ 2147483647 h 37"/>
                <a:gd name="T18" fmla="*/ 2147483647 w 49"/>
                <a:gd name="T19" fmla="*/ 2147483647 h 37"/>
                <a:gd name="T20" fmla="*/ 2147483647 w 49"/>
                <a:gd name="T21" fmla="*/ 2147483647 h 37"/>
                <a:gd name="T22" fmla="*/ 2147483647 w 49"/>
                <a:gd name="T23" fmla="*/ 2147483647 h 37"/>
                <a:gd name="T24" fmla="*/ 2147483647 w 49"/>
                <a:gd name="T25" fmla="*/ 2147483647 h 37"/>
                <a:gd name="T26" fmla="*/ 2147483647 w 49"/>
                <a:gd name="T27" fmla="*/ 2147483647 h 37"/>
                <a:gd name="T28" fmla="*/ 2147483647 w 49"/>
                <a:gd name="T29" fmla="*/ 2147483647 h 37"/>
                <a:gd name="T30" fmla="*/ 2147483647 w 49"/>
                <a:gd name="T31" fmla="*/ 2147483647 h 37"/>
                <a:gd name="T32" fmla="*/ 2147483647 w 49"/>
                <a:gd name="T33" fmla="*/ 2147483647 h 37"/>
                <a:gd name="T34" fmla="*/ 2147483647 w 49"/>
                <a:gd name="T35" fmla="*/ 2147483647 h 37"/>
                <a:gd name="T36" fmla="*/ 2147483647 w 49"/>
                <a:gd name="T37" fmla="*/ 2147483647 h 37"/>
                <a:gd name="T38" fmla="*/ 2147483647 w 49"/>
                <a:gd name="T39" fmla="*/ 2147483647 h 37"/>
                <a:gd name="T40" fmla="*/ 2147483647 w 49"/>
                <a:gd name="T41" fmla="*/ 2147483647 h 37"/>
                <a:gd name="T42" fmla="*/ 2147483647 w 49"/>
                <a:gd name="T43" fmla="*/ 2147483647 h 37"/>
                <a:gd name="T44" fmla="*/ 2147483647 w 49"/>
                <a:gd name="T45" fmla="*/ 2147483647 h 37"/>
                <a:gd name="T46" fmla="*/ 2147483647 w 49"/>
                <a:gd name="T47" fmla="*/ 2147483647 h 37"/>
                <a:gd name="T48" fmla="*/ 2147483647 w 49"/>
                <a:gd name="T49" fmla="*/ 2147483647 h 37"/>
                <a:gd name="T50" fmla="*/ 2147483647 w 49"/>
                <a:gd name="T51" fmla="*/ 2147483647 h 37"/>
                <a:gd name="T52" fmla="*/ 2147483647 w 49"/>
                <a:gd name="T53" fmla="*/ 2147483647 h 37"/>
                <a:gd name="T54" fmla="*/ 2147483647 w 49"/>
                <a:gd name="T55" fmla="*/ 2147483647 h 37"/>
                <a:gd name="T56" fmla="*/ 2147483647 w 49"/>
                <a:gd name="T57" fmla="*/ 2147483647 h 37"/>
                <a:gd name="T58" fmla="*/ 2147483647 w 49"/>
                <a:gd name="T59" fmla="*/ 2147483647 h 37"/>
                <a:gd name="T60" fmla="*/ 2147483647 w 49"/>
                <a:gd name="T61" fmla="*/ 2147483647 h 37"/>
                <a:gd name="T62" fmla="*/ 2147483647 w 49"/>
                <a:gd name="T63" fmla="*/ 2147483647 h 37"/>
                <a:gd name="T64" fmla="*/ 2147483647 w 49"/>
                <a:gd name="T65" fmla="*/ 2147483647 h 37"/>
                <a:gd name="T66" fmla="*/ 2147483647 w 49"/>
                <a:gd name="T67" fmla="*/ 2147483647 h 37"/>
                <a:gd name="T68" fmla="*/ 2147483647 w 49"/>
                <a:gd name="T69" fmla="*/ 2147483647 h 37"/>
                <a:gd name="T70" fmla="*/ 2147483647 w 49"/>
                <a:gd name="T71" fmla="*/ 2147483647 h 37"/>
                <a:gd name="T72" fmla="*/ 2147483647 w 49"/>
                <a:gd name="T73" fmla="*/ 2147483647 h 37"/>
                <a:gd name="T74" fmla="*/ 2147483647 w 49"/>
                <a:gd name="T75" fmla="*/ 2147483647 h 37"/>
                <a:gd name="T76" fmla="*/ 2147483647 w 49"/>
                <a:gd name="T77" fmla="*/ 2147483647 h 37"/>
                <a:gd name="T78" fmla="*/ 2147483647 w 49"/>
                <a:gd name="T79" fmla="*/ 2147483647 h 37"/>
                <a:gd name="T80" fmla="*/ 2147483647 w 49"/>
                <a:gd name="T81" fmla="*/ 2147483647 h 37"/>
                <a:gd name="T82" fmla="*/ 2147483647 w 49"/>
                <a:gd name="T83" fmla="*/ 2147483647 h 37"/>
                <a:gd name="T84" fmla="*/ 2147483647 w 49"/>
                <a:gd name="T85" fmla="*/ 2147483647 h 37"/>
                <a:gd name="T86" fmla="*/ 2147483647 w 49"/>
                <a:gd name="T87" fmla="*/ 2147483647 h 37"/>
                <a:gd name="T88" fmla="*/ 2147483647 w 49"/>
                <a:gd name="T89" fmla="*/ 2147483647 h 37"/>
                <a:gd name="T90" fmla="*/ 2147483647 w 49"/>
                <a:gd name="T91" fmla="*/ 2147483647 h 37"/>
                <a:gd name="T92" fmla="*/ 2147483647 w 49"/>
                <a:gd name="T93" fmla="*/ 2147483647 h 37"/>
                <a:gd name="T94" fmla="*/ 2147483647 w 49"/>
                <a:gd name="T95" fmla="*/ 2147483647 h 37"/>
                <a:gd name="T96" fmla="*/ 2147483647 w 49"/>
                <a:gd name="T97" fmla="*/ 2147483647 h 37"/>
                <a:gd name="T98" fmla="*/ 2147483647 w 49"/>
                <a:gd name="T99" fmla="*/ 2147483647 h 37"/>
                <a:gd name="T100" fmla="*/ 2147483647 w 49"/>
                <a:gd name="T101" fmla="*/ 2147483647 h 37"/>
                <a:gd name="T102" fmla="*/ 2147483647 w 49"/>
                <a:gd name="T103" fmla="*/ 2147483647 h 37"/>
                <a:gd name="T104" fmla="*/ 2147483647 w 49"/>
                <a:gd name="T105" fmla="*/ 2147483647 h 37"/>
                <a:gd name="T106" fmla="*/ 2147483647 w 49"/>
                <a:gd name="T107" fmla="*/ 2147483647 h 37"/>
                <a:gd name="T108" fmla="*/ 2147483647 w 49"/>
                <a:gd name="T109" fmla="*/ 2147483647 h 37"/>
                <a:gd name="T110" fmla="*/ 2147483647 w 49"/>
                <a:gd name="T111" fmla="*/ 2147483647 h 3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"/>
                <a:gd name="T169" fmla="*/ 0 h 37"/>
                <a:gd name="T170" fmla="*/ 49 w 49"/>
                <a:gd name="T171" fmla="*/ 37 h 3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" h="37">
                  <a:moveTo>
                    <a:pt x="3" y="5"/>
                  </a:moveTo>
                  <a:cubicBezTo>
                    <a:pt x="2" y="5"/>
                    <a:pt x="2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1"/>
                    <a:pt x="6" y="2"/>
                    <a:pt x="7" y="3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7" y="8"/>
                    <a:pt x="7" y="9"/>
                    <a:pt x="8" y="9"/>
                  </a:cubicBezTo>
                  <a:cubicBezTo>
                    <a:pt x="8" y="10"/>
                    <a:pt x="8" y="11"/>
                    <a:pt x="8" y="12"/>
                  </a:cubicBezTo>
                  <a:cubicBezTo>
                    <a:pt x="8" y="13"/>
                    <a:pt x="8" y="13"/>
                    <a:pt x="7" y="14"/>
                  </a:cubicBezTo>
                  <a:cubicBezTo>
                    <a:pt x="6" y="14"/>
                    <a:pt x="6" y="14"/>
                    <a:pt x="4" y="13"/>
                  </a:cubicBezTo>
                  <a:cubicBezTo>
                    <a:pt x="3" y="13"/>
                    <a:pt x="2" y="12"/>
                    <a:pt x="1" y="10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5"/>
                    <a:pt x="2" y="5"/>
                    <a:pt x="3" y="5"/>
                  </a:cubicBezTo>
                  <a:close/>
                  <a:moveTo>
                    <a:pt x="2" y="2"/>
                  </a:moveTo>
                  <a:cubicBezTo>
                    <a:pt x="2" y="3"/>
                    <a:pt x="3" y="4"/>
                    <a:pt x="3" y="4"/>
                  </a:cubicBezTo>
                  <a:cubicBezTo>
                    <a:pt x="3" y="5"/>
                    <a:pt x="4" y="5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10"/>
                    <a:pt x="3" y="10"/>
                    <a:pt x="3" y="11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2"/>
                    <a:pt x="7" y="12"/>
                    <a:pt x="7" y="11"/>
                  </a:cubicBezTo>
                  <a:cubicBezTo>
                    <a:pt x="7" y="10"/>
                    <a:pt x="7" y="9"/>
                    <a:pt x="6" y="9"/>
                  </a:cubicBezTo>
                  <a:cubicBezTo>
                    <a:pt x="6" y="8"/>
                    <a:pt x="5" y="7"/>
                    <a:pt x="4" y="7"/>
                  </a:cubicBezTo>
                  <a:cubicBezTo>
                    <a:pt x="4" y="6"/>
                    <a:pt x="3" y="6"/>
                    <a:pt x="3" y="7"/>
                  </a:cubicBezTo>
                  <a:cubicBezTo>
                    <a:pt x="2" y="7"/>
                    <a:pt x="2" y="7"/>
                    <a:pt x="2" y="8"/>
                  </a:cubicBezTo>
                  <a:close/>
                  <a:moveTo>
                    <a:pt x="10" y="10"/>
                  </a:moveTo>
                  <a:cubicBezTo>
                    <a:pt x="10" y="8"/>
                    <a:pt x="10" y="7"/>
                    <a:pt x="10" y="6"/>
                  </a:cubicBezTo>
                  <a:cubicBezTo>
                    <a:pt x="10" y="6"/>
                    <a:pt x="11" y="5"/>
                    <a:pt x="11" y="5"/>
                  </a:cubicBezTo>
                  <a:cubicBezTo>
                    <a:pt x="12" y="5"/>
                    <a:pt x="13" y="5"/>
                    <a:pt x="14" y="6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6" y="8"/>
                    <a:pt x="16" y="8"/>
                    <a:pt x="17" y="9"/>
                  </a:cubicBezTo>
                  <a:cubicBezTo>
                    <a:pt x="17" y="10"/>
                    <a:pt x="17" y="10"/>
                    <a:pt x="17" y="11"/>
                  </a:cubicBezTo>
                  <a:cubicBezTo>
                    <a:pt x="17" y="12"/>
                    <a:pt x="18" y="13"/>
                    <a:pt x="18" y="14"/>
                  </a:cubicBezTo>
                  <a:cubicBezTo>
                    <a:pt x="18" y="16"/>
                    <a:pt x="17" y="17"/>
                    <a:pt x="17" y="18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5" y="19"/>
                    <a:pt x="15" y="19"/>
                    <a:pt x="14" y="19"/>
                  </a:cubicBezTo>
                  <a:cubicBezTo>
                    <a:pt x="12" y="18"/>
                    <a:pt x="12" y="17"/>
                    <a:pt x="11" y="16"/>
                  </a:cubicBezTo>
                  <a:cubicBezTo>
                    <a:pt x="11" y="15"/>
                    <a:pt x="10" y="14"/>
                    <a:pt x="10" y="13"/>
                  </a:cubicBezTo>
                  <a:cubicBezTo>
                    <a:pt x="10" y="12"/>
                    <a:pt x="10" y="11"/>
                    <a:pt x="10" y="10"/>
                  </a:cubicBezTo>
                  <a:close/>
                  <a:moveTo>
                    <a:pt x="11" y="11"/>
                  </a:moveTo>
                  <a:cubicBezTo>
                    <a:pt x="11" y="12"/>
                    <a:pt x="11" y="13"/>
                    <a:pt x="11" y="13"/>
                  </a:cubicBezTo>
                  <a:cubicBezTo>
                    <a:pt x="12" y="14"/>
                    <a:pt x="12" y="15"/>
                    <a:pt x="12" y="15"/>
                  </a:cubicBezTo>
                  <a:cubicBezTo>
                    <a:pt x="12" y="16"/>
                    <a:pt x="13" y="17"/>
                    <a:pt x="14" y="17"/>
                  </a:cubicBezTo>
                  <a:cubicBezTo>
                    <a:pt x="14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6"/>
                  </a:cubicBezTo>
                  <a:cubicBezTo>
                    <a:pt x="16" y="15"/>
                    <a:pt x="16" y="15"/>
                    <a:pt x="16" y="13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6" y="10"/>
                    <a:pt x="16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3" y="7"/>
                    <a:pt x="12" y="7"/>
                    <a:pt x="12" y="7"/>
                  </a:cubicBezTo>
                  <a:cubicBezTo>
                    <a:pt x="12" y="7"/>
                    <a:pt x="12" y="8"/>
                    <a:pt x="11" y="8"/>
                  </a:cubicBezTo>
                  <a:cubicBezTo>
                    <a:pt x="11" y="9"/>
                    <a:pt x="11" y="10"/>
                    <a:pt x="11" y="11"/>
                  </a:cubicBezTo>
                  <a:close/>
                  <a:moveTo>
                    <a:pt x="19" y="15"/>
                  </a:moveTo>
                  <a:cubicBezTo>
                    <a:pt x="19" y="14"/>
                    <a:pt x="19" y="13"/>
                    <a:pt x="20" y="12"/>
                  </a:cubicBezTo>
                  <a:cubicBezTo>
                    <a:pt x="20" y="11"/>
                    <a:pt x="20" y="11"/>
                    <a:pt x="21" y="10"/>
                  </a:cubicBezTo>
                  <a:cubicBezTo>
                    <a:pt x="21" y="10"/>
                    <a:pt x="22" y="10"/>
                    <a:pt x="23" y="11"/>
                  </a:cubicBezTo>
                  <a:cubicBezTo>
                    <a:pt x="24" y="11"/>
                    <a:pt x="24" y="12"/>
                    <a:pt x="25" y="12"/>
                  </a:cubicBezTo>
                  <a:cubicBezTo>
                    <a:pt x="25" y="13"/>
                    <a:pt x="26" y="14"/>
                    <a:pt x="26" y="14"/>
                  </a:cubicBezTo>
                  <a:cubicBezTo>
                    <a:pt x="26" y="15"/>
                    <a:pt x="27" y="16"/>
                    <a:pt x="27" y="17"/>
                  </a:cubicBezTo>
                  <a:cubicBezTo>
                    <a:pt x="27" y="17"/>
                    <a:pt x="27" y="18"/>
                    <a:pt x="27" y="20"/>
                  </a:cubicBezTo>
                  <a:cubicBezTo>
                    <a:pt x="27" y="21"/>
                    <a:pt x="27" y="22"/>
                    <a:pt x="27" y="23"/>
                  </a:cubicBezTo>
                  <a:cubicBezTo>
                    <a:pt x="26" y="24"/>
                    <a:pt x="26" y="24"/>
                    <a:pt x="25" y="24"/>
                  </a:cubicBezTo>
                  <a:cubicBezTo>
                    <a:pt x="25" y="25"/>
                    <a:pt x="24" y="24"/>
                    <a:pt x="23" y="24"/>
                  </a:cubicBezTo>
                  <a:cubicBezTo>
                    <a:pt x="22" y="23"/>
                    <a:pt x="21" y="22"/>
                    <a:pt x="20" y="21"/>
                  </a:cubicBezTo>
                  <a:cubicBezTo>
                    <a:pt x="20" y="20"/>
                    <a:pt x="20" y="19"/>
                    <a:pt x="19" y="18"/>
                  </a:cubicBezTo>
                  <a:cubicBezTo>
                    <a:pt x="19" y="17"/>
                    <a:pt x="19" y="16"/>
                    <a:pt x="19" y="15"/>
                  </a:cubicBezTo>
                  <a:close/>
                  <a:moveTo>
                    <a:pt x="21" y="16"/>
                  </a:moveTo>
                  <a:cubicBezTo>
                    <a:pt x="21" y="17"/>
                    <a:pt x="21" y="18"/>
                    <a:pt x="21" y="19"/>
                  </a:cubicBezTo>
                  <a:cubicBezTo>
                    <a:pt x="21" y="20"/>
                    <a:pt x="21" y="20"/>
                    <a:pt x="21" y="21"/>
                  </a:cubicBezTo>
                  <a:cubicBezTo>
                    <a:pt x="22" y="22"/>
                    <a:pt x="22" y="22"/>
                    <a:pt x="23" y="23"/>
                  </a:cubicBezTo>
                  <a:cubicBezTo>
                    <a:pt x="24" y="23"/>
                    <a:pt x="24" y="23"/>
                    <a:pt x="25" y="23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8"/>
                    <a:pt x="25" y="17"/>
                    <a:pt x="25" y="16"/>
                  </a:cubicBezTo>
                  <a:cubicBezTo>
                    <a:pt x="25" y="15"/>
                    <a:pt x="25" y="15"/>
                    <a:pt x="25" y="14"/>
                  </a:cubicBezTo>
                  <a:cubicBezTo>
                    <a:pt x="24" y="13"/>
                    <a:pt x="24" y="13"/>
                    <a:pt x="23" y="12"/>
                  </a:cubicBezTo>
                  <a:cubicBezTo>
                    <a:pt x="22" y="12"/>
                    <a:pt x="22" y="12"/>
                    <a:pt x="21" y="12"/>
                  </a:cubicBezTo>
                  <a:cubicBezTo>
                    <a:pt x="21" y="12"/>
                    <a:pt x="21" y="13"/>
                    <a:pt x="21" y="14"/>
                  </a:cubicBezTo>
                  <a:cubicBezTo>
                    <a:pt x="21" y="14"/>
                    <a:pt x="21" y="15"/>
                    <a:pt x="21" y="16"/>
                  </a:cubicBezTo>
                  <a:close/>
                  <a:moveTo>
                    <a:pt x="47" y="33"/>
                  </a:moveTo>
                  <a:cubicBezTo>
                    <a:pt x="48" y="34"/>
                    <a:pt x="48" y="34"/>
                    <a:pt x="49" y="35"/>
                  </a:cubicBezTo>
                  <a:cubicBezTo>
                    <a:pt x="49" y="36"/>
                    <a:pt x="48" y="36"/>
                    <a:pt x="47" y="37"/>
                  </a:cubicBezTo>
                  <a:cubicBezTo>
                    <a:pt x="46" y="37"/>
                    <a:pt x="45" y="37"/>
                    <a:pt x="44" y="36"/>
                  </a:cubicBezTo>
                  <a:cubicBezTo>
                    <a:pt x="42" y="35"/>
                    <a:pt x="41" y="34"/>
                    <a:pt x="41" y="33"/>
                  </a:cubicBezTo>
                  <a:cubicBezTo>
                    <a:pt x="40" y="32"/>
                    <a:pt x="39" y="31"/>
                    <a:pt x="39" y="30"/>
                  </a:cubicBezTo>
                  <a:cubicBezTo>
                    <a:pt x="38" y="28"/>
                    <a:pt x="38" y="27"/>
                    <a:pt x="38" y="26"/>
                  </a:cubicBezTo>
                  <a:cubicBezTo>
                    <a:pt x="38" y="25"/>
                    <a:pt x="38" y="24"/>
                    <a:pt x="39" y="23"/>
                  </a:cubicBezTo>
                  <a:cubicBezTo>
                    <a:pt x="39" y="22"/>
                    <a:pt x="40" y="22"/>
                    <a:pt x="41" y="22"/>
                  </a:cubicBezTo>
                  <a:cubicBezTo>
                    <a:pt x="42" y="22"/>
                    <a:pt x="43" y="22"/>
                    <a:pt x="44" y="23"/>
                  </a:cubicBezTo>
                  <a:cubicBezTo>
                    <a:pt x="45" y="23"/>
                    <a:pt x="46" y="24"/>
                    <a:pt x="47" y="25"/>
                  </a:cubicBezTo>
                  <a:cubicBezTo>
                    <a:pt x="48" y="27"/>
                    <a:pt x="48" y="28"/>
                    <a:pt x="49" y="29"/>
                  </a:cubicBezTo>
                  <a:cubicBezTo>
                    <a:pt x="48" y="29"/>
                    <a:pt x="48" y="29"/>
                    <a:pt x="47" y="29"/>
                  </a:cubicBezTo>
                  <a:cubicBezTo>
                    <a:pt x="47" y="28"/>
                    <a:pt x="46" y="27"/>
                    <a:pt x="46" y="26"/>
                  </a:cubicBezTo>
                  <a:cubicBezTo>
                    <a:pt x="45" y="25"/>
                    <a:pt x="45" y="25"/>
                    <a:pt x="44" y="24"/>
                  </a:cubicBezTo>
                  <a:cubicBezTo>
                    <a:pt x="43" y="24"/>
                    <a:pt x="42" y="23"/>
                    <a:pt x="41" y="24"/>
                  </a:cubicBezTo>
                  <a:cubicBezTo>
                    <a:pt x="41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7"/>
                  </a:cubicBezTo>
                  <a:cubicBezTo>
                    <a:pt x="40" y="28"/>
                    <a:pt x="40" y="29"/>
                    <a:pt x="40" y="30"/>
                  </a:cubicBezTo>
                  <a:cubicBezTo>
                    <a:pt x="40" y="31"/>
                    <a:pt x="41" y="32"/>
                    <a:pt x="42" y="33"/>
                  </a:cubicBezTo>
                  <a:cubicBezTo>
                    <a:pt x="42" y="33"/>
                    <a:pt x="43" y="34"/>
                    <a:pt x="44" y="34"/>
                  </a:cubicBezTo>
                  <a:cubicBezTo>
                    <a:pt x="45" y="35"/>
                    <a:pt x="45" y="35"/>
                    <a:pt x="46" y="35"/>
                  </a:cubicBezTo>
                  <a:cubicBezTo>
                    <a:pt x="47" y="35"/>
                    <a:pt x="47" y="34"/>
                    <a:pt x="47" y="3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00" name="Freeform 860"/>
            <p:cNvSpPr>
              <a:spLocks noEditPoints="1"/>
            </p:cNvSpPr>
            <p:nvPr/>
          </p:nvSpPr>
          <p:spPr bwMode="auto">
            <a:xfrm>
              <a:off x="1872" y="3647"/>
              <a:ext cx="621" cy="434"/>
            </a:xfrm>
            <a:custGeom>
              <a:avLst/>
              <a:gdLst>
                <a:gd name="T0" fmla="*/ 2147483647 w 63"/>
                <a:gd name="T1" fmla="*/ 2147483647 h 44"/>
                <a:gd name="T2" fmla="*/ 0 w 63"/>
                <a:gd name="T3" fmla="*/ 2147483647 h 44"/>
                <a:gd name="T4" fmla="*/ 2147483647 w 63"/>
                <a:gd name="T5" fmla="*/ 2147483647 h 44"/>
                <a:gd name="T6" fmla="*/ 2147483647 w 63"/>
                <a:gd name="T7" fmla="*/ 2147483647 h 44"/>
                <a:gd name="T8" fmla="*/ 2147483647 w 63"/>
                <a:gd name="T9" fmla="*/ 2147483647 h 44"/>
                <a:gd name="T10" fmla="*/ 2147483647 w 63"/>
                <a:gd name="T11" fmla="*/ 2147483647 h 44"/>
                <a:gd name="T12" fmla="*/ 2147483647 w 63"/>
                <a:gd name="T13" fmla="*/ 2147483647 h 44"/>
                <a:gd name="T14" fmla="*/ 2147483647 w 63"/>
                <a:gd name="T15" fmla="*/ 2147483647 h 44"/>
                <a:gd name="T16" fmla="*/ 2147483647 w 63"/>
                <a:gd name="T17" fmla="*/ 2147483647 h 44"/>
                <a:gd name="T18" fmla="*/ 2147483647 w 63"/>
                <a:gd name="T19" fmla="*/ 2147483647 h 44"/>
                <a:gd name="T20" fmla="*/ 2147483647 w 63"/>
                <a:gd name="T21" fmla="*/ 2147483647 h 44"/>
                <a:gd name="T22" fmla="*/ 2147483647 w 63"/>
                <a:gd name="T23" fmla="*/ 2147483647 h 44"/>
                <a:gd name="T24" fmla="*/ 2147483647 w 63"/>
                <a:gd name="T25" fmla="*/ 2147483647 h 44"/>
                <a:gd name="T26" fmla="*/ 2147483647 w 63"/>
                <a:gd name="T27" fmla="*/ 2147483647 h 44"/>
                <a:gd name="T28" fmla="*/ 2147483647 w 63"/>
                <a:gd name="T29" fmla="*/ 2147483647 h 44"/>
                <a:gd name="T30" fmla="*/ 2147483647 w 63"/>
                <a:gd name="T31" fmla="*/ 2147483647 h 44"/>
                <a:gd name="T32" fmla="*/ 2147483647 w 63"/>
                <a:gd name="T33" fmla="*/ 2147483647 h 44"/>
                <a:gd name="T34" fmla="*/ 2147483647 w 63"/>
                <a:gd name="T35" fmla="*/ 2147483647 h 44"/>
                <a:gd name="T36" fmla="*/ 2147483647 w 63"/>
                <a:gd name="T37" fmla="*/ 2147483647 h 44"/>
                <a:gd name="T38" fmla="*/ 2147483647 w 63"/>
                <a:gd name="T39" fmla="*/ 2147483647 h 44"/>
                <a:gd name="T40" fmla="*/ 2147483647 w 63"/>
                <a:gd name="T41" fmla="*/ 2147483647 h 44"/>
                <a:gd name="T42" fmla="*/ 2147483647 w 63"/>
                <a:gd name="T43" fmla="*/ 2147483647 h 44"/>
                <a:gd name="T44" fmla="*/ 2147483647 w 63"/>
                <a:gd name="T45" fmla="*/ 2147483647 h 44"/>
                <a:gd name="T46" fmla="*/ 2147483647 w 63"/>
                <a:gd name="T47" fmla="*/ 2147483647 h 44"/>
                <a:gd name="T48" fmla="*/ 2147483647 w 63"/>
                <a:gd name="T49" fmla="*/ 2147483647 h 44"/>
                <a:gd name="T50" fmla="*/ 2147483647 w 63"/>
                <a:gd name="T51" fmla="*/ 2147483647 h 44"/>
                <a:gd name="T52" fmla="*/ 2147483647 w 63"/>
                <a:gd name="T53" fmla="*/ 2147483647 h 44"/>
                <a:gd name="T54" fmla="*/ 2147483647 w 63"/>
                <a:gd name="T55" fmla="*/ 2147483647 h 44"/>
                <a:gd name="T56" fmla="*/ 2147483647 w 63"/>
                <a:gd name="T57" fmla="*/ 2147483647 h 44"/>
                <a:gd name="T58" fmla="*/ 2147483647 w 63"/>
                <a:gd name="T59" fmla="*/ 2147483647 h 44"/>
                <a:gd name="T60" fmla="*/ 2147483647 w 63"/>
                <a:gd name="T61" fmla="*/ 2147483647 h 44"/>
                <a:gd name="T62" fmla="*/ 2147483647 w 63"/>
                <a:gd name="T63" fmla="*/ 2147483647 h 44"/>
                <a:gd name="T64" fmla="*/ 2147483647 w 63"/>
                <a:gd name="T65" fmla="*/ 2147483647 h 44"/>
                <a:gd name="T66" fmla="*/ 2147483647 w 63"/>
                <a:gd name="T67" fmla="*/ 2147483647 h 44"/>
                <a:gd name="T68" fmla="*/ 2147483647 w 63"/>
                <a:gd name="T69" fmla="*/ 2147483647 h 44"/>
                <a:gd name="T70" fmla="*/ 2147483647 w 63"/>
                <a:gd name="T71" fmla="*/ 2147483647 h 44"/>
                <a:gd name="T72" fmla="*/ 2147483647 w 63"/>
                <a:gd name="T73" fmla="*/ 2147483647 h 44"/>
                <a:gd name="T74" fmla="*/ 2147483647 w 63"/>
                <a:gd name="T75" fmla="*/ 2147483647 h 44"/>
                <a:gd name="T76" fmla="*/ 2147483647 w 63"/>
                <a:gd name="T77" fmla="*/ 2147483647 h 44"/>
                <a:gd name="T78" fmla="*/ 2147483647 w 63"/>
                <a:gd name="T79" fmla="*/ 2147483647 h 44"/>
                <a:gd name="T80" fmla="*/ 2147483647 w 63"/>
                <a:gd name="T81" fmla="*/ 2147483647 h 44"/>
                <a:gd name="T82" fmla="*/ 2147483647 w 63"/>
                <a:gd name="T83" fmla="*/ 2147483647 h 44"/>
                <a:gd name="T84" fmla="*/ 2147483647 w 63"/>
                <a:gd name="T85" fmla="*/ 2147483647 h 44"/>
                <a:gd name="T86" fmla="*/ 2147483647 w 63"/>
                <a:gd name="T87" fmla="*/ 2147483647 h 44"/>
                <a:gd name="T88" fmla="*/ 2147483647 w 63"/>
                <a:gd name="T89" fmla="*/ 2147483647 h 44"/>
                <a:gd name="T90" fmla="*/ 2147483647 w 63"/>
                <a:gd name="T91" fmla="*/ 2147483647 h 44"/>
                <a:gd name="T92" fmla="*/ 2147483647 w 63"/>
                <a:gd name="T93" fmla="*/ 2147483647 h 44"/>
                <a:gd name="T94" fmla="*/ 2147483647 w 63"/>
                <a:gd name="T95" fmla="*/ 2147483647 h 44"/>
                <a:gd name="T96" fmla="*/ 2147483647 w 63"/>
                <a:gd name="T97" fmla="*/ 2147483647 h 44"/>
                <a:gd name="T98" fmla="*/ 2147483647 w 63"/>
                <a:gd name="T99" fmla="*/ 2147483647 h 44"/>
                <a:gd name="T100" fmla="*/ 2147483647 w 63"/>
                <a:gd name="T101" fmla="*/ 2147483647 h 44"/>
                <a:gd name="T102" fmla="*/ 2147483647 w 63"/>
                <a:gd name="T103" fmla="*/ 2147483647 h 44"/>
                <a:gd name="T104" fmla="*/ 2147483647 w 63"/>
                <a:gd name="T105" fmla="*/ 2147483647 h 44"/>
                <a:gd name="T106" fmla="*/ 2147483647 w 63"/>
                <a:gd name="T107" fmla="*/ 2147483647 h 44"/>
                <a:gd name="T108" fmla="*/ 2147483647 w 63"/>
                <a:gd name="T109" fmla="*/ 2147483647 h 44"/>
                <a:gd name="T110" fmla="*/ 2147483647 w 63"/>
                <a:gd name="T111" fmla="*/ 2147483647 h 44"/>
                <a:gd name="T112" fmla="*/ 2147483647 w 63"/>
                <a:gd name="T113" fmla="*/ 2147483647 h 44"/>
                <a:gd name="T114" fmla="*/ 2147483647 w 63"/>
                <a:gd name="T115" fmla="*/ 2147483647 h 44"/>
                <a:gd name="T116" fmla="*/ 2147483647 w 63"/>
                <a:gd name="T117" fmla="*/ 2147483647 h 44"/>
                <a:gd name="T118" fmla="*/ 2147483647 w 63"/>
                <a:gd name="T119" fmla="*/ 2147483647 h 44"/>
                <a:gd name="T120" fmla="*/ 2147483647 w 63"/>
                <a:gd name="T121" fmla="*/ 2147483647 h 44"/>
                <a:gd name="T122" fmla="*/ 2147483647 w 63"/>
                <a:gd name="T123" fmla="*/ 2147483647 h 44"/>
                <a:gd name="T124" fmla="*/ 2147483647 w 63"/>
                <a:gd name="T125" fmla="*/ 2147483647 h 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"/>
                <a:gd name="T190" fmla="*/ 0 h 44"/>
                <a:gd name="T191" fmla="*/ 63 w 63"/>
                <a:gd name="T192" fmla="*/ 44 h 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" h="44">
                  <a:moveTo>
                    <a:pt x="6" y="11"/>
                  </a:move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0"/>
                  </a:cubicBezTo>
                  <a:cubicBezTo>
                    <a:pt x="2" y="10"/>
                    <a:pt x="1" y="9"/>
                    <a:pt x="1" y="8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1" y="5"/>
                    <a:pt x="1" y="4"/>
                  </a:cubicBezTo>
                  <a:cubicBezTo>
                    <a:pt x="1" y="4"/>
                    <a:pt x="1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6"/>
                    <a:pt x="5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6" y="3"/>
                    <a:pt x="7" y="4"/>
                    <a:pt x="7" y="4"/>
                  </a:cubicBezTo>
                  <a:cubicBezTo>
                    <a:pt x="7" y="4"/>
                    <a:pt x="7" y="5"/>
                    <a:pt x="7" y="5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7"/>
                    <a:pt x="7" y="8"/>
                    <a:pt x="7" y="9"/>
                  </a:cubicBezTo>
                  <a:cubicBezTo>
                    <a:pt x="7" y="10"/>
                    <a:pt x="7" y="11"/>
                    <a:pt x="7" y="12"/>
                  </a:cubicBezTo>
                  <a:cubicBezTo>
                    <a:pt x="7" y="12"/>
                    <a:pt x="8" y="13"/>
                    <a:pt x="8" y="13"/>
                  </a:cubicBezTo>
                  <a:cubicBezTo>
                    <a:pt x="7" y="13"/>
                    <a:pt x="7" y="12"/>
                    <a:pt x="6" y="12"/>
                  </a:cubicBezTo>
                  <a:cubicBezTo>
                    <a:pt x="6" y="12"/>
                    <a:pt x="6" y="11"/>
                    <a:pt x="6" y="11"/>
                  </a:cubicBezTo>
                  <a:close/>
                  <a:moveTo>
                    <a:pt x="6" y="7"/>
                  </a:moveTo>
                  <a:cubicBezTo>
                    <a:pt x="5" y="7"/>
                    <a:pt x="4" y="7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6" y="9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6" y="8"/>
                    <a:pt x="6" y="7"/>
                    <a:pt x="6" y="7"/>
                  </a:cubicBezTo>
                  <a:close/>
                  <a:moveTo>
                    <a:pt x="16" y="15"/>
                  </a:moveTo>
                  <a:cubicBezTo>
                    <a:pt x="16" y="15"/>
                    <a:pt x="17" y="15"/>
                    <a:pt x="17" y="16"/>
                  </a:cubicBezTo>
                  <a:cubicBezTo>
                    <a:pt x="17" y="16"/>
                    <a:pt x="16" y="17"/>
                    <a:pt x="16" y="17"/>
                  </a:cubicBezTo>
                  <a:cubicBezTo>
                    <a:pt x="15" y="17"/>
                    <a:pt x="14" y="17"/>
                    <a:pt x="13" y="16"/>
                  </a:cubicBezTo>
                  <a:cubicBezTo>
                    <a:pt x="12" y="16"/>
                    <a:pt x="11" y="15"/>
                    <a:pt x="10" y="13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9" y="8"/>
                    <a:pt x="9" y="7"/>
                    <a:pt x="10" y="6"/>
                  </a:cubicBezTo>
                  <a:cubicBezTo>
                    <a:pt x="11" y="6"/>
                    <a:pt x="12" y="6"/>
                    <a:pt x="13" y="7"/>
                  </a:cubicBezTo>
                  <a:cubicBezTo>
                    <a:pt x="14" y="7"/>
                    <a:pt x="15" y="8"/>
                    <a:pt x="16" y="10"/>
                  </a:cubicBezTo>
                  <a:cubicBezTo>
                    <a:pt x="17" y="11"/>
                    <a:pt x="17" y="12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3"/>
                    <a:pt x="13" y="12"/>
                    <a:pt x="11" y="10"/>
                  </a:cubicBezTo>
                  <a:cubicBezTo>
                    <a:pt x="11" y="12"/>
                    <a:pt x="11" y="12"/>
                    <a:pt x="11" y="13"/>
                  </a:cubicBezTo>
                  <a:cubicBezTo>
                    <a:pt x="12" y="14"/>
                    <a:pt x="13" y="15"/>
                    <a:pt x="13" y="15"/>
                  </a:cubicBezTo>
                  <a:cubicBezTo>
                    <a:pt x="14" y="15"/>
                    <a:pt x="14" y="16"/>
                    <a:pt x="15" y="15"/>
                  </a:cubicBezTo>
                  <a:cubicBezTo>
                    <a:pt x="15" y="15"/>
                    <a:pt x="15" y="15"/>
                    <a:pt x="16" y="15"/>
                  </a:cubicBezTo>
                  <a:close/>
                  <a:moveTo>
                    <a:pt x="11" y="9"/>
                  </a:moveTo>
                  <a:cubicBezTo>
                    <a:pt x="12" y="10"/>
                    <a:pt x="14" y="11"/>
                    <a:pt x="16" y="12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9"/>
                    <a:pt x="14" y="8"/>
                    <a:pt x="13" y="8"/>
                  </a:cubicBezTo>
                  <a:cubicBezTo>
                    <a:pt x="12" y="8"/>
                    <a:pt x="12" y="7"/>
                    <a:pt x="11" y="8"/>
                  </a:cubicBezTo>
                  <a:cubicBezTo>
                    <a:pt x="11" y="8"/>
                    <a:pt x="11" y="8"/>
                    <a:pt x="11" y="9"/>
                  </a:cubicBezTo>
                  <a:close/>
                  <a:moveTo>
                    <a:pt x="19" y="19"/>
                  </a:moveTo>
                  <a:cubicBezTo>
                    <a:pt x="19" y="18"/>
                    <a:pt x="19" y="16"/>
                    <a:pt x="19" y="15"/>
                  </a:cubicBezTo>
                  <a:cubicBezTo>
                    <a:pt x="19" y="13"/>
                    <a:pt x="19" y="12"/>
                    <a:pt x="19" y="10"/>
                  </a:cubicBezTo>
                  <a:cubicBezTo>
                    <a:pt x="19" y="10"/>
                    <a:pt x="20" y="11"/>
                    <a:pt x="20" y="11"/>
                  </a:cubicBezTo>
                  <a:cubicBezTo>
                    <a:pt x="20" y="11"/>
                    <a:pt x="20" y="12"/>
                    <a:pt x="2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2" y="12"/>
                    <a:pt x="22" y="12"/>
                  </a:cubicBezTo>
                  <a:cubicBezTo>
                    <a:pt x="23" y="12"/>
                    <a:pt x="23" y="13"/>
                    <a:pt x="24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2" y="14"/>
                    <a:pt x="22" y="13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20" y="16"/>
                    <a:pt x="20" y="17"/>
                    <a:pt x="20" y="18"/>
                  </a:cubicBezTo>
                  <a:cubicBezTo>
                    <a:pt x="20" y="19"/>
                    <a:pt x="20" y="20"/>
                    <a:pt x="20" y="20"/>
                  </a:cubicBezTo>
                  <a:cubicBezTo>
                    <a:pt x="20" y="20"/>
                    <a:pt x="19" y="20"/>
                    <a:pt x="19" y="19"/>
                  </a:cubicBezTo>
                  <a:close/>
                  <a:moveTo>
                    <a:pt x="24" y="18"/>
                  </a:moveTo>
                  <a:cubicBezTo>
                    <a:pt x="24" y="16"/>
                    <a:pt x="24" y="15"/>
                    <a:pt x="25" y="15"/>
                  </a:cubicBezTo>
                  <a:cubicBezTo>
                    <a:pt x="26" y="14"/>
                    <a:pt x="27" y="15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21"/>
                    <a:pt x="32" y="22"/>
                  </a:cubicBezTo>
                  <a:cubicBezTo>
                    <a:pt x="32" y="24"/>
                    <a:pt x="32" y="24"/>
                    <a:pt x="32" y="25"/>
                  </a:cubicBezTo>
                  <a:cubicBezTo>
                    <a:pt x="31" y="25"/>
                    <a:pt x="31" y="26"/>
                    <a:pt x="30" y="26"/>
                  </a:cubicBezTo>
                  <a:cubicBezTo>
                    <a:pt x="30" y="26"/>
                    <a:pt x="29" y="25"/>
                    <a:pt x="28" y="25"/>
                  </a:cubicBezTo>
                  <a:cubicBezTo>
                    <a:pt x="27" y="24"/>
                    <a:pt x="26" y="23"/>
                    <a:pt x="25" y="22"/>
                  </a:cubicBezTo>
                  <a:cubicBezTo>
                    <a:pt x="24" y="21"/>
                    <a:pt x="24" y="19"/>
                    <a:pt x="24" y="18"/>
                  </a:cubicBezTo>
                  <a:close/>
                  <a:moveTo>
                    <a:pt x="26" y="19"/>
                  </a:moveTo>
                  <a:cubicBezTo>
                    <a:pt x="26" y="20"/>
                    <a:pt x="26" y="21"/>
                    <a:pt x="26" y="22"/>
                  </a:cubicBezTo>
                  <a:cubicBezTo>
                    <a:pt x="27" y="23"/>
                    <a:pt x="27" y="23"/>
                    <a:pt x="28" y="24"/>
                  </a:cubicBezTo>
                  <a:cubicBezTo>
                    <a:pt x="29" y="24"/>
                    <a:pt x="29" y="24"/>
                    <a:pt x="30" y="24"/>
                  </a:cubicBezTo>
                  <a:cubicBezTo>
                    <a:pt x="30" y="24"/>
                    <a:pt x="31" y="23"/>
                    <a:pt x="31" y="22"/>
                  </a:cubicBezTo>
                  <a:cubicBezTo>
                    <a:pt x="31" y="20"/>
                    <a:pt x="30" y="19"/>
                    <a:pt x="30" y="18"/>
                  </a:cubicBezTo>
                  <a:cubicBezTo>
                    <a:pt x="29" y="18"/>
                    <a:pt x="29" y="17"/>
                    <a:pt x="28" y="17"/>
                  </a:cubicBezTo>
                  <a:cubicBezTo>
                    <a:pt x="27" y="16"/>
                    <a:pt x="27" y="16"/>
                    <a:pt x="26" y="16"/>
                  </a:cubicBezTo>
                  <a:cubicBezTo>
                    <a:pt x="26" y="17"/>
                    <a:pt x="26" y="17"/>
                    <a:pt x="26" y="19"/>
                  </a:cubicBezTo>
                  <a:close/>
                  <a:moveTo>
                    <a:pt x="33" y="25"/>
                  </a:moveTo>
                  <a:cubicBezTo>
                    <a:pt x="34" y="25"/>
                    <a:pt x="34" y="25"/>
                    <a:pt x="35" y="26"/>
                  </a:cubicBezTo>
                  <a:cubicBezTo>
                    <a:pt x="35" y="26"/>
                    <a:pt x="35" y="27"/>
                    <a:pt x="36" y="27"/>
                  </a:cubicBezTo>
                  <a:cubicBezTo>
                    <a:pt x="36" y="28"/>
                    <a:pt x="36" y="28"/>
                    <a:pt x="37" y="29"/>
                  </a:cubicBezTo>
                  <a:cubicBezTo>
                    <a:pt x="38" y="29"/>
                    <a:pt x="38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8"/>
                    <a:pt x="39" y="28"/>
                    <a:pt x="39" y="27"/>
                  </a:cubicBezTo>
                  <a:cubicBezTo>
                    <a:pt x="39" y="27"/>
                    <a:pt x="38" y="27"/>
                    <a:pt x="37" y="26"/>
                  </a:cubicBezTo>
                  <a:cubicBezTo>
                    <a:pt x="36" y="25"/>
                    <a:pt x="35" y="24"/>
                    <a:pt x="35" y="24"/>
                  </a:cubicBezTo>
                  <a:cubicBezTo>
                    <a:pt x="35" y="24"/>
                    <a:pt x="34" y="23"/>
                    <a:pt x="34" y="23"/>
                  </a:cubicBezTo>
                  <a:cubicBezTo>
                    <a:pt x="34" y="22"/>
                    <a:pt x="34" y="22"/>
                    <a:pt x="34" y="21"/>
                  </a:cubicBezTo>
                  <a:cubicBezTo>
                    <a:pt x="34" y="21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6" y="20"/>
                  </a:cubicBezTo>
                  <a:cubicBezTo>
                    <a:pt x="36" y="20"/>
                    <a:pt x="36" y="20"/>
                    <a:pt x="37" y="20"/>
                  </a:cubicBezTo>
                  <a:cubicBezTo>
                    <a:pt x="38" y="21"/>
                    <a:pt x="38" y="21"/>
                    <a:pt x="39" y="22"/>
                  </a:cubicBezTo>
                  <a:cubicBezTo>
                    <a:pt x="39" y="22"/>
                    <a:pt x="40" y="23"/>
                    <a:pt x="40" y="23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39" y="24"/>
                    <a:pt x="39" y="24"/>
                  </a:cubicBezTo>
                  <a:cubicBezTo>
                    <a:pt x="39" y="24"/>
                    <a:pt x="39" y="23"/>
                    <a:pt x="38" y="23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3"/>
                    <a:pt x="36" y="23"/>
                    <a:pt x="36" y="23"/>
                  </a:cubicBezTo>
                  <a:cubicBezTo>
                    <a:pt x="36" y="23"/>
                    <a:pt x="36" y="24"/>
                    <a:pt x="37" y="24"/>
                  </a:cubicBezTo>
                  <a:cubicBezTo>
                    <a:pt x="38" y="25"/>
                    <a:pt x="39" y="26"/>
                    <a:pt x="39" y="26"/>
                  </a:cubicBezTo>
                  <a:cubicBezTo>
                    <a:pt x="40" y="27"/>
                    <a:pt x="40" y="27"/>
                    <a:pt x="40" y="28"/>
                  </a:cubicBezTo>
                  <a:cubicBezTo>
                    <a:pt x="41" y="28"/>
                    <a:pt x="41" y="29"/>
                    <a:pt x="41" y="29"/>
                  </a:cubicBezTo>
                  <a:cubicBezTo>
                    <a:pt x="41" y="30"/>
                    <a:pt x="41" y="30"/>
                    <a:pt x="40" y="31"/>
                  </a:cubicBezTo>
                  <a:cubicBezTo>
                    <a:pt x="40" y="31"/>
                    <a:pt x="40" y="31"/>
                    <a:pt x="39" y="31"/>
                  </a:cubicBezTo>
                  <a:cubicBezTo>
                    <a:pt x="38" y="31"/>
                    <a:pt x="38" y="31"/>
                    <a:pt x="37" y="30"/>
                  </a:cubicBezTo>
                  <a:cubicBezTo>
                    <a:pt x="36" y="30"/>
                    <a:pt x="35" y="29"/>
                    <a:pt x="35" y="28"/>
                  </a:cubicBezTo>
                  <a:cubicBezTo>
                    <a:pt x="34" y="27"/>
                    <a:pt x="34" y="26"/>
                    <a:pt x="33" y="25"/>
                  </a:cubicBezTo>
                  <a:close/>
                  <a:moveTo>
                    <a:pt x="42" y="28"/>
                  </a:moveTo>
                  <a:cubicBezTo>
                    <a:pt x="42" y="26"/>
                    <a:pt x="42" y="25"/>
                    <a:pt x="43" y="25"/>
                  </a:cubicBezTo>
                  <a:cubicBezTo>
                    <a:pt x="44" y="25"/>
                    <a:pt x="45" y="25"/>
                    <a:pt x="46" y="26"/>
                  </a:cubicBezTo>
                  <a:cubicBezTo>
                    <a:pt x="47" y="26"/>
                    <a:pt x="48" y="27"/>
                    <a:pt x="49" y="28"/>
                  </a:cubicBezTo>
                  <a:cubicBezTo>
                    <a:pt x="50" y="30"/>
                    <a:pt x="50" y="31"/>
                    <a:pt x="50" y="33"/>
                  </a:cubicBezTo>
                  <a:cubicBezTo>
                    <a:pt x="50" y="34"/>
                    <a:pt x="50" y="35"/>
                    <a:pt x="50" y="35"/>
                  </a:cubicBezTo>
                  <a:cubicBezTo>
                    <a:pt x="49" y="36"/>
                    <a:pt x="49" y="36"/>
                    <a:pt x="48" y="36"/>
                  </a:cubicBezTo>
                  <a:cubicBezTo>
                    <a:pt x="48" y="36"/>
                    <a:pt x="47" y="36"/>
                    <a:pt x="46" y="35"/>
                  </a:cubicBezTo>
                  <a:cubicBezTo>
                    <a:pt x="45" y="35"/>
                    <a:pt x="44" y="34"/>
                    <a:pt x="43" y="32"/>
                  </a:cubicBezTo>
                  <a:cubicBezTo>
                    <a:pt x="42" y="31"/>
                    <a:pt x="42" y="30"/>
                    <a:pt x="42" y="28"/>
                  </a:cubicBezTo>
                  <a:close/>
                  <a:moveTo>
                    <a:pt x="43" y="29"/>
                  </a:moveTo>
                  <a:cubicBezTo>
                    <a:pt x="43" y="30"/>
                    <a:pt x="44" y="31"/>
                    <a:pt x="44" y="32"/>
                  </a:cubicBezTo>
                  <a:cubicBezTo>
                    <a:pt x="45" y="33"/>
                    <a:pt x="45" y="34"/>
                    <a:pt x="46" y="34"/>
                  </a:cubicBezTo>
                  <a:cubicBezTo>
                    <a:pt x="47" y="34"/>
                    <a:pt x="47" y="35"/>
                    <a:pt x="48" y="34"/>
                  </a:cubicBezTo>
                  <a:cubicBezTo>
                    <a:pt x="48" y="34"/>
                    <a:pt x="49" y="33"/>
                    <a:pt x="49" y="32"/>
                  </a:cubicBezTo>
                  <a:cubicBezTo>
                    <a:pt x="49" y="31"/>
                    <a:pt x="48" y="30"/>
                    <a:pt x="48" y="29"/>
                  </a:cubicBezTo>
                  <a:cubicBezTo>
                    <a:pt x="47" y="28"/>
                    <a:pt x="47" y="27"/>
                    <a:pt x="46" y="27"/>
                  </a:cubicBezTo>
                  <a:cubicBezTo>
                    <a:pt x="45" y="26"/>
                    <a:pt x="45" y="26"/>
                    <a:pt x="44" y="27"/>
                  </a:cubicBezTo>
                  <a:cubicBezTo>
                    <a:pt x="44" y="27"/>
                    <a:pt x="43" y="28"/>
                    <a:pt x="43" y="29"/>
                  </a:cubicBezTo>
                  <a:close/>
                  <a:moveTo>
                    <a:pt x="52" y="39"/>
                  </a:moveTo>
                  <a:cubicBezTo>
                    <a:pt x="52" y="36"/>
                    <a:pt x="52" y="34"/>
                    <a:pt x="52" y="32"/>
                  </a:cubicBezTo>
                  <a:cubicBezTo>
                    <a:pt x="52" y="30"/>
                    <a:pt x="52" y="28"/>
                    <a:pt x="52" y="26"/>
                  </a:cubicBezTo>
                  <a:cubicBezTo>
                    <a:pt x="52" y="26"/>
                    <a:pt x="53" y="26"/>
                    <a:pt x="53" y="26"/>
                  </a:cubicBezTo>
                  <a:cubicBezTo>
                    <a:pt x="53" y="29"/>
                    <a:pt x="53" y="31"/>
                    <a:pt x="53" y="33"/>
                  </a:cubicBezTo>
                  <a:cubicBezTo>
                    <a:pt x="53" y="35"/>
                    <a:pt x="53" y="37"/>
                    <a:pt x="53" y="39"/>
                  </a:cubicBezTo>
                  <a:cubicBezTo>
                    <a:pt x="53" y="39"/>
                    <a:pt x="52" y="39"/>
                    <a:pt x="52" y="39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7" y="38"/>
                  </a:cubicBezTo>
                  <a:cubicBezTo>
                    <a:pt x="57" y="39"/>
                    <a:pt x="57" y="39"/>
                    <a:pt x="57" y="40"/>
                  </a:cubicBezTo>
                  <a:cubicBezTo>
                    <a:pt x="58" y="41"/>
                    <a:pt x="58" y="41"/>
                    <a:pt x="59" y="41"/>
                  </a:cubicBezTo>
                  <a:cubicBezTo>
                    <a:pt x="60" y="42"/>
                    <a:pt x="60" y="42"/>
                    <a:pt x="61" y="42"/>
                  </a:cubicBezTo>
                  <a:cubicBezTo>
                    <a:pt x="61" y="42"/>
                    <a:pt x="61" y="42"/>
                    <a:pt x="61" y="41"/>
                  </a:cubicBezTo>
                  <a:cubicBezTo>
                    <a:pt x="61" y="41"/>
                    <a:pt x="61" y="40"/>
                    <a:pt x="61" y="40"/>
                  </a:cubicBezTo>
                  <a:cubicBezTo>
                    <a:pt x="60" y="40"/>
                    <a:pt x="60" y="39"/>
                    <a:pt x="59" y="39"/>
                  </a:cubicBezTo>
                  <a:cubicBezTo>
                    <a:pt x="58" y="38"/>
                    <a:pt x="57" y="37"/>
                    <a:pt x="57" y="37"/>
                  </a:cubicBezTo>
                  <a:cubicBezTo>
                    <a:pt x="56" y="36"/>
                    <a:pt x="56" y="36"/>
                    <a:pt x="56" y="35"/>
                  </a:cubicBezTo>
                  <a:cubicBezTo>
                    <a:pt x="56" y="35"/>
                    <a:pt x="55" y="34"/>
                    <a:pt x="55" y="34"/>
                  </a:cubicBezTo>
                  <a:cubicBezTo>
                    <a:pt x="55" y="33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8" y="32"/>
                    <a:pt x="58" y="33"/>
                    <a:pt x="59" y="33"/>
                  </a:cubicBezTo>
                  <a:cubicBezTo>
                    <a:pt x="59" y="33"/>
                    <a:pt x="60" y="34"/>
                    <a:pt x="61" y="34"/>
                  </a:cubicBezTo>
                  <a:cubicBezTo>
                    <a:pt x="61" y="35"/>
                    <a:pt x="62" y="35"/>
                    <a:pt x="62" y="36"/>
                  </a:cubicBezTo>
                  <a:cubicBezTo>
                    <a:pt x="62" y="36"/>
                    <a:pt x="62" y="37"/>
                    <a:pt x="62" y="37"/>
                  </a:cubicBezTo>
                  <a:cubicBezTo>
                    <a:pt x="62" y="37"/>
                    <a:pt x="61" y="37"/>
                    <a:pt x="61" y="37"/>
                  </a:cubicBezTo>
                  <a:cubicBezTo>
                    <a:pt x="61" y="36"/>
                    <a:pt x="61" y="36"/>
                    <a:pt x="60" y="35"/>
                  </a:cubicBezTo>
                  <a:cubicBezTo>
                    <a:pt x="60" y="35"/>
                    <a:pt x="59" y="34"/>
                    <a:pt x="59" y="34"/>
                  </a:cubicBezTo>
                  <a:cubicBezTo>
                    <a:pt x="58" y="34"/>
                    <a:pt x="58" y="34"/>
                    <a:pt x="57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34"/>
                    <a:pt x="57" y="35"/>
                    <a:pt x="57" y="35"/>
                  </a:cubicBezTo>
                  <a:cubicBezTo>
                    <a:pt x="57" y="35"/>
                    <a:pt x="57" y="35"/>
                    <a:pt x="58" y="36"/>
                  </a:cubicBezTo>
                  <a:cubicBezTo>
                    <a:pt x="58" y="36"/>
                    <a:pt x="58" y="36"/>
                    <a:pt x="59" y="37"/>
                  </a:cubicBezTo>
                  <a:cubicBezTo>
                    <a:pt x="60" y="38"/>
                    <a:pt x="61" y="38"/>
                    <a:pt x="61" y="39"/>
                  </a:cubicBezTo>
                  <a:cubicBezTo>
                    <a:pt x="62" y="39"/>
                    <a:pt x="62" y="40"/>
                    <a:pt x="62" y="40"/>
                  </a:cubicBezTo>
                  <a:cubicBezTo>
                    <a:pt x="63" y="41"/>
                    <a:pt x="63" y="41"/>
                    <a:pt x="63" y="42"/>
                  </a:cubicBezTo>
                  <a:cubicBezTo>
                    <a:pt x="63" y="42"/>
                    <a:pt x="62" y="43"/>
                    <a:pt x="62" y="43"/>
                  </a:cubicBezTo>
                  <a:cubicBezTo>
                    <a:pt x="62" y="43"/>
                    <a:pt x="61" y="44"/>
                    <a:pt x="61" y="43"/>
                  </a:cubicBezTo>
                  <a:cubicBezTo>
                    <a:pt x="60" y="43"/>
                    <a:pt x="60" y="43"/>
                    <a:pt x="59" y="43"/>
                  </a:cubicBezTo>
                  <a:cubicBezTo>
                    <a:pt x="58" y="42"/>
                    <a:pt x="57" y="41"/>
                    <a:pt x="56" y="40"/>
                  </a:cubicBezTo>
                  <a:cubicBezTo>
                    <a:pt x="56" y="40"/>
                    <a:pt x="55" y="39"/>
                    <a:pt x="55" y="38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01" name="Freeform 861"/>
            <p:cNvSpPr>
              <a:spLocks noEditPoints="1"/>
            </p:cNvSpPr>
            <p:nvPr/>
          </p:nvSpPr>
          <p:spPr bwMode="auto">
            <a:xfrm>
              <a:off x="3894" y="1359"/>
              <a:ext cx="315" cy="256"/>
            </a:xfrm>
            <a:custGeom>
              <a:avLst/>
              <a:gdLst>
                <a:gd name="T0" fmla="*/ 0 w 32"/>
                <a:gd name="T1" fmla="*/ 2147483647 h 26"/>
                <a:gd name="T2" fmla="*/ 2147483647 w 32"/>
                <a:gd name="T3" fmla="*/ 2147483647 h 26"/>
                <a:gd name="T4" fmla="*/ 2147483647 w 32"/>
                <a:gd name="T5" fmla="*/ 2147483647 h 26"/>
                <a:gd name="T6" fmla="*/ 2147483647 w 32"/>
                <a:gd name="T7" fmla="*/ 2147483647 h 26"/>
                <a:gd name="T8" fmla="*/ 2147483647 w 32"/>
                <a:gd name="T9" fmla="*/ 2147483647 h 26"/>
                <a:gd name="T10" fmla="*/ 2147483647 w 32"/>
                <a:gd name="T11" fmla="*/ 2147483647 h 26"/>
                <a:gd name="T12" fmla="*/ 2147483647 w 32"/>
                <a:gd name="T13" fmla="*/ 0 h 26"/>
                <a:gd name="T14" fmla="*/ 2147483647 w 32"/>
                <a:gd name="T15" fmla="*/ 2147483647 h 26"/>
                <a:gd name="T16" fmla="*/ 2147483647 w 32"/>
                <a:gd name="T17" fmla="*/ 2147483647 h 26"/>
                <a:gd name="T18" fmla="*/ 2147483647 w 32"/>
                <a:gd name="T19" fmla="*/ 2147483647 h 26"/>
                <a:gd name="T20" fmla="*/ 2147483647 w 32"/>
                <a:gd name="T21" fmla="*/ 2147483647 h 26"/>
                <a:gd name="T22" fmla="*/ 2147483647 w 32"/>
                <a:gd name="T23" fmla="*/ 2147483647 h 26"/>
                <a:gd name="T24" fmla="*/ 2147483647 w 32"/>
                <a:gd name="T25" fmla="*/ 2147483647 h 26"/>
                <a:gd name="T26" fmla="*/ 2147483647 w 32"/>
                <a:gd name="T27" fmla="*/ 2147483647 h 26"/>
                <a:gd name="T28" fmla="*/ 2147483647 w 32"/>
                <a:gd name="T29" fmla="*/ 2147483647 h 26"/>
                <a:gd name="T30" fmla="*/ 2147483647 w 32"/>
                <a:gd name="T31" fmla="*/ 2147483647 h 26"/>
                <a:gd name="T32" fmla="*/ 2147483647 w 32"/>
                <a:gd name="T33" fmla="*/ 2147483647 h 26"/>
                <a:gd name="T34" fmla="*/ 2147483647 w 32"/>
                <a:gd name="T35" fmla="*/ 2147483647 h 26"/>
                <a:gd name="T36" fmla="*/ 2147483647 w 32"/>
                <a:gd name="T37" fmla="*/ 2147483647 h 26"/>
                <a:gd name="T38" fmla="*/ 2147483647 w 32"/>
                <a:gd name="T39" fmla="*/ 2147483647 h 26"/>
                <a:gd name="T40" fmla="*/ 2147483647 w 32"/>
                <a:gd name="T41" fmla="*/ 2147483647 h 26"/>
                <a:gd name="T42" fmla="*/ 2147483647 w 32"/>
                <a:gd name="T43" fmla="*/ 2147483647 h 26"/>
                <a:gd name="T44" fmla="*/ 2147483647 w 32"/>
                <a:gd name="T45" fmla="*/ 2147483647 h 26"/>
                <a:gd name="T46" fmla="*/ 2147483647 w 32"/>
                <a:gd name="T47" fmla="*/ 2147483647 h 26"/>
                <a:gd name="T48" fmla="*/ 2147483647 w 32"/>
                <a:gd name="T49" fmla="*/ 2147483647 h 26"/>
                <a:gd name="T50" fmla="*/ 2147483647 w 32"/>
                <a:gd name="T51" fmla="*/ 2147483647 h 26"/>
                <a:gd name="T52" fmla="*/ 2147483647 w 32"/>
                <a:gd name="T53" fmla="*/ 2147483647 h 26"/>
                <a:gd name="T54" fmla="*/ 2147483647 w 32"/>
                <a:gd name="T55" fmla="*/ 2147483647 h 26"/>
                <a:gd name="T56" fmla="*/ 2147483647 w 32"/>
                <a:gd name="T57" fmla="*/ 2147483647 h 26"/>
                <a:gd name="T58" fmla="*/ 2147483647 w 32"/>
                <a:gd name="T59" fmla="*/ 2147483647 h 26"/>
                <a:gd name="T60" fmla="*/ 2147483647 w 32"/>
                <a:gd name="T61" fmla="*/ 2147483647 h 26"/>
                <a:gd name="T62" fmla="*/ 2147483647 w 32"/>
                <a:gd name="T63" fmla="*/ 2147483647 h 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2"/>
                <a:gd name="T97" fmla="*/ 0 h 26"/>
                <a:gd name="T98" fmla="*/ 32 w 32"/>
                <a:gd name="T99" fmla="*/ 26 h 2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2" h="26">
                  <a:moveTo>
                    <a:pt x="0" y="4"/>
                  </a:moveTo>
                  <a:cubicBezTo>
                    <a:pt x="0" y="3"/>
                    <a:pt x="0" y="3"/>
                    <a:pt x="0" y="2"/>
                  </a:cubicBezTo>
                  <a:cubicBezTo>
                    <a:pt x="2" y="3"/>
                    <a:pt x="3" y="4"/>
                    <a:pt x="5" y="5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3" y="6"/>
                    <a:pt x="2" y="5"/>
                    <a:pt x="0" y="4"/>
                  </a:cubicBezTo>
                  <a:close/>
                  <a:moveTo>
                    <a:pt x="11" y="15"/>
                  </a:moveTo>
                  <a:cubicBezTo>
                    <a:pt x="11" y="15"/>
                    <a:pt x="10" y="14"/>
                    <a:pt x="10" y="14"/>
                  </a:cubicBezTo>
                  <a:cubicBezTo>
                    <a:pt x="10" y="12"/>
                    <a:pt x="10" y="10"/>
                    <a:pt x="10" y="8"/>
                  </a:cubicBezTo>
                  <a:cubicBezTo>
                    <a:pt x="10" y="6"/>
                    <a:pt x="10" y="5"/>
                    <a:pt x="10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7" y="2"/>
                    <a:pt x="7" y="1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1" y="15"/>
                  </a:cubicBezTo>
                  <a:close/>
                  <a:moveTo>
                    <a:pt x="15" y="10"/>
                  </a:moveTo>
                  <a:cubicBezTo>
                    <a:pt x="15" y="8"/>
                    <a:pt x="15" y="7"/>
                    <a:pt x="16" y="6"/>
                  </a:cubicBezTo>
                  <a:cubicBezTo>
                    <a:pt x="16" y="5"/>
                    <a:pt x="16" y="5"/>
                    <a:pt x="17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0" y="5"/>
                    <a:pt x="20" y="6"/>
                    <a:pt x="21" y="6"/>
                  </a:cubicBezTo>
                  <a:cubicBezTo>
                    <a:pt x="21" y="7"/>
                    <a:pt x="22" y="8"/>
                    <a:pt x="22" y="8"/>
                  </a:cubicBezTo>
                  <a:cubicBezTo>
                    <a:pt x="22" y="9"/>
                    <a:pt x="22" y="10"/>
                    <a:pt x="23" y="11"/>
                  </a:cubicBezTo>
                  <a:cubicBezTo>
                    <a:pt x="23" y="12"/>
                    <a:pt x="23" y="13"/>
                    <a:pt x="23" y="14"/>
                  </a:cubicBezTo>
                  <a:cubicBezTo>
                    <a:pt x="23" y="16"/>
                    <a:pt x="23" y="17"/>
                    <a:pt x="23" y="18"/>
                  </a:cubicBezTo>
                  <a:cubicBezTo>
                    <a:pt x="22" y="19"/>
                    <a:pt x="22" y="20"/>
                    <a:pt x="21" y="20"/>
                  </a:cubicBezTo>
                  <a:cubicBezTo>
                    <a:pt x="21" y="20"/>
                    <a:pt x="20" y="20"/>
                    <a:pt x="19" y="19"/>
                  </a:cubicBezTo>
                  <a:cubicBezTo>
                    <a:pt x="18" y="19"/>
                    <a:pt x="17" y="18"/>
                    <a:pt x="16" y="16"/>
                  </a:cubicBezTo>
                  <a:cubicBezTo>
                    <a:pt x="16" y="16"/>
                    <a:pt x="16" y="15"/>
                    <a:pt x="15" y="14"/>
                  </a:cubicBezTo>
                  <a:cubicBezTo>
                    <a:pt x="15" y="12"/>
                    <a:pt x="15" y="11"/>
                    <a:pt x="15" y="10"/>
                  </a:cubicBezTo>
                  <a:close/>
                  <a:moveTo>
                    <a:pt x="17" y="11"/>
                  </a:moveTo>
                  <a:cubicBezTo>
                    <a:pt x="17" y="13"/>
                    <a:pt x="17" y="15"/>
                    <a:pt x="17" y="16"/>
                  </a:cubicBezTo>
                  <a:cubicBezTo>
                    <a:pt x="18" y="17"/>
                    <a:pt x="18" y="18"/>
                    <a:pt x="19" y="18"/>
                  </a:cubicBezTo>
                  <a:cubicBezTo>
                    <a:pt x="20" y="18"/>
                    <a:pt x="20" y="18"/>
                    <a:pt x="21" y="18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1" y="11"/>
                    <a:pt x="21" y="9"/>
                    <a:pt x="21" y="8"/>
                  </a:cubicBezTo>
                  <a:cubicBezTo>
                    <a:pt x="20" y="7"/>
                    <a:pt x="20" y="7"/>
                    <a:pt x="19" y="6"/>
                  </a:cubicBezTo>
                  <a:cubicBezTo>
                    <a:pt x="18" y="6"/>
                    <a:pt x="18" y="6"/>
                    <a:pt x="17" y="6"/>
                  </a:cubicBezTo>
                  <a:cubicBezTo>
                    <a:pt x="17" y="7"/>
                    <a:pt x="17" y="7"/>
                    <a:pt x="17" y="8"/>
                  </a:cubicBezTo>
                  <a:cubicBezTo>
                    <a:pt x="17" y="9"/>
                    <a:pt x="17" y="10"/>
                    <a:pt x="17" y="11"/>
                  </a:cubicBezTo>
                  <a:close/>
                  <a:moveTo>
                    <a:pt x="24" y="15"/>
                  </a:moveTo>
                  <a:cubicBezTo>
                    <a:pt x="24" y="14"/>
                    <a:pt x="25" y="12"/>
                    <a:pt x="25" y="11"/>
                  </a:cubicBezTo>
                  <a:cubicBezTo>
                    <a:pt x="25" y="11"/>
                    <a:pt x="26" y="10"/>
                    <a:pt x="26" y="10"/>
                  </a:cubicBezTo>
                  <a:cubicBezTo>
                    <a:pt x="27" y="10"/>
                    <a:pt x="27" y="10"/>
                    <a:pt x="28" y="10"/>
                  </a:cubicBezTo>
                  <a:cubicBezTo>
                    <a:pt x="29" y="11"/>
                    <a:pt x="30" y="11"/>
                    <a:pt x="30" y="12"/>
                  </a:cubicBezTo>
                  <a:cubicBezTo>
                    <a:pt x="31" y="12"/>
                    <a:pt x="31" y="13"/>
                    <a:pt x="31" y="14"/>
                  </a:cubicBezTo>
                  <a:cubicBezTo>
                    <a:pt x="32" y="14"/>
                    <a:pt x="32" y="15"/>
                    <a:pt x="32" y="16"/>
                  </a:cubicBezTo>
                  <a:cubicBezTo>
                    <a:pt x="32" y="17"/>
                    <a:pt x="32" y="18"/>
                    <a:pt x="32" y="20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2" y="25"/>
                    <a:pt x="31" y="25"/>
                    <a:pt x="31" y="25"/>
                  </a:cubicBezTo>
                  <a:cubicBezTo>
                    <a:pt x="30" y="26"/>
                    <a:pt x="29" y="25"/>
                    <a:pt x="28" y="25"/>
                  </a:cubicBezTo>
                  <a:cubicBezTo>
                    <a:pt x="27" y="24"/>
                    <a:pt x="26" y="23"/>
                    <a:pt x="26" y="22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8"/>
                    <a:pt x="24" y="17"/>
                    <a:pt x="24" y="15"/>
                  </a:cubicBezTo>
                  <a:close/>
                  <a:moveTo>
                    <a:pt x="26" y="16"/>
                  </a:moveTo>
                  <a:cubicBezTo>
                    <a:pt x="26" y="19"/>
                    <a:pt x="26" y="20"/>
                    <a:pt x="27" y="21"/>
                  </a:cubicBezTo>
                  <a:cubicBezTo>
                    <a:pt x="27" y="22"/>
                    <a:pt x="28" y="23"/>
                    <a:pt x="28" y="23"/>
                  </a:cubicBezTo>
                  <a:cubicBezTo>
                    <a:pt x="29" y="24"/>
                    <a:pt x="30" y="24"/>
                    <a:pt x="30" y="23"/>
                  </a:cubicBezTo>
                  <a:cubicBezTo>
                    <a:pt x="31" y="23"/>
                    <a:pt x="31" y="21"/>
                    <a:pt x="31" y="19"/>
                  </a:cubicBezTo>
                  <a:cubicBezTo>
                    <a:pt x="31" y="17"/>
                    <a:pt x="31" y="15"/>
                    <a:pt x="30" y="14"/>
                  </a:cubicBezTo>
                  <a:cubicBezTo>
                    <a:pt x="30" y="13"/>
                    <a:pt x="29" y="12"/>
                    <a:pt x="28" y="12"/>
                  </a:cubicBezTo>
                  <a:cubicBezTo>
                    <a:pt x="28" y="11"/>
                    <a:pt x="27" y="11"/>
                    <a:pt x="27" y="12"/>
                  </a:cubicBezTo>
                  <a:cubicBezTo>
                    <a:pt x="26" y="12"/>
                    <a:pt x="26" y="13"/>
                    <a:pt x="26" y="13"/>
                  </a:cubicBezTo>
                  <a:cubicBezTo>
                    <a:pt x="26" y="14"/>
                    <a:pt x="26" y="15"/>
                    <a:pt x="26" y="1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02" name="Freeform 862"/>
            <p:cNvSpPr>
              <a:spLocks noEditPoints="1"/>
            </p:cNvSpPr>
            <p:nvPr/>
          </p:nvSpPr>
          <p:spPr bwMode="auto">
            <a:xfrm>
              <a:off x="3292" y="1763"/>
              <a:ext cx="227" cy="207"/>
            </a:xfrm>
            <a:custGeom>
              <a:avLst/>
              <a:gdLst>
                <a:gd name="T0" fmla="*/ 0 w 23"/>
                <a:gd name="T1" fmla="*/ 2147483647 h 21"/>
                <a:gd name="T2" fmla="*/ 0 w 23"/>
                <a:gd name="T3" fmla="*/ 2147483647 h 21"/>
                <a:gd name="T4" fmla="*/ 2147483647 w 23"/>
                <a:gd name="T5" fmla="*/ 2147483647 h 21"/>
                <a:gd name="T6" fmla="*/ 2147483647 w 23"/>
                <a:gd name="T7" fmla="*/ 2147483647 h 21"/>
                <a:gd name="T8" fmla="*/ 0 w 23"/>
                <a:gd name="T9" fmla="*/ 2147483647 h 21"/>
                <a:gd name="T10" fmla="*/ 2147483647 w 23"/>
                <a:gd name="T11" fmla="*/ 2147483647 h 21"/>
                <a:gd name="T12" fmla="*/ 2147483647 w 23"/>
                <a:gd name="T13" fmla="*/ 2147483647 h 21"/>
                <a:gd name="T14" fmla="*/ 2147483647 w 23"/>
                <a:gd name="T15" fmla="*/ 2147483647 h 21"/>
                <a:gd name="T16" fmla="*/ 2147483647 w 23"/>
                <a:gd name="T17" fmla="*/ 2147483647 h 21"/>
                <a:gd name="T18" fmla="*/ 2147483647 w 23"/>
                <a:gd name="T19" fmla="*/ 2147483647 h 21"/>
                <a:gd name="T20" fmla="*/ 2147483647 w 23"/>
                <a:gd name="T21" fmla="*/ 2147483647 h 21"/>
                <a:gd name="T22" fmla="*/ 2147483647 w 23"/>
                <a:gd name="T23" fmla="*/ 2147483647 h 21"/>
                <a:gd name="T24" fmla="*/ 2147483647 w 23"/>
                <a:gd name="T25" fmla="*/ 2147483647 h 21"/>
                <a:gd name="T26" fmla="*/ 2147483647 w 23"/>
                <a:gd name="T27" fmla="*/ 2147483647 h 21"/>
                <a:gd name="T28" fmla="*/ 2147483647 w 23"/>
                <a:gd name="T29" fmla="*/ 2147483647 h 21"/>
                <a:gd name="T30" fmla="*/ 2147483647 w 23"/>
                <a:gd name="T31" fmla="*/ 2147483647 h 21"/>
                <a:gd name="T32" fmla="*/ 2147483647 w 23"/>
                <a:gd name="T33" fmla="*/ 2147483647 h 21"/>
                <a:gd name="T34" fmla="*/ 2147483647 w 23"/>
                <a:gd name="T35" fmla="*/ 0 h 21"/>
                <a:gd name="T36" fmla="*/ 2147483647 w 23"/>
                <a:gd name="T37" fmla="*/ 2147483647 h 21"/>
                <a:gd name="T38" fmla="*/ 2147483647 w 23"/>
                <a:gd name="T39" fmla="*/ 2147483647 h 21"/>
                <a:gd name="T40" fmla="*/ 2147483647 w 23"/>
                <a:gd name="T41" fmla="*/ 2147483647 h 21"/>
                <a:gd name="T42" fmla="*/ 2147483647 w 23"/>
                <a:gd name="T43" fmla="*/ 2147483647 h 21"/>
                <a:gd name="T44" fmla="*/ 2147483647 w 23"/>
                <a:gd name="T45" fmla="*/ 2147483647 h 21"/>
                <a:gd name="T46" fmla="*/ 2147483647 w 23"/>
                <a:gd name="T47" fmla="*/ 2147483647 h 21"/>
                <a:gd name="T48" fmla="*/ 2147483647 w 23"/>
                <a:gd name="T49" fmla="*/ 2147483647 h 21"/>
                <a:gd name="T50" fmla="*/ 2147483647 w 23"/>
                <a:gd name="T51" fmla="*/ 2147483647 h 21"/>
                <a:gd name="T52" fmla="*/ 2147483647 w 23"/>
                <a:gd name="T53" fmla="*/ 2147483647 h 21"/>
                <a:gd name="T54" fmla="*/ 2147483647 w 23"/>
                <a:gd name="T55" fmla="*/ 2147483647 h 21"/>
                <a:gd name="T56" fmla="*/ 2147483647 w 23"/>
                <a:gd name="T57" fmla="*/ 2147483647 h 21"/>
                <a:gd name="T58" fmla="*/ 2147483647 w 23"/>
                <a:gd name="T59" fmla="*/ 2147483647 h 21"/>
                <a:gd name="T60" fmla="*/ 2147483647 w 23"/>
                <a:gd name="T61" fmla="*/ 2147483647 h 21"/>
                <a:gd name="T62" fmla="*/ 2147483647 w 23"/>
                <a:gd name="T63" fmla="*/ 2147483647 h 21"/>
                <a:gd name="T64" fmla="*/ 2147483647 w 23"/>
                <a:gd name="T65" fmla="*/ 2147483647 h 21"/>
                <a:gd name="T66" fmla="*/ 2147483647 w 23"/>
                <a:gd name="T67" fmla="*/ 2147483647 h 21"/>
                <a:gd name="T68" fmla="*/ 2147483647 w 23"/>
                <a:gd name="T69" fmla="*/ 2147483647 h 21"/>
                <a:gd name="T70" fmla="*/ 2147483647 w 23"/>
                <a:gd name="T71" fmla="*/ 2147483647 h 21"/>
                <a:gd name="T72" fmla="*/ 2147483647 w 23"/>
                <a:gd name="T73" fmla="*/ 2147483647 h 21"/>
                <a:gd name="T74" fmla="*/ 2147483647 w 23"/>
                <a:gd name="T75" fmla="*/ 2147483647 h 21"/>
                <a:gd name="T76" fmla="*/ 2147483647 w 23"/>
                <a:gd name="T77" fmla="*/ 2147483647 h 21"/>
                <a:gd name="T78" fmla="*/ 2147483647 w 23"/>
                <a:gd name="T79" fmla="*/ 2147483647 h 21"/>
                <a:gd name="T80" fmla="*/ 2147483647 w 23"/>
                <a:gd name="T81" fmla="*/ 2147483647 h 21"/>
                <a:gd name="T82" fmla="*/ 2147483647 w 23"/>
                <a:gd name="T83" fmla="*/ 2147483647 h 21"/>
                <a:gd name="T84" fmla="*/ 2147483647 w 23"/>
                <a:gd name="T85" fmla="*/ 2147483647 h 21"/>
                <a:gd name="T86" fmla="*/ 2147483647 w 23"/>
                <a:gd name="T87" fmla="*/ 2147483647 h 21"/>
                <a:gd name="T88" fmla="*/ 2147483647 w 23"/>
                <a:gd name="T89" fmla="*/ 2147483647 h 21"/>
                <a:gd name="T90" fmla="*/ 2147483647 w 23"/>
                <a:gd name="T91" fmla="*/ 2147483647 h 21"/>
                <a:gd name="T92" fmla="*/ 2147483647 w 23"/>
                <a:gd name="T93" fmla="*/ 2147483647 h 21"/>
                <a:gd name="T94" fmla="*/ 2147483647 w 23"/>
                <a:gd name="T95" fmla="*/ 2147483647 h 21"/>
                <a:gd name="T96" fmla="*/ 2147483647 w 23"/>
                <a:gd name="T97" fmla="*/ 2147483647 h 21"/>
                <a:gd name="T98" fmla="*/ 2147483647 w 23"/>
                <a:gd name="T99" fmla="*/ 2147483647 h 21"/>
                <a:gd name="T100" fmla="*/ 2147483647 w 23"/>
                <a:gd name="T101" fmla="*/ 2147483647 h 21"/>
                <a:gd name="T102" fmla="*/ 2147483647 w 23"/>
                <a:gd name="T103" fmla="*/ 2147483647 h 21"/>
                <a:gd name="T104" fmla="*/ 2147483647 w 23"/>
                <a:gd name="T105" fmla="*/ 2147483647 h 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"/>
                <a:gd name="T160" fmla="*/ 0 h 21"/>
                <a:gd name="T161" fmla="*/ 23 w 23"/>
                <a:gd name="T162" fmla="*/ 21 h 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" h="21">
                  <a:moveTo>
                    <a:pt x="0" y="5"/>
                  </a:moveTo>
                  <a:cubicBezTo>
                    <a:pt x="0" y="5"/>
                    <a:pt x="0" y="4"/>
                    <a:pt x="0" y="4"/>
                  </a:cubicBezTo>
                  <a:cubicBezTo>
                    <a:pt x="2" y="4"/>
                    <a:pt x="3" y="5"/>
                    <a:pt x="5" y="6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3" y="7"/>
                    <a:pt x="2" y="6"/>
                    <a:pt x="0" y="5"/>
                  </a:cubicBezTo>
                  <a:close/>
                  <a:moveTo>
                    <a:pt x="6" y="9"/>
                  </a:moveTo>
                  <a:cubicBezTo>
                    <a:pt x="6" y="9"/>
                    <a:pt x="7" y="10"/>
                    <a:pt x="7" y="10"/>
                  </a:cubicBezTo>
                  <a:cubicBezTo>
                    <a:pt x="7" y="11"/>
                    <a:pt x="8" y="12"/>
                    <a:pt x="8" y="12"/>
                  </a:cubicBez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1" y="14"/>
                    <a:pt x="11" y="14"/>
                  </a:cubicBezTo>
                  <a:cubicBezTo>
                    <a:pt x="12" y="14"/>
                    <a:pt x="12" y="13"/>
                    <a:pt x="12" y="12"/>
                  </a:cubicBezTo>
                  <a:cubicBezTo>
                    <a:pt x="12" y="11"/>
                    <a:pt x="12" y="10"/>
                    <a:pt x="11" y="9"/>
                  </a:cubicBezTo>
                  <a:cubicBezTo>
                    <a:pt x="11" y="8"/>
                    <a:pt x="10" y="8"/>
                    <a:pt x="10" y="7"/>
                  </a:cubicBezTo>
                  <a:cubicBezTo>
                    <a:pt x="9" y="7"/>
                    <a:pt x="9" y="7"/>
                    <a:pt x="8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7" y="2"/>
                    <a:pt x="7" y="1"/>
                    <a:pt x="7" y="0"/>
                  </a:cubicBezTo>
                  <a:cubicBezTo>
                    <a:pt x="9" y="1"/>
                    <a:pt x="11" y="2"/>
                    <a:pt x="13" y="3"/>
                  </a:cubicBezTo>
                  <a:cubicBezTo>
                    <a:pt x="13" y="4"/>
                    <a:pt x="13" y="4"/>
                    <a:pt x="13" y="5"/>
                  </a:cubicBezTo>
                  <a:cubicBezTo>
                    <a:pt x="12" y="4"/>
                    <a:pt x="10" y="3"/>
                    <a:pt x="8" y="2"/>
                  </a:cubicBezTo>
                  <a:cubicBezTo>
                    <a:pt x="8" y="3"/>
                    <a:pt x="8" y="4"/>
                    <a:pt x="8" y="5"/>
                  </a:cubicBezTo>
                  <a:cubicBezTo>
                    <a:pt x="8" y="5"/>
                    <a:pt x="9" y="5"/>
                    <a:pt x="10" y="6"/>
                  </a:cubicBezTo>
                  <a:cubicBezTo>
                    <a:pt x="11" y="6"/>
                    <a:pt x="12" y="7"/>
                    <a:pt x="13" y="9"/>
                  </a:cubicBezTo>
                  <a:cubicBezTo>
                    <a:pt x="13" y="10"/>
                    <a:pt x="14" y="11"/>
                    <a:pt x="14" y="13"/>
                  </a:cubicBezTo>
                  <a:cubicBezTo>
                    <a:pt x="14" y="14"/>
                    <a:pt x="13" y="15"/>
                    <a:pt x="13" y="15"/>
                  </a:cubicBezTo>
                  <a:cubicBezTo>
                    <a:pt x="12" y="16"/>
                    <a:pt x="11" y="16"/>
                    <a:pt x="10" y="15"/>
                  </a:cubicBezTo>
                  <a:cubicBezTo>
                    <a:pt x="9" y="15"/>
                    <a:pt x="8" y="14"/>
                    <a:pt x="7" y="13"/>
                  </a:cubicBezTo>
                  <a:cubicBezTo>
                    <a:pt x="6" y="12"/>
                    <a:pt x="6" y="10"/>
                    <a:pt x="6" y="9"/>
                  </a:cubicBezTo>
                  <a:close/>
                  <a:moveTo>
                    <a:pt x="15" y="11"/>
                  </a:moveTo>
                  <a:cubicBezTo>
                    <a:pt x="15" y="9"/>
                    <a:pt x="15" y="8"/>
                    <a:pt x="16" y="7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5"/>
                    <a:pt x="18" y="6"/>
                    <a:pt x="19" y="6"/>
                  </a:cubicBezTo>
                  <a:cubicBezTo>
                    <a:pt x="20" y="6"/>
                    <a:pt x="20" y="7"/>
                    <a:pt x="21" y="8"/>
                  </a:cubicBezTo>
                  <a:cubicBezTo>
                    <a:pt x="21" y="8"/>
                    <a:pt x="22" y="9"/>
                    <a:pt x="22" y="10"/>
                  </a:cubicBezTo>
                  <a:cubicBezTo>
                    <a:pt x="22" y="10"/>
                    <a:pt x="23" y="11"/>
                    <a:pt x="23" y="12"/>
                  </a:cubicBezTo>
                  <a:cubicBezTo>
                    <a:pt x="23" y="13"/>
                    <a:pt x="23" y="14"/>
                    <a:pt x="23" y="16"/>
                  </a:cubicBezTo>
                  <a:cubicBezTo>
                    <a:pt x="23" y="17"/>
                    <a:pt x="23" y="19"/>
                    <a:pt x="23" y="20"/>
                  </a:cubicBezTo>
                  <a:cubicBezTo>
                    <a:pt x="22" y="20"/>
                    <a:pt x="22" y="21"/>
                    <a:pt x="21" y="21"/>
                  </a:cubicBezTo>
                  <a:cubicBezTo>
                    <a:pt x="21" y="21"/>
                    <a:pt x="20" y="21"/>
                    <a:pt x="19" y="21"/>
                  </a:cubicBezTo>
                  <a:cubicBezTo>
                    <a:pt x="18" y="20"/>
                    <a:pt x="17" y="19"/>
                    <a:pt x="16" y="18"/>
                  </a:cubicBezTo>
                  <a:cubicBezTo>
                    <a:pt x="16" y="17"/>
                    <a:pt x="16" y="16"/>
                    <a:pt x="15" y="15"/>
                  </a:cubicBezTo>
                  <a:cubicBezTo>
                    <a:pt x="15" y="14"/>
                    <a:pt x="15" y="13"/>
                    <a:pt x="15" y="11"/>
                  </a:cubicBezTo>
                  <a:close/>
                  <a:moveTo>
                    <a:pt x="17" y="12"/>
                  </a:moveTo>
                  <a:cubicBezTo>
                    <a:pt x="17" y="14"/>
                    <a:pt x="17" y="16"/>
                    <a:pt x="17" y="17"/>
                  </a:cubicBezTo>
                  <a:cubicBezTo>
                    <a:pt x="18" y="18"/>
                    <a:pt x="18" y="19"/>
                    <a:pt x="19" y="19"/>
                  </a:cubicBezTo>
                  <a:cubicBezTo>
                    <a:pt x="20" y="20"/>
                    <a:pt x="20" y="20"/>
                    <a:pt x="21" y="19"/>
                  </a:cubicBezTo>
                  <a:cubicBezTo>
                    <a:pt x="21" y="19"/>
                    <a:pt x="21" y="17"/>
                    <a:pt x="21" y="15"/>
                  </a:cubicBezTo>
                  <a:cubicBezTo>
                    <a:pt x="21" y="12"/>
                    <a:pt x="21" y="11"/>
                    <a:pt x="21" y="10"/>
                  </a:cubicBezTo>
                  <a:cubicBezTo>
                    <a:pt x="20" y="9"/>
                    <a:pt x="20" y="8"/>
                    <a:pt x="19" y="8"/>
                  </a:cubicBezTo>
                  <a:cubicBezTo>
                    <a:pt x="18" y="7"/>
                    <a:pt x="18" y="7"/>
                    <a:pt x="17" y="8"/>
                  </a:cubicBezTo>
                  <a:cubicBezTo>
                    <a:pt x="17" y="8"/>
                    <a:pt x="17" y="8"/>
                    <a:pt x="17" y="9"/>
                  </a:cubicBezTo>
                  <a:cubicBezTo>
                    <a:pt x="17" y="10"/>
                    <a:pt x="17" y="11"/>
                    <a:pt x="17" y="1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03" name="Freeform 863"/>
            <p:cNvSpPr>
              <a:spLocks noEditPoints="1"/>
            </p:cNvSpPr>
            <p:nvPr/>
          </p:nvSpPr>
          <p:spPr bwMode="auto">
            <a:xfrm>
              <a:off x="2730" y="2128"/>
              <a:ext cx="69" cy="158"/>
            </a:xfrm>
            <a:custGeom>
              <a:avLst/>
              <a:gdLst>
                <a:gd name="T0" fmla="*/ 0 w 7"/>
                <a:gd name="T1" fmla="*/ 2147483647 h 16"/>
                <a:gd name="T2" fmla="*/ 0 w 7"/>
                <a:gd name="T3" fmla="*/ 2147483647 h 16"/>
                <a:gd name="T4" fmla="*/ 2147483647 w 7"/>
                <a:gd name="T5" fmla="*/ 0 h 16"/>
                <a:gd name="T6" fmla="*/ 2147483647 w 7"/>
                <a:gd name="T7" fmla="*/ 2147483647 h 16"/>
                <a:gd name="T8" fmla="*/ 2147483647 w 7"/>
                <a:gd name="T9" fmla="*/ 2147483647 h 16"/>
                <a:gd name="T10" fmla="*/ 2147483647 w 7"/>
                <a:gd name="T11" fmla="*/ 2147483647 h 16"/>
                <a:gd name="T12" fmla="*/ 2147483647 w 7"/>
                <a:gd name="T13" fmla="*/ 2147483647 h 16"/>
                <a:gd name="T14" fmla="*/ 2147483647 w 7"/>
                <a:gd name="T15" fmla="*/ 2147483647 h 16"/>
                <a:gd name="T16" fmla="*/ 2147483647 w 7"/>
                <a:gd name="T17" fmla="*/ 2147483647 h 16"/>
                <a:gd name="T18" fmla="*/ 2147483647 w 7"/>
                <a:gd name="T19" fmla="*/ 2147483647 h 16"/>
                <a:gd name="T20" fmla="*/ 2147483647 w 7"/>
                <a:gd name="T21" fmla="*/ 2147483647 h 16"/>
                <a:gd name="T22" fmla="*/ 2147483647 w 7"/>
                <a:gd name="T23" fmla="*/ 2147483647 h 16"/>
                <a:gd name="T24" fmla="*/ 0 w 7"/>
                <a:gd name="T25" fmla="*/ 2147483647 h 16"/>
                <a:gd name="T26" fmla="*/ 0 w 7"/>
                <a:gd name="T27" fmla="*/ 2147483647 h 16"/>
                <a:gd name="T28" fmla="*/ 2147483647 w 7"/>
                <a:gd name="T29" fmla="*/ 2147483647 h 16"/>
                <a:gd name="T30" fmla="*/ 2147483647 w 7"/>
                <a:gd name="T31" fmla="*/ 2147483647 h 16"/>
                <a:gd name="T32" fmla="*/ 2147483647 w 7"/>
                <a:gd name="T33" fmla="*/ 2147483647 h 16"/>
                <a:gd name="T34" fmla="*/ 2147483647 w 7"/>
                <a:gd name="T35" fmla="*/ 2147483647 h 16"/>
                <a:gd name="T36" fmla="*/ 2147483647 w 7"/>
                <a:gd name="T37" fmla="*/ 2147483647 h 16"/>
                <a:gd name="T38" fmla="*/ 2147483647 w 7"/>
                <a:gd name="T39" fmla="*/ 2147483647 h 16"/>
                <a:gd name="T40" fmla="*/ 2147483647 w 7"/>
                <a:gd name="T41" fmla="*/ 2147483647 h 16"/>
                <a:gd name="T42" fmla="*/ 2147483647 w 7"/>
                <a:gd name="T43" fmla="*/ 2147483647 h 16"/>
                <a:gd name="T44" fmla="*/ 2147483647 w 7"/>
                <a:gd name="T45" fmla="*/ 2147483647 h 16"/>
                <a:gd name="T46" fmla="*/ 2147483647 w 7"/>
                <a:gd name="T47" fmla="*/ 2147483647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"/>
                <a:gd name="T73" fmla="*/ 0 h 16"/>
                <a:gd name="T74" fmla="*/ 7 w 7"/>
                <a:gd name="T75" fmla="*/ 16 h 1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" h="16">
                  <a:moveTo>
                    <a:pt x="0" y="6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7" y="8"/>
                    <a:pt x="7" y="9"/>
                    <a:pt x="7" y="10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5"/>
                    <a:pt x="6" y="16"/>
                    <a:pt x="6" y="16"/>
                  </a:cubicBezTo>
                  <a:cubicBezTo>
                    <a:pt x="5" y="16"/>
                    <a:pt x="4" y="16"/>
                    <a:pt x="4" y="15"/>
                  </a:cubicBezTo>
                  <a:cubicBezTo>
                    <a:pt x="2" y="15"/>
                    <a:pt x="2" y="14"/>
                    <a:pt x="1" y="12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8"/>
                    <a:pt x="0" y="7"/>
                    <a:pt x="0" y="6"/>
                  </a:cubicBezTo>
                  <a:close/>
                  <a:moveTo>
                    <a:pt x="1" y="7"/>
                  </a:moveTo>
                  <a:cubicBezTo>
                    <a:pt x="1" y="9"/>
                    <a:pt x="1" y="11"/>
                    <a:pt x="2" y="12"/>
                  </a:cubicBezTo>
                  <a:cubicBezTo>
                    <a:pt x="2" y="13"/>
                    <a:pt x="3" y="14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6" y="13"/>
                    <a:pt x="6" y="12"/>
                    <a:pt x="6" y="9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5" y="3"/>
                    <a:pt x="4" y="3"/>
                    <a:pt x="4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1" y="5"/>
                    <a:pt x="1" y="6"/>
                    <a:pt x="1" y="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04" name="Freeform 864"/>
            <p:cNvSpPr>
              <a:spLocks noEditPoints="1"/>
            </p:cNvSpPr>
            <p:nvPr/>
          </p:nvSpPr>
          <p:spPr bwMode="auto">
            <a:xfrm>
              <a:off x="2257" y="2375"/>
              <a:ext cx="167" cy="207"/>
            </a:xfrm>
            <a:custGeom>
              <a:avLst/>
              <a:gdLst>
                <a:gd name="T0" fmla="*/ 0 w 17"/>
                <a:gd name="T1" fmla="*/ 2147483647 h 21"/>
                <a:gd name="T2" fmla="*/ 2147483647 w 17"/>
                <a:gd name="T3" fmla="*/ 2147483647 h 21"/>
                <a:gd name="T4" fmla="*/ 2147483647 w 17"/>
                <a:gd name="T5" fmla="*/ 2147483647 h 21"/>
                <a:gd name="T6" fmla="*/ 2147483647 w 17"/>
                <a:gd name="T7" fmla="*/ 2147483647 h 21"/>
                <a:gd name="T8" fmla="*/ 2147483647 w 17"/>
                <a:gd name="T9" fmla="*/ 2147483647 h 21"/>
                <a:gd name="T10" fmla="*/ 2147483647 w 17"/>
                <a:gd name="T11" fmla="*/ 2147483647 h 21"/>
                <a:gd name="T12" fmla="*/ 2147483647 w 17"/>
                <a:gd name="T13" fmla="*/ 2147483647 h 21"/>
                <a:gd name="T14" fmla="*/ 2147483647 w 17"/>
                <a:gd name="T15" fmla="*/ 2147483647 h 21"/>
                <a:gd name="T16" fmla="*/ 2147483647 w 17"/>
                <a:gd name="T17" fmla="*/ 2147483647 h 21"/>
                <a:gd name="T18" fmla="*/ 2147483647 w 17"/>
                <a:gd name="T19" fmla="*/ 2147483647 h 21"/>
                <a:gd name="T20" fmla="*/ 2147483647 w 17"/>
                <a:gd name="T21" fmla="*/ 2147483647 h 21"/>
                <a:gd name="T22" fmla="*/ 2147483647 w 17"/>
                <a:gd name="T23" fmla="*/ 2147483647 h 21"/>
                <a:gd name="T24" fmla="*/ 2147483647 w 17"/>
                <a:gd name="T25" fmla="*/ 2147483647 h 21"/>
                <a:gd name="T26" fmla="*/ 2147483647 w 17"/>
                <a:gd name="T27" fmla="*/ 2147483647 h 21"/>
                <a:gd name="T28" fmla="*/ 2147483647 w 17"/>
                <a:gd name="T29" fmla="*/ 2147483647 h 21"/>
                <a:gd name="T30" fmla="*/ 2147483647 w 17"/>
                <a:gd name="T31" fmla="*/ 2147483647 h 21"/>
                <a:gd name="T32" fmla="*/ 2147483647 w 17"/>
                <a:gd name="T33" fmla="*/ 2147483647 h 21"/>
                <a:gd name="T34" fmla="*/ 0 w 17"/>
                <a:gd name="T35" fmla="*/ 2147483647 h 21"/>
                <a:gd name="T36" fmla="*/ 2147483647 w 17"/>
                <a:gd name="T37" fmla="*/ 0 h 21"/>
                <a:gd name="T38" fmla="*/ 2147483647 w 17"/>
                <a:gd name="T39" fmla="*/ 0 h 21"/>
                <a:gd name="T40" fmla="*/ 2147483647 w 17"/>
                <a:gd name="T41" fmla="*/ 2147483647 h 21"/>
                <a:gd name="T42" fmla="*/ 2147483647 w 17"/>
                <a:gd name="T43" fmla="*/ 2147483647 h 21"/>
                <a:gd name="T44" fmla="*/ 2147483647 w 17"/>
                <a:gd name="T45" fmla="*/ 2147483647 h 21"/>
                <a:gd name="T46" fmla="*/ 2147483647 w 17"/>
                <a:gd name="T47" fmla="*/ 2147483647 h 21"/>
                <a:gd name="T48" fmla="*/ 2147483647 w 17"/>
                <a:gd name="T49" fmla="*/ 2147483647 h 21"/>
                <a:gd name="T50" fmla="*/ 2147483647 w 17"/>
                <a:gd name="T51" fmla="*/ 2147483647 h 21"/>
                <a:gd name="T52" fmla="*/ 2147483647 w 17"/>
                <a:gd name="T53" fmla="*/ 2147483647 h 21"/>
                <a:gd name="T54" fmla="*/ 2147483647 w 17"/>
                <a:gd name="T55" fmla="*/ 2147483647 h 21"/>
                <a:gd name="T56" fmla="*/ 2147483647 w 17"/>
                <a:gd name="T57" fmla="*/ 2147483647 h 21"/>
                <a:gd name="T58" fmla="*/ 2147483647 w 17"/>
                <a:gd name="T59" fmla="*/ 2147483647 h 21"/>
                <a:gd name="T60" fmla="*/ 0 w 17"/>
                <a:gd name="T61" fmla="*/ 2147483647 h 21"/>
                <a:gd name="T62" fmla="*/ 2147483647 w 17"/>
                <a:gd name="T63" fmla="*/ 2147483647 h 21"/>
                <a:gd name="T64" fmla="*/ 2147483647 w 17"/>
                <a:gd name="T65" fmla="*/ 2147483647 h 21"/>
                <a:gd name="T66" fmla="*/ 2147483647 w 17"/>
                <a:gd name="T67" fmla="*/ 2147483647 h 21"/>
                <a:gd name="T68" fmla="*/ 2147483647 w 17"/>
                <a:gd name="T69" fmla="*/ 2147483647 h 21"/>
                <a:gd name="T70" fmla="*/ 2147483647 w 17"/>
                <a:gd name="T71" fmla="*/ 2147483647 h 21"/>
                <a:gd name="T72" fmla="*/ 2147483647 w 17"/>
                <a:gd name="T73" fmla="*/ 2147483647 h 21"/>
                <a:gd name="T74" fmla="*/ 2147483647 w 17"/>
                <a:gd name="T75" fmla="*/ 2147483647 h 21"/>
                <a:gd name="T76" fmla="*/ 2147483647 w 17"/>
                <a:gd name="T77" fmla="*/ 2147483647 h 21"/>
                <a:gd name="T78" fmla="*/ 2147483647 w 17"/>
                <a:gd name="T79" fmla="*/ 2147483647 h 21"/>
                <a:gd name="T80" fmla="*/ 2147483647 w 17"/>
                <a:gd name="T81" fmla="*/ 2147483647 h 21"/>
                <a:gd name="T82" fmla="*/ 2147483647 w 17"/>
                <a:gd name="T83" fmla="*/ 2147483647 h 21"/>
                <a:gd name="T84" fmla="*/ 2147483647 w 17"/>
                <a:gd name="T85" fmla="*/ 2147483647 h 21"/>
                <a:gd name="T86" fmla="*/ 2147483647 w 17"/>
                <a:gd name="T87" fmla="*/ 2147483647 h 21"/>
                <a:gd name="T88" fmla="*/ 2147483647 w 17"/>
                <a:gd name="T89" fmla="*/ 2147483647 h 21"/>
                <a:gd name="T90" fmla="*/ 2147483647 w 17"/>
                <a:gd name="T91" fmla="*/ 2147483647 h 21"/>
                <a:gd name="T92" fmla="*/ 2147483647 w 17"/>
                <a:gd name="T93" fmla="*/ 2147483647 h 21"/>
                <a:gd name="T94" fmla="*/ 2147483647 w 17"/>
                <a:gd name="T95" fmla="*/ 2147483647 h 21"/>
                <a:gd name="T96" fmla="*/ 2147483647 w 17"/>
                <a:gd name="T97" fmla="*/ 2147483647 h 21"/>
                <a:gd name="T98" fmla="*/ 2147483647 w 17"/>
                <a:gd name="T99" fmla="*/ 2147483647 h 21"/>
                <a:gd name="T100" fmla="*/ 2147483647 w 17"/>
                <a:gd name="T101" fmla="*/ 2147483647 h 21"/>
                <a:gd name="T102" fmla="*/ 2147483647 w 17"/>
                <a:gd name="T103" fmla="*/ 2147483647 h 21"/>
                <a:gd name="T104" fmla="*/ 2147483647 w 17"/>
                <a:gd name="T105" fmla="*/ 2147483647 h 21"/>
                <a:gd name="T106" fmla="*/ 2147483647 w 17"/>
                <a:gd name="T107" fmla="*/ 2147483647 h 21"/>
                <a:gd name="T108" fmla="*/ 2147483647 w 17"/>
                <a:gd name="T109" fmla="*/ 2147483647 h 2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"/>
                <a:gd name="T166" fmla="*/ 0 h 21"/>
                <a:gd name="T167" fmla="*/ 17 w 17"/>
                <a:gd name="T168" fmla="*/ 21 h 2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" h="21">
                  <a:moveTo>
                    <a:pt x="0" y="9"/>
                  </a:moveTo>
                  <a:cubicBezTo>
                    <a:pt x="0" y="9"/>
                    <a:pt x="1" y="9"/>
                    <a:pt x="1" y="9"/>
                  </a:cubicBezTo>
                  <a:cubicBezTo>
                    <a:pt x="1" y="10"/>
                    <a:pt x="1" y="11"/>
                    <a:pt x="2" y="12"/>
                  </a:cubicBezTo>
                  <a:cubicBezTo>
                    <a:pt x="2" y="13"/>
                    <a:pt x="3" y="13"/>
                    <a:pt x="3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6" y="11"/>
                    <a:pt x="6" y="10"/>
                    <a:pt x="5" y="10"/>
                  </a:cubicBezTo>
                  <a:cubicBezTo>
                    <a:pt x="5" y="9"/>
                    <a:pt x="4" y="8"/>
                    <a:pt x="3" y="8"/>
                  </a:cubicBezTo>
                  <a:cubicBezTo>
                    <a:pt x="3" y="8"/>
                    <a:pt x="3" y="8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4" y="7"/>
                    <a:pt x="5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1"/>
                    <a:pt x="5" y="1"/>
                    <a:pt x="5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6" y="8"/>
                    <a:pt x="6" y="8"/>
                    <a:pt x="5" y="8"/>
                  </a:cubicBezTo>
                  <a:cubicBezTo>
                    <a:pt x="6" y="9"/>
                    <a:pt x="6" y="9"/>
                    <a:pt x="7" y="10"/>
                  </a:cubicBezTo>
                  <a:cubicBezTo>
                    <a:pt x="7" y="11"/>
                    <a:pt x="7" y="12"/>
                    <a:pt x="7" y="13"/>
                  </a:cubicBezTo>
                  <a:cubicBezTo>
                    <a:pt x="7" y="14"/>
                    <a:pt x="7" y="15"/>
                    <a:pt x="6" y="15"/>
                  </a:cubicBezTo>
                  <a:cubicBezTo>
                    <a:pt x="5" y="16"/>
                    <a:pt x="4" y="16"/>
                    <a:pt x="3" y="15"/>
                  </a:cubicBezTo>
                  <a:cubicBezTo>
                    <a:pt x="2" y="14"/>
                    <a:pt x="1" y="14"/>
                    <a:pt x="1" y="12"/>
                  </a:cubicBezTo>
                  <a:cubicBezTo>
                    <a:pt x="0" y="11"/>
                    <a:pt x="0" y="10"/>
                    <a:pt x="0" y="9"/>
                  </a:cubicBezTo>
                  <a:close/>
                  <a:moveTo>
                    <a:pt x="9" y="14"/>
                  </a:moveTo>
                  <a:cubicBezTo>
                    <a:pt x="9" y="14"/>
                    <a:pt x="10" y="15"/>
                    <a:pt x="10" y="15"/>
                  </a:cubicBezTo>
                  <a:cubicBezTo>
                    <a:pt x="10" y="16"/>
                    <a:pt x="11" y="17"/>
                    <a:pt x="11" y="17"/>
                  </a:cubicBezTo>
                  <a:cubicBezTo>
                    <a:pt x="12" y="18"/>
                    <a:pt x="12" y="19"/>
                    <a:pt x="13" y="19"/>
                  </a:cubicBezTo>
                  <a:cubicBezTo>
                    <a:pt x="13" y="19"/>
                    <a:pt x="14" y="19"/>
                    <a:pt x="15" y="19"/>
                  </a:cubicBezTo>
                  <a:cubicBezTo>
                    <a:pt x="15" y="19"/>
                    <a:pt x="15" y="18"/>
                    <a:pt x="15" y="17"/>
                  </a:cubicBezTo>
                  <a:cubicBezTo>
                    <a:pt x="15" y="16"/>
                    <a:pt x="15" y="15"/>
                    <a:pt x="15" y="14"/>
                  </a:cubicBezTo>
                  <a:cubicBezTo>
                    <a:pt x="14" y="13"/>
                    <a:pt x="13" y="13"/>
                    <a:pt x="13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12"/>
                    <a:pt x="11" y="12"/>
                    <a:pt x="10" y="12"/>
                  </a:cubicBezTo>
                  <a:cubicBezTo>
                    <a:pt x="10" y="12"/>
                    <a:pt x="10" y="12"/>
                    <a:pt x="9" y="11"/>
                  </a:cubicBezTo>
                  <a:cubicBezTo>
                    <a:pt x="9" y="10"/>
                    <a:pt x="9" y="9"/>
                    <a:pt x="10" y="8"/>
                  </a:cubicBezTo>
                  <a:cubicBezTo>
                    <a:pt x="10" y="7"/>
                    <a:pt x="10" y="6"/>
                    <a:pt x="10" y="5"/>
                  </a:cubicBezTo>
                  <a:cubicBezTo>
                    <a:pt x="12" y="6"/>
                    <a:pt x="14" y="7"/>
                    <a:pt x="16" y="8"/>
                  </a:cubicBezTo>
                  <a:cubicBezTo>
                    <a:pt x="16" y="9"/>
                    <a:pt x="16" y="9"/>
                    <a:pt x="16" y="10"/>
                  </a:cubicBezTo>
                  <a:cubicBezTo>
                    <a:pt x="15" y="9"/>
                    <a:pt x="13" y="8"/>
                    <a:pt x="11" y="7"/>
                  </a:cubicBezTo>
                  <a:cubicBezTo>
                    <a:pt x="11" y="8"/>
                    <a:pt x="11" y="9"/>
                    <a:pt x="11" y="10"/>
                  </a:cubicBezTo>
                  <a:cubicBezTo>
                    <a:pt x="12" y="10"/>
                    <a:pt x="12" y="10"/>
                    <a:pt x="13" y="11"/>
                  </a:cubicBezTo>
                  <a:cubicBezTo>
                    <a:pt x="14" y="11"/>
                    <a:pt x="15" y="12"/>
                    <a:pt x="16" y="14"/>
                  </a:cubicBezTo>
                  <a:cubicBezTo>
                    <a:pt x="16" y="15"/>
                    <a:pt x="17" y="16"/>
                    <a:pt x="17" y="18"/>
                  </a:cubicBezTo>
                  <a:cubicBezTo>
                    <a:pt x="17" y="19"/>
                    <a:pt x="16" y="20"/>
                    <a:pt x="16" y="20"/>
                  </a:cubicBezTo>
                  <a:cubicBezTo>
                    <a:pt x="15" y="21"/>
                    <a:pt x="14" y="21"/>
                    <a:pt x="13" y="20"/>
                  </a:cubicBezTo>
                  <a:cubicBezTo>
                    <a:pt x="12" y="20"/>
                    <a:pt x="11" y="19"/>
                    <a:pt x="10" y="18"/>
                  </a:cubicBezTo>
                  <a:cubicBezTo>
                    <a:pt x="9" y="17"/>
                    <a:pt x="9" y="15"/>
                    <a:pt x="9" y="1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05" name="Freeform 865"/>
            <p:cNvSpPr>
              <a:spLocks noEditPoints="1"/>
            </p:cNvSpPr>
            <p:nvPr/>
          </p:nvSpPr>
          <p:spPr bwMode="auto">
            <a:xfrm>
              <a:off x="4525" y="1024"/>
              <a:ext cx="316" cy="256"/>
            </a:xfrm>
            <a:custGeom>
              <a:avLst/>
              <a:gdLst>
                <a:gd name="T0" fmla="*/ 0 w 32"/>
                <a:gd name="T1" fmla="*/ 2147483647 h 26"/>
                <a:gd name="T2" fmla="*/ 2147483647 w 32"/>
                <a:gd name="T3" fmla="*/ 2147483647 h 26"/>
                <a:gd name="T4" fmla="*/ 2147483647 w 32"/>
                <a:gd name="T5" fmla="*/ 2147483647 h 26"/>
                <a:gd name="T6" fmla="*/ 2147483647 w 32"/>
                <a:gd name="T7" fmla="*/ 2147483647 h 26"/>
                <a:gd name="T8" fmla="*/ 2147483647 w 32"/>
                <a:gd name="T9" fmla="*/ 2147483647 h 26"/>
                <a:gd name="T10" fmla="*/ 2147483647 w 32"/>
                <a:gd name="T11" fmla="*/ 2147483647 h 26"/>
                <a:gd name="T12" fmla="*/ 2147483647 w 32"/>
                <a:gd name="T13" fmla="*/ 0 h 26"/>
                <a:gd name="T14" fmla="*/ 2147483647 w 32"/>
                <a:gd name="T15" fmla="*/ 2147483647 h 26"/>
                <a:gd name="T16" fmla="*/ 2147483647 w 32"/>
                <a:gd name="T17" fmla="*/ 2147483647 h 26"/>
                <a:gd name="T18" fmla="*/ 2147483647 w 32"/>
                <a:gd name="T19" fmla="*/ 2147483647 h 26"/>
                <a:gd name="T20" fmla="*/ 2147483647 w 32"/>
                <a:gd name="T21" fmla="*/ 2147483647 h 26"/>
                <a:gd name="T22" fmla="*/ 2147483647 w 32"/>
                <a:gd name="T23" fmla="*/ 2147483647 h 26"/>
                <a:gd name="T24" fmla="*/ 2147483647 w 32"/>
                <a:gd name="T25" fmla="*/ 2147483647 h 26"/>
                <a:gd name="T26" fmla="*/ 2147483647 w 32"/>
                <a:gd name="T27" fmla="*/ 2147483647 h 26"/>
                <a:gd name="T28" fmla="*/ 2147483647 w 32"/>
                <a:gd name="T29" fmla="*/ 2147483647 h 26"/>
                <a:gd name="T30" fmla="*/ 2147483647 w 32"/>
                <a:gd name="T31" fmla="*/ 2147483647 h 26"/>
                <a:gd name="T32" fmla="*/ 2147483647 w 32"/>
                <a:gd name="T33" fmla="*/ 2147483647 h 26"/>
                <a:gd name="T34" fmla="*/ 2147483647 w 32"/>
                <a:gd name="T35" fmla="*/ 2147483647 h 26"/>
                <a:gd name="T36" fmla="*/ 2147483647 w 32"/>
                <a:gd name="T37" fmla="*/ 2147483647 h 26"/>
                <a:gd name="T38" fmla="*/ 2147483647 w 32"/>
                <a:gd name="T39" fmla="*/ 2147483647 h 26"/>
                <a:gd name="T40" fmla="*/ 2147483647 w 32"/>
                <a:gd name="T41" fmla="*/ 2147483647 h 26"/>
                <a:gd name="T42" fmla="*/ 2147483647 w 32"/>
                <a:gd name="T43" fmla="*/ 2147483647 h 26"/>
                <a:gd name="T44" fmla="*/ 2147483647 w 32"/>
                <a:gd name="T45" fmla="*/ 2147483647 h 26"/>
                <a:gd name="T46" fmla="*/ 2147483647 w 32"/>
                <a:gd name="T47" fmla="*/ 2147483647 h 26"/>
                <a:gd name="T48" fmla="*/ 2147483647 w 32"/>
                <a:gd name="T49" fmla="*/ 2147483647 h 26"/>
                <a:gd name="T50" fmla="*/ 2147483647 w 32"/>
                <a:gd name="T51" fmla="*/ 2147483647 h 26"/>
                <a:gd name="T52" fmla="*/ 2147483647 w 32"/>
                <a:gd name="T53" fmla="*/ 2147483647 h 26"/>
                <a:gd name="T54" fmla="*/ 2147483647 w 32"/>
                <a:gd name="T55" fmla="*/ 2147483647 h 26"/>
                <a:gd name="T56" fmla="*/ 2147483647 w 32"/>
                <a:gd name="T57" fmla="*/ 2147483647 h 26"/>
                <a:gd name="T58" fmla="*/ 2147483647 w 32"/>
                <a:gd name="T59" fmla="*/ 2147483647 h 26"/>
                <a:gd name="T60" fmla="*/ 2147483647 w 32"/>
                <a:gd name="T61" fmla="*/ 2147483647 h 26"/>
                <a:gd name="T62" fmla="*/ 2147483647 w 32"/>
                <a:gd name="T63" fmla="*/ 2147483647 h 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2"/>
                <a:gd name="T97" fmla="*/ 0 h 26"/>
                <a:gd name="T98" fmla="*/ 32 w 32"/>
                <a:gd name="T99" fmla="*/ 26 h 2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2" h="26">
                  <a:moveTo>
                    <a:pt x="0" y="4"/>
                  </a:moveTo>
                  <a:cubicBezTo>
                    <a:pt x="0" y="4"/>
                    <a:pt x="0" y="3"/>
                    <a:pt x="0" y="3"/>
                  </a:cubicBezTo>
                  <a:cubicBezTo>
                    <a:pt x="2" y="3"/>
                    <a:pt x="3" y="4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3" y="6"/>
                    <a:pt x="2" y="5"/>
                    <a:pt x="0" y="4"/>
                  </a:cubicBezTo>
                  <a:close/>
                  <a:moveTo>
                    <a:pt x="11" y="15"/>
                  </a:moveTo>
                  <a:cubicBezTo>
                    <a:pt x="11" y="15"/>
                    <a:pt x="10" y="15"/>
                    <a:pt x="10" y="14"/>
                  </a:cubicBezTo>
                  <a:cubicBezTo>
                    <a:pt x="10" y="12"/>
                    <a:pt x="10" y="11"/>
                    <a:pt x="10" y="9"/>
                  </a:cubicBezTo>
                  <a:cubicBezTo>
                    <a:pt x="10" y="7"/>
                    <a:pt x="10" y="5"/>
                    <a:pt x="10" y="3"/>
                  </a:cubicBezTo>
                  <a:cubicBezTo>
                    <a:pt x="9" y="3"/>
                    <a:pt x="9" y="3"/>
                    <a:pt x="8" y="4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8" y="2"/>
                    <a:pt x="8" y="2"/>
                    <a:pt x="9" y="1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11" y="3"/>
                    <a:pt x="11" y="6"/>
                    <a:pt x="11" y="8"/>
                  </a:cubicBezTo>
                  <a:cubicBezTo>
                    <a:pt x="11" y="10"/>
                    <a:pt x="11" y="13"/>
                    <a:pt x="11" y="15"/>
                  </a:cubicBezTo>
                  <a:close/>
                  <a:moveTo>
                    <a:pt x="15" y="14"/>
                  </a:moveTo>
                  <a:cubicBezTo>
                    <a:pt x="16" y="14"/>
                    <a:pt x="16" y="14"/>
                    <a:pt x="17" y="14"/>
                  </a:cubicBezTo>
                  <a:cubicBezTo>
                    <a:pt x="17" y="15"/>
                    <a:pt x="17" y="16"/>
                    <a:pt x="17" y="17"/>
                  </a:cubicBezTo>
                  <a:cubicBezTo>
                    <a:pt x="18" y="18"/>
                    <a:pt x="18" y="18"/>
                    <a:pt x="19" y="18"/>
                  </a:cubicBezTo>
                  <a:cubicBezTo>
                    <a:pt x="20" y="19"/>
                    <a:pt x="20" y="19"/>
                    <a:pt x="21" y="18"/>
                  </a:cubicBezTo>
                  <a:cubicBezTo>
                    <a:pt x="21" y="18"/>
                    <a:pt x="22" y="17"/>
                    <a:pt x="22" y="16"/>
                  </a:cubicBezTo>
                  <a:cubicBezTo>
                    <a:pt x="22" y="15"/>
                    <a:pt x="21" y="14"/>
                    <a:pt x="21" y="14"/>
                  </a:cubicBezTo>
                  <a:cubicBezTo>
                    <a:pt x="20" y="13"/>
                    <a:pt x="20" y="12"/>
                    <a:pt x="19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2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6" y="10"/>
                    <a:pt x="16" y="8"/>
                    <a:pt x="16" y="7"/>
                  </a:cubicBezTo>
                  <a:cubicBezTo>
                    <a:pt x="16" y="6"/>
                    <a:pt x="16" y="5"/>
                    <a:pt x="17" y="4"/>
                  </a:cubicBezTo>
                  <a:cubicBezTo>
                    <a:pt x="19" y="5"/>
                    <a:pt x="21" y="6"/>
                    <a:pt x="23" y="7"/>
                  </a:cubicBezTo>
                  <a:cubicBezTo>
                    <a:pt x="23" y="8"/>
                    <a:pt x="23" y="9"/>
                    <a:pt x="23" y="9"/>
                  </a:cubicBezTo>
                  <a:cubicBezTo>
                    <a:pt x="21" y="8"/>
                    <a:pt x="19" y="7"/>
                    <a:pt x="18" y="6"/>
                  </a:cubicBezTo>
                  <a:cubicBezTo>
                    <a:pt x="18" y="8"/>
                    <a:pt x="17" y="9"/>
                    <a:pt x="17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20" y="11"/>
                    <a:pt x="21" y="12"/>
                    <a:pt x="22" y="13"/>
                  </a:cubicBezTo>
                  <a:cubicBezTo>
                    <a:pt x="23" y="14"/>
                    <a:pt x="23" y="16"/>
                    <a:pt x="23" y="17"/>
                  </a:cubicBezTo>
                  <a:cubicBezTo>
                    <a:pt x="23" y="18"/>
                    <a:pt x="23" y="19"/>
                    <a:pt x="22" y="20"/>
                  </a:cubicBezTo>
                  <a:cubicBezTo>
                    <a:pt x="21" y="21"/>
                    <a:pt x="20" y="21"/>
                    <a:pt x="19" y="20"/>
                  </a:cubicBezTo>
                  <a:cubicBezTo>
                    <a:pt x="18" y="19"/>
                    <a:pt x="17" y="18"/>
                    <a:pt x="16" y="17"/>
                  </a:cubicBezTo>
                  <a:cubicBezTo>
                    <a:pt x="16" y="16"/>
                    <a:pt x="15" y="15"/>
                    <a:pt x="15" y="14"/>
                  </a:cubicBezTo>
                  <a:close/>
                  <a:moveTo>
                    <a:pt x="24" y="16"/>
                  </a:moveTo>
                  <a:cubicBezTo>
                    <a:pt x="24" y="14"/>
                    <a:pt x="25" y="13"/>
                    <a:pt x="25" y="12"/>
                  </a:cubicBezTo>
                  <a:cubicBezTo>
                    <a:pt x="25" y="11"/>
                    <a:pt x="26" y="10"/>
                    <a:pt x="26" y="10"/>
                  </a:cubicBezTo>
                  <a:cubicBezTo>
                    <a:pt x="27" y="10"/>
                    <a:pt x="28" y="10"/>
                    <a:pt x="28" y="11"/>
                  </a:cubicBezTo>
                  <a:cubicBezTo>
                    <a:pt x="29" y="11"/>
                    <a:pt x="30" y="11"/>
                    <a:pt x="30" y="12"/>
                  </a:cubicBezTo>
                  <a:cubicBezTo>
                    <a:pt x="31" y="13"/>
                    <a:pt x="31" y="13"/>
                    <a:pt x="31" y="14"/>
                  </a:cubicBezTo>
                  <a:cubicBezTo>
                    <a:pt x="32" y="15"/>
                    <a:pt x="32" y="16"/>
                    <a:pt x="32" y="17"/>
                  </a:cubicBezTo>
                  <a:cubicBezTo>
                    <a:pt x="32" y="18"/>
                    <a:pt x="32" y="19"/>
                    <a:pt x="32" y="20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2" y="25"/>
                    <a:pt x="31" y="25"/>
                    <a:pt x="31" y="26"/>
                  </a:cubicBezTo>
                  <a:cubicBezTo>
                    <a:pt x="30" y="26"/>
                    <a:pt x="29" y="26"/>
                    <a:pt x="28" y="25"/>
                  </a:cubicBezTo>
                  <a:cubicBezTo>
                    <a:pt x="27" y="25"/>
                    <a:pt x="26" y="24"/>
                    <a:pt x="26" y="22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8"/>
                    <a:pt x="24" y="17"/>
                    <a:pt x="24" y="16"/>
                  </a:cubicBezTo>
                  <a:close/>
                  <a:moveTo>
                    <a:pt x="26" y="17"/>
                  </a:moveTo>
                  <a:cubicBezTo>
                    <a:pt x="26" y="19"/>
                    <a:pt x="26" y="21"/>
                    <a:pt x="27" y="22"/>
                  </a:cubicBezTo>
                  <a:cubicBezTo>
                    <a:pt x="27" y="23"/>
                    <a:pt x="28" y="23"/>
                    <a:pt x="28" y="24"/>
                  </a:cubicBezTo>
                  <a:cubicBezTo>
                    <a:pt x="29" y="24"/>
                    <a:pt x="30" y="24"/>
                    <a:pt x="30" y="24"/>
                  </a:cubicBezTo>
                  <a:cubicBezTo>
                    <a:pt x="31" y="23"/>
                    <a:pt x="31" y="22"/>
                    <a:pt x="31" y="19"/>
                  </a:cubicBezTo>
                  <a:cubicBezTo>
                    <a:pt x="31" y="17"/>
                    <a:pt x="31" y="15"/>
                    <a:pt x="30" y="14"/>
                  </a:cubicBezTo>
                  <a:cubicBezTo>
                    <a:pt x="30" y="13"/>
                    <a:pt x="29" y="12"/>
                    <a:pt x="28" y="12"/>
                  </a:cubicBezTo>
                  <a:cubicBezTo>
                    <a:pt x="28" y="12"/>
                    <a:pt x="27" y="12"/>
                    <a:pt x="27" y="12"/>
                  </a:cubicBezTo>
                  <a:cubicBezTo>
                    <a:pt x="27" y="12"/>
                    <a:pt x="26" y="13"/>
                    <a:pt x="26" y="14"/>
                  </a:cubicBezTo>
                  <a:cubicBezTo>
                    <a:pt x="26" y="14"/>
                    <a:pt x="26" y="15"/>
                    <a:pt x="26" y="1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06" name="Freeform 866"/>
            <p:cNvSpPr>
              <a:spLocks noEditPoints="1"/>
            </p:cNvSpPr>
            <p:nvPr/>
          </p:nvSpPr>
          <p:spPr bwMode="auto">
            <a:xfrm>
              <a:off x="5058" y="728"/>
              <a:ext cx="325" cy="256"/>
            </a:xfrm>
            <a:custGeom>
              <a:avLst/>
              <a:gdLst>
                <a:gd name="T0" fmla="*/ 0 w 33"/>
                <a:gd name="T1" fmla="*/ 2147483647 h 26"/>
                <a:gd name="T2" fmla="*/ 2147483647 w 33"/>
                <a:gd name="T3" fmla="*/ 2147483647 h 26"/>
                <a:gd name="T4" fmla="*/ 2147483647 w 33"/>
                <a:gd name="T5" fmla="*/ 2147483647 h 26"/>
                <a:gd name="T6" fmla="*/ 2147483647 w 33"/>
                <a:gd name="T7" fmla="*/ 2147483647 h 26"/>
                <a:gd name="T8" fmla="*/ 2147483647 w 33"/>
                <a:gd name="T9" fmla="*/ 2147483647 h 26"/>
                <a:gd name="T10" fmla="*/ 2147483647 w 33"/>
                <a:gd name="T11" fmla="*/ 2147483647 h 26"/>
                <a:gd name="T12" fmla="*/ 2147483647 w 33"/>
                <a:gd name="T13" fmla="*/ 0 h 26"/>
                <a:gd name="T14" fmla="*/ 2147483647 w 33"/>
                <a:gd name="T15" fmla="*/ 2147483647 h 26"/>
                <a:gd name="T16" fmla="*/ 2147483647 w 33"/>
                <a:gd name="T17" fmla="*/ 2147483647 h 26"/>
                <a:gd name="T18" fmla="*/ 2147483647 w 33"/>
                <a:gd name="T19" fmla="*/ 2147483647 h 26"/>
                <a:gd name="T20" fmla="*/ 2147483647 w 33"/>
                <a:gd name="T21" fmla="*/ 2147483647 h 26"/>
                <a:gd name="T22" fmla="*/ 2147483647 w 33"/>
                <a:gd name="T23" fmla="*/ 2147483647 h 26"/>
                <a:gd name="T24" fmla="*/ 2147483647 w 33"/>
                <a:gd name="T25" fmla="*/ 2147483647 h 26"/>
                <a:gd name="T26" fmla="*/ 2147483647 w 33"/>
                <a:gd name="T27" fmla="*/ 2147483647 h 26"/>
                <a:gd name="T28" fmla="*/ 2147483647 w 33"/>
                <a:gd name="T29" fmla="*/ 2147483647 h 26"/>
                <a:gd name="T30" fmla="*/ 2147483647 w 33"/>
                <a:gd name="T31" fmla="*/ 2147483647 h 26"/>
                <a:gd name="T32" fmla="*/ 2147483647 w 33"/>
                <a:gd name="T33" fmla="*/ 2147483647 h 26"/>
                <a:gd name="T34" fmla="*/ 2147483647 w 33"/>
                <a:gd name="T35" fmla="*/ 2147483647 h 26"/>
                <a:gd name="T36" fmla="*/ 2147483647 w 33"/>
                <a:gd name="T37" fmla="*/ 2147483647 h 26"/>
                <a:gd name="T38" fmla="*/ 2147483647 w 33"/>
                <a:gd name="T39" fmla="*/ 2147483647 h 26"/>
                <a:gd name="T40" fmla="*/ 2147483647 w 33"/>
                <a:gd name="T41" fmla="*/ 2147483647 h 26"/>
                <a:gd name="T42" fmla="*/ 2147483647 w 33"/>
                <a:gd name="T43" fmla="*/ 2147483647 h 26"/>
                <a:gd name="T44" fmla="*/ 2147483647 w 33"/>
                <a:gd name="T45" fmla="*/ 2147483647 h 26"/>
                <a:gd name="T46" fmla="*/ 2147483647 w 33"/>
                <a:gd name="T47" fmla="*/ 2147483647 h 26"/>
                <a:gd name="T48" fmla="*/ 2147483647 w 33"/>
                <a:gd name="T49" fmla="*/ 2147483647 h 26"/>
                <a:gd name="T50" fmla="*/ 2147483647 w 33"/>
                <a:gd name="T51" fmla="*/ 2147483647 h 26"/>
                <a:gd name="T52" fmla="*/ 2147483647 w 33"/>
                <a:gd name="T53" fmla="*/ 2147483647 h 26"/>
                <a:gd name="T54" fmla="*/ 2147483647 w 33"/>
                <a:gd name="T55" fmla="*/ 2147483647 h 26"/>
                <a:gd name="T56" fmla="*/ 2147483647 w 33"/>
                <a:gd name="T57" fmla="*/ 2147483647 h 26"/>
                <a:gd name="T58" fmla="*/ 2147483647 w 33"/>
                <a:gd name="T59" fmla="*/ 2147483647 h 26"/>
                <a:gd name="T60" fmla="*/ 2147483647 w 33"/>
                <a:gd name="T61" fmla="*/ 2147483647 h 26"/>
                <a:gd name="T62" fmla="*/ 2147483647 w 33"/>
                <a:gd name="T63" fmla="*/ 2147483647 h 26"/>
                <a:gd name="T64" fmla="*/ 2147483647 w 33"/>
                <a:gd name="T65" fmla="*/ 2147483647 h 26"/>
                <a:gd name="T66" fmla="*/ 2147483647 w 33"/>
                <a:gd name="T67" fmla="*/ 2147483647 h 26"/>
                <a:gd name="T68" fmla="*/ 2147483647 w 33"/>
                <a:gd name="T69" fmla="*/ 2147483647 h 26"/>
                <a:gd name="T70" fmla="*/ 2147483647 w 33"/>
                <a:gd name="T71" fmla="*/ 2147483647 h 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26"/>
                <a:gd name="T110" fmla="*/ 33 w 33"/>
                <a:gd name="T111" fmla="*/ 26 h 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26">
                  <a:moveTo>
                    <a:pt x="0" y="4"/>
                  </a:moveTo>
                  <a:cubicBezTo>
                    <a:pt x="0" y="4"/>
                    <a:pt x="0" y="3"/>
                    <a:pt x="0" y="3"/>
                  </a:cubicBezTo>
                  <a:cubicBezTo>
                    <a:pt x="2" y="4"/>
                    <a:pt x="3" y="4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3" y="6"/>
                    <a:pt x="2" y="5"/>
                    <a:pt x="0" y="4"/>
                  </a:cubicBezTo>
                  <a:close/>
                  <a:moveTo>
                    <a:pt x="11" y="15"/>
                  </a:moveTo>
                  <a:cubicBezTo>
                    <a:pt x="11" y="15"/>
                    <a:pt x="10" y="15"/>
                    <a:pt x="10" y="14"/>
                  </a:cubicBezTo>
                  <a:cubicBezTo>
                    <a:pt x="10" y="13"/>
                    <a:pt x="10" y="11"/>
                    <a:pt x="10" y="9"/>
                  </a:cubicBezTo>
                  <a:cubicBezTo>
                    <a:pt x="10" y="7"/>
                    <a:pt x="10" y="5"/>
                    <a:pt x="10" y="3"/>
                  </a:cubicBezTo>
                  <a:cubicBezTo>
                    <a:pt x="10" y="3"/>
                    <a:pt x="9" y="4"/>
                    <a:pt x="9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10" y="1"/>
                    <a:pt x="10" y="1"/>
                    <a:pt x="11" y="0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11" y="3"/>
                    <a:pt x="11" y="6"/>
                    <a:pt x="11" y="8"/>
                  </a:cubicBezTo>
                  <a:cubicBezTo>
                    <a:pt x="11" y="10"/>
                    <a:pt x="11" y="13"/>
                    <a:pt x="11" y="15"/>
                  </a:cubicBezTo>
                  <a:close/>
                  <a:moveTo>
                    <a:pt x="15" y="14"/>
                  </a:moveTo>
                  <a:cubicBezTo>
                    <a:pt x="16" y="14"/>
                    <a:pt x="16" y="15"/>
                    <a:pt x="17" y="15"/>
                  </a:cubicBezTo>
                  <a:cubicBezTo>
                    <a:pt x="17" y="16"/>
                    <a:pt x="17" y="16"/>
                    <a:pt x="18" y="17"/>
                  </a:cubicBezTo>
                  <a:cubicBezTo>
                    <a:pt x="18" y="18"/>
                    <a:pt x="18" y="18"/>
                    <a:pt x="19" y="18"/>
                  </a:cubicBezTo>
                  <a:cubicBezTo>
                    <a:pt x="19" y="19"/>
                    <a:pt x="20" y="19"/>
                    <a:pt x="20" y="19"/>
                  </a:cubicBezTo>
                  <a:cubicBezTo>
                    <a:pt x="20" y="19"/>
                    <a:pt x="21" y="18"/>
                    <a:pt x="21" y="18"/>
                  </a:cubicBezTo>
                  <a:cubicBezTo>
                    <a:pt x="21" y="18"/>
                    <a:pt x="21" y="17"/>
                    <a:pt x="22" y="17"/>
                  </a:cubicBezTo>
                  <a:cubicBezTo>
                    <a:pt x="22" y="16"/>
                    <a:pt x="22" y="15"/>
                    <a:pt x="22" y="15"/>
                  </a:cubicBezTo>
                  <a:cubicBezTo>
                    <a:pt x="22" y="15"/>
                    <a:pt x="22" y="15"/>
                    <a:pt x="22" y="14"/>
                  </a:cubicBezTo>
                  <a:cubicBezTo>
                    <a:pt x="21" y="15"/>
                    <a:pt x="21" y="15"/>
                    <a:pt x="20" y="15"/>
                  </a:cubicBezTo>
                  <a:cubicBezTo>
                    <a:pt x="20" y="15"/>
                    <a:pt x="19" y="15"/>
                    <a:pt x="19" y="15"/>
                  </a:cubicBezTo>
                  <a:cubicBezTo>
                    <a:pt x="18" y="14"/>
                    <a:pt x="17" y="13"/>
                    <a:pt x="16" y="12"/>
                  </a:cubicBezTo>
                  <a:cubicBezTo>
                    <a:pt x="16" y="11"/>
                    <a:pt x="15" y="9"/>
                    <a:pt x="15" y="8"/>
                  </a:cubicBezTo>
                  <a:cubicBezTo>
                    <a:pt x="15" y="6"/>
                    <a:pt x="16" y="5"/>
                    <a:pt x="16" y="5"/>
                  </a:cubicBezTo>
                  <a:cubicBezTo>
                    <a:pt x="17" y="5"/>
                    <a:pt x="18" y="5"/>
                    <a:pt x="19" y="5"/>
                  </a:cubicBezTo>
                  <a:cubicBezTo>
                    <a:pt x="20" y="6"/>
                    <a:pt x="21" y="6"/>
                    <a:pt x="21" y="7"/>
                  </a:cubicBezTo>
                  <a:cubicBezTo>
                    <a:pt x="22" y="8"/>
                    <a:pt x="22" y="9"/>
                    <a:pt x="23" y="10"/>
                  </a:cubicBezTo>
                  <a:cubicBezTo>
                    <a:pt x="23" y="11"/>
                    <a:pt x="23" y="13"/>
                    <a:pt x="23" y="15"/>
                  </a:cubicBezTo>
                  <a:cubicBezTo>
                    <a:pt x="23" y="16"/>
                    <a:pt x="23" y="18"/>
                    <a:pt x="23" y="19"/>
                  </a:cubicBezTo>
                  <a:cubicBezTo>
                    <a:pt x="22" y="20"/>
                    <a:pt x="22" y="20"/>
                    <a:pt x="21" y="20"/>
                  </a:cubicBezTo>
                  <a:cubicBezTo>
                    <a:pt x="21" y="20"/>
                    <a:pt x="20" y="20"/>
                    <a:pt x="19" y="20"/>
                  </a:cubicBezTo>
                  <a:cubicBezTo>
                    <a:pt x="18" y="19"/>
                    <a:pt x="17" y="18"/>
                    <a:pt x="17" y="17"/>
                  </a:cubicBezTo>
                  <a:cubicBezTo>
                    <a:pt x="16" y="17"/>
                    <a:pt x="16" y="15"/>
                    <a:pt x="15" y="14"/>
                  </a:cubicBezTo>
                  <a:close/>
                  <a:moveTo>
                    <a:pt x="22" y="11"/>
                  </a:moveTo>
                  <a:cubicBezTo>
                    <a:pt x="22" y="10"/>
                    <a:pt x="21" y="9"/>
                    <a:pt x="21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9" y="6"/>
                    <a:pt x="18" y="6"/>
                    <a:pt x="18" y="7"/>
                  </a:cubicBezTo>
                  <a:cubicBezTo>
                    <a:pt x="17" y="7"/>
                    <a:pt x="17" y="8"/>
                    <a:pt x="17" y="9"/>
                  </a:cubicBezTo>
                  <a:cubicBezTo>
                    <a:pt x="17" y="10"/>
                    <a:pt x="17" y="11"/>
                    <a:pt x="17" y="11"/>
                  </a:cubicBezTo>
                  <a:cubicBezTo>
                    <a:pt x="18" y="12"/>
                    <a:pt x="19" y="13"/>
                    <a:pt x="19" y="13"/>
                  </a:cubicBezTo>
                  <a:cubicBezTo>
                    <a:pt x="20" y="14"/>
                    <a:pt x="20" y="14"/>
                    <a:pt x="21" y="13"/>
                  </a:cubicBezTo>
                  <a:cubicBezTo>
                    <a:pt x="21" y="13"/>
                    <a:pt x="22" y="12"/>
                    <a:pt x="22" y="11"/>
                  </a:cubicBezTo>
                  <a:close/>
                  <a:moveTo>
                    <a:pt x="25" y="16"/>
                  </a:moveTo>
                  <a:cubicBezTo>
                    <a:pt x="25" y="14"/>
                    <a:pt x="25" y="13"/>
                    <a:pt x="25" y="12"/>
                  </a:cubicBezTo>
                  <a:cubicBezTo>
                    <a:pt x="25" y="11"/>
                    <a:pt x="26" y="10"/>
                    <a:pt x="26" y="10"/>
                  </a:cubicBezTo>
                  <a:cubicBezTo>
                    <a:pt x="27" y="10"/>
                    <a:pt x="28" y="10"/>
                    <a:pt x="29" y="11"/>
                  </a:cubicBezTo>
                  <a:cubicBezTo>
                    <a:pt x="29" y="11"/>
                    <a:pt x="30" y="12"/>
                    <a:pt x="30" y="12"/>
                  </a:cubicBezTo>
                  <a:cubicBezTo>
                    <a:pt x="31" y="13"/>
                    <a:pt x="31" y="13"/>
                    <a:pt x="32" y="14"/>
                  </a:cubicBezTo>
                  <a:cubicBezTo>
                    <a:pt x="32" y="15"/>
                    <a:pt x="32" y="16"/>
                    <a:pt x="32" y="17"/>
                  </a:cubicBezTo>
                  <a:cubicBezTo>
                    <a:pt x="32" y="18"/>
                    <a:pt x="33" y="19"/>
                    <a:pt x="33" y="20"/>
                  </a:cubicBezTo>
                  <a:cubicBezTo>
                    <a:pt x="33" y="22"/>
                    <a:pt x="32" y="23"/>
                    <a:pt x="32" y="24"/>
                  </a:cubicBezTo>
                  <a:cubicBezTo>
                    <a:pt x="32" y="25"/>
                    <a:pt x="31" y="26"/>
                    <a:pt x="31" y="26"/>
                  </a:cubicBezTo>
                  <a:cubicBezTo>
                    <a:pt x="30" y="26"/>
                    <a:pt x="29" y="26"/>
                    <a:pt x="29" y="25"/>
                  </a:cubicBezTo>
                  <a:cubicBezTo>
                    <a:pt x="27" y="25"/>
                    <a:pt x="26" y="24"/>
                    <a:pt x="26" y="22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8"/>
                    <a:pt x="25" y="17"/>
                    <a:pt x="25" y="16"/>
                  </a:cubicBezTo>
                  <a:close/>
                  <a:moveTo>
                    <a:pt x="26" y="17"/>
                  </a:moveTo>
                  <a:cubicBezTo>
                    <a:pt x="26" y="19"/>
                    <a:pt x="26" y="21"/>
                    <a:pt x="27" y="22"/>
                  </a:cubicBezTo>
                  <a:cubicBezTo>
                    <a:pt x="27" y="23"/>
                    <a:pt x="28" y="23"/>
                    <a:pt x="29" y="24"/>
                  </a:cubicBezTo>
                  <a:cubicBezTo>
                    <a:pt x="29" y="24"/>
                    <a:pt x="30" y="24"/>
                    <a:pt x="30" y="24"/>
                  </a:cubicBezTo>
                  <a:cubicBezTo>
                    <a:pt x="31" y="23"/>
                    <a:pt x="31" y="22"/>
                    <a:pt x="31" y="19"/>
                  </a:cubicBezTo>
                  <a:cubicBezTo>
                    <a:pt x="31" y="17"/>
                    <a:pt x="31" y="15"/>
                    <a:pt x="30" y="14"/>
                  </a:cubicBezTo>
                  <a:cubicBezTo>
                    <a:pt x="30" y="13"/>
                    <a:pt x="29" y="13"/>
                    <a:pt x="29" y="12"/>
                  </a:cubicBezTo>
                  <a:cubicBezTo>
                    <a:pt x="28" y="12"/>
                    <a:pt x="27" y="12"/>
                    <a:pt x="27" y="12"/>
                  </a:cubicBezTo>
                  <a:cubicBezTo>
                    <a:pt x="27" y="12"/>
                    <a:pt x="26" y="13"/>
                    <a:pt x="26" y="14"/>
                  </a:cubicBezTo>
                  <a:cubicBezTo>
                    <a:pt x="26" y="14"/>
                    <a:pt x="26" y="15"/>
                    <a:pt x="26" y="1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07" name="Line 867"/>
            <p:cNvSpPr>
              <a:spLocks noChangeShapeType="1"/>
            </p:cNvSpPr>
            <p:nvPr/>
          </p:nvSpPr>
          <p:spPr bwMode="auto">
            <a:xfrm flipV="1">
              <a:off x="2316" y="1103"/>
              <a:ext cx="2919" cy="1656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08" name="Line 868"/>
            <p:cNvSpPr>
              <a:spLocks noChangeShapeType="1"/>
            </p:cNvSpPr>
            <p:nvPr/>
          </p:nvSpPr>
          <p:spPr bwMode="auto">
            <a:xfrm>
              <a:off x="5235" y="955"/>
              <a:ext cx="1" cy="14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09" name="Line 869"/>
            <p:cNvSpPr>
              <a:spLocks noChangeShapeType="1"/>
            </p:cNvSpPr>
            <p:nvPr/>
          </p:nvSpPr>
          <p:spPr bwMode="auto">
            <a:xfrm>
              <a:off x="4712" y="1250"/>
              <a:ext cx="1" cy="14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10" name="Line 870"/>
            <p:cNvSpPr>
              <a:spLocks noChangeShapeType="1"/>
            </p:cNvSpPr>
            <p:nvPr/>
          </p:nvSpPr>
          <p:spPr bwMode="auto">
            <a:xfrm>
              <a:off x="4062" y="1615"/>
              <a:ext cx="1" cy="14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11" name="Line 871"/>
            <p:cNvSpPr>
              <a:spLocks noChangeShapeType="1"/>
            </p:cNvSpPr>
            <p:nvPr/>
          </p:nvSpPr>
          <p:spPr bwMode="auto">
            <a:xfrm>
              <a:off x="3421" y="1990"/>
              <a:ext cx="1" cy="14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12" name="Line 872"/>
            <p:cNvSpPr>
              <a:spLocks noChangeShapeType="1"/>
            </p:cNvSpPr>
            <p:nvPr/>
          </p:nvSpPr>
          <p:spPr bwMode="auto">
            <a:xfrm>
              <a:off x="2770" y="2355"/>
              <a:ext cx="1" cy="14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13" name="Line 873"/>
            <p:cNvSpPr>
              <a:spLocks noChangeShapeType="1"/>
            </p:cNvSpPr>
            <p:nvPr/>
          </p:nvSpPr>
          <p:spPr bwMode="auto">
            <a:xfrm>
              <a:off x="2316" y="2621"/>
              <a:ext cx="1" cy="13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14" name="Freeform 874"/>
            <p:cNvSpPr>
              <a:spLocks/>
            </p:cNvSpPr>
            <p:nvPr/>
          </p:nvSpPr>
          <p:spPr bwMode="auto">
            <a:xfrm>
              <a:off x="1961" y="3006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15" name="Freeform 875"/>
            <p:cNvSpPr>
              <a:spLocks noEditPoints="1"/>
            </p:cNvSpPr>
            <p:nvPr/>
          </p:nvSpPr>
          <p:spPr bwMode="auto">
            <a:xfrm>
              <a:off x="1951" y="3006"/>
              <a:ext cx="207" cy="118"/>
            </a:xfrm>
            <a:custGeom>
              <a:avLst/>
              <a:gdLst>
                <a:gd name="T0" fmla="*/ 2147483647 w 21"/>
                <a:gd name="T1" fmla="*/ 2147483647 h 12"/>
                <a:gd name="T2" fmla="*/ 2147483647 w 21"/>
                <a:gd name="T3" fmla="*/ 0 h 12"/>
                <a:gd name="T4" fmla="*/ 2147483647 w 21"/>
                <a:gd name="T5" fmla="*/ 0 h 12"/>
                <a:gd name="T6" fmla="*/ 2147483647 w 21"/>
                <a:gd name="T7" fmla="*/ 0 h 12"/>
                <a:gd name="T8" fmla="*/ 2147483647 w 21"/>
                <a:gd name="T9" fmla="*/ 2147483647 h 12"/>
                <a:gd name="T10" fmla="*/ 2147483647 w 21"/>
                <a:gd name="T11" fmla="*/ 2147483647 h 12"/>
                <a:gd name="T12" fmla="*/ 2147483647 w 21"/>
                <a:gd name="T13" fmla="*/ 2147483647 h 12"/>
                <a:gd name="T14" fmla="*/ 2147483647 w 21"/>
                <a:gd name="T15" fmla="*/ 2147483647 h 12"/>
                <a:gd name="T16" fmla="*/ 2147483647 w 21"/>
                <a:gd name="T17" fmla="*/ 2147483647 h 12"/>
                <a:gd name="T18" fmla="*/ 2147483647 w 21"/>
                <a:gd name="T19" fmla="*/ 2147483647 h 12"/>
                <a:gd name="T20" fmla="*/ 2147483647 w 21"/>
                <a:gd name="T21" fmla="*/ 2147483647 h 12"/>
                <a:gd name="T22" fmla="*/ 0 w 21"/>
                <a:gd name="T23" fmla="*/ 2147483647 h 12"/>
                <a:gd name="T24" fmla="*/ 2147483647 w 21"/>
                <a:gd name="T25" fmla="*/ 2147483647 h 12"/>
                <a:gd name="T26" fmla="*/ 2147483647 w 21"/>
                <a:gd name="T27" fmla="*/ 0 h 12"/>
                <a:gd name="T28" fmla="*/ 2147483647 w 21"/>
                <a:gd name="T29" fmla="*/ 2147483647 h 12"/>
                <a:gd name="T30" fmla="*/ 2147483647 w 21"/>
                <a:gd name="T31" fmla="*/ 2147483647 h 12"/>
                <a:gd name="T32" fmla="*/ 2147483647 w 21"/>
                <a:gd name="T33" fmla="*/ 2147483647 h 12"/>
                <a:gd name="T34" fmla="*/ 2147483647 w 21"/>
                <a:gd name="T35" fmla="*/ 0 h 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"/>
                <a:gd name="T55" fmla="*/ 0 h 12"/>
                <a:gd name="T56" fmla="*/ 21 w 21"/>
                <a:gd name="T57" fmla="*/ 12 h 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" h="12">
                  <a:moveTo>
                    <a:pt x="1" y="4"/>
                  </a:moveTo>
                  <a:lnTo>
                    <a:pt x="9" y="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12" y="12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4"/>
                  </a:lnTo>
                  <a:close/>
                  <a:moveTo>
                    <a:pt x="9" y="0"/>
                  </a:moveTo>
                  <a:lnTo>
                    <a:pt x="1" y="5"/>
                  </a:lnTo>
                  <a:lnTo>
                    <a:pt x="12" y="11"/>
                  </a:lnTo>
                  <a:lnTo>
                    <a:pt x="19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4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16" name="Freeform 876"/>
            <p:cNvSpPr>
              <a:spLocks/>
            </p:cNvSpPr>
            <p:nvPr/>
          </p:nvSpPr>
          <p:spPr bwMode="auto">
            <a:xfrm>
              <a:off x="1961" y="2996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4"/>
                  </a:moveTo>
                  <a:lnTo>
                    <a:pt x="8" y="0"/>
                  </a:lnTo>
                  <a:lnTo>
                    <a:pt x="19" y="6"/>
                  </a:lnTo>
                  <a:lnTo>
                    <a:pt x="11" y="1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1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17" name="Freeform 877"/>
            <p:cNvSpPr>
              <a:spLocks noEditPoints="1"/>
            </p:cNvSpPr>
            <p:nvPr/>
          </p:nvSpPr>
          <p:spPr bwMode="auto">
            <a:xfrm>
              <a:off x="1951" y="2986"/>
              <a:ext cx="207" cy="118"/>
            </a:xfrm>
            <a:custGeom>
              <a:avLst/>
              <a:gdLst>
                <a:gd name="T0" fmla="*/ 2147483647 w 21"/>
                <a:gd name="T1" fmla="*/ 2147483647 h 12"/>
                <a:gd name="T2" fmla="*/ 2147483647 w 21"/>
                <a:gd name="T3" fmla="*/ 0 h 12"/>
                <a:gd name="T4" fmla="*/ 2147483647 w 21"/>
                <a:gd name="T5" fmla="*/ 0 h 12"/>
                <a:gd name="T6" fmla="*/ 2147483647 w 21"/>
                <a:gd name="T7" fmla="*/ 0 h 12"/>
                <a:gd name="T8" fmla="*/ 2147483647 w 21"/>
                <a:gd name="T9" fmla="*/ 2147483647 h 12"/>
                <a:gd name="T10" fmla="*/ 2147483647 w 21"/>
                <a:gd name="T11" fmla="*/ 2147483647 h 12"/>
                <a:gd name="T12" fmla="*/ 2147483647 w 21"/>
                <a:gd name="T13" fmla="*/ 2147483647 h 12"/>
                <a:gd name="T14" fmla="*/ 2147483647 w 21"/>
                <a:gd name="T15" fmla="*/ 2147483647 h 12"/>
                <a:gd name="T16" fmla="*/ 2147483647 w 21"/>
                <a:gd name="T17" fmla="*/ 2147483647 h 12"/>
                <a:gd name="T18" fmla="*/ 2147483647 w 21"/>
                <a:gd name="T19" fmla="*/ 2147483647 h 12"/>
                <a:gd name="T20" fmla="*/ 2147483647 w 21"/>
                <a:gd name="T21" fmla="*/ 2147483647 h 12"/>
                <a:gd name="T22" fmla="*/ 0 w 21"/>
                <a:gd name="T23" fmla="*/ 2147483647 h 12"/>
                <a:gd name="T24" fmla="*/ 2147483647 w 21"/>
                <a:gd name="T25" fmla="*/ 2147483647 h 12"/>
                <a:gd name="T26" fmla="*/ 2147483647 w 21"/>
                <a:gd name="T27" fmla="*/ 2147483647 h 12"/>
                <a:gd name="T28" fmla="*/ 2147483647 w 21"/>
                <a:gd name="T29" fmla="*/ 2147483647 h 12"/>
                <a:gd name="T30" fmla="*/ 2147483647 w 21"/>
                <a:gd name="T31" fmla="*/ 2147483647 h 12"/>
                <a:gd name="T32" fmla="*/ 2147483647 w 21"/>
                <a:gd name="T33" fmla="*/ 2147483647 h 12"/>
                <a:gd name="T34" fmla="*/ 2147483647 w 21"/>
                <a:gd name="T35" fmla="*/ 2147483647 h 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"/>
                <a:gd name="T55" fmla="*/ 0 h 12"/>
                <a:gd name="T56" fmla="*/ 21 w 21"/>
                <a:gd name="T57" fmla="*/ 12 h 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" h="12">
                  <a:moveTo>
                    <a:pt x="1" y="5"/>
                  </a:moveTo>
                  <a:lnTo>
                    <a:pt x="9" y="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12" y="12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close/>
                  <a:moveTo>
                    <a:pt x="9" y="1"/>
                  </a:moveTo>
                  <a:lnTo>
                    <a:pt x="2" y="5"/>
                  </a:lnTo>
                  <a:lnTo>
                    <a:pt x="12" y="11"/>
                  </a:lnTo>
                  <a:lnTo>
                    <a:pt x="20" y="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18" name="Freeform 878"/>
            <p:cNvSpPr>
              <a:spLocks/>
            </p:cNvSpPr>
            <p:nvPr/>
          </p:nvSpPr>
          <p:spPr bwMode="auto">
            <a:xfrm>
              <a:off x="1793" y="3144"/>
              <a:ext cx="237" cy="138"/>
            </a:xfrm>
            <a:custGeom>
              <a:avLst/>
              <a:gdLst>
                <a:gd name="T0" fmla="*/ 0 w 24"/>
                <a:gd name="T1" fmla="*/ 2147483647 h 14"/>
                <a:gd name="T2" fmla="*/ 2147483647 w 24"/>
                <a:gd name="T3" fmla="*/ 0 h 14"/>
                <a:gd name="T4" fmla="*/ 2147483647 w 24"/>
                <a:gd name="T5" fmla="*/ 2147483647 h 14"/>
                <a:gd name="T6" fmla="*/ 2147483647 w 24"/>
                <a:gd name="T7" fmla="*/ 2147483647 h 14"/>
                <a:gd name="T8" fmla="*/ 0 w 24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4"/>
                <a:gd name="T17" fmla="*/ 24 w 2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4">
                  <a:moveTo>
                    <a:pt x="0" y="6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47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19" name="Freeform 879"/>
            <p:cNvSpPr>
              <a:spLocks/>
            </p:cNvSpPr>
            <p:nvPr/>
          </p:nvSpPr>
          <p:spPr bwMode="auto">
            <a:xfrm>
              <a:off x="1793" y="3144"/>
              <a:ext cx="237" cy="138"/>
            </a:xfrm>
            <a:custGeom>
              <a:avLst/>
              <a:gdLst>
                <a:gd name="T0" fmla="*/ 0 w 24"/>
                <a:gd name="T1" fmla="*/ 2147483647 h 14"/>
                <a:gd name="T2" fmla="*/ 2147483647 w 24"/>
                <a:gd name="T3" fmla="*/ 0 h 14"/>
                <a:gd name="T4" fmla="*/ 2147483647 w 24"/>
                <a:gd name="T5" fmla="*/ 2147483647 h 14"/>
                <a:gd name="T6" fmla="*/ 2147483647 w 24"/>
                <a:gd name="T7" fmla="*/ 2147483647 h 14"/>
                <a:gd name="T8" fmla="*/ 0 w 24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4"/>
                <a:gd name="T17" fmla="*/ 24 w 2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4">
                  <a:moveTo>
                    <a:pt x="0" y="6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4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20" name="Freeform 880"/>
            <p:cNvSpPr>
              <a:spLocks/>
            </p:cNvSpPr>
            <p:nvPr/>
          </p:nvSpPr>
          <p:spPr bwMode="auto">
            <a:xfrm>
              <a:off x="1793" y="3055"/>
              <a:ext cx="89" cy="148"/>
            </a:xfrm>
            <a:custGeom>
              <a:avLst/>
              <a:gdLst>
                <a:gd name="T0" fmla="*/ 0 w 9"/>
                <a:gd name="T1" fmla="*/ 2147483647 h 15"/>
                <a:gd name="T2" fmla="*/ 2147483647 w 9"/>
                <a:gd name="T3" fmla="*/ 0 h 15"/>
                <a:gd name="T4" fmla="*/ 2147483647 w 9"/>
                <a:gd name="T5" fmla="*/ 2147483647 h 15"/>
                <a:gd name="T6" fmla="*/ 0 w 9"/>
                <a:gd name="T7" fmla="*/ 2147483647 h 15"/>
                <a:gd name="T8" fmla="*/ 0 w 9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0" y="5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21" name="Freeform 881"/>
            <p:cNvSpPr>
              <a:spLocks/>
            </p:cNvSpPr>
            <p:nvPr/>
          </p:nvSpPr>
          <p:spPr bwMode="auto">
            <a:xfrm>
              <a:off x="1793" y="3055"/>
              <a:ext cx="89" cy="148"/>
            </a:xfrm>
            <a:custGeom>
              <a:avLst/>
              <a:gdLst>
                <a:gd name="T0" fmla="*/ 0 w 9"/>
                <a:gd name="T1" fmla="*/ 2147483647 h 15"/>
                <a:gd name="T2" fmla="*/ 2147483647 w 9"/>
                <a:gd name="T3" fmla="*/ 0 h 15"/>
                <a:gd name="T4" fmla="*/ 2147483647 w 9"/>
                <a:gd name="T5" fmla="*/ 2147483647 h 15"/>
                <a:gd name="T6" fmla="*/ 0 w 9"/>
                <a:gd name="T7" fmla="*/ 2147483647 h 15"/>
                <a:gd name="T8" fmla="*/ 0 w 9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0" y="5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22" name="Freeform 882"/>
            <p:cNvSpPr>
              <a:spLocks/>
            </p:cNvSpPr>
            <p:nvPr/>
          </p:nvSpPr>
          <p:spPr bwMode="auto">
            <a:xfrm>
              <a:off x="1931" y="3134"/>
              <a:ext cx="89" cy="148"/>
            </a:xfrm>
            <a:custGeom>
              <a:avLst/>
              <a:gdLst>
                <a:gd name="T0" fmla="*/ 0 w 9"/>
                <a:gd name="T1" fmla="*/ 2147483647 h 15"/>
                <a:gd name="T2" fmla="*/ 2147483647 w 9"/>
                <a:gd name="T3" fmla="*/ 0 h 15"/>
                <a:gd name="T4" fmla="*/ 2147483647 w 9"/>
                <a:gd name="T5" fmla="*/ 2147483647 h 15"/>
                <a:gd name="T6" fmla="*/ 0 w 9"/>
                <a:gd name="T7" fmla="*/ 2147483647 h 15"/>
                <a:gd name="T8" fmla="*/ 0 w 9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0" y="6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1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E4B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23" name="Freeform 883"/>
            <p:cNvSpPr>
              <a:spLocks/>
            </p:cNvSpPr>
            <p:nvPr/>
          </p:nvSpPr>
          <p:spPr bwMode="auto">
            <a:xfrm>
              <a:off x="1931" y="3134"/>
              <a:ext cx="89" cy="148"/>
            </a:xfrm>
            <a:custGeom>
              <a:avLst/>
              <a:gdLst>
                <a:gd name="T0" fmla="*/ 0 w 9"/>
                <a:gd name="T1" fmla="*/ 2147483647 h 15"/>
                <a:gd name="T2" fmla="*/ 2147483647 w 9"/>
                <a:gd name="T3" fmla="*/ 0 h 15"/>
                <a:gd name="T4" fmla="*/ 2147483647 w 9"/>
                <a:gd name="T5" fmla="*/ 2147483647 h 15"/>
                <a:gd name="T6" fmla="*/ 0 w 9"/>
                <a:gd name="T7" fmla="*/ 2147483647 h 15"/>
                <a:gd name="T8" fmla="*/ 0 w 9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0" y="6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15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24" name="Freeform 884"/>
            <p:cNvSpPr>
              <a:spLocks/>
            </p:cNvSpPr>
            <p:nvPr/>
          </p:nvSpPr>
          <p:spPr bwMode="auto">
            <a:xfrm>
              <a:off x="1793" y="3055"/>
              <a:ext cx="227" cy="138"/>
            </a:xfrm>
            <a:custGeom>
              <a:avLst/>
              <a:gdLst>
                <a:gd name="T0" fmla="*/ 0 w 23"/>
                <a:gd name="T1" fmla="*/ 2147483647 h 14"/>
                <a:gd name="T2" fmla="*/ 2147483647 w 23"/>
                <a:gd name="T3" fmla="*/ 0 h 14"/>
                <a:gd name="T4" fmla="*/ 2147483647 w 23"/>
                <a:gd name="T5" fmla="*/ 2147483647 h 14"/>
                <a:gd name="T6" fmla="*/ 2147483647 w 23"/>
                <a:gd name="T7" fmla="*/ 2147483647 h 14"/>
                <a:gd name="T8" fmla="*/ 0 w 23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4"/>
                <a:gd name="T17" fmla="*/ 23 w 2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4">
                  <a:moveTo>
                    <a:pt x="0" y="5"/>
                  </a:moveTo>
                  <a:lnTo>
                    <a:pt x="9" y="0"/>
                  </a:lnTo>
                  <a:lnTo>
                    <a:pt x="23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25" name="Freeform 885"/>
            <p:cNvSpPr>
              <a:spLocks/>
            </p:cNvSpPr>
            <p:nvPr/>
          </p:nvSpPr>
          <p:spPr bwMode="auto">
            <a:xfrm>
              <a:off x="1793" y="3055"/>
              <a:ext cx="227" cy="138"/>
            </a:xfrm>
            <a:custGeom>
              <a:avLst/>
              <a:gdLst>
                <a:gd name="T0" fmla="*/ 0 w 23"/>
                <a:gd name="T1" fmla="*/ 2147483647 h 14"/>
                <a:gd name="T2" fmla="*/ 2147483647 w 23"/>
                <a:gd name="T3" fmla="*/ 0 h 14"/>
                <a:gd name="T4" fmla="*/ 2147483647 w 23"/>
                <a:gd name="T5" fmla="*/ 2147483647 h 14"/>
                <a:gd name="T6" fmla="*/ 2147483647 w 23"/>
                <a:gd name="T7" fmla="*/ 2147483647 h 14"/>
                <a:gd name="T8" fmla="*/ 0 w 23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4"/>
                <a:gd name="T17" fmla="*/ 23 w 2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4">
                  <a:moveTo>
                    <a:pt x="0" y="5"/>
                  </a:moveTo>
                  <a:lnTo>
                    <a:pt x="9" y="0"/>
                  </a:lnTo>
                  <a:lnTo>
                    <a:pt x="23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26" name="Freeform 886"/>
            <p:cNvSpPr>
              <a:spLocks/>
            </p:cNvSpPr>
            <p:nvPr/>
          </p:nvSpPr>
          <p:spPr bwMode="auto">
            <a:xfrm>
              <a:off x="1695" y="3203"/>
              <a:ext cx="226" cy="138"/>
            </a:xfrm>
            <a:custGeom>
              <a:avLst/>
              <a:gdLst>
                <a:gd name="T0" fmla="*/ 0 w 23"/>
                <a:gd name="T1" fmla="*/ 2147483647 h 14"/>
                <a:gd name="T2" fmla="*/ 2147483647 w 23"/>
                <a:gd name="T3" fmla="*/ 0 h 14"/>
                <a:gd name="T4" fmla="*/ 2147483647 w 23"/>
                <a:gd name="T5" fmla="*/ 2147483647 h 14"/>
                <a:gd name="T6" fmla="*/ 2147483647 w 23"/>
                <a:gd name="T7" fmla="*/ 2147483647 h 14"/>
                <a:gd name="T8" fmla="*/ 0 w 23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4"/>
                <a:gd name="T17" fmla="*/ 23 w 2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4">
                  <a:moveTo>
                    <a:pt x="0" y="5"/>
                  </a:moveTo>
                  <a:lnTo>
                    <a:pt x="10" y="0"/>
                  </a:lnTo>
                  <a:lnTo>
                    <a:pt x="23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47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27" name="Freeform 887"/>
            <p:cNvSpPr>
              <a:spLocks/>
            </p:cNvSpPr>
            <p:nvPr/>
          </p:nvSpPr>
          <p:spPr bwMode="auto">
            <a:xfrm>
              <a:off x="1695" y="3203"/>
              <a:ext cx="226" cy="138"/>
            </a:xfrm>
            <a:custGeom>
              <a:avLst/>
              <a:gdLst>
                <a:gd name="T0" fmla="*/ 0 w 23"/>
                <a:gd name="T1" fmla="*/ 2147483647 h 14"/>
                <a:gd name="T2" fmla="*/ 2147483647 w 23"/>
                <a:gd name="T3" fmla="*/ 0 h 14"/>
                <a:gd name="T4" fmla="*/ 2147483647 w 23"/>
                <a:gd name="T5" fmla="*/ 2147483647 h 14"/>
                <a:gd name="T6" fmla="*/ 2147483647 w 23"/>
                <a:gd name="T7" fmla="*/ 2147483647 h 14"/>
                <a:gd name="T8" fmla="*/ 0 w 23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4"/>
                <a:gd name="T17" fmla="*/ 23 w 2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4">
                  <a:moveTo>
                    <a:pt x="0" y="5"/>
                  </a:moveTo>
                  <a:lnTo>
                    <a:pt x="10" y="0"/>
                  </a:lnTo>
                  <a:lnTo>
                    <a:pt x="23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28" name="Freeform 888"/>
            <p:cNvSpPr>
              <a:spLocks/>
            </p:cNvSpPr>
            <p:nvPr/>
          </p:nvSpPr>
          <p:spPr bwMode="auto">
            <a:xfrm>
              <a:off x="1685" y="3114"/>
              <a:ext cx="98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47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29" name="Freeform 889"/>
            <p:cNvSpPr>
              <a:spLocks/>
            </p:cNvSpPr>
            <p:nvPr/>
          </p:nvSpPr>
          <p:spPr bwMode="auto">
            <a:xfrm>
              <a:off x="1685" y="3114"/>
              <a:ext cx="98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30" name="Freeform 890"/>
            <p:cNvSpPr>
              <a:spLocks/>
            </p:cNvSpPr>
            <p:nvPr/>
          </p:nvSpPr>
          <p:spPr bwMode="auto">
            <a:xfrm>
              <a:off x="1823" y="3193"/>
              <a:ext cx="98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E4B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31" name="Freeform 891"/>
            <p:cNvSpPr>
              <a:spLocks/>
            </p:cNvSpPr>
            <p:nvPr/>
          </p:nvSpPr>
          <p:spPr bwMode="auto">
            <a:xfrm>
              <a:off x="1823" y="3193"/>
              <a:ext cx="98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32" name="Freeform 892"/>
            <p:cNvSpPr>
              <a:spLocks/>
            </p:cNvSpPr>
            <p:nvPr/>
          </p:nvSpPr>
          <p:spPr bwMode="auto">
            <a:xfrm>
              <a:off x="1685" y="3114"/>
              <a:ext cx="236" cy="128"/>
            </a:xfrm>
            <a:custGeom>
              <a:avLst/>
              <a:gdLst>
                <a:gd name="T0" fmla="*/ 0 w 24"/>
                <a:gd name="T1" fmla="*/ 2147483647 h 13"/>
                <a:gd name="T2" fmla="*/ 2147483647 w 24"/>
                <a:gd name="T3" fmla="*/ 0 h 13"/>
                <a:gd name="T4" fmla="*/ 2147483647 w 24"/>
                <a:gd name="T5" fmla="*/ 2147483647 h 13"/>
                <a:gd name="T6" fmla="*/ 2147483647 w 24"/>
                <a:gd name="T7" fmla="*/ 2147483647 h 13"/>
                <a:gd name="T8" fmla="*/ 0 w 24"/>
                <a:gd name="T9" fmla="*/ 214748364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3"/>
                <a:gd name="T17" fmla="*/ 24 w 24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3">
                  <a:moveTo>
                    <a:pt x="0" y="5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33" name="Freeform 893"/>
            <p:cNvSpPr>
              <a:spLocks/>
            </p:cNvSpPr>
            <p:nvPr/>
          </p:nvSpPr>
          <p:spPr bwMode="auto">
            <a:xfrm>
              <a:off x="1685" y="3114"/>
              <a:ext cx="236" cy="128"/>
            </a:xfrm>
            <a:custGeom>
              <a:avLst/>
              <a:gdLst>
                <a:gd name="T0" fmla="*/ 0 w 24"/>
                <a:gd name="T1" fmla="*/ 2147483647 h 13"/>
                <a:gd name="T2" fmla="*/ 2147483647 w 24"/>
                <a:gd name="T3" fmla="*/ 0 h 13"/>
                <a:gd name="T4" fmla="*/ 2147483647 w 24"/>
                <a:gd name="T5" fmla="*/ 2147483647 h 13"/>
                <a:gd name="T6" fmla="*/ 2147483647 w 24"/>
                <a:gd name="T7" fmla="*/ 2147483647 h 13"/>
                <a:gd name="T8" fmla="*/ 0 w 24"/>
                <a:gd name="T9" fmla="*/ 214748364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3"/>
                <a:gd name="T17" fmla="*/ 24 w 24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3">
                  <a:moveTo>
                    <a:pt x="0" y="5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3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34" name="Freeform 894"/>
            <p:cNvSpPr>
              <a:spLocks/>
            </p:cNvSpPr>
            <p:nvPr/>
          </p:nvSpPr>
          <p:spPr bwMode="auto">
            <a:xfrm>
              <a:off x="1586" y="3262"/>
              <a:ext cx="237" cy="138"/>
            </a:xfrm>
            <a:custGeom>
              <a:avLst/>
              <a:gdLst>
                <a:gd name="T0" fmla="*/ 0 w 24"/>
                <a:gd name="T1" fmla="*/ 2147483647 h 14"/>
                <a:gd name="T2" fmla="*/ 2147483647 w 24"/>
                <a:gd name="T3" fmla="*/ 0 h 14"/>
                <a:gd name="T4" fmla="*/ 2147483647 w 24"/>
                <a:gd name="T5" fmla="*/ 2147483647 h 14"/>
                <a:gd name="T6" fmla="*/ 2147483647 w 24"/>
                <a:gd name="T7" fmla="*/ 2147483647 h 14"/>
                <a:gd name="T8" fmla="*/ 0 w 24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4"/>
                <a:gd name="T17" fmla="*/ 24 w 2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4">
                  <a:moveTo>
                    <a:pt x="0" y="5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35" name="Freeform 895"/>
            <p:cNvSpPr>
              <a:spLocks/>
            </p:cNvSpPr>
            <p:nvPr/>
          </p:nvSpPr>
          <p:spPr bwMode="auto">
            <a:xfrm>
              <a:off x="1586" y="3262"/>
              <a:ext cx="237" cy="138"/>
            </a:xfrm>
            <a:custGeom>
              <a:avLst/>
              <a:gdLst>
                <a:gd name="T0" fmla="*/ 0 w 24"/>
                <a:gd name="T1" fmla="*/ 2147483647 h 14"/>
                <a:gd name="T2" fmla="*/ 2147483647 w 24"/>
                <a:gd name="T3" fmla="*/ 0 h 14"/>
                <a:gd name="T4" fmla="*/ 2147483647 w 24"/>
                <a:gd name="T5" fmla="*/ 2147483647 h 14"/>
                <a:gd name="T6" fmla="*/ 2147483647 w 24"/>
                <a:gd name="T7" fmla="*/ 2147483647 h 14"/>
                <a:gd name="T8" fmla="*/ 0 w 24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4"/>
                <a:gd name="T17" fmla="*/ 24 w 2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4">
                  <a:moveTo>
                    <a:pt x="0" y="5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36" name="Freeform 896"/>
            <p:cNvSpPr>
              <a:spLocks/>
            </p:cNvSpPr>
            <p:nvPr/>
          </p:nvSpPr>
          <p:spPr bwMode="auto">
            <a:xfrm>
              <a:off x="1586" y="3173"/>
              <a:ext cx="99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37" name="Freeform 897"/>
            <p:cNvSpPr>
              <a:spLocks/>
            </p:cNvSpPr>
            <p:nvPr/>
          </p:nvSpPr>
          <p:spPr bwMode="auto">
            <a:xfrm>
              <a:off x="1586" y="3173"/>
              <a:ext cx="99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38" name="Freeform 898"/>
            <p:cNvSpPr>
              <a:spLocks/>
            </p:cNvSpPr>
            <p:nvPr/>
          </p:nvSpPr>
          <p:spPr bwMode="auto">
            <a:xfrm>
              <a:off x="1724" y="3252"/>
              <a:ext cx="99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E4B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39" name="Freeform 899"/>
            <p:cNvSpPr>
              <a:spLocks/>
            </p:cNvSpPr>
            <p:nvPr/>
          </p:nvSpPr>
          <p:spPr bwMode="auto">
            <a:xfrm>
              <a:off x="1724" y="3252"/>
              <a:ext cx="99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40" name="Freeform 900"/>
            <p:cNvSpPr>
              <a:spLocks/>
            </p:cNvSpPr>
            <p:nvPr/>
          </p:nvSpPr>
          <p:spPr bwMode="auto">
            <a:xfrm>
              <a:off x="1586" y="3173"/>
              <a:ext cx="227" cy="129"/>
            </a:xfrm>
            <a:custGeom>
              <a:avLst/>
              <a:gdLst>
                <a:gd name="T0" fmla="*/ 0 w 23"/>
                <a:gd name="T1" fmla="*/ 2147483647 h 13"/>
                <a:gd name="T2" fmla="*/ 2147483647 w 23"/>
                <a:gd name="T3" fmla="*/ 0 h 13"/>
                <a:gd name="T4" fmla="*/ 2147483647 w 23"/>
                <a:gd name="T5" fmla="*/ 2147483647 h 13"/>
                <a:gd name="T6" fmla="*/ 2147483647 w 23"/>
                <a:gd name="T7" fmla="*/ 2147483647 h 13"/>
                <a:gd name="T8" fmla="*/ 0 w 23"/>
                <a:gd name="T9" fmla="*/ 214748364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3"/>
                <a:gd name="T17" fmla="*/ 23 w 2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3">
                  <a:moveTo>
                    <a:pt x="0" y="5"/>
                  </a:moveTo>
                  <a:lnTo>
                    <a:pt x="10" y="0"/>
                  </a:lnTo>
                  <a:lnTo>
                    <a:pt x="23" y="8"/>
                  </a:lnTo>
                  <a:lnTo>
                    <a:pt x="14" y="1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41" name="Freeform 901"/>
            <p:cNvSpPr>
              <a:spLocks/>
            </p:cNvSpPr>
            <p:nvPr/>
          </p:nvSpPr>
          <p:spPr bwMode="auto">
            <a:xfrm>
              <a:off x="1586" y="3173"/>
              <a:ext cx="227" cy="129"/>
            </a:xfrm>
            <a:custGeom>
              <a:avLst/>
              <a:gdLst>
                <a:gd name="T0" fmla="*/ 0 w 23"/>
                <a:gd name="T1" fmla="*/ 2147483647 h 13"/>
                <a:gd name="T2" fmla="*/ 2147483647 w 23"/>
                <a:gd name="T3" fmla="*/ 0 h 13"/>
                <a:gd name="T4" fmla="*/ 2147483647 w 23"/>
                <a:gd name="T5" fmla="*/ 2147483647 h 13"/>
                <a:gd name="T6" fmla="*/ 2147483647 w 23"/>
                <a:gd name="T7" fmla="*/ 2147483647 h 13"/>
                <a:gd name="T8" fmla="*/ 0 w 23"/>
                <a:gd name="T9" fmla="*/ 214748364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3"/>
                <a:gd name="T17" fmla="*/ 23 w 2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3">
                  <a:moveTo>
                    <a:pt x="0" y="5"/>
                  </a:moveTo>
                  <a:lnTo>
                    <a:pt x="10" y="0"/>
                  </a:lnTo>
                  <a:lnTo>
                    <a:pt x="23" y="8"/>
                  </a:lnTo>
                  <a:lnTo>
                    <a:pt x="14" y="13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42" name="Line 902"/>
            <p:cNvSpPr>
              <a:spLocks noChangeShapeType="1"/>
            </p:cNvSpPr>
            <p:nvPr/>
          </p:nvSpPr>
          <p:spPr bwMode="auto">
            <a:xfrm flipV="1">
              <a:off x="1507" y="1744"/>
              <a:ext cx="138" cy="49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44" name="Freeform 904"/>
            <p:cNvSpPr>
              <a:spLocks/>
            </p:cNvSpPr>
            <p:nvPr/>
          </p:nvSpPr>
          <p:spPr bwMode="auto">
            <a:xfrm>
              <a:off x="1359" y="2858"/>
              <a:ext cx="89" cy="138"/>
            </a:xfrm>
            <a:custGeom>
              <a:avLst/>
              <a:gdLst>
                <a:gd name="T0" fmla="*/ 20 w 89"/>
                <a:gd name="T1" fmla="*/ 138 h 138"/>
                <a:gd name="T2" fmla="*/ 0 w 89"/>
                <a:gd name="T3" fmla="*/ 108 h 138"/>
                <a:gd name="T4" fmla="*/ 69 w 89"/>
                <a:gd name="T5" fmla="*/ 0 h 138"/>
                <a:gd name="T6" fmla="*/ 89 w 89"/>
                <a:gd name="T7" fmla="*/ 10 h 138"/>
                <a:gd name="T8" fmla="*/ 30 w 89"/>
                <a:gd name="T9" fmla="*/ 128 h 138"/>
                <a:gd name="T10" fmla="*/ 20 w 89"/>
                <a:gd name="T11" fmla="*/ 108 h 138"/>
                <a:gd name="T12" fmla="*/ 20 w 89"/>
                <a:gd name="T13" fmla="*/ 138 h 1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138"/>
                <a:gd name="T23" fmla="*/ 89 w 89"/>
                <a:gd name="T24" fmla="*/ 138 h 1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138">
                  <a:moveTo>
                    <a:pt x="20" y="138"/>
                  </a:moveTo>
                  <a:lnTo>
                    <a:pt x="0" y="108"/>
                  </a:lnTo>
                  <a:lnTo>
                    <a:pt x="69" y="0"/>
                  </a:lnTo>
                  <a:lnTo>
                    <a:pt x="89" y="10"/>
                  </a:lnTo>
                  <a:lnTo>
                    <a:pt x="30" y="128"/>
                  </a:lnTo>
                  <a:lnTo>
                    <a:pt x="20" y="108"/>
                  </a:lnTo>
                  <a:lnTo>
                    <a:pt x="20" y="138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45" name="Freeform 905"/>
            <p:cNvSpPr>
              <a:spLocks/>
            </p:cNvSpPr>
            <p:nvPr/>
          </p:nvSpPr>
          <p:spPr bwMode="auto">
            <a:xfrm>
              <a:off x="1349" y="2966"/>
              <a:ext cx="30" cy="30"/>
            </a:xfrm>
            <a:custGeom>
              <a:avLst/>
              <a:gdLst>
                <a:gd name="T0" fmla="*/ 30 w 30"/>
                <a:gd name="T1" fmla="*/ 30 h 30"/>
                <a:gd name="T2" fmla="*/ 0 w 30"/>
                <a:gd name="T3" fmla="*/ 20 h 30"/>
                <a:gd name="T4" fmla="*/ 10 w 30"/>
                <a:gd name="T5" fmla="*/ 0 h 30"/>
                <a:gd name="T6" fmla="*/ 30 w 30"/>
                <a:gd name="T7" fmla="*/ 3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30" y="30"/>
                  </a:moveTo>
                  <a:lnTo>
                    <a:pt x="0" y="20"/>
                  </a:lnTo>
                  <a:lnTo>
                    <a:pt x="10" y="0"/>
                  </a:lnTo>
                  <a:lnTo>
                    <a:pt x="30" y="3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46" name="Freeform 906"/>
            <p:cNvSpPr>
              <a:spLocks/>
            </p:cNvSpPr>
            <p:nvPr/>
          </p:nvSpPr>
          <p:spPr bwMode="auto">
            <a:xfrm>
              <a:off x="1379" y="2966"/>
              <a:ext cx="128" cy="30"/>
            </a:xfrm>
            <a:custGeom>
              <a:avLst/>
              <a:gdLst>
                <a:gd name="T0" fmla="*/ 128 w 128"/>
                <a:gd name="T1" fmla="*/ 20 h 30"/>
                <a:gd name="T2" fmla="*/ 128 w 128"/>
                <a:gd name="T3" fmla="*/ 30 h 30"/>
                <a:gd name="T4" fmla="*/ 0 w 128"/>
                <a:gd name="T5" fmla="*/ 30 h 30"/>
                <a:gd name="T6" fmla="*/ 0 w 128"/>
                <a:gd name="T7" fmla="*/ 0 h 30"/>
                <a:gd name="T8" fmla="*/ 128 w 128"/>
                <a:gd name="T9" fmla="*/ 0 h 30"/>
                <a:gd name="T10" fmla="*/ 128 w 128"/>
                <a:gd name="T11" fmla="*/ 2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30"/>
                <a:gd name="T20" fmla="*/ 128 w 12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30">
                  <a:moveTo>
                    <a:pt x="128" y="20"/>
                  </a:moveTo>
                  <a:lnTo>
                    <a:pt x="128" y="30"/>
                  </a:lnTo>
                  <a:lnTo>
                    <a:pt x="0" y="30"/>
                  </a:lnTo>
                  <a:lnTo>
                    <a:pt x="0" y="0"/>
                  </a:lnTo>
                  <a:lnTo>
                    <a:pt x="128" y="0"/>
                  </a:lnTo>
                  <a:lnTo>
                    <a:pt x="128" y="2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48" name="Freeform 908"/>
            <p:cNvSpPr>
              <a:spLocks/>
            </p:cNvSpPr>
            <p:nvPr/>
          </p:nvSpPr>
          <p:spPr bwMode="auto">
            <a:xfrm>
              <a:off x="2158" y="2917"/>
              <a:ext cx="89" cy="138"/>
            </a:xfrm>
            <a:custGeom>
              <a:avLst/>
              <a:gdLst>
                <a:gd name="T0" fmla="*/ 79 w 89"/>
                <a:gd name="T1" fmla="*/ 0 h 138"/>
                <a:gd name="T2" fmla="*/ 89 w 89"/>
                <a:gd name="T3" fmla="*/ 20 h 138"/>
                <a:gd name="T4" fmla="*/ 30 w 89"/>
                <a:gd name="T5" fmla="*/ 138 h 138"/>
                <a:gd name="T6" fmla="*/ 0 w 89"/>
                <a:gd name="T7" fmla="*/ 128 h 138"/>
                <a:gd name="T8" fmla="*/ 59 w 89"/>
                <a:gd name="T9" fmla="*/ 10 h 138"/>
                <a:gd name="T10" fmla="*/ 79 w 89"/>
                <a:gd name="T11" fmla="*/ 30 h 138"/>
                <a:gd name="T12" fmla="*/ 79 w 89"/>
                <a:gd name="T13" fmla="*/ 0 h 1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138"/>
                <a:gd name="T23" fmla="*/ 89 w 89"/>
                <a:gd name="T24" fmla="*/ 138 h 1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138">
                  <a:moveTo>
                    <a:pt x="79" y="0"/>
                  </a:moveTo>
                  <a:lnTo>
                    <a:pt x="89" y="20"/>
                  </a:lnTo>
                  <a:lnTo>
                    <a:pt x="30" y="138"/>
                  </a:lnTo>
                  <a:lnTo>
                    <a:pt x="0" y="128"/>
                  </a:lnTo>
                  <a:lnTo>
                    <a:pt x="59" y="10"/>
                  </a:lnTo>
                  <a:lnTo>
                    <a:pt x="79" y="3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49" name="Freeform 909"/>
            <p:cNvSpPr>
              <a:spLocks/>
            </p:cNvSpPr>
            <p:nvPr/>
          </p:nvSpPr>
          <p:spPr bwMode="auto">
            <a:xfrm>
              <a:off x="2237" y="2917"/>
              <a:ext cx="20" cy="2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10 h 20"/>
                <a:gd name="T4" fmla="*/ 10 w 20"/>
                <a:gd name="T5" fmla="*/ 20 h 20"/>
                <a:gd name="T6" fmla="*/ 0 w 20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20"/>
                <a:gd name="T14" fmla="*/ 20 w 20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20">
                  <a:moveTo>
                    <a:pt x="0" y="0"/>
                  </a:moveTo>
                  <a:lnTo>
                    <a:pt x="20" y="10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50" name="Freeform 910"/>
            <p:cNvSpPr>
              <a:spLocks/>
            </p:cNvSpPr>
            <p:nvPr/>
          </p:nvSpPr>
          <p:spPr bwMode="auto">
            <a:xfrm>
              <a:off x="2099" y="2917"/>
              <a:ext cx="138" cy="30"/>
            </a:xfrm>
            <a:custGeom>
              <a:avLst/>
              <a:gdLst>
                <a:gd name="T0" fmla="*/ 0 w 138"/>
                <a:gd name="T1" fmla="*/ 10 h 30"/>
                <a:gd name="T2" fmla="*/ 0 w 138"/>
                <a:gd name="T3" fmla="*/ 0 h 30"/>
                <a:gd name="T4" fmla="*/ 138 w 138"/>
                <a:gd name="T5" fmla="*/ 0 h 30"/>
                <a:gd name="T6" fmla="*/ 138 w 138"/>
                <a:gd name="T7" fmla="*/ 30 h 30"/>
                <a:gd name="T8" fmla="*/ 0 w 138"/>
                <a:gd name="T9" fmla="*/ 20 h 30"/>
                <a:gd name="T10" fmla="*/ 0 w 138"/>
                <a:gd name="T11" fmla="*/ 1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30"/>
                <a:gd name="T20" fmla="*/ 138 w 13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30">
                  <a:moveTo>
                    <a:pt x="0" y="10"/>
                  </a:moveTo>
                  <a:lnTo>
                    <a:pt x="0" y="0"/>
                  </a:lnTo>
                  <a:lnTo>
                    <a:pt x="138" y="0"/>
                  </a:lnTo>
                  <a:lnTo>
                    <a:pt x="138" y="30"/>
                  </a:lnTo>
                  <a:lnTo>
                    <a:pt x="0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51" name="Freeform 911"/>
            <p:cNvSpPr>
              <a:spLocks/>
            </p:cNvSpPr>
            <p:nvPr/>
          </p:nvSpPr>
          <p:spPr bwMode="auto">
            <a:xfrm>
              <a:off x="2010" y="2937"/>
              <a:ext cx="207" cy="128"/>
            </a:xfrm>
            <a:custGeom>
              <a:avLst/>
              <a:gdLst>
                <a:gd name="T0" fmla="*/ 10 w 207"/>
                <a:gd name="T1" fmla="*/ 128 h 128"/>
                <a:gd name="T2" fmla="*/ 207 w 207"/>
                <a:gd name="T3" fmla="*/ 19 h 128"/>
                <a:gd name="T4" fmla="*/ 197 w 207"/>
                <a:gd name="T5" fmla="*/ 0 h 128"/>
                <a:gd name="T6" fmla="*/ 0 w 207"/>
                <a:gd name="T7" fmla="*/ 108 h 128"/>
                <a:gd name="T8" fmla="*/ 10 w 207"/>
                <a:gd name="T9" fmla="*/ 128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128"/>
                <a:gd name="T17" fmla="*/ 207 w 207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128">
                  <a:moveTo>
                    <a:pt x="10" y="128"/>
                  </a:moveTo>
                  <a:lnTo>
                    <a:pt x="207" y="19"/>
                  </a:lnTo>
                  <a:lnTo>
                    <a:pt x="197" y="0"/>
                  </a:lnTo>
                  <a:lnTo>
                    <a:pt x="0" y="108"/>
                  </a:lnTo>
                  <a:lnTo>
                    <a:pt x="10" y="128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52" name="Freeform 912"/>
            <p:cNvSpPr>
              <a:spLocks/>
            </p:cNvSpPr>
            <p:nvPr/>
          </p:nvSpPr>
          <p:spPr bwMode="auto">
            <a:xfrm>
              <a:off x="5383" y="1093"/>
              <a:ext cx="89" cy="138"/>
            </a:xfrm>
            <a:custGeom>
              <a:avLst/>
              <a:gdLst>
                <a:gd name="T0" fmla="*/ 79 w 89"/>
                <a:gd name="T1" fmla="*/ 0 h 138"/>
                <a:gd name="T2" fmla="*/ 89 w 89"/>
                <a:gd name="T3" fmla="*/ 19 h 138"/>
                <a:gd name="T4" fmla="*/ 30 w 89"/>
                <a:gd name="T5" fmla="*/ 138 h 138"/>
                <a:gd name="T6" fmla="*/ 0 w 89"/>
                <a:gd name="T7" fmla="*/ 128 h 138"/>
                <a:gd name="T8" fmla="*/ 59 w 89"/>
                <a:gd name="T9" fmla="*/ 10 h 138"/>
                <a:gd name="T10" fmla="*/ 79 w 89"/>
                <a:gd name="T11" fmla="*/ 29 h 138"/>
                <a:gd name="T12" fmla="*/ 79 w 89"/>
                <a:gd name="T13" fmla="*/ 0 h 1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138"/>
                <a:gd name="T23" fmla="*/ 89 w 89"/>
                <a:gd name="T24" fmla="*/ 138 h 1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138">
                  <a:moveTo>
                    <a:pt x="79" y="0"/>
                  </a:moveTo>
                  <a:lnTo>
                    <a:pt x="89" y="19"/>
                  </a:lnTo>
                  <a:lnTo>
                    <a:pt x="30" y="138"/>
                  </a:lnTo>
                  <a:lnTo>
                    <a:pt x="0" y="128"/>
                  </a:lnTo>
                  <a:lnTo>
                    <a:pt x="59" y="10"/>
                  </a:lnTo>
                  <a:lnTo>
                    <a:pt x="79" y="29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53" name="Freeform 913"/>
            <p:cNvSpPr>
              <a:spLocks/>
            </p:cNvSpPr>
            <p:nvPr/>
          </p:nvSpPr>
          <p:spPr bwMode="auto">
            <a:xfrm>
              <a:off x="5462" y="1093"/>
              <a:ext cx="20" cy="19"/>
            </a:xfrm>
            <a:custGeom>
              <a:avLst/>
              <a:gdLst>
                <a:gd name="T0" fmla="*/ 0 w 20"/>
                <a:gd name="T1" fmla="*/ 0 h 19"/>
                <a:gd name="T2" fmla="*/ 20 w 20"/>
                <a:gd name="T3" fmla="*/ 0 h 19"/>
                <a:gd name="T4" fmla="*/ 10 w 20"/>
                <a:gd name="T5" fmla="*/ 19 h 19"/>
                <a:gd name="T6" fmla="*/ 0 w 20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19"/>
                <a:gd name="T14" fmla="*/ 20 w 20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19">
                  <a:moveTo>
                    <a:pt x="0" y="0"/>
                  </a:moveTo>
                  <a:lnTo>
                    <a:pt x="20" y="0"/>
                  </a:lnTo>
                  <a:lnTo>
                    <a:pt x="1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54" name="Freeform 914"/>
            <p:cNvSpPr>
              <a:spLocks/>
            </p:cNvSpPr>
            <p:nvPr/>
          </p:nvSpPr>
          <p:spPr bwMode="auto">
            <a:xfrm>
              <a:off x="5324" y="1083"/>
              <a:ext cx="138" cy="39"/>
            </a:xfrm>
            <a:custGeom>
              <a:avLst/>
              <a:gdLst>
                <a:gd name="T0" fmla="*/ 0 w 138"/>
                <a:gd name="T1" fmla="*/ 20 h 39"/>
                <a:gd name="T2" fmla="*/ 0 w 138"/>
                <a:gd name="T3" fmla="*/ 0 h 39"/>
                <a:gd name="T4" fmla="*/ 138 w 138"/>
                <a:gd name="T5" fmla="*/ 10 h 39"/>
                <a:gd name="T6" fmla="*/ 138 w 138"/>
                <a:gd name="T7" fmla="*/ 39 h 39"/>
                <a:gd name="T8" fmla="*/ 0 w 138"/>
                <a:gd name="T9" fmla="*/ 29 h 39"/>
                <a:gd name="T10" fmla="*/ 0 w 138"/>
                <a:gd name="T11" fmla="*/ 2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39"/>
                <a:gd name="T20" fmla="*/ 138 w 138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39">
                  <a:moveTo>
                    <a:pt x="0" y="20"/>
                  </a:moveTo>
                  <a:lnTo>
                    <a:pt x="0" y="0"/>
                  </a:lnTo>
                  <a:lnTo>
                    <a:pt x="138" y="10"/>
                  </a:lnTo>
                  <a:lnTo>
                    <a:pt x="138" y="39"/>
                  </a:lnTo>
                  <a:lnTo>
                    <a:pt x="0" y="29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55" name="Freeform 915"/>
            <p:cNvSpPr>
              <a:spLocks/>
            </p:cNvSpPr>
            <p:nvPr/>
          </p:nvSpPr>
          <p:spPr bwMode="auto">
            <a:xfrm>
              <a:off x="5235" y="1103"/>
              <a:ext cx="207" cy="138"/>
            </a:xfrm>
            <a:custGeom>
              <a:avLst/>
              <a:gdLst>
                <a:gd name="T0" fmla="*/ 10 w 207"/>
                <a:gd name="T1" fmla="*/ 138 h 138"/>
                <a:gd name="T2" fmla="*/ 207 w 207"/>
                <a:gd name="T3" fmla="*/ 29 h 138"/>
                <a:gd name="T4" fmla="*/ 197 w 207"/>
                <a:gd name="T5" fmla="*/ 0 h 138"/>
                <a:gd name="T6" fmla="*/ 0 w 207"/>
                <a:gd name="T7" fmla="*/ 118 h 138"/>
                <a:gd name="T8" fmla="*/ 10 w 207"/>
                <a:gd name="T9" fmla="*/ 138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138"/>
                <a:gd name="T17" fmla="*/ 207 w 207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138">
                  <a:moveTo>
                    <a:pt x="10" y="138"/>
                  </a:moveTo>
                  <a:lnTo>
                    <a:pt x="207" y="29"/>
                  </a:lnTo>
                  <a:lnTo>
                    <a:pt x="197" y="0"/>
                  </a:lnTo>
                  <a:lnTo>
                    <a:pt x="0" y="118"/>
                  </a:lnTo>
                  <a:lnTo>
                    <a:pt x="10" y="138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56" name="Freeform 916"/>
            <p:cNvSpPr>
              <a:spLocks noEditPoints="1"/>
            </p:cNvSpPr>
            <p:nvPr/>
          </p:nvSpPr>
          <p:spPr bwMode="auto">
            <a:xfrm>
              <a:off x="975" y="2276"/>
              <a:ext cx="424" cy="365"/>
            </a:xfrm>
            <a:custGeom>
              <a:avLst/>
              <a:gdLst>
                <a:gd name="T0" fmla="*/ 2147483647 w 43"/>
                <a:gd name="T1" fmla="*/ 2147483647 h 37"/>
                <a:gd name="T2" fmla="*/ 2147483647 w 43"/>
                <a:gd name="T3" fmla="*/ 2147483647 h 37"/>
                <a:gd name="T4" fmla="*/ 0 w 43"/>
                <a:gd name="T5" fmla="*/ 2147483647 h 37"/>
                <a:gd name="T6" fmla="*/ 2147483647 w 43"/>
                <a:gd name="T7" fmla="*/ 0 h 37"/>
                <a:gd name="T8" fmla="*/ 2147483647 w 43"/>
                <a:gd name="T9" fmla="*/ 2147483647 h 37"/>
                <a:gd name="T10" fmla="*/ 2147483647 w 43"/>
                <a:gd name="T11" fmla="*/ 2147483647 h 37"/>
                <a:gd name="T12" fmla="*/ 2147483647 w 43"/>
                <a:gd name="T13" fmla="*/ 2147483647 h 37"/>
                <a:gd name="T14" fmla="*/ 2147483647 w 43"/>
                <a:gd name="T15" fmla="*/ 2147483647 h 37"/>
                <a:gd name="T16" fmla="*/ 2147483647 w 43"/>
                <a:gd name="T17" fmla="*/ 2147483647 h 37"/>
                <a:gd name="T18" fmla="*/ 2147483647 w 43"/>
                <a:gd name="T19" fmla="*/ 2147483647 h 37"/>
                <a:gd name="T20" fmla="*/ 2147483647 w 43"/>
                <a:gd name="T21" fmla="*/ 2147483647 h 37"/>
                <a:gd name="T22" fmla="*/ 2147483647 w 43"/>
                <a:gd name="T23" fmla="*/ 2147483647 h 37"/>
                <a:gd name="T24" fmla="*/ 2147483647 w 43"/>
                <a:gd name="T25" fmla="*/ 2147483647 h 37"/>
                <a:gd name="T26" fmla="*/ 2147483647 w 43"/>
                <a:gd name="T27" fmla="*/ 2147483647 h 37"/>
                <a:gd name="T28" fmla="*/ 2147483647 w 43"/>
                <a:gd name="T29" fmla="*/ 2147483647 h 37"/>
                <a:gd name="T30" fmla="*/ 2147483647 w 43"/>
                <a:gd name="T31" fmla="*/ 2147483647 h 37"/>
                <a:gd name="T32" fmla="*/ 2147483647 w 43"/>
                <a:gd name="T33" fmla="*/ 2147483647 h 37"/>
                <a:gd name="T34" fmla="*/ 2147483647 w 43"/>
                <a:gd name="T35" fmla="*/ 2147483647 h 37"/>
                <a:gd name="T36" fmla="*/ 2147483647 w 43"/>
                <a:gd name="T37" fmla="*/ 2147483647 h 37"/>
                <a:gd name="T38" fmla="*/ 2147483647 w 43"/>
                <a:gd name="T39" fmla="*/ 2147483647 h 37"/>
                <a:gd name="T40" fmla="*/ 2147483647 w 43"/>
                <a:gd name="T41" fmla="*/ 2147483647 h 37"/>
                <a:gd name="T42" fmla="*/ 2147483647 w 43"/>
                <a:gd name="T43" fmla="*/ 2147483647 h 37"/>
                <a:gd name="T44" fmla="*/ 2147483647 w 43"/>
                <a:gd name="T45" fmla="*/ 2147483647 h 37"/>
                <a:gd name="T46" fmla="*/ 2147483647 w 43"/>
                <a:gd name="T47" fmla="*/ 2147483647 h 37"/>
                <a:gd name="T48" fmla="*/ 2147483647 w 43"/>
                <a:gd name="T49" fmla="*/ 2147483647 h 37"/>
                <a:gd name="T50" fmla="*/ 2147483647 w 43"/>
                <a:gd name="T51" fmla="*/ 2147483647 h 37"/>
                <a:gd name="T52" fmla="*/ 2147483647 w 43"/>
                <a:gd name="T53" fmla="*/ 2147483647 h 37"/>
                <a:gd name="T54" fmla="*/ 2147483647 w 43"/>
                <a:gd name="T55" fmla="*/ 2147483647 h 37"/>
                <a:gd name="T56" fmla="*/ 2147483647 w 43"/>
                <a:gd name="T57" fmla="*/ 2147483647 h 37"/>
                <a:gd name="T58" fmla="*/ 2147483647 w 43"/>
                <a:gd name="T59" fmla="*/ 2147483647 h 37"/>
                <a:gd name="T60" fmla="*/ 2147483647 w 43"/>
                <a:gd name="T61" fmla="*/ 2147483647 h 37"/>
                <a:gd name="T62" fmla="*/ 2147483647 w 43"/>
                <a:gd name="T63" fmla="*/ 2147483647 h 37"/>
                <a:gd name="T64" fmla="*/ 2147483647 w 43"/>
                <a:gd name="T65" fmla="*/ 2147483647 h 37"/>
                <a:gd name="T66" fmla="*/ 2147483647 w 43"/>
                <a:gd name="T67" fmla="*/ 2147483647 h 37"/>
                <a:gd name="T68" fmla="*/ 2147483647 w 43"/>
                <a:gd name="T69" fmla="*/ 2147483647 h 37"/>
                <a:gd name="T70" fmla="*/ 2147483647 w 43"/>
                <a:gd name="T71" fmla="*/ 2147483647 h 37"/>
                <a:gd name="T72" fmla="*/ 2147483647 w 43"/>
                <a:gd name="T73" fmla="*/ 2147483647 h 37"/>
                <a:gd name="T74" fmla="*/ 2147483647 w 43"/>
                <a:gd name="T75" fmla="*/ 2147483647 h 37"/>
                <a:gd name="T76" fmla="*/ 2147483647 w 43"/>
                <a:gd name="T77" fmla="*/ 2147483647 h 37"/>
                <a:gd name="T78" fmla="*/ 2147483647 w 43"/>
                <a:gd name="T79" fmla="*/ 2147483647 h 37"/>
                <a:gd name="T80" fmla="*/ 2147483647 w 43"/>
                <a:gd name="T81" fmla="*/ 2147483647 h 37"/>
                <a:gd name="T82" fmla="*/ 2147483647 w 43"/>
                <a:gd name="T83" fmla="*/ 2147483647 h 37"/>
                <a:gd name="T84" fmla="*/ 2147483647 w 43"/>
                <a:gd name="T85" fmla="*/ 2147483647 h 37"/>
                <a:gd name="T86" fmla="*/ 2147483647 w 43"/>
                <a:gd name="T87" fmla="*/ 2147483647 h 37"/>
                <a:gd name="T88" fmla="*/ 2147483647 w 43"/>
                <a:gd name="T89" fmla="*/ 2147483647 h 37"/>
                <a:gd name="T90" fmla="*/ 2147483647 w 43"/>
                <a:gd name="T91" fmla="*/ 2147483647 h 37"/>
                <a:gd name="T92" fmla="*/ 2147483647 w 43"/>
                <a:gd name="T93" fmla="*/ 2147483647 h 37"/>
                <a:gd name="T94" fmla="*/ 2147483647 w 43"/>
                <a:gd name="T95" fmla="*/ 2147483647 h 37"/>
                <a:gd name="T96" fmla="*/ 2147483647 w 43"/>
                <a:gd name="T97" fmla="*/ 2147483647 h 37"/>
                <a:gd name="T98" fmla="*/ 2147483647 w 43"/>
                <a:gd name="T99" fmla="*/ 2147483647 h 37"/>
                <a:gd name="T100" fmla="*/ 2147483647 w 43"/>
                <a:gd name="T101" fmla="*/ 2147483647 h 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"/>
                <a:gd name="T154" fmla="*/ 0 h 37"/>
                <a:gd name="T155" fmla="*/ 43 w 43"/>
                <a:gd name="T156" fmla="*/ 37 h 3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" h="37">
                  <a:moveTo>
                    <a:pt x="4" y="14"/>
                  </a:moveTo>
                  <a:cubicBezTo>
                    <a:pt x="4" y="14"/>
                    <a:pt x="4" y="15"/>
                    <a:pt x="4" y="15"/>
                  </a:cubicBezTo>
                  <a:cubicBezTo>
                    <a:pt x="4" y="15"/>
                    <a:pt x="3" y="15"/>
                    <a:pt x="3" y="15"/>
                  </a:cubicBezTo>
                  <a:cubicBezTo>
                    <a:pt x="3" y="14"/>
                    <a:pt x="2" y="14"/>
                    <a:pt x="2" y="14"/>
                  </a:cubicBezTo>
                  <a:cubicBezTo>
                    <a:pt x="2" y="13"/>
                    <a:pt x="1" y="13"/>
                    <a:pt x="1" y="13"/>
                  </a:cubicBezTo>
                  <a:cubicBezTo>
                    <a:pt x="1" y="12"/>
                    <a:pt x="1" y="11"/>
                    <a:pt x="1" y="10"/>
                  </a:cubicBezTo>
                  <a:cubicBezTo>
                    <a:pt x="1" y="9"/>
                    <a:pt x="1" y="8"/>
                    <a:pt x="1" y="7"/>
                  </a:cubicBezTo>
                  <a:cubicBezTo>
                    <a:pt x="1" y="6"/>
                    <a:pt x="1" y="5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2"/>
                    <a:pt x="1" y="1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3"/>
                    <a:pt x="2" y="4"/>
                  </a:cubicBezTo>
                  <a:cubicBezTo>
                    <a:pt x="3" y="4"/>
                    <a:pt x="3" y="4"/>
                    <a:pt x="4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3" y="6"/>
                    <a:pt x="3" y="6"/>
                    <a:pt x="2" y="5"/>
                  </a:cubicBezTo>
                  <a:cubicBezTo>
                    <a:pt x="2" y="6"/>
                    <a:pt x="2" y="7"/>
                    <a:pt x="2" y="8"/>
                  </a:cubicBezTo>
                  <a:cubicBezTo>
                    <a:pt x="2" y="9"/>
                    <a:pt x="2" y="10"/>
                    <a:pt x="2" y="11"/>
                  </a:cubicBezTo>
                  <a:cubicBezTo>
                    <a:pt x="2" y="12"/>
                    <a:pt x="3" y="12"/>
                    <a:pt x="3" y="12"/>
                  </a:cubicBezTo>
                  <a:cubicBezTo>
                    <a:pt x="3" y="12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3"/>
                    <a:pt x="4" y="14"/>
                  </a:cubicBezTo>
                  <a:close/>
                  <a:moveTo>
                    <a:pt x="11" y="18"/>
                  </a:moveTo>
                  <a:cubicBezTo>
                    <a:pt x="11" y="18"/>
                    <a:pt x="10" y="18"/>
                    <a:pt x="10" y="18"/>
                  </a:cubicBezTo>
                  <a:cubicBezTo>
                    <a:pt x="9" y="18"/>
                    <a:pt x="8" y="18"/>
                    <a:pt x="8" y="18"/>
                  </a:cubicBezTo>
                  <a:cubicBezTo>
                    <a:pt x="7" y="17"/>
                    <a:pt x="6" y="16"/>
                    <a:pt x="6" y="15"/>
                  </a:cubicBezTo>
                  <a:cubicBezTo>
                    <a:pt x="5" y="15"/>
                    <a:pt x="5" y="14"/>
                    <a:pt x="5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5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7" y="11"/>
                    <a:pt x="8" y="11"/>
                    <a:pt x="8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cubicBezTo>
                    <a:pt x="10" y="10"/>
                    <a:pt x="10" y="9"/>
                    <a:pt x="9" y="9"/>
                  </a:cubicBezTo>
                  <a:cubicBezTo>
                    <a:pt x="8" y="8"/>
                    <a:pt x="8" y="8"/>
                    <a:pt x="7" y="8"/>
                  </a:cubicBezTo>
                  <a:cubicBezTo>
                    <a:pt x="7" y="8"/>
                    <a:pt x="7" y="9"/>
                    <a:pt x="7" y="9"/>
                  </a:cubicBezTo>
                  <a:cubicBezTo>
                    <a:pt x="6" y="9"/>
                    <a:pt x="6" y="9"/>
                    <a:pt x="5" y="8"/>
                  </a:cubicBezTo>
                  <a:cubicBezTo>
                    <a:pt x="5" y="8"/>
                    <a:pt x="6" y="7"/>
                    <a:pt x="6" y="7"/>
                  </a:cubicBezTo>
                  <a:cubicBezTo>
                    <a:pt x="6" y="7"/>
                    <a:pt x="7" y="7"/>
                    <a:pt x="7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10" y="8"/>
                    <a:pt x="10" y="8"/>
                    <a:pt x="11" y="9"/>
                  </a:cubicBezTo>
                  <a:cubicBezTo>
                    <a:pt x="11" y="9"/>
                    <a:pt x="12" y="10"/>
                    <a:pt x="12" y="10"/>
                  </a:cubicBezTo>
                  <a:cubicBezTo>
                    <a:pt x="12" y="11"/>
                    <a:pt x="12" y="11"/>
                    <a:pt x="12" y="12"/>
                  </a:cubicBezTo>
                  <a:cubicBezTo>
                    <a:pt x="12" y="12"/>
                    <a:pt x="12" y="13"/>
                    <a:pt x="12" y="13"/>
                  </a:cubicBezTo>
                  <a:cubicBezTo>
                    <a:pt x="12" y="14"/>
                    <a:pt x="12" y="15"/>
                    <a:pt x="12" y="16"/>
                  </a:cubicBezTo>
                  <a:cubicBezTo>
                    <a:pt x="12" y="17"/>
                    <a:pt x="12" y="18"/>
                    <a:pt x="13" y="19"/>
                  </a:cubicBezTo>
                  <a:cubicBezTo>
                    <a:pt x="13" y="19"/>
                    <a:pt x="13" y="20"/>
                    <a:pt x="13" y="20"/>
                  </a:cubicBezTo>
                  <a:cubicBezTo>
                    <a:pt x="12" y="20"/>
                    <a:pt x="12" y="20"/>
                    <a:pt x="11" y="19"/>
                  </a:cubicBezTo>
                  <a:cubicBezTo>
                    <a:pt x="11" y="19"/>
                    <a:pt x="11" y="18"/>
                    <a:pt x="11" y="18"/>
                  </a:cubicBezTo>
                  <a:close/>
                  <a:moveTo>
                    <a:pt x="11" y="14"/>
                  </a:moveTo>
                  <a:cubicBezTo>
                    <a:pt x="10" y="14"/>
                    <a:pt x="10" y="14"/>
                    <a:pt x="9" y="13"/>
                  </a:cubicBezTo>
                  <a:cubicBezTo>
                    <a:pt x="8" y="13"/>
                    <a:pt x="8" y="13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6" y="14"/>
                    <a:pt x="7" y="15"/>
                    <a:pt x="7" y="15"/>
                  </a:cubicBezTo>
                  <a:cubicBezTo>
                    <a:pt x="7" y="16"/>
                    <a:pt x="8" y="16"/>
                    <a:pt x="8" y="16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0" y="17"/>
                    <a:pt x="11" y="17"/>
                    <a:pt x="11" y="16"/>
                  </a:cubicBezTo>
                  <a:cubicBezTo>
                    <a:pt x="11" y="16"/>
                    <a:pt x="11" y="15"/>
                    <a:pt x="11" y="15"/>
                  </a:cubicBezTo>
                  <a:cubicBezTo>
                    <a:pt x="11" y="14"/>
                    <a:pt x="11" y="14"/>
                    <a:pt x="11" y="14"/>
                  </a:cubicBezTo>
                  <a:close/>
                  <a:moveTo>
                    <a:pt x="15" y="21"/>
                  </a:moveTo>
                  <a:cubicBezTo>
                    <a:pt x="15" y="20"/>
                    <a:pt x="15" y="18"/>
                    <a:pt x="15" y="16"/>
                  </a:cubicBezTo>
                  <a:cubicBezTo>
                    <a:pt x="15" y="14"/>
                    <a:pt x="15" y="13"/>
                    <a:pt x="15" y="11"/>
                  </a:cubicBezTo>
                  <a:cubicBezTo>
                    <a:pt x="15" y="11"/>
                    <a:pt x="16" y="11"/>
                    <a:pt x="16" y="12"/>
                  </a:cubicBezTo>
                  <a:cubicBezTo>
                    <a:pt x="16" y="12"/>
                    <a:pt x="16" y="13"/>
                    <a:pt x="16" y="13"/>
                  </a:cubicBezTo>
                  <a:cubicBezTo>
                    <a:pt x="16" y="13"/>
                    <a:pt x="17" y="12"/>
                    <a:pt x="17" y="12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3"/>
                    <a:pt x="19" y="13"/>
                    <a:pt x="19" y="14"/>
                  </a:cubicBezTo>
                  <a:cubicBezTo>
                    <a:pt x="19" y="14"/>
                    <a:pt x="19" y="15"/>
                    <a:pt x="19" y="15"/>
                  </a:cubicBezTo>
                  <a:cubicBezTo>
                    <a:pt x="19" y="15"/>
                    <a:pt x="18" y="15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7" y="14"/>
                    <a:pt x="17" y="14"/>
                    <a:pt x="16" y="15"/>
                  </a:cubicBezTo>
                  <a:cubicBezTo>
                    <a:pt x="16" y="15"/>
                    <a:pt x="16" y="16"/>
                    <a:pt x="16" y="17"/>
                  </a:cubicBezTo>
                  <a:cubicBezTo>
                    <a:pt x="16" y="18"/>
                    <a:pt x="16" y="19"/>
                    <a:pt x="16" y="19"/>
                  </a:cubicBezTo>
                  <a:cubicBezTo>
                    <a:pt x="16" y="20"/>
                    <a:pt x="16" y="21"/>
                    <a:pt x="16" y="22"/>
                  </a:cubicBezTo>
                  <a:cubicBezTo>
                    <a:pt x="16" y="22"/>
                    <a:pt x="15" y="22"/>
                    <a:pt x="15" y="21"/>
                  </a:cubicBezTo>
                  <a:close/>
                  <a:moveTo>
                    <a:pt x="20" y="25"/>
                  </a:moveTo>
                  <a:cubicBezTo>
                    <a:pt x="21" y="26"/>
                    <a:pt x="21" y="26"/>
                    <a:pt x="22" y="26"/>
                  </a:cubicBezTo>
                  <a:cubicBezTo>
                    <a:pt x="22" y="27"/>
                    <a:pt x="22" y="27"/>
                    <a:pt x="22" y="28"/>
                  </a:cubicBezTo>
                  <a:cubicBezTo>
                    <a:pt x="22" y="28"/>
                    <a:pt x="23" y="29"/>
                    <a:pt x="24" y="29"/>
                  </a:cubicBezTo>
                  <a:cubicBezTo>
                    <a:pt x="24" y="29"/>
                    <a:pt x="25" y="30"/>
                    <a:pt x="25" y="30"/>
                  </a:cubicBezTo>
                  <a:cubicBezTo>
                    <a:pt x="25" y="29"/>
                    <a:pt x="26" y="29"/>
                    <a:pt x="26" y="29"/>
                  </a:cubicBezTo>
                  <a:cubicBezTo>
                    <a:pt x="26" y="28"/>
                    <a:pt x="26" y="28"/>
                    <a:pt x="26" y="26"/>
                  </a:cubicBezTo>
                  <a:cubicBezTo>
                    <a:pt x="25" y="27"/>
                    <a:pt x="25" y="27"/>
                    <a:pt x="24" y="26"/>
                  </a:cubicBezTo>
                  <a:cubicBezTo>
                    <a:pt x="22" y="26"/>
                    <a:pt x="21" y="25"/>
                    <a:pt x="21" y="23"/>
                  </a:cubicBezTo>
                  <a:cubicBezTo>
                    <a:pt x="20" y="22"/>
                    <a:pt x="20" y="20"/>
                    <a:pt x="20" y="19"/>
                  </a:cubicBezTo>
                  <a:cubicBezTo>
                    <a:pt x="20" y="18"/>
                    <a:pt x="20" y="17"/>
                    <a:pt x="20" y="16"/>
                  </a:cubicBezTo>
                  <a:cubicBezTo>
                    <a:pt x="21" y="16"/>
                    <a:pt x="21" y="15"/>
                    <a:pt x="22" y="15"/>
                  </a:cubicBezTo>
                  <a:cubicBezTo>
                    <a:pt x="22" y="15"/>
                    <a:pt x="23" y="15"/>
                    <a:pt x="24" y="16"/>
                  </a:cubicBezTo>
                  <a:cubicBezTo>
                    <a:pt x="25" y="16"/>
                    <a:pt x="25" y="17"/>
                    <a:pt x="26" y="19"/>
                  </a:cubicBezTo>
                  <a:cubicBezTo>
                    <a:pt x="26" y="18"/>
                    <a:pt x="26" y="18"/>
                    <a:pt x="26" y="17"/>
                  </a:cubicBezTo>
                  <a:cubicBezTo>
                    <a:pt x="27" y="18"/>
                    <a:pt x="27" y="18"/>
                    <a:pt x="28" y="18"/>
                  </a:cubicBezTo>
                  <a:cubicBezTo>
                    <a:pt x="28" y="20"/>
                    <a:pt x="28" y="21"/>
                    <a:pt x="28" y="23"/>
                  </a:cubicBezTo>
                  <a:cubicBezTo>
                    <a:pt x="28" y="24"/>
                    <a:pt x="28" y="26"/>
                    <a:pt x="28" y="27"/>
                  </a:cubicBezTo>
                  <a:cubicBezTo>
                    <a:pt x="28" y="29"/>
                    <a:pt x="27" y="30"/>
                    <a:pt x="27" y="30"/>
                  </a:cubicBezTo>
                  <a:cubicBezTo>
                    <a:pt x="27" y="31"/>
                    <a:pt x="26" y="31"/>
                    <a:pt x="26" y="31"/>
                  </a:cubicBezTo>
                  <a:cubicBezTo>
                    <a:pt x="25" y="31"/>
                    <a:pt x="24" y="31"/>
                    <a:pt x="24" y="31"/>
                  </a:cubicBezTo>
                  <a:cubicBezTo>
                    <a:pt x="22" y="30"/>
                    <a:pt x="22" y="29"/>
                    <a:pt x="21" y="28"/>
                  </a:cubicBezTo>
                  <a:cubicBezTo>
                    <a:pt x="20" y="27"/>
                    <a:pt x="20" y="26"/>
                    <a:pt x="20" y="25"/>
                  </a:cubicBezTo>
                  <a:close/>
                  <a:moveTo>
                    <a:pt x="21" y="20"/>
                  </a:moveTo>
                  <a:cubicBezTo>
                    <a:pt x="21" y="21"/>
                    <a:pt x="22" y="22"/>
                    <a:pt x="22" y="23"/>
                  </a:cubicBezTo>
                  <a:cubicBezTo>
                    <a:pt x="22" y="24"/>
                    <a:pt x="23" y="25"/>
                    <a:pt x="24" y="25"/>
                  </a:cubicBezTo>
                  <a:cubicBezTo>
                    <a:pt x="24" y="25"/>
                    <a:pt x="25" y="25"/>
                    <a:pt x="25" y="25"/>
                  </a:cubicBezTo>
                  <a:cubicBezTo>
                    <a:pt x="26" y="25"/>
                    <a:pt x="26" y="24"/>
                    <a:pt x="26" y="23"/>
                  </a:cubicBezTo>
                  <a:cubicBezTo>
                    <a:pt x="26" y="21"/>
                    <a:pt x="26" y="20"/>
                    <a:pt x="25" y="19"/>
                  </a:cubicBezTo>
                  <a:cubicBezTo>
                    <a:pt x="25" y="18"/>
                    <a:pt x="24" y="18"/>
                    <a:pt x="24" y="17"/>
                  </a:cubicBezTo>
                  <a:cubicBezTo>
                    <a:pt x="23" y="17"/>
                    <a:pt x="22" y="17"/>
                    <a:pt x="22" y="17"/>
                  </a:cubicBezTo>
                  <a:cubicBezTo>
                    <a:pt x="22" y="18"/>
                    <a:pt x="21" y="18"/>
                    <a:pt x="21" y="20"/>
                  </a:cubicBezTo>
                  <a:close/>
                  <a:moveTo>
                    <a:pt x="36" y="30"/>
                  </a:moveTo>
                  <a:cubicBezTo>
                    <a:pt x="36" y="30"/>
                    <a:pt x="37" y="31"/>
                    <a:pt x="37" y="31"/>
                  </a:cubicBezTo>
                  <a:cubicBezTo>
                    <a:pt x="37" y="32"/>
                    <a:pt x="37" y="33"/>
                    <a:pt x="36" y="33"/>
                  </a:cubicBezTo>
                  <a:cubicBezTo>
                    <a:pt x="35" y="33"/>
                    <a:pt x="34" y="33"/>
                    <a:pt x="33" y="32"/>
                  </a:cubicBezTo>
                  <a:cubicBezTo>
                    <a:pt x="32" y="32"/>
                    <a:pt x="31" y="30"/>
                    <a:pt x="30" y="29"/>
                  </a:cubicBezTo>
                  <a:cubicBezTo>
                    <a:pt x="30" y="28"/>
                    <a:pt x="29" y="26"/>
                    <a:pt x="29" y="25"/>
                  </a:cubicBezTo>
                  <a:cubicBezTo>
                    <a:pt x="29" y="23"/>
                    <a:pt x="30" y="22"/>
                    <a:pt x="30" y="21"/>
                  </a:cubicBezTo>
                  <a:cubicBezTo>
                    <a:pt x="31" y="21"/>
                    <a:pt x="32" y="21"/>
                    <a:pt x="33" y="21"/>
                  </a:cubicBezTo>
                  <a:cubicBezTo>
                    <a:pt x="35" y="22"/>
                    <a:pt x="35" y="23"/>
                    <a:pt x="36" y="24"/>
                  </a:cubicBezTo>
                  <a:cubicBezTo>
                    <a:pt x="37" y="26"/>
                    <a:pt x="37" y="27"/>
                    <a:pt x="37" y="29"/>
                  </a:cubicBezTo>
                  <a:cubicBezTo>
                    <a:pt x="37" y="29"/>
                    <a:pt x="37" y="29"/>
                    <a:pt x="37" y="30"/>
                  </a:cubicBezTo>
                  <a:cubicBezTo>
                    <a:pt x="35" y="28"/>
                    <a:pt x="33" y="27"/>
                    <a:pt x="31" y="26"/>
                  </a:cubicBezTo>
                  <a:cubicBezTo>
                    <a:pt x="31" y="27"/>
                    <a:pt x="31" y="28"/>
                    <a:pt x="32" y="29"/>
                  </a:cubicBezTo>
                  <a:cubicBezTo>
                    <a:pt x="32" y="30"/>
                    <a:pt x="33" y="30"/>
                    <a:pt x="33" y="31"/>
                  </a:cubicBezTo>
                  <a:cubicBezTo>
                    <a:pt x="34" y="31"/>
                    <a:pt x="34" y="31"/>
                    <a:pt x="35" y="31"/>
                  </a:cubicBezTo>
                  <a:cubicBezTo>
                    <a:pt x="35" y="31"/>
                    <a:pt x="36" y="31"/>
                    <a:pt x="36" y="30"/>
                  </a:cubicBezTo>
                  <a:close/>
                  <a:moveTo>
                    <a:pt x="31" y="24"/>
                  </a:moveTo>
                  <a:cubicBezTo>
                    <a:pt x="32" y="25"/>
                    <a:pt x="34" y="26"/>
                    <a:pt x="36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3"/>
                    <a:pt x="33" y="23"/>
                  </a:cubicBezTo>
                  <a:cubicBezTo>
                    <a:pt x="33" y="22"/>
                    <a:pt x="32" y="22"/>
                    <a:pt x="32" y="23"/>
                  </a:cubicBezTo>
                  <a:cubicBezTo>
                    <a:pt x="31" y="23"/>
                    <a:pt x="31" y="23"/>
                    <a:pt x="31" y="24"/>
                  </a:cubicBezTo>
                  <a:close/>
                  <a:moveTo>
                    <a:pt x="42" y="36"/>
                  </a:moveTo>
                  <a:cubicBezTo>
                    <a:pt x="43" y="36"/>
                    <a:pt x="43" y="37"/>
                    <a:pt x="43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1" y="37"/>
                    <a:pt x="41" y="36"/>
                    <a:pt x="40" y="36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4"/>
                    <a:pt x="39" y="34"/>
                    <a:pt x="39" y="32"/>
                  </a:cubicBezTo>
                  <a:cubicBezTo>
                    <a:pt x="39" y="31"/>
                    <a:pt x="39" y="30"/>
                    <a:pt x="39" y="29"/>
                  </a:cubicBezTo>
                  <a:cubicBezTo>
                    <a:pt x="39" y="28"/>
                    <a:pt x="39" y="27"/>
                    <a:pt x="39" y="26"/>
                  </a:cubicBezTo>
                  <a:cubicBezTo>
                    <a:pt x="39" y="26"/>
                    <a:pt x="39" y="26"/>
                    <a:pt x="38" y="26"/>
                  </a:cubicBezTo>
                  <a:cubicBezTo>
                    <a:pt x="38" y="25"/>
                    <a:pt x="38" y="25"/>
                    <a:pt x="38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39" y="24"/>
                    <a:pt x="39" y="23"/>
                    <a:pt x="39" y="22"/>
                  </a:cubicBezTo>
                  <a:cubicBezTo>
                    <a:pt x="40" y="22"/>
                    <a:pt x="40" y="22"/>
                    <a:pt x="41" y="22"/>
                  </a:cubicBezTo>
                  <a:cubicBezTo>
                    <a:pt x="41" y="24"/>
                    <a:pt x="41" y="25"/>
                    <a:pt x="41" y="26"/>
                  </a:cubicBezTo>
                  <a:cubicBezTo>
                    <a:pt x="41" y="26"/>
                    <a:pt x="42" y="27"/>
                    <a:pt x="42" y="27"/>
                  </a:cubicBezTo>
                  <a:cubicBezTo>
                    <a:pt x="42" y="27"/>
                    <a:pt x="42" y="28"/>
                    <a:pt x="42" y="28"/>
                  </a:cubicBezTo>
                  <a:cubicBezTo>
                    <a:pt x="42" y="28"/>
                    <a:pt x="41" y="28"/>
                    <a:pt x="41" y="27"/>
                  </a:cubicBezTo>
                  <a:cubicBezTo>
                    <a:pt x="41" y="28"/>
                    <a:pt x="41" y="29"/>
                    <a:pt x="41" y="30"/>
                  </a:cubicBezTo>
                  <a:cubicBezTo>
                    <a:pt x="41" y="31"/>
                    <a:pt x="41" y="32"/>
                    <a:pt x="41" y="3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2" y="35"/>
                    <a:pt x="42" y="35"/>
                  </a:cubicBezTo>
                  <a:cubicBezTo>
                    <a:pt x="42" y="35"/>
                    <a:pt x="42" y="36"/>
                    <a:pt x="42" y="3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57" name="Freeform 917"/>
            <p:cNvSpPr>
              <a:spLocks noEditPoints="1"/>
            </p:cNvSpPr>
            <p:nvPr/>
          </p:nvSpPr>
          <p:spPr bwMode="auto">
            <a:xfrm>
              <a:off x="2030" y="1487"/>
              <a:ext cx="710" cy="543"/>
            </a:xfrm>
            <a:custGeom>
              <a:avLst/>
              <a:gdLst>
                <a:gd name="T0" fmla="*/ 2147483647 w 72"/>
                <a:gd name="T1" fmla="*/ 2147483647 h 55"/>
                <a:gd name="T2" fmla="*/ 0 w 72"/>
                <a:gd name="T3" fmla="*/ 2147483647 h 55"/>
                <a:gd name="T4" fmla="*/ 2147483647 w 72"/>
                <a:gd name="T5" fmla="*/ 0 h 55"/>
                <a:gd name="T6" fmla="*/ 2147483647 w 72"/>
                <a:gd name="T7" fmla="*/ 2147483647 h 55"/>
                <a:gd name="T8" fmla="*/ 2147483647 w 72"/>
                <a:gd name="T9" fmla="*/ 2147483647 h 55"/>
                <a:gd name="T10" fmla="*/ 2147483647 w 72"/>
                <a:gd name="T11" fmla="*/ 2147483647 h 55"/>
                <a:gd name="T12" fmla="*/ 2147483647 w 72"/>
                <a:gd name="T13" fmla="*/ 2147483647 h 55"/>
                <a:gd name="T14" fmla="*/ 2147483647 w 72"/>
                <a:gd name="T15" fmla="*/ 2147483647 h 55"/>
                <a:gd name="T16" fmla="*/ 2147483647 w 72"/>
                <a:gd name="T17" fmla="*/ 2147483647 h 55"/>
                <a:gd name="T18" fmla="*/ 2147483647 w 72"/>
                <a:gd name="T19" fmla="*/ 2147483647 h 55"/>
                <a:gd name="T20" fmla="*/ 2147483647 w 72"/>
                <a:gd name="T21" fmla="*/ 2147483647 h 55"/>
                <a:gd name="T22" fmla="*/ 2147483647 w 72"/>
                <a:gd name="T23" fmla="*/ 2147483647 h 55"/>
                <a:gd name="T24" fmla="*/ 2147483647 w 72"/>
                <a:gd name="T25" fmla="*/ 2147483647 h 55"/>
                <a:gd name="T26" fmla="*/ 2147483647 w 72"/>
                <a:gd name="T27" fmla="*/ 2147483647 h 55"/>
                <a:gd name="T28" fmla="*/ 2147483647 w 72"/>
                <a:gd name="T29" fmla="*/ 2147483647 h 55"/>
                <a:gd name="T30" fmla="*/ 2147483647 w 72"/>
                <a:gd name="T31" fmla="*/ 2147483647 h 55"/>
                <a:gd name="T32" fmla="*/ 2147483647 w 72"/>
                <a:gd name="T33" fmla="*/ 2147483647 h 55"/>
                <a:gd name="T34" fmla="*/ 2147483647 w 72"/>
                <a:gd name="T35" fmla="*/ 2147483647 h 55"/>
                <a:gd name="T36" fmla="*/ 2147483647 w 72"/>
                <a:gd name="T37" fmla="*/ 2147483647 h 55"/>
                <a:gd name="T38" fmla="*/ 2147483647 w 72"/>
                <a:gd name="T39" fmla="*/ 2147483647 h 55"/>
                <a:gd name="T40" fmla="*/ 2147483647 w 72"/>
                <a:gd name="T41" fmla="*/ 2147483647 h 55"/>
                <a:gd name="T42" fmla="*/ 2147483647 w 72"/>
                <a:gd name="T43" fmla="*/ 2147483647 h 55"/>
                <a:gd name="T44" fmla="*/ 2147483647 w 72"/>
                <a:gd name="T45" fmla="*/ 2147483647 h 55"/>
                <a:gd name="T46" fmla="*/ 2147483647 w 72"/>
                <a:gd name="T47" fmla="*/ 2147483647 h 55"/>
                <a:gd name="T48" fmla="*/ 2147483647 w 72"/>
                <a:gd name="T49" fmla="*/ 2147483647 h 55"/>
                <a:gd name="T50" fmla="*/ 2147483647 w 72"/>
                <a:gd name="T51" fmla="*/ 2147483647 h 55"/>
                <a:gd name="T52" fmla="*/ 2147483647 w 72"/>
                <a:gd name="T53" fmla="*/ 2147483647 h 55"/>
                <a:gd name="T54" fmla="*/ 2147483647 w 72"/>
                <a:gd name="T55" fmla="*/ 2147483647 h 55"/>
                <a:gd name="T56" fmla="*/ 2147483647 w 72"/>
                <a:gd name="T57" fmla="*/ 2147483647 h 55"/>
                <a:gd name="T58" fmla="*/ 2147483647 w 72"/>
                <a:gd name="T59" fmla="*/ 2147483647 h 55"/>
                <a:gd name="T60" fmla="*/ 2147483647 w 72"/>
                <a:gd name="T61" fmla="*/ 2147483647 h 55"/>
                <a:gd name="T62" fmla="*/ 2147483647 w 72"/>
                <a:gd name="T63" fmla="*/ 2147483647 h 55"/>
                <a:gd name="T64" fmla="*/ 2147483647 w 72"/>
                <a:gd name="T65" fmla="*/ 2147483647 h 55"/>
                <a:gd name="T66" fmla="*/ 2147483647 w 72"/>
                <a:gd name="T67" fmla="*/ 2147483647 h 55"/>
                <a:gd name="T68" fmla="*/ 2147483647 w 72"/>
                <a:gd name="T69" fmla="*/ 2147483647 h 55"/>
                <a:gd name="T70" fmla="*/ 2147483647 w 72"/>
                <a:gd name="T71" fmla="*/ 2147483647 h 55"/>
                <a:gd name="T72" fmla="*/ 2147483647 w 72"/>
                <a:gd name="T73" fmla="*/ 2147483647 h 55"/>
                <a:gd name="T74" fmla="*/ 2147483647 w 72"/>
                <a:gd name="T75" fmla="*/ 2147483647 h 55"/>
                <a:gd name="T76" fmla="*/ 2147483647 w 72"/>
                <a:gd name="T77" fmla="*/ 2147483647 h 55"/>
                <a:gd name="T78" fmla="*/ 2147483647 w 72"/>
                <a:gd name="T79" fmla="*/ 2147483647 h 55"/>
                <a:gd name="T80" fmla="*/ 2147483647 w 72"/>
                <a:gd name="T81" fmla="*/ 2147483647 h 55"/>
                <a:gd name="T82" fmla="*/ 2147483647 w 72"/>
                <a:gd name="T83" fmla="*/ 2147483647 h 55"/>
                <a:gd name="T84" fmla="*/ 2147483647 w 72"/>
                <a:gd name="T85" fmla="*/ 2147483647 h 55"/>
                <a:gd name="T86" fmla="*/ 2147483647 w 72"/>
                <a:gd name="T87" fmla="*/ 2147483647 h 55"/>
                <a:gd name="T88" fmla="*/ 2147483647 w 72"/>
                <a:gd name="T89" fmla="*/ 2147483647 h 55"/>
                <a:gd name="T90" fmla="*/ 2147483647 w 72"/>
                <a:gd name="T91" fmla="*/ 2147483647 h 55"/>
                <a:gd name="T92" fmla="*/ 2147483647 w 72"/>
                <a:gd name="T93" fmla="*/ 2147483647 h 55"/>
                <a:gd name="T94" fmla="*/ 2147483647 w 72"/>
                <a:gd name="T95" fmla="*/ 2147483647 h 55"/>
                <a:gd name="T96" fmla="*/ 2147483647 w 72"/>
                <a:gd name="T97" fmla="*/ 2147483647 h 55"/>
                <a:gd name="T98" fmla="*/ 2147483647 w 72"/>
                <a:gd name="T99" fmla="*/ 2147483647 h 55"/>
                <a:gd name="T100" fmla="*/ 2147483647 w 72"/>
                <a:gd name="T101" fmla="*/ 2147483647 h 55"/>
                <a:gd name="T102" fmla="*/ 2147483647 w 72"/>
                <a:gd name="T103" fmla="*/ 2147483647 h 55"/>
                <a:gd name="T104" fmla="*/ 2147483647 w 72"/>
                <a:gd name="T105" fmla="*/ 2147483647 h 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2"/>
                <a:gd name="T160" fmla="*/ 0 h 55"/>
                <a:gd name="T161" fmla="*/ 72 w 72"/>
                <a:gd name="T162" fmla="*/ 55 h 5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2" h="55">
                  <a:moveTo>
                    <a:pt x="4" y="13"/>
                  </a:moveTo>
                  <a:cubicBezTo>
                    <a:pt x="3" y="13"/>
                    <a:pt x="3" y="13"/>
                    <a:pt x="2" y="12"/>
                  </a:cubicBezTo>
                  <a:cubicBezTo>
                    <a:pt x="2" y="11"/>
                    <a:pt x="2" y="9"/>
                    <a:pt x="2" y="7"/>
                  </a:cubicBezTo>
                  <a:cubicBezTo>
                    <a:pt x="2" y="6"/>
                    <a:pt x="2" y="4"/>
                    <a:pt x="2" y="3"/>
                  </a:cubicBezTo>
                  <a:cubicBezTo>
                    <a:pt x="2" y="3"/>
                    <a:pt x="2" y="3"/>
                    <a:pt x="1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2" y="1"/>
                    <a:pt x="3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3"/>
                    <a:pt x="4" y="5"/>
                    <a:pt x="4" y="7"/>
                  </a:cubicBezTo>
                  <a:cubicBezTo>
                    <a:pt x="4" y="9"/>
                    <a:pt x="4" y="11"/>
                    <a:pt x="4" y="13"/>
                  </a:cubicBezTo>
                  <a:close/>
                  <a:moveTo>
                    <a:pt x="8" y="9"/>
                  </a:moveTo>
                  <a:cubicBezTo>
                    <a:pt x="8" y="8"/>
                    <a:pt x="8" y="7"/>
                    <a:pt x="8" y="6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10" y="4"/>
                    <a:pt x="11" y="4"/>
                    <a:pt x="12" y="5"/>
                  </a:cubicBezTo>
                  <a:cubicBezTo>
                    <a:pt x="12" y="5"/>
                    <a:pt x="13" y="6"/>
                    <a:pt x="13" y="6"/>
                  </a:cubicBezTo>
                  <a:cubicBezTo>
                    <a:pt x="14" y="7"/>
                    <a:pt x="14" y="8"/>
                    <a:pt x="15" y="8"/>
                  </a:cubicBezTo>
                  <a:cubicBezTo>
                    <a:pt x="15" y="9"/>
                    <a:pt x="15" y="10"/>
                    <a:pt x="15" y="11"/>
                  </a:cubicBezTo>
                  <a:cubicBezTo>
                    <a:pt x="15" y="11"/>
                    <a:pt x="16" y="12"/>
                    <a:pt x="16" y="14"/>
                  </a:cubicBezTo>
                  <a:cubicBezTo>
                    <a:pt x="16" y="15"/>
                    <a:pt x="15" y="16"/>
                    <a:pt x="15" y="17"/>
                  </a:cubicBezTo>
                  <a:cubicBezTo>
                    <a:pt x="15" y="18"/>
                    <a:pt x="14" y="18"/>
                    <a:pt x="14" y="18"/>
                  </a:cubicBezTo>
                  <a:cubicBezTo>
                    <a:pt x="13" y="19"/>
                    <a:pt x="12" y="18"/>
                    <a:pt x="12" y="18"/>
                  </a:cubicBezTo>
                  <a:cubicBezTo>
                    <a:pt x="10" y="17"/>
                    <a:pt x="10" y="16"/>
                    <a:pt x="9" y="15"/>
                  </a:cubicBezTo>
                  <a:cubicBezTo>
                    <a:pt x="8" y="14"/>
                    <a:pt x="8" y="13"/>
                    <a:pt x="8" y="12"/>
                  </a:cubicBezTo>
                  <a:cubicBezTo>
                    <a:pt x="8" y="11"/>
                    <a:pt x="8" y="10"/>
                    <a:pt x="8" y="9"/>
                  </a:cubicBezTo>
                  <a:close/>
                  <a:moveTo>
                    <a:pt x="9" y="10"/>
                  </a:moveTo>
                  <a:cubicBezTo>
                    <a:pt x="9" y="11"/>
                    <a:pt x="9" y="12"/>
                    <a:pt x="9" y="13"/>
                  </a:cubicBezTo>
                  <a:cubicBezTo>
                    <a:pt x="9" y="13"/>
                    <a:pt x="10" y="14"/>
                    <a:pt x="10" y="15"/>
                  </a:cubicBezTo>
                  <a:cubicBezTo>
                    <a:pt x="10" y="16"/>
                    <a:pt x="11" y="16"/>
                    <a:pt x="12" y="17"/>
                  </a:cubicBezTo>
                  <a:cubicBezTo>
                    <a:pt x="12" y="17"/>
                    <a:pt x="13" y="17"/>
                    <a:pt x="13" y="17"/>
                  </a:cubicBezTo>
                  <a:cubicBezTo>
                    <a:pt x="14" y="16"/>
                    <a:pt x="14" y="16"/>
                    <a:pt x="14" y="15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4" y="12"/>
                    <a:pt x="14" y="11"/>
                    <a:pt x="14" y="10"/>
                  </a:cubicBezTo>
                  <a:cubicBezTo>
                    <a:pt x="14" y="9"/>
                    <a:pt x="14" y="9"/>
                    <a:pt x="13" y="8"/>
                  </a:cubicBezTo>
                  <a:cubicBezTo>
                    <a:pt x="13" y="7"/>
                    <a:pt x="12" y="7"/>
                    <a:pt x="12" y="6"/>
                  </a:cubicBezTo>
                  <a:cubicBezTo>
                    <a:pt x="11" y="6"/>
                    <a:pt x="10" y="6"/>
                    <a:pt x="10" y="6"/>
                  </a:cubicBezTo>
                  <a:cubicBezTo>
                    <a:pt x="10" y="6"/>
                    <a:pt x="10" y="7"/>
                    <a:pt x="9" y="8"/>
                  </a:cubicBezTo>
                  <a:cubicBezTo>
                    <a:pt x="9" y="8"/>
                    <a:pt x="9" y="9"/>
                    <a:pt x="9" y="10"/>
                  </a:cubicBezTo>
                  <a:close/>
                  <a:moveTo>
                    <a:pt x="22" y="24"/>
                  </a:moveTo>
                  <a:cubicBezTo>
                    <a:pt x="22" y="22"/>
                    <a:pt x="22" y="21"/>
                    <a:pt x="22" y="19"/>
                  </a:cubicBezTo>
                  <a:cubicBezTo>
                    <a:pt x="22" y="18"/>
                    <a:pt x="22" y="16"/>
                    <a:pt x="22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4" y="16"/>
                    <a:pt x="24" y="16"/>
                    <a:pt x="25" y="16"/>
                  </a:cubicBezTo>
                  <a:cubicBezTo>
                    <a:pt x="25" y="16"/>
                    <a:pt x="26" y="16"/>
                    <a:pt x="26" y="17"/>
                  </a:cubicBezTo>
                  <a:cubicBezTo>
                    <a:pt x="27" y="17"/>
                    <a:pt x="27" y="17"/>
                    <a:pt x="28" y="18"/>
                  </a:cubicBezTo>
                  <a:cubicBezTo>
                    <a:pt x="28" y="19"/>
                    <a:pt x="28" y="19"/>
                    <a:pt x="29" y="20"/>
                  </a:cubicBezTo>
                  <a:cubicBezTo>
                    <a:pt x="29" y="19"/>
                    <a:pt x="30" y="19"/>
                    <a:pt x="31" y="20"/>
                  </a:cubicBezTo>
                  <a:cubicBezTo>
                    <a:pt x="32" y="20"/>
                    <a:pt x="33" y="21"/>
                    <a:pt x="33" y="22"/>
                  </a:cubicBezTo>
                  <a:cubicBezTo>
                    <a:pt x="34" y="22"/>
                    <a:pt x="34" y="23"/>
                    <a:pt x="34" y="24"/>
                  </a:cubicBezTo>
                  <a:cubicBezTo>
                    <a:pt x="34" y="25"/>
                    <a:pt x="34" y="26"/>
                    <a:pt x="34" y="27"/>
                  </a:cubicBezTo>
                  <a:cubicBezTo>
                    <a:pt x="34" y="28"/>
                    <a:pt x="34" y="30"/>
                    <a:pt x="34" y="31"/>
                  </a:cubicBezTo>
                  <a:cubicBezTo>
                    <a:pt x="34" y="30"/>
                    <a:pt x="33" y="30"/>
                    <a:pt x="33" y="30"/>
                  </a:cubicBezTo>
                  <a:cubicBezTo>
                    <a:pt x="33" y="29"/>
                    <a:pt x="33" y="28"/>
                    <a:pt x="33" y="27"/>
                  </a:cubicBezTo>
                  <a:cubicBezTo>
                    <a:pt x="33" y="26"/>
                    <a:pt x="33" y="25"/>
                    <a:pt x="33" y="24"/>
                  </a:cubicBezTo>
                  <a:cubicBezTo>
                    <a:pt x="33" y="23"/>
                    <a:pt x="33" y="23"/>
                    <a:pt x="32" y="23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2" y="21"/>
                    <a:pt x="31" y="21"/>
                    <a:pt x="31" y="21"/>
                  </a:cubicBezTo>
                  <a:cubicBezTo>
                    <a:pt x="30" y="20"/>
                    <a:pt x="30" y="20"/>
                    <a:pt x="29" y="21"/>
                  </a:cubicBezTo>
                  <a:cubicBezTo>
                    <a:pt x="29" y="21"/>
                    <a:pt x="29" y="21"/>
                    <a:pt x="29" y="22"/>
                  </a:cubicBezTo>
                  <a:cubicBezTo>
                    <a:pt x="29" y="23"/>
                    <a:pt x="29" y="24"/>
                    <a:pt x="29" y="25"/>
                  </a:cubicBezTo>
                  <a:cubicBezTo>
                    <a:pt x="29" y="26"/>
                    <a:pt x="29" y="27"/>
                    <a:pt x="29" y="28"/>
                  </a:cubicBezTo>
                  <a:cubicBezTo>
                    <a:pt x="28" y="27"/>
                    <a:pt x="28" y="27"/>
                    <a:pt x="27" y="27"/>
                  </a:cubicBezTo>
                  <a:cubicBezTo>
                    <a:pt x="27" y="26"/>
                    <a:pt x="27" y="25"/>
                    <a:pt x="27" y="24"/>
                  </a:cubicBezTo>
                  <a:cubicBezTo>
                    <a:pt x="27" y="23"/>
                    <a:pt x="27" y="22"/>
                    <a:pt x="27" y="21"/>
                  </a:cubicBezTo>
                  <a:cubicBezTo>
                    <a:pt x="27" y="20"/>
                    <a:pt x="27" y="19"/>
                    <a:pt x="27" y="19"/>
                  </a:cubicBezTo>
                  <a:cubicBezTo>
                    <a:pt x="27" y="19"/>
                    <a:pt x="26" y="18"/>
                    <a:pt x="26" y="18"/>
                  </a:cubicBezTo>
                  <a:cubicBezTo>
                    <a:pt x="25" y="18"/>
                    <a:pt x="25" y="17"/>
                    <a:pt x="25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9"/>
                    <a:pt x="24" y="20"/>
                  </a:cubicBezTo>
                  <a:cubicBezTo>
                    <a:pt x="24" y="21"/>
                    <a:pt x="24" y="21"/>
                    <a:pt x="24" y="22"/>
                  </a:cubicBezTo>
                  <a:cubicBezTo>
                    <a:pt x="24" y="23"/>
                    <a:pt x="24" y="24"/>
                    <a:pt x="24" y="25"/>
                  </a:cubicBezTo>
                  <a:cubicBezTo>
                    <a:pt x="23" y="24"/>
                    <a:pt x="23" y="24"/>
                    <a:pt x="22" y="24"/>
                  </a:cubicBezTo>
                  <a:close/>
                  <a:moveTo>
                    <a:pt x="36" y="28"/>
                  </a:moveTo>
                  <a:cubicBezTo>
                    <a:pt x="36" y="27"/>
                    <a:pt x="36" y="27"/>
                    <a:pt x="36" y="26"/>
                  </a:cubicBezTo>
                  <a:cubicBezTo>
                    <a:pt x="37" y="27"/>
                    <a:pt x="39" y="28"/>
                    <a:pt x="40" y="29"/>
                  </a:cubicBezTo>
                  <a:cubicBezTo>
                    <a:pt x="40" y="29"/>
                    <a:pt x="40" y="30"/>
                    <a:pt x="40" y="30"/>
                  </a:cubicBezTo>
                  <a:cubicBezTo>
                    <a:pt x="39" y="29"/>
                    <a:pt x="37" y="29"/>
                    <a:pt x="36" y="28"/>
                  </a:cubicBezTo>
                  <a:close/>
                  <a:moveTo>
                    <a:pt x="42" y="35"/>
                  </a:moveTo>
                  <a:cubicBezTo>
                    <a:pt x="42" y="33"/>
                    <a:pt x="42" y="31"/>
                    <a:pt x="42" y="29"/>
                  </a:cubicBezTo>
                  <a:cubicBezTo>
                    <a:pt x="42" y="27"/>
                    <a:pt x="42" y="25"/>
                    <a:pt x="42" y="22"/>
                  </a:cubicBezTo>
                  <a:cubicBezTo>
                    <a:pt x="42" y="23"/>
                    <a:pt x="43" y="23"/>
                    <a:pt x="43" y="23"/>
                  </a:cubicBezTo>
                  <a:cubicBezTo>
                    <a:pt x="43" y="25"/>
                    <a:pt x="43" y="28"/>
                    <a:pt x="43" y="30"/>
                  </a:cubicBezTo>
                  <a:cubicBezTo>
                    <a:pt x="43" y="32"/>
                    <a:pt x="43" y="34"/>
                    <a:pt x="43" y="36"/>
                  </a:cubicBezTo>
                  <a:cubicBezTo>
                    <a:pt x="43" y="36"/>
                    <a:pt x="42" y="35"/>
                    <a:pt x="42" y="35"/>
                  </a:cubicBezTo>
                  <a:close/>
                  <a:moveTo>
                    <a:pt x="45" y="32"/>
                  </a:moveTo>
                  <a:cubicBezTo>
                    <a:pt x="45" y="31"/>
                    <a:pt x="46" y="30"/>
                    <a:pt x="47" y="29"/>
                  </a:cubicBezTo>
                  <a:cubicBezTo>
                    <a:pt x="47" y="29"/>
                    <a:pt x="48" y="29"/>
                    <a:pt x="49" y="30"/>
                  </a:cubicBezTo>
                  <a:cubicBezTo>
                    <a:pt x="51" y="31"/>
                    <a:pt x="52" y="32"/>
                    <a:pt x="52" y="33"/>
                  </a:cubicBezTo>
                  <a:cubicBezTo>
                    <a:pt x="53" y="34"/>
                    <a:pt x="54" y="36"/>
                    <a:pt x="54" y="37"/>
                  </a:cubicBezTo>
                  <a:cubicBezTo>
                    <a:pt x="54" y="38"/>
                    <a:pt x="53" y="39"/>
                    <a:pt x="53" y="40"/>
                  </a:cubicBezTo>
                  <a:cubicBezTo>
                    <a:pt x="53" y="40"/>
                    <a:pt x="52" y="40"/>
                    <a:pt x="52" y="40"/>
                  </a:cubicBezTo>
                  <a:cubicBezTo>
                    <a:pt x="51" y="40"/>
                    <a:pt x="50" y="40"/>
                    <a:pt x="49" y="40"/>
                  </a:cubicBezTo>
                  <a:cubicBezTo>
                    <a:pt x="48" y="39"/>
                    <a:pt x="47" y="38"/>
                    <a:pt x="46" y="37"/>
                  </a:cubicBezTo>
                  <a:cubicBezTo>
                    <a:pt x="46" y="35"/>
                    <a:pt x="45" y="34"/>
                    <a:pt x="45" y="32"/>
                  </a:cubicBezTo>
                  <a:close/>
                  <a:moveTo>
                    <a:pt x="47" y="33"/>
                  </a:moveTo>
                  <a:cubicBezTo>
                    <a:pt x="47" y="34"/>
                    <a:pt x="47" y="35"/>
                    <a:pt x="47" y="36"/>
                  </a:cubicBezTo>
                  <a:cubicBezTo>
                    <a:pt x="48" y="37"/>
                    <a:pt x="49" y="38"/>
                    <a:pt x="49" y="38"/>
                  </a:cubicBezTo>
                  <a:cubicBezTo>
                    <a:pt x="50" y="39"/>
                    <a:pt x="51" y="39"/>
                    <a:pt x="51" y="38"/>
                  </a:cubicBezTo>
                  <a:cubicBezTo>
                    <a:pt x="52" y="38"/>
                    <a:pt x="52" y="37"/>
                    <a:pt x="52" y="36"/>
                  </a:cubicBezTo>
                  <a:cubicBezTo>
                    <a:pt x="52" y="35"/>
                    <a:pt x="52" y="34"/>
                    <a:pt x="51" y="33"/>
                  </a:cubicBezTo>
                  <a:cubicBezTo>
                    <a:pt x="51" y="32"/>
                    <a:pt x="50" y="32"/>
                    <a:pt x="49" y="31"/>
                  </a:cubicBezTo>
                  <a:cubicBezTo>
                    <a:pt x="49" y="31"/>
                    <a:pt x="48" y="31"/>
                    <a:pt x="47" y="31"/>
                  </a:cubicBezTo>
                  <a:cubicBezTo>
                    <a:pt x="47" y="31"/>
                    <a:pt x="47" y="32"/>
                    <a:pt x="47" y="33"/>
                  </a:cubicBezTo>
                  <a:close/>
                  <a:moveTo>
                    <a:pt x="55" y="43"/>
                  </a:moveTo>
                  <a:cubicBezTo>
                    <a:pt x="55" y="41"/>
                    <a:pt x="55" y="40"/>
                    <a:pt x="55" y="38"/>
                  </a:cubicBezTo>
                  <a:cubicBezTo>
                    <a:pt x="55" y="37"/>
                    <a:pt x="55" y="35"/>
                    <a:pt x="55" y="34"/>
                  </a:cubicBezTo>
                  <a:cubicBezTo>
                    <a:pt x="56" y="34"/>
                    <a:pt x="56" y="34"/>
                    <a:pt x="57" y="34"/>
                  </a:cubicBezTo>
                  <a:cubicBezTo>
                    <a:pt x="57" y="35"/>
                    <a:pt x="57" y="35"/>
                    <a:pt x="57" y="36"/>
                  </a:cubicBezTo>
                  <a:cubicBezTo>
                    <a:pt x="57" y="35"/>
                    <a:pt x="58" y="35"/>
                    <a:pt x="59" y="36"/>
                  </a:cubicBezTo>
                  <a:cubicBezTo>
                    <a:pt x="60" y="36"/>
                    <a:pt x="61" y="36"/>
                    <a:pt x="61" y="37"/>
                  </a:cubicBezTo>
                  <a:cubicBezTo>
                    <a:pt x="61" y="37"/>
                    <a:pt x="62" y="38"/>
                    <a:pt x="62" y="38"/>
                  </a:cubicBezTo>
                  <a:cubicBezTo>
                    <a:pt x="62" y="39"/>
                    <a:pt x="62" y="39"/>
                    <a:pt x="62" y="40"/>
                  </a:cubicBezTo>
                  <a:cubicBezTo>
                    <a:pt x="63" y="40"/>
                    <a:pt x="63" y="41"/>
                    <a:pt x="63" y="41"/>
                  </a:cubicBezTo>
                  <a:cubicBezTo>
                    <a:pt x="63" y="42"/>
                    <a:pt x="63" y="43"/>
                    <a:pt x="63" y="44"/>
                  </a:cubicBezTo>
                  <a:cubicBezTo>
                    <a:pt x="63" y="45"/>
                    <a:pt x="63" y="46"/>
                    <a:pt x="63" y="47"/>
                  </a:cubicBezTo>
                  <a:cubicBezTo>
                    <a:pt x="62" y="47"/>
                    <a:pt x="62" y="46"/>
                    <a:pt x="61" y="46"/>
                  </a:cubicBezTo>
                  <a:cubicBezTo>
                    <a:pt x="61" y="45"/>
                    <a:pt x="61" y="44"/>
                    <a:pt x="61" y="43"/>
                  </a:cubicBezTo>
                  <a:cubicBezTo>
                    <a:pt x="61" y="42"/>
                    <a:pt x="61" y="41"/>
                    <a:pt x="61" y="40"/>
                  </a:cubicBezTo>
                  <a:cubicBezTo>
                    <a:pt x="61" y="40"/>
                    <a:pt x="61" y="39"/>
                    <a:pt x="61" y="39"/>
                  </a:cubicBezTo>
                  <a:cubicBezTo>
                    <a:pt x="61" y="39"/>
                    <a:pt x="61" y="38"/>
                    <a:pt x="60" y="38"/>
                  </a:cubicBezTo>
                  <a:cubicBezTo>
                    <a:pt x="60" y="37"/>
                    <a:pt x="60" y="37"/>
                    <a:pt x="59" y="37"/>
                  </a:cubicBezTo>
                  <a:cubicBezTo>
                    <a:pt x="59" y="37"/>
                    <a:pt x="58" y="36"/>
                    <a:pt x="58" y="37"/>
                  </a:cubicBezTo>
                  <a:cubicBezTo>
                    <a:pt x="57" y="37"/>
                    <a:pt x="57" y="37"/>
                    <a:pt x="57" y="39"/>
                  </a:cubicBezTo>
                  <a:cubicBezTo>
                    <a:pt x="57" y="39"/>
                    <a:pt x="57" y="40"/>
                    <a:pt x="57" y="41"/>
                  </a:cubicBezTo>
                  <a:cubicBezTo>
                    <a:pt x="57" y="42"/>
                    <a:pt x="57" y="43"/>
                    <a:pt x="57" y="44"/>
                  </a:cubicBezTo>
                  <a:cubicBezTo>
                    <a:pt x="56" y="43"/>
                    <a:pt x="56" y="43"/>
                    <a:pt x="55" y="43"/>
                  </a:cubicBezTo>
                  <a:close/>
                  <a:moveTo>
                    <a:pt x="65" y="49"/>
                  </a:moveTo>
                  <a:cubicBezTo>
                    <a:pt x="65" y="49"/>
                    <a:pt x="66" y="50"/>
                    <a:pt x="66" y="50"/>
                  </a:cubicBezTo>
                  <a:cubicBezTo>
                    <a:pt x="66" y="51"/>
                    <a:pt x="66" y="51"/>
                    <a:pt x="67" y="51"/>
                  </a:cubicBezTo>
                  <a:cubicBezTo>
                    <a:pt x="67" y="52"/>
                    <a:pt x="67" y="52"/>
                    <a:pt x="68" y="53"/>
                  </a:cubicBezTo>
                  <a:cubicBezTo>
                    <a:pt x="69" y="53"/>
                    <a:pt x="69" y="53"/>
                    <a:pt x="70" y="53"/>
                  </a:cubicBezTo>
                  <a:cubicBezTo>
                    <a:pt x="70" y="53"/>
                    <a:pt x="70" y="53"/>
                    <a:pt x="71" y="52"/>
                  </a:cubicBezTo>
                  <a:cubicBezTo>
                    <a:pt x="71" y="52"/>
                    <a:pt x="71" y="51"/>
                    <a:pt x="71" y="50"/>
                  </a:cubicBezTo>
                  <a:cubicBezTo>
                    <a:pt x="70" y="51"/>
                    <a:pt x="69" y="51"/>
                    <a:pt x="68" y="50"/>
                  </a:cubicBezTo>
                  <a:cubicBezTo>
                    <a:pt x="67" y="50"/>
                    <a:pt x="66" y="48"/>
                    <a:pt x="65" y="47"/>
                  </a:cubicBezTo>
                  <a:cubicBezTo>
                    <a:pt x="65" y="46"/>
                    <a:pt x="64" y="45"/>
                    <a:pt x="64" y="43"/>
                  </a:cubicBezTo>
                  <a:cubicBezTo>
                    <a:pt x="64" y="42"/>
                    <a:pt x="64" y="42"/>
                    <a:pt x="65" y="41"/>
                  </a:cubicBezTo>
                  <a:cubicBezTo>
                    <a:pt x="65" y="41"/>
                    <a:pt x="66" y="40"/>
                    <a:pt x="66" y="40"/>
                  </a:cubicBezTo>
                  <a:cubicBezTo>
                    <a:pt x="67" y="40"/>
                    <a:pt x="67" y="40"/>
                    <a:pt x="68" y="41"/>
                  </a:cubicBezTo>
                  <a:cubicBezTo>
                    <a:pt x="69" y="41"/>
                    <a:pt x="70" y="42"/>
                    <a:pt x="71" y="44"/>
                  </a:cubicBezTo>
                  <a:cubicBezTo>
                    <a:pt x="71" y="43"/>
                    <a:pt x="71" y="43"/>
                    <a:pt x="71" y="42"/>
                  </a:cubicBezTo>
                  <a:cubicBezTo>
                    <a:pt x="71" y="43"/>
                    <a:pt x="72" y="43"/>
                    <a:pt x="72" y="43"/>
                  </a:cubicBezTo>
                  <a:cubicBezTo>
                    <a:pt x="72" y="45"/>
                    <a:pt x="72" y="46"/>
                    <a:pt x="72" y="47"/>
                  </a:cubicBezTo>
                  <a:cubicBezTo>
                    <a:pt x="72" y="49"/>
                    <a:pt x="72" y="50"/>
                    <a:pt x="72" y="51"/>
                  </a:cubicBezTo>
                  <a:cubicBezTo>
                    <a:pt x="72" y="53"/>
                    <a:pt x="72" y="54"/>
                    <a:pt x="72" y="54"/>
                  </a:cubicBezTo>
                  <a:cubicBezTo>
                    <a:pt x="71" y="55"/>
                    <a:pt x="71" y="55"/>
                    <a:pt x="70" y="55"/>
                  </a:cubicBezTo>
                  <a:cubicBezTo>
                    <a:pt x="70" y="55"/>
                    <a:pt x="69" y="54"/>
                    <a:pt x="68" y="54"/>
                  </a:cubicBezTo>
                  <a:cubicBezTo>
                    <a:pt x="67" y="53"/>
                    <a:pt x="66" y="53"/>
                    <a:pt x="66" y="52"/>
                  </a:cubicBezTo>
                  <a:cubicBezTo>
                    <a:pt x="65" y="51"/>
                    <a:pt x="65" y="50"/>
                    <a:pt x="65" y="49"/>
                  </a:cubicBezTo>
                  <a:close/>
                  <a:moveTo>
                    <a:pt x="66" y="44"/>
                  </a:moveTo>
                  <a:cubicBezTo>
                    <a:pt x="66" y="45"/>
                    <a:pt x="66" y="46"/>
                    <a:pt x="67" y="47"/>
                  </a:cubicBezTo>
                  <a:cubicBezTo>
                    <a:pt x="67" y="48"/>
                    <a:pt x="68" y="49"/>
                    <a:pt x="68" y="49"/>
                  </a:cubicBezTo>
                  <a:cubicBezTo>
                    <a:pt x="69" y="49"/>
                    <a:pt x="70" y="49"/>
                    <a:pt x="70" y="49"/>
                  </a:cubicBezTo>
                  <a:cubicBezTo>
                    <a:pt x="71" y="49"/>
                    <a:pt x="71" y="48"/>
                    <a:pt x="71" y="47"/>
                  </a:cubicBezTo>
                  <a:cubicBezTo>
                    <a:pt x="71" y="46"/>
                    <a:pt x="71" y="45"/>
                    <a:pt x="70" y="44"/>
                  </a:cubicBezTo>
                  <a:cubicBezTo>
                    <a:pt x="70" y="43"/>
                    <a:pt x="69" y="43"/>
                    <a:pt x="68" y="42"/>
                  </a:cubicBezTo>
                  <a:cubicBezTo>
                    <a:pt x="68" y="42"/>
                    <a:pt x="67" y="42"/>
                    <a:pt x="67" y="42"/>
                  </a:cubicBezTo>
                  <a:cubicBezTo>
                    <a:pt x="66" y="42"/>
                    <a:pt x="66" y="43"/>
                    <a:pt x="66" y="4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58" name="Freeform 918"/>
            <p:cNvSpPr>
              <a:spLocks noEditPoints="1"/>
            </p:cNvSpPr>
            <p:nvPr/>
          </p:nvSpPr>
          <p:spPr bwMode="auto">
            <a:xfrm>
              <a:off x="117" y="2976"/>
              <a:ext cx="956" cy="582"/>
            </a:xfrm>
            <a:custGeom>
              <a:avLst/>
              <a:gdLst>
                <a:gd name="T0" fmla="*/ 2147483647 w 97"/>
                <a:gd name="T1" fmla="*/ 2147483647 h 59"/>
                <a:gd name="T2" fmla="*/ 0 w 97"/>
                <a:gd name="T3" fmla="*/ 2147483647 h 59"/>
                <a:gd name="T4" fmla="*/ 2147483647 w 97"/>
                <a:gd name="T5" fmla="*/ 2147483647 h 59"/>
                <a:gd name="T6" fmla="*/ 2147483647 w 97"/>
                <a:gd name="T7" fmla="*/ 2147483647 h 59"/>
                <a:gd name="T8" fmla="*/ 2147483647 w 97"/>
                <a:gd name="T9" fmla="*/ 2147483647 h 59"/>
                <a:gd name="T10" fmla="*/ 2147483647 w 97"/>
                <a:gd name="T11" fmla="*/ 2147483647 h 59"/>
                <a:gd name="T12" fmla="*/ 2147483647 w 97"/>
                <a:gd name="T13" fmla="*/ 2147483647 h 59"/>
                <a:gd name="T14" fmla="*/ 2147483647 w 97"/>
                <a:gd name="T15" fmla="*/ 2147483647 h 59"/>
                <a:gd name="T16" fmla="*/ 2147483647 w 97"/>
                <a:gd name="T17" fmla="*/ 2147483647 h 59"/>
                <a:gd name="T18" fmla="*/ 2147483647 w 97"/>
                <a:gd name="T19" fmla="*/ 2147483647 h 59"/>
                <a:gd name="T20" fmla="*/ 2147483647 w 97"/>
                <a:gd name="T21" fmla="*/ 2147483647 h 59"/>
                <a:gd name="T22" fmla="*/ 2147483647 w 97"/>
                <a:gd name="T23" fmla="*/ 2147483647 h 59"/>
                <a:gd name="T24" fmla="*/ 2147483647 w 97"/>
                <a:gd name="T25" fmla="*/ 2147483647 h 59"/>
                <a:gd name="T26" fmla="*/ 2147483647 w 97"/>
                <a:gd name="T27" fmla="*/ 2147483647 h 59"/>
                <a:gd name="T28" fmla="*/ 2147483647 w 97"/>
                <a:gd name="T29" fmla="*/ 2147483647 h 59"/>
                <a:gd name="T30" fmla="*/ 2147483647 w 97"/>
                <a:gd name="T31" fmla="*/ 2147483647 h 59"/>
                <a:gd name="T32" fmla="*/ 2147483647 w 97"/>
                <a:gd name="T33" fmla="*/ 2147483647 h 59"/>
                <a:gd name="T34" fmla="*/ 2147483647 w 97"/>
                <a:gd name="T35" fmla="*/ 2147483647 h 59"/>
                <a:gd name="T36" fmla="*/ 2147483647 w 97"/>
                <a:gd name="T37" fmla="*/ 2147483647 h 59"/>
                <a:gd name="T38" fmla="*/ 2147483647 w 97"/>
                <a:gd name="T39" fmla="*/ 2147483647 h 59"/>
                <a:gd name="T40" fmla="*/ 2147483647 w 97"/>
                <a:gd name="T41" fmla="*/ 2147483647 h 59"/>
                <a:gd name="T42" fmla="*/ 2147483647 w 97"/>
                <a:gd name="T43" fmla="*/ 2147483647 h 59"/>
                <a:gd name="T44" fmla="*/ 2147483647 w 97"/>
                <a:gd name="T45" fmla="*/ 2147483647 h 59"/>
                <a:gd name="T46" fmla="*/ 2147483647 w 97"/>
                <a:gd name="T47" fmla="*/ 2147483647 h 59"/>
                <a:gd name="T48" fmla="*/ 2147483647 w 97"/>
                <a:gd name="T49" fmla="*/ 2147483647 h 59"/>
                <a:gd name="T50" fmla="*/ 2147483647 w 97"/>
                <a:gd name="T51" fmla="*/ 2147483647 h 59"/>
                <a:gd name="T52" fmla="*/ 2147483647 w 97"/>
                <a:gd name="T53" fmla="*/ 2147483647 h 59"/>
                <a:gd name="T54" fmla="*/ 2147483647 w 97"/>
                <a:gd name="T55" fmla="*/ 2147483647 h 59"/>
                <a:gd name="T56" fmla="*/ 2147483647 w 97"/>
                <a:gd name="T57" fmla="*/ 2147483647 h 59"/>
                <a:gd name="T58" fmla="*/ 2147483647 w 97"/>
                <a:gd name="T59" fmla="*/ 2147483647 h 59"/>
                <a:gd name="T60" fmla="*/ 2147483647 w 97"/>
                <a:gd name="T61" fmla="*/ 2147483647 h 59"/>
                <a:gd name="T62" fmla="*/ 2147483647 w 97"/>
                <a:gd name="T63" fmla="*/ 2147483647 h 59"/>
                <a:gd name="T64" fmla="*/ 2147483647 w 97"/>
                <a:gd name="T65" fmla="*/ 2147483647 h 59"/>
                <a:gd name="T66" fmla="*/ 2147483647 w 97"/>
                <a:gd name="T67" fmla="*/ 2147483647 h 59"/>
                <a:gd name="T68" fmla="*/ 2147483647 w 97"/>
                <a:gd name="T69" fmla="*/ 2147483647 h 59"/>
                <a:gd name="T70" fmla="*/ 2147483647 w 97"/>
                <a:gd name="T71" fmla="*/ 2147483647 h 59"/>
                <a:gd name="T72" fmla="*/ 2147483647 w 97"/>
                <a:gd name="T73" fmla="*/ 2147483647 h 59"/>
                <a:gd name="T74" fmla="*/ 2147483647 w 97"/>
                <a:gd name="T75" fmla="*/ 2147483647 h 59"/>
                <a:gd name="T76" fmla="*/ 2147483647 w 97"/>
                <a:gd name="T77" fmla="*/ 2147483647 h 59"/>
                <a:gd name="T78" fmla="*/ 2147483647 w 97"/>
                <a:gd name="T79" fmla="*/ 2147483647 h 59"/>
                <a:gd name="T80" fmla="*/ 2147483647 w 97"/>
                <a:gd name="T81" fmla="*/ 2147483647 h 59"/>
                <a:gd name="T82" fmla="*/ 2147483647 w 97"/>
                <a:gd name="T83" fmla="*/ 2147483647 h 59"/>
                <a:gd name="T84" fmla="*/ 2147483647 w 97"/>
                <a:gd name="T85" fmla="*/ 2147483647 h 59"/>
                <a:gd name="T86" fmla="*/ 2147483647 w 97"/>
                <a:gd name="T87" fmla="*/ 2147483647 h 59"/>
                <a:gd name="T88" fmla="*/ 2147483647 w 97"/>
                <a:gd name="T89" fmla="*/ 2147483647 h 59"/>
                <a:gd name="T90" fmla="*/ 2147483647 w 97"/>
                <a:gd name="T91" fmla="*/ 2147483647 h 59"/>
                <a:gd name="T92" fmla="*/ 2147483647 w 97"/>
                <a:gd name="T93" fmla="*/ 2147483647 h 59"/>
                <a:gd name="T94" fmla="*/ 2147483647 w 97"/>
                <a:gd name="T95" fmla="*/ 2147483647 h 5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7"/>
                <a:gd name="T145" fmla="*/ 0 h 59"/>
                <a:gd name="T146" fmla="*/ 97 w 97"/>
                <a:gd name="T147" fmla="*/ 59 h 5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7" h="59">
                  <a:moveTo>
                    <a:pt x="7" y="13"/>
                  </a:moveTo>
                  <a:cubicBezTo>
                    <a:pt x="7" y="13"/>
                    <a:pt x="7" y="12"/>
                    <a:pt x="7" y="12"/>
                  </a:cubicBezTo>
                  <a:cubicBezTo>
                    <a:pt x="6" y="13"/>
                    <a:pt x="5" y="13"/>
                    <a:pt x="4" y="12"/>
                  </a:cubicBezTo>
                  <a:cubicBezTo>
                    <a:pt x="3" y="12"/>
                    <a:pt x="3" y="11"/>
                    <a:pt x="2" y="11"/>
                  </a:cubicBezTo>
                  <a:cubicBezTo>
                    <a:pt x="2" y="10"/>
                    <a:pt x="1" y="10"/>
                    <a:pt x="1" y="10"/>
                  </a:cubicBezTo>
                  <a:cubicBezTo>
                    <a:pt x="1" y="9"/>
                    <a:pt x="1" y="9"/>
                    <a:pt x="1" y="8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10"/>
                  </a:cubicBezTo>
                  <a:cubicBezTo>
                    <a:pt x="3" y="10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7" y="10"/>
                    <a:pt x="7" y="9"/>
                  </a:cubicBezTo>
                  <a:cubicBezTo>
                    <a:pt x="7" y="8"/>
                    <a:pt x="7" y="7"/>
                    <a:pt x="7" y="6"/>
                  </a:cubicBez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6"/>
                    <a:pt x="8" y="8"/>
                    <a:pt x="8" y="9"/>
                  </a:cubicBezTo>
                  <a:cubicBezTo>
                    <a:pt x="8" y="11"/>
                    <a:pt x="8" y="13"/>
                    <a:pt x="8" y="14"/>
                  </a:cubicBezTo>
                  <a:cubicBezTo>
                    <a:pt x="8" y="14"/>
                    <a:pt x="7" y="14"/>
                    <a:pt x="7" y="13"/>
                  </a:cubicBezTo>
                  <a:close/>
                  <a:moveTo>
                    <a:pt x="11" y="19"/>
                  </a:moveTo>
                  <a:cubicBezTo>
                    <a:pt x="11" y="17"/>
                    <a:pt x="11" y="15"/>
                    <a:pt x="11" y="13"/>
                  </a:cubicBezTo>
                  <a:cubicBezTo>
                    <a:pt x="11" y="10"/>
                    <a:pt x="11" y="8"/>
                    <a:pt x="11" y="6"/>
                  </a:cubicBezTo>
                  <a:cubicBezTo>
                    <a:pt x="11" y="6"/>
                    <a:pt x="12" y="6"/>
                    <a:pt x="12" y="7"/>
                  </a:cubicBezTo>
                  <a:cubicBezTo>
                    <a:pt x="12" y="7"/>
                    <a:pt x="12" y="7"/>
                    <a:pt x="12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5" y="8"/>
                  </a:cubicBezTo>
                  <a:cubicBezTo>
                    <a:pt x="16" y="8"/>
                    <a:pt x="17" y="9"/>
                    <a:pt x="17" y="10"/>
                  </a:cubicBezTo>
                  <a:cubicBezTo>
                    <a:pt x="18" y="10"/>
                    <a:pt x="18" y="11"/>
                    <a:pt x="19" y="12"/>
                  </a:cubicBezTo>
                  <a:cubicBezTo>
                    <a:pt x="19" y="13"/>
                    <a:pt x="19" y="14"/>
                    <a:pt x="19" y="15"/>
                  </a:cubicBezTo>
                  <a:cubicBezTo>
                    <a:pt x="19" y="16"/>
                    <a:pt x="19" y="17"/>
                    <a:pt x="19" y="17"/>
                  </a:cubicBezTo>
                  <a:cubicBezTo>
                    <a:pt x="18" y="18"/>
                    <a:pt x="18" y="18"/>
                    <a:pt x="17" y="18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4" y="18"/>
                    <a:pt x="14" y="17"/>
                    <a:pt x="13" y="17"/>
                  </a:cubicBezTo>
                  <a:cubicBezTo>
                    <a:pt x="13" y="16"/>
                    <a:pt x="13" y="16"/>
                    <a:pt x="12" y="15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2" y="19"/>
                    <a:pt x="12" y="19"/>
                    <a:pt x="12" y="20"/>
                  </a:cubicBezTo>
                  <a:cubicBezTo>
                    <a:pt x="12" y="20"/>
                    <a:pt x="11" y="20"/>
                    <a:pt x="11" y="19"/>
                  </a:cubicBezTo>
                  <a:close/>
                  <a:moveTo>
                    <a:pt x="12" y="11"/>
                  </a:moveTo>
                  <a:cubicBezTo>
                    <a:pt x="12" y="13"/>
                    <a:pt x="12" y="14"/>
                    <a:pt x="13" y="15"/>
                  </a:cubicBezTo>
                  <a:cubicBezTo>
                    <a:pt x="13" y="16"/>
                    <a:pt x="14" y="16"/>
                    <a:pt x="15" y="17"/>
                  </a:cubicBezTo>
                  <a:cubicBezTo>
                    <a:pt x="16" y="17"/>
                    <a:pt x="16" y="17"/>
                    <a:pt x="17" y="17"/>
                  </a:cubicBezTo>
                  <a:cubicBezTo>
                    <a:pt x="17" y="16"/>
                    <a:pt x="17" y="15"/>
                    <a:pt x="17" y="14"/>
                  </a:cubicBezTo>
                  <a:cubicBezTo>
                    <a:pt x="17" y="13"/>
                    <a:pt x="17" y="12"/>
                    <a:pt x="17" y="11"/>
                  </a:cubicBezTo>
                  <a:cubicBezTo>
                    <a:pt x="16" y="10"/>
                    <a:pt x="16" y="9"/>
                    <a:pt x="15" y="9"/>
                  </a:cubicBezTo>
                  <a:cubicBezTo>
                    <a:pt x="14" y="9"/>
                    <a:pt x="14" y="9"/>
                    <a:pt x="13" y="9"/>
                  </a:cubicBezTo>
                  <a:cubicBezTo>
                    <a:pt x="12" y="9"/>
                    <a:pt x="12" y="10"/>
                    <a:pt x="12" y="11"/>
                  </a:cubicBezTo>
                  <a:close/>
                  <a:moveTo>
                    <a:pt x="30" y="24"/>
                  </a:moveTo>
                  <a:cubicBezTo>
                    <a:pt x="30" y="25"/>
                    <a:pt x="30" y="25"/>
                    <a:pt x="30" y="26"/>
                  </a:cubicBezTo>
                  <a:cubicBezTo>
                    <a:pt x="30" y="25"/>
                    <a:pt x="29" y="25"/>
                    <a:pt x="29" y="25"/>
                  </a:cubicBezTo>
                  <a:cubicBezTo>
                    <a:pt x="28" y="25"/>
                    <a:pt x="28" y="24"/>
                    <a:pt x="27" y="24"/>
                  </a:cubicBezTo>
                  <a:cubicBezTo>
                    <a:pt x="27" y="24"/>
                    <a:pt x="27" y="23"/>
                    <a:pt x="27" y="23"/>
                  </a:cubicBezTo>
                  <a:cubicBezTo>
                    <a:pt x="27" y="23"/>
                    <a:pt x="27" y="22"/>
                    <a:pt x="27" y="21"/>
                  </a:cubicBezTo>
                  <a:cubicBezTo>
                    <a:pt x="27" y="20"/>
                    <a:pt x="27" y="19"/>
                    <a:pt x="27" y="18"/>
                  </a:cubicBezTo>
                  <a:cubicBezTo>
                    <a:pt x="27" y="17"/>
                    <a:pt x="27" y="16"/>
                    <a:pt x="27" y="15"/>
                  </a:cubicBezTo>
                  <a:cubicBezTo>
                    <a:pt x="26" y="15"/>
                    <a:pt x="26" y="15"/>
                    <a:pt x="25" y="15"/>
                  </a:cubicBezTo>
                  <a:cubicBezTo>
                    <a:pt x="25" y="14"/>
                    <a:pt x="25" y="14"/>
                    <a:pt x="25" y="13"/>
                  </a:cubicBezTo>
                  <a:cubicBezTo>
                    <a:pt x="26" y="14"/>
                    <a:pt x="26" y="14"/>
                    <a:pt x="27" y="14"/>
                  </a:cubicBezTo>
                  <a:cubicBezTo>
                    <a:pt x="27" y="13"/>
                    <a:pt x="27" y="12"/>
                    <a:pt x="27" y="12"/>
                  </a:cubicBezTo>
                  <a:cubicBezTo>
                    <a:pt x="27" y="11"/>
                    <a:pt x="28" y="11"/>
                    <a:pt x="28" y="11"/>
                  </a:cubicBezTo>
                  <a:cubicBezTo>
                    <a:pt x="28" y="13"/>
                    <a:pt x="28" y="14"/>
                    <a:pt x="28" y="15"/>
                  </a:cubicBezTo>
                  <a:cubicBezTo>
                    <a:pt x="29" y="15"/>
                    <a:pt x="29" y="15"/>
                    <a:pt x="30" y="16"/>
                  </a:cubicBezTo>
                  <a:cubicBezTo>
                    <a:pt x="30" y="16"/>
                    <a:pt x="30" y="17"/>
                    <a:pt x="30" y="17"/>
                  </a:cubicBezTo>
                  <a:cubicBezTo>
                    <a:pt x="29" y="17"/>
                    <a:pt x="29" y="16"/>
                    <a:pt x="28" y="16"/>
                  </a:cubicBezTo>
                  <a:cubicBezTo>
                    <a:pt x="28" y="17"/>
                    <a:pt x="28" y="18"/>
                    <a:pt x="28" y="19"/>
                  </a:cubicBezTo>
                  <a:cubicBezTo>
                    <a:pt x="28" y="20"/>
                    <a:pt x="28" y="21"/>
                    <a:pt x="28" y="22"/>
                  </a:cubicBezTo>
                  <a:cubicBezTo>
                    <a:pt x="28" y="22"/>
                    <a:pt x="28" y="23"/>
                    <a:pt x="28" y="23"/>
                  </a:cubicBezTo>
                  <a:cubicBezTo>
                    <a:pt x="28" y="23"/>
                    <a:pt x="28" y="23"/>
                    <a:pt x="29" y="23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9" y="24"/>
                    <a:pt x="30" y="24"/>
                    <a:pt x="30" y="24"/>
                  </a:cubicBezTo>
                  <a:close/>
                  <a:moveTo>
                    <a:pt x="31" y="21"/>
                  </a:moveTo>
                  <a:cubicBezTo>
                    <a:pt x="31" y="19"/>
                    <a:pt x="31" y="18"/>
                    <a:pt x="32" y="18"/>
                  </a:cubicBezTo>
                  <a:cubicBezTo>
                    <a:pt x="33" y="18"/>
                    <a:pt x="34" y="18"/>
                    <a:pt x="35" y="18"/>
                  </a:cubicBezTo>
                  <a:cubicBezTo>
                    <a:pt x="37" y="19"/>
                    <a:pt x="38" y="20"/>
                    <a:pt x="39" y="21"/>
                  </a:cubicBezTo>
                  <a:cubicBezTo>
                    <a:pt x="39" y="23"/>
                    <a:pt x="40" y="24"/>
                    <a:pt x="40" y="26"/>
                  </a:cubicBezTo>
                  <a:cubicBezTo>
                    <a:pt x="40" y="27"/>
                    <a:pt x="40" y="28"/>
                    <a:pt x="39" y="28"/>
                  </a:cubicBezTo>
                  <a:cubicBezTo>
                    <a:pt x="39" y="29"/>
                    <a:pt x="38" y="29"/>
                    <a:pt x="38" y="29"/>
                  </a:cubicBezTo>
                  <a:cubicBezTo>
                    <a:pt x="37" y="29"/>
                    <a:pt x="36" y="29"/>
                    <a:pt x="35" y="29"/>
                  </a:cubicBezTo>
                  <a:cubicBezTo>
                    <a:pt x="34" y="28"/>
                    <a:pt x="33" y="27"/>
                    <a:pt x="32" y="26"/>
                  </a:cubicBezTo>
                  <a:cubicBezTo>
                    <a:pt x="31" y="24"/>
                    <a:pt x="31" y="23"/>
                    <a:pt x="31" y="21"/>
                  </a:cubicBezTo>
                  <a:close/>
                  <a:moveTo>
                    <a:pt x="33" y="22"/>
                  </a:moveTo>
                  <a:cubicBezTo>
                    <a:pt x="33" y="23"/>
                    <a:pt x="33" y="24"/>
                    <a:pt x="33" y="25"/>
                  </a:cubicBezTo>
                  <a:cubicBezTo>
                    <a:pt x="34" y="26"/>
                    <a:pt x="35" y="27"/>
                    <a:pt x="35" y="27"/>
                  </a:cubicBezTo>
                  <a:cubicBezTo>
                    <a:pt x="36" y="28"/>
                    <a:pt x="37" y="28"/>
                    <a:pt x="37" y="27"/>
                  </a:cubicBezTo>
                  <a:cubicBezTo>
                    <a:pt x="38" y="27"/>
                    <a:pt x="38" y="26"/>
                    <a:pt x="38" y="25"/>
                  </a:cubicBezTo>
                  <a:cubicBezTo>
                    <a:pt x="38" y="24"/>
                    <a:pt x="38" y="23"/>
                    <a:pt x="37" y="22"/>
                  </a:cubicBezTo>
                  <a:cubicBezTo>
                    <a:pt x="37" y="21"/>
                    <a:pt x="36" y="20"/>
                    <a:pt x="35" y="20"/>
                  </a:cubicBezTo>
                  <a:cubicBezTo>
                    <a:pt x="35" y="19"/>
                    <a:pt x="34" y="19"/>
                    <a:pt x="33" y="20"/>
                  </a:cubicBezTo>
                  <a:cubicBezTo>
                    <a:pt x="33" y="20"/>
                    <a:pt x="33" y="21"/>
                    <a:pt x="33" y="22"/>
                  </a:cubicBezTo>
                  <a:close/>
                  <a:moveTo>
                    <a:pt x="52" y="33"/>
                  </a:moveTo>
                  <a:cubicBezTo>
                    <a:pt x="52" y="34"/>
                    <a:pt x="53" y="34"/>
                    <a:pt x="54" y="34"/>
                  </a:cubicBezTo>
                  <a:cubicBezTo>
                    <a:pt x="54" y="35"/>
                    <a:pt x="54" y="36"/>
                    <a:pt x="54" y="37"/>
                  </a:cubicBezTo>
                  <a:cubicBezTo>
                    <a:pt x="55" y="37"/>
                    <a:pt x="56" y="38"/>
                    <a:pt x="56" y="38"/>
                  </a:cubicBezTo>
                  <a:cubicBezTo>
                    <a:pt x="57" y="38"/>
                    <a:pt x="58" y="39"/>
                    <a:pt x="58" y="38"/>
                  </a:cubicBezTo>
                  <a:cubicBezTo>
                    <a:pt x="59" y="38"/>
                    <a:pt x="59" y="37"/>
                    <a:pt x="59" y="36"/>
                  </a:cubicBezTo>
                  <a:cubicBezTo>
                    <a:pt x="59" y="35"/>
                    <a:pt x="59" y="34"/>
                    <a:pt x="58" y="34"/>
                  </a:cubicBezTo>
                  <a:cubicBezTo>
                    <a:pt x="58" y="33"/>
                    <a:pt x="57" y="32"/>
                    <a:pt x="56" y="32"/>
                  </a:cubicBezTo>
                  <a:cubicBezTo>
                    <a:pt x="56" y="31"/>
                    <a:pt x="55" y="31"/>
                    <a:pt x="55" y="31"/>
                  </a:cubicBezTo>
                  <a:cubicBezTo>
                    <a:pt x="54" y="31"/>
                    <a:pt x="54" y="31"/>
                    <a:pt x="54" y="32"/>
                  </a:cubicBezTo>
                  <a:cubicBezTo>
                    <a:pt x="53" y="31"/>
                    <a:pt x="53" y="31"/>
                    <a:pt x="52" y="31"/>
                  </a:cubicBezTo>
                  <a:cubicBezTo>
                    <a:pt x="52" y="30"/>
                    <a:pt x="53" y="29"/>
                    <a:pt x="53" y="27"/>
                  </a:cubicBezTo>
                  <a:cubicBezTo>
                    <a:pt x="53" y="26"/>
                    <a:pt x="53" y="25"/>
                    <a:pt x="53" y="24"/>
                  </a:cubicBezTo>
                  <a:cubicBezTo>
                    <a:pt x="56" y="25"/>
                    <a:pt x="58" y="27"/>
                    <a:pt x="60" y="28"/>
                  </a:cubicBezTo>
                  <a:cubicBezTo>
                    <a:pt x="60" y="28"/>
                    <a:pt x="60" y="29"/>
                    <a:pt x="60" y="29"/>
                  </a:cubicBezTo>
                  <a:cubicBezTo>
                    <a:pt x="58" y="28"/>
                    <a:pt x="57" y="28"/>
                    <a:pt x="55" y="27"/>
                  </a:cubicBezTo>
                  <a:cubicBezTo>
                    <a:pt x="55" y="28"/>
                    <a:pt x="54" y="29"/>
                    <a:pt x="54" y="30"/>
                  </a:cubicBezTo>
                  <a:cubicBezTo>
                    <a:pt x="55" y="30"/>
                    <a:pt x="56" y="30"/>
                    <a:pt x="57" y="30"/>
                  </a:cubicBezTo>
                  <a:cubicBezTo>
                    <a:pt x="58" y="31"/>
                    <a:pt x="59" y="32"/>
                    <a:pt x="60" y="33"/>
                  </a:cubicBezTo>
                  <a:cubicBezTo>
                    <a:pt x="60" y="34"/>
                    <a:pt x="61" y="36"/>
                    <a:pt x="61" y="37"/>
                  </a:cubicBezTo>
                  <a:cubicBezTo>
                    <a:pt x="61" y="38"/>
                    <a:pt x="60" y="39"/>
                    <a:pt x="60" y="40"/>
                  </a:cubicBezTo>
                  <a:cubicBezTo>
                    <a:pt x="59" y="40"/>
                    <a:pt x="58" y="40"/>
                    <a:pt x="56" y="39"/>
                  </a:cubicBezTo>
                  <a:cubicBezTo>
                    <a:pt x="55" y="39"/>
                    <a:pt x="54" y="38"/>
                    <a:pt x="53" y="37"/>
                  </a:cubicBezTo>
                  <a:cubicBezTo>
                    <a:pt x="52" y="36"/>
                    <a:pt x="52" y="35"/>
                    <a:pt x="52" y="33"/>
                  </a:cubicBezTo>
                  <a:close/>
                  <a:moveTo>
                    <a:pt x="68" y="45"/>
                  </a:moveTo>
                  <a:cubicBezTo>
                    <a:pt x="68" y="44"/>
                    <a:pt x="68" y="42"/>
                    <a:pt x="68" y="40"/>
                  </a:cubicBezTo>
                  <a:cubicBezTo>
                    <a:pt x="68" y="39"/>
                    <a:pt x="68" y="37"/>
                    <a:pt x="68" y="36"/>
                  </a:cubicBezTo>
                  <a:cubicBezTo>
                    <a:pt x="69" y="36"/>
                    <a:pt x="69" y="36"/>
                    <a:pt x="70" y="36"/>
                  </a:cubicBezTo>
                  <a:cubicBezTo>
                    <a:pt x="70" y="37"/>
                    <a:pt x="70" y="37"/>
                    <a:pt x="70" y="38"/>
                  </a:cubicBezTo>
                  <a:cubicBezTo>
                    <a:pt x="70" y="37"/>
                    <a:pt x="70" y="37"/>
                    <a:pt x="71" y="37"/>
                  </a:cubicBezTo>
                  <a:cubicBezTo>
                    <a:pt x="71" y="37"/>
                    <a:pt x="72" y="37"/>
                    <a:pt x="73" y="38"/>
                  </a:cubicBezTo>
                  <a:cubicBezTo>
                    <a:pt x="73" y="38"/>
                    <a:pt x="74" y="38"/>
                    <a:pt x="74" y="39"/>
                  </a:cubicBezTo>
                  <a:cubicBezTo>
                    <a:pt x="75" y="40"/>
                    <a:pt x="75" y="40"/>
                    <a:pt x="75" y="41"/>
                  </a:cubicBezTo>
                  <a:cubicBezTo>
                    <a:pt x="76" y="40"/>
                    <a:pt x="77" y="40"/>
                    <a:pt x="78" y="41"/>
                  </a:cubicBezTo>
                  <a:cubicBezTo>
                    <a:pt x="79" y="41"/>
                    <a:pt x="80" y="42"/>
                    <a:pt x="81" y="43"/>
                  </a:cubicBezTo>
                  <a:cubicBezTo>
                    <a:pt x="81" y="43"/>
                    <a:pt x="81" y="44"/>
                    <a:pt x="81" y="46"/>
                  </a:cubicBezTo>
                  <a:cubicBezTo>
                    <a:pt x="81" y="47"/>
                    <a:pt x="81" y="48"/>
                    <a:pt x="81" y="49"/>
                  </a:cubicBezTo>
                  <a:cubicBezTo>
                    <a:pt x="81" y="50"/>
                    <a:pt x="81" y="51"/>
                    <a:pt x="81" y="52"/>
                  </a:cubicBezTo>
                  <a:cubicBezTo>
                    <a:pt x="81" y="52"/>
                    <a:pt x="80" y="52"/>
                    <a:pt x="80" y="52"/>
                  </a:cubicBezTo>
                  <a:cubicBezTo>
                    <a:pt x="80" y="50"/>
                    <a:pt x="80" y="49"/>
                    <a:pt x="80" y="48"/>
                  </a:cubicBezTo>
                  <a:cubicBezTo>
                    <a:pt x="80" y="47"/>
                    <a:pt x="80" y="46"/>
                    <a:pt x="80" y="45"/>
                  </a:cubicBezTo>
                  <a:cubicBezTo>
                    <a:pt x="80" y="45"/>
                    <a:pt x="80" y="44"/>
                    <a:pt x="80" y="44"/>
                  </a:cubicBezTo>
                  <a:cubicBezTo>
                    <a:pt x="79" y="43"/>
                    <a:pt x="79" y="43"/>
                    <a:pt x="79" y="43"/>
                  </a:cubicBezTo>
                  <a:cubicBezTo>
                    <a:pt x="79" y="42"/>
                    <a:pt x="78" y="42"/>
                    <a:pt x="78" y="42"/>
                  </a:cubicBezTo>
                  <a:cubicBezTo>
                    <a:pt x="77" y="42"/>
                    <a:pt x="77" y="41"/>
                    <a:pt x="76" y="42"/>
                  </a:cubicBezTo>
                  <a:cubicBezTo>
                    <a:pt x="76" y="42"/>
                    <a:pt x="76" y="43"/>
                    <a:pt x="76" y="44"/>
                  </a:cubicBezTo>
                  <a:cubicBezTo>
                    <a:pt x="76" y="45"/>
                    <a:pt x="76" y="46"/>
                    <a:pt x="76" y="46"/>
                  </a:cubicBezTo>
                  <a:cubicBezTo>
                    <a:pt x="76" y="47"/>
                    <a:pt x="76" y="48"/>
                    <a:pt x="76" y="49"/>
                  </a:cubicBezTo>
                  <a:cubicBezTo>
                    <a:pt x="75" y="49"/>
                    <a:pt x="74" y="49"/>
                    <a:pt x="74" y="48"/>
                  </a:cubicBezTo>
                  <a:cubicBezTo>
                    <a:pt x="74" y="47"/>
                    <a:pt x="74" y="46"/>
                    <a:pt x="74" y="45"/>
                  </a:cubicBezTo>
                  <a:cubicBezTo>
                    <a:pt x="74" y="44"/>
                    <a:pt x="74" y="43"/>
                    <a:pt x="74" y="42"/>
                  </a:cubicBezTo>
                  <a:cubicBezTo>
                    <a:pt x="74" y="41"/>
                    <a:pt x="74" y="41"/>
                    <a:pt x="73" y="40"/>
                  </a:cubicBezTo>
                  <a:cubicBezTo>
                    <a:pt x="73" y="40"/>
                    <a:pt x="73" y="39"/>
                    <a:pt x="72" y="39"/>
                  </a:cubicBezTo>
                  <a:cubicBezTo>
                    <a:pt x="72" y="39"/>
                    <a:pt x="71" y="39"/>
                    <a:pt x="71" y="39"/>
                  </a:cubicBezTo>
                  <a:cubicBezTo>
                    <a:pt x="70" y="39"/>
                    <a:pt x="70" y="39"/>
                    <a:pt x="70" y="39"/>
                  </a:cubicBezTo>
                  <a:cubicBezTo>
                    <a:pt x="70" y="40"/>
                    <a:pt x="70" y="40"/>
                    <a:pt x="70" y="41"/>
                  </a:cubicBezTo>
                  <a:cubicBezTo>
                    <a:pt x="70" y="42"/>
                    <a:pt x="70" y="43"/>
                    <a:pt x="70" y="44"/>
                  </a:cubicBezTo>
                  <a:cubicBezTo>
                    <a:pt x="70" y="45"/>
                    <a:pt x="70" y="45"/>
                    <a:pt x="70" y="46"/>
                  </a:cubicBezTo>
                  <a:cubicBezTo>
                    <a:pt x="69" y="46"/>
                    <a:pt x="69" y="46"/>
                    <a:pt x="68" y="45"/>
                  </a:cubicBezTo>
                  <a:close/>
                  <a:moveTo>
                    <a:pt x="83" y="53"/>
                  </a:moveTo>
                  <a:cubicBezTo>
                    <a:pt x="83" y="51"/>
                    <a:pt x="84" y="49"/>
                    <a:pt x="85" y="47"/>
                  </a:cubicBezTo>
                  <a:cubicBezTo>
                    <a:pt x="85" y="45"/>
                    <a:pt x="86" y="43"/>
                    <a:pt x="87" y="41"/>
                  </a:cubicBezTo>
                  <a:cubicBezTo>
                    <a:pt x="87" y="41"/>
                    <a:pt x="87" y="42"/>
                    <a:pt x="88" y="42"/>
                  </a:cubicBezTo>
                  <a:cubicBezTo>
                    <a:pt x="87" y="44"/>
                    <a:pt x="87" y="46"/>
                    <a:pt x="86" y="48"/>
                  </a:cubicBezTo>
                  <a:cubicBezTo>
                    <a:pt x="85" y="50"/>
                    <a:pt x="85" y="52"/>
                    <a:pt x="84" y="54"/>
                  </a:cubicBezTo>
                  <a:cubicBezTo>
                    <a:pt x="84" y="54"/>
                    <a:pt x="83" y="53"/>
                    <a:pt x="83" y="53"/>
                  </a:cubicBezTo>
                  <a:close/>
                  <a:moveTo>
                    <a:pt x="89" y="53"/>
                  </a:moveTo>
                  <a:cubicBezTo>
                    <a:pt x="89" y="53"/>
                    <a:pt x="90" y="54"/>
                    <a:pt x="90" y="54"/>
                  </a:cubicBezTo>
                  <a:cubicBezTo>
                    <a:pt x="90" y="54"/>
                    <a:pt x="91" y="55"/>
                    <a:pt x="91" y="56"/>
                  </a:cubicBezTo>
                  <a:cubicBezTo>
                    <a:pt x="91" y="56"/>
                    <a:pt x="92" y="57"/>
                    <a:pt x="93" y="57"/>
                  </a:cubicBezTo>
                  <a:cubicBezTo>
                    <a:pt x="94" y="58"/>
                    <a:pt x="94" y="58"/>
                    <a:pt x="94" y="58"/>
                  </a:cubicBezTo>
                  <a:cubicBezTo>
                    <a:pt x="95" y="57"/>
                    <a:pt x="95" y="57"/>
                    <a:pt x="95" y="57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4" y="55"/>
                    <a:pt x="94" y="55"/>
                    <a:pt x="93" y="54"/>
                  </a:cubicBezTo>
                  <a:cubicBezTo>
                    <a:pt x="92" y="53"/>
                    <a:pt x="91" y="52"/>
                    <a:pt x="90" y="52"/>
                  </a:cubicBezTo>
                  <a:cubicBezTo>
                    <a:pt x="90" y="52"/>
                    <a:pt x="89" y="51"/>
                    <a:pt x="89" y="50"/>
                  </a:cubicBezTo>
                  <a:cubicBezTo>
                    <a:pt x="89" y="50"/>
                    <a:pt x="89" y="49"/>
                    <a:pt x="89" y="49"/>
                  </a:cubicBezTo>
                  <a:cubicBezTo>
                    <a:pt x="89" y="48"/>
                    <a:pt x="89" y="48"/>
                    <a:pt x="89" y="48"/>
                  </a:cubicBezTo>
                  <a:cubicBezTo>
                    <a:pt x="89" y="48"/>
                    <a:pt x="90" y="47"/>
                    <a:pt x="90" y="47"/>
                  </a:cubicBezTo>
                  <a:cubicBezTo>
                    <a:pt x="90" y="47"/>
                    <a:pt x="91" y="47"/>
                    <a:pt x="91" y="47"/>
                  </a:cubicBezTo>
                  <a:cubicBezTo>
                    <a:pt x="91" y="48"/>
                    <a:pt x="92" y="48"/>
                    <a:pt x="92" y="48"/>
                  </a:cubicBezTo>
                  <a:cubicBezTo>
                    <a:pt x="93" y="48"/>
                    <a:pt x="94" y="49"/>
                    <a:pt x="95" y="49"/>
                  </a:cubicBezTo>
                  <a:cubicBezTo>
                    <a:pt x="95" y="50"/>
                    <a:pt x="96" y="50"/>
                    <a:pt x="96" y="51"/>
                  </a:cubicBezTo>
                  <a:cubicBezTo>
                    <a:pt x="96" y="52"/>
                    <a:pt x="96" y="52"/>
                    <a:pt x="96" y="53"/>
                  </a:cubicBezTo>
                  <a:cubicBezTo>
                    <a:pt x="96" y="53"/>
                    <a:pt x="95" y="52"/>
                    <a:pt x="95" y="52"/>
                  </a:cubicBezTo>
                  <a:cubicBezTo>
                    <a:pt x="95" y="52"/>
                    <a:pt x="94" y="51"/>
                    <a:pt x="94" y="51"/>
                  </a:cubicBezTo>
                  <a:cubicBezTo>
                    <a:pt x="94" y="50"/>
                    <a:pt x="93" y="50"/>
                    <a:pt x="93" y="49"/>
                  </a:cubicBezTo>
                  <a:cubicBezTo>
                    <a:pt x="92" y="49"/>
                    <a:pt x="91" y="49"/>
                    <a:pt x="91" y="49"/>
                  </a:cubicBezTo>
                  <a:cubicBezTo>
                    <a:pt x="91" y="49"/>
                    <a:pt x="90" y="49"/>
                    <a:pt x="90" y="50"/>
                  </a:cubicBezTo>
                  <a:cubicBezTo>
                    <a:pt x="90" y="50"/>
                    <a:pt x="91" y="50"/>
                    <a:pt x="91" y="50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1" y="51"/>
                    <a:pt x="92" y="52"/>
                    <a:pt x="93" y="52"/>
                  </a:cubicBezTo>
                  <a:cubicBezTo>
                    <a:pt x="94" y="53"/>
                    <a:pt x="95" y="54"/>
                    <a:pt x="95" y="54"/>
                  </a:cubicBezTo>
                  <a:cubicBezTo>
                    <a:pt x="96" y="55"/>
                    <a:pt x="96" y="55"/>
                    <a:pt x="96" y="56"/>
                  </a:cubicBezTo>
                  <a:cubicBezTo>
                    <a:pt x="97" y="56"/>
                    <a:pt x="97" y="57"/>
                    <a:pt x="97" y="57"/>
                  </a:cubicBezTo>
                  <a:cubicBezTo>
                    <a:pt x="97" y="58"/>
                    <a:pt x="97" y="58"/>
                    <a:pt x="96" y="59"/>
                  </a:cubicBezTo>
                  <a:cubicBezTo>
                    <a:pt x="96" y="59"/>
                    <a:pt x="96" y="59"/>
                    <a:pt x="95" y="59"/>
                  </a:cubicBezTo>
                  <a:cubicBezTo>
                    <a:pt x="94" y="59"/>
                    <a:pt x="94" y="59"/>
                    <a:pt x="93" y="59"/>
                  </a:cubicBezTo>
                  <a:cubicBezTo>
                    <a:pt x="91" y="58"/>
                    <a:pt x="91" y="57"/>
                    <a:pt x="90" y="56"/>
                  </a:cubicBezTo>
                  <a:cubicBezTo>
                    <a:pt x="89" y="55"/>
                    <a:pt x="89" y="54"/>
                    <a:pt x="89" y="5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59" name="Freeform 919"/>
            <p:cNvSpPr>
              <a:spLocks noEditPoints="1"/>
            </p:cNvSpPr>
            <p:nvPr/>
          </p:nvSpPr>
          <p:spPr bwMode="auto">
            <a:xfrm>
              <a:off x="531" y="2956"/>
              <a:ext cx="434" cy="395"/>
            </a:xfrm>
            <a:custGeom>
              <a:avLst/>
              <a:gdLst>
                <a:gd name="T0" fmla="*/ 0 w 44"/>
                <a:gd name="T1" fmla="*/ 2147483647 h 40"/>
                <a:gd name="T2" fmla="*/ 2147483647 w 44"/>
                <a:gd name="T3" fmla="*/ 2147483647 h 40"/>
                <a:gd name="T4" fmla="*/ 2147483647 w 44"/>
                <a:gd name="T5" fmla="*/ 2147483647 h 40"/>
                <a:gd name="T6" fmla="*/ 2147483647 w 44"/>
                <a:gd name="T7" fmla="*/ 2147483647 h 40"/>
                <a:gd name="T8" fmla="*/ 2147483647 w 44"/>
                <a:gd name="T9" fmla="*/ 2147483647 h 40"/>
                <a:gd name="T10" fmla="*/ 2147483647 w 44"/>
                <a:gd name="T11" fmla="*/ 2147483647 h 40"/>
                <a:gd name="T12" fmla="*/ 2147483647 w 44"/>
                <a:gd name="T13" fmla="*/ 2147483647 h 40"/>
                <a:gd name="T14" fmla="*/ 2147483647 w 44"/>
                <a:gd name="T15" fmla="*/ 2147483647 h 40"/>
                <a:gd name="T16" fmla="*/ 2147483647 w 44"/>
                <a:gd name="T17" fmla="*/ 2147483647 h 40"/>
                <a:gd name="T18" fmla="*/ 2147483647 w 44"/>
                <a:gd name="T19" fmla="*/ 2147483647 h 40"/>
                <a:gd name="T20" fmla="*/ 2147483647 w 44"/>
                <a:gd name="T21" fmla="*/ 2147483647 h 40"/>
                <a:gd name="T22" fmla="*/ 2147483647 w 44"/>
                <a:gd name="T23" fmla="*/ 2147483647 h 40"/>
                <a:gd name="T24" fmla="*/ 2147483647 w 44"/>
                <a:gd name="T25" fmla="*/ 2147483647 h 40"/>
                <a:gd name="T26" fmla="*/ 2147483647 w 44"/>
                <a:gd name="T27" fmla="*/ 2147483647 h 40"/>
                <a:gd name="T28" fmla="*/ 2147483647 w 44"/>
                <a:gd name="T29" fmla="*/ 2147483647 h 40"/>
                <a:gd name="T30" fmla="*/ 2147483647 w 44"/>
                <a:gd name="T31" fmla="*/ 2147483647 h 40"/>
                <a:gd name="T32" fmla="*/ 2147483647 w 44"/>
                <a:gd name="T33" fmla="*/ 2147483647 h 40"/>
                <a:gd name="T34" fmla="*/ 2147483647 w 44"/>
                <a:gd name="T35" fmla="*/ 2147483647 h 40"/>
                <a:gd name="T36" fmla="*/ 2147483647 w 44"/>
                <a:gd name="T37" fmla="*/ 2147483647 h 40"/>
                <a:gd name="T38" fmla="*/ 2147483647 w 44"/>
                <a:gd name="T39" fmla="*/ 2147483647 h 40"/>
                <a:gd name="T40" fmla="*/ 2147483647 w 44"/>
                <a:gd name="T41" fmla="*/ 2147483647 h 40"/>
                <a:gd name="T42" fmla="*/ 2147483647 w 44"/>
                <a:gd name="T43" fmla="*/ 2147483647 h 40"/>
                <a:gd name="T44" fmla="*/ 2147483647 w 44"/>
                <a:gd name="T45" fmla="*/ 2147483647 h 40"/>
                <a:gd name="T46" fmla="*/ 2147483647 w 44"/>
                <a:gd name="T47" fmla="*/ 2147483647 h 40"/>
                <a:gd name="T48" fmla="*/ 2147483647 w 44"/>
                <a:gd name="T49" fmla="*/ 2147483647 h 40"/>
                <a:gd name="T50" fmla="*/ 2147483647 w 44"/>
                <a:gd name="T51" fmla="*/ 2147483647 h 40"/>
                <a:gd name="T52" fmla="*/ 2147483647 w 44"/>
                <a:gd name="T53" fmla="*/ 2147483647 h 40"/>
                <a:gd name="T54" fmla="*/ 2147483647 w 44"/>
                <a:gd name="T55" fmla="*/ 2147483647 h 40"/>
                <a:gd name="T56" fmla="*/ 2147483647 w 44"/>
                <a:gd name="T57" fmla="*/ 2147483647 h 40"/>
                <a:gd name="T58" fmla="*/ 2147483647 w 44"/>
                <a:gd name="T59" fmla="*/ 2147483647 h 40"/>
                <a:gd name="T60" fmla="*/ 2147483647 w 44"/>
                <a:gd name="T61" fmla="*/ 2147483647 h 40"/>
                <a:gd name="T62" fmla="*/ 2147483647 w 44"/>
                <a:gd name="T63" fmla="*/ 2147483647 h 40"/>
                <a:gd name="T64" fmla="*/ 2147483647 w 44"/>
                <a:gd name="T65" fmla="*/ 2147483647 h 40"/>
                <a:gd name="T66" fmla="*/ 2147483647 w 44"/>
                <a:gd name="T67" fmla="*/ 2147483647 h 40"/>
                <a:gd name="T68" fmla="*/ 2147483647 w 44"/>
                <a:gd name="T69" fmla="*/ 2147483647 h 40"/>
                <a:gd name="T70" fmla="*/ 2147483647 w 44"/>
                <a:gd name="T71" fmla="*/ 2147483647 h 40"/>
                <a:gd name="T72" fmla="*/ 2147483647 w 44"/>
                <a:gd name="T73" fmla="*/ 2147483647 h 40"/>
                <a:gd name="T74" fmla="*/ 2147483647 w 44"/>
                <a:gd name="T75" fmla="*/ 2147483647 h 40"/>
                <a:gd name="T76" fmla="*/ 2147483647 w 44"/>
                <a:gd name="T77" fmla="*/ 2147483647 h 40"/>
                <a:gd name="T78" fmla="*/ 2147483647 w 44"/>
                <a:gd name="T79" fmla="*/ 2147483647 h 40"/>
                <a:gd name="T80" fmla="*/ 2147483647 w 44"/>
                <a:gd name="T81" fmla="*/ 2147483647 h 40"/>
                <a:gd name="T82" fmla="*/ 2147483647 w 44"/>
                <a:gd name="T83" fmla="*/ 2147483647 h 40"/>
                <a:gd name="T84" fmla="*/ 2147483647 w 44"/>
                <a:gd name="T85" fmla="*/ 2147483647 h 40"/>
                <a:gd name="T86" fmla="*/ 2147483647 w 44"/>
                <a:gd name="T87" fmla="*/ 2147483647 h 40"/>
                <a:gd name="T88" fmla="*/ 2147483647 w 44"/>
                <a:gd name="T89" fmla="*/ 2147483647 h 40"/>
                <a:gd name="T90" fmla="*/ 2147483647 w 44"/>
                <a:gd name="T91" fmla="*/ 2147483647 h 40"/>
                <a:gd name="T92" fmla="*/ 2147483647 w 44"/>
                <a:gd name="T93" fmla="*/ 2147483647 h 40"/>
                <a:gd name="T94" fmla="*/ 2147483647 w 44"/>
                <a:gd name="T95" fmla="*/ 2147483647 h 40"/>
                <a:gd name="T96" fmla="*/ 2147483647 w 44"/>
                <a:gd name="T97" fmla="*/ 2147483647 h 40"/>
                <a:gd name="T98" fmla="*/ 2147483647 w 44"/>
                <a:gd name="T99" fmla="*/ 2147483647 h 40"/>
                <a:gd name="T100" fmla="*/ 2147483647 w 44"/>
                <a:gd name="T101" fmla="*/ 2147483647 h 40"/>
                <a:gd name="T102" fmla="*/ 2147483647 w 44"/>
                <a:gd name="T103" fmla="*/ 2147483647 h 40"/>
                <a:gd name="T104" fmla="*/ 2147483647 w 44"/>
                <a:gd name="T105" fmla="*/ 2147483647 h 40"/>
                <a:gd name="T106" fmla="*/ 2147483647 w 44"/>
                <a:gd name="T107" fmla="*/ 2147483647 h 4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4"/>
                <a:gd name="T163" fmla="*/ 0 h 40"/>
                <a:gd name="T164" fmla="*/ 44 w 44"/>
                <a:gd name="T165" fmla="*/ 40 h 4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4" h="40">
                  <a:moveTo>
                    <a:pt x="0" y="15"/>
                  </a:moveTo>
                  <a:cubicBezTo>
                    <a:pt x="0" y="12"/>
                    <a:pt x="0" y="10"/>
                    <a:pt x="0" y="8"/>
                  </a:cubicBezTo>
                  <a:cubicBezTo>
                    <a:pt x="0" y="5"/>
                    <a:pt x="0" y="3"/>
                    <a:pt x="0" y="0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2"/>
                    <a:pt x="2" y="3"/>
                    <a:pt x="2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4" y="8"/>
                    <a:pt x="6" y="10"/>
                    <a:pt x="8" y="11"/>
                  </a:cubicBezTo>
                  <a:cubicBezTo>
                    <a:pt x="8" y="10"/>
                    <a:pt x="8" y="9"/>
                    <a:pt x="8" y="8"/>
                  </a:cubicBezTo>
                  <a:cubicBezTo>
                    <a:pt x="8" y="7"/>
                    <a:pt x="8" y="6"/>
                    <a:pt x="8" y="5"/>
                  </a:cubicBezTo>
                  <a:cubicBezTo>
                    <a:pt x="9" y="5"/>
                    <a:pt x="9" y="6"/>
                    <a:pt x="10" y="6"/>
                  </a:cubicBezTo>
                  <a:cubicBezTo>
                    <a:pt x="10" y="8"/>
                    <a:pt x="10" y="11"/>
                    <a:pt x="10" y="13"/>
                  </a:cubicBezTo>
                  <a:cubicBezTo>
                    <a:pt x="10" y="15"/>
                    <a:pt x="10" y="18"/>
                    <a:pt x="10" y="20"/>
                  </a:cubicBezTo>
                  <a:cubicBezTo>
                    <a:pt x="9" y="20"/>
                    <a:pt x="9" y="20"/>
                    <a:pt x="8" y="19"/>
                  </a:cubicBezTo>
                  <a:cubicBezTo>
                    <a:pt x="8" y="18"/>
                    <a:pt x="8" y="17"/>
                    <a:pt x="8" y="16"/>
                  </a:cubicBezTo>
                  <a:cubicBezTo>
                    <a:pt x="8" y="15"/>
                    <a:pt x="8" y="14"/>
                    <a:pt x="8" y="13"/>
                  </a:cubicBezTo>
                  <a:cubicBezTo>
                    <a:pt x="6" y="11"/>
                    <a:pt x="4" y="10"/>
                    <a:pt x="2" y="9"/>
                  </a:cubicBezTo>
                  <a:cubicBezTo>
                    <a:pt x="2" y="10"/>
                    <a:pt x="2" y="11"/>
                    <a:pt x="2" y="12"/>
                  </a:cubicBezTo>
                  <a:cubicBezTo>
                    <a:pt x="2" y="13"/>
                    <a:pt x="2" y="15"/>
                    <a:pt x="2" y="16"/>
                  </a:cubicBezTo>
                  <a:cubicBezTo>
                    <a:pt x="1" y="15"/>
                    <a:pt x="1" y="15"/>
                    <a:pt x="0" y="15"/>
                  </a:cubicBezTo>
                  <a:close/>
                  <a:moveTo>
                    <a:pt x="18" y="22"/>
                  </a:moveTo>
                  <a:cubicBezTo>
                    <a:pt x="19" y="22"/>
                    <a:pt x="19" y="22"/>
                    <a:pt x="20" y="23"/>
                  </a:cubicBezTo>
                  <a:cubicBezTo>
                    <a:pt x="19" y="24"/>
                    <a:pt x="19" y="24"/>
                    <a:pt x="18" y="25"/>
                  </a:cubicBezTo>
                  <a:cubicBezTo>
                    <a:pt x="18" y="25"/>
                    <a:pt x="17" y="25"/>
                    <a:pt x="16" y="24"/>
                  </a:cubicBezTo>
                  <a:cubicBezTo>
                    <a:pt x="15" y="23"/>
                    <a:pt x="14" y="22"/>
                    <a:pt x="13" y="21"/>
                  </a:cubicBezTo>
                  <a:cubicBezTo>
                    <a:pt x="12" y="19"/>
                    <a:pt x="12" y="18"/>
                    <a:pt x="12" y="16"/>
                  </a:cubicBezTo>
                  <a:cubicBezTo>
                    <a:pt x="12" y="14"/>
                    <a:pt x="12" y="13"/>
                    <a:pt x="13" y="13"/>
                  </a:cubicBezTo>
                  <a:cubicBezTo>
                    <a:pt x="14" y="12"/>
                    <a:pt x="15" y="12"/>
                    <a:pt x="16" y="13"/>
                  </a:cubicBezTo>
                  <a:cubicBezTo>
                    <a:pt x="17" y="14"/>
                    <a:pt x="18" y="15"/>
                    <a:pt x="19" y="16"/>
                  </a:cubicBezTo>
                  <a:cubicBezTo>
                    <a:pt x="19" y="17"/>
                    <a:pt x="20" y="19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8" y="20"/>
                    <a:pt x="15" y="19"/>
                    <a:pt x="13" y="17"/>
                  </a:cubicBezTo>
                  <a:cubicBezTo>
                    <a:pt x="13" y="19"/>
                    <a:pt x="14" y="20"/>
                    <a:pt x="14" y="21"/>
                  </a:cubicBezTo>
                  <a:cubicBezTo>
                    <a:pt x="15" y="21"/>
                    <a:pt x="15" y="22"/>
                    <a:pt x="16" y="23"/>
                  </a:cubicBezTo>
                  <a:cubicBezTo>
                    <a:pt x="16" y="23"/>
                    <a:pt x="17" y="23"/>
                    <a:pt x="17" y="23"/>
                  </a:cubicBezTo>
                  <a:cubicBezTo>
                    <a:pt x="18" y="23"/>
                    <a:pt x="18" y="22"/>
                    <a:pt x="18" y="22"/>
                  </a:cubicBezTo>
                  <a:close/>
                  <a:moveTo>
                    <a:pt x="13" y="16"/>
                  </a:moveTo>
                  <a:cubicBezTo>
                    <a:pt x="15" y="17"/>
                    <a:pt x="17" y="18"/>
                    <a:pt x="18" y="19"/>
                  </a:cubicBezTo>
                  <a:cubicBezTo>
                    <a:pt x="18" y="18"/>
                    <a:pt x="18" y="17"/>
                    <a:pt x="18" y="17"/>
                  </a:cubicBezTo>
                  <a:cubicBezTo>
                    <a:pt x="17" y="16"/>
                    <a:pt x="17" y="15"/>
                    <a:pt x="16" y="15"/>
                  </a:cubicBezTo>
                  <a:cubicBezTo>
                    <a:pt x="15" y="14"/>
                    <a:pt x="15" y="14"/>
                    <a:pt x="14" y="14"/>
                  </a:cubicBezTo>
                  <a:cubicBezTo>
                    <a:pt x="14" y="15"/>
                    <a:pt x="13" y="15"/>
                    <a:pt x="13" y="16"/>
                  </a:cubicBezTo>
                  <a:close/>
                  <a:moveTo>
                    <a:pt x="21" y="22"/>
                  </a:moveTo>
                  <a:cubicBezTo>
                    <a:pt x="21" y="22"/>
                    <a:pt x="21" y="21"/>
                    <a:pt x="21" y="21"/>
                  </a:cubicBezTo>
                  <a:cubicBezTo>
                    <a:pt x="23" y="21"/>
                    <a:pt x="24" y="22"/>
                    <a:pt x="26" y="23"/>
                  </a:cubicBezTo>
                  <a:cubicBezTo>
                    <a:pt x="26" y="24"/>
                    <a:pt x="26" y="24"/>
                    <a:pt x="26" y="25"/>
                  </a:cubicBezTo>
                  <a:cubicBezTo>
                    <a:pt x="24" y="24"/>
                    <a:pt x="23" y="23"/>
                    <a:pt x="21" y="22"/>
                  </a:cubicBezTo>
                  <a:close/>
                  <a:moveTo>
                    <a:pt x="27" y="18"/>
                  </a:moveTo>
                  <a:cubicBezTo>
                    <a:pt x="27" y="17"/>
                    <a:pt x="27" y="17"/>
                    <a:pt x="27" y="16"/>
                  </a:cubicBezTo>
                  <a:cubicBezTo>
                    <a:pt x="28" y="16"/>
                    <a:pt x="28" y="16"/>
                    <a:pt x="29" y="17"/>
                  </a:cubicBezTo>
                  <a:cubicBezTo>
                    <a:pt x="29" y="17"/>
                    <a:pt x="29" y="18"/>
                    <a:pt x="29" y="19"/>
                  </a:cubicBezTo>
                  <a:cubicBezTo>
                    <a:pt x="28" y="18"/>
                    <a:pt x="28" y="18"/>
                    <a:pt x="27" y="18"/>
                  </a:cubicBezTo>
                  <a:close/>
                  <a:moveTo>
                    <a:pt x="25" y="33"/>
                  </a:moveTo>
                  <a:cubicBezTo>
                    <a:pt x="25" y="33"/>
                    <a:pt x="26" y="32"/>
                    <a:pt x="26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7" y="33"/>
                    <a:pt x="27" y="33"/>
                    <a:pt x="27" y="32"/>
                  </a:cubicBezTo>
                  <a:cubicBezTo>
                    <a:pt x="27" y="32"/>
                    <a:pt x="27" y="32"/>
                    <a:pt x="27" y="31"/>
                  </a:cubicBezTo>
                  <a:cubicBezTo>
                    <a:pt x="27" y="29"/>
                    <a:pt x="27" y="27"/>
                    <a:pt x="27" y="25"/>
                  </a:cubicBezTo>
                  <a:cubicBezTo>
                    <a:pt x="27" y="23"/>
                    <a:pt x="27" y="22"/>
                    <a:pt x="27" y="20"/>
                  </a:cubicBezTo>
                  <a:cubicBezTo>
                    <a:pt x="28" y="20"/>
                    <a:pt x="28" y="20"/>
                    <a:pt x="29" y="21"/>
                  </a:cubicBezTo>
                  <a:cubicBezTo>
                    <a:pt x="29" y="23"/>
                    <a:pt x="29" y="24"/>
                    <a:pt x="29" y="26"/>
                  </a:cubicBezTo>
                  <a:cubicBezTo>
                    <a:pt x="29" y="28"/>
                    <a:pt x="29" y="30"/>
                    <a:pt x="29" y="32"/>
                  </a:cubicBezTo>
                  <a:cubicBezTo>
                    <a:pt x="29" y="33"/>
                    <a:pt x="29" y="34"/>
                    <a:pt x="28" y="34"/>
                  </a:cubicBezTo>
                  <a:cubicBezTo>
                    <a:pt x="28" y="35"/>
                    <a:pt x="27" y="35"/>
                    <a:pt x="26" y="34"/>
                  </a:cubicBezTo>
                  <a:cubicBezTo>
                    <a:pt x="26" y="34"/>
                    <a:pt x="26" y="34"/>
                    <a:pt x="25" y="33"/>
                  </a:cubicBezTo>
                  <a:close/>
                  <a:moveTo>
                    <a:pt x="37" y="32"/>
                  </a:moveTo>
                  <a:cubicBezTo>
                    <a:pt x="37" y="33"/>
                    <a:pt x="38" y="33"/>
                    <a:pt x="39" y="34"/>
                  </a:cubicBezTo>
                  <a:cubicBezTo>
                    <a:pt x="38" y="35"/>
                    <a:pt x="38" y="35"/>
                    <a:pt x="37" y="35"/>
                  </a:cubicBezTo>
                  <a:cubicBezTo>
                    <a:pt x="37" y="36"/>
                    <a:pt x="36" y="35"/>
                    <a:pt x="35" y="35"/>
                  </a:cubicBezTo>
                  <a:cubicBezTo>
                    <a:pt x="33" y="34"/>
                    <a:pt x="32" y="33"/>
                    <a:pt x="32" y="32"/>
                  </a:cubicBezTo>
                  <a:cubicBezTo>
                    <a:pt x="31" y="30"/>
                    <a:pt x="30" y="29"/>
                    <a:pt x="30" y="27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2" y="23"/>
                    <a:pt x="33" y="23"/>
                    <a:pt x="35" y="24"/>
                  </a:cubicBezTo>
                  <a:cubicBezTo>
                    <a:pt x="36" y="24"/>
                    <a:pt x="37" y="26"/>
                    <a:pt x="37" y="27"/>
                  </a:cubicBezTo>
                  <a:cubicBezTo>
                    <a:pt x="38" y="28"/>
                    <a:pt x="39" y="30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6" y="31"/>
                    <a:pt x="34" y="29"/>
                    <a:pt x="32" y="28"/>
                  </a:cubicBezTo>
                  <a:cubicBezTo>
                    <a:pt x="32" y="29"/>
                    <a:pt x="32" y="30"/>
                    <a:pt x="33" y="31"/>
                  </a:cubicBezTo>
                  <a:cubicBezTo>
                    <a:pt x="33" y="32"/>
                    <a:pt x="34" y="33"/>
                    <a:pt x="35" y="33"/>
                  </a:cubicBezTo>
                  <a:cubicBezTo>
                    <a:pt x="35" y="34"/>
                    <a:pt x="36" y="34"/>
                    <a:pt x="36" y="34"/>
                  </a:cubicBezTo>
                  <a:cubicBezTo>
                    <a:pt x="36" y="33"/>
                    <a:pt x="37" y="33"/>
                    <a:pt x="37" y="32"/>
                  </a:cubicBezTo>
                  <a:close/>
                  <a:moveTo>
                    <a:pt x="32" y="27"/>
                  </a:moveTo>
                  <a:cubicBezTo>
                    <a:pt x="34" y="28"/>
                    <a:pt x="35" y="29"/>
                    <a:pt x="37" y="30"/>
                  </a:cubicBezTo>
                  <a:cubicBezTo>
                    <a:pt x="37" y="29"/>
                    <a:pt x="37" y="28"/>
                    <a:pt x="36" y="27"/>
                  </a:cubicBezTo>
                  <a:cubicBezTo>
                    <a:pt x="36" y="26"/>
                    <a:pt x="35" y="26"/>
                    <a:pt x="35" y="25"/>
                  </a:cubicBezTo>
                  <a:cubicBezTo>
                    <a:pt x="34" y="25"/>
                    <a:pt x="33" y="25"/>
                    <a:pt x="33" y="25"/>
                  </a:cubicBezTo>
                  <a:cubicBezTo>
                    <a:pt x="32" y="25"/>
                    <a:pt x="32" y="26"/>
                    <a:pt x="32" y="27"/>
                  </a:cubicBezTo>
                  <a:close/>
                  <a:moveTo>
                    <a:pt x="44" y="38"/>
                  </a:moveTo>
                  <a:cubicBezTo>
                    <a:pt x="44" y="39"/>
                    <a:pt x="44" y="39"/>
                    <a:pt x="44" y="40"/>
                  </a:cubicBezTo>
                  <a:cubicBezTo>
                    <a:pt x="43" y="40"/>
                    <a:pt x="43" y="40"/>
                    <a:pt x="43" y="39"/>
                  </a:cubicBezTo>
                  <a:cubicBezTo>
                    <a:pt x="42" y="39"/>
                    <a:pt x="42" y="39"/>
                    <a:pt x="41" y="38"/>
                  </a:cubicBezTo>
                  <a:cubicBezTo>
                    <a:pt x="41" y="38"/>
                    <a:pt x="41" y="38"/>
                    <a:pt x="41" y="37"/>
                  </a:cubicBezTo>
                  <a:cubicBezTo>
                    <a:pt x="41" y="37"/>
                    <a:pt x="41" y="36"/>
                    <a:pt x="41" y="35"/>
                  </a:cubicBezTo>
                  <a:cubicBezTo>
                    <a:pt x="41" y="34"/>
                    <a:pt x="41" y="33"/>
                    <a:pt x="41" y="32"/>
                  </a:cubicBezTo>
                  <a:cubicBezTo>
                    <a:pt x="41" y="31"/>
                    <a:pt x="41" y="30"/>
                    <a:pt x="41" y="29"/>
                  </a:cubicBezTo>
                  <a:cubicBezTo>
                    <a:pt x="40" y="29"/>
                    <a:pt x="40" y="28"/>
                    <a:pt x="40" y="28"/>
                  </a:cubicBezTo>
                  <a:cubicBezTo>
                    <a:pt x="40" y="28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7"/>
                    <a:pt x="41" y="26"/>
                    <a:pt x="41" y="25"/>
                  </a:cubicBezTo>
                  <a:cubicBezTo>
                    <a:pt x="41" y="25"/>
                    <a:pt x="42" y="25"/>
                    <a:pt x="42" y="25"/>
                  </a:cubicBezTo>
                  <a:cubicBezTo>
                    <a:pt x="42" y="26"/>
                    <a:pt x="42" y="27"/>
                    <a:pt x="42" y="28"/>
                  </a:cubicBezTo>
                  <a:cubicBezTo>
                    <a:pt x="43" y="29"/>
                    <a:pt x="43" y="29"/>
                    <a:pt x="44" y="29"/>
                  </a:cubicBezTo>
                  <a:cubicBezTo>
                    <a:pt x="44" y="30"/>
                    <a:pt x="44" y="30"/>
                    <a:pt x="44" y="31"/>
                  </a:cubicBezTo>
                  <a:cubicBezTo>
                    <a:pt x="43" y="30"/>
                    <a:pt x="43" y="30"/>
                    <a:pt x="42" y="30"/>
                  </a:cubicBezTo>
                  <a:cubicBezTo>
                    <a:pt x="42" y="31"/>
                    <a:pt x="42" y="32"/>
                    <a:pt x="42" y="33"/>
                  </a:cubicBezTo>
                  <a:cubicBezTo>
                    <a:pt x="42" y="34"/>
                    <a:pt x="42" y="35"/>
                    <a:pt x="42" y="36"/>
                  </a:cubicBezTo>
                  <a:cubicBezTo>
                    <a:pt x="42" y="36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3" y="38"/>
                    <a:pt x="43" y="38"/>
                    <a:pt x="44" y="38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60" name="Freeform 920"/>
            <p:cNvSpPr>
              <a:spLocks noEditPoints="1"/>
            </p:cNvSpPr>
            <p:nvPr/>
          </p:nvSpPr>
          <p:spPr bwMode="auto">
            <a:xfrm>
              <a:off x="2060" y="1369"/>
              <a:ext cx="769" cy="463"/>
            </a:xfrm>
            <a:custGeom>
              <a:avLst/>
              <a:gdLst>
                <a:gd name="T0" fmla="*/ 2147483647 w 78"/>
                <a:gd name="T1" fmla="*/ 2147483647 h 47"/>
                <a:gd name="T2" fmla="*/ 0 w 78"/>
                <a:gd name="T3" fmla="*/ 2147483647 h 47"/>
                <a:gd name="T4" fmla="*/ 2147483647 w 78"/>
                <a:gd name="T5" fmla="*/ 2147483647 h 47"/>
                <a:gd name="T6" fmla="*/ 2147483647 w 78"/>
                <a:gd name="T7" fmla="*/ 2147483647 h 47"/>
                <a:gd name="T8" fmla="*/ 2147483647 w 78"/>
                <a:gd name="T9" fmla="*/ 2147483647 h 47"/>
                <a:gd name="T10" fmla="*/ 2147483647 w 78"/>
                <a:gd name="T11" fmla="*/ 2147483647 h 47"/>
                <a:gd name="T12" fmla="*/ 2147483647 w 78"/>
                <a:gd name="T13" fmla="*/ 2147483647 h 47"/>
                <a:gd name="T14" fmla="*/ 2147483647 w 78"/>
                <a:gd name="T15" fmla="*/ 2147483647 h 47"/>
                <a:gd name="T16" fmla="*/ 2147483647 w 78"/>
                <a:gd name="T17" fmla="*/ 2147483647 h 47"/>
                <a:gd name="T18" fmla="*/ 2147483647 w 78"/>
                <a:gd name="T19" fmla="*/ 2147483647 h 47"/>
                <a:gd name="T20" fmla="*/ 2147483647 w 78"/>
                <a:gd name="T21" fmla="*/ 2147483647 h 47"/>
                <a:gd name="T22" fmla="*/ 2147483647 w 78"/>
                <a:gd name="T23" fmla="*/ 2147483647 h 47"/>
                <a:gd name="T24" fmla="*/ 2147483647 w 78"/>
                <a:gd name="T25" fmla="*/ 2147483647 h 47"/>
                <a:gd name="T26" fmla="*/ 2147483647 w 78"/>
                <a:gd name="T27" fmla="*/ 2147483647 h 47"/>
                <a:gd name="T28" fmla="*/ 2147483647 w 78"/>
                <a:gd name="T29" fmla="*/ 2147483647 h 47"/>
                <a:gd name="T30" fmla="*/ 2147483647 w 78"/>
                <a:gd name="T31" fmla="*/ 2147483647 h 47"/>
                <a:gd name="T32" fmla="*/ 2147483647 w 78"/>
                <a:gd name="T33" fmla="*/ 2147483647 h 47"/>
                <a:gd name="T34" fmla="*/ 2147483647 w 78"/>
                <a:gd name="T35" fmla="*/ 2147483647 h 47"/>
                <a:gd name="T36" fmla="*/ 2147483647 w 78"/>
                <a:gd name="T37" fmla="*/ 2147483647 h 47"/>
                <a:gd name="T38" fmla="*/ 2147483647 w 78"/>
                <a:gd name="T39" fmla="*/ 2147483647 h 47"/>
                <a:gd name="T40" fmla="*/ 2147483647 w 78"/>
                <a:gd name="T41" fmla="*/ 2147483647 h 47"/>
                <a:gd name="T42" fmla="*/ 2147483647 w 78"/>
                <a:gd name="T43" fmla="*/ 2147483647 h 47"/>
                <a:gd name="T44" fmla="*/ 2147483647 w 78"/>
                <a:gd name="T45" fmla="*/ 2147483647 h 47"/>
                <a:gd name="T46" fmla="*/ 2147483647 w 78"/>
                <a:gd name="T47" fmla="*/ 2147483647 h 47"/>
                <a:gd name="T48" fmla="*/ 2147483647 w 78"/>
                <a:gd name="T49" fmla="*/ 2147483647 h 47"/>
                <a:gd name="T50" fmla="*/ 2147483647 w 78"/>
                <a:gd name="T51" fmla="*/ 2147483647 h 47"/>
                <a:gd name="T52" fmla="*/ 2147483647 w 78"/>
                <a:gd name="T53" fmla="*/ 2147483647 h 47"/>
                <a:gd name="T54" fmla="*/ 2147483647 w 78"/>
                <a:gd name="T55" fmla="*/ 2147483647 h 47"/>
                <a:gd name="T56" fmla="*/ 2147483647 w 78"/>
                <a:gd name="T57" fmla="*/ 2147483647 h 47"/>
                <a:gd name="T58" fmla="*/ 2147483647 w 78"/>
                <a:gd name="T59" fmla="*/ 2147483647 h 47"/>
                <a:gd name="T60" fmla="*/ 2147483647 w 78"/>
                <a:gd name="T61" fmla="*/ 2147483647 h 47"/>
                <a:gd name="T62" fmla="*/ 2147483647 w 78"/>
                <a:gd name="T63" fmla="*/ 2147483647 h 47"/>
                <a:gd name="T64" fmla="*/ 2147483647 w 78"/>
                <a:gd name="T65" fmla="*/ 2147483647 h 47"/>
                <a:gd name="T66" fmla="*/ 2147483647 w 78"/>
                <a:gd name="T67" fmla="*/ 2147483647 h 47"/>
                <a:gd name="T68" fmla="*/ 2147483647 w 78"/>
                <a:gd name="T69" fmla="*/ 2147483647 h 47"/>
                <a:gd name="T70" fmla="*/ 2147483647 w 78"/>
                <a:gd name="T71" fmla="*/ 2147483647 h 47"/>
                <a:gd name="T72" fmla="*/ 2147483647 w 78"/>
                <a:gd name="T73" fmla="*/ 2147483647 h 47"/>
                <a:gd name="T74" fmla="*/ 2147483647 w 78"/>
                <a:gd name="T75" fmla="*/ 2147483647 h 47"/>
                <a:gd name="T76" fmla="*/ 2147483647 w 78"/>
                <a:gd name="T77" fmla="*/ 2147483647 h 47"/>
                <a:gd name="T78" fmla="*/ 2147483647 w 78"/>
                <a:gd name="T79" fmla="*/ 2147483647 h 47"/>
                <a:gd name="T80" fmla="*/ 2147483647 w 78"/>
                <a:gd name="T81" fmla="*/ 2147483647 h 47"/>
                <a:gd name="T82" fmla="*/ 2147483647 w 78"/>
                <a:gd name="T83" fmla="*/ 2147483647 h 47"/>
                <a:gd name="T84" fmla="*/ 2147483647 w 78"/>
                <a:gd name="T85" fmla="*/ 2147483647 h 47"/>
                <a:gd name="T86" fmla="*/ 2147483647 w 78"/>
                <a:gd name="T87" fmla="*/ 2147483647 h 47"/>
                <a:gd name="T88" fmla="*/ 2147483647 w 78"/>
                <a:gd name="T89" fmla="*/ 2147483647 h 47"/>
                <a:gd name="T90" fmla="*/ 2147483647 w 78"/>
                <a:gd name="T91" fmla="*/ 2147483647 h 47"/>
                <a:gd name="T92" fmla="*/ 2147483647 w 78"/>
                <a:gd name="T93" fmla="*/ 2147483647 h 47"/>
                <a:gd name="T94" fmla="*/ 2147483647 w 78"/>
                <a:gd name="T95" fmla="*/ 2147483647 h 47"/>
                <a:gd name="T96" fmla="*/ 2147483647 w 78"/>
                <a:gd name="T97" fmla="*/ 2147483647 h 47"/>
                <a:gd name="T98" fmla="*/ 2147483647 w 78"/>
                <a:gd name="T99" fmla="*/ 2147483647 h 47"/>
                <a:gd name="T100" fmla="*/ 2147483647 w 78"/>
                <a:gd name="T101" fmla="*/ 2147483647 h 47"/>
                <a:gd name="T102" fmla="*/ 2147483647 w 78"/>
                <a:gd name="T103" fmla="*/ 2147483647 h 47"/>
                <a:gd name="T104" fmla="*/ 2147483647 w 78"/>
                <a:gd name="T105" fmla="*/ 2147483647 h 47"/>
                <a:gd name="T106" fmla="*/ 2147483647 w 78"/>
                <a:gd name="T107" fmla="*/ 2147483647 h 47"/>
                <a:gd name="T108" fmla="*/ 2147483647 w 78"/>
                <a:gd name="T109" fmla="*/ 2147483647 h 47"/>
                <a:gd name="T110" fmla="*/ 2147483647 w 78"/>
                <a:gd name="T111" fmla="*/ 2147483647 h 47"/>
                <a:gd name="T112" fmla="*/ 2147483647 w 78"/>
                <a:gd name="T113" fmla="*/ 2147483647 h 47"/>
                <a:gd name="T114" fmla="*/ 2147483647 w 78"/>
                <a:gd name="T115" fmla="*/ 2147483647 h 47"/>
                <a:gd name="T116" fmla="*/ 2147483647 w 78"/>
                <a:gd name="T117" fmla="*/ 2147483647 h 47"/>
                <a:gd name="T118" fmla="*/ 2147483647 w 78"/>
                <a:gd name="T119" fmla="*/ 2147483647 h 47"/>
                <a:gd name="T120" fmla="*/ 2147483647 w 78"/>
                <a:gd name="T121" fmla="*/ 2147483647 h 47"/>
                <a:gd name="T122" fmla="*/ 2147483647 w 78"/>
                <a:gd name="T123" fmla="*/ 2147483647 h 47"/>
                <a:gd name="T124" fmla="*/ 2147483647 w 78"/>
                <a:gd name="T125" fmla="*/ 2147483647 h 4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8"/>
                <a:gd name="T190" fmla="*/ 0 h 47"/>
                <a:gd name="T191" fmla="*/ 78 w 78"/>
                <a:gd name="T192" fmla="*/ 47 h 4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8" h="47">
                  <a:moveTo>
                    <a:pt x="8" y="7"/>
                  </a:moveTo>
                  <a:cubicBezTo>
                    <a:pt x="9" y="8"/>
                    <a:pt x="9" y="8"/>
                    <a:pt x="10" y="8"/>
                  </a:cubicBezTo>
                  <a:cubicBezTo>
                    <a:pt x="10" y="9"/>
                    <a:pt x="9" y="9"/>
                    <a:pt x="8" y="9"/>
                  </a:cubicBezTo>
                  <a:cubicBezTo>
                    <a:pt x="7" y="9"/>
                    <a:pt x="6" y="9"/>
                    <a:pt x="5" y="8"/>
                  </a:cubicBezTo>
                  <a:cubicBezTo>
                    <a:pt x="4" y="8"/>
                    <a:pt x="2" y="7"/>
                    <a:pt x="2" y="6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1"/>
                    <a:pt x="6" y="1"/>
                  </a:cubicBezTo>
                  <a:cubicBezTo>
                    <a:pt x="7" y="2"/>
                    <a:pt x="8" y="3"/>
                    <a:pt x="9" y="3"/>
                  </a:cubicBezTo>
                  <a:cubicBezTo>
                    <a:pt x="9" y="4"/>
                    <a:pt x="10" y="5"/>
                    <a:pt x="10" y="6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8" y="4"/>
                    <a:pt x="8" y="4"/>
                    <a:pt x="7" y="3"/>
                  </a:cubicBezTo>
                  <a:cubicBezTo>
                    <a:pt x="7" y="3"/>
                    <a:pt x="6" y="3"/>
                    <a:pt x="6" y="2"/>
                  </a:cubicBezTo>
                  <a:cubicBezTo>
                    <a:pt x="5" y="2"/>
                    <a:pt x="4" y="1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4"/>
                    <a:pt x="2" y="5"/>
                    <a:pt x="3" y="6"/>
                  </a:cubicBezTo>
                  <a:cubicBezTo>
                    <a:pt x="4" y="6"/>
                    <a:pt x="4" y="7"/>
                    <a:pt x="5" y="7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8" y="8"/>
                    <a:pt x="8" y="8"/>
                    <a:pt x="8" y="7"/>
                  </a:cubicBezTo>
                  <a:close/>
                  <a:moveTo>
                    <a:pt x="18" y="15"/>
                  </a:moveTo>
                  <a:cubicBezTo>
                    <a:pt x="18" y="15"/>
                    <a:pt x="17" y="15"/>
                    <a:pt x="16" y="14"/>
                  </a:cubicBezTo>
                  <a:cubicBezTo>
                    <a:pt x="16" y="14"/>
                    <a:pt x="15" y="14"/>
                    <a:pt x="14" y="13"/>
                  </a:cubicBezTo>
                  <a:cubicBezTo>
                    <a:pt x="13" y="13"/>
                    <a:pt x="12" y="12"/>
                    <a:pt x="12" y="11"/>
                  </a:cubicBezTo>
                  <a:cubicBezTo>
                    <a:pt x="11" y="11"/>
                    <a:pt x="11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2" y="9"/>
                    <a:pt x="12" y="9"/>
                  </a:cubicBezTo>
                  <a:cubicBezTo>
                    <a:pt x="13" y="9"/>
                    <a:pt x="13" y="9"/>
                    <a:pt x="14" y="9"/>
                  </a:cubicBezTo>
                  <a:cubicBezTo>
                    <a:pt x="14" y="9"/>
                    <a:pt x="15" y="9"/>
                    <a:pt x="15" y="10"/>
                  </a:cubicBezTo>
                  <a:cubicBezTo>
                    <a:pt x="17" y="10"/>
                    <a:pt x="18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0"/>
                    <a:pt x="19" y="10"/>
                    <a:pt x="18" y="9"/>
                  </a:cubicBezTo>
                  <a:cubicBezTo>
                    <a:pt x="18" y="9"/>
                    <a:pt x="17" y="8"/>
                    <a:pt x="16" y="8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13" y="7"/>
                    <a:pt x="12" y="7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6"/>
                    <a:pt x="13" y="6"/>
                    <a:pt x="14" y="6"/>
                  </a:cubicBezTo>
                  <a:cubicBezTo>
                    <a:pt x="15" y="6"/>
                    <a:pt x="16" y="7"/>
                    <a:pt x="17" y="7"/>
                  </a:cubicBezTo>
                  <a:cubicBezTo>
                    <a:pt x="17" y="8"/>
                    <a:pt x="18" y="8"/>
                    <a:pt x="19" y="8"/>
                  </a:cubicBezTo>
                  <a:cubicBezTo>
                    <a:pt x="19" y="9"/>
                    <a:pt x="20" y="9"/>
                    <a:pt x="20" y="10"/>
                  </a:cubicBezTo>
                  <a:cubicBezTo>
                    <a:pt x="20" y="10"/>
                    <a:pt x="20" y="10"/>
                    <a:pt x="21" y="11"/>
                  </a:cubicBezTo>
                  <a:cubicBezTo>
                    <a:pt x="21" y="11"/>
                    <a:pt x="21" y="11"/>
                    <a:pt x="21" y="12"/>
                  </a:cubicBezTo>
                  <a:cubicBezTo>
                    <a:pt x="20" y="13"/>
                    <a:pt x="20" y="13"/>
                    <a:pt x="20" y="14"/>
                  </a:cubicBezTo>
                  <a:cubicBezTo>
                    <a:pt x="20" y="15"/>
                    <a:pt x="20" y="15"/>
                    <a:pt x="20" y="16"/>
                  </a:cubicBezTo>
                  <a:cubicBezTo>
                    <a:pt x="20" y="16"/>
                    <a:pt x="21" y="16"/>
                    <a:pt x="21" y="17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9" y="15"/>
                    <a:pt x="19" y="15"/>
                    <a:pt x="18" y="15"/>
                  </a:cubicBezTo>
                  <a:close/>
                  <a:moveTo>
                    <a:pt x="19" y="12"/>
                  </a:moveTo>
                  <a:cubicBezTo>
                    <a:pt x="18" y="12"/>
                    <a:pt x="17" y="11"/>
                    <a:pt x="15" y="11"/>
                  </a:cubicBezTo>
                  <a:cubicBezTo>
                    <a:pt x="15" y="10"/>
                    <a:pt x="14" y="10"/>
                    <a:pt x="14" y="10"/>
                  </a:cubicBezTo>
                  <a:cubicBezTo>
                    <a:pt x="14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1"/>
                    <a:pt x="13" y="11"/>
                    <a:pt x="13" y="12"/>
                  </a:cubicBezTo>
                  <a:cubicBezTo>
                    <a:pt x="14" y="12"/>
                    <a:pt x="14" y="12"/>
                    <a:pt x="15" y="13"/>
                  </a:cubicBezTo>
                  <a:cubicBezTo>
                    <a:pt x="16" y="13"/>
                    <a:pt x="16" y="13"/>
                    <a:pt x="17" y="14"/>
                  </a:cubicBezTo>
                  <a:cubicBezTo>
                    <a:pt x="17" y="14"/>
                    <a:pt x="18" y="14"/>
                    <a:pt x="18" y="13"/>
                  </a:cubicBezTo>
                  <a:cubicBezTo>
                    <a:pt x="18" y="13"/>
                    <a:pt x="18" y="13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lose/>
                  <a:moveTo>
                    <a:pt x="23" y="21"/>
                  </a:moveTo>
                  <a:cubicBezTo>
                    <a:pt x="23" y="19"/>
                    <a:pt x="23" y="18"/>
                    <a:pt x="23" y="16"/>
                  </a:cubicBezTo>
                  <a:cubicBezTo>
                    <a:pt x="23" y="14"/>
                    <a:pt x="24" y="13"/>
                    <a:pt x="24" y="11"/>
                  </a:cubicBezTo>
                  <a:cubicBezTo>
                    <a:pt x="24" y="11"/>
                    <a:pt x="25" y="12"/>
                    <a:pt x="25" y="12"/>
                  </a:cubicBezTo>
                  <a:cubicBezTo>
                    <a:pt x="25" y="12"/>
                    <a:pt x="25" y="13"/>
                    <a:pt x="25" y="13"/>
                  </a:cubicBezTo>
                  <a:cubicBezTo>
                    <a:pt x="26" y="13"/>
                    <a:pt x="26" y="13"/>
                    <a:pt x="27" y="13"/>
                  </a:cubicBezTo>
                  <a:cubicBezTo>
                    <a:pt x="27" y="13"/>
                    <a:pt x="28" y="13"/>
                    <a:pt x="29" y="14"/>
                  </a:cubicBezTo>
                  <a:cubicBezTo>
                    <a:pt x="30" y="14"/>
                    <a:pt x="30" y="15"/>
                    <a:pt x="31" y="15"/>
                  </a:cubicBezTo>
                  <a:cubicBezTo>
                    <a:pt x="32" y="16"/>
                    <a:pt x="32" y="17"/>
                    <a:pt x="33" y="18"/>
                  </a:cubicBezTo>
                  <a:cubicBezTo>
                    <a:pt x="33" y="18"/>
                    <a:pt x="33" y="19"/>
                    <a:pt x="33" y="20"/>
                  </a:cubicBezTo>
                  <a:cubicBezTo>
                    <a:pt x="33" y="20"/>
                    <a:pt x="33" y="21"/>
                    <a:pt x="32" y="21"/>
                  </a:cubicBezTo>
                  <a:cubicBezTo>
                    <a:pt x="32" y="22"/>
                    <a:pt x="31" y="22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cubicBezTo>
                    <a:pt x="27" y="20"/>
                    <a:pt x="27" y="20"/>
                    <a:pt x="26" y="20"/>
                  </a:cubicBezTo>
                  <a:cubicBezTo>
                    <a:pt x="26" y="19"/>
                    <a:pt x="25" y="19"/>
                    <a:pt x="25" y="18"/>
                  </a:cubicBezTo>
                  <a:cubicBezTo>
                    <a:pt x="25" y="19"/>
                    <a:pt x="25" y="19"/>
                    <a:pt x="25" y="20"/>
                  </a:cubicBezTo>
                  <a:cubicBezTo>
                    <a:pt x="25" y="21"/>
                    <a:pt x="25" y="21"/>
                    <a:pt x="25" y="22"/>
                  </a:cubicBezTo>
                  <a:cubicBezTo>
                    <a:pt x="24" y="21"/>
                    <a:pt x="23" y="21"/>
                    <a:pt x="23" y="21"/>
                  </a:cubicBezTo>
                  <a:close/>
                  <a:moveTo>
                    <a:pt x="25" y="16"/>
                  </a:moveTo>
                  <a:cubicBezTo>
                    <a:pt x="25" y="16"/>
                    <a:pt x="25" y="17"/>
                    <a:pt x="26" y="18"/>
                  </a:cubicBezTo>
                  <a:cubicBezTo>
                    <a:pt x="26" y="19"/>
                    <a:pt x="27" y="19"/>
                    <a:pt x="28" y="20"/>
                  </a:cubicBezTo>
                  <a:cubicBezTo>
                    <a:pt x="29" y="20"/>
                    <a:pt x="29" y="20"/>
                    <a:pt x="30" y="20"/>
                  </a:cubicBezTo>
                  <a:cubicBezTo>
                    <a:pt x="31" y="20"/>
                    <a:pt x="31" y="20"/>
                    <a:pt x="31" y="19"/>
                  </a:cubicBezTo>
                  <a:cubicBezTo>
                    <a:pt x="31" y="18"/>
                    <a:pt x="31" y="17"/>
                    <a:pt x="30" y="16"/>
                  </a:cubicBezTo>
                  <a:cubicBezTo>
                    <a:pt x="30" y="15"/>
                    <a:pt x="29" y="15"/>
                    <a:pt x="28" y="14"/>
                  </a:cubicBezTo>
                  <a:cubicBezTo>
                    <a:pt x="28" y="14"/>
                    <a:pt x="27" y="14"/>
                    <a:pt x="26" y="14"/>
                  </a:cubicBezTo>
                  <a:cubicBezTo>
                    <a:pt x="25" y="14"/>
                    <a:pt x="25" y="15"/>
                    <a:pt x="25" y="16"/>
                  </a:cubicBezTo>
                  <a:close/>
                  <a:moveTo>
                    <a:pt x="36" y="16"/>
                  </a:moveTo>
                  <a:cubicBezTo>
                    <a:pt x="36" y="16"/>
                    <a:pt x="36" y="15"/>
                    <a:pt x="36" y="15"/>
                  </a:cubicBezTo>
                  <a:cubicBezTo>
                    <a:pt x="36" y="15"/>
                    <a:pt x="37" y="16"/>
                    <a:pt x="38" y="16"/>
                  </a:cubicBezTo>
                  <a:cubicBezTo>
                    <a:pt x="38" y="16"/>
                    <a:pt x="38" y="17"/>
                    <a:pt x="38" y="17"/>
                  </a:cubicBezTo>
                  <a:cubicBezTo>
                    <a:pt x="37" y="17"/>
                    <a:pt x="36" y="17"/>
                    <a:pt x="36" y="16"/>
                  </a:cubicBezTo>
                  <a:close/>
                  <a:moveTo>
                    <a:pt x="35" y="25"/>
                  </a:moveTo>
                  <a:cubicBezTo>
                    <a:pt x="35" y="23"/>
                    <a:pt x="35" y="22"/>
                    <a:pt x="35" y="21"/>
                  </a:cubicBezTo>
                  <a:cubicBezTo>
                    <a:pt x="35" y="20"/>
                    <a:pt x="35" y="19"/>
                    <a:pt x="36" y="18"/>
                  </a:cubicBezTo>
                  <a:cubicBezTo>
                    <a:pt x="36" y="18"/>
                    <a:pt x="37" y="18"/>
                    <a:pt x="37" y="19"/>
                  </a:cubicBezTo>
                  <a:cubicBezTo>
                    <a:pt x="37" y="20"/>
                    <a:pt x="37" y="21"/>
                    <a:pt x="37" y="22"/>
                  </a:cubicBezTo>
                  <a:cubicBezTo>
                    <a:pt x="37" y="23"/>
                    <a:pt x="37" y="24"/>
                    <a:pt x="37" y="26"/>
                  </a:cubicBezTo>
                  <a:cubicBezTo>
                    <a:pt x="36" y="25"/>
                    <a:pt x="36" y="25"/>
                    <a:pt x="35" y="25"/>
                  </a:cubicBezTo>
                  <a:close/>
                  <a:moveTo>
                    <a:pt x="40" y="27"/>
                  </a:moveTo>
                  <a:cubicBezTo>
                    <a:pt x="40" y="26"/>
                    <a:pt x="40" y="24"/>
                    <a:pt x="40" y="22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41" y="18"/>
                    <a:pt x="42" y="18"/>
                    <a:pt x="42" y="18"/>
                  </a:cubicBezTo>
                  <a:cubicBezTo>
                    <a:pt x="42" y="20"/>
                    <a:pt x="42" y="22"/>
                    <a:pt x="42" y="23"/>
                  </a:cubicBezTo>
                  <a:cubicBezTo>
                    <a:pt x="42" y="25"/>
                    <a:pt x="42" y="27"/>
                    <a:pt x="42" y="28"/>
                  </a:cubicBezTo>
                  <a:cubicBezTo>
                    <a:pt x="41" y="28"/>
                    <a:pt x="40" y="27"/>
                    <a:pt x="40" y="27"/>
                  </a:cubicBezTo>
                  <a:close/>
                  <a:moveTo>
                    <a:pt x="44" y="30"/>
                  </a:moveTo>
                  <a:cubicBezTo>
                    <a:pt x="45" y="28"/>
                    <a:pt x="45" y="27"/>
                    <a:pt x="45" y="25"/>
                  </a:cubicBezTo>
                  <a:cubicBezTo>
                    <a:pt x="45" y="23"/>
                    <a:pt x="45" y="22"/>
                    <a:pt x="45" y="20"/>
                  </a:cubicBezTo>
                  <a:cubicBezTo>
                    <a:pt x="46" y="20"/>
                    <a:pt x="47" y="21"/>
                    <a:pt x="47" y="21"/>
                  </a:cubicBezTo>
                  <a:cubicBezTo>
                    <a:pt x="47" y="23"/>
                    <a:pt x="47" y="24"/>
                    <a:pt x="47" y="26"/>
                  </a:cubicBezTo>
                  <a:cubicBezTo>
                    <a:pt x="47" y="28"/>
                    <a:pt x="46" y="29"/>
                    <a:pt x="46" y="31"/>
                  </a:cubicBezTo>
                  <a:cubicBezTo>
                    <a:pt x="46" y="30"/>
                    <a:pt x="45" y="30"/>
                    <a:pt x="44" y="30"/>
                  </a:cubicBezTo>
                  <a:close/>
                  <a:moveTo>
                    <a:pt x="57" y="35"/>
                  </a:moveTo>
                  <a:cubicBezTo>
                    <a:pt x="56" y="35"/>
                    <a:pt x="55" y="35"/>
                    <a:pt x="55" y="35"/>
                  </a:cubicBezTo>
                  <a:cubicBezTo>
                    <a:pt x="54" y="35"/>
                    <a:pt x="53" y="35"/>
                    <a:pt x="52" y="34"/>
                  </a:cubicBezTo>
                  <a:cubicBezTo>
                    <a:pt x="51" y="34"/>
                    <a:pt x="50" y="33"/>
                    <a:pt x="50" y="32"/>
                  </a:cubicBezTo>
                  <a:cubicBezTo>
                    <a:pt x="49" y="31"/>
                    <a:pt x="49" y="31"/>
                    <a:pt x="49" y="30"/>
                  </a:cubicBezTo>
                  <a:cubicBezTo>
                    <a:pt x="49" y="30"/>
                    <a:pt x="49" y="30"/>
                    <a:pt x="49" y="29"/>
                  </a:cubicBezTo>
                  <a:cubicBezTo>
                    <a:pt x="50" y="29"/>
                    <a:pt x="50" y="29"/>
                    <a:pt x="50" y="29"/>
                  </a:cubicBezTo>
                  <a:cubicBezTo>
                    <a:pt x="51" y="29"/>
                    <a:pt x="51" y="29"/>
                    <a:pt x="52" y="30"/>
                  </a:cubicBezTo>
                  <a:cubicBezTo>
                    <a:pt x="52" y="30"/>
                    <a:pt x="53" y="30"/>
                    <a:pt x="53" y="30"/>
                  </a:cubicBezTo>
                  <a:cubicBezTo>
                    <a:pt x="55" y="31"/>
                    <a:pt x="56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1"/>
                    <a:pt x="57" y="31"/>
                    <a:pt x="56" y="30"/>
                  </a:cubicBezTo>
                  <a:cubicBezTo>
                    <a:pt x="56" y="30"/>
                    <a:pt x="55" y="29"/>
                    <a:pt x="54" y="29"/>
                  </a:cubicBezTo>
                  <a:cubicBezTo>
                    <a:pt x="53" y="28"/>
                    <a:pt x="53" y="28"/>
                    <a:pt x="52" y="28"/>
                  </a:cubicBezTo>
                  <a:cubicBezTo>
                    <a:pt x="52" y="28"/>
                    <a:pt x="51" y="28"/>
                    <a:pt x="51" y="28"/>
                  </a:cubicBezTo>
                  <a:cubicBezTo>
                    <a:pt x="51" y="28"/>
                    <a:pt x="50" y="28"/>
                    <a:pt x="49" y="27"/>
                  </a:cubicBezTo>
                  <a:cubicBezTo>
                    <a:pt x="50" y="27"/>
                    <a:pt x="50" y="27"/>
                    <a:pt x="50" y="26"/>
                  </a:cubicBezTo>
                  <a:cubicBezTo>
                    <a:pt x="51" y="26"/>
                    <a:pt x="51" y="26"/>
                    <a:pt x="52" y="27"/>
                  </a:cubicBezTo>
                  <a:cubicBezTo>
                    <a:pt x="53" y="27"/>
                    <a:pt x="54" y="27"/>
                    <a:pt x="55" y="28"/>
                  </a:cubicBezTo>
                  <a:cubicBezTo>
                    <a:pt x="56" y="28"/>
                    <a:pt x="56" y="29"/>
                    <a:pt x="57" y="29"/>
                  </a:cubicBezTo>
                  <a:cubicBezTo>
                    <a:pt x="58" y="30"/>
                    <a:pt x="58" y="30"/>
                    <a:pt x="58" y="30"/>
                  </a:cubicBezTo>
                  <a:cubicBezTo>
                    <a:pt x="58" y="31"/>
                    <a:pt x="59" y="31"/>
                    <a:pt x="59" y="32"/>
                  </a:cubicBezTo>
                  <a:cubicBezTo>
                    <a:pt x="59" y="32"/>
                    <a:pt x="59" y="32"/>
                    <a:pt x="59" y="33"/>
                  </a:cubicBezTo>
                  <a:cubicBezTo>
                    <a:pt x="59" y="33"/>
                    <a:pt x="59" y="34"/>
                    <a:pt x="59" y="34"/>
                  </a:cubicBezTo>
                  <a:cubicBezTo>
                    <a:pt x="59" y="35"/>
                    <a:pt x="58" y="36"/>
                    <a:pt x="59" y="37"/>
                  </a:cubicBezTo>
                  <a:cubicBezTo>
                    <a:pt x="59" y="37"/>
                    <a:pt x="59" y="37"/>
                    <a:pt x="59" y="38"/>
                  </a:cubicBezTo>
                  <a:cubicBezTo>
                    <a:pt x="58" y="37"/>
                    <a:pt x="58" y="37"/>
                    <a:pt x="57" y="37"/>
                  </a:cubicBezTo>
                  <a:cubicBezTo>
                    <a:pt x="57" y="36"/>
                    <a:pt x="57" y="36"/>
                    <a:pt x="57" y="35"/>
                  </a:cubicBezTo>
                  <a:close/>
                  <a:moveTo>
                    <a:pt x="57" y="33"/>
                  </a:moveTo>
                  <a:cubicBezTo>
                    <a:pt x="56" y="33"/>
                    <a:pt x="55" y="32"/>
                    <a:pt x="54" y="31"/>
                  </a:cubicBezTo>
                  <a:cubicBezTo>
                    <a:pt x="53" y="31"/>
                    <a:pt x="52" y="31"/>
                    <a:pt x="52" y="31"/>
                  </a:cubicBezTo>
                  <a:cubicBezTo>
                    <a:pt x="52" y="31"/>
                    <a:pt x="51" y="31"/>
                    <a:pt x="51" y="31"/>
                  </a:cubicBezTo>
                  <a:cubicBezTo>
                    <a:pt x="51" y="31"/>
                    <a:pt x="51" y="31"/>
                    <a:pt x="51" y="31"/>
                  </a:cubicBezTo>
                  <a:cubicBezTo>
                    <a:pt x="51" y="32"/>
                    <a:pt x="51" y="32"/>
                    <a:pt x="51" y="32"/>
                  </a:cubicBezTo>
                  <a:cubicBezTo>
                    <a:pt x="52" y="33"/>
                    <a:pt x="52" y="33"/>
                    <a:pt x="53" y="34"/>
                  </a:cubicBezTo>
                  <a:cubicBezTo>
                    <a:pt x="54" y="34"/>
                    <a:pt x="54" y="34"/>
                    <a:pt x="55" y="34"/>
                  </a:cubicBezTo>
                  <a:cubicBezTo>
                    <a:pt x="56" y="34"/>
                    <a:pt x="56" y="34"/>
                    <a:pt x="56" y="34"/>
                  </a:cubicBezTo>
                  <a:cubicBezTo>
                    <a:pt x="57" y="34"/>
                    <a:pt x="57" y="34"/>
                    <a:pt x="57" y="33"/>
                  </a:cubicBezTo>
                  <a:cubicBezTo>
                    <a:pt x="57" y="33"/>
                    <a:pt x="57" y="33"/>
                    <a:pt x="57" y="33"/>
                  </a:cubicBezTo>
                  <a:close/>
                  <a:moveTo>
                    <a:pt x="61" y="39"/>
                  </a:moveTo>
                  <a:cubicBezTo>
                    <a:pt x="61" y="38"/>
                    <a:pt x="61" y="37"/>
                    <a:pt x="62" y="35"/>
                  </a:cubicBezTo>
                  <a:cubicBezTo>
                    <a:pt x="62" y="34"/>
                    <a:pt x="62" y="33"/>
                    <a:pt x="62" y="32"/>
                  </a:cubicBezTo>
                  <a:cubicBezTo>
                    <a:pt x="62" y="32"/>
                    <a:pt x="63" y="33"/>
                    <a:pt x="64" y="33"/>
                  </a:cubicBezTo>
                  <a:cubicBezTo>
                    <a:pt x="64" y="33"/>
                    <a:pt x="64" y="34"/>
                    <a:pt x="64" y="34"/>
                  </a:cubicBezTo>
                  <a:cubicBezTo>
                    <a:pt x="64" y="34"/>
                    <a:pt x="64" y="34"/>
                    <a:pt x="65" y="34"/>
                  </a:cubicBezTo>
                  <a:cubicBezTo>
                    <a:pt x="65" y="34"/>
                    <a:pt x="66" y="34"/>
                    <a:pt x="66" y="34"/>
                  </a:cubicBezTo>
                  <a:cubicBezTo>
                    <a:pt x="67" y="34"/>
                    <a:pt x="67" y="35"/>
                    <a:pt x="68" y="35"/>
                  </a:cubicBezTo>
                  <a:cubicBezTo>
                    <a:pt x="68" y="36"/>
                    <a:pt x="67" y="36"/>
                    <a:pt x="67" y="36"/>
                  </a:cubicBezTo>
                  <a:cubicBezTo>
                    <a:pt x="67" y="36"/>
                    <a:pt x="66" y="35"/>
                    <a:pt x="66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4" y="35"/>
                    <a:pt x="64" y="36"/>
                    <a:pt x="64" y="36"/>
                  </a:cubicBezTo>
                  <a:cubicBezTo>
                    <a:pt x="63" y="37"/>
                    <a:pt x="63" y="38"/>
                    <a:pt x="63" y="38"/>
                  </a:cubicBezTo>
                  <a:cubicBezTo>
                    <a:pt x="63" y="39"/>
                    <a:pt x="63" y="39"/>
                    <a:pt x="63" y="40"/>
                  </a:cubicBezTo>
                  <a:cubicBezTo>
                    <a:pt x="63" y="40"/>
                    <a:pt x="62" y="39"/>
                    <a:pt x="61" y="39"/>
                  </a:cubicBezTo>
                  <a:close/>
                  <a:moveTo>
                    <a:pt x="68" y="46"/>
                  </a:moveTo>
                  <a:cubicBezTo>
                    <a:pt x="68" y="45"/>
                    <a:pt x="68" y="45"/>
                    <a:pt x="68" y="44"/>
                  </a:cubicBezTo>
                  <a:cubicBezTo>
                    <a:pt x="69" y="45"/>
                    <a:pt x="69" y="45"/>
                    <a:pt x="69" y="45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70" y="45"/>
                    <a:pt x="71" y="45"/>
                    <a:pt x="71" y="45"/>
                  </a:cubicBezTo>
                  <a:cubicBezTo>
                    <a:pt x="71" y="45"/>
                    <a:pt x="71" y="45"/>
                    <a:pt x="72" y="45"/>
                  </a:cubicBezTo>
                  <a:cubicBezTo>
                    <a:pt x="72" y="45"/>
                    <a:pt x="72" y="45"/>
                    <a:pt x="72" y="45"/>
                  </a:cubicBezTo>
                  <a:cubicBezTo>
                    <a:pt x="71" y="43"/>
                    <a:pt x="71" y="42"/>
                    <a:pt x="70" y="40"/>
                  </a:cubicBezTo>
                  <a:cubicBezTo>
                    <a:pt x="69" y="38"/>
                    <a:pt x="69" y="37"/>
                    <a:pt x="68" y="35"/>
                  </a:cubicBezTo>
                  <a:cubicBezTo>
                    <a:pt x="69" y="36"/>
                    <a:pt x="69" y="36"/>
                    <a:pt x="70" y="36"/>
                  </a:cubicBezTo>
                  <a:cubicBezTo>
                    <a:pt x="70" y="37"/>
                    <a:pt x="71" y="38"/>
                    <a:pt x="71" y="39"/>
                  </a:cubicBezTo>
                  <a:cubicBezTo>
                    <a:pt x="71" y="40"/>
                    <a:pt x="72" y="41"/>
                    <a:pt x="72" y="42"/>
                  </a:cubicBezTo>
                  <a:cubicBezTo>
                    <a:pt x="72" y="42"/>
                    <a:pt x="73" y="43"/>
                    <a:pt x="73" y="44"/>
                  </a:cubicBezTo>
                  <a:cubicBezTo>
                    <a:pt x="73" y="43"/>
                    <a:pt x="73" y="43"/>
                    <a:pt x="74" y="43"/>
                  </a:cubicBezTo>
                  <a:cubicBezTo>
                    <a:pt x="74" y="42"/>
                    <a:pt x="75" y="42"/>
                    <a:pt x="75" y="41"/>
                  </a:cubicBezTo>
                  <a:cubicBezTo>
                    <a:pt x="76" y="41"/>
                    <a:pt x="76" y="40"/>
                    <a:pt x="77" y="40"/>
                  </a:cubicBezTo>
                  <a:cubicBezTo>
                    <a:pt x="77" y="40"/>
                    <a:pt x="78" y="41"/>
                    <a:pt x="78" y="41"/>
                  </a:cubicBezTo>
                  <a:cubicBezTo>
                    <a:pt x="78" y="42"/>
                    <a:pt x="77" y="42"/>
                    <a:pt x="76" y="43"/>
                  </a:cubicBezTo>
                  <a:cubicBezTo>
                    <a:pt x="75" y="44"/>
                    <a:pt x="74" y="45"/>
                    <a:pt x="74" y="46"/>
                  </a:cubicBezTo>
                  <a:cubicBezTo>
                    <a:pt x="73" y="46"/>
                    <a:pt x="73" y="47"/>
                    <a:pt x="72" y="47"/>
                  </a:cubicBezTo>
                  <a:cubicBezTo>
                    <a:pt x="72" y="47"/>
                    <a:pt x="72" y="47"/>
                    <a:pt x="71" y="47"/>
                  </a:cubicBezTo>
                  <a:cubicBezTo>
                    <a:pt x="71" y="47"/>
                    <a:pt x="70" y="47"/>
                    <a:pt x="69" y="46"/>
                  </a:cubicBezTo>
                  <a:cubicBezTo>
                    <a:pt x="69" y="46"/>
                    <a:pt x="69" y="46"/>
                    <a:pt x="68" y="4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61" name="Freeform 921"/>
            <p:cNvSpPr>
              <a:spLocks noEditPoints="1"/>
            </p:cNvSpPr>
            <p:nvPr/>
          </p:nvSpPr>
          <p:spPr bwMode="auto">
            <a:xfrm>
              <a:off x="117" y="1122"/>
              <a:ext cx="858" cy="562"/>
            </a:xfrm>
            <a:custGeom>
              <a:avLst/>
              <a:gdLst>
                <a:gd name="T0" fmla="*/ 2147483647 w 87"/>
                <a:gd name="T1" fmla="*/ 2147483647 h 57"/>
                <a:gd name="T2" fmla="*/ 0 w 87"/>
                <a:gd name="T3" fmla="*/ 2147483647 h 57"/>
                <a:gd name="T4" fmla="*/ 2147483647 w 87"/>
                <a:gd name="T5" fmla="*/ 2147483647 h 57"/>
                <a:gd name="T6" fmla="*/ 2147483647 w 87"/>
                <a:gd name="T7" fmla="*/ 2147483647 h 57"/>
                <a:gd name="T8" fmla="*/ 2147483647 w 87"/>
                <a:gd name="T9" fmla="*/ 2147483647 h 57"/>
                <a:gd name="T10" fmla="*/ 2147483647 w 87"/>
                <a:gd name="T11" fmla="*/ 2147483647 h 57"/>
                <a:gd name="T12" fmla="*/ 2147483647 w 87"/>
                <a:gd name="T13" fmla="*/ 2147483647 h 57"/>
                <a:gd name="T14" fmla="*/ 2147483647 w 87"/>
                <a:gd name="T15" fmla="*/ 2147483647 h 57"/>
                <a:gd name="T16" fmla="*/ 2147483647 w 87"/>
                <a:gd name="T17" fmla="*/ 2147483647 h 57"/>
                <a:gd name="T18" fmla="*/ 2147483647 w 87"/>
                <a:gd name="T19" fmla="*/ 2147483647 h 57"/>
                <a:gd name="T20" fmla="*/ 2147483647 w 87"/>
                <a:gd name="T21" fmla="*/ 2147483647 h 57"/>
                <a:gd name="T22" fmla="*/ 2147483647 w 87"/>
                <a:gd name="T23" fmla="*/ 2147483647 h 57"/>
                <a:gd name="T24" fmla="*/ 2147483647 w 87"/>
                <a:gd name="T25" fmla="*/ 2147483647 h 57"/>
                <a:gd name="T26" fmla="*/ 2147483647 w 87"/>
                <a:gd name="T27" fmla="*/ 2147483647 h 57"/>
                <a:gd name="T28" fmla="*/ 2147483647 w 87"/>
                <a:gd name="T29" fmla="*/ 2147483647 h 57"/>
                <a:gd name="T30" fmla="*/ 2147483647 w 87"/>
                <a:gd name="T31" fmla="*/ 2147483647 h 57"/>
                <a:gd name="T32" fmla="*/ 2147483647 w 87"/>
                <a:gd name="T33" fmla="*/ 2147483647 h 57"/>
                <a:gd name="T34" fmla="*/ 2147483647 w 87"/>
                <a:gd name="T35" fmla="*/ 2147483647 h 57"/>
                <a:gd name="T36" fmla="*/ 2147483647 w 87"/>
                <a:gd name="T37" fmla="*/ 2147483647 h 57"/>
                <a:gd name="T38" fmla="*/ 2147483647 w 87"/>
                <a:gd name="T39" fmla="*/ 2147483647 h 57"/>
                <a:gd name="T40" fmla="*/ 2147483647 w 87"/>
                <a:gd name="T41" fmla="*/ 2147483647 h 57"/>
                <a:gd name="T42" fmla="*/ 2147483647 w 87"/>
                <a:gd name="T43" fmla="*/ 2147483647 h 57"/>
                <a:gd name="T44" fmla="*/ 2147483647 w 87"/>
                <a:gd name="T45" fmla="*/ 2147483647 h 57"/>
                <a:gd name="T46" fmla="*/ 2147483647 w 87"/>
                <a:gd name="T47" fmla="*/ 2147483647 h 57"/>
                <a:gd name="T48" fmla="*/ 2147483647 w 87"/>
                <a:gd name="T49" fmla="*/ 2147483647 h 57"/>
                <a:gd name="T50" fmla="*/ 2147483647 w 87"/>
                <a:gd name="T51" fmla="*/ 2147483647 h 57"/>
                <a:gd name="T52" fmla="*/ 2147483647 w 87"/>
                <a:gd name="T53" fmla="*/ 2147483647 h 57"/>
                <a:gd name="T54" fmla="*/ 2147483647 w 87"/>
                <a:gd name="T55" fmla="*/ 2147483647 h 57"/>
                <a:gd name="T56" fmla="*/ 2147483647 w 87"/>
                <a:gd name="T57" fmla="*/ 2147483647 h 57"/>
                <a:gd name="T58" fmla="*/ 2147483647 w 87"/>
                <a:gd name="T59" fmla="*/ 2147483647 h 57"/>
                <a:gd name="T60" fmla="*/ 2147483647 w 87"/>
                <a:gd name="T61" fmla="*/ 2147483647 h 57"/>
                <a:gd name="T62" fmla="*/ 2147483647 w 87"/>
                <a:gd name="T63" fmla="*/ 2147483647 h 57"/>
                <a:gd name="T64" fmla="*/ 2147483647 w 87"/>
                <a:gd name="T65" fmla="*/ 2147483647 h 57"/>
                <a:gd name="T66" fmla="*/ 2147483647 w 87"/>
                <a:gd name="T67" fmla="*/ 2147483647 h 57"/>
                <a:gd name="T68" fmla="*/ 2147483647 w 87"/>
                <a:gd name="T69" fmla="*/ 2147483647 h 57"/>
                <a:gd name="T70" fmla="*/ 2147483647 w 87"/>
                <a:gd name="T71" fmla="*/ 2147483647 h 57"/>
                <a:gd name="T72" fmla="*/ 2147483647 w 87"/>
                <a:gd name="T73" fmla="*/ 2147483647 h 57"/>
                <a:gd name="T74" fmla="*/ 2147483647 w 87"/>
                <a:gd name="T75" fmla="*/ 2147483647 h 57"/>
                <a:gd name="T76" fmla="*/ 2147483647 w 87"/>
                <a:gd name="T77" fmla="*/ 2147483647 h 57"/>
                <a:gd name="T78" fmla="*/ 2147483647 w 87"/>
                <a:gd name="T79" fmla="*/ 2147483647 h 57"/>
                <a:gd name="T80" fmla="*/ 2147483647 w 87"/>
                <a:gd name="T81" fmla="*/ 2147483647 h 57"/>
                <a:gd name="T82" fmla="*/ 2147483647 w 87"/>
                <a:gd name="T83" fmla="*/ 2147483647 h 57"/>
                <a:gd name="T84" fmla="*/ 2147483647 w 87"/>
                <a:gd name="T85" fmla="*/ 2147483647 h 57"/>
                <a:gd name="T86" fmla="*/ 2147483647 w 87"/>
                <a:gd name="T87" fmla="*/ 2147483647 h 57"/>
                <a:gd name="T88" fmla="*/ 2147483647 w 87"/>
                <a:gd name="T89" fmla="*/ 2147483647 h 57"/>
                <a:gd name="T90" fmla="*/ 2147483647 w 87"/>
                <a:gd name="T91" fmla="*/ 2147483647 h 57"/>
                <a:gd name="T92" fmla="*/ 2147483647 w 87"/>
                <a:gd name="T93" fmla="*/ 2147483647 h 57"/>
                <a:gd name="T94" fmla="*/ 2147483647 w 87"/>
                <a:gd name="T95" fmla="*/ 2147483647 h 57"/>
                <a:gd name="T96" fmla="*/ 2147483647 w 87"/>
                <a:gd name="T97" fmla="*/ 2147483647 h 57"/>
                <a:gd name="T98" fmla="*/ 2147483647 w 87"/>
                <a:gd name="T99" fmla="*/ 2147483647 h 57"/>
                <a:gd name="T100" fmla="*/ 2147483647 w 87"/>
                <a:gd name="T101" fmla="*/ 2147483647 h 57"/>
                <a:gd name="T102" fmla="*/ 2147483647 w 87"/>
                <a:gd name="T103" fmla="*/ 2147483647 h 57"/>
                <a:gd name="T104" fmla="*/ 2147483647 w 87"/>
                <a:gd name="T105" fmla="*/ 2147483647 h 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7"/>
                <a:gd name="T160" fmla="*/ 0 h 57"/>
                <a:gd name="T161" fmla="*/ 87 w 87"/>
                <a:gd name="T162" fmla="*/ 57 h 5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7" h="57">
                  <a:moveTo>
                    <a:pt x="0" y="9"/>
                  </a:moveTo>
                  <a:cubicBezTo>
                    <a:pt x="0" y="10"/>
                    <a:pt x="1" y="10"/>
                    <a:pt x="1" y="10"/>
                  </a:cubicBezTo>
                  <a:cubicBezTo>
                    <a:pt x="1" y="11"/>
                    <a:pt x="2" y="11"/>
                    <a:pt x="2" y="12"/>
                  </a:cubicBezTo>
                  <a:cubicBezTo>
                    <a:pt x="2" y="12"/>
                    <a:pt x="3" y="13"/>
                    <a:pt x="3" y="13"/>
                  </a:cubicBezTo>
                  <a:cubicBezTo>
                    <a:pt x="4" y="13"/>
                    <a:pt x="5" y="13"/>
                    <a:pt x="5" y="13"/>
                  </a:cubicBezTo>
                  <a:cubicBezTo>
                    <a:pt x="5" y="13"/>
                    <a:pt x="6" y="13"/>
                    <a:pt x="6" y="13"/>
                  </a:cubicBezTo>
                  <a:cubicBezTo>
                    <a:pt x="6" y="12"/>
                    <a:pt x="6" y="12"/>
                    <a:pt x="6" y="10"/>
                  </a:cubicBezTo>
                  <a:cubicBezTo>
                    <a:pt x="5" y="11"/>
                    <a:pt x="4" y="11"/>
                    <a:pt x="3" y="10"/>
                  </a:cubicBezTo>
                  <a:cubicBezTo>
                    <a:pt x="2" y="10"/>
                    <a:pt x="1" y="9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1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2"/>
                    <a:pt x="7" y="2"/>
                    <a:pt x="7" y="3"/>
                  </a:cubicBezTo>
                  <a:cubicBezTo>
                    <a:pt x="7" y="4"/>
                    <a:pt x="7" y="6"/>
                    <a:pt x="7" y="7"/>
                  </a:cubicBezTo>
                  <a:cubicBezTo>
                    <a:pt x="7" y="8"/>
                    <a:pt x="7" y="10"/>
                    <a:pt x="7" y="11"/>
                  </a:cubicBezTo>
                  <a:cubicBezTo>
                    <a:pt x="7" y="13"/>
                    <a:pt x="7" y="14"/>
                    <a:pt x="7" y="14"/>
                  </a:cubicBezTo>
                  <a:cubicBezTo>
                    <a:pt x="7" y="15"/>
                    <a:pt x="6" y="15"/>
                    <a:pt x="6" y="15"/>
                  </a:cubicBezTo>
                  <a:cubicBezTo>
                    <a:pt x="5" y="15"/>
                    <a:pt x="4" y="15"/>
                    <a:pt x="3" y="14"/>
                  </a:cubicBezTo>
                  <a:cubicBezTo>
                    <a:pt x="2" y="14"/>
                    <a:pt x="1" y="13"/>
                    <a:pt x="1" y="12"/>
                  </a:cubicBezTo>
                  <a:cubicBezTo>
                    <a:pt x="0" y="11"/>
                    <a:pt x="0" y="10"/>
                    <a:pt x="0" y="9"/>
                  </a:cubicBezTo>
                  <a:close/>
                  <a:moveTo>
                    <a:pt x="1" y="4"/>
                  </a:moveTo>
                  <a:cubicBezTo>
                    <a:pt x="1" y="5"/>
                    <a:pt x="1" y="6"/>
                    <a:pt x="2" y="7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6" y="9"/>
                    <a:pt x="6" y="8"/>
                    <a:pt x="6" y="7"/>
                  </a:cubicBezTo>
                  <a:cubicBezTo>
                    <a:pt x="6" y="6"/>
                    <a:pt x="6" y="4"/>
                    <a:pt x="5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1" y="4"/>
                  </a:cubicBezTo>
                  <a:close/>
                  <a:moveTo>
                    <a:pt x="15" y="16"/>
                  </a:moveTo>
                  <a:cubicBezTo>
                    <a:pt x="15" y="16"/>
                    <a:pt x="14" y="16"/>
                    <a:pt x="14" y="16"/>
                  </a:cubicBezTo>
                  <a:cubicBezTo>
                    <a:pt x="13" y="16"/>
                    <a:pt x="13" y="16"/>
                    <a:pt x="12" y="16"/>
                  </a:cubicBezTo>
                  <a:cubicBezTo>
                    <a:pt x="11" y="15"/>
                    <a:pt x="10" y="14"/>
                    <a:pt x="10" y="13"/>
                  </a:cubicBezTo>
                  <a:cubicBezTo>
                    <a:pt x="9" y="13"/>
                    <a:pt x="9" y="12"/>
                    <a:pt x="9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10" y="9"/>
                    <a:pt x="10" y="9"/>
                  </a:cubicBezTo>
                  <a:cubicBezTo>
                    <a:pt x="10" y="9"/>
                    <a:pt x="11" y="9"/>
                    <a:pt x="11" y="9"/>
                  </a:cubicBezTo>
                  <a:cubicBezTo>
                    <a:pt x="11" y="9"/>
                    <a:pt x="12" y="10"/>
                    <a:pt x="12" y="10"/>
                  </a:cubicBezTo>
                  <a:cubicBezTo>
                    <a:pt x="14" y="10"/>
                    <a:pt x="14" y="11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4" y="8"/>
                    <a:pt x="14" y="8"/>
                    <a:pt x="13" y="7"/>
                  </a:cubicBezTo>
                  <a:cubicBezTo>
                    <a:pt x="12" y="7"/>
                    <a:pt x="12" y="7"/>
                    <a:pt x="11" y="7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9" y="6"/>
                    <a:pt x="10" y="6"/>
                    <a:pt x="10" y="5"/>
                  </a:cubicBezTo>
                  <a:cubicBezTo>
                    <a:pt x="10" y="5"/>
                    <a:pt x="11" y="5"/>
                    <a:pt x="11" y="5"/>
                  </a:cubicBezTo>
                  <a:cubicBezTo>
                    <a:pt x="12" y="5"/>
                    <a:pt x="12" y="5"/>
                    <a:pt x="13" y="6"/>
                  </a:cubicBezTo>
                  <a:cubicBezTo>
                    <a:pt x="14" y="6"/>
                    <a:pt x="15" y="7"/>
                    <a:pt x="15" y="7"/>
                  </a:cubicBezTo>
                  <a:cubicBezTo>
                    <a:pt x="15" y="8"/>
                    <a:pt x="16" y="8"/>
                    <a:pt x="16" y="9"/>
                  </a:cubicBezTo>
                  <a:cubicBezTo>
                    <a:pt x="16" y="9"/>
                    <a:pt x="16" y="9"/>
                    <a:pt x="16" y="10"/>
                  </a:cubicBezTo>
                  <a:cubicBezTo>
                    <a:pt x="17" y="10"/>
                    <a:pt x="17" y="11"/>
                    <a:pt x="17" y="12"/>
                  </a:cubicBezTo>
                  <a:cubicBezTo>
                    <a:pt x="17" y="12"/>
                    <a:pt x="17" y="13"/>
                    <a:pt x="17" y="14"/>
                  </a:cubicBezTo>
                  <a:cubicBezTo>
                    <a:pt x="17" y="15"/>
                    <a:pt x="17" y="16"/>
                    <a:pt x="17" y="17"/>
                  </a:cubicBezTo>
                  <a:cubicBezTo>
                    <a:pt x="17" y="17"/>
                    <a:pt x="17" y="18"/>
                    <a:pt x="17" y="18"/>
                  </a:cubicBezTo>
                  <a:cubicBezTo>
                    <a:pt x="16" y="18"/>
                    <a:pt x="16" y="18"/>
                    <a:pt x="15" y="17"/>
                  </a:cubicBezTo>
                  <a:cubicBezTo>
                    <a:pt x="15" y="17"/>
                    <a:pt x="15" y="16"/>
                    <a:pt x="15" y="16"/>
                  </a:cubicBezTo>
                  <a:close/>
                  <a:moveTo>
                    <a:pt x="15" y="12"/>
                  </a:moveTo>
                  <a:cubicBezTo>
                    <a:pt x="15" y="12"/>
                    <a:pt x="14" y="12"/>
                    <a:pt x="13" y="11"/>
                  </a:cubicBezTo>
                  <a:cubicBezTo>
                    <a:pt x="12" y="11"/>
                    <a:pt x="12" y="11"/>
                    <a:pt x="11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1" y="12"/>
                    <a:pt x="11" y="12"/>
                  </a:cubicBezTo>
                  <a:cubicBezTo>
                    <a:pt x="11" y="12"/>
                    <a:pt x="11" y="13"/>
                    <a:pt x="11" y="13"/>
                  </a:cubicBezTo>
                  <a:cubicBezTo>
                    <a:pt x="11" y="14"/>
                    <a:pt x="12" y="14"/>
                    <a:pt x="12" y="14"/>
                  </a:cubicBezTo>
                  <a:cubicBezTo>
                    <a:pt x="13" y="15"/>
                    <a:pt x="13" y="15"/>
                    <a:pt x="14" y="15"/>
                  </a:cubicBezTo>
                  <a:cubicBezTo>
                    <a:pt x="14" y="15"/>
                    <a:pt x="15" y="15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5" y="12"/>
                    <a:pt x="15" y="12"/>
                    <a:pt x="15" y="12"/>
                  </a:cubicBezTo>
                  <a:close/>
                  <a:moveTo>
                    <a:pt x="18" y="16"/>
                  </a:moveTo>
                  <a:cubicBezTo>
                    <a:pt x="19" y="16"/>
                    <a:pt x="19" y="16"/>
                    <a:pt x="20" y="17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21" y="19"/>
                    <a:pt x="21" y="19"/>
                    <a:pt x="22" y="20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19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3" y="18"/>
                    <a:pt x="23" y="18"/>
                    <a:pt x="22" y="17"/>
                  </a:cubicBezTo>
                  <a:cubicBezTo>
                    <a:pt x="21" y="16"/>
                    <a:pt x="20" y="15"/>
                    <a:pt x="20" y="15"/>
                  </a:cubicBezTo>
                  <a:cubicBezTo>
                    <a:pt x="19" y="14"/>
                    <a:pt x="19" y="14"/>
                    <a:pt x="19" y="13"/>
                  </a:cubicBezTo>
                  <a:cubicBezTo>
                    <a:pt x="19" y="13"/>
                    <a:pt x="18" y="12"/>
                    <a:pt x="18" y="12"/>
                  </a:cubicBezTo>
                  <a:cubicBezTo>
                    <a:pt x="18" y="11"/>
                    <a:pt x="19" y="11"/>
                    <a:pt x="19" y="1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0"/>
                    <a:pt x="21" y="10"/>
                    <a:pt x="22" y="11"/>
                  </a:cubicBezTo>
                  <a:cubicBezTo>
                    <a:pt x="22" y="11"/>
                    <a:pt x="23" y="12"/>
                    <a:pt x="24" y="12"/>
                  </a:cubicBezTo>
                  <a:cubicBezTo>
                    <a:pt x="24" y="13"/>
                    <a:pt x="24" y="13"/>
                    <a:pt x="25" y="14"/>
                  </a:cubicBezTo>
                  <a:cubicBezTo>
                    <a:pt x="25" y="14"/>
                    <a:pt x="25" y="15"/>
                    <a:pt x="25" y="16"/>
                  </a:cubicBezTo>
                  <a:cubicBezTo>
                    <a:pt x="25" y="15"/>
                    <a:pt x="24" y="15"/>
                    <a:pt x="24" y="15"/>
                  </a:cubicBezTo>
                  <a:cubicBezTo>
                    <a:pt x="24" y="14"/>
                    <a:pt x="23" y="14"/>
                    <a:pt x="23" y="13"/>
                  </a:cubicBezTo>
                  <a:cubicBezTo>
                    <a:pt x="23" y="13"/>
                    <a:pt x="22" y="13"/>
                    <a:pt x="22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4"/>
                    <a:pt x="21" y="14"/>
                  </a:cubicBezTo>
                  <a:cubicBezTo>
                    <a:pt x="21" y="14"/>
                    <a:pt x="21" y="14"/>
                    <a:pt x="22" y="15"/>
                  </a:cubicBezTo>
                  <a:cubicBezTo>
                    <a:pt x="23" y="16"/>
                    <a:pt x="24" y="17"/>
                    <a:pt x="24" y="17"/>
                  </a:cubicBezTo>
                  <a:cubicBezTo>
                    <a:pt x="25" y="18"/>
                    <a:pt x="25" y="18"/>
                    <a:pt x="25" y="19"/>
                  </a:cubicBezTo>
                  <a:cubicBezTo>
                    <a:pt x="25" y="19"/>
                    <a:pt x="26" y="20"/>
                    <a:pt x="26" y="20"/>
                  </a:cubicBezTo>
                  <a:cubicBezTo>
                    <a:pt x="26" y="21"/>
                    <a:pt x="25" y="21"/>
                    <a:pt x="25" y="22"/>
                  </a:cubicBezTo>
                  <a:cubicBezTo>
                    <a:pt x="25" y="22"/>
                    <a:pt x="24" y="22"/>
                    <a:pt x="24" y="22"/>
                  </a:cubicBezTo>
                  <a:cubicBezTo>
                    <a:pt x="23" y="22"/>
                    <a:pt x="23" y="22"/>
                    <a:pt x="22" y="21"/>
                  </a:cubicBezTo>
                  <a:cubicBezTo>
                    <a:pt x="21" y="21"/>
                    <a:pt x="20" y="20"/>
                    <a:pt x="19" y="19"/>
                  </a:cubicBezTo>
                  <a:cubicBezTo>
                    <a:pt x="19" y="18"/>
                    <a:pt x="18" y="17"/>
                    <a:pt x="18" y="16"/>
                  </a:cubicBezTo>
                  <a:close/>
                  <a:moveTo>
                    <a:pt x="38" y="26"/>
                  </a:moveTo>
                  <a:cubicBezTo>
                    <a:pt x="38" y="27"/>
                    <a:pt x="39" y="27"/>
                    <a:pt x="39" y="28"/>
                  </a:cubicBezTo>
                  <a:cubicBezTo>
                    <a:pt x="39" y="29"/>
                    <a:pt x="39" y="29"/>
                    <a:pt x="38" y="29"/>
                  </a:cubicBezTo>
                  <a:cubicBezTo>
                    <a:pt x="37" y="30"/>
                    <a:pt x="36" y="30"/>
                    <a:pt x="36" y="29"/>
                  </a:cubicBezTo>
                  <a:cubicBezTo>
                    <a:pt x="34" y="28"/>
                    <a:pt x="33" y="27"/>
                    <a:pt x="33" y="26"/>
                  </a:cubicBezTo>
                  <a:cubicBezTo>
                    <a:pt x="32" y="25"/>
                    <a:pt x="32" y="23"/>
                    <a:pt x="32" y="22"/>
                  </a:cubicBezTo>
                  <a:cubicBezTo>
                    <a:pt x="32" y="21"/>
                    <a:pt x="32" y="20"/>
                    <a:pt x="32" y="19"/>
                  </a:cubicBezTo>
                  <a:cubicBezTo>
                    <a:pt x="32" y="18"/>
                    <a:pt x="33" y="18"/>
                    <a:pt x="33" y="18"/>
                  </a:cubicBezTo>
                  <a:cubicBezTo>
                    <a:pt x="34" y="18"/>
                    <a:pt x="35" y="18"/>
                    <a:pt x="36" y="19"/>
                  </a:cubicBezTo>
                  <a:cubicBezTo>
                    <a:pt x="36" y="19"/>
                    <a:pt x="37" y="20"/>
                    <a:pt x="38" y="21"/>
                  </a:cubicBezTo>
                  <a:cubicBezTo>
                    <a:pt x="38" y="22"/>
                    <a:pt x="39" y="23"/>
                    <a:pt x="39" y="24"/>
                  </a:cubicBezTo>
                  <a:cubicBezTo>
                    <a:pt x="39" y="24"/>
                    <a:pt x="38" y="23"/>
                    <a:pt x="38" y="23"/>
                  </a:cubicBezTo>
                  <a:cubicBezTo>
                    <a:pt x="37" y="23"/>
                    <a:pt x="37" y="22"/>
                    <a:pt x="37" y="21"/>
                  </a:cubicBezTo>
                  <a:cubicBezTo>
                    <a:pt x="37" y="21"/>
                    <a:pt x="36" y="20"/>
                    <a:pt x="36" y="20"/>
                  </a:cubicBezTo>
                  <a:cubicBezTo>
                    <a:pt x="35" y="20"/>
                    <a:pt x="34" y="20"/>
                    <a:pt x="34" y="20"/>
                  </a:cubicBezTo>
                  <a:cubicBezTo>
                    <a:pt x="33" y="20"/>
                    <a:pt x="33" y="21"/>
                    <a:pt x="33" y="22"/>
                  </a:cubicBezTo>
                  <a:cubicBezTo>
                    <a:pt x="33" y="24"/>
                    <a:pt x="33" y="25"/>
                    <a:pt x="34" y="26"/>
                  </a:cubicBezTo>
                  <a:cubicBezTo>
                    <a:pt x="34" y="27"/>
                    <a:pt x="35" y="27"/>
                    <a:pt x="36" y="28"/>
                  </a:cubicBezTo>
                  <a:cubicBezTo>
                    <a:pt x="36" y="28"/>
                    <a:pt x="37" y="28"/>
                    <a:pt x="37" y="28"/>
                  </a:cubicBezTo>
                  <a:cubicBezTo>
                    <a:pt x="37" y="28"/>
                    <a:pt x="38" y="27"/>
                    <a:pt x="38" y="26"/>
                  </a:cubicBezTo>
                  <a:close/>
                  <a:moveTo>
                    <a:pt x="46" y="34"/>
                  </a:moveTo>
                  <a:cubicBezTo>
                    <a:pt x="46" y="34"/>
                    <a:pt x="45" y="34"/>
                    <a:pt x="45" y="34"/>
                  </a:cubicBezTo>
                  <a:cubicBezTo>
                    <a:pt x="44" y="34"/>
                    <a:pt x="44" y="34"/>
                    <a:pt x="43" y="33"/>
                  </a:cubicBezTo>
                  <a:cubicBezTo>
                    <a:pt x="42" y="33"/>
                    <a:pt x="41" y="32"/>
                    <a:pt x="41" y="31"/>
                  </a:cubicBezTo>
                  <a:cubicBezTo>
                    <a:pt x="40" y="30"/>
                    <a:pt x="40" y="30"/>
                    <a:pt x="40" y="29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0" y="27"/>
                    <a:pt x="41" y="27"/>
                    <a:pt x="41" y="27"/>
                  </a:cubicBezTo>
                  <a:cubicBezTo>
                    <a:pt x="41" y="27"/>
                    <a:pt x="42" y="27"/>
                    <a:pt x="42" y="27"/>
                  </a:cubicBezTo>
                  <a:cubicBezTo>
                    <a:pt x="42" y="27"/>
                    <a:pt x="43" y="27"/>
                    <a:pt x="43" y="28"/>
                  </a:cubicBezTo>
                  <a:cubicBezTo>
                    <a:pt x="45" y="28"/>
                    <a:pt x="46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7"/>
                    <a:pt x="46" y="27"/>
                    <a:pt x="46" y="26"/>
                  </a:cubicBezTo>
                  <a:cubicBezTo>
                    <a:pt x="45" y="26"/>
                    <a:pt x="45" y="25"/>
                    <a:pt x="44" y="25"/>
                  </a:cubicBezTo>
                  <a:cubicBezTo>
                    <a:pt x="43" y="25"/>
                    <a:pt x="43" y="24"/>
                    <a:pt x="42" y="24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1" y="25"/>
                    <a:pt x="41" y="25"/>
                    <a:pt x="40" y="24"/>
                  </a:cubicBezTo>
                  <a:cubicBezTo>
                    <a:pt x="40" y="24"/>
                    <a:pt x="41" y="23"/>
                    <a:pt x="41" y="23"/>
                  </a:cubicBezTo>
                  <a:cubicBezTo>
                    <a:pt x="41" y="23"/>
                    <a:pt x="42" y="23"/>
                    <a:pt x="42" y="23"/>
                  </a:cubicBezTo>
                  <a:cubicBezTo>
                    <a:pt x="43" y="23"/>
                    <a:pt x="43" y="23"/>
                    <a:pt x="44" y="24"/>
                  </a:cubicBezTo>
                  <a:cubicBezTo>
                    <a:pt x="45" y="24"/>
                    <a:pt x="46" y="25"/>
                    <a:pt x="46" y="25"/>
                  </a:cubicBezTo>
                  <a:cubicBezTo>
                    <a:pt x="47" y="25"/>
                    <a:pt x="47" y="26"/>
                    <a:pt x="47" y="26"/>
                  </a:cubicBezTo>
                  <a:cubicBezTo>
                    <a:pt x="47" y="27"/>
                    <a:pt x="47" y="27"/>
                    <a:pt x="48" y="28"/>
                  </a:cubicBezTo>
                  <a:cubicBezTo>
                    <a:pt x="48" y="28"/>
                    <a:pt x="48" y="29"/>
                    <a:pt x="48" y="29"/>
                  </a:cubicBezTo>
                  <a:cubicBezTo>
                    <a:pt x="48" y="30"/>
                    <a:pt x="48" y="31"/>
                    <a:pt x="48" y="32"/>
                  </a:cubicBezTo>
                  <a:cubicBezTo>
                    <a:pt x="48" y="33"/>
                    <a:pt x="48" y="34"/>
                    <a:pt x="48" y="35"/>
                  </a:cubicBezTo>
                  <a:cubicBezTo>
                    <a:pt x="48" y="35"/>
                    <a:pt x="48" y="36"/>
                    <a:pt x="48" y="36"/>
                  </a:cubicBezTo>
                  <a:cubicBezTo>
                    <a:pt x="48" y="36"/>
                    <a:pt x="47" y="35"/>
                    <a:pt x="47" y="35"/>
                  </a:cubicBezTo>
                  <a:cubicBezTo>
                    <a:pt x="46" y="35"/>
                    <a:pt x="46" y="34"/>
                    <a:pt x="46" y="34"/>
                  </a:cubicBezTo>
                  <a:close/>
                  <a:moveTo>
                    <a:pt x="46" y="30"/>
                  </a:moveTo>
                  <a:cubicBezTo>
                    <a:pt x="46" y="30"/>
                    <a:pt x="45" y="30"/>
                    <a:pt x="44" y="29"/>
                  </a:cubicBezTo>
                  <a:cubicBezTo>
                    <a:pt x="43" y="29"/>
                    <a:pt x="43" y="29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9"/>
                    <a:pt x="42" y="30"/>
                  </a:cubicBezTo>
                  <a:cubicBezTo>
                    <a:pt x="42" y="30"/>
                    <a:pt x="42" y="31"/>
                    <a:pt x="42" y="31"/>
                  </a:cubicBezTo>
                  <a:cubicBezTo>
                    <a:pt x="42" y="32"/>
                    <a:pt x="43" y="32"/>
                    <a:pt x="43" y="32"/>
                  </a:cubicBezTo>
                  <a:cubicBezTo>
                    <a:pt x="44" y="33"/>
                    <a:pt x="44" y="33"/>
                    <a:pt x="45" y="33"/>
                  </a:cubicBezTo>
                  <a:cubicBezTo>
                    <a:pt x="45" y="33"/>
                    <a:pt x="46" y="32"/>
                    <a:pt x="46" y="32"/>
                  </a:cubicBezTo>
                  <a:cubicBezTo>
                    <a:pt x="46" y="32"/>
                    <a:pt x="46" y="31"/>
                    <a:pt x="46" y="31"/>
                  </a:cubicBezTo>
                  <a:cubicBezTo>
                    <a:pt x="46" y="30"/>
                    <a:pt x="46" y="30"/>
                    <a:pt x="46" y="30"/>
                  </a:cubicBezTo>
                  <a:close/>
                  <a:moveTo>
                    <a:pt x="53" y="38"/>
                  </a:moveTo>
                  <a:cubicBezTo>
                    <a:pt x="53" y="38"/>
                    <a:pt x="53" y="39"/>
                    <a:pt x="53" y="39"/>
                  </a:cubicBezTo>
                  <a:cubicBezTo>
                    <a:pt x="53" y="39"/>
                    <a:pt x="53" y="39"/>
                    <a:pt x="52" y="39"/>
                  </a:cubicBezTo>
                  <a:cubicBezTo>
                    <a:pt x="52" y="38"/>
                    <a:pt x="51" y="38"/>
                    <a:pt x="51" y="38"/>
                  </a:cubicBezTo>
                  <a:cubicBezTo>
                    <a:pt x="51" y="37"/>
                    <a:pt x="51" y="37"/>
                    <a:pt x="50" y="36"/>
                  </a:cubicBezTo>
                  <a:cubicBezTo>
                    <a:pt x="50" y="36"/>
                    <a:pt x="50" y="35"/>
                    <a:pt x="50" y="34"/>
                  </a:cubicBezTo>
                  <a:cubicBezTo>
                    <a:pt x="50" y="33"/>
                    <a:pt x="50" y="32"/>
                    <a:pt x="50" y="32"/>
                  </a:cubicBezTo>
                  <a:cubicBezTo>
                    <a:pt x="50" y="31"/>
                    <a:pt x="50" y="30"/>
                    <a:pt x="50" y="29"/>
                  </a:cubicBezTo>
                  <a:cubicBezTo>
                    <a:pt x="50" y="28"/>
                    <a:pt x="49" y="28"/>
                    <a:pt x="49" y="28"/>
                  </a:cubicBezTo>
                  <a:cubicBezTo>
                    <a:pt x="49" y="28"/>
                    <a:pt x="49" y="27"/>
                    <a:pt x="49" y="27"/>
                  </a:cubicBezTo>
                  <a:cubicBezTo>
                    <a:pt x="49" y="27"/>
                    <a:pt x="50" y="27"/>
                    <a:pt x="50" y="27"/>
                  </a:cubicBezTo>
                  <a:cubicBezTo>
                    <a:pt x="50" y="27"/>
                    <a:pt x="50" y="26"/>
                    <a:pt x="50" y="25"/>
                  </a:cubicBezTo>
                  <a:cubicBezTo>
                    <a:pt x="51" y="25"/>
                    <a:pt x="51" y="25"/>
                    <a:pt x="52" y="25"/>
                  </a:cubicBezTo>
                  <a:cubicBezTo>
                    <a:pt x="52" y="26"/>
                    <a:pt x="52" y="27"/>
                    <a:pt x="52" y="28"/>
                  </a:cubicBezTo>
                  <a:cubicBezTo>
                    <a:pt x="52" y="28"/>
                    <a:pt x="53" y="29"/>
                    <a:pt x="53" y="29"/>
                  </a:cubicBezTo>
                  <a:cubicBezTo>
                    <a:pt x="53" y="29"/>
                    <a:pt x="53" y="30"/>
                    <a:pt x="53" y="30"/>
                  </a:cubicBezTo>
                  <a:cubicBezTo>
                    <a:pt x="53" y="30"/>
                    <a:pt x="52" y="30"/>
                    <a:pt x="52" y="30"/>
                  </a:cubicBezTo>
                  <a:cubicBezTo>
                    <a:pt x="52" y="30"/>
                    <a:pt x="52" y="31"/>
                    <a:pt x="52" y="32"/>
                  </a:cubicBezTo>
                  <a:cubicBezTo>
                    <a:pt x="52" y="33"/>
                    <a:pt x="52" y="34"/>
                    <a:pt x="52" y="35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2" y="36"/>
                    <a:pt x="52" y="37"/>
                    <a:pt x="52" y="37"/>
                  </a:cubicBezTo>
                  <a:cubicBezTo>
                    <a:pt x="52" y="37"/>
                    <a:pt x="52" y="37"/>
                    <a:pt x="53" y="37"/>
                  </a:cubicBezTo>
                  <a:cubicBezTo>
                    <a:pt x="53" y="37"/>
                    <a:pt x="53" y="37"/>
                    <a:pt x="53" y="38"/>
                  </a:cubicBezTo>
                  <a:close/>
                  <a:moveTo>
                    <a:pt x="61" y="40"/>
                  </a:moveTo>
                  <a:cubicBezTo>
                    <a:pt x="61" y="40"/>
                    <a:pt x="62" y="40"/>
                    <a:pt x="62" y="41"/>
                  </a:cubicBezTo>
                  <a:cubicBezTo>
                    <a:pt x="62" y="42"/>
                    <a:pt x="61" y="42"/>
                    <a:pt x="61" y="43"/>
                  </a:cubicBezTo>
                  <a:cubicBezTo>
                    <a:pt x="60" y="43"/>
                    <a:pt x="59" y="43"/>
                    <a:pt x="58" y="42"/>
                  </a:cubicBezTo>
                  <a:cubicBezTo>
                    <a:pt x="57" y="41"/>
                    <a:pt x="56" y="40"/>
                    <a:pt x="55" y="39"/>
                  </a:cubicBezTo>
                  <a:cubicBezTo>
                    <a:pt x="55" y="38"/>
                    <a:pt x="54" y="36"/>
                    <a:pt x="54" y="35"/>
                  </a:cubicBezTo>
                  <a:cubicBezTo>
                    <a:pt x="54" y="34"/>
                    <a:pt x="54" y="33"/>
                    <a:pt x="55" y="32"/>
                  </a:cubicBezTo>
                  <a:cubicBezTo>
                    <a:pt x="55" y="31"/>
                    <a:pt x="56" y="31"/>
                    <a:pt x="56" y="31"/>
                  </a:cubicBezTo>
                  <a:cubicBezTo>
                    <a:pt x="57" y="31"/>
                    <a:pt x="58" y="31"/>
                    <a:pt x="58" y="32"/>
                  </a:cubicBezTo>
                  <a:cubicBezTo>
                    <a:pt x="59" y="32"/>
                    <a:pt x="60" y="33"/>
                    <a:pt x="61" y="34"/>
                  </a:cubicBezTo>
                  <a:cubicBezTo>
                    <a:pt x="61" y="35"/>
                    <a:pt x="62" y="36"/>
                    <a:pt x="62" y="37"/>
                  </a:cubicBezTo>
                  <a:cubicBezTo>
                    <a:pt x="61" y="37"/>
                    <a:pt x="61" y="37"/>
                    <a:pt x="60" y="36"/>
                  </a:cubicBezTo>
                  <a:cubicBezTo>
                    <a:pt x="60" y="36"/>
                    <a:pt x="60" y="35"/>
                    <a:pt x="60" y="34"/>
                  </a:cubicBezTo>
                  <a:cubicBezTo>
                    <a:pt x="59" y="34"/>
                    <a:pt x="59" y="33"/>
                    <a:pt x="58" y="33"/>
                  </a:cubicBezTo>
                  <a:cubicBezTo>
                    <a:pt x="58" y="33"/>
                    <a:pt x="57" y="33"/>
                    <a:pt x="57" y="33"/>
                  </a:cubicBezTo>
                  <a:cubicBezTo>
                    <a:pt x="56" y="33"/>
                    <a:pt x="56" y="34"/>
                    <a:pt x="56" y="36"/>
                  </a:cubicBezTo>
                  <a:cubicBezTo>
                    <a:pt x="56" y="37"/>
                    <a:pt x="56" y="38"/>
                    <a:pt x="57" y="39"/>
                  </a:cubicBezTo>
                  <a:cubicBezTo>
                    <a:pt x="57" y="40"/>
                    <a:pt x="58" y="40"/>
                    <a:pt x="58" y="41"/>
                  </a:cubicBezTo>
                  <a:cubicBezTo>
                    <a:pt x="59" y="41"/>
                    <a:pt x="59" y="41"/>
                    <a:pt x="60" y="41"/>
                  </a:cubicBezTo>
                  <a:cubicBezTo>
                    <a:pt x="60" y="41"/>
                    <a:pt x="60" y="40"/>
                    <a:pt x="61" y="40"/>
                  </a:cubicBezTo>
                  <a:close/>
                  <a:moveTo>
                    <a:pt x="63" y="45"/>
                  </a:moveTo>
                  <a:cubicBezTo>
                    <a:pt x="63" y="43"/>
                    <a:pt x="63" y="40"/>
                    <a:pt x="63" y="38"/>
                  </a:cubicBezTo>
                  <a:cubicBezTo>
                    <a:pt x="63" y="36"/>
                    <a:pt x="63" y="33"/>
                    <a:pt x="63" y="31"/>
                  </a:cubicBezTo>
                  <a:cubicBezTo>
                    <a:pt x="64" y="31"/>
                    <a:pt x="64" y="32"/>
                    <a:pt x="65" y="32"/>
                  </a:cubicBezTo>
                  <a:cubicBezTo>
                    <a:pt x="65" y="33"/>
                    <a:pt x="65" y="34"/>
                    <a:pt x="65" y="34"/>
                  </a:cubicBezTo>
                  <a:cubicBezTo>
                    <a:pt x="65" y="35"/>
                    <a:pt x="65" y="36"/>
                    <a:pt x="65" y="37"/>
                  </a:cubicBezTo>
                  <a:cubicBezTo>
                    <a:pt x="66" y="36"/>
                    <a:pt x="66" y="36"/>
                    <a:pt x="68" y="37"/>
                  </a:cubicBezTo>
                  <a:cubicBezTo>
                    <a:pt x="68" y="37"/>
                    <a:pt x="69" y="38"/>
                    <a:pt x="69" y="38"/>
                  </a:cubicBezTo>
                  <a:cubicBezTo>
                    <a:pt x="70" y="39"/>
                    <a:pt x="70" y="40"/>
                    <a:pt x="70" y="40"/>
                  </a:cubicBezTo>
                  <a:cubicBezTo>
                    <a:pt x="70" y="41"/>
                    <a:pt x="71" y="42"/>
                    <a:pt x="71" y="43"/>
                  </a:cubicBezTo>
                  <a:cubicBezTo>
                    <a:pt x="71" y="44"/>
                    <a:pt x="71" y="45"/>
                    <a:pt x="71" y="46"/>
                  </a:cubicBezTo>
                  <a:cubicBezTo>
                    <a:pt x="71" y="47"/>
                    <a:pt x="71" y="48"/>
                    <a:pt x="71" y="49"/>
                  </a:cubicBezTo>
                  <a:cubicBezTo>
                    <a:pt x="70" y="49"/>
                    <a:pt x="70" y="48"/>
                    <a:pt x="69" y="48"/>
                  </a:cubicBezTo>
                  <a:cubicBezTo>
                    <a:pt x="69" y="47"/>
                    <a:pt x="69" y="46"/>
                    <a:pt x="69" y="45"/>
                  </a:cubicBezTo>
                  <a:cubicBezTo>
                    <a:pt x="69" y="44"/>
                    <a:pt x="69" y="43"/>
                    <a:pt x="69" y="42"/>
                  </a:cubicBezTo>
                  <a:cubicBezTo>
                    <a:pt x="69" y="41"/>
                    <a:pt x="69" y="40"/>
                    <a:pt x="69" y="40"/>
                  </a:cubicBezTo>
                  <a:cubicBezTo>
                    <a:pt x="68" y="39"/>
                    <a:pt x="68" y="39"/>
                    <a:pt x="67" y="38"/>
                  </a:cubicBezTo>
                  <a:cubicBezTo>
                    <a:pt x="67" y="38"/>
                    <a:pt x="66" y="38"/>
                    <a:pt x="66" y="38"/>
                  </a:cubicBezTo>
                  <a:cubicBezTo>
                    <a:pt x="66" y="38"/>
                    <a:pt x="65" y="38"/>
                    <a:pt x="65" y="39"/>
                  </a:cubicBezTo>
                  <a:cubicBezTo>
                    <a:pt x="65" y="39"/>
                    <a:pt x="65" y="39"/>
                    <a:pt x="65" y="40"/>
                  </a:cubicBezTo>
                  <a:cubicBezTo>
                    <a:pt x="65" y="41"/>
                    <a:pt x="65" y="42"/>
                    <a:pt x="65" y="43"/>
                  </a:cubicBezTo>
                  <a:cubicBezTo>
                    <a:pt x="65" y="44"/>
                    <a:pt x="65" y="45"/>
                    <a:pt x="65" y="46"/>
                  </a:cubicBezTo>
                  <a:cubicBezTo>
                    <a:pt x="64" y="45"/>
                    <a:pt x="64" y="45"/>
                    <a:pt x="63" y="45"/>
                  </a:cubicBezTo>
                  <a:close/>
                  <a:moveTo>
                    <a:pt x="79" y="51"/>
                  </a:moveTo>
                  <a:cubicBezTo>
                    <a:pt x="80" y="51"/>
                    <a:pt x="80" y="51"/>
                    <a:pt x="81" y="52"/>
                  </a:cubicBezTo>
                  <a:cubicBezTo>
                    <a:pt x="80" y="53"/>
                    <a:pt x="80" y="53"/>
                    <a:pt x="79" y="53"/>
                  </a:cubicBezTo>
                  <a:cubicBezTo>
                    <a:pt x="79" y="54"/>
                    <a:pt x="78" y="53"/>
                    <a:pt x="77" y="53"/>
                  </a:cubicBezTo>
                  <a:cubicBezTo>
                    <a:pt x="75" y="52"/>
                    <a:pt x="74" y="51"/>
                    <a:pt x="74" y="50"/>
                  </a:cubicBezTo>
                  <a:cubicBezTo>
                    <a:pt x="73" y="48"/>
                    <a:pt x="72" y="47"/>
                    <a:pt x="72" y="45"/>
                  </a:cubicBezTo>
                  <a:cubicBezTo>
                    <a:pt x="72" y="43"/>
                    <a:pt x="73" y="42"/>
                    <a:pt x="74" y="42"/>
                  </a:cubicBezTo>
                  <a:cubicBezTo>
                    <a:pt x="74" y="41"/>
                    <a:pt x="75" y="41"/>
                    <a:pt x="77" y="42"/>
                  </a:cubicBezTo>
                  <a:cubicBezTo>
                    <a:pt x="78" y="43"/>
                    <a:pt x="79" y="44"/>
                    <a:pt x="80" y="45"/>
                  </a:cubicBezTo>
                  <a:cubicBezTo>
                    <a:pt x="80" y="47"/>
                    <a:pt x="81" y="48"/>
                    <a:pt x="81" y="50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9"/>
                    <a:pt x="76" y="48"/>
                    <a:pt x="74" y="46"/>
                  </a:cubicBezTo>
                  <a:cubicBezTo>
                    <a:pt x="74" y="48"/>
                    <a:pt x="74" y="49"/>
                    <a:pt x="75" y="49"/>
                  </a:cubicBezTo>
                  <a:cubicBezTo>
                    <a:pt x="75" y="50"/>
                    <a:pt x="76" y="51"/>
                    <a:pt x="77" y="51"/>
                  </a:cubicBezTo>
                  <a:cubicBezTo>
                    <a:pt x="77" y="52"/>
                    <a:pt x="78" y="52"/>
                    <a:pt x="78" y="52"/>
                  </a:cubicBezTo>
                  <a:cubicBezTo>
                    <a:pt x="78" y="52"/>
                    <a:pt x="79" y="51"/>
                    <a:pt x="79" y="51"/>
                  </a:cubicBezTo>
                  <a:close/>
                  <a:moveTo>
                    <a:pt x="74" y="45"/>
                  </a:moveTo>
                  <a:cubicBezTo>
                    <a:pt x="76" y="46"/>
                    <a:pt x="77" y="47"/>
                    <a:pt x="79" y="48"/>
                  </a:cubicBezTo>
                  <a:cubicBezTo>
                    <a:pt x="79" y="47"/>
                    <a:pt x="79" y="46"/>
                    <a:pt x="78" y="46"/>
                  </a:cubicBezTo>
                  <a:cubicBezTo>
                    <a:pt x="78" y="45"/>
                    <a:pt x="77" y="44"/>
                    <a:pt x="77" y="44"/>
                  </a:cubicBezTo>
                  <a:cubicBezTo>
                    <a:pt x="76" y="43"/>
                    <a:pt x="75" y="43"/>
                    <a:pt x="75" y="43"/>
                  </a:cubicBezTo>
                  <a:cubicBezTo>
                    <a:pt x="74" y="44"/>
                    <a:pt x="74" y="44"/>
                    <a:pt x="74" y="45"/>
                  </a:cubicBezTo>
                  <a:close/>
                  <a:moveTo>
                    <a:pt x="82" y="56"/>
                  </a:moveTo>
                  <a:cubicBezTo>
                    <a:pt x="82" y="54"/>
                    <a:pt x="82" y="53"/>
                    <a:pt x="82" y="51"/>
                  </a:cubicBezTo>
                  <a:cubicBezTo>
                    <a:pt x="82" y="49"/>
                    <a:pt x="82" y="47"/>
                    <a:pt x="82" y="46"/>
                  </a:cubicBezTo>
                  <a:cubicBezTo>
                    <a:pt x="83" y="46"/>
                    <a:pt x="83" y="46"/>
                    <a:pt x="84" y="47"/>
                  </a:cubicBezTo>
                  <a:cubicBezTo>
                    <a:pt x="84" y="47"/>
                    <a:pt x="84" y="48"/>
                    <a:pt x="84" y="48"/>
                  </a:cubicBezTo>
                  <a:cubicBezTo>
                    <a:pt x="84" y="48"/>
                    <a:pt x="85" y="47"/>
                    <a:pt x="85" y="47"/>
                  </a:cubicBezTo>
                  <a:cubicBezTo>
                    <a:pt x="85" y="47"/>
                    <a:pt x="85" y="47"/>
                    <a:pt x="86" y="48"/>
                  </a:cubicBezTo>
                  <a:cubicBezTo>
                    <a:pt x="86" y="48"/>
                    <a:pt x="87" y="48"/>
                    <a:pt x="87" y="49"/>
                  </a:cubicBezTo>
                  <a:cubicBezTo>
                    <a:pt x="87" y="49"/>
                    <a:pt x="87" y="50"/>
                    <a:pt x="87" y="50"/>
                  </a:cubicBezTo>
                  <a:cubicBezTo>
                    <a:pt x="87" y="50"/>
                    <a:pt x="86" y="49"/>
                    <a:pt x="86" y="49"/>
                  </a:cubicBezTo>
                  <a:cubicBezTo>
                    <a:pt x="85" y="49"/>
                    <a:pt x="85" y="49"/>
                    <a:pt x="85" y="49"/>
                  </a:cubicBezTo>
                  <a:cubicBezTo>
                    <a:pt x="85" y="49"/>
                    <a:pt x="84" y="49"/>
                    <a:pt x="84" y="50"/>
                  </a:cubicBezTo>
                  <a:cubicBezTo>
                    <a:pt x="84" y="50"/>
                    <a:pt x="84" y="51"/>
                    <a:pt x="84" y="51"/>
                  </a:cubicBezTo>
                  <a:cubicBezTo>
                    <a:pt x="84" y="52"/>
                    <a:pt x="84" y="53"/>
                    <a:pt x="84" y="54"/>
                  </a:cubicBezTo>
                  <a:cubicBezTo>
                    <a:pt x="84" y="55"/>
                    <a:pt x="84" y="56"/>
                    <a:pt x="84" y="57"/>
                  </a:cubicBezTo>
                  <a:cubicBezTo>
                    <a:pt x="84" y="56"/>
                    <a:pt x="83" y="56"/>
                    <a:pt x="82" y="5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62" name="Freeform 922"/>
            <p:cNvSpPr>
              <a:spLocks noEditPoints="1"/>
            </p:cNvSpPr>
            <p:nvPr/>
          </p:nvSpPr>
          <p:spPr bwMode="auto">
            <a:xfrm>
              <a:off x="186" y="1339"/>
              <a:ext cx="651" cy="454"/>
            </a:xfrm>
            <a:custGeom>
              <a:avLst/>
              <a:gdLst>
                <a:gd name="T0" fmla="*/ 2147483647 w 66"/>
                <a:gd name="T1" fmla="*/ 2147483647 h 46"/>
                <a:gd name="T2" fmla="*/ 2147483647 w 66"/>
                <a:gd name="T3" fmla="*/ 2147483647 h 46"/>
                <a:gd name="T4" fmla="*/ 2147483647 w 66"/>
                <a:gd name="T5" fmla="*/ 2147483647 h 46"/>
                <a:gd name="T6" fmla="*/ 2147483647 w 66"/>
                <a:gd name="T7" fmla="*/ 2147483647 h 46"/>
                <a:gd name="T8" fmla="*/ 2147483647 w 66"/>
                <a:gd name="T9" fmla="*/ 2147483647 h 46"/>
                <a:gd name="T10" fmla="*/ 2147483647 w 66"/>
                <a:gd name="T11" fmla="*/ 2147483647 h 46"/>
                <a:gd name="T12" fmla="*/ 2147483647 w 66"/>
                <a:gd name="T13" fmla="*/ 2147483647 h 46"/>
                <a:gd name="T14" fmla="*/ 2147483647 w 66"/>
                <a:gd name="T15" fmla="*/ 2147483647 h 46"/>
                <a:gd name="T16" fmla="*/ 2147483647 w 66"/>
                <a:gd name="T17" fmla="*/ 2147483647 h 46"/>
                <a:gd name="T18" fmla="*/ 2147483647 w 66"/>
                <a:gd name="T19" fmla="*/ 2147483647 h 46"/>
                <a:gd name="T20" fmla="*/ 2147483647 w 66"/>
                <a:gd name="T21" fmla="*/ 2147483647 h 46"/>
                <a:gd name="T22" fmla="*/ 2147483647 w 66"/>
                <a:gd name="T23" fmla="*/ 2147483647 h 46"/>
                <a:gd name="T24" fmla="*/ 2147483647 w 66"/>
                <a:gd name="T25" fmla="*/ 2147483647 h 46"/>
                <a:gd name="T26" fmla="*/ 2147483647 w 66"/>
                <a:gd name="T27" fmla="*/ 2147483647 h 46"/>
                <a:gd name="T28" fmla="*/ 2147483647 w 66"/>
                <a:gd name="T29" fmla="*/ 2147483647 h 46"/>
                <a:gd name="T30" fmla="*/ 2147483647 w 66"/>
                <a:gd name="T31" fmla="*/ 2147483647 h 46"/>
                <a:gd name="T32" fmla="*/ 2147483647 w 66"/>
                <a:gd name="T33" fmla="*/ 2147483647 h 46"/>
                <a:gd name="T34" fmla="*/ 2147483647 w 66"/>
                <a:gd name="T35" fmla="*/ 2147483647 h 46"/>
                <a:gd name="T36" fmla="*/ 2147483647 w 66"/>
                <a:gd name="T37" fmla="*/ 2147483647 h 46"/>
                <a:gd name="T38" fmla="*/ 2147483647 w 66"/>
                <a:gd name="T39" fmla="*/ 2147483647 h 46"/>
                <a:gd name="T40" fmla="*/ 2147483647 w 66"/>
                <a:gd name="T41" fmla="*/ 2147483647 h 46"/>
                <a:gd name="T42" fmla="*/ 2147483647 w 66"/>
                <a:gd name="T43" fmla="*/ 2147483647 h 46"/>
                <a:gd name="T44" fmla="*/ 2147483647 w 66"/>
                <a:gd name="T45" fmla="*/ 2147483647 h 46"/>
                <a:gd name="T46" fmla="*/ 2147483647 w 66"/>
                <a:gd name="T47" fmla="*/ 2147483647 h 46"/>
                <a:gd name="T48" fmla="*/ 2147483647 w 66"/>
                <a:gd name="T49" fmla="*/ 2147483647 h 46"/>
                <a:gd name="T50" fmla="*/ 2147483647 w 66"/>
                <a:gd name="T51" fmla="*/ 2147483647 h 46"/>
                <a:gd name="T52" fmla="*/ 2147483647 w 66"/>
                <a:gd name="T53" fmla="*/ 2147483647 h 46"/>
                <a:gd name="T54" fmla="*/ 2147483647 w 66"/>
                <a:gd name="T55" fmla="*/ 2147483647 h 46"/>
                <a:gd name="T56" fmla="*/ 2147483647 w 66"/>
                <a:gd name="T57" fmla="*/ 2147483647 h 46"/>
                <a:gd name="T58" fmla="*/ 2147483647 w 66"/>
                <a:gd name="T59" fmla="*/ 2147483647 h 46"/>
                <a:gd name="T60" fmla="*/ 2147483647 w 66"/>
                <a:gd name="T61" fmla="*/ 2147483647 h 46"/>
                <a:gd name="T62" fmla="*/ 2147483647 w 66"/>
                <a:gd name="T63" fmla="*/ 2147483647 h 46"/>
                <a:gd name="T64" fmla="*/ 2147483647 w 66"/>
                <a:gd name="T65" fmla="*/ 2147483647 h 46"/>
                <a:gd name="T66" fmla="*/ 2147483647 w 66"/>
                <a:gd name="T67" fmla="*/ 2147483647 h 46"/>
                <a:gd name="T68" fmla="*/ 2147483647 w 66"/>
                <a:gd name="T69" fmla="*/ 2147483647 h 46"/>
                <a:gd name="T70" fmla="*/ 2147483647 w 66"/>
                <a:gd name="T71" fmla="*/ 2147483647 h 46"/>
                <a:gd name="T72" fmla="*/ 2147483647 w 66"/>
                <a:gd name="T73" fmla="*/ 2147483647 h 46"/>
                <a:gd name="T74" fmla="*/ 2147483647 w 66"/>
                <a:gd name="T75" fmla="*/ 2147483647 h 46"/>
                <a:gd name="T76" fmla="*/ 2147483647 w 66"/>
                <a:gd name="T77" fmla="*/ 2147483647 h 46"/>
                <a:gd name="T78" fmla="*/ 2147483647 w 66"/>
                <a:gd name="T79" fmla="*/ 2147483647 h 46"/>
                <a:gd name="T80" fmla="*/ 2147483647 w 66"/>
                <a:gd name="T81" fmla="*/ 2147483647 h 46"/>
                <a:gd name="T82" fmla="*/ 2147483647 w 66"/>
                <a:gd name="T83" fmla="*/ 2147483647 h 46"/>
                <a:gd name="T84" fmla="*/ 2147483647 w 66"/>
                <a:gd name="T85" fmla="*/ 2147483647 h 46"/>
                <a:gd name="T86" fmla="*/ 2147483647 w 66"/>
                <a:gd name="T87" fmla="*/ 2147483647 h 46"/>
                <a:gd name="T88" fmla="*/ 2147483647 w 66"/>
                <a:gd name="T89" fmla="*/ 2147483647 h 46"/>
                <a:gd name="T90" fmla="*/ 2147483647 w 66"/>
                <a:gd name="T91" fmla="*/ 2147483647 h 46"/>
                <a:gd name="T92" fmla="*/ 2147483647 w 66"/>
                <a:gd name="T93" fmla="*/ 2147483647 h 46"/>
                <a:gd name="T94" fmla="*/ 2147483647 w 66"/>
                <a:gd name="T95" fmla="*/ 2147483647 h 46"/>
                <a:gd name="T96" fmla="*/ 2147483647 w 66"/>
                <a:gd name="T97" fmla="*/ 2147483647 h 46"/>
                <a:gd name="T98" fmla="*/ 2147483647 w 66"/>
                <a:gd name="T99" fmla="*/ 2147483647 h 46"/>
                <a:gd name="T100" fmla="*/ 2147483647 w 66"/>
                <a:gd name="T101" fmla="*/ 2147483647 h 46"/>
                <a:gd name="T102" fmla="*/ 2147483647 w 66"/>
                <a:gd name="T103" fmla="*/ 2147483647 h 46"/>
                <a:gd name="T104" fmla="*/ 2147483647 w 66"/>
                <a:gd name="T105" fmla="*/ 2147483647 h 46"/>
                <a:gd name="T106" fmla="*/ 2147483647 w 66"/>
                <a:gd name="T107" fmla="*/ 2147483647 h 46"/>
                <a:gd name="T108" fmla="*/ 2147483647 w 66"/>
                <a:gd name="T109" fmla="*/ 2147483647 h 46"/>
                <a:gd name="T110" fmla="*/ 2147483647 w 66"/>
                <a:gd name="T111" fmla="*/ 2147483647 h 46"/>
                <a:gd name="T112" fmla="*/ 2147483647 w 66"/>
                <a:gd name="T113" fmla="*/ 2147483647 h 4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6"/>
                <a:gd name="T172" fmla="*/ 0 h 46"/>
                <a:gd name="T173" fmla="*/ 66 w 66"/>
                <a:gd name="T174" fmla="*/ 46 h 4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6" h="46">
                  <a:moveTo>
                    <a:pt x="0" y="4"/>
                  </a:move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4" y="1"/>
                  </a:cubicBezTo>
                  <a:cubicBezTo>
                    <a:pt x="5" y="2"/>
                    <a:pt x="6" y="3"/>
                    <a:pt x="7" y="4"/>
                  </a:cubicBezTo>
                  <a:cubicBezTo>
                    <a:pt x="7" y="5"/>
                    <a:pt x="8" y="7"/>
                    <a:pt x="8" y="8"/>
                  </a:cubicBezTo>
                  <a:cubicBezTo>
                    <a:pt x="8" y="10"/>
                    <a:pt x="8" y="11"/>
                    <a:pt x="7" y="11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5" y="12"/>
                    <a:pt x="4" y="12"/>
                    <a:pt x="4" y="11"/>
                  </a:cubicBezTo>
                  <a:cubicBezTo>
                    <a:pt x="2" y="11"/>
                    <a:pt x="2" y="10"/>
                    <a:pt x="1" y="8"/>
                  </a:cubicBezTo>
                  <a:cubicBezTo>
                    <a:pt x="0" y="7"/>
                    <a:pt x="0" y="6"/>
                    <a:pt x="0" y="4"/>
                  </a:cubicBezTo>
                  <a:close/>
                  <a:moveTo>
                    <a:pt x="1" y="5"/>
                  </a:moveTo>
                  <a:cubicBezTo>
                    <a:pt x="1" y="6"/>
                    <a:pt x="1" y="7"/>
                    <a:pt x="2" y="8"/>
                  </a:cubicBezTo>
                  <a:cubicBezTo>
                    <a:pt x="2" y="9"/>
                    <a:pt x="3" y="10"/>
                    <a:pt x="4" y="10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6" y="10"/>
                    <a:pt x="6" y="9"/>
                    <a:pt x="6" y="8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5" y="4"/>
                    <a:pt x="4" y="3"/>
                    <a:pt x="4" y="3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3"/>
                    <a:pt x="1" y="4"/>
                    <a:pt x="1" y="5"/>
                  </a:cubicBezTo>
                  <a:close/>
                  <a:moveTo>
                    <a:pt x="10" y="15"/>
                  </a:moveTo>
                  <a:cubicBezTo>
                    <a:pt x="10" y="13"/>
                    <a:pt x="10" y="12"/>
                    <a:pt x="10" y="10"/>
                  </a:cubicBezTo>
                  <a:cubicBezTo>
                    <a:pt x="10" y="9"/>
                    <a:pt x="10" y="8"/>
                    <a:pt x="10" y="6"/>
                  </a:cubicBezTo>
                  <a:cubicBezTo>
                    <a:pt x="9" y="6"/>
                    <a:pt x="9" y="6"/>
                    <a:pt x="9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9" y="4"/>
                    <a:pt x="9" y="5"/>
                    <a:pt x="10" y="5"/>
                  </a:cubicBezTo>
                  <a:cubicBezTo>
                    <a:pt x="10" y="5"/>
                    <a:pt x="10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11" y="2"/>
                  </a:cubicBezTo>
                  <a:cubicBezTo>
                    <a:pt x="11" y="2"/>
                    <a:pt x="12" y="2"/>
                    <a:pt x="12" y="2"/>
                  </a:cubicBezTo>
                  <a:cubicBezTo>
                    <a:pt x="13" y="3"/>
                    <a:pt x="13" y="3"/>
                    <a:pt x="14" y="3"/>
                  </a:cubicBezTo>
                  <a:cubicBezTo>
                    <a:pt x="14" y="4"/>
                    <a:pt x="13" y="4"/>
                    <a:pt x="13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5"/>
                  </a:cubicBezTo>
                  <a:cubicBezTo>
                    <a:pt x="11" y="5"/>
                    <a:pt x="11" y="5"/>
                    <a:pt x="11" y="6"/>
                  </a:cubicBezTo>
                  <a:cubicBezTo>
                    <a:pt x="12" y="6"/>
                    <a:pt x="12" y="6"/>
                    <a:pt x="13" y="7"/>
                  </a:cubicBezTo>
                  <a:cubicBezTo>
                    <a:pt x="13" y="7"/>
                    <a:pt x="13" y="8"/>
                    <a:pt x="13" y="8"/>
                  </a:cubicBezTo>
                  <a:cubicBezTo>
                    <a:pt x="12" y="8"/>
                    <a:pt x="12" y="7"/>
                    <a:pt x="11" y="7"/>
                  </a:cubicBezTo>
                  <a:cubicBezTo>
                    <a:pt x="11" y="8"/>
                    <a:pt x="11" y="10"/>
                    <a:pt x="11" y="11"/>
                  </a:cubicBezTo>
                  <a:cubicBezTo>
                    <a:pt x="11" y="13"/>
                    <a:pt x="11" y="14"/>
                    <a:pt x="11" y="16"/>
                  </a:cubicBezTo>
                  <a:cubicBezTo>
                    <a:pt x="11" y="15"/>
                    <a:pt x="10" y="15"/>
                    <a:pt x="10" y="15"/>
                  </a:cubicBezTo>
                  <a:close/>
                  <a:moveTo>
                    <a:pt x="19" y="20"/>
                  </a:moveTo>
                  <a:cubicBezTo>
                    <a:pt x="19" y="18"/>
                    <a:pt x="19" y="17"/>
                    <a:pt x="19" y="15"/>
                  </a:cubicBezTo>
                  <a:cubicBezTo>
                    <a:pt x="19" y="13"/>
                    <a:pt x="19" y="12"/>
                    <a:pt x="19" y="10"/>
                  </a:cubicBezTo>
                  <a:cubicBezTo>
                    <a:pt x="19" y="10"/>
                    <a:pt x="20" y="11"/>
                    <a:pt x="20" y="11"/>
                  </a:cubicBezTo>
                  <a:cubicBezTo>
                    <a:pt x="20" y="11"/>
                    <a:pt x="20" y="12"/>
                    <a:pt x="20" y="12"/>
                  </a:cubicBezTo>
                  <a:cubicBezTo>
                    <a:pt x="21" y="12"/>
                    <a:pt x="21" y="12"/>
                    <a:pt x="21" y="11"/>
                  </a:cubicBezTo>
                  <a:cubicBezTo>
                    <a:pt x="21" y="11"/>
                    <a:pt x="22" y="11"/>
                    <a:pt x="22" y="12"/>
                  </a:cubicBezTo>
                  <a:cubicBezTo>
                    <a:pt x="23" y="12"/>
                    <a:pt x="23" y="12"/>
                    <a:pt x="24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2" y="14"/>
                    <a:pt x="22" y="13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0" y="14"/>
                    <a:pt x="20" y="15"/>
                    <a:pt x="20" y="16"/>
                  </a:cubicBezTo>
                  <a:cubicBezTo>
                    <a:pt x="20" y="16"/>
                    <a:pt x="20" y="17"/>
                    <a:pt x="20" y="18"/>
                  </a:cubicBezTo>
                  <a:cubicBezTo>
                    <a:pt x="20" y="19"/>
                    <a:pt x="20" y="20"/>
                    <a:pt x="20" y="21"/>
                  </a:cubicBezTo>
                  <a:cubicBezTo>
                    <a:pt x="20" y="20"/>
                    <a:pt x="19" y="20"/>
                    <a:pt x="19" y="20"/>
                  </a:cubicBezTo>
                  <a:close/>
                  <a:moveTo>
                    <a:pt x="30" y="23"/>
                  </a:moveTo>
                  <a:cubicBezTo>
                    <a:pt x="31" y="24"/>
                    <a:pt x="31" y="24"/>
                    <a:pt x="32" y="24"/>
                  </a:cubicBezTo>
                  <a:cubicBezTo>
                    <a:pt x="32" y="25"/>
                    <a:pt x="31" y="26"/>
                    <a:pt x="31" y="26"/>
                  </a:cubicBezTo>
                  <a:cubicBezTo>
                    <a:pt x="30" y="26"/>
                    <a:pt x="29" y="26"/>
                    <a:pt x="28" y="25"/>
                  </a:cubicBezTo>
                  <a:cubicBezTo>
                    <a:pt x="27" y="25"/>
                    <a:pt x="26" y="24"/>
                    <a:pt x="25" y="22"/>
                  </a:cubicBezTo>
                  <a:cubicBezTo>
                    <a:pt x="24" y="21"/>
                    <a:pt x="24" y="20"/>
                    <a:pt x="24" y="18"/>
                  </a:cubicBezTo>
                  <a:cubicBezTo>
                    <a:pt x="24" y="16"/>
                    <a:pt x="24" y="15"/>
                    <a:pt x="25" y="15"/>
                  </a:cubicBezTo>
                  <a:cubicBezTo>
                    <a:pt x="26" y="14"/>
                    <a:pt x="27" y="14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21"/>
                    <a:pt x="32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0" y="22"/>
                    <a:pt x="28" y="20"/>
                    <a:pt x="25" y="19"/>
                  </a:cubicBezTo>
                  <a:cubicBezTo>
                    <a:pt x="26" y="20"/>
                    <a:pt x="26" y="21"/>
                    <a:pt x="26" y="22"/>
                  </a:cubicBezTo>
                  <a:cubicBezTo>
                    <a:pt x="27" y="23"/>
                    <a:pt x="27" y="24"/>
                    <a:pt x="28" y="24"/>
                  </a:cubicBezTo>
                  <a:cubicBezTo>
                    <a:pt x="29" y="24"/>
                    <a:pt x="29" y="24"/>
                    <a:pt x="30" y="24"/>
                  </a:cubicBezTo>
                  <a:cubicBezTo>
                    <a:pt x="30" y="24"/>
                    <a:pt x="30" y="24"/>
                    <a:pt x="30" y="23"/>
                  </a:cubicBezTo>
                  <a:close/>
                  <a:moveTo>
                    <a:pt x="26" y="18"/>
                  </a:moveTo>
                  <a:cubicBezTo>
                    <a:pt x="27" y="19"/>
                    <a:pt x="29" y="20"/>
                    <a:pt x="30" y="21"/>
                  </a:cubicBezTo>
                  <a:cubicBezTo>
                    <a:pt x="30" y="20"/>
                    <a:pt x="30" y="19"/>
                    <a:pt x="30" y="19"/>
                  </a:cubicBezTo>
                  <a:cubicBezTo>
                    <a:pt x="29" y="18"/>
                    <a:pt x="29" y="17"/>
                    <a:pt x="28" y="17"/>
                  </a:cubicBezTo>
                  <a:cubicBezTo>
                    <a:pt x="27" y="16"/>
                    <a:pt x="27" y="16"/>
                    <a:pt x="26" y="16"/>
                  </a:cubicBezTo>
                  <a:cubicBezTo>
                    <a:pt x="26" y="17"/>
                    <a:pt x="26" y="17"/>
                    <a:pt x="26" y="18"/>
                  </a:cubicBezTo>
                  <a:close/>
                  <a:moveTo>
                    <a:pt x="40" y="28"/>
                  </a:moveTo>
                  <a:cubicBezTo>
                    <a:pt x="40" y="29"/>
                    <a:pt x="41" y="29"/>
                    <a:pt x="41" y="29"/>
                  </a:cubicBezTo>
                  <a:cubicBezTo>
                    <a:pt x="41" y="30"/>
                    <a:pt x="41" y="31"/>
                    <a:pt x="40" y="31"/>
                  </a:cubicBezTo>
                  <a:cubicBezTo>
                    <a:pt x="39" y="31"/>
                    <a:pt x="38" y="31"/>
                    <a:pt x="37" y="31"/>
                  </a:cubicBezTo>
                  <a:cubicBezTo>
                    <a:pt x="36" y="30"/>
                    <a:pt x="35" y="29"/>
                    <a:pt x="35" y="28"/>
                  </a:cubicBezTo>
                  <a:cubicBezTo>
                    <a:pt x="34" y="26"/>
                    <a:pt x="33" y="25"/>
                    <a:pt x="33" y="23"/>
                  </a:cubicBezTo>
                  <a:cubicBezTo>
                    <a:pt x="33" y="22"/>
                    <a:pt x="34" y="21"/>
                    <a:pt x="34" y="21"/>
                  </a:cubicBezTo>
                  <a:cubicBezTo>
                    <a:pt x="34" y="20"/>
                    <a:pt x="35" y="20"/>
                    <a:pt x="35" y="20"/>
                  </a:cubicBezTo>
                  <a:cubicBezTo>
                    <a:pt x="36" y="20"/>
                    <a:pt x="37" y="20"/>
                    <a:pt x="37" y="21"/>
                  </a:cubicBezTo>
                  <a:cubicBezTo>
                    <a:pt x="38" y="21"/>
                    <a:pt x="39" y="22"/>
                    <a:pt x="40" y="23"/>
                  </a:cubicBezTo>
                  <a:cubicBezTo>
                    <a:pt x="40" y="24"/>
                    <a:pt x="41" y="25"/>
                    <a:pt x="41" y="26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9" y="24"/>
                    <a:pt x="39" y="24"/>
                    <a:pt x="39" y="23"/>
                  </a:cubicBezTo>
                  <a:cubicBezTo>
                    <a:pt x="38" y="23"/>
                    <a:pt x="38" y="22"/>
                    <a:pt x="37" y="22"/>
                  </a:cubicBezTo>
                  <a:cubicBezTo>
                    <a:pt x="37" y="21"/>
                    <a:pt x="36" y="21"/>
                    <a:pt x="36" y="22"/>
                  </a:cubicBezTo>
                  <a:cubicBezTo>
                    <a:pt x="35" y="22"/>
                    <a:pt x="35" y="23"/>
                    <a:pt x="35" y="24"/>
                  </a:cubicBezTo>
                  <a:cubicBezTo>
                    <a:pt x="35" y="26"/>
                    <a:pt x="35" y="27"/>
                    <a:pt x="36" y="27"/>
                  </a:cubicBezTo>
                  <a:cubicBezTo>
                    <a:pt x="36" y="28"/>
                    <a:pt x="37" y="29"/>
                    <a:pt x="37" y="29"/>
                  </a:cubicBezTo>
                  <a:cubicBezTo>
                    <a:pt x="38" y="30"/>
                    <a:pt x="38" y="30"/>
                    <a:pt x="39" y="30"/>
                  </a:cubicBezTo>
                  <a:cubicBezTo>
                    <a:pt x="39" y="29"/>
                    <a:pt x="40" y="29"/>
                    <a:pt x="40" y="28"/>
                  </a:cubicBezTo>
                  <a:close/>
                  <a:moveTo>
                    <a:pt x="42" y="28"/>
                  </a:moveTo>
                  <a:cubicBezTo>
                    <a:pt x="42" y="26"/>
                    <a:pt x="42" y="25"/>
                    <a:pt x="43" y="25"/>
                  </a:cubicBezTo>
                  <a:cubicBezTo>
                    <a:pt x="44" y="25"/>
                    <a:pt x="45" y="25"/>
                    <a:pt x="46" y="25"/>
                  </a:cubicBezTo>
                  <a:cubicBezTo>
                    <a:pt x="47" y="26"/>
                    <a:pt x="48" y="27"/>
                    <a:pt x="49" y="28"/>
                  </a:cubicBezTo>
                  <a:cubicBezTo>
                    <a:pt x="50" y="30"/>
                    <a:pt x="50" y="31"/>
                    <a:pt x="50" y="33"/>
                  </a:cubicBezTo>
                  <a:cubicBezTo>
                    <a:pt x="50" y="34"/>
                    <a:pt x="50" y="35"/>
                    <a:pt x="50" y="35"/>
                  </a:cubicBezTo>
                  <a:cubicBezTo>
                    <a:pt x="49" y="36"/>
                    <a:pt x="49" y="36"/>
                    <a:pt x="48" y="36"/>
                  </a:cubicBezTo>
                  <a:cubicBezTo>
                    <a:pt x="47" y="36"/>
                    <a:pt x="47" y="36"/>
                    <a:pt x="46" y="36"/>
                  </a:cubicBezTo>
                  <a:cubicBezTo>
                    <a:pt x="45" y="35"/>
                    <a:pt x="44" y="34"/>
                    <a:pt x="43" y="33"/>
                  </a:cubicBezTo>
                  <a:cubicBezTo>
                    <a:pt x="42" y="31"/>
                    <a:pt x="42" y="30"/>
                    <a:pt x="42" y="28"/>
                  </a:cubicBezTo>
                  <a:close/>
                  <a:moveTo>
                    <a:pt x="43" y="29"/>
                  </a:moveTo>
                  <a:cubicBezTo>
                    <a:pt x="43" y="30"/>
                    <a:pt x="44" y="31"/>
                    <a:pt x="44" y="32"/>
                  </a:cubicBezTo>
                  <a:cubicBezTo>
                    <a:pt x="45" y="33"/>
                    <a:pt x="45" y="34"/>
                    <a:pt x="46" y="34"/>
                  </a:cubicBezTo>
                  <a:cubicBezTo>
                    <a:pt x="47" y="35"/>
                    <a:pt x="47" y="35"/>
                    <a:pt x="48" y="34"/>
                  </a:cubicBezTo>
                  <a:cubicBezTo>
                    <a:pt x="48" y="34"/>
                    <a:pt x="49" y="33"/>
                    <a:pt x="49" y="32"/>
                  </a:cubicBezTo>
                  <a:cubicBezTo>
                    <a:pt x="49" y="31"/>
                    <a:pt x="48" y="30"/>
                    <a:pt x="48" y="29"/>
                  </a:cubicBezTo>
                  <a:cubicBezTo>
                    <a:pt x="47" y="28"/>
                    <a:pt x="47" y="27"/>
                    <a:pt x="46" y="27"/>
                  </a:cubicBezTo>
                  <a:cubicBezTo>
                    <a:pt x="45" y="26"/>
                    <a:pt x="45" y="26"/>
                    <a:pt x="44" y="27"/>
                  </a:cubicBezTo>
                  <a:cubicBezTo>
                    <a:pt x="44" y="27"/>
                    <a:pt x="43" y="28"/>
                    <a:pt x="43" y="29"/>
                  </a:cubicBezTo>
                  <a:close/>
                  <a:moveTo>
                    <a:pt x="52" y="27"/>
                  </a:moveTo>
                  <a:cubicBezTo>
                    <a:pt x="52" y="27"/>
                    <a:pt x="52" y="26"/>
                    <a:pt x="52" y="25"/>
                  </a:cubicBezTo>
                  <a:cubicBezTo>
                    <a:pt x="52" y="26"/>
                    <a:pt x="53" y="26"/>
                    <a:pt x="53" y="26"/>
                  </a:cubicBezTo>
                  <a:cubicBezTo>
                    <a:pt x="53" y="27"/>
                    <a:pt x="53" y="27"/>
                    <a:pt x="53" y="28"/>
                  </a:cubicBezTo>
                  <a:cubicBezTo>
                    <a:pt x="53" y="28"/>
                    <a:pt x="52" y="27"/>
                    <a:pt x="52" y="27"/>
                  </a:cubicBezTo>
                  <a:close/>
                  <a:moveTo>
                    <a:pt x="52" y="39"/>
                  </a:moveTo>
                  <a:cubicBezTo>
                    <a:pt x="52" y="37"/>
                    <a:pt x="52" y="36"/>
                    <a:pt x="52" y="34"/>
                  </a:cubicBezTo>
                  <a:cubicBezTo>
                    <a:pt x="52" y="32"/>
                    <a:pt x="52" y="31"/>
                    <a:pt x="52" y="29"/>
                  </a:cubicBezTo>
                  <a:cubicBezTo>
                    <a:pt x="52" y="29"/>
                    <a:pt x="53" y="30"/>
                    <a:pt x="53" y="30"/>
                  </a:cubicBezTo>
                  <a:cubicBezTo>
                    <a:pt x="53" y="32"/>
                    <a:pt x="53" y="33"/>
                    <a:pt x="53" y="35"/>
                  </a:cubicBezTo>
                  <a:cubicBezTo>
                    <a:pt x="53" y="36"/>
                    <a:pt x="53" y="38"/>
                    <a:pt x="53" y="40"/>
                  </a:cubicBezTo>
                  <a:cubicBezTo>
                    <a:pt x="53" y="39"/>
                    <a:pt x="52" y="39"/>
                    <a:pt x="52" y="39"/>
                  </a:cubicBezTo>
                  <a:close/>
                  <a:moveTo>
                    <a:pt x="56" y="41"/>
                  </a:moveTo>
                  <a:cubicBezTo>
                    <a:pt x="56" y="39"/>
                    <a:pt x="56" y="37"/>
                    <a:pt x="56" y="34"/>
                  </a:cubicBezTo>
                  <a:cubicBezTo>
                    <a:pt x="56" y="32"/>
                    <a:pt x="56" y="30"/>
                    <a:pt x="56" y="27"/>
                  </a:cubicBezTo>
                  <a:cubicBezTo>
                    <a:pt x="56" y="28"/>
                    <a:pt x="57" y="28"/>
                    <a:pt x="57" y="28"/>
                  </a:cubicBezTo>
                  <a:cubicBezTo>
                    <a:pt x="57" y="31"/>
                    <a:pt x="57" y="33"/>
                    <a:pt x="57" y="35"/>
                  </a:cubicBezTo>
                  <a:cubicBezTo>
                    <a:pt x="57" y="37"/>
                    <a:pt x="57" y="40"/>
                    <a:pt x="57" y="42"/>
                  </a:cubicBezTo>
                  <a:cubicBezTo>
                    <a:pt x="57" y="42"/>
                    <a:pt x="56" y="41"/>
                    <a:pt x="56" y="41"/>
                  </a:cubicBezTo>
                  <a:close/>
                  <a:moveTo>
                    <a:pt x="59" y="40"/>
                  </a:moveTo>
                  <a:cubicBezTo>
                    <a:pt x="59" y="40"/>
                    <a:pt x="60" y="40"/>
                    <a:pt x="60" y="41"/>
                  </a:cubicBezTo>
                  <a:cubicBezTo>
                    <a:pt x="60" y="41"/>
                    <a:pt x="61" y="42"/>
                    <a:pt x="61" y="42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63" y="44"/>
                    <a:pt x="64" y="44"/>
                    <a:pt x="64" y="44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5" y="43"/>
                    <a:pt x="65" y="43"/>
                    <a:pt x="64" y="42"/>
                  </a:cubicBezTo>
                  <a:cubicBezTo>
                    <a:pt x="64" y="42"/>
                    <a:pt x="64" y="42"/>
                    <a:pt x="63" y="41"/>
                  </a:cubicBezTo>
                  <a:cubicBezTo>
                    <a:pt x="62" y="40"/>
                    <a:pt x="61" y="39"/>
                    <a:pt x="60" y="39"/>
                  </a:cubicBezTo>
                  <a:cubicBezTo>
                    <a:pt x="60" y="38"/>
                    <a:pt x="60" y="38"/>
                    <a:pt x="59" y="37"/>
                  </a:cubicBezTo>
                  <a:cubicBezTo>
                    <a:pt x="59" y="37"/>
                    <a:pt x="59" y="36"/>
                    <a:pt x="59" y="36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4"/>
                    <a:pt x="61" y="34"/>
                    <a:pt x="61" y="34"/>
                  </a:cubicBezTo>
                  <a:cubicBezTo>
                    <a:pt x="62" y="34"/>
                    <a:pt x="62" y="35"/>
                    <a:pt x="62" y="35"/>
                  </a:cubicBezTo>
                  <a:cubicBezTo>
                    <a:pt x="63" y="35"/>
                    <a:pt x="64" y="36"/>
                    <a:pt x="64" y="36"/>
                  </a:cubicBezTo>
                  <a:cubicBezTo>
                    <a:pt x="65" y="37"/>
                    <a:pt x="65" y="37"/>
                    <a:pt x="65" y="38"/>
                  </a:cubicBezTo>
                  <a:cubicBezTo>
                    <a:pt x="66" y="38"/>
                    <a:pt x="66" y="39"/>
                    <a:pt x="66" y="40"/>
                  </a:cubicBezTo>
                  <a:cubicBezTo>
                    <a:pt x="65" y="39"/>
                    <a:pt x="65" y="39"/>
                    <a:pt x="64" y="39"/>
                  </a:cubicBezTo>
                  <a:cubicBezTo>
                    <a:pt x="64" y="38"/>
                    <a:pt x="64" y="38"/>
                    <a:pt x="64" y="37"/>
                  </a:cubicBezTo>
                  <a:cubicBezTo>
                    <a:pt x="64" y="37"/>
                    <a:pt x="63" y="37"/>
                    <a:pt x="63" y="36"/>
                  </a:cubicBezTo>
                  <a:cubicBezTo>
                    <a:pt x="62" y="36"/>
                    <a:pt x="61" y="36"/>
                    <a:pt x="61" y="36"/>
                  </a:cubicBezTo>
                  <a:cubicBezTo>
                    <a:pt x="61" y="36"/>
                    <a:pt x="61" y="36"/>
                    <a:pt x="61" y="36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1" y="37"/>
                    <a:pt x="61" y="38"/>
                    <a:pt x="61" y="38"/>
                  </a:cubicBezTo>
                  <a:cubicBezTo>
                    <a:pt x="62" y="38"/>
                    <a:pt x="62" y="38"/>
                    <a:pt x="63" y="39"/>
                  </a:cubicBezTo>
                  <a:cubicBezTo>
                    <a:pt x="64" y="40"/>
                    <a:pt x="65" y="41"/>
                    <a:pt x="65" y="41"/>
                  </a:cubicBezTo>
                  <a:cubicBezTo>
                    <a:pt x="65" y="42"/>
                    <a:pt x="66" y="42"/>
                    <a:pt x="66" y="43"/>
                  </a:cubicBezTo>
                  <a:cubicBezTo>
                    <a:pt x="66" y="43"/>
                    <a:pt x="66" y="44"/>
                    <a:pt x="66" y="44"/>
                  </a:cubicBezTo>
                  <a:cubicBezTo>
                    <a:pt x="66" y="45"/>
                    <a:pt x="66" y="45"/>
                    <a:pt x="66" y="46"/>
                  </a:cubicBezTo>
                  <a:cubicBezTo>
                    <a:pt x="66" y="46"/>
                    <a:pt x="65" y="46"/>
                    <a:pt x="65" y="46"/>
                  </a:cubicBezTo>
                  <a:cubicBezTo>
                    <a:pt x="64" y="46"/>
                    <a:pt x="63" y="46"/>
                    <a:pt x="63" y="45"/>
                  </a:cubicBezTo>
                  <a:cubicBezTo>
                    <a:pt x="62" y="45"/>
                    <a:pt x="61" y="44"/>
                    <a:pt x="60" y="43"/>
                  </a:cubicBezTo>
                  <a:cubicBezTo>
                    <a:pt x="59" y="42"/>
                    <a:pt x="59" y="41"/>
                    <a:pt x="59" y="4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63" name="Freeform 923"/>
            <p:cNvSpPr>
              <a:spLocks noEditPoints="1"/>
            </p:cNvSpPr>
            <p:nvPr/>
          </p:nvSpPr>
          <p:spPr bwMode="auto">
            <a:xfrm>
              <a:off x="3016" y="1181"/>
              <a:ext cx="671" cy="484"/>
            </a:xfrm>
            <a:custGeom>
              <a:avLst/>
              <a:gdLst>
                <a:gd name="T0" fmla="*/ 2147483647 w 68"/>
                <a:gd name="T1" fmla="*/ 2147483647 h 49"/>
                <a:gd name="T2" fmla="*/ 2147483647 w 68"/>
                <a:gd name="T3" fmla="*/ 2147483647 h 49"/>
                <a:gd name="T4" fmla="*/ 2147483647 w 68"/>
                <a:gd name="T5" fmla="*/ 0 h 49"/>
                <a:gd name="T6" fmla="*/ 2147483647 w 68"/>
                <a:gd name="T7" fmla="*/ 2147483647 h 49"/>
                <a:gd name="T8" fmla="*/ 2147483647 w 68"/>
                <a:gd name="T9" fmla="*/ 2147483647 h 49"/>
                <a:gd name="T10" fmla="*/ 2147483647 w 68"/>
                <a:gd name="T11" fmla="*/ 2147483647 h 49"/>
                <a:gd name="T12" fmla="*/ 2147483647 w 68"/>
                <a:gd name="T13" fmla="*/ 2147483647 h 49"/>
                <a:gd name="T14" fmla="*/ 2147483647 w 68"/>
                <a:gd name="T15" fmla="*/ 2147483647 h 49"/>
                <a:gd name="T16" fmla="*/ 2147483647 w 68"/>
                <a:gd name="T17" fmla="*/ 2147483647 h 49"/>
                <a:gd name="T18" fmla="*/ 2147483647 w 68"/>
                <a:gd name="T19" fmla="*/ 2147483647 h 49"/>
                <a:gd name="T20" fmla="*/ 2147483647 w 68"/>
                <a:gd name="T21" fmla="*/ 2147483647 h 49"/>
                <a:gd name="T22" fmla="*/ 2147483647 w 68"/>
                <a:gd name="T23" fmla="*/ 2147483647 h 49"/>
                <a:gd name="T24" fmla="*/ 2147483647 w 68"/>
                <a:gd name="T25" fmla="*/ 2147483647 h 49"/>
                <a:gd name="T26" fmla="*/ 2147483647 w 68"/>
                <a:gd name="T27" fmla="*/ 2147483647 h 49"/>
                <a:gd name="T28" fmla="*/ 2147483647 w 68"/>
                <a:gd name="T29" fmla="*/ 2147483647 h 49"/>
                <a:gd name="T30" fmla="*/ 2147483647 w 68"/>
                <a:gd name="T31" fmla="*/ 2147483647 h 49"/>
                <a:gd name="T32" fmla="*/ 2147483647 w 68"/>
                <a:gd name="T33" fmla="*/ 2147483647 h 49"/>
                <a:gd name="T34" fmla="*/ 2147483647 w 68"/>
                <a:gd name="T35" fmla="*/ 2147483647 h 49"/>
                <a:gd name="T36" fmla="*/ 2147483647 w 68"/>
                <a:gd name="T37" fmla="*/ 2147483647 h 49"/>
                <a:gd name="T38" fmla="*/ 2147483647 w 68"/>
                <a:gd name="T39" fmla="*/ 2147483647 h 49"/>
                <a:gd name="T40" fmla="*/ 2147483647 w 68"/>
                <a:gd name="T41" fmla="*/ 2147483647 h 49"/>
                <a:gd name="T42" fmla="*/ 2147483647 w 68"/>
                <a:gd name="T43" fmla="*/ 2147483647 h 49"/>
                <a:gd name="T44" fmla="*/ 2147483647 w 68"/>
                <a:gd name="T45" fmla="*/ 2147483647 h 49"/>
                <a:gd name="T46" fmla="*/ 2147483647 w 68"/>
                <a:gd name="T47" fmla="*/ 2147483647 h 49"/>
                <a:gd name="T48" fmla="*/ 2147483647 w 68"/>
                <a:gd name="T49" fmla="*/ 2147483647 h 49"/>
                <a:gd name="T50" fmla="*/ 2147483647 w 68"/>
                <a:gd name="T51" fmla="*/ 2147483647 h 49"/>
                <a:gd name="T52" fmla="*/ 2147483647 w 68"/>
                <a:gd name="T53" fmla="*/ 2147483647 h 49"/>
                <a:gd name="T54" fmla="*/ 2147483647 w 68"/>
                <a:gd name="T55" fmla="*/ 2147483647 h 49"/>
                <a:gd name="T56" fmla="*/ 2147483647 w 68"/>
                <a:gd name="T57" fmla="*/ 2147483647 h 49"/>
                <a:gd name="T58" fmla="*/ 2147483647 w 68"/>
                <a:gd name="T59" fmla="*/ 2147483647 h 49"/>
                <a:gd name="T60" fmla="*/ 2147483647 w 68"/>
                <a:gd name="T61" fmla="*/ 2147483647 h 49"/>
                <a:gd name="T62" fmla="*/ 2147483647 w 68"/>
                <a:gd name="T63" fmla="*/ 2147483647 h 49"/>
                <a:gd name="T64" fmla="*/ 2147483647 w 68"/>
                <a:gd name="T65" fmla="*/ 2147483647 h 49"/>
                <a:gd name="T66" fmla="*/ 2147483647 w 68"/>
                <a:gd name="T67" fmla="*/ 2147483647 h 49"/>
                <a:gd name="T68" fmla="*/ 2147483647 w 68"/>
                <a:gd name="T69" fmla="*/ 2147483647 h 49"/>
                <a:gd name="T70" fmla="*/ 2147483647 w 68"/>
                <a:gd name="T71" fmla="*/ 2147483647 h 49"/>
                <a:gd name="T72" fmla="*/ 2147483647 w 68"/>
                <a:gd name="T73" fmla="*/ 2147483647 h 49"/>
                <a:gd name="T74" fmla="*/ 2147483647 w 68"/>
                <a:gd name="T75" fmla="*/ 2147483647 h 49"/>
                <a:gd name="T76" fmla="*/ 2147483647 w 68"/>
                <a:gd name="T77" fmla="*/ 2147483647 h 49"/>
                <a:gd name="T78" fmla="*/ 2147483647 w 68"/>
                <a:gd name="T79" fmla="*/ 2147483647 h 49"/>
                <a:gd name="T80" fmla="*/ 2147483647 w 68"/>
                <a:gd name="T81" fmla="*/ 2147483647 h 49"/>
                <a:gd name="T82" fmla="*/ 2147483647 w 68"/>
                <a:gd name="T83" fmla="*/ 2147483647 h 49"/>
                <a:gd name="T84" fmla="*/ 2147483647 w 68"/>
                <a:gd name="T85" fmla="*/ 2147483647 h 49"/>
                <a:gd name="T86" fmla="*/ 2147483647 w 68"/>
                <a:gd name="T87" fmla="*/ 2147483647 h 49"/>
                <a:gd name="T88" fmla="*/ 2147483647 w 68"/>
                <a:gd name="T89" fmla="*/ 2147483647 h 49"/>
                <a:gd name="T90" fmla="*/ 2147483647 w 68"/>
                <a:gd name="T91" fmla="*/ 2147483647 h 49"/>
                <a:gd name="T92" fmla="*/ 2147483647 w 68"/>
                <a:gd name="T93" fmla="*/ 2147483647 h 49"/>
                <a:gd name="T94" fmla="*/ 2147483647 w 68"/>
                <a:gd name="T95" fmla="*/ 2147483647 h 49"/>
                <a:gd name="T96" fmla="*/ 2147483647 w 68"/>
                <a:gd name="T97" fmla="*/ 2147483647 h 49"/>
                <a:gd name="T98" fmla="*/ 2147483647 w 68"/>
                <a:gd name="T99" fmla="*/ 2147483647 h 49"/>
                <a:gd name="T100" fmla="*/ 2147483647 w 68"/>
                <a:gd name="T101" fmla="*/ 2147483647 h 4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8"/>
                <a:gd name="T154" fmla="*/ 0 h 49"/>
                <a:gd name="T155" fmla="*/ 68 w 68"/>
                <a:gd name="T156" fmla="*/ 49 h 4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8" h="49">
                  <a:moveTo>
                    <a:pt x="6" y="14"/>
                  </a:moveTo>
                  <a:cubicBezTo>
                    <a:pt x="6" y="14"/>
                    <a:pt x="6" y="13"/>
                    <a:pt x="6" y="13"/>
                  </a:cubicBezTo>
                  <a:cubicBezTo>
                    <a:pt x="5" y="14"/>
                    <a:pt x="5" y="14"/>
                    <a:pt x="4" y="13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1" y="10"/>
                    <a:pt x="1" y="10"/>
                    <a:pt x="0" y="9"/>
                  </a:cubicBezTo>
                  <a:cubicBezTo>
                    <a:pt x="0" y="8"/>
                    <a:pt x="0" y="7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1" y="2"/>
                    <a:pt x="1" y="2"/>
                    <a:pt x="2" y="2"/>
                  </a:cubicBezTo>
                  <a:cubicBezTo>
                    <a:pt x="2" y="2"/>
                    <a:pt x="3" y="2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5" y="4"/>
                    <a:pt x="6" y="4"/>
                    <a:pt x="6" y="5"/>
                  </a:cubicBezTo>
                  <a:cubicBezTo>
                    <a:pt x="6" y="3"/>
                    <a:pt x="6" y="2"/>
                    <a:pt x="6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7" y="3"/>
                    <a:pt x="7" y="5"/>
                    <a:pt x="7" y="8"/>
                  </a:cubicBezTo>
                  <a:cubicBezTo>
                    <a:pt x="7" y="10"/>
                    <a:pt x="7" y="13"/>
                    <a:pt x="7" y="15"/>
                  </a:cubicBezTo>
                  <a:cubicBezTo>
                    <a:pt x="7" y="15"/>
                    <a:pt x="6" y="14"/>
                    <a:pt x="6" y="14"/>
                  </a:cubicBezTo>
                  <a:close/>
                  <a:moveTo>
                    <a:pt x="1" y="6"/>
                  </a:moveTo>
                  <a:cubicBezTo>
                    <a:pt x="1" y="8"/>
                    <a:pt x="2" y="9"/>
                    <a:pt x="2" y="10"/>
                  </a:cubicBezTo>
                  <a:cubicBezTo>
                    <a:pt x="3" y="11"/>
                    <a:pt x="3" y="11"/>
                    <a:pt x="4" y="12"/>
                  </a:cubicBezTo>
                  <a:cubicBezTo>
                    <a:pt x="4" y="12"/>
                    <a:pt x="5" y="12"/>
                    <a:pt x="5" y="12"/>
                  </a:cubicBezTo>
                  <a:cubicBezTo>
                    <a:pt x="6" y="11"/>
                    <a:pt x="6" y="10"/>
                    <a:pt x="6" y="9"/>
                  </a:cubicBezTo>
                  <a:cubicBezTo>
                    <a:pt x="6" y="8"/>
                    <a:pt x="6" y="7"/>
                    <a:pt x="5" y="6"/>
                  </a:cubicBezTo>
                  <a:cubicBezTo>
                    <a:pt x="5" y="5"/>
                    <a:pt x="4" y="4"/>
                    <a:pt x="4" y="4"/>
                  </a:cubicBezTo>
                  <a:cubicBezTo>
                    <a:pt x="3" y="3"/>
                    <a:pt x="2" y="3"/>
                    <a:pt x="2" y="4"/>
                  </a:cubicBezTo>
                  <a:cubicBezTo>
                    <a:pt x="2" y="4"/>
                    <a:pt x="1" y="5"/>
                    <a:pt x="1" y="6"/>
                  </a:cubicBezTo>
                  <a:close/>
                  <a:moveTo>
                    <a:pt x="16" y="16"/>
                  </a:moveTo>
                  <a:cubicBezTo>
                    <a:pt x="16" y="17"/>
                    <a:pt x="17" y="17"/>
                    <a:pt x="17" y="17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5" y="19"/>
                    <a:pt x="14" y="19"/>
                    <a:pt x="13" y="19"/>
                  </a:cubicBezTo>
                  <a:cubicBezTo>
                    <a:pt x="12" y="18"/>
                    <a:pt x="11" y="17"/>
                    <a:pt x="10" y="15"/>
                  </a:cubicBezTo>
                  <a:cubicBezTo>
                    <a:pt x="10" y="14"/>
                    <a:pt x="9" y="13"/>
                    <a:pt x="9" y="11"/>
                  </a:cubicBezTo>
                  <a:cubicBezTo>
                    <a:pt x="9" y="9"/>
                    <a:pt x="10" y="8"/>
                    <a:pt x="10" y="7"/>
                  </a:cubicBezTo>
                  <a:cubicBezTo>
                    <a:pt x="11" y="7"/>
                    <a:pt x="12" y="7"/>
                    <a:pt x="13" y="8"/>
                  </a:cubicBezTo>
                  <a:cubicBezTo>
                    <a:pt x="14" y="8"/>
                    <a:pt x="15" y="9"/>
                    <a:pt x="16" y="11"/>
                  </a:cubicBezTo>
                  <a:cubicBezTo>
                    <a:pt x="17" y="12"/>
                    <a:pt x="17" y="14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5" y="15"/>
                    <a:pt x="13" y="13"/>
                    <a:pt x="11" y="12"/>
                  </a:cubicBezTo>
                  <a:cubicBezTo>
                    <a:pt x="11" y="13"/>
                    <a:pt x="11" y="14"/>
                    <a:pt x="12" y="15"/>
                  </a:cubicBezTo>
                  <a:cubicBezTo>
                    <a:pt x="12" y="16"/>
                    <a:pt x="13" y="17"/>
                    <a:pt x="13" y="17"/>
                  </a:cubicBezTo>
                  <a:cubicBezTo>
                    <a:pt x="14" y="17"/>
                    <a:pt x="14" y="18"/>
                    <a:pt x="15" y="17"/>
                  </a:cubicBezTo>
                  <a:cubicBezTo>
                    <a:pt x="15" y="17"/>
                    <a:pt x="15" y="17"/>
                    <a:pt x="16" y="16"/>
                  </a:cubicBezTo>
                  <a:close/>
                  <a:moveTo>
                    <a:pt x="11" y="11"/>
                  </a:moveTo>
                  <a:cubicBezTo>
                    <a:pt x="12" y="12"/>
                    <a:pt x="14" y="13"/>
                    <a:pt x="16" y="14"/>
                  </a:cubicBezTo>
                  <a:cubicBezTo>
                    <a:pt x="16" y="13"/>
                    <a:pt x="15" y="12"/>
                    <a:pt x="15" y="11"/>
                  </a:cubicBezTo>
                  <a:cubicBezTo>
                    <a:pt x="15" y="10"/>
                    <a:pt x="14" y="10"/>
                    <a:pt x="13" y="9"/>
                  </a:cubicBezTo>
                  <a:cubicBezTo>
                    <a:pt x="13" y="9"/>
                    <a:pt x="12" y="9"/>
                    <a:pt x="12" y="9"/>
                  </a:cubicBezTo>
                  <a:cubicBezTo>
                    <a:pt x="11" y="9"/>
                    <a:pt x="11" y="10"/>
                    <a:pt x="11" y="11"/>
                  </a:cubicBezTo>
                  <a:close/>
                  <a:moveTo>
                    <a:pt x="22" y="22"/>
                  </a:moveTo>
                  <a:cubicBezTo>
                    <a:pt x="22" y="22"/>
                    <a:pt x="22" y="23"/>
                    <a:pt x="22" y="24"/>
                  </a:cubicBezTo>
                  <a:cubicBezTo>
                    <a:pt x="22" y="23"/>
                    <a:pt x="22" y="23"/>
                    <a:pt x="21" y="23"/>
                  </a:cubicBezTo>
                  <a:cubicBezTo>
                    <a:pt x="21" y="23"/>
                    <a:pt x="20" y="22"/>
                    <a:pt x="20" y="22"/>
                  </a:cubicBezTo>
                  <a:cubicBezTo>
                    <a:pt x="20" y="22"/>
                    <a:pt x="20" y="21"/>
                    <a:pt x="19" y="21"/>
                  </a:cubicBezTo>
                  <a:cubicBezTo>
                    <a:pt x="19" y="21"/>
                    <a:pt x="19" y="20"/>
                    <a:pt x="19" y="19"/>
                  </a:cubicBezTo>
                  <a:cubicBezTo>
                    <a:pt x="19" y="18"/>
                    <a:pt x="19" y="17"/>
                    <a:pt x="19" y="16"/>
                  </a:cubicBezTo>
                  <a:cubicBezTo>
                    <a:pt x="19" y="15"/>
                    <a:pt x="19" y="14"/>
                    <a:pt x="19" y="13"/>
                  </a:cubicBezTo>
                  <a:cubicBezTo>
                    <a:pt x="19" y="13"/>
                    <a:pt x="19" y="12"/>
                    <a:pt x="18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0"/>
                    <a:pt x="19" y="9"/>
                  </a:cubicBezTo>
                  <a:cubicBezTo>
                    <a:pt x="20" y="9"/>
                    <a:pt x="20" y="9"/>
                    <a:pt x="21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1" y="14"/>
                    <a:pt x="21" y="14"/>
                  </a:cubicBezTo>
                  <a:cubicBezTo>
                    <a:pt x="21" y="15"/>
                    <a:pt x="21" y="16"/>
                    <a:pt x="21" y="17"/>
                  </a:cubicBezTo>
                  <a:cubicBezTo>
                    <a:pt x="21" y="18"/>
                    <a:pt x="21" y="19"/>
                    <a:pt x="21" y="20"/>
                  </a:cubicBezTo>
                  <a:cubicBezTo>
                    <a:pt x="21" y="20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lose/>
                  <a:moveTo>
                    <a:pt x="30" y="24"/>
                  </a:moveTo>
                  <a:cubicBezTo>
                    <a:pt x="30" y="25"/>
                    <a:pt x="31" y="25"/>
                    <a:pt x="31" y="26"/>
                  </a:cubicBezTo>
                  <a:cubicBezTo>
                    <a:pt x="31" y="26"/>
                    <a:pt x="31" y="27"/>
                    <a:pt x="30" y="27"/>
                  </a:cubicBezTo>
                  <a:cubicBezTo>
                    <a:pt x="29" y="27"/>
                    <a:pt x="28" y="27"/>
                    <a:pt x="27" y="27"/>
                  </a:cubicBezTo>
                  <a:cubicBezTo>
                    <a:pt x="26" y="26"/>
                    <a:pt x="25" y="25"/>
                    <a:pt x="24" y="24"/>
                  </a:cubicBezTo>
                  <a:cubicBezTo>
                    <a:pt x="24" y="22"/>
                    <a:pt x="23" y="21"/>
                    <a:pt x="23" y="19"/>
                  </a:cubicBezTo>
                  <a:cubicBezTo>
                    <a:pt x="23" y="17"/>
                    <a:pt x="24" y="16"/>
                    <a:pt x="24" y="16"/>
                  </a:cubicBezTo>
                  <a:cubicBezTo>
                    <a:pt x="25" y="15"/>
                    <a:pt x="26" y="15"/>
                    <a:pt x="27" y="16"/>
                  </a:cubicBezTo>
                  <a:cubicBezTo>
                    <a:pt x="28" y="16"/>
                    <a:pt x="29" y="17"/>
                    <a:pt x="30" y="19"/>
                  </a:cubicBezTo>
                  <a:cubicBezTo>
                    <a:pt x="31" y="20"/>
                    <a:pt x="31" y="22"/>
                    <a:pt x="31" y="2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23"/>
                    <a:pt x="27" y="21"/>
                    <a:pt x="25" y="20"/>
                  </a:cubicBezTo>
                  <a:cubicBezTo>
                    <a:pt x="25" y="21"/>
                    <a:pt x="25" y="22"/>
                    <a:pt x="26" y="23"/>
                  </a:cubicBezTo>
                  <a:cubicBezTo>
                    <a:pt x="26" y="24"/>
                    <a:pt x="27" y="25"/>
                    <a:pt x="27" y="25"/>
                  </a:cubicBezTo>
                  <a:cubicBezTo>
                    <a:pt x="28" y="26"/>
                    <a:pt x="28" y="26"/>
                    <a:pt x="29" y="26"/>
                  </a:cubicBezTo>
                  <a:cubicBezTo>
                    <a:pt x="29" y="25"/>
                    <a:pt x="29" y="25"/>
                    <a:pt x="30" y="24"/>
                  </a:cubicBezTo>
                  <a:close/>
                  <a:moveTo>
                    <a:pt x="25" y="19"/>
                  </a:moveTo>
                  <a:cubicBezTo>
                    <a:pt x="26" y="20"/>
                    <a:pt x="28" y="21"/>
                    <a:pt x="30" y="22"/>
                  </a:cubicBezTo>
                  <a:cubicBezTo>
                    <a:pt x="30" y="21"/>
                    <a:pt x="29" y="20"/>
                    <a:pt x="29" y="19"/>
                  </a:cubicBezTo>
                  <a:cubicBezTo>
                    <a:pt x="29" y="18"/>
                    <a:pt x="28" y="18"/>
                    <a:pt x="27" y="17"/>
                  </a:cubicBezTo>
                  <a:cubicBezTo>
                    <a:pt x="27" y="17"/>
                    <a:pt x="26" y="17"/>
                    <a:pt x="26" y="17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39" y="29"/>
                  </a:moveTo>
                  <a:cubicBezTo>
                    <a:pt x="39" y="30"/>
                    <a:pt x="40" y="30"/>
                    <a:pt x="40" y="30"/>
                  </a:cubicBezTo>
                  <a:cubicBezTo>
                    <a:pt x="40" y="31"/>
                    <a:pt x="40" y="32"/>
                    <a:pt x="39" y="32"/>
                  </a:cubicBezTo>
                  <a:cubicBezTo>
                    <a:pt x="38" y="33"/>
                    <a:pt x="38" y="33"/>
                    <a:pt x="37" y="32"/>
                  </a:cubicBezTo>
                  <a:cubicBezTo>
                    <a:pt x="35" y="31"/>
                    <a:pt x="35" y="30"/>
                    <a:pt x="34" y="29"/>
                  </a:cubicBezTo>
                  <a:cubicBezTo>
                    <a:pt x="33" y="28"/>
                    <a:pt x="33" y="26"/>
                    <a:pt x="33" y="24"/>
                  </a:cubicBezTo>
                  <a:cubicBezTo>
                    <a:pt x="33" y="23"/>
                    <a:pt x="33" y="22"/>
                    <a:pt x="33" y="22"/>
                  </a:cubicBezTo>
                  <a:cubicBezTo>
                    <a:pt x="33" y="21"/>
                    <a:pt x="34" y="21"/>
                    <a:pt x="35" y="21"/>
                  </a:cubicBezTo>
                  <a:cubicBezTo>
                    <a:pt x="35" y="21"/>
                    <a:pt x="36" y="21"/>
                    <a:pt x="37" y="21"/>
                  </a:cubicBezTo>
                  <a:cubicBezTo>
                    <a:pt x="38" y="22"/>
                    <a:pt x="38" y="22"/>
                    <a:pt x="39" y="23"/>
                  </a:cubicBezTo>
                  <a:cubicBezTo>
                    <a:pt x="40" y="24"/>
                    <a:pt x="40" y="25"/>
                    <a:pt x="40" y="26"/>
                  </a:cubicBezTo>
                  <a:cubicBezTo>
                    <a:pt x="40" y="26"/>
                    <a:pt x="39" y="26"/>
                    <a:pt x="39" y="26"/>
                  </a:cubicBezTo>
                  <a:cubicBezTo>
                    <a:pt x="39" y="25"/>
                    <a:pt x="38" y="24"/>
                    <a:pt x="38" y="24"/>
                  </a:cubicBezTo>
                  <a:cubicBezTo>
                    <a:pt x="38" y="23"/>
                    <a:pt x="37" y="23"/>
                    <a:pt x="37" y="23"/>
                  </a:cubicBezTo>
                  <a:cubicBezTo>
                    <a:pt x="36" y="22"/>
                    <a:pt x="35" y="22"/>
                    <a:pt x="35" y="23"/>
                  </a:cubicBezTo>
                  <a:cubicBezTo>
                    <a:pt x="34" y="23"/>
                    <a:pt x="34" y="24"/>
                    <a:pt x="34" y="25"/>
                  </a:cubicBezTo>
                  <a:cubicBezTo>
                    <a:pt x="34" y="27"/>
                    <a:pt x="34" y="28"/>
                    <a:pt x="35" y="29"/>
                  </a:cubicBezTo>
                  <a:cubicBezTo>
                    <a:pt x="35" y="29"/>
                    <a:pt x="36" y="30"/>
                    <a:pt x="37" y="31"/>
                  </a:cubicBezTo>
                  <a:cubicBezTo>
                    <a:pt x="37" y="31"/>
                    <a:pt x="38" y="31"/>
                    <a:pt x="38" y="31"/>
                  </a:cubicBezTo>
                  <a:cubicBezTo>
                    <a:pt x="39" y="31"/>
                    <a:pt x="39" y="30"/>
                    <a:pt x="39" y="29"/>
                  </a:cubicBezTo>
                  <a:close/>
                  <a:moveTo>
                    <a:pt x="45" y="35"/>
                  </a:moveTo>
                  <a:cubicBezTo>
                    <a:pt x="45" y="35"/>
                    <a:pt x="45" y="36"/>
                    <a:pt x="45" y="37"/>
                  </a:cubicBezTo>
                  <a:cubicBezTo>
                    <a:pt x="45" y="36"/>
                    <a:pt x="44" y="36"/>
                    <a:pt x="44" y="36"/>
                  </a:cubicBezTo>
                  <a:cubicBezTo>
                    <a:pt x="43" y="36"/>
                    <a:pt x="43" y="35"/>
                    <a:pt x="43" y="35"/>
                  </a:cubicBezTo>
                  <a:cubicBezTo>
                    <a:pt x="42" y="35"/>
                    <a:pt x="42" y="34"/>
                    <a:pt x="42" y="34"/>
                  </a:cubicBezTo>
                  <a:cubicBezTo>
                    <a:pt x="42" y="34"/>
                    <a:pt x="42" y="33"/>
                    <a:pt x="42" y="32"/>
                  </a:cubicBezTo>
                  <a:cubicBezTo>
                    <a:pt x="42" y="31"/>
                    <a:pt x="42" y="30"/>
                    <a:pt x="42" y="29"/>
                  </a:cubicBezTo>
                  <a:cubicBezTo>
                    <a:pt x="42" y="28"/>
                    <a:pt x="42" y="27"/>
                    <a:pt x="42" y="26"/>
                  </a:cubicBezTo>
                  <a:cubicBezTo>
                    <a:pt x="41" y="26"/>
                    <a:pt x="41" y="25"/>
                    <a:pt x="41" y="25"/>
                  </a:cubicBezTo>
                  <a:cubicBezTo>
                    <a:pt x="41" y="25"/>
                    <a:pt x="41" y="24"/>
                    <a:pt x="41" y="24"/>
                  </a:cubicBezTo>
                  <a:cubicBezTo>
                    <a:pt x="41" y="24"/>
                    <a:pt x="41" y="24"/>
                    <a:pt x="42" y="24"/>
                  </a:cubicBezTo>
                  <a:cubicBezTo>
                    <a:pt x="42" y="23"/>
                    <a:pt x="42" y="23"/>
                    <a:pt x="42" y="22"/>
                  </a:cubicBezTo>
                  <a:cubicBezTo>
                    <a:pt x="42" y="22"/>
                    <a:pt x="43" y="22"/>
                    <a:pt x="43" y="22"/>
                  </a:cubicBezTo>
                  <a:cubicBezTo>
                    <a:pt x="43" y="23"/>
                    <a:pt x="43" y="24"/>
                    <a:pt x="43" y="25"/>
                  </a:cubicBezTo>
                  <a:cubicBezTo>
                    <a:pt x="44" y="25"/>
                    <a:pt x="44" y="26"/>
                    <a:pt x="45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7"/>
                    <a:pt x="43" y="27"/>
                  </a:cubicBezTo>
                  <a:cubicBezTo>
                    <a:pt x="43" y="28"/>
                    <a:pt x="43" y="29"/>
                    <a:pt x="43" y="30"/>
                  </a:cubicBezTo>
                  <a:cubicBezTo>
                    <a:pt x="43" y="31"/>
                    <a:pt x="43" y="32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4"/>
                    <a:pt x="44" y="34"/>
                    <a:pt x="44" y="34"/>
                  </a:cubicBezTo>
                  <a:cubicBezTo>
                    <a:pt x="44" y="34"/>
                    <a:pt x="44" y="34"/>
                    <a:pt x="44" y="35"/>
                  </a:cubicBezTo>
                  <a:cubicBezTo>
                    <a:pt x="44" y="35"/>
                    <a:pt x="45" y="35"/>
                    <a:pt x="45" y="35"/>
                  </a:cubicBezTo>
                  <a:close/>
                  <a:moveTo>
                    <a:pt x="46" y="32"/>
                  </a:moveTo>
                  <a:cubicBezTo>
                    <a:pt x="46" y="30"/>
                    <a:pt x="46" y="29"/>
                    <a:pt x="47" y="28"/>
                  </a:cubicBezTo>
                  <a:cubicBezTo>
                    <a:pt x="48" y="28"/>
                    <a:pt x="49" y="28"/>
                    <a:pt x="50" y="29"/>
                  </a:cubicBezTo>
                  <a:cubicBezTo>
                    <a:pt x="51" y="29"/>
                    <a:pt x="52" y="30"/>
                    <a:pt x="53" y="32"/>
                  </a:cubicBezTo>
                  <a:cubicBezTo>
                    <a:pt x="54" y="33"/>
                    <a:pt x="54" y="35"/>
                    <a:pt x="54" y="36"/>
                  </a:cubicBezTo>
                  <a:cubicBezTo>
                    <a:pt x="54" y="38"/>
                    <a:pt x="54" y="39"/>
                    <a:pt x="54" y="39"/>
                  </a:cubicBezTo>
                  <a:cubicBezTo>
                    <a:pt x="53" y="40"/>
                    <a:pt x="53" y="40"/>
                    <a:pt x="52" y="40"/>
                  </a:cubicBezTo>
                  <a:cubicBezTo>
                    <a:pt x="51" y="40"/>
                    <a:pt x="51" y="40"/>
                    <a:pt x="50" y="40"/>
                  </a:cubicBezTo>
                  <a:cubicBezTo>
                    <a:pt x="49" y="39"/>
                    <a:pt x="48" y="38"/>
                    <a:pt x="47" y="37"/>
                  </a:cubicBezTo>
                  <a:cubicBezTo>
                    <a:pt x="46" y="35"/>
                    <a:pt x="46" y="34"/>
                    <a:pt x="46" y="32"/>
                  </a:cubicBezTo>
                  <a:close/>
                  <a:moveTo>
                    <a:pt x="47" y="33"/>
                  </a:moveTo>
                  <a:cubicBezTo>
                    <a:pt x="47" y="34"/>
                    <a:pt x="48" y="35"/>
                    <a:pt x="48" y="36"/>
                  </a:cubicBezTo>
                  <a:cubicBezTo>
                    <a:pt x="49" y="37"/>
                    <a:pt x="49" y="38"/>
                    <a:pt x="50" y="38"/>
                  </a:cubicBezTo>
                  <a:cubicBezTo>
                    <a:pt x="51" y="39"/>
                    <a:pt x="51" y="39"/>
                    <a:pt x="52" y="38"/>
                  </a:cubicBezTo>
                  <a:cubicBezTo>
                    <a:pt x="52" y="38"/>
                    <a:pt x="52" y="37"/>
                    <a:pt x="52" y="36"/>
                  </a:cubicBezTo>
                  <a:cubicBezTo>
                    <a:pt x="52" y="34"/>
                    <a:pt x="52" y="33"/>
                    <a:pt x="52" y="32"/>
                  </a:cubicBezTo>
                  <a:cubicBezTo>
                    <a:pt x="51" y="31"/>
                    <a:pt x="51" y="31"/>
                    <a:pt x="50" y="30"/>
                  </a:cubicBezTo>
                  <a:cubicBezTo>
                    <a:pt x="49" y="30"/>
                    <a:pt x="49" y="30"/>
                    <a:pt x="48" y="30"/>
                  </a:cubicBezTo>
                  <a:cubicBezTo>
                    <a:pt x="48" y="30"/>
                    <a:pt x="47" y="31"/>
                    <a:pt x="47" y="33"/>
                  </a:cubicBezTo>
                  <a:close/>
                  <a:moveTo>
                    <a:pt x="56" y="43"/>
                  </a:moveTo>
                  <a:cubicBezTo>
                    <a:pt x="56" y="41"/>
                    <a:pt x="56" y="39"/>
                    <a:pt x="56" y="38"/>
                  </a:cubicBezTo>
                  <a:cubicBezTo>
                    <a:pt x="56" y="36"/>
                    <a:pt x="56" y="34"/>
                    <a:pt x="56" y="32"/>
                  </a:cubicBezTo>
                  <a:cubicBezTo>
                    <a:pt x="56" y="33"/>
                    <a:pt x="57" y="33"/>
                    <a:pt x="57" y="33"/>
                  </a:cubicBezTo>
                  <a:cubicBezTo>
                    <a:pt x="57" y="34"/>
                    <a:pt x="57" y="34"/>
                    <a:pt x="57" y="35"/>
                  </a:cubicBezTo>
                  <a:cubicBezTo>
                    <a:pt x="57" y="34"/>
                    <a:pt x="58" y="34"/>
                    <a:pt x="58" y="34"/>
                  </a:cubicBezTo>
                  <a:cubicBezTo>
                    <a:pt x="58" y="34"/>
                    <a:pt x="59" y="34"/>
                    <a:pt x="59" y="34"/>
                  </a:cubicBezTo>
                  <a:cubicBezTo>
                    <a:pt x="60" y="34"/>
                    <a:pt x="60" y="35"/>
                    <a:pt x="61" y="35"/>
                  </a:cubicBezTo>
                  <a:cubicBezTo>
                    <a:pt x="60" y="36"/>
                    <a:pt x="60" y="36"/>
                    <a:pt x="60" y="37"/>
                  </a:cubicBezTo>
                  <a:cubicBezTo>
                    <a:pt x="60" y="36"/>
                    <a:pt x="59" y="36"/>
                    <a:pt x="59" y="36"/>
                  </a:cubicBezTo>
                  <a:cubicBezTo>
                    <a:pt x="59" y="36"/>
                    <a:pt x="58" y="36"/>
                    <a:pt x="58" y="36"/>
                  </a:cubicBezTo>
                  <a:cubicBezTo>
                    <a:pt x="58" y="36"/>
                    <a:pt x="58" y="36"/>
                    <a:pt x="58" y="36"/>
                  </a:cubicBezTo>
                  <a:cubicBezTo>
                    <a:pt x="57" y="37"/>
                    <a:pt x="57" y="37"/>
                    <a:pt x="57" y="38"/>
                  </a:cubicBezTo>
                  <a:cubicBezTo>
                    <a:pt x="57" y="39"/>
                    <a:pt x="57" y="40"/>
                    <a:pt x="57" y="41"/>
                  </a:cubicBezTo>
                  <a:cubicBezTo>
                    <a:pt x="57" y="42"/>
                    <a:pt x="57" y="43"/>
                    <a:pt x="57" y="44"/>
                  </a:cubicBezTo>
                  <a:cubicBezTo>
                    <a:pt x="57" y="43"/>
                    <a:pt x="56" y="43"/>
                    <a:pt x="56" y="43"/>
                  </a:cubicBezTo>
                  <a:close/>
                  <a:moveTo>
                    <a:pt x="61" y="43"/>
                  </a:moveTo>
                  <a:cubicBezTo>
                    <a:pt x="61" y="43"/>
                    <a:pt x="62" y="43"/>
                    <a:pt x="62" y="43"/>
                  </a:cubicBezTo>
                  <a:cubicBezTo>
                    <a:pt x="62" y="44"/>
                    <a:pt x="63" y="45"/>
                    <a:pt x="63" y="45"/>
                  </a:cubicBezTo>
                  <a:cubicBezTo>
                    <a:pt x="63" y="46"/>
                    <a:pt x="64" y="46"/>
                    <a:pt x="65" y="47"/>
                  </a:cubicBezTo>
                  <a:cubicBezTo>
                    <a:pt x="65" y="47"/>
                    <a:pt x="66" y="47"/>
                    <a:pt x="66" y="47"/>
                  </a:cubicBezTo>
                  <a:cubicBezTo>
                    <a:pt x="67" y="47"/>
                    <a:pt x="67" y="47"/>
                    <a:pt x="67" y="46"/>
                  </a:cubicBezTo>
                  <a:cubicBezTo>
                    <a:pt x="67" y="46"/>
                    <a:pt x="67" y="45"/>
                    <a:pt x="66" y="45"/>
                  </a:cubicBezTo>
                  <a:cubicBezTo>
                    <a:pt x="66" y="45"/>
                    <a:pt x="66" y="44"/>
                    <a:pt x="65" y="44"/>
                  </a:cubicBezTo>
                  <a:cubicBezTo>
                    <a:pt x="64" y="43"/>
                    <a:pt x="63" y="42"/>
                    <a:pt x="62" y="41"/>
                  </a:cubicBezTo>
                  <a:cubicBezTo>
                    <a:pt x="62" y="41"/>
                    <a:pt x="62" y="40"/>
                    <a:pt x="61" y="40"/>
                  </a:cubicBezTo>
                  <a:cubicBezTo>
                    <a:pt x="61" y="39"/>
                    <a:pt x="61" y="39"/>
                    <a:pt x="61" y="38"/>
                  </a:cubicBezTo>
                  <a:cubicBezTo>
                    <a:pt x="61" y="38"/>
                    <a:pt x="61" y="37"/>
                    <a:pt x="61" y="37"/>
                  </a:cubicBezTo>
                  <a:cubicBezTo>
                    <a:pt x="62" y="37"/>
                    <a:pt x="62" y="37"/>
                    <a:pt x="62" y="36"/>
                  </a:cubicBezTo>
                  <a:cubicBezTo>
                    <a:pt x="62" y="36"/>
                    <a:pt x="63" y="36"/>
                    <a:pt x="63" y="36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5" y="37"/>
                    <a:pt x="66" y="38"/>
                    <a:pt x="66" y="38"/>
                  </a:cubicBezTo>
                  <a:cubicBezTo>
                    <a:pt x="67" y="39"/>
                    <a:pt x="67" y="40"/>
                    <a:pt x="67" y="40"/>
                  </a:cubicBezTo>
                  <a:cubicBezTo>
                    <a:pt x="68" y="41"/>
                    <a:pt x="68" y="41"/>
                    <a:pt x="68" y="42"/>
                  </a:cubicBezTo>
                  <a:cubicBezTo>
                    <a:pt x="67" y="42"/>
                    <a:pt x="67" y="42"/>
                    <a:pt x="66" y="41"/>
                  </a:cubicBezTo>
                  <a:cubicBezTo>
                    <a:pt x="66" y="41"/>
                    <a:pt x="66" y="40"/>
                    <a:pt x="66" y="40"/>
                  </a:cubicBezTo>
                  <a:cubicBezTo>
                    <a:pt x="66" y="39"/>
                    <a:pt x="65" y="39"/>
                    <a:pt x="65" y="39"/>
                  </a:cubicBezTo>
                  <a:cubicBezTo>
                    <a:pt x="64" y="38"/>
                    <a:pt x="63" y="38"/>
                    <a:pt x="63" y="38"/>
                  </a:cubicBezTo>
                  <a:cubicBezTo>
                    <a:pt x="63" y="38"/>
                    <a:pt x="63" y="38"/>
                    <a:pt x="63" y="39"/>
                  </a:cubicBezTo>
                  <a:cubicBezTo>
                    <a:pt x="63" y="39"/>
                    <a:pt x="63" y="39"/>
                    <a:pt x="63" y="40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4" y="40"/>
                    <a:pt x="64" y="41"/>
                    <a:pt x="65" y="42"/>
                  </a:cubicBezTo>
                  <a:cubicBezTo>
                    <a:pt x="66" y="42"/>
                    <a:pt x="66" y="43"/>
                    <a:pt x="67" y="44"/>
                  </a:cubicBezTo>
                  <a:cubicBezTo>
                    <a:pt x="67" y="44"/>
                    <a:pt x="68" y="45"/>
                    <a:pt x="68" y="45"/>
                  </a:cubicBezTo>
                  <a:cubicBezTo>
                    <a:pt x="68" y="46"/>
                    <a:pt x="68" y="46"/>
                    <a:pt x="68" y="47"/>
                  </a:cubicBezTo>
                  <a:cubicBezTo>
                    <a:pt x="68" y="47"/>
                    <a:pt x="68" y="48"/>
                    <a:pt x="68" y="48"/>
                  </a:cubicBezTo>
                  <a:cubicBezTo>
                    <a:pt x="68" y="49"/>
                    <a:pt x="67" y="49"/>
                    <a:pt x="67" y="49"/>
                  </a:cubicBezTo>
                  <a:cubicBezTo>
                    <a:pt x="66" y="49"/>
                    <a:pt x="65" y="49"/>
                    <a:pt x="65" y="48"/>
                  </a:cubicBezTo>
                  <a:cubicBezTo>
                    <a:pt x="64" y="47"/>
                    <a:pt x="63" y="47"/>
                    <a:pt x="62" y="46"/>
                  </a:cubicBezTo>
                  <a:cubicBezTo>
                    <a:pt x="61" y="45"/>
                    <a:pt x="61" y="44"/>
                    <a:pt x="61" y="4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64" name="Freeform 924"/>
            <p:cNvSpPr>
              <a:spLocks noEditPoints="1"/>
            </p:cNvSpPr>
            <p:nvPr/>
          </p:nvSpPr>
          <p:spPr bwMode="auto">
            <a:xfrm>
              <a:off x="501" y="846"/>
              <a:ext cx="641" cy="434"/>
            </a:xfrm>
            <a:custGeom>
              <a:avLst/>
              <a:gdLst>
                <a:gd name="T0" fmla="*/ 2147483647 w 65"/>
                <a:gd name="T1" fmla="*/ 2147483647 h 44"/>
                <a:gd name="T2" fmla="*/ 0 w 65"/>
                <a:gd name="T3" fmla="*/ 2147483647 h 44"/>
                <a:gd name="T4" fmla="*/ 2147483647 w 65"/>
                <a:gd name="T5" fmla="*/ 2147483647 h 44"/>
                <a:gd name="T6" fmla="*/ 2147483647 w 65"/>
                <a:gd name="T7" fmla="*/ 2147483647 h 44"/>
                <a:gd name="T8" fmla="*/ 2147483647 w 65"/>
                <a:gd name="T9" fmla="*/ 2147483647 h 44"/>
                <a:gd name="T10" fmla="*/ 2147483647 w 65"/>
                <a:gd name="T11" fmla="*/ 2147483647 h 44"/>
                <a:gd name="T12" fmla="*/ 2147483647 w 65"/>
                <a:gd name="T13" fmla="*/ 2147483647 h 44"/>
                <a:gd name="T14" fmla="*/ 2147483647 w 65"/>
                <a:gd name="T15" fmla="*/ 2147483647 h 44"/>
                <a:gd name="T16" fmla="*/ 2147483647 w 65"/>
                <a:gd name="T17" fmla="*/ 2147483647 h 44"/>
                <a:gd name="T18" fmla="*/ 2147483647 w 65"/>
                <a:gd name="T19" fmla="*/ 2147483647 h 44"/>
                <a:gd name="T20" fmla="*/ 2147483647 w 65"/>
                <a:gd name="T21" fmla="*/ 2147483647 h 44"/>
                <a:gd name="T22" fmla="*/ 2147483647 w 65"/>
                <a:gd name="T23" fmla="*/ 2147483647 h 44"/>
                <a:gd name="T24" fmla="*/ 2147483647 w 65"/>
                <a:gd name="T25" fmla="*/ 2147483647 h 44"/>
                <a:gd name="T26" fmla="*/ 2147483647 w 65"/>
                <a:gd name="T27" fmla="*/ 2147483647 h 44"/>
                <a:gd name="T28" fmla="*/ 2147483647 w 65"/>
                <a:gd name="T29" fmla="*/ 2147483647 h 44"/>
                <a:gd name="T30" fmla="*/ 2147483647 w 65"/>
                <a:gd name="T31" fmla="*/ 2147483647 h 44"/>
                <a:gd name="T32" fmla="*/ 2147483647 w 65"/>
                <a:gd name="T33" fmla="*/ 2147483647 h 44"/>
                <a:gd name="T34" fmla="*/ 2147483647 w 65"/>
                <a:gd name="T35" fmla="*/ 2147483647 h 44"/>
                <a:gd name="T36" fmla="*/ 2147483647 w 65"/>
                <a:gd name="T37" fmla="*/ 2147483647 h 44"/>
                <a:gd name="T38" fmla="*/ 2147483647 w 65"/>
                <a:gd name="T39" fmla="*/ 2147483647 h 44"/>
                <a:gd name="T40" fmla="*/ 2147483647 w 65"/>
                <a:gd name="T41" fmla="*/ 2147483647 h 44"/>
                <a:gd name="T42" fmla="*/ 2147483647 w 65"/>
                <a:gd name="T43" fmla="*/ 2147483647 h 44"/>
                <a:gd name="T44" fmla="*/ 2147483647 w 65"/>
                <a:gd name="T45" fmla="*/ 2147483647 h 44"/>
                <a:gd name="T46" fmla="*/ 2147483647 w 65"/>
                <a:gd name="T47" fmla="*/ 2147483647 h 44"/>
                <a:gd name="T48" fmla="*/ 2147483647 w 65"/>
                <a:gd name="T49" fmla="*/ 2147483647 h 44"/>
                <a:gd name="T50" fmla="*/ 2147483647 w 65"/>
                <a:gd name="T51" fmla="*/ 2147483647 h 44"/>
                <a:gd name="T52" fmla="*/ 2147483647 w 65"/>
                <a:gd name="T53" fmla="*/ 2147483647 h 44"/>
                <a:gd name="T54" fmla="*/ 2147483647 w 65"/>
                <a:gd name="T55" fmla="*/ 2147483647 h 44"/>
                <a:gd name="T56" fmla="*/ 2147483647 w 65"/>
                <a:gd name="T57" fmla="*/ 2147483647 h 44"/>
                <a:gd name="T58" fmla="*/ 2147483647 w 65"/>
                <a:gd name="T59" fmla="*/ 2147483647 h 44"/>
                <a:gd name="T60" fmla="*/ 2147483647 w 65"/>
                <a:gd name="T61" fmla="*/ 2147483647 h 44"/>
                <a:gd name="T62" fmla="*/ 2147483647 w 65"/>
                <a:gd name="T63" fmla="*/ 2147483647 h 44"/>
                <a:gd name="T64" fmla="*/ 2147483647 w 65"/>
                <a:gd name="T65" fmla="*/ 2147483647 h 44"/>
                <a:gd name="T66" fmla="*/ 2147483647 w 65"/>
                <a:gd name="T67" fmla="*/ 2147483647 h 44"/>
                <a:gd name="T68" fmla="*/ 2147483647 w 65"/>
                <a:gd name="T69" fmla="*/ 2147483647 h 44"/>
                <a:gd name="T70" fmla="*/ 2147483647 w 65"/>
                <a:gd name="T71" fmla="*/ 2147483647 h 44"/>
                <a:gd name="T72" fmla="*/ 2147483647 w 65"/>
                <a:gd name="T73" fmla="*/ 2147483647 h 44"/>
                <a:gd name="T74" fmla="*/ 2147483647 w 65"/>
                <a:gd name="T75" fmla="*/ 2147483647 h 44"/>
                <a:gd name="T76" fmla="*/ 2147483647 w 65"/>
                <a:gd name="T77" fmla="*/ 2147483647 h 44"/>
                <a:gd name="T78" fmla="*/ 2147483647 w 65"/>
                <a:gd name="T79" fmla="*/ 2147483647 h 44"/>
                <a:gd name="T80" fmla="*/ 2147483647 w 65"/>
                <a:gd name="T81" fmla="*/ 2147483647 h 44"/>
                <a:gd name="T82" fmla="*/ 2147483647 w 65"/>
                <a:gd name="T83" fmla="*/ 2147483647 h 44"/>
                <a:gd name="T84" fmla="*/ 2147483647 w 65"/>
                <a:gd name="T85" fmla="*/ 2147483647 h 44"/>
                <a:gd name="T86" fmla="*/ 2147483647 w 65"/>
                <a:gd name="T87" fmla="*/ 2147483647 h 44"/>
                <a:gd name="T88" fmla="*/ 2147483647 w 65"/>
                <a:gd name="T89" fmla="*/ 2147483647 h 44"/>
                <a:gd name="T90" fmla="*/ 2147483647 w 65"/>
                <a:gd name="T91" fmla="*/ 2147483647 h 44"/>
                <a:gd name="T92" fmla="*/ 2147483647 w 65"/>
                <a:gd name="T93" fmla="*/ 2147483647 h 44"/>
                <a:gd name="T94" fmla="*/ 2147483647 w 65"/>
                <a:gd name="T95" fmla="*/ 2147483647 h 44"/>
                <a:gd name="T96" fmla="*/ 2147483647 w 65"/>
                <a:gd name="T97" fmla="*/ 2147483647 h 44"/>
                <a:gd name="T98" fmla="*/ 2147483647 w 65"/>
                <a:gd name="T99" fmla="*/ 2147483647 h 44"/>
                <a:gd name="T100" fmla="*/ 2147483647 w 65"/>
                <a:gd name="T101" fmla="*/ 2147483647 h 44"/>
                <a:gd name="T102" fmla="*/ 2147483647 w 65"/>
                <a:gd name="T103" fmla="*/ 2147483647 h 44"/>
                <a:gd name="T104" fmla="*/ 2147483647 w 65"/>
                <a:gd name="T105" fmla="*/ 2147483647 h 44"/>
                <a:gd name="T106" fmla="*/ 2147483647 w 65"/>
                <a:gd name="T107" fmla="*/ 2147483647 h 44"/>
                <a:gd name="T108" fmla="*/ 2147483647 w 65"/>
                <a:gd name="T109" fmla="*/ 2147483647 h 44"/>
                <a:gd name="T110" fmla="*/ 2147483647 w 65"/>
                <a:gd name="T111" fmla="*/ 2147483647 h 44"/>
                <a:gd name="T112" fmla="*/ 2147483647 w 65"/>
                <a:gd name="T113" fmla="*/ 2147483647 h 44"/>
                <a:gd name="T114" fmla="*/ 2147483647 w 65"/>
                <a:gd name="T115" fmla="*/ 2147483647 h 44"/>
                <a:gd name="T116" fmla="*/ 2147483647 w 65"/>
                <a:gd name="T117" fmla="*/ 2147483647 h 44"/>
                <a:gd name="T118" fmla="*/ 2147483647 w 65"/>
                <a:gd name="T119" fmla="*/ 2147483647 h 4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5"/>
                <a:gd name="T181" fmla="*/ 0 h 44"/>
                <a:gd name="T182" fmla="*/ 65 w 65"/>
                <a:gd name="T183" fmla="*/ 44 h 4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5" h="44">
                  <a:moveTo>
                    <a:pt x="6" y="8"/>
                  </a:moveTo>
                  <a:cubicBezTo>
                    <a:pt x="6" y="8"/>
                    <a:pt x="7" y="9"/>
                    <a:pt x="7" y="9"/>
                  </a:cubicBezTo>
                  <a:cubicBezTo>
                    <a:pt x="7" y="10"/>
                    <a:pt x="7" y="10"/>
                    <a:pt x="6" y="11"/>
                  </a:cubicBezTo>
                  <a:cubicBezTo>
                    <a:pt x="5" y="11"/>
                    <a:pt x="4" y="11"/>
                    <a:pt x="4" y="10"/>
                  </a:cubicBezTo>
                  <a:cubicBezTo>
                    <a:pt x="2" y="10"/>
                    <a:pt x="1" y="9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5" y="2"/>
                    <a:pt x="6" y="3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5"/>
                    <a:pt x="6" y="5"/>
                    <a:pt x="6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3"/>
                    <a:pt x="4" y="2"/>
                    <a:pt x="4" y="2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1" y="2"/>
                    <a:pt x="1" y="3"/>
                    <a:pt x="1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5" y="9"/>
                    <a:pt x="6" y="9"/>
                    <a:pt x="6" y="8"/>
                  </a:cubicBezTo>
                  <a:close/>
                  <a:moveTo>
                    <a:pt x="8" y="13"/>
                  </a:moveTo>
                  <a:cubicBezTo>
                    <a:pt x="8" y="11"/>
                    <a:pt x="8" y="9"/>
                    <a:pt x="8" y="6"/>
                  </a:cubicBezTo>
                  <a:cubicBezTo>
                    <a:pt x="8" y="4"/>
                    <a:pt x="8" y="2"/>
                    <a:pt x="8" y="0"/>
                  </a:cubicBezTo>
                  <a:cubicBezTo>
                    <a:pt x="9" y="0"/>
                    <a:pt x="9" y="1"/>
                    <a:pt x="10" y="1"/>
                  </a:cubicBezTo>
                  <a:cubicBezTo>
                    <a:pt x="10" y="2"/>
                    <a:pt x="10" y="2"/>
                    <a:pt x="10" y="3"/>
                  </a:cubicBezTo>
                  <a:cubicBezTo>
                    <a:pt x="10" y="4"/>
                    <a:pt x="10" y="5"/>
                    <a:pt x="10" y="5"/>
                  </a:cubicBezTo>
                  <a:cubicBezTo>
                    <a:pt x="11" y="5"/>
                    <a:pt x="11" y="5"/>
                    <a:pt x="13" y="6"/>
                  </a:cubicBezTo>
                  <a:cubicBezTo>
                    <a:pt x="13" y="6"/>
                    <a:pt x="14" y="6"/>
                    <a:pt x="14" y="7"/>
                  </a:cubicBezTo>
                  <a:cubicBezTo>
                    <a:pt x="15" y="8"/>
                    <a:pt x="15" y="8"/>
                    <a:pt x="15" y="9"/>
                  </a:cubicBezTo>
                  <a:cubicBezTo>
                    <a:pt x="15" y="9"/>
                    <a:pt x="16" y="10"/>
                    <a:pt x="16" y="11"/>
                  </a:cubicBezTo>
                  <a:cubicBezTo>
                    <a:pt x="16" y="12"/>
                    <a:pt x="16" y="13"/>
                    <a:pt x="16" y="14"/>
                  </a:cubicBezTo>
                  <a:cubicBezTo>
                    <a:pt x="16" y="15"/>
                    <a:pt x="16" y="16"/>
                    <a:pt x="16" y="17"/>
                  </a:cubicBezTo>
                  <a:cubicBezTo>
                    <a:pt x="15" y="17"/>
                    <a:pt x="15" y="16"/>
                    <a:pt x="14" y="16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4" y="12"/>
                    <a:pt x="14" y="11"/>
                    <a:pt x="14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2" y="7"/>
                    <a:pt x="11" y="6"/>
                    <a:pt x="11" y="6"/>
                  </a:cubicBezTo>
                  <a:cubicBezTo>
                    <a:pt x="11" y="7"/>
                    <a:pt x="10" y="7"/>
                    <a:pt x="10" y="7"/>
                  </a:cubicBezTo>
                  <a:cubicBezTo>
                    <a:pt x="10" y="7"/>
                    <a:pt x="10" y="8"/>
                    <a:pt x="10" y="9"/>
                  </a:cubicBezTo>
                  <a:cubicBezTo>
                    <a:pt x="10" y="9"/>
                    <a:pt x="10" y="10"/>
                    <a:pt x="10" y="11"/>
                  </a:cubicBezTo>
                  <a:cubicBezTo>
                    <a:pt x="10" y="12"/>
                    <a:pt x="10" y="13"/>
                    <a:pt x="10" y="14"/>
                  </a:cubicBezTo>
                  <a:cubicBezTo>
                    <a:pt x="9" y="13"/>
                    <a:pt x="9" y="13"/>
                    <a:pt x="8" y="13"/>
                  </a:cubicBezTo>
                  <a:close/>
                  <a:moveTo>
                    <a:pt x="23" y="20"/>
                  </a:moveTo>
                  <a:cubicBezTo>
                    <a:pt x="23" y="21"/>
                    <a:pt x="22" y="21"/>
                    <a:pt x="22" y="20"/>
                  </a:cubicBezTo>
                  <a:cubicBezTo>
                    <a:pt x="21" y="20"/>
                    <a:pt x="21" y="20"/>
                    <a:pt x="20" y="20"/>
                  </a:cubicBezTo>
                  <a:cubicBezTo>
                    <a:pt x="19" y="19"/>
                    <a:pt x="19" y="19"/>
                    <a:pt x="18" y="18"/>
                  </a:cubicBezTo>
                  <a:cubicBezTo>
                    <a:pt x="18" y="17"/>
                    <a:pt x="17" y="16"/>
                    <a:pt x="17" y="15"/>
                  </a:cubicBezTo>
                  <a:cubicBezTo>
                    <a:pt x="17" y="15"/>
                    <a:pt x="17" y="15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4"/>
                    <a:pt x="20" y="14"/>
                    <a:pt x="21" y="15"/>
                  </a:cubicBezTo>
                  <a:cubicBezTo>
                    <a:pt x="22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2" y="12"/>
                    <a:pt x="21" y="12"/>
                  </a:cubicBezTo>
                  <a:cubicBezTo>
                    <a:pt x="21" y="12"/>
                    <a:pt x="20" y="11"/>
                    <a:pt x="20" y="11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8" y="12"/>
                    <a:pt x="18" y="12"/>
                    <a:pt x="18" y="11"/>
                  </a:cubicBezTo>
                  <a:cubicBezTo>
                    <a:pt x="18" y="11"/>
                    <a:pt x="18" y="10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20" y="10"/>
                    <a:pt x="21" y="10"/>
                    <a:pt x="21" y="11"/>
                  </a:cubicBezTo>
                  <a:cubicBezTo>
                    <a:pt x="22" y="11"/>
                    <a:pt x="23" y="12"/>
                    <a:pt x="23" y="1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5" y="14"/>
                    <a:pt x="25" y="14"/>
                    <a:pt x="25" y="15"/>
                  </a:cubicBezTo>
                  <a:cubicBezTo>
                    <a:pt x="25" y="15"/>
                    <a:pt x="25" y="16"/>
                    <a:pt x="25" y="16"/>
                  </a:cubicBezTo>
                  <a:cubicBezTo>
                    <a:pt x="25" y="17"/>
                    <a:pt x="25" y="18"/>
                    <a:pt x="25" y="18"/>
                  </a:cubicBezTo>
                  <a:cubicBezTo>
                    <a:pt x="25" y="20"/>
                    <a:pt x="25" y="21"/>
                    <a:pt x="25" y="21"/>
                  </a:cubicBezTo>
                  <a:cubicBezTo>
                    <a:pt x="25" y="22"/>
                    <a:pt x="25" y="22"/>
                    <a:pt x="25" y="23"/>
                  </a:cubicBezTo>
                  <a:cubicBezTo>
                    <a:pt x="25" y="22"/>
                    <a:pt x="24" y="22"/>
                    <a:pt x="24" y="22"/>
                  </a:cubicBezTo>
                  <a:cubicBezTo>
                    <a:pt x="24" y="21"/>
                    <a:pt x="24" y="21"/>
                    <a:pt x="23" y="20"/>
                  </a:cubicBezTo>
                  <a:close/>
                  <a:moveTo>
                    <a:pt x="23" y="17"/>
                  </a:moveTo>
                  <a:cubicBezTo>
                    <a:pt x="23" y="17"/>
                    <a:pt x="22" y="16"/>
                    <a:pt x="21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5"/>
                    <a:pt x="19" y="16"/>
                    <a:pt x="19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17"/>
                    <a:pt x="19" y="17"/>
                    <a:pt x="19" y="18"/>
                  </a:cubicBezTo>
                  <a:cubicBezTo>
                    <a:pt x="20" y="18"/>
                    <a:pt x="20" y="18"/>
                    <a:pt x="21" y="19"/>
                  </a:cubicBezTo>
                  <a:cubicBezTo>
                    <a:pt x="21" y="19"/>
                    <a:pt x="22" y="19"/>
                    <a:pt x="2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18"/>
                    <a:pt x="23" y="18"/>
                    <a:pt x="23" y="17"/>
                  </a:cubicBezTo>
                  <a:cubicBezTo>
                    <a:pt x="23" y="17"/>
                    <a:pt x="23" y="17"/>
                    <a:pt x="23" y="17"/>
                  </a:cubicBezTo>
                  <a:close/>
                  <a:moveTo>
                    <a:pt x="27" y="24"/>
                  </a:moveTo>
                  <a:cubicBezTo>
                    <a:pt x="27" y="22"/>
                    <a:pt x="27" y="20"/>
                    <a:pt x="27" y="19"/>
                  </a:cubicBezTo>
                  <a:cubicBezTo>
                    <a:pt x="27" y="17"/>
                    <a:pt x="27" y="16"/>
                    <a:pt x="27" y="14"/>
                  </a:cubicBezTo>
                  <a:cubicBezTo>
                    <a:pt x="28" y="15"/>
                    <a:pt x="28" y="15"/>
                    <a:pt x="29" y="15"/>
                  </a:cubicBezTo>
                  <a:cubicBezTo>
                    <a:pt x="29" y="15"/>
                    <a:pt x="29" y="16"/>
                    <a:pt x="29" y="16"/>
                  </a:cubicBezTo>
                  <a:cubicBezTo>
                    <a:pt x="29" y="16"/>
                    <a:pt x="29" y="16"/>
                    <a:pt x="30" y="16"/>
                  </a:cubicBezTo>
                  <a:cubicBezTo>
                    <a:pt x="30" y="16"/>
                    <a:pt x="31" y="16"/>
                    <a:pt x="31" y="16"/>
                  </a:cubicBezTo>
                  <a:cubicBezTo>
                    <a:pt x="32" y="17"/>
                    <a:pt x="32" y="17"/>
                    <a:pt x="33" y="18"/>
                  </a:cubicBezTo>
                  <a:cubicBezTo>
                    <a:pt x="33" y="18"/>
                    <a:pt x="33" y="19"/>
                    <a:pt x="34" y="19"/>
                  </a:cubicBezTo>
                  <a:cubicBezTo>
                    <a:pt x="34" y="19"/>
                    <a:pt x="35" y="19"/>
                    <a:pt x="36" y="19"/>
                  </a:cubicBezTo>
                  <a:cubicBezTo>
                    <a:pt x="37" y="20"/>
                    <a:pt x="38" y="20"/>
                    <a:pt x="38" y="21"/>
                  </a:cubicBezTo>
                  <a:cubicBezTo>
                    <a:pt x="39" y="22"/>
                    <a:pt x="39" y="23"/>
                    <a:pt x="39" y="24"/>
                  </a:cubicBezTo>
                  <a:cubicBezTo>
                    <a:pt x="39" y="25"/>
                    <a:pt x="39" y="26"/>
                    <a:pt x="39" y="27"/>
                  </a:cubicBezTo>
                  <a:cubicBezTo>
                    <a:pt x="39" y="28"/>
                    <a:pt x="39" y="29"/>
                    <a:pt x="39" y="30"/>
                  </a:cubicBezTo>
                  <a:cubicBezTo>
                    <a:pt x="39" y="30"/>
                    <a:pt x="38" y="30"/>
                    <a:pt x="38" y="30"/>
                  </a:cubicBezTo>
                  <a:cubicBezTo>
                    <a:pt x="38" y="29"/>
                    <a:pt x="38" y="28"/>
                    <a:pt x="38" y="27"/>
                  </a:cubicBezTo>
                  <a:cubicBezTo>
                    <a:pt x="38" y="26"/>
                    <a:pt x="38" y="25"/>
                    <a:pt x="38" y="24"/>
                  </a:cubicBezTo>
                  <a:cubicBezTo>
                    <a:pt x="38" y="23"/>
                    <a:pt x="38" y="23"/>
                    <a:pt x="37" y="22"/>
                  </a:cubicBezTo>
                  <a:cubicBezTo>
                    <a:pt x="37" y="22"/>
                    <a:pt x="37" y="22"/>
                    <a:pt x="37" y="21"/>
                  </a:cubicBezTo>
                  <a:cubicBezTo>
                    <a:pt x="37" y="21"/>
                    <a:pt x="36" y="21"/>
                    <a:pt x="36" y="21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4" y="20"/>
                    <a:pt x="34" y="21"/>
                    <a:pt x="34" y="22"/>
                  </a:cubicBezTo>
                  <a:cubicBezTo>
                    <a:pt x="34" y="23"/>
                    <a:pt x="34" y="24"/>
                    <a:pt x="34" y="25"/>
                  </a:cubicBezTo>
                  <a:cubicBezTo>
                    <a:pt x="34" y="26"/>
                    <a:pt x="34" y="27"/>
                    <a:pt x="34" y="27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2" y="26"/>
                    <a:pt x="32" y="25"/>
                    <a:pt x="32" y="24"/>
                  </a:cubicBezTo>
                  <a:cubicBezTo>
                    <a:pt x="32" y="23"/>
                    <a:pt x="32" y="22"/>
                    <a:pt x="32" y="21"/>
                  </a:cubicBezTo>
                  <a:cubicBezTo>
                    <a:pt x="32" y="20"/>
                    <a:pt x="32" y="19"/>
                    <a:pt x="32" y="19"/>
                  </a:cubicBezTo>
                  <a:cubicBezTo>
                    <a:pt x="32" y="18"/>
                    <a:pt x="31" y="18"/>
                    <a:pt x="31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7"/>
                    <a:pt x="29" y="17"/>
                    <a:pt x="29" y="18"/>
                  </a:cubicBezTo>
                  <a:cubicBezTo>
                    <a:pt x="29" y="18"/>
                    <a:pt x="29" y="19"/>
                    <a:pt x="29" y="20"/>
                  </a:cubicBezTo>
                  <a:cubicBezTo>
                    <a:pt x="29" y="20"/>
                    <a:pt x="29" y="21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8" y="24"/>
                    <a:pt x="28" y="24"/>
                    <a:pt x="27" y="24"/>
                  </a:cubicBezTo>
                  <a:close/>
                  <a:moveTo>
                    <a:pt x="43" y="33"/>
                  </a:moveTo>
                  <a:cubicBezTo>
                    <a:pt x="42" y="32"/>
                    <a:pt x="42" y="32"/>
                    <a:pt x="41" y="32"/>
                  </a:cubicBezTo>
                  <a:cubicBezTo>
                    <a:pt x="41" y="30"/>
                    <a:pt x="41" y="27"/>
                    <a:pt x="41" y="25"/>
                  </a:cubicBezTo>
                  <a:cubicBezTo>
                    <a:pt x="41" y="23"/>
                    <a:pt x="41" y="21"/>
                    <a:pt x="41" y="19"/>
                  </a:cubicBezTo>
                  <a:cubicBezTo>
                    <a:pt x="42" y="19"/>
                    <a:pt x="42" y="19"/>
                    <a:pt x="43" y="20"/>
                  </a:cubicBezTo>
                  <a:cubicBezTo>
                    <a:pt x="43" y="20"/>
                    <a:pt x="43" y="21"/>
                    <a:pt x="43" y="22"/>
                  </a:cubicBezTo>
                  <a:cubicBezTo>
                    <a:pt x="43" y="23"/>
                    <a:pt x="43" y="24"/>
                    <a:pt x="43" y="24"/>
                  </a:cubicBezTo>
                  <a:cubicBezTo>
                    <a:pt x="43" y="24"/>
                    <a:pt x="44" y="24"/>
                    <a:pt x="45" y="24"/>
                  </a:cubicBezTo>
                  <a:cubicBezTo>
                    <a:pt x="46" y="25"/>
                    <a:pt x="46" y="25"/>
                    <a:pt x="47" y="26"/>
                  </a:cubicBezTo>
                  <a:cubicBezTo>
                    <a:pt x="47" y="26"/>
                    <a:pt x="48" y="27"/>
                    <a:pt x="48" y="27"/>
                  </a:cubicBezTo>
                  <a:cubicBezTo>
                    <a:pt x="48" y="28"/>
                    <a:pt x="49" y="29"/>
                    <a:pt x="49" y="29"/>
                  </a:cubicBezTo>
                  <a:cubicBezTo>
                    <a:pt x="49" y="30"/>
                    <a:pt x="49" y="31"/>
                    <a:pt x="49" y="31"/>
                  </a:cubicBezTo>
                  <a:cubicBezTo>
                    <a:pt x="49" y="33"/>
                    <a:pt x="49" y="34"/>
                    <a:pt x="48" y="34"/>
                  </a:cubicBezTo>
                  <a:cubicBezTo>
                    <a:pt x="47" y="35"/>
                    <a:pt x="46" y="35"/>
                    <a:pt x="45" y="34"/>
                  </a:cubicBezTo>
                  <a:cubicBezTo>
                    <a:pt x="44" y="34"/>
                    <a:pt x="43" y="33"/>
                    <a:pt x="43" y="31"/>
                  </a:cubicBezTo>
                  <a:cubicBezTo>
                    <a:pt x="43" y="32"/>
                    <a:pt x="43" y="32"/>
                    <a:pt x="43" y="33"/>
                  </a:cubicBezTo>
                  <a:close/>
                  <a:moveTo>
                    <a:pt x="43" y="28"/>
                  </a:moveTo>
                  <a:cubicBezTo>
                    <a:pt x="43" y="29"/>
                    <a:pt x="43" y="30"/>
                    <a:pt x="43" y="30"/>
                  </a:cubicBezTo>
                  <a:cubicBezTo>
                    <a:pt x="44" y="32"/>
                    <a:pt x="44" y="32"/>
                    <a:pt x="45" y="33"/>
                  </a:cubicBezTo>
                  <a:cubicBezTo>
                    <a:pt x="46" y="33"/>
                    <a:pt x="46" y="33"/>
                    <a:pt x="47" y="33"/>
                  </a:cubicBezTo>
                  <a:cubicBezTo>
                    <a:pt x="47" y="33"/>
                    <a:pt x="47" y="32"/>
                    <a:pt x="47" y="31"/>
                  </a:cubicBezTo>
                  <a:cubicBezTo>
                    <a:pt x="47" y="29"/>
                    <a:pt x="47" y="28"/>
                    <a:pt x="47" y="27"/>
                  </a:cubicBezTo>
                  <a:cubicBezTo>
                    <a:pt x="46" y="27"/>
                    <a:pt x="46" y="26"/>
                    <a:pt x="45" y="26"/>
                  </a:cubicBezTo>
                  <a:cubicBezTo>
                    <a:pt x="44" y="25"/>
                    <a:pt x="44" y="25"/>
                    <a:pt x="43" y="26"/>
                  </a:cubicBezTo>
                  <a:cubicBezTo>
                    <a:pt x="43" y="26"/>
                    <a:pt x="43" y="27"/>
                    <a:pt x="43" y="28"/>
                  </a:cubicBezTo>
                  <a:close/>
                  <a:moveTo>
                    <a:pt x="57" y="38"/>
                  </a:moveTo>
                  <a:cubicBezTo>
                    <a:pt x="57" y="38"/>
                    <a:pt x="58" y="38"/>
                    <a:pt x="58" y="39"/>
                  </a:cubicBezTo>
                  <a:cubicBezTo>
                    <a:pt x="58" y="40"/>
                    <a:pt x="58" y="40"/>
                    <a:pt x="57" y="40"/>
                  </a:cubicBezTo>
                  <a:cubicBezTo>
                    <a:pt x="56" y="40"/>
                    <a:pt x="56" y="40"/>
                    <a:pt x="55" y="40"/>
                  </a:cubicBezTo>
                  <a:cubicBezTo>
                    <a:pt x="53" y="39"/>
                    <a:pt x="52" y="38"/>
                    <a:pt x="51" y="37"/>
                  </a:cubicBezTo>
                  <a:cubicBezTo>
                    <a:pt x="51" y="35"/>
                    <a:pt x="50" y="34"/>
                    <a:pt x="50" y="32"/>
                  </a:cubicBezTo>
                  <a:cubicBezTo>
                    <a:pt x="50" y="31"/>
                    <a:pt x="51" y="30"/>
                    <a:pt x="51" y="29"/>
                  </a:cubicBezTo>
                  <a:cubicBezTo>
                    <a:pt x="52" y="29"/>
                    <a:pt x="53" y="29"/>
                    <a:pt x="54" y="30"/>
                  </a:cubicBezTo>
                  <a:cubicBezTo>
                    <a:pt x="56" y="30"/>
                    <a:pt x="57" y="31"/>
                    <a:pt x="57" y="33"/>
                  </a:cubicBezTo>
                  <a:cubicBezTo>
                    <a:pt x="58" y="34"/>
                    <a:pt x="59" y="35"/>
                    <a:pt x="59" y="37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6" y="36"/>
                    <a:pt x="54" y="35"/>
                    <a:pt x="52" y="34"/>
                  </a:cubicBezTo>
                  <a:cubicBezTo>
                    <a:pt x="52" y="35"/>
                    <a:pt x="52" y="36"/>
                    <a:pt x="53" y="36"/>
                  </a:cubicBezTo>
                  <a:cubicBezTo>
                    <a:pt x="53" y="37"/>
                    <a:pt x="54" y="38"/>
                    <a:pt x="55" y="38"/>
                  </a:cubicBezTo>
                  <a:cubicBezTo>
                    <a:pt x="55" y="39"/>
                    <a:pt x="56" y="39"/>
                    <a:pt x="56" y="39"/>
                  </a:cubicBezTo>
                  <a:cubicBezTo>
                    <a:pt x="56" y="39"/>
                    <a:pt x="57" y="38"/>
                    <a:pt x="57" y="38"/>
                  </a:cubicBezTo>
                  <a:close/>
                  <a:moveTo>
                    <a:pt x="52" y="32"/>
                  </a:moveTo>
                  <a:cubicBezTo>
                    <a:pt x="54" y="33"/>
                    <a:pt x="55" y="34"/>
                    <a:pt x="57" y="35"/>
                  </a:cubicBezTo>
                  <a:cubicBezTo>
                    <a:pt x="57" y="34"/>
                    <a:pt x="57" y="34"/>
                    <a:pt x="56" y="33"/>
                  </a:cubicBezTo>
                  <a:cubicBezTo>
                    <a:pt x="56" y="32"/>
                    <a:pt x="55" y="31"/>
                    <a:pt x="55" y="31"/>
                  </a:cubicBezTo>
                  <a:cubicBezTo>
                    <a:pt x="54" y="31"/>
                    <a:pt x="53" y="31"/>
                    <a:pt x="53" y="31"/>
                  </a:cubicBezTo>
                  <a:cubicBezTo>
                    <a:pt x="52" y="31"/>
                    <a:pt x="52" y="31"/>
                    <a:pt x="52" y="32"/>
                  </a:cubicBezTo>
                  <a:close/>
                  <a:moveTo>
                    <a:pt x="60" y="43"/>
                  </a:moveTo>
                  <a:cubicBezTo>
                    <a:pt x="60" y="41"/>
                    <a:pt x="60" y="4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1" y="34"/>
                    <a:pt x="61" y="34"/>
                    <a:pt x="62" y="34"/>
                  </a:cubicBezTo>
                  <a:cubicBezTo>
                    <a:pt x="62" y="35"/>
                    <a:pt x="62" y="35"/>
                    <a:pt x="62" y="36"/>
                  </a:cubicBezTo>
                  <a:cubicBezTo>
                    <a:pt x="62" y="35"/>
                    <a:pt x="62" y="35"/>
                    <a:pt x="63" y="35"/>
                  </a:cubicBezTo>
                  <a:cubicBezTo>
                    <a:pt x="63" y="35"/>
                    <a:pt x="63" y="35"/>
                    <a:pt x="64" y="35"/>
                  </a:cubicBezTo>
                  <a:cubicBezTo>
                    <a:pt x="64" y="35"/>
                    <a:pt x="65" y="36"/>
                    <a:pt x="65" y="36"/>
                  </a:cubicBezTo>
                  <a:cubicBezTo>
                    <a:pt x="65" y="37"/>
                    <a:pt x="65" y="37"/>
                    <a:pt x="65" y="38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2" y="36"/>
                    <a:pt x="62" y="37"/>
                    <a:pt x="62" y="37"/>
                  </a:cubicBezTo>
                  <a:cubicBezTo>
                    <a:pt x="62" y="37"/>
                    <a:pt x="62" y="38"/>
                    <a:pt x="62" y="39"/>
                  </a:cubicBezTo>
                  <a:cubicBezTo>
                    <a:pt x="62" y="39"/>
                    <a:pt x="62" y="40"/>
                    <a:pt x="62" y="41"/>
                  </a:cubicBezTo>
                  <a:cubicBezTo>
                    <a:pt x="62" y="42"/>
                    <a:pt x="62" y="43"/>
                    <a:pt x="62" y="44"/>
                  </a:cubicBezTo>
                  <a:cubicBezTo>
                    <a:pt x="61" y="43"/>
                    <a:pt x="61" y="43"/>
                    <a:pt x="60" y="4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65" name="Freeform 925"/>
            <p:cNvSpPr>
              <a:spLocks noEditPoints="1"/>
            </p:cNvSpPr>
            <p:nvPr/>
          </p:nvSpPr>
          <p:spPr bwMode="auto">
            <a:xfrm>
              <a:off x="422" y="965"/>
              <a:ext cx="691" cy="463"/>
            </a:xfrm>
            <a:custGeom>
              <a:avLst/>
              <a:gdLst>
                <a:gd name="T0" fmla="*/ 0 w 70"/>
                <a:gd name="T1" fmla="*/ 0 h 47"/>
                <a:gd name="T2" fmla="*/ 2147483647 w 70"/>
                <a:gd name="T3" fmla="*/ 2147483647 h 47"/>
                <a:gd name="T4" fmla="*/ 2147483647 w 70"/>
                <a:gd name="T5" fmla="*/ 2147483647 h 47"/>
                <a:gd name="T6" fmla="*/ 2147483647 w 70"/>
                <a:gd name="T7" fmla="*/ 2147483647 h 47"/>
                <a:gd name="T8" fmla="*/ 2147483647 w 70"/>
                <a:gd name="T9" fmla="*/ 2147483647 h 47"/>
                <a:gd name="T10" fmla="*/ 2147483647 w 70"/>
                <a:gd name="T11" fmla="*/ 2147483647 h 47"/>
                <a:gd name="T12" fmla="*/ 2147483647 w 70"/>
                <a:gd name="T13" fmla="*/ 2147483647 h 47"/>
                <a:gd name="T14" fmla="*/ 2147483647 w 70"/>
                <a:gd name="T15" fmla="*/ 2147483647 h 47"/>
                <a:gd name="T16" fmla="*/ 2147483647 w 70"/>
                <a:gd name="T17" fmla="*/ 2147483647 h 47"/>
                <a:gd name="T18" fmla="*/ 2147483647 w 70"/>
                <a:gd name="T19" fmla="*/ 2147483647 h 47"/>
                <a:gd name="T20" fmla="*/ 2147483647 w 70"/>
                <a:gd name="T21" fmla="*/ 2147483647 h 47"/>
                <a:gd name="T22" fmla="*/ 2147483647 w 70"/>
                <a:gd name="T23" fmla="*/ 2147483647 h 47"/>
                <a:gd name="T24" fmla="*/ 2147483647 w 70"/>
                <a:gd name="T25" fmla="*/ 2147483647 h 47"/>
                <a:gd name="T26" fmla="*/ 2147483647 w 70"/>
                <a:gd name="T27" fmla="*/ 2147483647 h 47"/>
                <a:gd name="T28" fmla="*/ 2147483647 w 70"/>
                <a:gd name="T29" fmla="*/ 2147483647 h 47"/>
                <a:gd name="T30" fmla="*/ 2147483647 w 70"/>
                <a:gd name="T31" fmla="*/ 2147483647 h 47"/>
                <a:gd name="T32" fmla="*/ 2147483647 w 70"/>
                <a:gd name="T33" fmla="*/ 2147483647 h 47"/>
                <a:gd name="T34" fmla="*/ 2147483647 w 70"/>
                <a:gd name="T35" fmla="*/ 2147483647 h 47"/>
                <a:gd name="T36" fmla="*/ 2147483647 w 70"/>
                <a:gd name="T37" fmla="*/ 2147483647 h 47"/>
                <a:gd name="T38" fmla="*/ 2147483647 w 70"/>
                <a:gd name="T39" fmla="*/ 2147483647 h 47"/>
                <a:gd name="T40" fmla="*/ 2147483647 w 70"/>
                <a:gd name="T41" fmla="*/ 2147483647 h 47"/>
                <a:gd name="T42" fmla="*/ 2147483647 w 70"/>
                <a:gd name="T43" fmla="*/ 2147483647 h 47"/>
                <a:gd name="T44" fmla="*/ 2147483647 w 70"/>
                <a:gd name="T45" fmla="*/ 2147483647 h 47"/>
                <a:gd name="T46" fmla="*/ 2147483647 w 70"/>
                <a:gd name="T47" fmla="*/ 2147483647 h 47"/>
                <a:gd name="T48" fmla="*/ 2147483647 w 70"/>
                <a:gd name="T49" fmla="*/ 2147483647 h 47"/>
                <a:gd name="T50" fmla="*/ 2147483647 w 70"/>
                <a:gd name="T51" fmla="*/ 2147483647 h 47"/>
                <a:gd name="T52" fmla="*/ 2147483647 w 70"/>
                <a:gd name="T53" fmla="*/ 2147483647 h 47"/>
                <a:gd name="T54" fmla="*/ 2147483647 w 70"/>
                <a:gd name="T55" fmla="*/ 2147483647 h 47"/>
                <a:gd name="T56" fmla="*/ 2147483647 w 70"/>
                <a:gd name="T57" fmla="*/ 2147483647 h 47"/>
                <a:gd name="T58" fmla="*/ 2147483647 w 70"/>
                <a:gd name="T59" fmla="*/ 2147483647 h 47"/>
                <a:gd name="T60" fmla="*/ 2147483647 w 70"/>
                <a:gd name="T61" fmla="*/ 2147483647 h 47"/>
                <a:gd name="T62" fmla="*/ 2147483647 w 70"/>
                <a:gd name="T63" fmla="*/ 2147483647 h 47"/>
                <a:gd name="T64" fmla="*/ 2147483647 w 70"/>
                <a:gd name="T65" fmla="*/ 2147483647 h 47"/>
                <a:gd name="T66" fmla="*/ 2147483647 w 70"/>
                <a:gd name="T67" fmla="*/ 2147483647 h 47"/>
                <a:gd name="T68" fmla="*/ 2147483647 w 70"/>
                <a:gd name="T69" fmla="*/ 2147483647 h 47"/>
                <a:gd name="T70" fmla="*/ 2147483647 w 70"/>
                <a:gd name="T71" fmla="*/ 2147483647 h 47"/>
                <a:gd name="T72" fmla="*/ 2147483647 w 70"/>
                <a:gd name="T73" fmla="*/ 2147483647 h 47"/>
                <a:gd name="T74" fmla="*/ 2147483647 w 70"/>
                <a:gd name="T75" fmla="*/ 2147483647 h 47"/>
                <a:gd name="T76" fmla="*/ 2147483647 w 70"/>
                <a:gd name="T77" fmla="*/ 2147483647 h 47"/>
                <a:gd name="T78" fmla="*/ 2147483647 w 70"/>
                <a:gd name="T79" fmla="*/ 2147483647 h 47"/>
                <a:gd name="T80" fmla="*/ 2147483647 w 70"/>
                <a:gd name="T81" fmla="*/ 2147483647 h 47"/>
                <a:gd name="T82" fmla="*/ 2147483647 w 70"/>
                <a:gd name="T83" fmla="*/ 2147483647 h 47"/>
                <a:gd name="T84" fmla="*/ 2147483647 w 70"/>
                <a:gd name="T85" fmla="*/ 2147483647 h 47"/>
                <a:gd name="T86" fmla="*/ 2147483647 w 70"/>
                <a:gd name="T87" fmla="*/ 2147483647 h 4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0"/>
                <a:gd name="T133" fmla="*/ 0 h 47"/>
                <a:gd name="T134" fmla="*/ 70 w 70"/>
                <a:gd name="T135" fmla="*/ 47 h 4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0" h="47">
                  <a:moveTo>
                    <a:pt x="0" y="12"/>
                  </a:moveTo>
                  <a:cubicBezTo>
                    <a:pt x="0" y="10"/>
                    <a:pt x="0" y="8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2" y="4"/>
                    <a:pt x="2" y="5"/>
                    <a:pt x="2" y="5"/>
                  </a:cubicBezTo>
                  <a:cubicBezTo>
                    <a:pt x="4" y="7"/>
                    <a:pt x="7" y="8"/>
                    <a:pt x="9" y="9"/>
                  </a:cubicBezTo>
                  <a:cubicBezTo>
                    <a:pt x="9" y="8"/>
                    <a:pt x="9" y="7"/>
                    <a:pt x="9" y="7"/>
                  </a:cubicBezTo>
                  <a:cubicBezTo>
                    <a:pt x="9" y="6"/>
                    <a:pt x="9" y="5"/>
                    <a:pt x="9" y="4"/>
                  </a:cubicBezTo>
                  <a:cubicBezTo>
                    <a:pt x="9" y="4"/>
                    <a:pt x="10" y="5"/>
                    <a:pt x="11" y="5"/>
                  </a:cubicBezTo>
                  <a:cubicBezTo>
                    <a:pt x="11" y="7"/>
                    <a:pt x="11" y="9"/>
                    <a:pt x="11" y="11"/>
                  </a:cubicBezTo>
                  <a:cubicBezTo>
                    <a:pt x="11" y="13"/>
                    <a:pt x="11" y="15"/>
                    <a:pt x="11" y="17"/>
                  </a:cubicBezTo>
                  <a:cubicBezTo>
                    <a:pt x="10" y="17"/>
                    <a:pt x="9" y="16"/>
                    <a:pt x="9" y="16"/>
                  </a:cubicBezTo>
                  <a:cubicBezTo>
                    <a:pt x="9" y="15"/>
                    <a:pt x="9" y="14"/>
                    <a:pt x="9" y="13"/>
                  </a:cubicBezTo>
                  <a:cubicBezTo>
                    <a:pt x="9" y="12"/>
                    <a:pt x="9" y="11"/>
                    <a:pt x="9" y="10"/>
                  </a:cubicBezTo>
                  <a:cubicBezTo>
                    <a:pt x="7" y="9"/>
                    <a:pt x="4" y="8"/>
                    <a:pt x="2" y="7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1"/>
                    <a:pt x="2" y="12"/>
                    <a:pt x="2" y="13"/>
                  </a:cubicBezTo>
                  <a:cubicBezTo>
                    <a:pt x="1" y="12"/>
                    <a:pt x="1" y="12"/>
                    <a:pt x="0" y="12"/>
                  </a:cubicBezTo>
                  <a:close/>
                  <a:moveTo>
                    <a:pt x="20" y="19"/>
                  </a:moveTo>
                  <a:cubicBezTo>
                    <a:pt x="20" y="19"/>
                    <a:pt x="21" y="20"/>
                    <a:pt x="21" y="20"/>
                  </a:cubicBezTo>
                  <a:cubicBezTo>
                    <a:pt x="21" y="21"/>
                    <a:pt x="21" y="21"/>
                    <a:pt x="20" y="21"/>
                  </a:cubicBezTo>
                  <a:cubicBezTo>
                    <a:pt x="19" y="22"/>
                    <a:pt x="18" y="21"/>
                    <a:pt x="17" y="21"/>
                  </a:cubicBezTo>
                  <a:cubicBezTo>
                    <a:pt x="16" y="20"/>
                    <a:pt x="15" y="19"/>
                    <a:pt x="14" y="18"/>
                  </a:cubicBezTo>
                  <a:cubicBezTo>
                    <a:pt x="13" y="17"/>
                    <a:pt x="13" y="15"/>
                    <a:pt x="13" y="14"/>
                  </a:cubicBezTo>
                  <a:cubicBezTo>
                    <a:pt x="13" y="12"/>
                    <a:pt x="13" y="12"/>
                    <a:pt x="14" y="11"/>
                  </a:cubicBezTo>
                  <a:cubicBezTo>
                    <a:pt x="15" y="11"/>
                    <a:pt x="16" y="11"/>
                    <a:pt x="17" y="12"/>
                  </a:cubicBezTo>
                  <a:cubicBezTo>
                    <a:pt x="18" y="12"/>
                    <a:pt x="19" y="13"/>
                    <a:pt x="20" y="14"/>
                  </a:cubicBezTo>
                  <a:cubicBezTo>
                    <a:pt x="21" y="16"/>
                    <a:pt x="21" y="17"/>
                    <a:pt x="21" y="18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19" y="18"/>
                    <a:pt x="17" y="16"/>
                    <a:pt x="14" y="15"/>
                  </a:cubicBezTo>
                  <a:cubicBezTo>
                    <a:pt x="14" y="16"/>
                    <a:pt x="15" y="17"/>
                    <a:pt x="15" y="18"/>
                  </a:cubicBezTo>
                  <a:cubicBezTo>
                    <a:pt x="16" y="19"/>
                    <a:pt x="16" y="19"/>
                    <a:pt x="17" y="20"/>
                  </a:cubicBezTo>
                  <a:cubicBezTo>
                    <a:pt x="18" y="20"/>
                    <a:pt x="18" y="20"/>
                    <a:pt x="19" y="20"/>
                  </a:cubicBezTo>
                  <a:cubicBezTo>
                    <a:pt x="19" y="20"/>
                    <a:pt x="19" y="20"/>
                    <a:pt x="20" y="19"/>
                  </a:cubicBezTo>
                  <a:close/>
                  <a:moveTo>
                    <a:pt x="14" y="14"/>
                  </a:moveTo>
                  <a:cubicBezTo>
                    <a:pt x="16" y="15"/>
                    <a:pt x="18" y="16"/>
                    <a:pt x="20" y="17"/>
                  </a:cubicBezTo>
                  <a:cubicBezTo>
                    <a:pt x="20" y="16"/>
                    <a:pt x="19" y="15"/>
                    <a:pt x="19" y="15"/>
                  </a:cubicBezTo>
                  <a:cubicBezTo>
                    <a:pt x="19" y="14"/>
                    <a:pt x="18" y="13"/>
                    <a:pt x="17" y="13"/>
                  </a:cubicBezTo>
                  <a:cubicBezTo>
                    <a:pt x="16" y="12"/>
                    <a:pt x="16" y="12"/>
                    <a:pt x="15" y="13"/>
                  </a:cubicBezTo>
                  <a:cubicBezTo>
                    <a:pt x="15" y="13"/>
                    <a:pt x="14" y="13"/>
                    <a:pt x="14" y="14"/>
                  </a:cubicBezTo>
                  <a:close/>
                  <a:moveTo>
                    <a:pt x="34" y="30"/>
                  </a:moveTo>
                  <a:cubicBezTo>
                    <a:pt x="34" y="29"/>
                    <a:pt x="33" y="29"/>
                    <a:pt x="33" y="29"/>
                  </a:cubicBezTo>
                  <a:cubicBezTo>
                    <a:pt x="33" y="27"/>
                    <a:pt x="33" y="26"/>
                    <a:pt x="33" y="24"/>
                  </a:cubicBezTo>
                  <a:cubicBezTo>
                    <a:pt x="33" y="22"/>
                    <a:pt x="33" y="21"/>
                    <a:pt x="33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0" y="19"/>
                    <a:pt x="30" y="19"/>
                    <a:pt x="29" y="19"/>
                  </a:cubicBezTo>
                  <a:cubicBezTo>
                    <a:pt x="29" y="19"/>
                    <a:pt x="29" y="18"/>
                    <a:pt x="29" y="18"/>
                  </a:cubicBezTo>
                  <a:cubicBezTo>
                    <a:pt x="30" y="18"/>
                    <a:pt x="31" y="18"/>
                    <a:pt x="32" y="18"/>
                  </a:cubicBezTo>
                  <a:cubicBezTo>
                    <a:pt x="32" y="18"/>
                    <a:pt x="33" y="17"/>
                    <a:pt x="33" y="17"/>
                  </a:cubicBezTo>
                  <a:cubicBezTo>
                    <a:pt x="33" y="17"/>
                    <a:pt x="34" y="17"/>
                    <a:pt x="34" y="17"/>
                  </a:cubicBezTo>
                  <a:cubicBezTo>
                    <a:pt x="34" y="19"/>
                    <a:pt x="34" y="21"/>
                    <a:pt x="34" y="23"/>
                  </a:cubicBezTo>
                  <a:cubicBezTo>
                    <a:pt x="34" y="26"/>
                    <a:pt x="34" y="28"/>
                    <a:pt x="34" y="30"/>
                  </a:cubicBezTo>
                  <a:close/>
                  <a:moveTo>
                    <a:pt x="45" y="36"/>
                  </a:moveTo>
                  <a:cubicBezTo>
                    <a:pt x="45" y="35"/>
                    <a:pt x="44" y="35"/>
                    <a:pt x="44" y="35"/>
                  </a:cubicBezTo>
                  <a:cubicBezTo>
                    <a:pt x="44" y="33"/>
                    <a:pt x="44" y="31"/>
                    <a:pt x="44" y="29"/>
                  </a:cubicBezTo>
                  <a:cubicBezTo>
                    <a:pt x="44" y="27"/>
                    <a:pt x="44" y="25"/>
                    <a:pt x="44" y="23"/>
                  </a:cubicBezTo>
                  <a:cubicBezTo>
                    <a:pt x="44" y="23"/>
                    <a:pt x="45" y="23"/>
                    <a:pt x="46" y="23"/>
                  </a:cubicBezTo>
                  <a:cubicBezTo>
                    <a:pt x="46" y="24"/>
                    <a:pt x="46" y="25"/>
                    <a:pt x="46" y="26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6" y="27"/>
                    <a:pt x="47" y="27"/>
                    <a:pt x="48" y="28"/>
                  </a:cubicBezTo>
                  <a:cubicBezTo>
                    <a:pt x="49" y="28"/>
                    <a:pt x="49" y="29"/>
                    <a:pt x="50" y="29"/>
                  </a:cubicBezTo>
                  <a:cubicBezTo>
                    <a:pt x="50" y="30"/>
                    <a:pt x="51" y="30"/>
                    <a:pt x="51" y="31"/>
                  </a:cubicBezTo>
                  <a:cubicBezTo>
                    <a:pt x="51" y="31"/>
                    <a:pt x="52" y="32"/>
                    <a:pt x="52" y="33"/>
                  </a:cubicBezTo>
                  <a:cubicBezTo>
                    <a:pt x="52" y="33"/>
                    <a:pt x="52" y="34"/>
                    <a:pt x="52" y="35"/>
                  </a:cubicBezTo>
                  <a:cubicBezTo>
                    <a:pt x="52" y="36"/>
                    <a:pt x="52" y="37"/>
                    <a:pt x="51" y="37"/>
                  </a:cubicBezTo>
                  <a:cubicBezTo>
                    <a:pt x="50" y="38"/>
                    <a:pt x="49" y="38"/>
                    <a:pt x="48" y="37"/>
                  </a:cubicBezTo>
                  <a:cubicBezTo>
                    <a:pt x="47" y="37"/>
                    <a:pt x="46" y="36"/>
                    <a:pt x="45" y="34"/>
                  </a:cubicBezTo>
                  <a:cubicBezTo>
                    <a:pt x="45" y="35"/>
                    <a:pt x="45" y="35"/>
                    <a:pt x="45" y="36"/>
                  </a:cubicBezTo>
                  <a:close/>
                  <a:moveTo>
                    <a:pt x="45" y="31"/>
                  </a:moveTo>
                  <a:cubicBezTo>
                    <a:pt x="45" y="32"/>
                    <a:pt x="46" y="33"/>
                    <a:pt x="46" y="34"/>
                  </a:cubicBezTo>
                  <a:cubicBezTo>
                    <a:pt x="46" y="35"/>
                    <a:pt x="47" y="35"/>
                    <a:pt x="48" y="36"/>
                  </a:cubicBezTo>
                  <a:cubicBezTo>
                    <a:pt x="49" y="36"/>
                    <a:pt x="49" y="36"/>
                    <a:pt x="50" y="36"/>
                  </a:cubicBezTo>
                  <a:cubicBezTo>
                    <a:pt x="50" y="36"/>
                    <a:pt x="51" y="35"/>
                    <a:pt x="51" y="34"/>
                  </a:cubicBezTo>
                  <a:cubicBezTo>
                    <a:pt x="51" y="33"/>
                    <a:pt x="50" y="32"/>
                    <a:pt x="50" y="31"/>
                  </a:cubicBezTo>
                  <a:cubicBezTo>
                    <a:pt x="49" y="30"/>
                    <a:pt x="49" y="30"/>
                    <a:pt x="48" y="29"/>
                  </a:cubicBezTo>
                  <a:cubicBezTo>
                    <a:pt x="47" y="29"/>
                    <a:pt x="47" y="29"/>
                    <a:pt x="46" y="29"/>
                  </a:cubicBezTo>
                  <a:cubicBezTo>
                    <a:pt x="46" y="29"/>
                    <a:pt x="45" y="30"/>
                    <a:pt x="45" y="31"/>
                  </a:cubicBezTo>
                  <a:close/>
                  <a:moveTo>
                    <a:pt x="61" y="42"/>
                  </a:moveTo>
                  <a:cubicBezTo>
                    <a:pt x="60" y="43"/>
                    <a:pt x="59" y="43"/>
                    <a:pt x="59" y="43"/>
                  </a:cubicBezTo>
                  <a:cubicBezTo>
                    <a:pt x="58" y="42"/>
                    <a:pt x="58" y="42"/>
                    <a:pt x="57" y="42"/>
                  </a:cubicBezTo>
                  <a:cubicBezTo>
                    <a:pt x="56" y="41"/>
                    <a:pt x="55" y="41"/>
                    <a:pt x="55" y="40"/>
                  </a:cubicBezTo>
                  <a:cubicBezTo>
                    <a:pt x="54" y="39"/>
                    <a:pt x="54" y="38"/>
                    <a:pt x="54" y="38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6"/>
                    <a:pt x="55" y="36"/>
                    <a:pt x="55" y="36"/>
                  </a:cubicBezTo>
                  <a:cubicBezTo>
                    <a:pt x="55" y="36"/>
                    <a:pt x="56" y="36"/>
                    <a:pt x="56" y="36"/>
                  </a:cubicBezTo>
                  <a:cubicBezTo>
                    <a:pt x="56" y="36"/>
                    <a:pt x="57" y="37"/>
                    <a:pt x="58" y="37"/>
                  </a:cubicBezTo>
                  <a:cubicBezTo>
                    <a:pt x="59" y="37"/>
                    <a:pt x="60" y="38"/>
                    <a:pt x="60" y="38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60" y="37"/>
                    <a:pt x="60" y="36"/>
                    <a:pt x="60" y="36"/>
                  </a:cubicBezTo>
                  <a:cubicBezTo>
                    <a:pt x="60" y="35"/>
                    <a:pt x="59" y="35"/>
                    <a:pt x="58" y="34"/>
                  </a:cubicBezTo>
                  <a:cubicBezTo>
                    <a:pt x="57" y="34"/>
                    <a:pt x="57" y="34"/>
                    <a:pt x="56" y="34"/>
                  </a:cubicBezTo>
                  <a:cubicBezTo>
                    <a:pt x="56" y="34"/>
                    <a:pt x="56" y="34"/>
                    <a:pt x="56" y="35"/>
                  </a:cubicBezTo>
                  <a:cubicBezTo>
                    <a:pt x="55" y="34"/>
                    <a:pt x="55" y="34"/>
                    <a:pt x="54" y="34"/>
                  </a:cubicBezTo>
                  <a:cubicBezTo>
                    <a:pt x="54" y="33"/>
                    <a:pt x="54" y="33"/>
                    <a:pt x="55" y="33"/>
                  </a:cubicBezTo>
                  <a:cubicBezTo>
                    <a:pt x="55" y="32"/>
                    <a:pt x="56" y="32"/>
                    <a:pt x="56" y="33"/>
                  </a:cubicBezTo>
                  <a:cubicBezTo>
                    <a:pt x="57" y="33"/>
                    <a:pt x="58" y="33"/>
                    <a:pt x="58" y="33"/>
                  </a:cubicBezTo>
                  <a:cubicBezTo>
                    <a:pt x="59" y="34"/>
                    <a:pt x="60" y="34"/>
                    <a:pt x="60" y="35"/>
                  </a:cubicBezTo>
                  <a:cubicBezTo>
                    <a:pt x="61" y="35"/>
                    <a:pt x="61" y="36"/>
                    <a:pt x="61" y="36"/>
                  </a:cubicBezTo>
                  <a:cubicBezTo>
                    <a:pt x="62" y="36"/>
                    <a:pt x="62" y="37"/>
                    <a:pt x="62" y="37"/>
                  </a:cubicBezTo>
                  <a:cubicBezTo>
                    <a:pt x="62" y="38"/>
                    <a:pt x="62" y="38"/>
                    <a:pt x="62" y="39"/>
                  </a:cubicBezTo>
                  <a:cubicBezTo>
                    <a:pt x="62" y="39"/>
                    <a:pt x="62" y="40"/>
                    <a:pt x="62" y="41"/>
                  </a:cubicBezTo>
                  <a:cubicBezTo>
                    <a:pt x="62" y="42"/>
                    <a:pt x="62" y="43"/>
                    <a:pt x="62" y="43"/>
                  </a:cubicBezTo>
                  <a:cubicBezTo>
                    <a:pt x="62" y="44"/>
                    <a:pt x="62" y="44"/>
                    <a:pt x="63" y="45"/>
                  </a:cubicBezTo>
                  <a:cubicBezTo>
                    <a:pt x="62" y="44"/>
                    <a:pt x="61" y="44"/>
                    <a:pt x="61" y="44"/>
                  </a:cubicBezTo>
                  <a:cubicBezTo>
                    <a:pt x="61" y="43"/>
                    <a:pt x="61" y="43"/>
                    <a:pt x="61" y="42"/>
                  </a:cubicBezTo>
                  <a:close/>
                  <a:moveTo>
                    <a:pt x="60" y="39"/>
                  </a:moveTo>
                  <a:cubicBezTo>
                    <a:pt x="60" y="39"/>
                    <a:pt x="59" y="39"/>
                    <a:pt x="58" y="38"/>
                  </a:cubicBezTo>
                  <a:cubicBezTo>
                    <a:pt x="57" y="38"/>
                    <a:pt x="57" y="38"/>
                    <a:pt x="56" y="38"/>
                  </a:cubicBezTo>
                  <a:cubicBezTo>
                    <a:pt x="56" y="38"/>
                    <a:pt x="56" y="38"/>
                    <a:pt x="56" y="38"/>
                  </a:cubicBezTo>
                  <a:cubicBezTo>
                    <a:pt x="56" y="38"/>
                    <a:pt x="55" y="38"/>
                    <a:pt x="55" y="38"/>
                  </a:cubicBezTo>
                  <a:cubicBezTo>
                    <a:pt x="55" y="39"/>
                    <a:pt x="56" y="39"/>
                    <a:pt x="56" y="40"/>
                  </a:cubicBezTo>
                  <a:cubicBezTo>
                    <a:pt x="56" y="40"/>
                    <a:pt x="57" y="41"/>
                    <a:pt x="57" y="41"/>
                  </a:cubicBezTo>
                  <a:cubicBezTo>
                    <a:pt x="58" y="41"/>
                    <a:pt x="59" y="41"/>
                    <a:pt x="59" y="41"/>
                  </a:cubicBezTo>
                  <a:cubicBezTo>
                    <a:pt x="60" y="41"/>
                    <a:pt x="60" y="41"/>
                    <a:pt x="60" y="41"/>
                  </a:cubicBezTo>
                  <a:cubicBezTo>
                    <a:pt x="60" y="41"/>
                    <a:pt x="60" y="40"/>
                    <a:pt x="60" y="40"/>
                  </a:cubicBezTo>
                  <a:cubicBezTo>
                    <a:pt x="60" y="39"/>
                    <a:pt x="60" y="39"/>
                    <a:pt x="60" y="39"/>
                  </a:cubicBezTo>
                  <a:close/>
                  <a:moveTo>
                    <a:pt x="65" y="46"/>
                  </a:moveTo>
                  <a:cubicBezTo>
                    <a:pt x="65" y="44"/>
                    <a:pt x="65" y="43"/>
                    <a:pt x="65" y="41"/>
                  </a:cubicBezTo>
                  <a:cubicBezTo>
                    <a:pt x="65" y="40"/>
                    <a:pt x="65" y="38"/>
                    <a:pt x="65" y="37"/>
                  </a:cubicBezTo>
                  <a:cubicBezTo>
                    <a:pt x="65" y="37"/>
                    <a:pt x="66" y="37"/>
                    <a:pt x="66" y="38"/>
                  </a:cubicBezTo>
                  <a:cubicBezTo>
                    <a:pt x="66" y="38"/>
                    <a:pt x="66" y="39"/>
                    <a:pt x="66" y="39"/>
                  </a:cubicBezTo>
                  <a:cubicBezTo>
                    <a:pt x="66" y="39"/>
                    <a:pt x="67" y="38"/>
                    <a:pt x="67" y="38"/>
                  </a:cubicBezTo>
                  <a:cubicBezTo>
                    <a:pt x="67" y="38"/>
                    <a:pt x="68" y="38"/>
                    <a:pt x="68" y="39"/>
                  </a:cubicBezTo>
                  <a:cubicBezTo>
                    <a:pt x="69" y="39"/>
                    <a:pt x="69" y="39"/>
                    <a:pt x="70" y="40"/>
                  </a:cubicBezTo>
                  <a:cubicBezTo>
                    <a:pt x="70" y="40"/>
                    <a:pt x="70" y="41"/>
                    <a:pt x="69" y="41"/>
                  </a:cubicBezTo>
                  <a:cubicBezTo>
                    <a:pt x="69" y="41"/>
                    <a:pt x="69" y="40"/>
                    <a:pt x="68" y="40"/>
                  </a:cubicBezTo>
                  <a:cubicBezTo>
                    <a:pt x="68" y="40"/>
                    <a:pt x="67" y="40"/>
                    <a:pt x="67" y="40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66" y="41"/>
                    <a:pt x="66" y="41"/>
                    <a:pt x="66" y="42"/>
                  </a:cubicBezTo>
                  <a:cubicBezTo>
                    <a:pt x="66" y="43"/>
                    <a:pt x="66" y="44"/>
                    <a:pt x="66" y="44"/>
                  </a:cubicBezTo>
                  <a:cubicBezTo>
                    <a:pt x="66" y="45"/>
                    <a:pt x="66" y="46"/>
                    <a:pt x="66" y="47"/>
                  </a:cubicBezTo>
                  <a:cubicBezTo>
                    <a:pt x="66" y="46"/>
                    <a:pt x="65" y="46"/>
                    <a:pt x="65" y="4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66" name="Freeform 926"/>
            <p:cNvSpPr>
              <a:spLocks noEditPoints="1"/>
            </p:cNvSpPr>
            <p:nvPr/>
          </p:nvSpPr>
          <p:spPr bwMode="auto">
            <a:xfrm>
              <a:off x="353" y="2118"/>
              <a:ext cx="395" cy="365"/>
            </a:xfrm>
            <a:custGeom>
              <a:avLst/>
              <a:gdLst>
                <a:gd name="T0" fmla="*/ 0 w 40"/>
                <a:gd name="T1" fmla="*/ 2147483647 h 37"/>
                <a:gd name="T2" fmla="*/ 0 w 40"/>
                <a:gd name="T3" fmla="*/ 0 h 37"/>
                <a:gd name="T4" fmla="*/ 2147483647 w 40"/>
                <a:gd name="T5" fmla="*/ 2147483647 h 37"/>
                <a:gd name="T6" fmla="*/ 2147483647 w 40"/>
                <a:gd name="T7" fmla="*/ 2147483647 h 37"/>
                <a:gd name="T8" fmla="*/ 2147483647 w 40"/>
                <a:gd name="T9" fmla="*/ 2147483647 h 37"/>
                <a:gd name="T10" fmla="*/ 2147483647 w 40"/>
                <a:gd name="T11" fmla="*/ 2147483647 h 37"/>
                <a:gd name="T12" fmla="*/ 2147483647 w 40"/>
                <a:gd name="T13" fmla="*/ 2147483647 h 37"/>
                <a:gd name="T14" fmla="*/ 2147483647 w 40"/>
                <a:gd name="T15" fmla="*/ 2147483647 h 37"/>
                <a:gd name="T16" fmla="*/ 2147483647 w 40"/>
                <a:gd name="T17" fmla="*/ 2147483647 h 37"/>
                <a:gd name="T18" fmla="*/ 2147483647 w 40"/>
                <a:gd name="T19" fmla="*/ 2147483647 h 37"/>
                <a:gd name="T20" fmla="*/ 2147483647 w 40"/>
                <a:gd name="T21" fmla="*/ 2147483647 h 37"/>
                <a:gd name="T22" fmla="*/ 2147483647 w 40"/>
                <a:gd name="T23" fmla="*/ 2147483647 h 37"/>
                <a:gd name="T24" fmla="*/ 2147483647 w 40"/>
                <a:gd name="T25" fmla="*/ 2147483647 h 37"/>
                <a:gd name="T26" fmla="*/ 2147483647 w 40"/>
                <a:gd name="T27" fmla="*/ 2147483647 h 37"/>
                <a:gd name="T28" fmla="*/ 2147483647 w 40"/>
                <a:gd name="T29" fmla="*/ 2147483647 h 37"/>
                <a:gd name="T30" fmla="*/ 2147483647 w 40"/>
                <a:gd name="T31" fmla="*/ 2147483647 h 37"/>
                <a:gd name="T32" fmla="*/ 2147483647 w 40"/>
                <a:gd name="T33" fmla="*/ 2147483647 h 37"/>
                <a:gd name="T34" fmla="*/ 2147483647 w 40"/>
                <a:gd name="T35" fmla="*/ 2147483647 h 37"/>
                <a:gd name="T36" fmla="*/ 2147483647 w 40"/>
                <a:gd name="T37" fmla="*/ 2147483647 h 37"/>
                <a:gd name="T38" fmla="*/ 2147483647 w 40"/>
                <a:gd name="T39" fmla="*/ 2147483647 h 37"/>
                <a:gd name="T40" fmla="*/ 2147483647 w 40"/>
                <a:gd name="T41" fmla="*/ 2147483647 h 37"/>
                <a:gd name="T42" fmla="*/ 2147483647 w 40"/>
                <a:gd name="T43" fmla="*/ 2147483647 h 37"/>
                <a:gd name="T44" fmla="*/ 2147483647 w 40"/>
                <a:gd name="T45" fmla="*/ 2147483647 h 37"/>
                <a:gd name="T46" fmla="*/ 2147483647 w 40"/>
                <a:gd name="T47" fmla="*/ 2147483647 h 37"/>
                <a:gd name="T48" fmla="*/ 2147483647 w 40"/>
                <a:gd name="T49" fmla="*/ 2147483647 h 37"/>
                <a:gd name="T50" fmla="*/ 2147483647 w 40"/>
                <a:gd name="T51" fmla="*/ 2147483647 h 37"/>
                <a:gd name="T52" fmla="*/ 2147483647 w 40"/>
                <a:gd name="T53" fmla="*/ 2147483647 h 37"/>
                <a:gd name="T54" fmla="*/ 2147483647 w 40"/>
                <a:gd name="T55" fmla="*/ 2147483647 h 37"/>
                <a:gd name="T56" fmla="*/ 2147483647 w 40"/>
                <a:gd name="T57" fmla="*/ 2147483647 h 37"/>
                <a:gd name="T58" fmla="*/ 2147483647 w 40"/>
                <a:gd name="T59" fmla="*/ 2147483647 h 37"/>
                <a:gd name="T60" fmla="*/ 2147483647 w 40"/>
                <a:gd name="T61" fmla="*/ 2147483647 h 37"/>
                <a:gd name="T62" fmla="*/ 2147483647 w 40"/>
                <a:gd name="T63" fmla="*/ 2147483647 h 37"/>
                <a:gd name="T64" fmla="*/ 2147483647 w 40"/>
                <a:gd name="T65" fmla="*/ 2147483647 h 37"/>
                <a:gd name="T66" fmla="*/ 2147483647 w 40"/>
                <a:gd name="T67" fmla="*/ 2147483647 h 37"/>
                <a:gd name="T68" fmla="*/ 2147483647 w 40"/>
                <a:gd name="T69" fmla="*/ 2147483647 h 37"/>
                <a:gd name="T70" fmla="*/ 2147483647 w 40"/>
                <a:gd name="T71" fmla="*/ 2147483647 h 37"/>
                <a:gd name="T72" fmla="*/ 2147483647 w 40"/>
                <a:gd name="T73" fmla="*/ 2147483647 h 37"/>
                <a:gd name="T74" fmla="*/ 2147483647 w 40"/>
                <a:gd name="T75" fmla="*/ 2147483647 h 37"/>
                <a:gd name="T76" fmla="*/ 2147483647 w 40"/>
                <a:gd name="T77" fmla="*/ 2147483647 h 37"/>
                <a:gd name="T78" fmla="*/ 2147483647 w 40"/>
                <a:gd name="T79" fmla="*/ 2147483647 h 37"/>
                <a:gd name="T80" fmla="*/ 2147483647 w 40"/>
                <a:gd name="T81" fmla="*/ 2147483647 h 37"/>
                <a:gd name="T82" fmla="*/ 2147483647 w 40"/>
                <a:gd name="T83" fmla="*/ 2147483647 h 37"/>
                <a:gd name="T84" fmla="*/ 2147483647 w 40"/>
                <a:gd name="T85" fmla="*/ 2147483647 h 37"/>
                <a:gd name="T86" fmla="*/ 2147483647 w 40"/>
                <a:gd name="T87" fmla="*/ 2147483647 h 37"/>
                <a:gd name="T88" fmla="*/ 2147483647 w 40"/>
                <a:gd name="T89" fmla="*/ 2147483647 h 37"/>
                <a:gd name="T90" fmla="*/ 2147483647 w 40"/>
                <a:gd name="T91" fmla="*/ 2147483647 h 37"/>
                <a:gd name="T92" fmla="*/ 2147483647 w 40"/>
                <a:gd name="T93" fmla="*/ 2147483647 h 37"/>
                <a:gd name="T94" fmla="*/ 2147483647 w 40"/>
                <a:gd name="T95" fmla="*/ 2147483647 h 37"/>
                <a:gd name="T96" fmla="*/ 2147483647 w 40"/>
                <a:gd name="T97" fmla="*/ 2147483647 h 37"/>
                <a:gd name="T98" fmla="*/ 2147483647 w 40"/>
                <a:gd name="T99" fmla="*/ 2147483647 h 37"/>
                <a:gd name="T100" fmla="*/ 2147483647 w 40"/>
                <a:gd name="T101" fmla="*/ 2147483647 h 37"/>
                <a:gd name="T102" fmla="*/ 2147483647 w 40"/>
                <a:gd name="T103" fmla="*/ 2147483647 h 37"/>
                <a:gd name="T104" fmla="*/ 2147483647 w 40"/>
                <a:gd name="T105" fmla="*/ 2147483647 h 37"/>
                <a:gd name="T106" fmla="*/ 2147483647 w 40"/>
                <a:gd name="T107" fmla="*/ 2147483647 h 37"/>
                <a:gd name="T108" fmla="*/ 2147483647 w 40"/>
                <a:gd name="T109" fmla="*/ 2147483647 h 37"/>
                <a:gd name="T110" fmla="*/ 2147483647 w 40"/>
                <a:gd name="T111" fmla="*/ 2147483647 h 37"/>
                <a:gd name="T112" fmla="*/ 2147483647 w 40"/>
                <a:gd name="T113" fmla="*/ 2147483647 h 37"/>
                <a:gd name="T114" fmla="*/ 2147483647 w 40"/>
                <a:gd name="T115" fmla="*/ 2147483647 h 37"/>
                <a:gd name="T116" fmla="*/ 2147483647 w 40"/>
                <a:gd name="T117" fmla="*/ 2147483647 h 37"/>
                <a:gd name="T118" fmla="*/ 2147483647 w 40"/>
                <a:gd name="T119" fmla="*/ 2147483647 h 3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0"/>
                <a:gd name="T181" fmla="*/ 0 h 37"/>
                <a:gd name="T182" fmla="*/ 40 w 40"/>
                <a:gd name="T183" fmla="*/ 37 h 3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0" h="37">
                  <a:moveTo>
                    <a:pt x="1" y="15"/>
                  </a:moveTo>
                  <a:cubicBezTo>
                    <a:pt x="1" y="15"/>
                    <a:pt x="1" y="14"/>
                    <a:pt x="0" y="14"/>
                  </a:cubicBezTo>
                  <a:cubicBezTo>
                    <a:pt x="0" y="12"/>
                    <a:pt x="0" y="9"/>
                    <a:pt x="0" y="7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1" y="0"/>
                    <a:pt x="1" y="0"/>
                    <a:pt x="2" y="1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2" y="4"/>
                    <a:pt x="2" y="5"/>
                    <a:pt x="2" y="6"/>
                  </a:cubicBezTo>
                  <a:cubicBezTo>
                    <a:pt x="2" y="5"/>
                    <a:pt x="3" y="5"/>
                    <a:pt x="4" y="6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6" y="8"/>
                    <a:pt x="6" y="8"/>
                    <a:pt x="7" y="9"/>
                  </a:cubicBezTo>
                  <a:cubicBezTo>
                    <a:pt x="7" y="9"/>
                    <a:pt x="7" y="10"/>
                    <a:pt x="7" y="11"/>
                  </a:cubicBezTo>
                  <a:cubicBezTo>
                    <a:pt x="8" y="12"/>
                    <a:pt x="8" y="12"/>
                    <a:pt x="8" y="13"/>
                  </a:cubicBezTo>
                  <a:cubicBezTo>
                    <a:pt x="8" y="15"/>
                    <a:pt x="7" y="16"/>
                    <a:pt x="7" y="17"/>
                  </a:cubicBezTo>
                  <a:cubicBezTo>
                    <a:pt x="6" y="17"/>
                    <a:pt x="5" y="17"/>
                    <a:pt x="4" y="17"/>
                  </a:cubicBezTo>
                  <a:cubicBezTo>
                    <a:pt x="3" y="16"/>
                    <a:pt x="2" y="15"/>
                    <a:pt x="1" y="14"/>
                  </a:cubicBezTo>
                  <a:cubicBezTo>
                    <a:pt x="1" y="14"/>
                    <a:pt x="1" y="14"/>
                    <a:pt x="1" y="15"/>
                  </a:cubicBezTo>
                  <a:close/>
                  <a:moveTo>
                    <a:pt x="1" y="10"/>
                  </a:moveTo>
                  <a:cubicBezTo>
                    <a:pt x="1" y="11"/>
                    <a:pt x="2" y="12"/>
                    <a:pt x="2" y="13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4" y="15"/>
                    <a:pt x="5" y="15"/>
                    <a:pt x="5" y="15"/>
                  </a:cubicBezTo>
                  <a:cubicBezTo>
                    <a:pt x="6" y="15"/>
                    <a:pt x="6" y="14"/>
                    <a:pt x="6" y="12"/>
                  </a:cubicBezTo>
                  <a:cubicBezTo>
                    <a:pt x="6" y="11"/>
                    <a:pt x="6" y="10"/>
                    <a:pt x="5" y="9"/>
                  </a:cubicBezTo>
                  <a:cubicBezTo>
                    <a:pt x="5" y="8"/>
                    <a:pt x="4" y="7"/>
                    <a:pt x="4" y="7"/>
                  </a:cubicBezTo>
                  <a:cubicBezTo>
                    <a:pt x="3" y="7"/>
                    <a:pt x="3" y="7"/>
                    <a:pt x="2" y="7"/>
                  </a:cubicBezTo>
                  <a:cubicBezTo>
                    <a:pt x="2" y="8"/>
                    <a:pt x="1" y="8"/>
                    <a:pt x="1" y="10"/>
                  </a:cubicBezTo>
                  <a:close/>
                  <a:moveTo>
                    <a:pt x="15" y="20"/>
                  </a:moveTo>
                  <a:cubicBezTo>
                    <a:pt x="16" y="20"/>
                    <a:pt x="16" y="20"/>
                    <a:pt x="17" y="21"/>
                  </a:cubicBezTo>
                  <a:cubicBezTo>
                    <a:pt x="17" y="22"/>
                    <a:pt x="16" y="22"/>
                    <a:pt x="16" y="22"/>
                  </a:cubicBezTo>
                  <a:cubicBezTo>
                    <a:pt x="15" y="23"/>
                    <a:pt x="14" y="22"/>
                    <a:pt x="13" y="22"/>
                  </a:cubicBezTo>
                  <a:cubicBezTo>
                    <a:pt x="12" y="21"/>
                    <a:pt x="11" y="20"/>
                    <a:pt x="10" y="19"/>
                  </a:cubicBezTo>
                  <a:cubicBezTo>
                    <a:pt x="9" y="17"/>
                    <a:pt x="9" y="16"/>
                    <a:pt x="9" y="14"/>
                  </a:cubicBezTo>
                  <a:cubicBezTo>
                    <a:pt x="9" y="12"/>
                    <a:pt x="9" y="11"/>
                    <a:pt x="10" y="11"/>
                  </a:cubicBezTo>
                  <a:cubicBezTo>
                    <a:pt x="11" y="10"/>
                    <a:pt x="12" y="10"/>
                    <a:pt x="13" y="11"/>
                  </a:cubicBezTo>
                  <a:cubicBezTo>
                    <a:pt x="14" y="12"/>
                    <a:pt x="15" y="13"/>
                    <a:pt x="16" y="14"/>
                  </a:cubicBezTo>
                  <a:cubicBezTo>
                    <a:pt x="17" y="15"/>
                    <a:pt x="17" y="17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8"/>
                    <a:pt x="13" y="17"/>
                    <a:pt x="10" y="15"/>
                  </a:cubicBezTo>
                  <a:cubicBezTo>
                    <a:pt x="10" y="17"/>
                    <a:pt x="11" y="18"/>
                    <a:pt x="11" y="18"/>
                  </a:cubicBezTo>
                  <a:cubicBezTo>
                    <a:pt x="12" y="19"/>
                    <a:pt x="12" y="20"/>
                    <a:pt x="13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0"/>
                    <a:pt x="15" y="20"/>
                  </a:cubicBezTo>
                  <a:close/>
                  <a:moveTo>
                    <a:pt x="11" y="14"/>
                  </a:moveTo>
                  <a:cubicBezTo>
                    <a:pt x="12" y="15"/>
                    <a:pt x="14" y="16"/>
                    <a:pt x="15" y="17"/>
                  </a:cubicBezTo>
                  <a:cubicBezTo>
                    <a:pt x="15" y="16"/>
                    <a:pt x="15" y="15"/>
                    <a:pt x="15" y="14"/>
                  </a:cubicBezTo>
                  <a:cubicBezTo>
                    <a:pt x="14" y="14"/>
                    <a:pt x="14" y="13"/>
                    <a:pt x="13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13"/>
                    <a:pt x="11" y="13"/>
                    <a:pt x="11" y="14"/>
                  </a:cubicBezTo>
                  <a:close/>
                  <a:moveTo>
                    <a:pt x="24" y="27"/>
                  </a:moveTo>
                  <a:cubicBezTo>
                    <a:pt x="24" y="27"/>
                    <a:pt x="23" y="27"/>
                    <a:pt x="23" y="27"/>
                  </a:cubicBezTo>
                  <a:cubicBezTo>
                    <a:pt x="22" y="27"/>
                    <a:pt x="22" y="27"/>
                    <a:pt x="21" y="27"/>
                  </a:cubicBezTo>
                  <a:cubicBezTo>
                    <a:pt x="20" y="26"/>
                    <a:pt x="20" y="25"/>
                    <a:pt x="19" y="24"/>
                  </a:cubicBezTo>
                  <a:cubicBezTo>
                    <a:pt x="19" y="24"/>
                    <a:pt x="18" y="23"/>
                    <a:pt x="18" y="22"/>
                  </a:cubicBezTo>
                  <a:cubicBezTo>
                    <a:pt x="18" y="21"/>
                    <a:pt x="18" y="21"/>
                    <a:pt x="19" y="21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1" y="20"/>
                    <a:pt x="21" y="20"/>
                    <a:pt x="22" y="21"/>
                  </a:cubicBezTo>
                  <a:cubicBezTo>
                    <a:pt x="23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4" y="20"/>
                    <a:pt x="24" y="19"/>
                  </a:cubicBezTo>
                  <a:cubicBezTo>
                    <a:pt x="24" y="19"/>
                    <a:pt x="23" y="18"/>
                    <a:pt x="22" y="18"/>
                  </a:cubicBezTo>
                  <a:cubicBezTo>
                    <a:pt x="22" y="17"/>
                    <a:pt x="21" y="17"/>
                    <a:pt x="21" y="17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19" y="18"/>
                    <a:pt x="19" y="18"/>
                    <a:pt x="19" y="17"/>
                  </a:cubicBezTo>
                  <a:cubicBezTo>
                    <a:pt x="19" y="17"/>
                    <a:pt x="19" y="16"/>
                    <a:pt x="19" y="16"/>
                  </a:cubicBezTo>
                  <a:cubicBezTo>
                    <a:pt x="19" y="16"/>
                    <a:pt x="20" y="16"/>
                    <a:pt x="20" y="16"/>
                  </a:cubicBezTo>
                  <a:cubicBezTo>
                    <a:pt x="21" y="16"/>
                    <a:pt x="22" y="16"/>
                    <a:pt x="22" y="16"/>
                  </a:cubicBezTo>
                  <a:cubicBezTo>
                    <a:pt x="23" y="17"/>
                    <a:pt x="24" y="17"/>
                    <a:pt x="24" y="18"/>
                  </a:cubicBezTo>
                  <a:cubicBezTo>
                    <a:pt x="25" y="18"/>
                    <a:pt x="25" y="19"/>
                    <a:pt x="25" y="19"/>
                  </a:cubicBezTo>
                  <a:cubicBezTo>
                    <a:pt x="26" y="20"/>
                    <a:pt x="26" y="20"/>
                    <a:pt x="26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4"/>
                    <a:pt x="26" y="25"/>
                  </a:cubicBezTo>
                  <a:cubicBezTo>
                    <a:pt x="26" y="26"/>
                    <a:pt x="26" y="27"/>
                    <a:pt x="26" y="28"/>
                  </a:cubicBezTo>
                  <a:cubicBezTo>
                    <a:pt x="26" y="28"/>
                    <a:pt x="26" y="29"/>
                    <a:pt x="26" y="29"/>
                  </a:cubicBezTo>
                  <a:cubicBezTo>
                    <a:pt x="26" y="29"/>
                    <a:pt x="25" y="29"/>
                    <a:pt x="25" y="28"/>
                  </a:cubicBezTo>
                  <a:cubicBezTo>
                    <a:pt x="25" y="28"/>
                    <a:pt x="25" y="27"/>
                    <a:pt x="24" y="27"/>
                  </a:cubicBezTo>
                  <a:close/>
                  <a:moveTo>
                    <a:pt x="24" y="23"/>
                  </a:moveTo>
                  <a:cubicBezTo>
                    <a:pt x="24" y="23"/>
                    <a:pt x="23" y="23"/>
                    <a:pt x="22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2"/>
                    <a:pt x="20" y="23"/>
                  </a:cubicBezTo>
                  <a:cubicBezTo>
                    <a:pt x="20" y="23"/>
                    <a:pt x="20" y="24"/>
                    <a:pt x="20" y="24"/>
                  </a:cubicBezTo>
                  <a:cubicBezTo>
                    <a:pt x="21" y="25"/>
                    <a:pt x="21" y="25"/>
                    <a:pt x="22" y="25"/>
                  </a:cubicBezTo>
                  <a:cubicBezTo>
                    <a:pt x="22" y="26"/>
                    <a:pt x="23" y="26"/>
                    <a:pt x="23" y="26"/>
                  </a:cubicBezTo>
                  <a:cubicBezTo>
                    <a:pt x="24" y="26"/>
                    <a:pt x="24" y="26"/>
                    <a:pt x="24" y="25"/>
                  </a:cubicBezTo>
                  <a:cubicBezTo>
                    <a:pt x="24" y="25"/>
                    <a:pt x="24" y="24"/>
                    <a:pt x="24" y="24"/>
                  </a:cubicBezTo>
                  <a:cubicBezTo>
                    <a:pt x="24" y="23"/>
                    <a:pt x="24" y="23"/>
                    <a:pt x="24" y="23"/>
                  </a:cubicBezTo>
                  <a:close/>
                  <a:moveTo>
                    <a:pt x="28" y="30"/>
                  </a:moveTo>
                  <a:cubicBezTo>
                    <a:pt x="28" y="29"/>
                    <a:pt x="28" y="27"/>
                    <a:pt x="28" y="25"/>
                  </a:cubicBezTo>
                  <a:cubicBezTo>
                    <a:pt x="28" y="23"/>
                    <a:pt x="28" y="22"/>
                    <a:pt x="28" y="20"/>
                  </a:cubicBezTo>
                  <a:cubicBezTo>
                    <a:pt x="29" y="20"/>
                    <a:pt x="29" y="20"/>
                    <a:pt x="29" y="21"/>
                  </a:cubicBezTo>
                  <a:cubicBezTo>
                    <a:pt x="29" y="21"/>
                    <a:pt x="29" y="22"/>
                    <a:pt x="29" y="22"/>
                  </a:cubicBezTo>
                  <a:cubicBezTo>
                    <a:pt x="30" y="22"/>
                    <a:pt x="30" y="22"/>
                    <a:pt x="31" y="21"/>
                  </a:cubicBezTo>
                  <a:cubicBezTo>
                    <a:pt x="31" y="21"/>
                    <a:pt x="32" y="22"/>
                    <a:pt x="32" y="22"/>
                  </a:cubicBezTo>
                  <a:cubicBezTo>
                    <a:pt x="33" y="22"/>
                    <a:pt x="33" y="23"/>
                    <a:pt x="34" y="23"/>
                  </a:cubicBezTo>
                  <a:cubicBezTo>
                    <a:pt x="34" y="24"/>
                    <a:pt x="34" y="24"/>
                    <a:pt x="35" y="25"/>
                  </a:cubicBezTo>
                  <a:cubicBezTo>
                    <a:pt x="35" y="24"/>
                    <a:pt x="36" y="24"/>
                    <a:pt x="37" y="25"/>
                  </a:cubicBezTo>
                  <a:cubicBezTo>
                    <a:pt x="38" y="25"/>
                    <a:pt x="39" y="26"/>
                    <a:pt x="39" y="27"/>
                  </a:cubicBezTo>
                  <a:cubicBezTo>
                    <a:pt x="40" y="28"/>
                    <a:pt x="40" y="29"/>
                    <a:pt x="40" y="30"/>
                  </a:cubicBezTo>
                  <a:cubicBezTo>
                    <a:pt x="40" y="31"/>
                    <a:pt x="40" y="32"/>
                    <a:pt x="40" y="34"/>
                  </a:cubicBezTo>
                  <a:cubicBezTo>
                    <a:pt x="40" y="35"/>
                    <a:pt x="40" y="36"/>
                    <a:pt x="40" y="37"/>
                  </a:cubicBezTo>
                  <a:cubicBezTo>
                    <a:pt x="40" y="37"/>
                    <a:pt x="39" y="37"/>
                    <a:pt x="39" y="36"/>
                  </a:cubicBezTo>
                  <a:cubicBezTo>
                    <a:pt x="39" y="35"/>
                    <a:pt x="39" y="34"/>
                    <a:pt x="39" y="33"/>
                  </a:cubicBezTo>
                  <a:cubicBezTo>
                    <a:pt x="39" y="32"/>
                    <a:pt x="39" y="31"/>
                    <a:pt x="39" y="30"/>
                  </a:cubicBezTo>
                  <a:cubicBezTo>
                    <a:pt x="39" y="29"/>
                    <a:pt x="39" y="28"/>
                    <a:pt x="38" y="28"/>
                  </a:cubicBezTo>
                  <a:cubicBezTo>
                    <a:pt x="38" y="28"/>
                    <a:pt x="38" y="27"/>
                    <a:pt x="38" y="27"/>
                  </a:cubicBezTo>
                  <a:cubicBezTo>
                    <a:pt x="38" y="27"/>
                    <a:pt x="37" y="26"/>
                    <a:pt x="37" y="26"/>
                  </a:cubicBezTo>
                  <a:cubicBezTo>
                    <a:pt x="36" y="26"/>
                    <a:pt x="36" y="26"/>
                    <a:pt x="35" y="26"/>
                  </a:cubicBezTo>
                  <a:cubicBezTo>
                    <a:pt x="35" y="26"/>
                    <a:pt x="35" y="27"/>
                    <a:pt x="35" y="28"/>
                  </a:cubicBezTo>
                  <a:cubicBezTo>
                    <a:pt x="35" y="29"/>
                    <a:pt x="35" y="30"/>
                    <a:pt x="35" y="31"/>
                  </a:cubicBezTo>
                  <a:cubicBezTo>
                    <a:pt x="35" y="32"/>
                    <a:pt x="35" y="33"/>
                    <a:pt x="35" y="34"/>
                  </a:cubicBezTo>
                  <a:cubicBezTo>
                    <a:pt x="34" y="34"/>
                    <a:pt x="34" y="34"/>
                    <a:pt x="33" y="33"/>
                  </a:cubicBezTo>
                  <a:cubicBezTo>
                    <a:pt x="33" y="32"/>
                    <a:pt x="33" y="31"/>
                    <a:pt x="33" y="30"/>
                  </a:cubicBezTo>
                  <a:cubicBezTo>
                    <a:pt x="33" y="29"/>
                    <a:pt x="33" y="28"/>
                    <a:pt x="33" y="27"/>
                  </a:cubicBezTo>
                  <a:cubicBezTo>
                    <a:pt x="33" y="26"/>
                    <a:pt x="33" y="25"/>
                    <a:pt x="33" y="25"/>
                  </a:cubicBezTo>
                  <a:cubicBezTo>
                    <a:pt x="33" y="24"/>
                    <a:pt x="32" y="24"/>
                    <a:pt x="32" y="23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30" y="25"/>
                    <a:pt x="30" y="26"/>
                  </a:cubicBezTo>
                  <a:cubicBezTo>
                    <a:pt x="30" y="27"/>
                    <a:pt x="30" y="28"/>
                    <a:pt x="30" y="28"/>
                  </a:cubicBezTo>
                  <a:cubicBezTo>
                    <a:pt x="30" y="29"/>
                    <a:pt x="30" y="30"/>
                    <a:pt x="30" y="31"/>
                  </a:cubicBezTo>
                  <a:cubicBezTo>
                    <a:pt x="29" y="31"/>
                    <a:pt x="29" y="31"/>
                    <a:pt x="28" y="30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67" name="Freeform 927"/>
            <p:cNvSpPr>
              <a:spLocks noEditPoints="1"/>
            </p:cNvSpPr>
            <p:nvPr/>
          </p:nvSpPr>
          <p:spPr bwMode="auto">
            <a:xfrm>
              <a:off x="3204" y="373"/>
              <a:ext cx="927" cy="661"/>
            </a:xfrm>
            <a:custGeom>
              <a:avLst/>
              <a:gdLst>
                <a:gd name="T0" fmla="*/ 0 w 94"/>
                <a:gd name="T1" fmla="*/ 2147483647 h 67"/>
                <a:gd name="T2" fmla="*/ 2147483647 w 94"/>
                <a:gd name="T3" fmla="*/ 2147483647 h 67"/>
                <a:gd name="T4" fmla="*/ 2147483647 w 94"/>
                <a:gd name="T5" fmla="*/ 2147483647 h 67"/>
                <a:gd name="T6" fmla="*/ 2147483647 w 94"/>
                <a:gd name="T7" fmla="*/ 2147483647 h 67"/>
                <a:gd name="T8" fmla="*/ 2147483647 w 94"/>
                <a:gd name="T9" fmla="*/ 2147483647 h 67"/>
                <a:gd name="T10" fmla="*/ 2147483647 w 94"/>
                <a:gd name="T11" fmla="*/ 2147483647 h 67"/>
                <a:gd name="T12" fmla="*/ 2147483647 w 94"/>
                <a:gd name="T13" fmla="*/ 2147483647 h 67"/>
                <a:gd name="T14" fmla="*/ 2147483647 w 94"/>
                <a:gd name="T15" fmla="*/ 2147483647 h 67"/>
                <a:gd name="T16" fmla="*/ 2147483647 w 94"/>
                <a:gd name="T17" fmla="*/ 2147483647 h 67"/>
                <a:gd name="T18" fmla="*/ 2147483647 w 94"/>
                <a:gd name="T19" fmla="*/ 2147483647 h 67"/>
                <a:gd name="T20" fmla="*/ 2147483647 w 94"/>
                <a:gd name="T21" fmla="*/ 2147483647 h 67"/>
                <a:gd name="T22" fmla="*/ 2147483647 w 94"/>
                <a:gd name="T23" fmla="*/ 2147483647 h 67"/>
                <a:gd name="T24" fmla="*/ 2147483647 w 94"/>
                <a:gd name="T25" fmla="*/ 2147483647 h 67"/>
                <a:gd name="T26" fmla="*/ 2147483647 w 94"/>
                <a:gd name="T27" fmla="*/ 2147483647 h 67"/>
                <a:gd name="T28" fmla="*/ 2147483647 w 94"/>
                <a:gd name="T29" fmla="*/ 2147483647 h 67"/>
                <a:gd name="T30" fmla="*/ 2147483647 w 94"/>
                <a:gd name="T31" fmla="*/ 2147483647 h 67"/>
                <a:gd name="T32" fmla="*/ 2147483647 w 94"/>
                <a:gd name="T33" fmla="*/ 2147483647 h 67"/>
                <a:gd name="T34" fmla="*/ 2147483647 w 94"/>
                <a:gd name="T35" fmla="*/ 2147483647 h 67"/>
                <a:gd name="T36" fmla="*/ 2147483647 w 94"/>
                <a:gd name="T37" fmla="*/ 2147483647 h 67"/>
                <a:gd name="T38" fmla="*/ 2147483647 w 94"/>
                <a:gd name="T39" fmla="*/ 2147483647 h 67"/>
                <a:gd name="T40" fmla="*/ 2147483647 w 94"/>
                <a:gd name="T41" fmla="*/ 2147483647 h 67"/>
                <a:gd name="T42" fmla="*/ 2147483647 w 94"/>
                <a:gd name="T43" fmla="*/ 2147483647 h 67"/>
                <a:gd name="T44" fmla="*/ 2147483647 w 94"/>
                <a:gd name="T45" fmla="*/ 2147483647 h 67"/>
                <a:gd name="T46" fmla="*/ 2147483647 w 94"/>
                <a:gd name="T47" fmla="*/ 2147483647 h 67"/>
                <a:gd name="T48" fmla="*/ 2147483647 w 94"/>
                <a:gd name="T49" fmla="*/ 2147483647 h 67"/>
                <a:gd name="T50" fmla="*/ 2147483647 w 94"/>
                <a:gd name="T51" fmla="*/ 2147483647 h 67"/>
                <a:gd name="T52" fmla="*/ 2147483647 w 94"/>
                <a:gd name="T53" fmla="*/ 2147483647 h 67"/>
                <a:gd name="T54" fmla="*/ 2147483647 w 94"/>
                <a:gd name="T55" fmla="*/ 2147483647 h 67"/>
                <a:gd name="T56" fmla="*/ 2147483647 w 94"/>
                <a:gd name="T57" fmla="*/ 2147483647 h 67"/>
                <a:gd name="T58" fmla="*/ 2147483647 w 94"/>
                <a:gd name="T59" fmla="*/ 2147483647 h 67"/>
                <a:gd name="T60" fmla="*/ 2147483647 w 94"/>
                <a:gd name="T61" fmla="*/ 2147483647 h 67"/>
                <a:gd name="T62" fmla="*/ 2147483647 w 94"/>
                <a:gd name="T63" fmla="*/ 2147483647 h 67"/>
                <a:gd name="T64" fmla="*/ 2147483647 w 94"/>
                <a:gd name="T65" fmla="*/ 2147483647 h 67"/>
                <a:gd name="T66" fmla="*/ 2147483647 w 94"/>
                <a:gd name="T67" fmla="*/ 2147483647 h 67"/>
                <a:gd name="T68" fmla="*/ 2147483647 w 94"/>
                <a:gd name="T69" fmla="*/ 2147483647 h 67"/>
                <a:gd name="T70" fmla="*/ 2147483647 w 94"/>
                <a:gd name="T71" fmla="*/ 2147483647 h 67"/>
                <a:gd name="T72" fmla="*/ 2147483647 w 94"/>
                <a:gd name="T73" fmla="*/ 2147483647 h 67"/>
                <a:gd name="T74" fmla="*/ 2147483647 w 94"/>
                <a:gd name="T75" fmla="*/ 2147483647 h 67"/>
                <a:gd name="T76" fmla="*/ 2147483647 w 94"/>
                <a:gd name="T77" fmla="*/ 2147483647 h 67"/>
                <a:gd name="T78" fmla="*/ 2147483647 w 94"/>
                <a:gd name="T79" fmla="*/ 2147483647 h 67"/>
                <a:gd name="T80" fmla="*/ 2147483647 w 94"/>
                <a:gd name="T81" fmla="*/ 2147483647 h 67"/>
                <a:gd name="T82" fmla="*/ 2147483647 w 94"/>
                <a:gd name="T83" fmla="*/ 2147483647 h 67"/>
                <a:gd name="T84" fmla="*/ 2147483647 w 94"/>
                <a:gd name="T85" fmla="*/ 2147483647 h 67"/>
                <a:gd name="T86" fmla="*/ 2147483647 w 94"/>
                <a:gd name="T87" fmla="*/ 2147483647 h 67"/>
                <a:gd name="T88" fmla="*/ 2147483647 w 94"/>
                <a:gd name="T89" fmla="*/ 2147483647 h 67"/>
                <a:gd name="T90" fmla="*/ 2147483647 w 94"/>
                <a:gd name="T91" fmla="*/ 2147483647 h 67"/>
                <a:gd name="T92" fmla="*/ 2147483647 w 94"/>
                <a:gd name="T93" fmla="*/ 2147483647 h 67"/>
                <a:gd name="T94" fmla="*/ 2147483647 w 94"/>
                <a:gd name="T95" fmla="*/ 2147483647 h 67"/>
                <a:gd name="T96" fmla="*/ 2147483647 w 94"/>
                <a:gd name="T97" fmla="*/ 2147483647 h 67"/>
                <a:gd name="T98" fmla="*/ 2147483647 w 94"/>
                <a:gd name="T99" fmla="*/ 2147483647 h 67"/>
                <a:gd name="T100" fmla="*/ 2147483647 w 94"/>
                <a:gd name="T101" fmla="*/ 2147483647 h 67"/>
                <a:gd name="T102" fmla="*/ 2147483647 w 94"/>
                <a:gd name="T103" fmla="*/ 2147483647 h 67"/>
                <a:gd name="T104" fmla="*/ 2147483647 w 94"/>
                <a:gd name="T105" fmla="*/ 2147483647 h 67"/>
                <a:gd name="T106" fmla="*/ 2147483647 w 94"/>
                <a:gd name="T107" fmla="*/ 2147483647 h 67"/>
                <a:gd name="T108" fmla="*/ 2147483647 w 94"/>
                <a:gd name="T109" fmla="*/ 2147483647 h 67"/>
                <a:gd name="T110" fmla="*/ 2147483647 w 94"/>
                <a:gd name="T111" fmla="*/ 2147483647 h 67"/>
                <a:gd name="T112" fmla="*/ 2147483647 w 94"/>
                <a:gd name="T113" fmla="*/ 2147483647 h 67"/>
                <a:gd name="T114" fmla="*/ 2147483647 w 94"/>
                <a:gd name="T115" fmla="*/ 2147483647 h 67"/>
                <a:gd name="T116" fmla="*/ 2147483647 w 94"/>
                <a:gd name="T117" fmla="*/ 2147483647 h 67"/>
                <a:gd name="T118" fmla="*/ 2147483647 w 94"/>
                <a:gd name="T119" fmla="*/ 2147483647 h 67"/>
                <a:gd name="T120" fmla="*/ 2147483647 w 94"/>
                <a:gd name="T121" fmla="*/ 2147483647 h 67"/>
                <a:gd name="T122" fmla="*/ 2147483647 w 94"/>
                <a:gd name="T123" fmla="*/ 2147483647 h 67"/>
                <a:gd name="T124" fmla="*/ 2147483647 w 94"/>
                <a:gd name="T125" fmla="*/ 2147483647 h 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4"/>
                <a:gd name="T190" fmla="*/ 0 h 67"/>
                <a:gd name="T191" fmla="*/ 94 w 94"/>
                <a:gd name="T192" fmla="*/ 67 h 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4" h="67">
                  <a:moveTo>
                    <a:pt x="4" y="17"/>
                  </a:moveTo>
                  <a:cubicBezTo>
                    <a:pt x="4" y="15"/>
                    <a:pt x="4" y="12"/>
                    <a:pt x="4" y="10"/>
                  </a:cubicBezTo>
                  <a:cubicBezTo>
                    <a:pt x="4" y="8"/>
                    <a:pt x="4" y="6"/>
                    <a:pt x="4" y="4"/>
                  </a:cubicBezTo>
                  <a:cubicBezTo>
                    <a:pt x="3" y="3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3" y="2"/>
                    <a:pt x="6" y="4"/>
                    <a:pt x="10" y="6"/>
                  </a:cubicBezTo>
                  <a:cubicBezTo>
                    <a:pt x="10" y="6"/>
                    <a:pt x="10" y="7"/>
                    <a:pt x="10" y="7"/>
                  </a:cubicBezTo>
                  <a:cubicBezTo>
                    <a:pt x="8" y="6"/>
                    <a:pt x="7" y="6"/>
                    <a:pt x="6" y="5"/>
                  </a:cubicBezTo>
                  <a:cubicBezTo>
                    <a:pt x="6" y="7"/>
                    <a:pt x="6" y="9"/>
                    <a:pt x="6" y="11"/>
                  </a:cubicBezTo>
                  <a:cubicBezTo>
                    <a:pt x="6" y="13"/>
                    <a:pt x="6" y="15"/>
                    <a:pt x="6" y="18"/>
                  </a:cubicBezTo>
                  <a:cubicBezTo>
                    <a:pt x="5" y="17"/>
                    <a:pt x="5" y="17"/>
                    <a:pt x="4" y="17"/>
                  </a:cubicBezTo>
                  <a:close/>
                  <a:moveTo>
                    <a:pt x="15" y="20"/>
                  </a:moveTo>
                  <a:cubicBezTo>
                    <a:pt x="16" y="20"/>
                    <a:pt x="16" y="20"/>
                    <a:pt x="17" y="21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3"/>
                    <a:pt x="14" y="23"/>
                    <a:pt x="13" y="22"/>
                  </a:cubicBezTo>
                  <a:cubicBezTo>
                    <a:pt x="12" y="21"/>
                    <a:pt x="11" y="20"/>
                    <a:pt x="10" y="19"/>
                  </a:cubicBezTo>
                  <a:cubicBezTo>
                    <a:pt x="9" y="17"/>
                    <a:pt x="9" y="16"/>
                    <a:pt x="9" y="14"/>
                  </a:cubicBezTo>
                  <a:cubicBezTo>
                    <a:pt x="9" y="12"/>
                    <a:pt x="9" y="11"/>
                    <a:pt x="10" y="11"/>
                  </a:cubicBezTo>
                  <a:cubicBezTo>
                    <a:pt x="11" y="10"/>
                    <a:pt x="12" y="10"/>
                    <a:pt x="13" y="11"/>
                  </a:cubicBezTo>
                  <a:cubicBezTo>
                    <a:pt x="14" y="12"/>
                    <a:pt x="15" y="13"/>
                    <a:pt x="16" y="14"/>
                  </a:cubicBezTo>
                  <a:cubicBezTo>
                    <a:pt x="16" y="15"/>
                    <a:pt x="17" y="17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8"/>
                    <a:pt x="12" y="17"/>
                    <a:pt x="10" y="15"/>
                  </a:cubicBezTo>
                  <a:cubicBezTo>
                    <a:pt x="10" y="17"/>
                    <a:pt x="11" y="18"/>
                    <a:pt x="11" y="19"/>
                  </a:cubicBezTo>
                  <a:cubicBezTo>
                    <a:pt x="12" y="19"/>
                    <a:pt x="12" y="20"/>
                    <a:pt x="13" y="20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5" y="21"/>
                    <a:pt x="15" y="20"/>
                    <a:pt x="15" y="20"/>
                  </a:cubicBezTo>
                  <a:close/>
                  <a:moveTo>
                    <a:pt x="10" y="14"/>
                  </a:moveTo>
                  <a:cubicBezTo>
                    <a:pt x="12" y="15"/>
                    <a:pt x="14" y="16"/>
                    <a:pt x="15" y="17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4" y="14"/>
                    <a:pt x="14" y="13"/>
                    <a:pt x="13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13"/>
                    <a:pt x="10" y="13"/>
                    <a:pt x="10" y="14"/>
                  </a:cubicBezTo>
                  <a:close/>
                  <a:moveTo>
                    <a:pt x="19" y="25"/>
                  </a:moveTo>
                  <a:cubicBezTo>
                    <a:pt x="19" y="23"/>
                    <a:pt x="19" y="22"/>
                    <a:pt x="19" y="20"/>
                  </a:cubicBezTo>
                  <a:cubicBezTo>
                    <a:pt x="19" y="18"/>
                    <a:pt x="19" y="16"/>
                    <a:pt x="19" y="15"/>
                  </a:cubicBezTo>
                  <a:cubicBezTo>
                    <a:pt x="19" y="15"/>
                    <a:pt x="19" y="15"/>
                    <a:pt x="20" y="15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20" y="16"/>
                    <a:pt x="21" y="16"/>
                    <a:pt x="21" y="16"/>
                  </a:cubicBezTo>
                  <a:cubicBezTo>
                    <a:pt x="21" y="16"/>
                    <a:pt x="22" y="16"/>
                    <a:pt x="23" y="17"/>
                  </a:cubicBezTo>
                  <a:cubicBezTo>
                    <a:pt x="23" y="17"/>
                    <a:pt x="24" y="17"/>
                    <a:pt x="24" y="18"/>
                  </a:cubicBezTo>
                  <a:cubicBezTo>
                    <a:pt x="25" y="19"/>
                    <a:pt x="25" y="19"/>
                    <a:pt x="25" y="20"/>
                  </a:cubicBezTo>
                  <a:cubicBezTo>
                    <a:pt x="26" y="19"/>
                    <a:pt x="27" y="19"/>
                    <a:pt x="28" y="20"/>
                  </a:cubicBezTo>
                  <a:cubicBezTo>
                    <a:pt x="29" y="20"/>
                    <a:pt x="29" y="21"/>
                    <a:pt x="30" y="22"/>
                  </a:cubicBezTo>
                  <a:cubicBezTo>
                    <a:pt x="30" y="22"/>
                    <a:pt x="30" y="23"/>
                    <a:pt x="30" y="25"/>
                  </a:cubicBezTo>
                  <a:cubicBezTo>
                    <a:pt x="30" y="26"/>
                    <a:pt x="30" y="27"/>
                    <a:pt x="30" y="28"/>
                  </a:cubicBezTo>
                  <a:cubicBezTo>
                    <a:pt x="30" y="29"/>
                    <a:pt x="30" y="31"/>
                    <a:pt x="30" y="32"/>
                  </a:cubicBezTo>
                  <a:cubicBezTo>
                    <a:pt x="30" y="31"/>
                    <a:pt x="29" y="31"/>
                    <a:pt x="29" y="31"/>
                  </a:cubicBezTo>
                  <a:cubicBezTo>
                    <a:pt x="29" y="30"/>
                    <a:pt x="29" y="29"/>
                    <a:pt x="29" y="28"/>
                  </a:cubicBezTo>
                  <a:cubicBezTo>
                    <a:pt x="29" y="27"/>
                    <a:pt x="29" y="25"/>
                    <a:pt x="29" y="24"/>
                  </a:cubicBezTo>
                  <a:cubicBezTo>
                    <a:pt x="29" y="24"/>
                    <a:pt x="29" y="23"/>
                    <a:pt x="29" y="23"/>
                  </a:cubicBezTo>
                  <a:cubicBezTo>
                    <a:pt x="29" y="22"/>
                    <a:pt x="29" y="22"/>
                    <a:pt x="28" y="22"/>
                  </a:cubicBezTo>
                  <a:cubicBezTo>
                    <a:pt x="28" y="21"/>
                    <a:pt x="28" y="21"/>
                    <a:pt x="27" y="21"/>
                  </a:cubicBezTo>
                  <a:cubicBezTo>
                    <a:pt x="27" y="21"/>
                    <a:pt x="26" y="21"/>
                    <a:pt x="26" y="21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5" y="24"/>
                    <a:pt x="25" y="25"/>
                    <a:pt x="25" y="26"/>
                  </a:cubicBezTo>
                  <a:cubicBezTo>
                    <a:pt x="25" y="27"/>
                    <a:pt x="25" y="28"/>
                    <a:pt x="25" y="29"/>
                  </a:cubicBezTo>
                  <a:cubicBezTo>
                    <a:pt x="25" y="29"/>
                    <a:pt x="24" y="28"/>
                    <a:pt x="24" y="28"/>
                  </a:cubicBezTo>
                  <a:cubicBezTo>
                    <a:pt x="24" y="27"/>
                    <a:pt x="24" y="26"/>
                    <a:pt x="24" y="25"/>
                  </a:cubicBezTo>
                  <a:cubicBezTo>
                    <a:pt x="24" y="23"/>
                    <a:pt x="24" y="22"/>
                    <a:pt x="24" y="21"/>
                  </a:cubicBezTo>
                  <a:cubicBezTo>
                    <a:pt x="24" y="20"/>
                    <a:pt x="24" y="20"/>
                    <a:pt x="23" y="19"/>
                  </a:cubicBezTo>
                  <a:cubicBezTo>
                    <a:pt x="23" y="19"/>
                    <a:pt x="23" y="18"/>
                    <a:pt x="22" y="18"/>
                  </a:cubicBezTo>
                  <a:cubicBezTo>
                    <a:pt x="22" y="18"/>
                    <a:pt x="21" y="18"/>
                    <a:pt x="21" y="18"/>
                  </a:cubicBezTo>
                  <a:cubicBezTo>
                    <a:pt x="21" y="18"/>
                    <a:pt x="20" y="18"/>
                    <a:pt x="20" y="18"/>
                  </a:cubicBezTo>
                  <a:cubicBezTo>
                    <a:pt x="20" y="19"/>
                    <a:pt x="20" y="19"/>
                    <a:pt x="20" y="20"/>
                  </a:cubicBezTo>
                  <a:cubicBezTo>
                    <a:pt x="20" y="22"/>
                    <a:pt x="20" y="24"/>
                    <a:pt x="20" y="26"/>
                  </a:cubicBezTo>
                  <a:cubicBezTo>
                    <a:pt x="20" y="26"/>
                    <a:pt x="19" y="25"/>
                    <a:pt x="19" y="25"/>
                  </a:cubicBezTo>
                  <a:close/>
                  <a:moveTo>
                    <a:pt x="33" y="37"/>
                  </a:moveTo>
                  <a:cubicBezTo>
                    <a:pt x="33" y="35"/>
                    <a:pt x="33" y="32"/>
                    <a:pt x="33" y="30"/>
                  </a:cubicBezTo>
                  <a:cubicBezTo>
                    <a:pt x="33" y="27"/>
                    <a:pt x="33" y="25"/>
                    <a:pt x="33" y="23"/>
                  </a:cubicBezTo>
                  <a:cubicBezTo>
                    <a:pt x="33" y="23"/>
                    <a:pt x="34" y="23"/>
                    <a:pt x="34" y="23"/>
                  </a:cubicBezTo>
                  <a:cubicBezTo>
                    <a:pt x="34" y="24"/>
                    <a:pt x="34" y="24"/>
                    <a:pt x="34" y="25"/>
                  </a:cubicBezTo>
                  <a:cubicBezTo>
                    <a:pt x="34" y="24"/>
                    <a:pt x="35" y="24"/>
                    <a:pt x="35" y="24"/>
                  </a:cubicBezTo>
                  <a:cubicBezTo>
                    <a:pt x="35" y="24"/>
                    <a:pt x="36" y="24"/>
                    <a:pt x="37" y="25"/>
                  </a:cubicBezTo>
                  <a:cubicBezTo>
                    <a:pt x="37" y="25"/>
                    <a:pt x="38" y="26"/>
                    <a:pt x="38" y="26"/>
                  </a:cubicBezTo>
                  <a:cubicBezTo>
                    <a:pt x="39" y="27"/>
                    <a:pt x="40" y="28"/>
                    <a:pt x="40" y="29"/>
                  </a:cubicBezTo>
                  <a:cubicBezTo>
                    <a:pt x="40" y="30"/>
                    <a:pt x="40" y="31"/>
                    <a:pt x="40" y="32"/>
                  </a:cubicBezTo>
                  <a:cubicBezTo>
                    <a:pt x="40" y="33"/>
                    <a:pt x="40" y="34"/>
                    <a:pt x="40" y="35"/>
                  </a:cubicBezTo>
                  <a:cubicBezTo>
                    <a:pt x="39" y="35"/>
                    <a:pt x="39" y="36"/>
                    <a:pt x="38" y="36"/>
                  </a:cubicBezTo>
                  <a:cubicBezTo>
                    <a:pt x="38" y="36"/>
                    <a:pt x="37" y="36"/>
                    <a:pt x="36" y="35"/>
                  </a:cubicBezTo>
                  <a:cubicBezTo>
                    <a:pt x="36" y="35"/>
                    <a:pt x="35" y="35"/>
                    <a:pt x="35" y="34"/>
                  </a:cubicBezTo>
                  <a:cubicBezTo>
                    <a:pt x="35" y="34"/>
                    <a:pt x="34" y="33"/>
                    <a:pt x="34" y="33"/>
                  </a:cubicBezTo>
                  <a:cubicBezTo>
                    <a:pt x="34" y="35"/>
                    <a:pt x="34" y="36"/>
                    <a:pt x="34" y="38"/>
                  </a:cubicBezTo>
                  <a:cubicBezTo>
                    <a:pt x="34" y="38"/>
                    <a:pt x="33" y="37"/>
                    <a:pt x="33" y="37"/>
                  </a:cubicBezTo>
                  <a:close/>
                  <a:moveTo>
                    <a:pt x="34" y="29"/>
                  </a:moveTo>
                  <a:cubicBezTo>
                    <a:pt x="34" y="30"/>
                    <a:pt x="34" y="31"/>
                    <a:pt x="35" y="32"/>
                  </a:cubicBezTo>
                  <a:cubicBezTo>
                    <a:pt x="35" y="33"/>
                    <a:pt x="36" y="34"/>
                    <a:pt x="36" y="34"/>
                  </a:cubicBezTo>
                  <a:cubicBezTo>
                    <a:pt x="37" y="34"/>
                    <a:pt x="38" y="34"/>
                    <a:pt x="38" y="34"/>
                  </a:cubicBezTo>
                  <a:cubicBezTo>
                    <a:pt x="38" y="34"/>
                    <a:pt x="39" y="33"/>
                    <a:pt x="39" y="31"/>
                  </a:cubicBezTo>
                  <a:cubicBezTo>
                    <a:pt x="39" y="30"/>
                    <a:pt x="38" y="29"/>
                    <a:pt x="38" y="28"/>
                  </a:cubicBezTo>
                  <a:cubicBezTo>
                    <a:pt x="38" y="27"/>
                    <a:pt x="37" y="26"/>
                    <a:pt x="36" y="26"/>
                  </a:cubicBezTo>
                  <a:cubicBezTo>
                    <a:pt x="36" y="26"/>
                    <a:pt x="35" y="26"/>
                    <a:pt x="35" y="26"/>
                  </a:cubicBezTo>
                  <a:cubicBezTo>
                    <a:pt x="34" y="26"/>
                    <a:pt x="34" y="27"/>
                    <a:pt x="34" y="29"/>
                  </a:cubicBezTo>
                  <a:close/>
                  <a:moveTo>
                    <a:pt x="48" y="39"/>
                  </a:moveTo>
                  <a:cubicBezTo>
                    <a:pt x="49" y="39"/>
                    <a:pt x="49" y="39"/>
                    <a:pt x="50" y="40"/>
                  </a:cubicBezTo>
                  <a:cubicBezTo>
                    <a:pt x="49" y="41"/>
                    <a:pt x="49" y="41"/>
                    <a:pt x="48" y="41"/>
                  </a:cubicBezTo>
                  <a:cubicBezTo>
                    <a:pt x="48" y="42"/>
                    <a:pt x="47" y="41"/>
                    <a:pt x="46" y="41"/>
                  </a:cubicBezTo>
                  <a:cubicBezTo>
                    <a:pt x="44" y="40"/>
                    <a:pt x="43" y="39"/>
                    <a:pt x="43" y="38"/>
                  </a:cubicBezTo>
                  <a:cubicBezTo>
                    <a:pt x="42" y="36"/>
                    <a:pt x="42" y="35"/>
                    <a:pt x="42" y="33"/>
                  </a:cubicBezTo>
                  <a:cubicBezTo>
                    <a:pt x="42" y="31"/>
                    <a:pt x="42" y="30"/>
                    <a:pt x="43" y="30"/>
                  </a:cubicBezTo>
                  <a:cubicBezTo>
                    <a:pt x="43" y="29"/>
                    <a:pt x="44" y="29"/>
                    <a:pt x="46" y="30"/>
                  </a:cubicBezTo>
                  <a:cubicBezTo>
                    <a:pt x="47" y="31"/>
                    <a:pt x="48" y="32"/>
                    <a:pt x="49" y="33"/>
                  </a:cubicBezTo>
                  <a:cubicBezTo>
                    <a:pt x="49" y="34"/>
                    <a:pt x="50" y="36"/>
                    <a:pt x="50" y="38"/>
                  </a:cubicBezTo>
                  <a:cubicBezTo>
                    <a:pt x="50" y="38"/>
                    <a:pt x="50" y="38"/>
                    <a:pt x="50" y="38"/>
                  </a:cubicBezTo>
                  <a:cubicBezTo>
                    <a:pt x="47" y="37"/>
                    <a:pt x="45" y="36"/>
                    <a:pt x="43" y="34"/>
                  </a:cubicBezTo>
                  <a:cubicBezTo>
                    <a:pt x="43" y="35"/>
                    <a:pt x="43" y="37"/>
                    <a:pt x="44" y="37"/>
                  </a:cubicBezTo>
                  <a:cubicBezTo>
                    <a:pt x="44" y="38"/>
                    <a:pt x="45" y="39"/>
                    <a:pt x="46" y="39"/>
                  </a:cubicBezTo>
                  <a:cubicBezTo>
                    <a:pt x="46" y="40"/>
                    <a:pt x="47" y="40"/>
                    <a:pt x="47" y="40"/>
                  </a:cubicBezTo>
                  <a:cubicBezTo>
                    <a:pt x="48" y="40"/>
                    <a:pt x="48" y="39"/>
                    <a:pt x="48" y="39"/>
                  </a:cubicBezTo>
                  <a:close/>
                  <a:moveTo>
                    <a:pt x="43" y="33"/>
                  </a:moveTo>
                  <a:cubicBezTo>
                    <a:pt x="45" y="34"/>
                    <a:pt x="46" y="35"/>
                    <a:pt x="48" y="36"/>
                  </a:cubicBezTo>
                  <a:cubicBezTo>
                    <a:pt x="48" y="35"/>
                    <a:pt x="48" y="34"/>
                    <a:pt x="47" y="33"/>
                  </a:cubicBezTo>
                  <a:cubicBezTo>
                    <a:pt x="47" y="32"/>
                    <a:pt x="46" y="32"/>
                    <a:pt x="46" y="31"/>
                  </a:cubicBezTo>
                  <a:cubicBezTo>
                    <a:pt x="45" y="31"/>
                    <a:pt x="44" y="31"/>
                    <a:pt x="44" y="31"/>
                  </a:cubicBezTo>
                  <a:cubicBezTo>
                    <a:pt x="43" y="31"/>
                    <a:pt x="43" y="32"/>
                    <a:pt x="43" y="33"/>
                  </a:cubicBezTo>
                  <a:close/>
                  <a:moveTo>
                    <a:pt x="51" y="44"/>
                  </a:moveTo>
                  <a:cubicBezTo>
                    <a:pt x="51" y="42"/>
                    <a:pt x="51" y="40"/>
                    <a:pt x="51" y="39"/>
                  </a:cubicBezTo>
                  <a:cubicBezTo>
                    <a:pt x="51" y="37"/>
                    <a:pt x="51" y="35"/>
                    <a:pt x="51" y="33"/>
                  </a:cubicBezTo>
                  <a:cubicBezTo>
                    <a:pt x="52" y="34"/>
                    <a:pt x="52" y="34"/>
                    <a:pt x="53" y="34"/>
                  </a:cubicBezTo>
                  <a:cubicBezTo>
                    <a:pt x="53" y="35"/>
                    <a:pt x="53" y="35"/>
                    <a:pt x="53" y="36"/>
                  </a:cubicBezTo>
                  <a:cubicBezTo>
                    <a:pt x="53" y="35"/>
                    <a:pt x="53" y="35"/>
                    <a:pt x="54" y="35"/>
                  </a:cubicBezTo>
                  <a:cubicBezTo>
                    <a:pt x="54" y="35"/>
                    <a:pt x="54" y="35"/>
                    <a:pt x="55" y="35"/>
                  </a:cubicBezTo>
                  <a:cubicBezTo>
                    <a:pt x="55" y="35"/>
                    <a:pt x="56" y="36"/>
                    <a:pt x="56" y="37"/>
                  </a:cubicBezTo>
                  <a:cubicBezTo>
                    <a:pt x="56" y="37"/>
                    <a:pt x="56" y="37"/>
                    <a:pt x="56" y="38"/>
                  </a:cubicBezTo>
                  <a:cubicBezTo>
                    <a:pt x="55" y="37"/>
                    <a:pt x="55" y="37"/>
                    <a:pt x="55" y="37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8"/>
                    <a:pt x="53" y="39"/>
                    <a:pt x="53" y="39"/>
                  </a:cubicBezTo>
                  <a:cubicBezTo>
                    <a:pt x="53" y="41"/>
                    <a:pt x="53" y="43"/>
                    <a:pt x="53" y="45"/>
                  </a:cubicBezTo>
                  <a:cubicBezTo>
                    <a:pt x="52" y="44"/>
                    <a:pt x="52" y="44"/>
                    <a:pt x="51" y="44"/>
                  </a:cubicBezTo>
                  <a:close/>
                  <a:moveTo>
                    <a:pt x="63" y="49"/>
                  </a:moveTo>
                  <a:cubicBezTo>
                    <a:pt x="62" y="49"/>
                    <a:pt x="62" y="50"/>
                    <a:pt x="61" y="49"/>
                  </a:cubicBezTo>
                  <a:cubicBezTo>
                    <a:pt x="61" y="49"/>
                    <a:pt x="60" y="49"/>
                    <a:pt x="60" y="49"/>
                  </a:cubicBezTo>
                  <a:cubicBezTo>
                    <a:pt x="59" y="48"/>
                    <a:pt x="58" y="48"/>
                    <a:pt x="57" y="47"/>
                  </a:cubicBezTo>
                  <a:cubicBezTo>
                    <a:pt x="57" y="46"/>
                    <a:pt x="57" y="45"/>
                    <a:pt x="57" y="44"/>
                  </a:cubicBezTo>
                  <a:cubicBezTo>
                    <a:pt x="57" y="44"/>
                    <a:pt x="57" y="43"/>
                    <a:pt x="57" y="43"/>
                  </a:cubicBezTo>
                  <a:cubicBezTo>
                    <a:pt x="57" y="43"/>
                    <a:pt x="57" y="42"/>
                    <a:pt x="58" y="42"/>
                  </a:cubicBezTo>
                  <a:cubicBezTo>
                    <a:pt x="58" y="42"/>
                    <a:pt x="58" y="42"/>
                    <a:pt x="59" y="42"/>
                  </a:cubicBezTo>
                  <a:cubicBezTo>
                    <a:pt x="59" y="42"/>
                    <a:pt x="60" y="43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63" y="44"/>
                    <a:pt x="63" y="43"/>
                    <a:pt x="63" y="43"/>
                  </a:cubicBezTo>
                  <a:cubicBezTo>
                    <a:pt x="63" y="43"/>
                    <a:pt x="63" y="42"/>
                    <a:pt x="62" y="42"/>
                  </a:cubicBezTo>
                  <a:cubicBezTo>
                    <a:pt x="62" y="41"/>
                    <a:pt x="61" y="40"/>
                    <a:pt x="61" y="40"/>
                  </a:cubicBezTo>
                  <a:cubicBezTo>
                    <a:pt x="60" y="40"/>
                    <a:pt x="59" y="39"/>
                    <a:pt x="59" y="40"/>
                  </a:cubicBezTo>
                  <a:cubicBezTo>
                    <a:pt x="59" y="40"/>
                    <a:pt x="59" y="40"/>
                    <a:pt x="58" y="41"/>
                  </a:cubicBezTo>
                  <a:cubicBezTo>
                    <a:pt x="58" y="40"/>
                    <a:pt x="57" y="40"/>
                    <a:pt x="57" y="40"/>
                  </a:cubicBezTo>
                  <a:cubicBezTo>
                    <a:pt x="57" y="39"/>
                    <a:pt x="57" y="38"/>
                    <a:pt x="58" y="38"/>
                  </a:cubicBezTo>
                  <a:cubicBezTo>
                    <a:pt x="58" y="38"/>
                    <a:pt x="58" y="38"/>
                    <a:pt x="59" y="38"/>
                  </a:cubicBezTo>
                  <a:cubicBezTo>
                    <a:pt x="59" y="38"/>
                    <a:pt x="60" y="38"/>
                    <a:pt x="61" y="39"/>
                  </a:cubicBezTo>
                  <a:cubicBezTo>
                    <a:pt x="62" y="39"/>
                    <a:pt x="62" y="40"/>
                    <a:pt x="63" y="40"/>
                  </a:cubicBezTo>
                  <a:cubicBezTo>
                    <a:pt x="63" y="40"/>
                    <a:pt x="64" y="41"/>
                    <a:pt x="64" y="41"/>
                  </a:cubicBezTo>
                  <a:cubicBezTo>
                    <a:pt x="64" y="42"/>
                    <a:pt x="64" y="42"/>
                    <a:pt x="64" y="43"/>
                  </a:cubicBezTo>
                  <a:cubicBezTo>
                    <a:pt x="64" y="43"/>
                    <a:pt x="64" y="44"/>
                    <a:pt x="64" y="45"/>
                  </a:cubicBezTo>
                  <a:cubicBezTo>
                    <a:pt x="64" y="45"/>
                    <a:pt x="64" y="46"/>
                    <a:pt x="64" y="47"/>
                  </a:cubicBezTo>
                  <a:cubicBezTo>
                    <a:pt x="64" y="49"/>
                    <a:pt x="64" y="50"/>
                    <a:pt x="64" y="50"/>
                  </a:cubicBezTo>
                  <a:cubicBezTo>
                    <a:pt x="64" y="51"/>
                    <a:pt x="65" y="51"/>
                    <a:pt x="65" y="52"/>
                  </a:cubicBezTo>
                  <a:cubicBezTo>
                    <a:pt x="64" y="51"/>
                    <a:pt x="64" y="51"/>
                    <a:pt x="63" y="51"/>
                  </a:cubicBezTo>
                  <a:cubicBezTo>
                    <a:pt x="63" y="50"/>
                    <a:pt x="63" y="50"/>
                    <a:pt x="63" y="49"/>
                  </a:cubicBezTo>
                  <a:close/>
                  <a:moveTo>
                    <a:pt x="63" y="45"/>
                  </a:moveTo>
                  <a:cubicBezTo>
                    <a:pt x="62" y="45"/>
                    <a:pt x="61" y="45"/>
                    <a:pt x="60" y="44"/>
                  </a:cubicBezTo>
                  <a:cubicBezTo>
                    <a:pt x="60" y="44"/>
                    <a:pt x="59" y="44"/>
                    <a:pt x="59" y="44"/>
                  </a:cubicBezTo>
                  <a:cubicBezTo>
                    <a:pt x="59" y="44"/>
                    <a:pt x="59" y="44"/>
                    <a:pt x="58" y="44"/>
                  </a:cubicBezTo>
                  <a:cubicBezTo>
                    <a:pt x="58" y="44"/>
                    <a:pt x="58" y="45"/>
                    <a:pt x="58" y="45"/>
                  </a:cubicBezTo>
                  <a:cubicBezTo>
                    <a:pt x="58" y="45"/>
                    <a:pt x="58" y="46"/>
                    <a:pt x="59" y="46"/>
                  </a:cubicBezTo>
                  <a:cubicBezTo>
                    <a:pt x="59" y="47"/>
                    <a:pt x="59" y="47"/>
                    <a:pt x="60" y="48"/>
                  </a:cubicBezTo>
                  <a:cubicBezTo>
                    <a:pt x="61" y="48"/>
                    <a:pt x="61" y="48"/>
                    <a:pt x="62" y="48"/>
                  </a:cubicBezTo>
                  <a:cubicBezTo>
                    <a:pt x="62" y="48"/>
                    <a:pt x="62" y="48"/>
                    <a:pt x="63" y="47"/>
                  </a:cubicBezTo>
                  <a:cubicBezTo>
                    <a:pt x="63" y="47"/>
                    <a:pt x="63" y="47"/>
                    <a:pt x="63" y="46"/>
                  </a:cubicBezTo>
                  <a:cubicBezTo>
                    <a:pt x="63" y="46"/>
                    <a:pt x="63" y="45"/>
                    <a:pt x="63" y="45"/>
                  </a:cubicBezTo>
                  <a:close/>
                  <a:moveTo>
                    <a:pt x="70" y="53"/>
                  </a:moveTo>
                  <a:cubicBezTo>
                    <a:pt x="70" y="54"/>
                    <a:pt x="70" y="54"/>
                    <a:pt x="70" y="55"/>
                  </a:cubicBezTo>
                  <a:cubicBezTo>
                    <a:pt x="70" y="55"/>
                    <a:pt x="69" y="54"/>
                    <a:pt x="69" y="54"/>
                  </a:cubicBezTo>
                  <a:cubicBezTo>
                    <a:pt x="68" y="54"/>
                    <a:pt x="68" y="53"/>
                    <a:pt x="68" y="53"/>
                  </a:cubicBezTo>
                  <a:cubicBezTo>
                    <a:pt x="67" y="53"/>
                    <a:pt x="67" y="52"/>
                    <a:pt x="67" y="52"/>
                  </a:cubicBezTo>
                  <a:cubicBezTo>
                    <a:pt x="67" y="52"/>
                    <a:pt x="67" y="51"/>
                    <a:pt x="67" y="50"/>
                  </a:cubicBezTo>
                  <a:cubicBezTo>
                    <a:pt x="67" y="49"/>
                    <a:pt x="67" y="48"/>
                    <a:pt x="67" y="47"/>
                  </a:cubicBezTo>
                  <a:cubicBezTo>
                    <a:pt x="67" y="46"/>
                    <a:pt x="67" y="45"/>
                    <a:pt x="67" y="44"/>
                  </a:cubicBezTo>
                  <a:cubicBezTo>
                    <a:pt x="67" y="43"/>
                    <a:pt x="66" y="43"/>
                    <a:pt x="66" y="43"/>
                  </a:cubicBezTo>
                  <a:cubicBezTo>
                    <a:pt x="66" y="43"/>
                    <a:pt x="66" y="42"/>
                    <a:pt x="66" y="42"/>
                  </a:cubicBezTo>
                  <a:cubicBezTo>
                    <a:pt x="66" y="42"/>
                    <a:pt x="67" y="42"/>
                    <a:pt x="67" y="42"/>
                  </a:cubicBezTo>
                  <a:cubicBezTo>
                    <a:pt x="67" y="41"/>
                    <a:pt x="67" y="41"/>
                    <a:pt x="67" y="40"/>
                  </a:cubicBezTo>
                  <a:cubicBezTo>
                    <a:pt x="67" y="40"/>
                    <a:pt x="68" y="40"/>
                    <a:pt x="68" y="40"/>
                  </a:cubicBezTo>
                  <a:cubicBezTo>
                    <a:pt x="68" y="41"/>
                    <a:pt x="68" y="42"/>
                    <a:pt x="68" y="43"/>
                  </a:cubicBezTo>
                  <a:cubicBezTo>
                    <a:pt x="69" y="43"/>
                    <a:pt x="69" y="44"/>
                    <a:pt x="70" y="44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69" y="45"/>
                    <a:pt x="69" y="45"/>
                    <a:pt x="68" y="45"/>
                  </a:cubicBezTo>
                  <a:cubicBezTo>
                    <a:pt x="68" y="46"/>
                    <a:pt x="68" y="47"/>
                    <a:pt x="68" y="48"/>
                  </a:cubicBezTo>
                  <a:cubicBezTo>
                    <a:pt x="68" y="49"/>
                    <a:pt x="68" y="50"/>
                    <a:pt x="68" y="51"/>
                  </a:cubicBezTo>
                  <a:cubicBezTo>
                    <a:pt x="68" y="51"/>
                    <a:pt x="68" y="52"/>
                    <a:pt x="69" y="52"/>
                  </a:cubicBezTo>
                  <a:cubicBezTo>
                    <a:pt x="69" y="52"/>
                    <a:pt x="69" y="52"/>
                    <a:pt x="69" y="52"/>
                  </a:cubicBezTo>
                  <a:cubicBezTo>
                    <a:pt x="69" y="52"/>
                    <a:pt x="69" y="53"/>
                    <a:pt x="69" y="53"/>
                  </a:cubicBezTo>
                  <a:cubicBezTo>
                    <a:pt x="69" y="53"/>
                    <a:pt x="70" y="53"/>
                    <a:pt x="70" y="53"/>
                  </a:cubicBezTo>
                  <a:close/>
                  <a:moveTo>
                    <a:pt x="77" y="59"/>
                  </a:moveTo>
                  <a:cubicBezTo>
                    <a:pt x="77" y="58"/>
                    <a:pt x="77" y="58"/>
                    <a:pt x="77" y="57"/>
                  </a:cubicBezTo>
                  <a:cubicBezTo>
                    <a:pt x="77" y="58"/>
                    <a:pt x="76" y="58"/>
                    <a:pt x="74" y="57"/>
                  </a:cubicBezTo>
                  <a:cubicBezTo>
                    <a:pt x="74" y="57"/>
                    <a:pt x="73" y="57"/>
                    <a:pt x="73" y="56"/>
                  </a:cubicBezTo>
                  <a:cubicBezTo>
                    <a:pt x="73" y="56"/>
                    <a:pt x="72" y="55"/>
                    <a:pt x="72" y="55"/>
                  </a:cubicBezTo>
                  <a:cubicBezTo>
                    <a:pt x="72" y="54"/>
                    <a:pt x="72" y="54"/>
                    <a:pt x="71" y="53"/>
                  </a:cubicBezTo>
                  <a:cubicBezTo>
                    <a:pt x="71" y="53"/>
                    <a:pt x="71" y="52"/>
                    <a:pt x="71" y="51"/>
                  </a:cubicBezTo>
                  <a:cubicBezTo>
                    <a:pt x="71" y="50"/>
                    <a:pt x="71" y="49"/>
                    <a:pt x="71" y="48"/>
                  </a:cubicBezTo>
                  <a:cubicBezTo>
                    <a:pt x="71" y="47"/>
                    <a:pt x="71" y="46"/>
                    <a:pt x="71" y="45"/>
                  </a:cubicBezTo>
                  <a:cubicBezTo>
                    <a:pt x="72" y="45"/>
                    <a:pt x="72" y="45"/>
                    <a:pt x="73" y="46"/>
                  </a:cubicBezTo>
                  <a:cubicBezTo>
                    <a:pt x="73" y="47"/>
                    <a:pt x="73" y="48"/>
                    <a:pt x="73" y="49"/>
                  </a:cubicBezTo>
                  <a:cubicBezTo>
                    <a:pt x="73" y="50"/>
                    <a:pt x="73" y="51"/>
                    <a:pt x="73" y="52"/>
                  </a:cubicBezTo>
                  <a:cubicBezTo>
                    <a:pt x="73" y="53"/>
                    <a:pt x="73" y="53"/>
                    <a:pt x="73" y="54"/>
                  </a:cubicBezTo>
                  <a:cubicBezTo>
                    <a:pt x="73" y="54"/>
                    <a:pt x="73" y="55"/>
                    <a:pt x="74" y="55"/>
                  </a:cubicBezTo>
                  <a:cubicBezTo>
                    <a:pt x="74" y="55"/>
                    <a:pt x="74" y="56"/>
                    <a:pt x="75" y="56"/>
                  </a:cubicBezTo>
                  <a:cubicBezTo>
                    <a:pt x="75" y="56"/>
                    <a:pt x="76" y="56"/>
                    <a:pt x="76" y="56"/>
                  </a:cubicBezTo>
                  <a:cubicBezTo>
                    <a:pt x="76" y="56"/>
                    <a:pt x="77" y="56"/>
                    <a:pt x="77" y="56"/>
                  </a:cubicBezTo>
                  <a:cubicBezTo>
                    <a:pt x="77" y="55"/>
                    <a:pt x="77" y="55"/>
                    <a:pt x="77" y="54"/>
                  </a:cubicBezTo>
                  <a:cubicBezTo>
                    <a:pt x="77" y="53"/>
                    <a:pt x="77" y="52"/>
                    <a:pt x="77" y="51"/>
                  </a:cubicBezTo>
                  <a:cubicBezTo>
                    <a:pt x="77" y="50"/>
                    <a:pt x="77" y="49"/>
                    <a:pt x="77" y="48"/>
                  </a:cubicBezTo>
                  <a:cubicBezTo>
                    <a:pt x="78" y="48"/>
                    <a:pt x="78" y="49"/>
                    <a:pt x="79" y="49"/>
                  </a:cubicBezTo>
                  <a:cubicBezTo>
                    <a:pt x="79" y="51"/>
                    <a:pt x="79" y="53"/>
                    <a:pt x="79" y="54"/>
                  </a:cubicBezTo>
                  <a:cubicBezTo>
                    <a:pt x="79" y="56"/>
                    <a:pt x="79" y="58"/>
                    <a:pt x="79" y="60"/>
                  </a:cubicBezTo>
                  <a:cubicBezTo>
                    <a:pt x="78" y="59"/>
                    <a:pt x="78" y="59"/>
                    <a:pt x="77" y="59"/>
                  </a:cubicBezTo>
                  <a:close/>
                  <a:moveTo>
                    <a:pt x="81" y="61"/>
                  </a:moveTo>
                  <a:cubicBezTo>
                    <a:pt x="81" y="59"/>
                    <a:pt x="81" y="57"/>
                    <a:pt x="81" y="56"/>
                  </a:cubicBezTo>
                  <a:cubicBezTo>
                    <a:pt x="81" y="54"/>
                    <a:pt x="81" y="52"/>
                    <a:pt x="81" y="50"/>
                  </a:cubicBezTo>
                  <a:cubicBezTo>
                    <a:pt x="81" y="51"/>
                    <a:pt x="82" y="51"/>
                    <a:pt x="82" y="51"/>
                  </a:cubicBezTo>
                  <a:cubicBezTo>
                    <a:pt x="82" y="52"/>
                    <a:pt x="82" y="52"/>
                    <a:pt x="82" y="53"/>
                  </a:cubicBezTo>
                  <a:cubicBezTo>
                    <a:pt x="83" y="52"/>
                    <a:pt x="83" y="52"/>
                    <a:pt x="83" y="52"/>
                  </a:cubicBezTo>
                  <a:cubicBezTo>
                    <a:pt x="84" y="52"/>
                    <a:pt x="84" y="52"/>
                    <a:pt x="84" y="52"/>
                  </a:cubicBezTo>
                  <a:cubicBezTo>
                    <a:pt x="85" y="52"/>
                    <a:pt x="85" y="53"/>
                    <a:pt x="86" y="53"/>
                  </a:cubicBezTo>
                  <a:cubicBezTo>
                    <a:pt x="86" y="54"/>
                    <a:pt x="85" y="54"/>
                    <a:pt x="85" y="55"/>
                  </a:cubicBezTo>
                  <a:cubicBezTo>
                    <a:pt x="85" y="54"/>
                    <a:pt x="85" y="54"/>
                    <a:pt x="84" y="54"/>
                  </a:cubicBezTo>
                  <a:cubicBezTo>
                    <a:pt x="84" y="54"/>
                    <a:pt x="84" y="54"/>
                    <a:pt x="83" y="54"/>
                  </a:cubicBezTo>
                  <a:cubicBezTo>
                    <a:pt x="83" y="54"/>
                    <a:pt x="83" y="54"/>
                    <a:pt x="83" y="54"/>
                  </a:cubicBezTo>
                  <a:cubicBezTo>
                    <a:pt x="83" y="55"/>
                    <a:pt x="82" y="56"/>
                    <a:pt x="82" y="56"/>
                  </a:cubicBezTo>
                  <a:cubicBezTo>
                    <a:pt x="82" y="58"/>
                    <a:pt x="82" y="60"/>
                    <a:pt x="82" y="62"/>
                  </a:cubicBezTo>
                  <a:cubicBezTo>
                    <a:pt x="82" y="61"/>
                    <a:pt x="81" y="61"/>
                    <a:pt x="81" y="61"/>
                  </a:cubicBezTo>
                  <a:close/>
                  <a:moveTo>
                    <a:pt x="93" y="64"/>
                  </a:moveTo>
                  <a:cubicBezTo>
                    <a:pt x="93" y="65"/>
                    <a:pt x="94" y="65"/>
                    <a:pt x="94" y="65"/>
                  </a:cubicBezTo>
                  <a:cubicBezTo>
                    <a:pt x="94" y="66"/>
                    <a:pt x="94" y="67"/>
                    <a:pt x="93" y="67"/>
                  </a:cubicBezTo>
                  <a:cubicBezTo>
                    <a:pt x="92" y="67"/>
                    <a:pt x="92" y="67"/>
                    <a:pt x="90" y="67"/>
                  </a:cubicBezTo>
                  <a:cubicBezTo>
                    <a:pt x="89" y="66"/>
                    <a:pt x="88" y="65"/>
                    <a:pt x="87" y="63"/>
                  </a:cubicBezTo>
                  <a:cubicBezTo>
                    <a:pt x="87" y="62"/>
                    <a:pt x="86" y="60"/>
                    <a:pt x="86" y="59"/>
                  </a:cubicBezTo>
                  <a:cubicBezTo>
                    <a:pt x="86" y="57"/>
                    <a:pt x="87" y="56"/>
                    <a:pt x="87" y="55"/>
                  </a:cubicBezTo>
                  <a:cubicBezTo>
                    <a:pt x="88" y="55"/>
                    <a:pt x="89" y="55"/>
                    <a:pt x="90" y="56"/>
                  </a:cubicBezTo>
                  <a:cubicBezTo>
                    <a:pt x="92" y="56"/>
                    <a:pt x="93" y="57"/>
                    <a:pt x="93" y="59"/>
                  </a:cubicBezTo>
                  <a:cubicBezTo>
                    <a:pt x="94" y="60"/>
                    <a:pt x="94" y="62"/>
                    <a:pt x="94" y="63"/>
                  </a:cubicBezTo>
                  <a:cubicBezTo>
                    <a:pt x="94" y="63"/>
                    <a:pt x="94" y="64"/>
                    <a:pt x="94" y="64"/>
                  </a:cubicBezTo>
                  <a:cubicBezTo>
                    <a:pt x="92" y="63"/>
                    <a:pt x="90" y="61"/>
                    <a:pt x="88" y="60"/>
                  </a:cubicBezTo>
                  <a:cubicBezTo>
                    <a:pt x="88" y="61"/>
                    <a:pt x="88" y="62"/>
                    <a:pt x="89" y="63"/>
                  </a:cubicBezTo>
                  <a:cubicBezTo>
                    <a:pt x="89" y="64"/>
                    <a:pt x="90" y="65"/>
                    <a:pt x="90" y="65"/>
                  </a:cubicBezTo>
                  <a:cubicBezTo>
                    <a:pt x="91" y="65"/>
                    <a:pt x="92" y="66"/>
                    <a:pt x="92" y="65"/>
                  </a:cubicBezTo>
                  <a:cubicBezTo>
                    <a:pt x="92" y="65"/>
                    <a:pt x="93" y="65"/>
                    <a:pt x="93" y="64"/>
                  </a:cubicBezTo>
                  <a:close/>
                  <a:moveTo>
                    <a:pt x="88" y="59"/>
                  </a:moveTo>
                  <a:cubicBezTo>
                    <a:pt x="90" y="60"/>
                    <a:pt x="91" y="60"/>
                    <a:pt x="93" y="61"/>
                  </a:cubicBezTo>
                  <a:cubicBezTo>
                    <a:pt x="93" y="61"/>
                    <a:pt x="93" y="60"/>
                    <a:pt x="92" y="59"/>
                  </a:cubicBezTo>
                  <a:cubicBezTo>
                    <a:pt x="92" y="58"/>
                    <a:pt x="91" y="57"/>
                    <a:pt x="90" y="57"/>
                  </a:cubicBezTo>
                  <a:cubicBezTo>
                    <a:pt x="90" y="57"/>
                    <a:pt x="89" y="57"/>
                    <a:pt x="89" y="57"/>
                  </a:cubicBezTo>
                  <a:cubicBezTo>
                    <a:pt x="88" y="57"/>
                    <a:pt x="88" y="58"/>
                    <a:pt x="88" y="59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68" name="Freeform 928"/>
            <p:cNvSpPr>
              <a:spLocks noEditPoints="1"/>
            </p:cNvSpPr>
            <p:nvPr/>
          </p:nvSpPr>
          <p:spPr bwMode="auto">
            <a:xfrm>
              <a:off x="4259" y="1004"/>
              <a:ext cx="98" cy="158"/>
            </a:xfrm>
            <a:custGeom>
              <a:avLst/>
              <a:gdLst>
                <a:gd name="T0" fmla="*/ 2147483647 w 10"/>
                <a:gd name="T1" fmla="*/ 2147483647 h 16"/>
                <a:gd name="T2" fmla="*/ 2147483647 w 10"/>
                <a:gd name="T3" fmla="*/ 2147483647 h 16"/>
                <a:gd name="T4" fmla="*/ 2147483647 w 10"/>
                <a:gd name="T5" fmla="*/ 2147483647 h 16"/>
                <a:gd name="T6" fmla="*/ 2147483647 w 10"/>
                <a:gd name="T7" fmla="*/ 2147483647 h 16"/>
                <a:gd name="T8" fmla="*/ 2147483647 w 10"/>
                <a:gd name="T9" fmla="*/ 2147483647 h 16"/>
                <a:gd name="T10" fmla="*/ 0 w 10"/>
                <a:gd name="T11" fmla="*/ 2147483647 h 16"/>
                <a:gd name="T12" fmla="*/ 0 w 10"/>
                <a:gd name="T13" fmla="*/ 2147483647 h 16"/>
                <a:gd name="T14" fmla="*/ 0 w 10"/>
                <a:gd name="T15" fmla="*/ 2147483647 h 16"/>
                <a:gd name="T16" fmla="*/ 2147483647 w 10"/>
                <a:gd name="T17" fmla="*/ 0 h 16"/>
                <a:gd name="T18" fmla="*/ 2147483647 w 10"/>
                <a:gd name="T19" fmla="*/ 2147483647 h 16"/>
                <a:gd name="T20" fmla="*/ 2147483647 w 10"/>
                <a:gd name="T21" fmla="*/ 2147483647 h 16"/>
                <a:gd name="T22" fmla="*/ 2147483647 w 10"/>
                <a:gd name="T23" fmla="*/ 2147483647 h 16"/>
                <a:gd name="T24" fmla="*/ 2147483647 w 10"/>
                <a:gd name="T25" fmla="*/ 2147483647 h 16"/>
                <a:gd name="T26" fmla="*/ 2147483647 w 10"/>
                <a:gd name="T27" fmla="*/ 2147483647 h 16"/>
                <a:gd name="T28" fmla="*/ 2147483647 w 10"/>
                <a:gd name="T29" fmla="*/ 2147483647 h 16"/>
                <a:gd name="T30" fmla="*/ 2147483647 w 10"/>
                <a:gd name="T31" fmla="*/ 2147483647 h 16"/>
                <a:gd name="T32" fmla="*/ 2147483647 w 10"/>
                <a:gd name="T33" fmla="*/ 2147483647 h 16"/>
                <a:gd name="T34" fmla="*/ 2147483647 w 10"/>
                <a:gd name="T35" fmla="*/ 2147483647 h 16"/>
                <a:gd name="T36" fmla="*/ 2147483647 w 10"/>
                <a:gd name="T37" fmla="*/ 2147483647 h 16"/>
                <a:gd name="T38" fmla="*/ 2147483647 w 10"/>
                <a:gd name="T39" fmla="*/ 2147483647 h 16"/>
                <a:gd name="T40" fmla="*/ 2147483647 w 10"/>
                <a:gd name="T41" fmla="*/ 2147483647 h 16"/>
                <a:gd name="T42" fmla="*/ 2147483647 w 10"/>
                <a:gd name="T43" fmla="*/ 2147483647 h 16"/>
                <a:gd name="T44" fmla="*/ 2147483647 w 10"/>
                <a:gd name="T45" fmla="*/ 2147483647 h 1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0"/>
                <a:gd name="T70" fmla="*/ 0 h 16"/>
                <a:gd name="T71" fmla="*/ 10 w 10"/>
                <a:gd name="T72" fmla="*/ 16 h 1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0" h="16">
                  <a:moveTo>
                    <a:pt x="9" y="12"/>
                  </a:moveTo>
                  <a:cubicBezTo>
                    <a:pt x="9" y="13"/>
                    <a:pt x="10" y="13"/>
                    <a:pt x="10" y="13"/>
                  </a:cubicBezTo>
                  <a:cubicBezTo>
                    <a:pt x="10" y="15"/>
                    <a:pt x="9" y="16"/>
                    <a:pt x="8" y="16"/>
                  </a:cubicBezTo>
                  <a:cubicBezTo>
                    <a:pt x="8" y="16"/>
                    <a:pt x="6" y="16"/>
                    <a:pt x="5" y="15"/>
                  </a:cubicBezTo>
                  <a:cubicBezTo>
                    <a:pt x="4" y="15"/>
                    <a:pt x="3" y="14"/>
                    <a:pt x="2" y="13"/>
                  </a:cubicBezTo>
                  <a:cubicBezTo>
                    <a:pt x="1" y="12"/>
                    <a:pt x="1" y="10"/>
                    <a:pt x="0" y="9"/>
                  </a:cubicBezTo>
                  <a:cubicBezTo>
                    <a:pt x="0" y="8"/>
                    <a:pt x="0" y="6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4" y="0"/>
                    <a:pt x="5" y="1"/>
                  </a:cubicBezTo>
                  <a:cubicBezTo>
                    <a:pt x="6" y="2"/>
                    <a:pt x="7" y="2"/>
                    <a:pt x="8" y="4"/>
                  </a:cubicBezTo>
                  <a:cubicBezTo>
                    <a:pt x="9" y="5"/>
                    <a:pt x="10" y="6"/>
                    <a:pt x="10" y="8"/>
                  </a:cubicBezTo>
                  <a:cubicBezTo>
                    <a:pt x="9" y="7"/>
                    <a:pt x="9" y="7"/>
                    <a:pt x="8" y="7"/>
                  </a:cubicBezTo>
                  <a:cubicBezTo>
                    <a:pt x="8" y="6"/>
                    <a:pt x="8" y="5"/>
                    <a:pt x="7" y="4"/>
                  </a:cubicBezTo>
                  <a:cubicBezTo>
                    <a:pt x="7" y="4"/>
                    <a:pt x="6" y="3"/>
                    <a:pt x="5" y="2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1" y="5"/>
                    <a:pt x="1" y="6"/>
                  </a:cubicBezTo>
                  <a:cubicBezTo>
                    <a:pt x="1" y="7"/>
                    <a:pt x="2" y="8"/>
                    <a:pt x="2" y="9"/>
                  </a:cubicBezTo>
                  <a:cubicBezTo>
                    <a:pt x="2" y="10"/>
                    <a:pt x="3" y="11"/>
                    <a:pt x="3" y="12"/>
                  </a:cubicBezTo>
                  <a:cubicBezTo>
                    <a:pt x="4" y="13"/>
                    <a:pt x="4" y="13"/>
                    <a:pt x="5" y="14"/>
                  </a:cubicBezTo>
                  <a:cubicBezTo>
                    <a:pt x="6" y="14"/>
                    <a:pt x="7" y="14"/>
                    <a:pt x="7" y="14"/>
                  </a:cubicBezTo>
                  <a:cubicBezTo>
                    <a:pt x="8" y="14"/>
                    <a:pt x="8" y="13"/>
                    <a:pt x="9" y="1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69" name="Freeform 929"/>
            <p:cNvSpPr>
              <a:spLocks noEditPoints="1"/>
            </p:cNvSpPr>
            <p:nvPr/>
          </p:nvSpPr>
          <p:spPr bwMode="auto">
            <a:xfrm>
              <a:off x="4190" y="965"/>
              <a:ext cx="49" cy="88"/>
            </a:xfrm>
            <a:custGeom>
              <a:avLst/>
              <a:gdLst>
                <a:gd name="T0" fmla="*/ 2147483647 w 5"/>
                <a:gd name="T1" fmla="*/ 2147483647 h 9"/>
                <a:gd name="T2" fmla="*/ 2147483647 w 5"/>
                <a:gd name="T3" fmla="*/ 2147483647 h 9"/>
                <a:gd name="T4" fmla="*/ 2147483647 w 5"/>
                <a:gd name="T5" fmla="*/ 2147483647 h 9"/>
                <a:gd name="T6" fmla="*/ 2147483647 w 5"/>
                <a:gd name="T7" fmla="*/ 2147483647 h 9"/>
                <a:gd name="T8" fmla="*/ 2147483647 w 5"/>
                <a:gd name="T9" fmla="*/ 2147483647 h 9"/>
                <a:gd name="T10" fmla="*/ 2147483647 w 5"/>
                <a:gd name="T11" fmla="*/ 2147483647 h 9"/>
                <a:gd name="T12" fmla="*/ 2147483647 w 5"/>
                <a:gd name="T13" fmla="*/ 2147483647 h 9"/>
                <a:gd name="T14" fmla="*/ 0 w 5"/>
                <a:gd name="T15" fmla="*/ 2147483647 h 9"/>
                <a:gd name="T16" fmla="*/ 0 w 5"/>
                <a:gd name="T17" fmla="*/ 2147483647 h 9"/>
                <a:gd name="T18" fmla="*/ 0 w 5"/>
                <a:gd name="T19" fmla="*/ 2147483647 h 9"/>
                <a:gd name="T20" fmla="*/ 2147483647 w 5"/>
                <a:gd name="T21" fmla="*/ 0 h 9"/>
                <a:gd name="T22" fmla="*/ 2147483647 w 5"/>
                <a:gd name="T23" fmla="*/ 0 h 9"/>
                <a:gd name="T24" fmla="*/ 2147483647 w 5"/>
                <a:gd name="T25" fmla="*/ 2147483647 h 9"/>
                <a:gd name="T26" fmla="*/ 2147483647 w 5"/>
                <a:gd name="T27" fmla="*/ 2147483647 h 9"/>
                <a:gd name="T28" fmla="*/ 2147483647 w 5"/>
                <a:gd name="T29" fmla="*/ 2147483647 h 9"/>
                <a:gd name="T30" fmla="*/ 2147483647 w 5"/>
                <a:gd name="T31" fmla="*/ 2147483647 h 9"/>
                <a:gd name="T32" fmla="*/ 2147483647 w 5"/>
                <a:gd name="T33" fmla="*/ 2147483647 h 9"/>
                <a:gd name="T34" fmla="*/ 2147483647 w 5"/>
                <a:gd name="T35" fmla="*/ 2147483647 h 9"/>
                <a:gd name="T36" fmla="*/ 2147483647 w 5"/>
                <a:gd name="T37" fmla="*/ 0 h 9"/>
                <a:gd name="T38" fmla="*/ 2147483647 w 5"/>
                <a:gd name="T39" fmla="*/ 0 h 9"/>
                <a:gd name="T40" fmla="*/ 2147483647 w 5"/>
                <a:gd name="T41" fmla="*/ 2147483647 h 9"/>
                <a:gd name="T42" fmla="*/ 2147483647 w 5"/>
                <a:gd name="T43" fmla="*/ 2147483647 h 9"/>
                <a:gd name="T44" fmla="*/ 2147483647 w 5"/>
                <a:gd name="T45" fmla="*/ 2147483647 h 9"/>
                <a:gd name="T46" fmla="*/ 2147483647 w 5"/>
                <a:gd name="T47" fmla="*/ 2147483647 h 9"/>
                <a:gd name="T48" fmla="*/ 2147483647 w 5"/>
                <a:gd name="T49" fmla="*/ 2147483647 h 9"/>
                <a:gd name="T50" fmla="*/ 2147483647 w 5"/>
                <a:gd name="T51" fmla="*/ 2147483647 h 9"/>
                <a:gd name="T52" fmla="*/ 2147483647 w 5"/>
                <a:gd name="T53" fmla="*/ 2147483647 h 9"/>
                <a:gd name="T54" fmla="*/ 2147483647 w 5"/>
                <a:gd name="T55" fmla="*/ 2147483647 h 9"/>
                <a:gd name="T56" fmla="*/ 2147483647 w 5"/>
                <a:gd name="T57" fmla="*/ 2147483647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"/>
                <a:gd name="T88" fmla="*/ 0 h 9"/>
                <a:gd name="T89" fmla="*/ 5 w 5"/>
                <a:gd name="T90" fmla="*/ 9 h 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" h="9">
                  <a:moveTo>
                    <a:pt x="5" y="5"/>
                  </a:moveTo>
                  <a:cubicBezTo>
                    <a:pt x="5" y="6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3" y="8"/>
                    <a:pt x="3" y="8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2" y="8"/>
                    <a:pt x="2" y="8"/>
                    <a:pt x="1" y="7"/>
                  </a:cubicBezTo>
                  <a:cubicBezTo>
                    <a:pt x="1" y="7"/>
                    <a:pt x="1" y="7"/>
                    <a:pt x="1" y="6"/>
                  </a:cubicBezTo>
                  <a:cubicBezTo>
                    <a:pt x="1" y="6"/>
                    <a:pt x="0" y="5"/>
                    <a:pt x="0" y="5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5" y="4"/>
                    <a:pt x="5" y="5"/>
                  </a:cubicBezTo>
                  <a:close/>
                  <a:moveTo>
                    <a:pt x="3" y="4"/>
                  </a:moveTo>
                  <a:cubicBezTo>
                    <a:pt x="3" y="3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7"/>
                    <a:pt x="3" y="7"/>
                  </a:cubicBezTo>
                  <a:cubicBezTo>
                    <a:pt x="3" y="6"/>
                    <a:pt x="3" y="5"/>
                    <a:pt x="3" y="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70" name="Freeform 930"/>
            <p:cNvSpPr>
              <a:spLocks noEditPoints="1"/>
            </p:cNvSpPr>
            <p:nvPr/>
          </p:nvSpPr>
          <p:spPr bwMode="auto">
            <a:xfrm>
              <a:off x="353" y="383"/>
              <a:ext cx="829" cy="532"/>
            </a:xfrm>
            <a:custGeom>
              <a:avLst/>
              <a:gdLst>
                <a:gd name="T0" fmla="*/ 2147483647 w 84"/>
                <a:gd name="T1" fmla="*/ 2147483647 h 54"/>
                <a:gd name="T2" fmla="*/ 0 w 84"/>
                <a:gd name="T3" fmla="*/ 2147483647 h 54"/>
                <a:gd name="T4" fmla="*/ 2147483647 w 84"/>
                <a:gd name="T5" fmla="*/ 2147483647 h 54"/>
                <a:gd name="T6" fmla="*/ 2147483647 w 84"/>
                <a:gd name="T7" fmla="*/ 2147483647 h 54"/>
                <a:gd name="T8" fmla="*/ 2147483647 w 84"/>
                <a:gd name="T9" fmla="*/ 2147483647 h 54"/>
                <a:gd name="T10" fmla="*/ 2147483647 w 84"/>
                <a:gd name="T11" fmla="*/ 2147483647 h 54"/>
                <a:gd name="T12" fmla="*/ 2147483647 w 84"/>
                <a:gd name="T13" fmla="*/ 2147483647 h 54"/>
                <a:gd name="T14" fmla="*/ 2147483647 w 84"/>
                <a:gd name="T15" fmla="*/ 2147483647 h 54"/>
                <a:gd name="T16" fmla="*/ 2147483647 w 84"/>
                <a:gd name="T17" fmla="*/ 2147483647 h 54"/>
                <a:gd name="T18" fmla="*/ 2147483647 w 84"/>
                <a:gd name="T19" fmla="*/ 2147483647 h 54"/>
                <a:gd name="T20" fmla="*/ 2147483647 w 84"/>
                <a:gd name="T21" fmla="*/ 2147483647 h 54"/>
                <a:gd name="T22" fmla="*/ 2147483647 w 84"/>
                <a:gd name="T23" fmla="*/ 2147483647 h 54"/>
                <a:gd name="T24" fmla="*/ 2147483647 w 84"/>
                <a:gd name="T25" fmla="*/ 2147483647 h 54"/>
                <a:gd name="T26" fmla="*/ 2147483647 w 84"/>
                <a:gd name="T27" fmla="*/ 2147483647 h 54"/>
                <a:gd name="T28" fmla="*/ 2147483647 w 84"/>
                <a:gd name="T29" fmla="*/ 2147483647 h 54"/>
                <a:gd name="T30" fmla="*/ 2147483647 w 84"/>
                <a:gd name="T31" fmla="*/ 2147483647 h 54"/>
                <a:gd name="T32" fmla="*/ 2147483647 w 84"/>
                <a:gd name="T33" fmla="*/ 2147483647 h 54"/>
                <a:gd name="T34" fmla="*/ 2147483647 w 84"/>
                <a:gd name="T35" fmla="*/ 2147483647 h 54"/>
                <a:gd name="T36" fmla="*/ 2147483647 w 84"/>
                <a:gd name="T37" fmla="*/ 2147483647 h 54"/>
                <a:gd name="T38" fmla="*/ 2147483647 w 84"/>
                <a:gd name="T39" fmla="*/ 2147483647 h 54"/>
                <a:gd name="T40" fmla="*/ 2147483647 w 84"/>
                <a:gd name="T41" fmla="*/ 2147483647 h 54"/>
                <a:gd name="T42" fmla="*/ 2147483647 w 84"/>
                <a:gd name="T43" fmla="*/ 2147483647 h 54"/>
                <a:gd name="T44" fmla="*/ 2147483647 w 84"/>
                <a:gd name="T45" fmla="*/ 2147483647 h 54"/>
                <a:gd name="T46" fmla="*/ 2147483647 w 84"/>
                <a:gd name="T47" fmla="*/ 2147483647 h 54"/>
                <a:gd name="T48" fmla="*/ 2147483647 w 84"/>
                <a:gd name="T49" fmla="*/ 2147483647 h 54"/>
                <a:gd name="T50" fmla="*/ 2147483647 w 84"/>
                <a:gd name="T51" fmla="*/ 2147483647 h 54"/>
                <a:gd name="T52" fmla="*/ 2147483647 w 84"/>
                <a:gd name="T53" fmla="*/ 2147483647 h 54"/>
                <a:gd name="T54" fmla="*/ 2147483647 w 84"/>
                <a:gd name="T55" fmla="*/ 2147483647 h 54"/>
                <a:gd name="T56" fmla="*/ 2147483647 w 84"/>
                <a:gd name="T57" fmla="*/ 2147483647 h 54"/>
                <a:gd name="T58" fmla="*/ 2147483647 w 84"/>
                <a:gd name="T59" fmla="*/ 2147483647 h 54"/>
                <a:gd name="T60" fmla="*/ 2147483647 w 84"/>
                <a:gd name="T61" fmla="*/ 2147483647 h 54"/>
                <a:gd name="T62" fmla="*/ 2147483647 w 84"/>
                <a:gd name="T63" fmla="*/ 2147483647 h 54"/>
                <a:gd name="T64" fmla="*/ 2147483647 w 84"/>
                <a:gd name="T65" fmla="*/ 2147483647 h 54"/>
                <a:gd name="T66" fmla="*/ 2147483647 w 84"/>
                <a:gd name="T67" fmla="*/ 2147483647 h 54"/>
                <a:gd name="T68" fmla="*/ 2147483647 w 84"/>
                <a:gd name="T69" fmla="*/ 2147483647 h 54"/>
                <a:gd name="T70" fmla="*/ 2147483647 w 84"/>
                <a:gd name="T71" fmla="*/ 2147483647 h 54"/>
                <a:gd name="T72" fmla="*/ 2147483647 w 84"/>
                <a:gd name="T73" fmla="*/ 2147483647 h 54"/>
                <a:gd name="T74" fmla="*/ 2147483647 w 84"/>
                <a:gd name="T75" fmla="*/ 2147483647 h 54"/>
                <a:gd name="T76" fmla="*/ 2147483647 w 84"/>
                <a:gd name="T77" fmla="*/ 2147483647 h 54"/>
                <a:gd name="T78" fmla="*/ 2147483647 w 84"/>
                <a:gd name="T79" fmla="*/ 2147483647 h 54"/>
                <a:gd name="T80" fmla="*/ 2147483647 w 84"/>
                <a:gd name="T81" fmla="*/ 2147483647 h 54"/>
                <a:gd name="T82" fmla="*/ 2147483647 w 84"/>
                <a:gd name="T83" fmla="*/ 2147483647 h 54"/>
                <a:gd name="T84" fmla="*/ 2147483647 w 84"/>
                <a:gd name="T85" fmla="*/ 2147483647 h 54"/>
                <a:gd name="T86" fmla="*/ 2147483647 w 84"/>
                <a:gd name="T87" fmla="*/ 2147483647 h 54"/>
                <a:gd name="T88" fmla="*/ 2147483647 w 84"/>
                <a:gd name="T89" fmla="*/ 2147483647 h 54"/>
                <a:gd name="T90" fmla="*/ 2147483647 w 84"/>
                <a:gd name="T91" fmla="*/ 2147483647 h 54"/>
                <a:gd name="T92" fmla="*/ 2147483647 w 84"/>
                <a:gd name="T93" fmla="*/ 2147483647 h 54"/>
                <a:gd name="T94" fmla="*/ 2147483647 w 84"/>
                <a:gd name="T95" fmla="*/ 2147483647 h 54"/>
                <a:gd name="T96" fmla="*/ 2147483647 w 84"/>
                <a:gd name="T97" fmla="*/ 2147483647 h 54"/>
                <a:gd name="T98" fmla="*/ 2147483647 w 84"/>
                <a:gd name="T99" fmla="*/ 2147483647 h 54"/>
                <a:gd name="T100" fmla="*/ 2147483647 w 84"/>
                <a:gd name="T101" fmla="*/ 2147483647 h 54"/>
                <a:gd name="T102" fmla="*/ 2147483647 w 84"/>
                <a:gd name="T103" fmla="*/ 2147483647 h 54"/>
                <a:gd name="T104" fmla="*/ 2147483647 w 84"/>
                <a:gd name="T105" fmla="*/ 2147483647 h 54"/>
                <a:gd name="T106" fmla="*/ 2147483647 w 84"/>
                <a:gd name="T107" fmla="*/ 2147483647 h 54"/>
                <a:gd name="T108" fmla="*/ 2147483647 w 84"/>
                <a:gd name="T109" fmla="*/ 2147483647 h 54"/>
                <a:gd name="T110" fmla="*/ 2147483647 w 84"/>
                <a:gd name="T111" fmla="*/ 2147483647 h 54"/>
                <a:gd name="T112" fmla="*/ 2147483647 w 84"/>
                <a:gd name="T113" fmla="*/ 2147483647 h 54"/>
                <a:gd name="T114" fmla="*/ 2147483647 w 84"/>
                <a:gd name="T115" fmla="*/ 2147483647 h 54"/>
                <a:gd name="T116" fmla="*/ 2147483647 w 84"/>
                <a:gd name="T117" fmla="*/ 2147483647 h 54"/>
                <a:gd name="T118" fmla="*/ 2147483647 w 84"/>
                <a:gd name="T119" fmla="*/ 2147483647 h 54"/>
                <a:gd name="T120" fmla="*/ 2147483647 w 84"/>
                <a:gd name="T121" fmla="*/ 2147483647 h 5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4"/>
                <a:gd name="T184" fmla="*/ 0 h 54"/>
                <a:gd name="T185" fmla="*/ 84 w 84"/>
                <a:gd name="T186" fmla="*/ 54 h 5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4" h="54">
                  <a:moveTo>
                    <a:pt x="6" y="15"/>
                  </a:moveTo>
                  <a:cubicBezTo>
                    <a:pt x="6" y="14"/>
                    <a:pt x="6" y="13"/>
                    <a:pt x="6" y="13"/>
                  </a:cubicBezTo>
                  <a:cubicBezTo>
                    <a:pt x="6" y="12"/>
                    <a:pt x="6" y="11"/>
                    <a:pt x="6" y="10"/>
                  </a:cubicBezTo>
                  <a:cubicBezTo>
                    <a:pt x="6" y="11"/>
                    <a:pt x="5" y="11"/>
                    <a:pt x="5" y="11"/>
                  </a:cubicBezTo>
                  <a:cubicBezTo>
                    <a:pt x="4" y="11"/>
                    <a:pt x="4" y="11"/>
                    <a:pt x="3" y="10"/>
                  </a:cubicBezTo>
                  <a:cubicBezTo>
                    <a:pt x="2" y="10"/>
                    <a:pt x="2" y="9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5" y="2"/>
                    <a:pt x="6" y="4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5"/>
                    <a:pt x="7" y="7"/>
                    <a:pt x="7" y="9"/>
                  </a:cubicBezTo>
                  <a:cubicBezTo>
                    <a:pt x="7" y="12"/>
                    <a:pt x="7" y="14"/>
                    <a:pt x="7" y="16"/>
                  </a:cubicBezTo>
                  <a:cubicBezTo>
                    <a:pt x="7" y="15"/>
                    <a:pt x="6" y="15"/>
                    <a:pt x="6" y="15"/>
                  </a:cubicBezTo>
                  <a:close/>
                  <a:moveTo>
                    <a:pt x="1" y="4"/>
                  </a:moveTo>
                  <a:cubicBezTo>
                    <a:pt x="1" y="5"/>
                    <a:pt x="1" y="6"/>
                    <a:pt x="2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6" y="9"/>
                    <a:pt x="6" y="8"/>
                    <a:pt x="6" y="7"/>
                  </a:cubicBezTo>
                  <a:cubicBezTo>
                    <a:pt x="6" y="6"/>
                    <a:pt x="6" y="5"/>
                    <a:pt x="5" y="4"/>
                  </a:cubicBezTo>
                  <a:cubicBezTo>
                    <a:pt x="5" y="3"/>
                    <a:pt x="4" y="2"/>
                    <a:pt x="3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1" y="2"/>
                    <a:pt x="1" y="3"/>
                    <a:pt x="1" y="4"/>
                  </a:cubicBezTo>
                  <a:close/>
                  <a:moveTo>
                    <a:pt x="15" y="17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4" y="16"/>
                    <a:pt x="12" y="15"/>
                  </a:cubicBezTo>
                  <a:cubicBezTo>
                    <a:pt x="12" y="15"/>
                    <a:pt x="11" y="15"/>
                    <a:pt x="11" y="14"/>
                  </a:cubicBezTo>
                  <a:cubicBezTo>
                    <a:pt x="11" y="14"/>
                    <a:pt x="10" y="13"/>
                    <a:pt x="10" y="13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0" y="11"/>
                    <a:pt x="9" y="11"/>
                    <a:pt x="9" y="10"/>
                  </a:cubicBezTo>
                  <a:cubicBezTo>
                    <a:pt x="9" y="9"/>
                    <a:pt x="9" y="8"/>
                    <a:pt x="9" y="7"/>
                  </a:cubicBezTo>
                  <a:cubicBezTo>
                    <a:pt x="9" y="6"/>
                    <a:pt x="9" y="5"/>
                    <a:pt x="9" y="4"/>
                  </a:cubicBezTo>
                  <a:cubicBezTo>
                    <a:pt x="10" y="5"/>
                    <a:pt x="10" y="5"/>
                    <a:pt x="11" y="5"/>
                  </a:cubicBezTo>
                  <a:cubicBezTo>
                    <a:pt x="11" y="6"/>
                    <a:pt x="11" y="7"/>
                    <a:pt x="11" y="8"/>
                  </a:cubicBezTo>
                  <a:cubicBezTo>
                    <a:pt x="11" y="9"/>
                    <a:pt x="11" y="9"/>
                    <a:pt x="11" y="10"/>
                  </a:cubicBezTo>
                  <a:cubicBezTo>
                    <a:pt x="11" y="11"/>
                    <a:pt x="11" y="12"/>
                    <a:pt x="11" y="12"/>
                  </a:cubicBezTo>
                  <a:cubicBezTo>
                    <a:pt x="11" y="12"/>
                    <a:pt x="11" y="13"/>
                    <a:pt x="12" y="13"/>
                  </a:cubicBezTo>
                  <a:cubicBezTo>
                    <a:pt x="12" y="14"/>
                    <a:pt x="12" y="14"/>
                    <a:pt x="13" y="14"/>
                  </a:cubicBezTo>
                  <a:cubicBezTo>
                    <a:pt x="13" y="15"/>
                    <a:pt x="14" y="15"/>
                    <a:pt x="14" y="15"/>
                  </a:cubicBezTo>
                  <a:cubicBezTo>
                    <a:pt x="14" y="15"/>
                    <a:pt x="15" y="14"/>
                    <a:pt x="15" y="14"/>
                  </a:cubicBezTo>
                  <a:cubicBezTo>
                    <a:pt x="15" y="14"/>
                    <a:pt x="15" y="13"/>
                    <a:pt x="15" y="13"/>
                  </a:cubicBezTo>
                  <a:cubicBezTo>
                    <a:pt x="15" y="12"/>
                    <a:pt x="15" y="11"/>
                    <a:pt x="15" y="10"/>
                  </a:cubicBezTo>
                  <a:cubicBezTo>
                    <a:pt x="15" y="9"/>
                    <a:pt x="15" y="8"/>
                    <a:pt x="15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7" y="10"/>
                    <a:pt x="17" y="11"/>
                    <a:pt x="17" y="13"/>
                  </a:cubicBezTo>
                  <a:cubicBezTo>
                    <a:pt x="17" y="15"/>
                    <a:pt x="17" y="16"/>
                    <a:pt x="17" y="18"/>
                  </a:cubicBezTo>
                  <a:cubicBezTo>
                    <a:pt x="16" y="17"/>
                    <a:pt x="16" y="17"/>
                    <a:pt x="15" y="17"/>
                  </a:cubicBezTo>
                  <a:close/>
                  <a:moveTo>
                    <a:pt x="25" y="21"/>
                  </a:moveTo>
                  <a:cubicBezTo>
                    <a:pt x="24" y="21"/>
                    <a:pt x="24" y="21"/>
                    <a:pt x="23" y="21"/>
                  </a:cubicBezTo>
                  <a:cubicBezTo>
                    <a:pt x="22" y="21"/>
                    <a:pt x="22" y="21"/>
                    <a:pt x="21" y="21"/>
                  </a:cubicBezTo>
                  <a:cubicBezTo>
                    <a:pt x="20" y="20"/>
                    <a:pt x="20" y="19"/>
                    <a:pt x="19" y="19"/>
                  </a:cubicBezTo>
                  <a:cubicBezTo>
                    <a:pt x="19" y="18"/>
                    <a:pt x="18" y="17"/>
                    <a:pt x="18" y="16"/>
                  </a:cubicBezTo>
                  <a:cubicBezTo>
                    <a:pt x="18" y="16"/>
                    <a:pt x="18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5"/>
                    <a:pt x="20" y="15"/>
                    <a:pt x="21" y="15"/>
                  </a:cubicBezTo>
                  <a:cubicBezTo>
                    <a:pt x="21" y="15"/>
                    <a:pt x="21" y="15"/>
                    <a:pt x="22" y="15"/>
                  </a:cubicBezTo>
                  <a:cubicBezTo>
                    <a:pt x="23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5"/>
                    <a:pt x="24" y="15"/>
                    <a:pt x="24" y="14"/>
                  </a:cubicBezTo>
                  <a:cubicBezTo>
                    <a:pt x="24" y="14"/>
                    <a:pt x="23" y="13"/>
                    <a:pt x="22" y="13"/>
                  </a:cubicBezTo>
                  <a:cubicBezTo>
                    <a:pt x="22" y="12"/>
                    <a:pt x="21" y="12"/>
                    <a:pt x="21" y="12"/>
                  </a:cubicBezTo>
                  <a:cubicBezTo>
                    <a:pt x="20" y="12"/>
                    <a:pt x="20" y="13"/>
                    <a:pt x="20" y="13"/>
                  </a:cubicBezTo>
                  <a:cubicBezTo>
                    <a:pt x="20" y="13"/>
                    <a:pt x="19" y="13"/>
                    <a:pt x="19" y="12"/>
                  </a:cubicBezTo>
                  <a:cubicBezTo>
                    <a:pt x="19" y="12"/>
                    <a:pt x="19" y="11"/>
                    <a:pt x="19" y="11"/>
                  </a:cubicBezTo>
                  <a:cubicBezTo>
                    <a:pt x="20" y="11"/>
                    <a:pt x="20" y="11"/>
                    <a:pt x="21" y="11"/>
                  </a:cubicBezTo>
                  <a:cubicBezTo>
                    <a:pt x="21" y="11"/>
                    <a:pt x="22" y="11"/>
                    <a:pt x="23" y="12"/>
                  </a:cubicBezTo>
                  <a:cubicBezTo>
                    <a:pt x="23" y="12"/>
                    <a:pt x="24" y="13"/>
                    <a:pt x="24" y="13"/>
                  </a:cubicBezTo>
                  <a:cubicBezTo>
                    <a:pt x="25" y="13"/>
                    <a:pt x="25" y="14"/>
                    <a:pt x="25" y="14"/>
                  </a:cubicBezTo>
                  <a:cubicBezTo>
                    <a:pt x="26" y="15"/>
                    <a:pt x="26" y="15"/>
                    <a:pt x="26" y="16"/>
                  </a:cubicBezTo>
                  <a:cubicBezTo>
                    <a:pt x="26" y="16"/>
                    <a:pt x="26" y="16"/>
                    <a:pt x="26" y="17"/>
                  </a:cubicBezTo>
                  <a:cubicBezTo>
                    <a:pt x="26" y="18"/>
                    <a:pt x="26" y="18"/>
                    <a:pt x="26" y="19"/>
                  </a:cubicBezTo>
                  <a:cubicBezTo>
                    <a:pt x="26" y="21"/>
                    <a:pt x="26" y="22"/>
                    <a:pt x="26" y="22"/>
                  </a:cubicBezTo>
                  <a:cubicBezTo>
                    <a:pt x="26" y="22"/>
                    <a:pt x="26" y="23"/>
                    <a:pt x="26" y="23"/>
                  </a:cubicBezTo>
                  <a:cubicBezTo>
                    <a:pt x="26" y="23"/>
                    <a:pt x="25" y="23"/>
                    <a:pt x="25" y="22"/>
                  </a:cubicBezTo>
                  <a:cubicBezTo>
                    <a:pt x="25" y="22"/>
                    <a:pt x="25" y="22"/>
                    <a:pt x="25" y="21"/>
                  </a:cubicBezTo>
                  <a:close/>
                  <a:moveTo>
                    <a:pt x="24" y="18"/>
                  </a:moveTo>
                  <a:cubicBezTo>
                    <a:pt x="24" y="17"/>
                    <a:pt x="23" y="17"/>
                    <a:pt x="22" y="17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9"/>
                    <a:pt x="21" y="19"/>
                    <a:pt x="22" y="20"/>
                  </a:cubicBezTo>
                  <a:cubicBezTo>
                    <a:pt x="22" y="20"/>
                    <a:pt x="23" y="20"/>
                    <a:pt x="23" y="20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19"/>
                    <a:pt x="24" y="19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lose/>
                  <a:moveTo>
                    <a:pt x="28" y="24"/>
                  </a:moveTo>
                  <a:cubicBezTo>
                    <a:pt x="28" y="23"/>
                    <a:pt x="28" y="21"/>
                    <a:pt x="28" y="20"/>
                  </a:cubicBezTo>
                  <a:cubicBezTo>
                    <a:pt x="28" y="18"/>
                    <a:pt x="28" y="17"/>
                    <a:pt x="28" y="15"/>
                  </a:cubicBezTo>
                  <a:cubicBezTo>
                    <a:pt x="29" y="15"/>
                    <a:pt x="29" y="16"/>
                    <a:pt x="30" y="16"/>
                  </a:cubicBezTo>
                  <a:cubicBezTo>
                    <a:pt x="30" y="16"/>
                    <a:pt x="30" y="17"/>
                    <a:pt x="30" y="17"/>
                  </a:cubicBezTo>
                  <a:cubicBezTo>
                    <a:pt x="30" y="17"/>
                    <a:pt x="30" y="17"/>
                    <a:pt x="31" y="17"/>
                  </a:cubicBezTo>
                  <a:cubicBezTo>
                    <a:pt x="31" y="17"/>
                    <a:pt x="31" y="17"/>
                    <a:pt x="32" y="17"/>
                  </a:cubicBezTo>
                  <a:cubicBezTo>
                    <a:pt x="32" y="17"/>
                    <a:pt x="33" y="18"/>
                    <a:pt x="33" y="18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2" y="19"/>
                    <a:pt x="32" y="19"/>
                    <a:pt x="31" y="18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8"/>
                    <a:pt x="30" y="18"/>
                    <a:pt x="30" y="19"/>
                  </a:cubicBezTo>
                  <a:cubicBezTo>
                    <a:pt x="30" y="19"/>
                    <a:pt x="30" y="20"/>
                    <a:pt x="30" y="20"/>
                  </a:cubicBezTo>
                  <a:cubicBezTo>
                    <a:pt x="30" y="21"/>
                    <a:pt x="30" y="22"/>
                    <a:pt x="30" y="23"/>
                  </a:cubicBezTo>
                  <a:cubicBezTo>
                    <a:pt x="30" y="24"/>
                    <a:pt x="30" y="24"/>
                    <a:pt x="30" y="25"/>
                  </a:cubicBezTo>
                  <a:cubicBezTo>
                    <a:pt x="29" y="25"/>
                    <a:pt x="29" y="25"/>
                    <a:pt x="28" y="24"/>
                  </a:cubicBezTo>
                  <a:close/>
                  <a:moveTo>
                    <a:pt x="37" y="28"/>
                  </a:moveTo>
                  <a:cubicBezTo>
                    <a:pt x="37" y="29"/>
                    <a:pt x="37" y="29"/>
                    <a:pt x="37" y="30"/>
                  </a:cubicBezTo>
                  <a:cubicBezTo>
                    <a:pt x="37" y="29"/>
                    <a:pt x="37" y="29"/>
                    <a:pt x="36" y="29"/>
                  </a:cubicBezTo>
                  <a:cubicBezTo>
                    <a:pt x="36" y="29"/>
                    <a:pt x="35" y="28"/>
                    <a:pt x="35" y="28"/>
                  </a:cubicBezTo>
                  <a:cubicBezTo>
                    <a:pt x="35" y="28"/>
                    <a:pt x="35" y="27"/>
                    <a:pt x="34" y="27"/>
                  </a:cubicBezTo>
                  <a:cubicBezTo>
                    <a:pt x="34" y="27"/>
                    <a:pt x="34" y="26"/>
                    <a:pt x="34" y="25"/>
                  </a:cubicBezTo>
                  <a:cubicBezTo>
                    <a:pt x="34" y="24"/>
                    <a:pt x="34" y="23"/>
                    <a:pt x="34" y="22"/>
                  </a:cubicBezTo>
                  <a:cubicBezTo>
                    <a:pt x="34" y="22"/>
                    <a:pt x="34" y="21"/>
                    <a:pt x="34" y="20"/>
                  </a:cubicBezTo>
                  <a:cubicBezTo>
                    <a:pt x="34" y="20"/>
                    <a:pt x="33" y="19"/>
                    <a:pt x="33" y="19"/>
                  </a:cubicBezTo>
                  <a:cubicBezTo>
                    <a:pt x="33" y="19"/>
                    <a:pt x="33" y="18"/>
                    <a:pt x="33" y="18"/>
                  </a:cubicBezTo>
                  <a:cubicBezTo>
                    <a:pt x="33" y="18"/>
                    <a:pt x="34" y="18"/>
                    <a:pt x="34" y="19"/>
                  </a:cubicBezTo>
                  <a:cubicBezTo>
                    <a:pt x="34" y="18"/>
                    <a:pt x="34" y="17"/>
                    <a:pt x="34" y="16"/>
                  </a:cubicBezTo>
                  <a:cubicBezTo>
                    <a:pt x="35" y="16"/>
                    <a:pt x="35" y="16"/>
                    <a:pt x="36" y="16"/>
                  </a:cubicBezTo>
                  <a:cubicBezTo>
                    <a:pt x="36" y="17"/>
                    <a:pt x="36" y="18"/>
                    <a:pt x="36" y="19"/>
                  </a:cubicBezTo>
                  <a:cubicBezTo>
                    <a:pt x="36" y="20"/>
                    <a:pt x="37" y="20"/>
                    <a:pt x="37" y="20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7" y="21"/>
                    <a:pt x="36" y="21"/>
                    <a:pt x="36" y="21"/>
                  </a:cubicBezTo>
                  <a:cubicBezTo>
                    <a:pt x="36" y="22"/>
                    <a:pt x="36" y="22"/>
                    <a:pt x="36" y="23"/>
                  </a:cubicBezTo>
                  <a:cubicBezTo>
                    <a:pt x="36" y="24"/>
                    <a:pt x="36" y="25"/>
                    <a:pt x="36" y="26"/>
                  </a:cubicBezTo>
                  <a:cubicBezTo>
                    <a:pt x="36" y="26"/>
                    <a:pt x="36" y="27"/>
                    <a:pt x="36" y="27"/>
                  </a:cubicBezTo>
                  <a:cubicBezTo>
                    <a:pt x="36" y="27"/>
                    <a:pt x="36" y="27"/>
                    <a:pt x="36" y="27"/>
                  </a:cubicBezTo>
                  <a:cubicBezTo>
                    <a:pt x="36" y="28"/>
                    <a:pt x="36" y="28"/>
                    <a:pt x="37" y="28"/>
                  </a:cubicBezTo>
                  <a:cubicBezTo>
                    <a:pt x="37" y="28"/>
                    <a:pt x="37" y="28"/>
                    <a:pt x="37" y="28"/>
                  </a:cubicBezTo>
                  <a:close/>
                  <a:moveTo>
                    <a:pt x="38" y="30"/>
                  </a:moveTo>
                  <a:cubicBezTo>
                    <a:pt x="38" y="29"/>
                    <a:pt x="38" y="29"/>
                    <a:pt x="38" y="29"/>
                  </a:cubicBezTo>
                  <a:cubicBezTo>
                    <a:pt x="39" y="28"/>
                    <a:pt x="40" y="27"/>
                    <a:pt x="41" y="27"/>
                  </a:cubicBezTo>
                  <a:cubicBezTo>
                    <a:pt x="42" y="26"/>
                    <a:pt x="43" y="26"/>
                    <a:pt x="43" y="25"/>
                  </a:cubicBezTo>
                  <a:cubicBezTo>
                    <a:pt x="43" y="25"/>
                    <a:pt x="42" y="24"/>
                    <a:pt x="42" y="24"/>
                  </a:cubicBezTo>
                  <a:cubicBezTo>
                    <a:pt x="41" y="23"/>
                    <a:pt x="39" y="23"/>
                    <a:pt x="38" y="22"/>
                  </a:cubicBezTo>
                  <a:cubicBezTo>
                    <a:pt x="38" y="22"/>
                    <a:pt x="38" y="21"/>
                    <a:pt x="38" y="21"/>
                  </a:cubicBezTo>
                  <a:cubicBezTo>
                    <a:pt x="41" y="22"/>
                    <a:pt x="43" y="24"/>
                    <a:pt x="45" y="25"/>
                  </a:cubicBezTo>
                  <a:cubicBezTo>
                    <a:pt x="45" y="25"/>
                    <a:pt x="45" y="26"/>
                    <a:pt x="45" y="26"/>
                  </a:cubicBezTo>
                  <a:cubicBezTo>
                    <a:pt x="45" y="27"/>
                    <a:pt x="44" y="27"/>
                    <a:pt x="43" y="28"/>
                  </a:cubicBezTo>
                  <a:cubicBezTo>
                    <a:pt x="42" y="28"/>
                    <a:pt x="41" y="29"/>
                    <a:pt x="41" y="29"/>
                  </a:cubicBezTo>
                  <a:cubicBezTo>
                    <a:pt x="40" y="29"/>
                    <a:pt x="40" y="29"/>
                    <a:pt x="40" y="30"/>
                  </a:cubicBezTo>
                  <a:cubicBezTo>
                    <a:pt x="40" y="30"/>
                    <a:pt x="41" y="30"/>
                    <a:pt x="42" y="31"/>
                  </a:cubicBezTo>
                  <a:cubicBezTo>
                    <a:pt x="43" y="31"/>
                    <a:pt x="44" y="32"/>
                    <a:pt x="46" y="33"/>
                  </a:cubicBezTo>
                  <a:cubicBezTo>
                    <a:pt x="46" y="33"/>
                    <a:pt x="46" y="34"/>
                    <a:pt x="46" y="34"/>
                  </a:cubicBezTo>
                  <a:cubicBezTo>
                    <a:pt x="43" y="33"/>
                    <a:pt x="40" y="31"/>
                    <a:pt x="38" y="30"/>
                  </a:cubicBezTo>
                  <a:close/>
                  <a:moveTo>
                    <a:pt x="52" y="38"/>
                  </a:moveTo>
                  <a:cubicBezTo>
                    <a:pt x="52" y="37"/>
                    <a:pt x="52" y="36"/>
                    <a:pt x="52" y="34"/>
                  </a:cubicBezTo>
                  <a:cubicBezTo>
                    <a:pt x="52" y="33"/>
                    <a:pt x="52" y="31"/>
                    <a:pt x="52" y="30"/>
                  </a:cubicBezTo>
                  <a:cubicBezTo>
                    <a:pt x="52" y="30"/>
                    <a:pt x="51" y="30"/>
                    <a:pt x="51" y="29"/>
                  </a:cubicBezTo>
                  <a:cubicBezTo>
                    <a:pt x="51" y="29"/>
                    <a:pt x="51" y="29"/>
                    <a:pt x="51" y="28"/>
                  </a:cubicBezTo>
                  <a:cubicBezTo>
                    <a:pt x="51" y="28"/>
                    <a:pt x="52" y="29"/>
                    <a:pt x="52" y="29"/>
                  </a:cubicBezTo>
                  <a:cubicBezTo>
                    <a:pt x="52" y="29"/>
                    <a:pt x="52" y="28"/>
                    <a:pt x="52" y="28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54" y="26"/>
                    <a:pt x="54" y="26"/>
                    <a:pt x="55" y="27"/>
                  </a:cubicBezTo>
                  <a:cubicBezTo>
                    <a:pt x="55" y="27"/>
                    <a:pt x="56" y="27"/>
                    <a:pt x="56" y="28"/>
                  </a:cubicBezTo>
                  <a:cubicBezTo>
                    <a:pt x="56" y="28"/>
                    <a:pt x="56" y="28"/>
                    <a:pt x="56" y="29"/>
                  </a:cubicBezTo>
                  <a:cubicBezTo>
                    <a:pt x="56" y="29"/>
                    <a:pt x="55" y="28"/>
                    <a:pt x="55" y="28"/>
                  </a:cubicBezTo>
                  <a:cubicBezTo>
                    <a:pt x="55" y="28"/>
                    <a:pt x="54" y="28"/>
                    <a:pt x="54" y="28"/>
                  </a:cubicBezTo>
                  <a:cubicBezTo>
                    <a:pt x="54" y="28"/>
                    <a:pt x="54" y="28"/>
                    <a:pt x="54" y="29"/>
                  </a:cubicBezTo>
                  <a:cubicBezTo>
                    <a:pt x="54" y="29"/>
                    <a:pt x="54" y="29"/>
                    <a:pt x="54" y="30"/>
                  </a:cubicBezTo>
                  <a:cubicBezTo>
                    <a:pt x="54" y="30"/>
                    <a:pt x="55" y="30"/>
                    <a:pt x="56" y="31"/>
                  </a:cubicBezTo>
                  <a:cubicBezTo>
                    <a:pt x="56" y="31"/>
                    <a:pt x="56" y="32"/>
                    <a:pt x="56" y="32"/>
                  </a:cubicBezTo>
                  <a:cubicBezTo>
                    <a:pt x="55" y="32"/>
                    <a:pt x="54" y="31"/>
                    <a:pt x="54" y="31"/>
                  </a:cubicBezTo>
                  <a:cubicBezTo>
                    <a:pt x="54" y="32"/>
                    <a:pt x="54" y="34"/>
                    <a:pt x="54" y="35"/>
                  </a:cubicBezTo>
                  <a:cubicBezTo>
                    <a:pt x="54" y="36"/>
                    <a:pt x="54" y="38"/>
                    <a:pt x="54" y="39"/>
                  </a:cubicBezTo>
                  <a:cubicBezTo>
                    <a:pt x="53" y="39"/>
                    <a:pt x="53" y="38"/>
                    <a:pt x="52" y="38"/>
                  </a:cubicBezTo>
                  <a:close/>
                  <a:moveTo>
                    <a:pt x="57" y="30"/>
                  </a:moveTo>
                  <a:cubicBezTo>
                    <a:pt x="57" y="29"/>
                    <a:pt x="57" y="29"/>
                    <a:pt x="57" y="28"/>
                  </a:cubicBezTo>
                  <a:cubicBezTo>
                    <a:pt x="57" y="28"/>
                    <a:pt x="58" y="28"/>
                    <a:pt x="58" y="29"/>
                  </a:cubicBezTo>
                  <a:cubicBezTo>
                    <a:pt x="58" y="29"/>
                    <a:pt x="58" y="30"/>
                    <a:pt x="58" y="31"/>
                  </a:cubicBezTo>
                  <a:cubicBezTo>
                    <a:pt x="58" y="30"/>
                    <a:pt x="57" y="30"/>
                    <a:pt x="57" y="30"/>
                  </a:cubicBezTo>
                  <a:close/>
                  <a:moveTo>
                    <a:pt x="57" y="41"/>
                  </a:moveTo>
                  <a:cubicBezTo>
                    <a:pt x="57" y="39"/>
                    <a:pt x="57" y="38"/>
                    <a:pt x="57" y="36"/>
                  </a:cubicBezTo>
                  <a:cubicBezTo>
                    <a:pt x="57" y="35"/>
                    <a:pt x="57" y="33"/>
                    <a:pt x="57" y="31"/>
                  </a:cubicBezTo>
                  <a:cubicBezTo>
                    <a:pt x="57" y="32"/>
                    <a:pt x="58" y="32"/>
                    <a:pt x="58" y="32"/>
                  </a:cubicBezTo>
                  <a:cubicBezTo>
                    <a:pt x="58" y="34"/>
                    <a:pt x="58" y="35"/>
                    <a:pt x="58" y="37"/>
                  </a:cubicBezTo>
                  <a:cubicBezTo>
                    <a:pt x="58" y="39"/>
                    <a:pt x="58" y="40"/>
                    <a:pt x="58" y="42"/>
                  </a:cubicBezTo>
                  <a:cubicBezTo>
                    <a:pt x="58" y="41"/>
                    <a:pt x="57" y="41"/>
                    <a:pt x="57" y="41"/>
                  </a:cubicBezTo>
                  <a:close/>
                  <a:moveTo>
                    <a:pt x="60" y="43"/>
                  </a:moveTo>
                  <a:cubicBezTo>
                    <a:pt x="60" y="41"/>
                    <a:pt x="60" y="39"/>
                    <a:pt x="60" y="36"/>
                  </a:cubicBezTo>
                  <a:cubicBezTo>
                    <a:pt x="60" y="34"/>
                    <a:pt x="60" y="32"/>
                    <a:pt x="60" y="30"/>
                  </a:cubicBezTo>
                  <a:cubicBezTo>
                    <a:pt x="61" y="30"/>
                    <a:pt x="61" y="31"/>
                    <a:pt x="62" y="31"/>
                  </a:cubicBezTo>
                  <a:cubicBezTo>
                    <a:pt x="62" y="33"/>
                    <a:pt x="62" y="35"/>
                    <a:pt x="62" y="37"/>
                  </a:cubicBezTo>
                  <a:cubicBezTo>
                    <a:pt x="62" y="40"/>
                    <a:pt x="62" y="42"/>
                    <a:pt x="62" y="44"/>
                  </a:cubicBezTo>
                  <a:cubicBezTo>
                    <a:pt x="61" y="43"/>
                    <a:pt x="61" y="43"/>
                    <a:pt x="60" y="43"/>
                  </a:cubicBezTo>
                  <a:close/>
                  <a:moveTo>
                    <a:pt x="68" y="46"/>
                  </a:moveTo>
                  <a:cubicBezTo>
                    <a:pt x="68" y="46"/>
                    <a:pt x="68" y="47"/>
                    <a:pt x="68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6" y="46"/>
                    <a:pt x="66" y="46"/>
                    <a:pt x="65" y="46"/>
                  </a:cubicBezTo>
                  <a:cubicBezTo>
                    <a:pt x="65" y="45"/>
                    <a:pt x="65" y="45"/>
                    <a:pt x="65" y="45"/>
                  </a:cubicBezTo>
                  <a:cubicBezTo>
                    <a:pt x="65" y="44"/>
                    <a:pt x="65" y="44"/>
                    <a:pt x="65" y="43"/>
                  </a:cubicBezTo>
                  <a:cubicBezTo>
                    <a:pt x="65" y="42"/>
                    <a:pt x="65" y="41"/>
                    <a:pt x="65" y="40"/>
                  </a:cubicBezTo>
                  <a:cubicBezTo>
                    <a:pt x="65" y="39"/>
                    <a:pt x="65" y="38"/>
                    <a:pt x="65" y="37"/>
                  </a:cubicBezTo>
                  <a:cubicBezTo>
                    <a:pt x="64" y="37"/>
                    <a:pt x="64" y="37"/>
                    <a:pt x="64" y="37"/>
                  </a:cubicBezTo>
                  <a:cubicBezTo>
                    <a:pt x="64" y="36"/>
                    <a:pt x="64" y="36"/>
                    <a:pt x="64" y="35"/>
                  </a:cubicBezTo>
                  <a:cubicBezTo>
                    <a:pt x="64" y="36"/>
                    <a:pt x="64" y="36"/>
                    <a:pt x="65" y="36"/>
                  </a:cubicBezTo>
                  <a:cubicBezTo>
                    <a:pt x="65" y="35"/>
                    <a:pt x="65" y="34"/>
                    <a:pt x="65" y="34"/>
                  </a:cubicBezTo>
                  <a:cubicBezTo>
                    <a:pt x="65" y="34"/>
                    <a:pt x="66" y="34"/>
                    <a:pt x="66" y="34"/>
                  </a:cubicBezTo>
                  <a:cubicBezTo>
                    <a:pt x="66" y="35"/>
                    <a:pt x="66" y="36"/>
                    <a:pt x="66" y="37"/>
                  </a:cubicBezTo>
                  <a:cubicBezTo>
                    <a:pt x="67" y="37"/>
                    <a:pt x="67" y="37"/>
                    <a:pt x="68" y="38"/>
                  </a:cubicBezTo>
                  <a:cubicBezTo>
                    <a:pt x="68" y="38"/>
                    <a:pt x="68" y="39"/>
                    <a:pt x="68" y="39"/>
                  </a:cubicBezTo>
                  <a:cubicBezTo>
                    <a:pt x="67" y="39"/>
                    <a:pt x="67" y="38"/>
                    <a:pt x="66" y="38"/>
                  </a:cubicBezTo>
                  <a:cubicBezTo>
                    <a:pt x="66" y="39"/>
                    <a:pt x="66" y="40"/>
                    <a:pt x="66" y="41"/>
                  </a:cubicBezTo>
                  <a:cubicBezTo>
                    <a:pt x="66" y="42"/>
                    <a:pt x="66" y="43"/>
                    <a:pt x="66" y="4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7" y="45"/>
                    <a:pt x="67" y="46"/>
                    <a:pt x="68" y="46"/>
                  </a:cubicBezTo>
                  <a:close/>
                  <a:moveTo>
                    <a:pt x="75" y="48"/>
                  </a:moveTo>
                  <a:cubicBezTo>
                    <a:pt x="76" y="49"/>
                    <a:pt x="76" y="49"/>
                    <a:pt x="77" y="50"/>
                  </a:cubicBezTo>
                  <a:cubicBezTo>
                    <a:pt x="77" y="50"/>
                    <a:pt x="76" y="51"/>
                    <a:pt x="75" y="51"/>
                  </a:cubicBezTo>
                  <a:cubicBezTo>
                    <a:pt x="75" y="51"/>
                    <a:pt x="74" y="51"/>
                    <a:pt x="73" y="50"/>
                  </a:cubicBezTo>
                  <a:cubicBezTo>
                    <a:pt x="72" y="50"/>
                    <a:pt x="71" y="49"/>
                    <a:pt x="70" y="47"/>
                  </a:cubicBezTo>
                  <a:cubicBezTo>
                    <a:pt x="69" y="46"/>
                    <a:pt x="69" y="45"/>
                    <a:pt x="69" y="43"/>
                  </a:cubicBezTo>
                  <a:cubicBezTo>
                    <a:pt x="69" y="41"/>
                    <a:pt x="69" y="40"/>
                    <a:pt x="70" y="40"/>
                  </a:cubicBezTo>
                  <a:cubicBezTo>
                    <a:pt x="71" y="40"/>
                    <a:pt x="72" y="40"/>
                    <a:pt x="73" y="40"/>
                  </a:cubicBezTo>
                  <a:cubicBezTo>
                    <a:pt x="74" y="41"/>
                    <a:pt x="75" y="42"/>
                    <a:pt x="76" y="43"/>
                  </a:cubicBezTo>
                  <a:cubicBezTo>
                    <a:pt x="77" y="45"/>
                    <a:pt x="77" y="46"/>
                    <a:pt x="77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5" y="47"/>
                    <a:pt x="72" y="46"/>
                    <a:pt x="70" y="44"/>
                  </a:cubicBezTo>
                  <a:cubicBezTo>
                    <a:pt x="70" y="45"/>
                    <a:pt x="71" y="46"/>
                    <a:pt x="71" y="47"/>
                  </a:cubicBezTo>
                  <a:cubicBezTo>
                    <a:pt x="72" y="48"/>
                    <a:pt x="72" y="49"/>
                    <a:pt x="73" y="49"/>
                  </a:cubicBezTo>
                  <a:cubicBezTo>
                    <a:pt x="73" y="49"/>
                    <a:pt x="74" y="49"/>
                    <a:pt x="74" y="49"/>
                  </a:cubicBezTo>
                  <a:cubicBezTo>
                    <a:pt x="75" y="49"/>
                    <a:pt x="75" y="49"/>
                    <a:pt x="75" y="48"/>
                  </a:cubicBezTo>
                  <a:close/>
                  <a:moveTo>
                    <a:pt x="70" y="43"/>
                  </a:moveTo>
                  <a:cubicBezTo>
                    <a:pt x="72" y="44"/>
                    <a:pt x="74" y="45"/>
                    <a:pt x="75" y="46"/>
                  </a:cubicBezTo>
                  <a:cubicBezTo>
                    <a:pt x="75" y="45"/>
                    <a:pt x="75" y="44"/>
                    <a:pt x="75" y="44"/>
                  </a:cubicBezTo>
                  <a:cubicBezTo>
                    <a:pt x="74" y="43"/>
                    <a:pt x="74" y="42"/>
                    <a:pt x="73" y="42"/>
                  </a:cubicBezTo>
                  <a:cubicBezTo>
                    <a:pt x="72" y="41"/>
                    <a:pt x="72" y="41"/>
                    <a:pt x="71" y="42"/>
                  </a:cubicBezTo>
                  <a:cubicBezTo>
                    <a:pt x="71" y="42"/>
                    <a:pt x="70" y="42"/>
                    <a:pt x="70" y="43"/>
                  </a:cubicBezTo>
                  <a:close/>
                  <a:moveTo>
                    <a:pt x="79" y="53"/>
                  </a:moveTo>
                  <a:cubicBezTo>
                    <a:pt x="79" y="52"/>
                    <a:pt x="79" y="50"/>
                    <a:pt x="79" y="49"/>
                  </a:cubicBezTo>
                  <a:cubicBezTo>
                    <a:pt x="79" y="47"/>
                    <a:pt x="79" y="46"/>
                    <a:pt x="79" y="44"/>
                  </a:cubicBezTo>
                  <a:cubicBezTo>
                    <a:pt x="79" y="44"/>
                    <a:pt x="80" y="45"/>
                    <a:pt x="80" y="45"/>
                  </a:cubicBezTo>
                  <a:cubicBezTo>
                    <a:pt x="80" y="45"/>
                    <a:pt x="80" y="46"/>
                    <a:pt x="80" y="46"/>
                  </a:cubicBezTo>
                  <a:cubicBezTo>
                    <a:pt x="80" y="46"/>
                    <a:pt x="81" y="46"/>
                    <a:pt x="81" y="46"/>
                  </a:cubicBezTo>
                  <a:cubicBezTo>
                    <a:pt x="81" y="46"/>
                    <a:pt x="82" y="46"/>
                    <a:pt x="82" y="46"/>
                  </a:cubicBezTo>
                  <a:cubicBezTo>
                    <a:pt x="83" y="46"/>
                    <a:pt x="83" y="47"/>
                    <a:pt x="84" y="47"/>
                  </a:cubicBezTo>
                  <a:cubicBezTo>
                    <a:pt x="83" y="48"/>
                    <a:pt x="83" y="48"/>
                    <a:pt x="83" y="48"/>
                  </a:cubicBezTo>
                  <a:cubicBezTo>
                    <a:pt x="83" y="48"/>
                    <a:pt x="82" y="48"/>
                    <a:pt x="82" y="47"/>
                  </a:cubicBezTo>
                  <a:cubicBezTo>
                    <a:pt x="82" y="47"/>
                    <a:pt x="81" y="47"/>
                    <a:pt x="81" y="47"/>
                  </a:cubicBezTo>
                  <a:cubicBezTo>
                    <a:pt x="81" y="47"/>
                    <a:pt x="81" y="47"/>
                    <a:pt x="81" y="48"/>
                  </a:cubicBezTo>
                  <a:cubicBezTo>
                    <a:pt x="80" y="48"/>
                    <a:pt x="80" y="49"/>
                    <a:pt x="80" y="49"/>
                  </a:cubicBezTo>
                  <a:cubicBezTo>
                    <a:pt x="80" y="50"/>
                    <a:pt x="80" y="51"/>
                    <a:pt x="80" y="52"/>
                  </a:cubicBezTo>
                  <a:cubicBezTo>
                    <a:pt x="80" y="53"/>
                    <a:pt x="80" y="54"/>
                    <a:pt x="80" y="54"/>
                  </a:cubicBezTo>
                  <a:cubicBezTo>
                    <a:pt x="80" y="54"/>
                    <a:pt x="79" y="54"/>
                    <a:pt x="79" y="5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71" name="Freeform 931"/>
            <p:cNvSpPr>
              <a:spLocks noEditPoints="1"/>
            </p:cNvSpPr>
            <p:nvPr/>
          </p:nvSpPr>
          <p:spPr bwMode="auto">
            <a:xfrm>
              <a:off x="1882" y="3440"/>
              <a:ext cx="542" cy="424"/>
            </a:xfrm>
            <a:custGeom>
              <a:avLst/>
              <a:gdLst>
                <a:gd name="T0" fmla="*/ 0 w 55"/>
                <a:gd name="T1" fmla="*/ 0 h 43"/>
                <a:gd name="T2" fmla="*/ 2147483647 w 55"/>
                <a:gd name="T3" fmla="*/ 2147483647 h 43"/>
                <a:gd name="T4" fmla="*/ 2147483647 w 55"/>
                <a:gd name="T5" fmla="*/ 2147483647 h 43"/>
                <a:gd name="T6" fmla="*/ 2147483647 w 55"/>
                <a:gd name="T7" fmla="*/ 2147483647 h 43"/>
                <a:gd name="T8" fmla="*/ 2147483647 w 55"/>
                <a:gd name="T9" fmla="*/ 2147483647 h 43"/>
                <a:gd name="T10" fmla="*/ 2147483647 w 55"/>
                <a:gd name="T11" fmla="*/ 2147483647 h 43"/>
                <a:gd name="T12" fmla="*/ 2147483647 w 55"/>
                <a:gd name="T13" fmla="*/ 2147483647 h 43"/>
                <a:gd name="T14" fmla="*/ 2147483647 w 55"/>
                <a:gd name="T15" fmla="*/ 2147483647 h 43"/>
                <a:gd name="T16" fmla="*/ 2147483647 w 55"/>
                <a:gd name="T17" fmla="*/ 2147483647 h 43"/>
                <a:gd name="T18" fmla="*/ 2147483647 w 55"/>
                <a:gd name="T19" fmla="*/ 2147483647 h 43"/>
                <a:gd name="T20" fmla="*/ 2147483647 w 55"/>
                <a:gd name="T21" fmla="*/ 2147483647 h 43"/>
                <a:gd name="T22" fmla="*/ 2147483647 w 55"/>
                <a:gd name="T23" fmla="*/ 2147483647 h 43"/>
                <a:gd name="T24" fmla="*/ 2147483647 w 55"/>
                <a:gd name="T25" fmla="*/ 2147483647 h 43"/>
                <a:gd name="T26" fmla="*/ 2147483647 w 55"/>
                <a:gd name="T27" fmla="*/ 2147483647 h 43"/>
                <a:gd name="T28" fmla="*/ 2147483647 w 55"/>
                <a:gd name="T29" fmla="*/ 2147483647 h 43"/>
                <a:gd name="T30" fmla="*/ 2147483647 w 55"/>
                <a:gd name="T31" fmla="*/ 2147483647 h 43"/>
                <a:gd name="T32" fmla="*/ 2147483647 w 55"/>
                <a:gd name="T33" fmla="*/ 2147483647 h 43"/>
                <a:gd name="T34" fmla="*/ 2147483647 w 55"/>
                <a:gd name="T35" fmla="*/ 2147483647 h 43"/>
                <a:gd name="T36" fmla="*/ 2147483647 w 55"/>
                <a:gd name="T37" fmla="*/ 2147483647 h 43"/>
                <a:gd name="T38" fmla="*/ 2147483647 w 55"/>
                <a:gd name="T39" fmla="*/ 2147483647 h 43"/>
                <a:gd name="T40" fmla="*/ 2147483647 w 55"/>
                <a:gd name="T41" fmla="*/ 2147483647 h 43"/>
                <a:gd name="T42" fmla="*/ 2147483647 w 55"/>
                <a:gd name="T43" fmla="*/ 2147483647 h 43"/>
                <a:gd name="T44" fmla="*/ 2147483647 w 55"/>
                <a:gd name="T45" fmla="*/ 2147483647 h 43"/>
                <a:gd name="T46" fmla="*/ 2147483647 w 55"/>
                <a:gd name="T47" fmla="*/ 2147483647 h 43"/>
                <a:gd name="T48" fmla="*/ 2147483647 w 55"/>
                <a:gd name="T49" fmla="*/ 2147483647 h 43"/>
                <a:gd name="T50" fmla="*/ 2147483647 w 55"/>
                <a:gd name="T51" fmla="*/ 2147483647 h 43"/>
                <a:gd name="T52" fmla="*/ 2147483647 w 55"/>
                <a:gd name="T53" fmla="*/ 2147483647 h 43"/>
                <a:gd name="T54" fmla="*/ 2147483647 w 55"/>
                <a:gd name="T55" fmla="*/ 2147483647 h 43"/>
                <a:gd name="T56" fmla="*/ 2147483647 w 55"/>
                <a:gd name="T57" fmla="*/ 2147483647 h 43"/>
                <a:gd name="T58" fmla="*/ 2147483647 w 55"/>
                <a:gd name="T59" fmla="*/ 2147483647 h 43"/>
                <a:gd name="T60" fmla="*/ 2147483647 w 55"/>
                <a:gd name="T61" fmla="*/ 2147483647 h 43"/>
                <a:gd name="T62" fmla="*/ 2147483647 w 55"/>
                <a:gd name="T63" fmla="*/ 2147483647 h 43"/>
                <a:gd name="T64" fmla="*/ 2147483647 w 55"/>
                <a:gd name="T65" fmla="*/ 2147483647 h 43"/>
                <a:gd name="T66" fmla="*/ 2147483647 w 55"/>
                <a:gd name="T67" fmla="*/ 2147483647 h 43"/>
                <a:gd name="T68" fmla="*/ 2147483647 w 55"/>
                <a:gd name="T69" fmla="*/ 2147483647 h 43"/>
                <a:gd name="T70" fmla="*/ 2147483647 w 55"/>
                <a:gd name="T71" fmla="*/ 2147483647 h 43"/>
                <a:gd name="T72" fmla="*/ 2147483647 w 55"/>
                <a:gd name="T73" fmla="*/ 2147483647 h 43"/>
                <a:gd name="T74" fmla="*/ 2147483647 w 55"/>
                <a:gd name="T75" fmla="*/ 2147483647 h 43"/>
                <a:gd name="T76" fmla="*/ 2147483647 w 55"/>
                <a:gd name="T77" fmla="*/ 2147483647 h 43"/>
                <a:gd name="T78" fmla="*/ 2147483647 w 55"/>
                <a:gd name="T79" fmla="*/ 2147483647 h 43"/>
                <a:gd name="T80" fmla="*/ 2147483647 w 55"/>
                <a:gd name="T81" fmla="*/ 2147483647 h 43"/>
                <a:gd name="T82" fmla="*/ 2147483647 w 55"/>
                <a:gd name="T83" fmla="*/ 2147483647 h 43"/>
                <a:gd name="T84" fmla="*/ 2147483647 w 55"/>
                <a:gd name="T85" fmla="*/ 2147483647 h 43"/>
                <a:gd name="T86" fmla="*/ 2147483647 w 55"/>
                <a:gd name="T87" fmla="*/ 2147483647 h 4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5"/>
                <a:gd name="T133" fmla="*/ 0 h 43"/>
                <a:gd name="T134" fmla="*/ 55 w 55"/>
                <a:gd name="T135" fmla="*/ 43 h 4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5" h="43">
                  <a:moveTo>
                    <a:pt x="0" y="13"/>
                  </a:moveTo>
                  <a:cubicBezTo>
                    <a:pt x="0" y="11"/>
                    <a:pt x="0" y="8"/>
                    <a:pt x="0" y="6"/>
                  </a:cubicBezTo>
                  <a:cubicBezTo>
                    <a:pt x="0" y="4"/>
                    <a:pt x="0" y="2"/>
                    <a:pt x="0" y="0"/>
                  </a:cubicBezTo>
                  <a:cubicBezTo>
                    <a:pt x="2" y="2"/>
                    <a:pt x="5" y="3"/>
                    <a:pt x="8" y="5"/>
                  </a:cubicBezTo>
                  <a:cubicBezTo>
                    <a:pt x="8" y="5"/>
                    <a:pt x="8" y="6"/>
                    <a:pt x="8" y="6"/>
                  </a:cubicBezTo>
                  <a:cubicBezTo>
                    <a:pt x="5" y="5"/>
                    <a:pt x="3" y="4"/>
                    <a:pt x="1" y="2"/>
                  </a:cubicBezTo>
                  <a:cubicBezTo>
                    <a:pt x="1" y="4"/>
                    <a:pt x="1" y="5"/>
                    <a:pt x="1" y="6"/>
                  </a:cubicBezTo>
                  <a:cubicBezTo>
                    <a:pt x="3" y="7"/>
                    <a:pt x="5" y="8"/>
                    <a:pt x="7" y="10"/>
                  </a:cubicBezTo>
                  <a:cubicBezTo>
                    <a:pt x="7" y="10"/>
                    <a:pt x="7" y="11"/>
                    <a:pt x="7" y="11"/>
                  </a:cubicBezTo>
                  <a:cubicBezTo>
                    <a:pt x="5" y="10"/>
                    <a:pt x="3" y="9"/>
                    <a:pt x="1" y="8"/>
                  </a:cubicBezTo>
                  <a:cubicBezTo>
                    <a:pt x="1" y="9"/>
                    <a:pt x="1" y="10"/>
                    <a:pt x="1" y="11"/>
                  </a:cubicBezTo>
                  <a:cubicBezTo>
                    <a:pt x="1" y="12"/>
                    <a:pt x="1" y="13"/>
                    <a:pt x="1" y="14"/>
                  </a:cubicBezTo>
                  <a:cubicBezTo>
                    <a:pt x="1" y="13"/>
                    <a:pt x="0" y="13"/>
                    <a:pt x="0" y="13"/>
                  </a:cubicBezTo>
                  <a:close/>
                  <a:moveTo>
                    <a:pt x="9" y="7"/>
                  </a:moveTo>
                  <a:cubicBezTo>
                    <a:pt x="9" y="7"/>
                    <a:pt x="9" y="6"/>
                    <a:pt x="9" y="6"/>
                  </a:cubicBezTo>
                  <a:cubicBezTo>
                    <a:pt x="10" y="6"/>
                    <a:pt x="10" y="6"/>
                    <a:pt x="11" y="7"/>
                  </a:cubicBezTo>
                  <a:cubicBezTo>
                    <a:pt x="11" y="7"/>
                    <a:pt x="11" y="8"/>
                    <a:pt x="11" y="8"/>
                  </a:cubicBezTo>
                  <a:cubicBezTo>
                    <a:pt x="10" y="8"/>
                    <a:pt x="10" y="8"/>
                    <a:pt x="9" y="7"/>
                  </a:cubicBezTo>
                  <a:close/>
                  <a:moveTo>
                    <a:pt x="9" y="18"/>
                  </a:moveTo>
                  <a:cubicBezTo>
                    <a:pt x="9" y="17"/>
                    <a:pt x="9" y="15"/>
                    <a:pt x="9" y="14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10" y="9"/>
                    <a:pt x="10" y="10"/>
                    <a:pt x="11" y="10"/>
                  </a:cubicBezTo>
                  <a:cubicBezTo>
                    <a:pt x="11" y="12"/>
                    <a:pt x="11" y="13"/>
                    <a:pt x="11" y="15"/>
                  </a:cubicBezTo>
                  <a:cubicBezTo>
                    <a:pt x="11" y="16"/>
                    <a:pt x="11" y="18"/>
                    <a:pt x="11" y="19"/>
                  </a:cubicBezTo>
                  <a:cubicBezTo>
                    <a:pt x="10" y="19"/>
                    <a:pt x="10" y="19"/>
                    <a:pt x="9" y="18"/>
                  </a:cubicBezTo>
                  <a:close/>
                  <a:moveTo>
                    <a:pt x="13" y="20"/>
                  </a:moveTo>
                  <a:cubicBezTo>
                    <a:pt x="13" y="18"/>
                    <a:pt x="13" y="16"/>
                    <a:pt x="13" y="14"/>
                  </a:cubicBezTo>
                  <a:cubicBezTo>
                    <a:pt x="13" y="12"/>
                    <a:pt x="13" y="10"/>
                    <a:pt x="13" y="8"/>
                  </a:cubicBezTo>
                  <a:cubicBezTo>
                    <a:pt x="14" y="8"/>
                    <a:pt x="14" y="8"/>
                    <a:pt x="15" y="9"/>
                  </a:cubicBezTo>
                  <a:cubicBezTo>
                    <a:pt x="15" y="11"/>
                    <a:pt x="15" y="13"/>
                    <a:pt x="15" y="15"/>
                  </a:cubicBezTo>
                  <a:cubicBezTo>
                    <a:pt x="15" y="17"/>
                    <a:pt x="15" y="19"/>
                    <a:pt x="15" y="21"/>
                  </a:cubicBezTo>
                  <a:cubicBezTo>
                    <a:pt x="14" y="21"/>
                    <a:pt x="14" y="21"/>
                    <a:pt x="13" y="20"/>
                  </a:cubicBezTo>
                  <a:close/>
                  <a:moveTo>
                    <a:pt x="20" y="23"/>
                  </a:moveTo>
                  <a:cubicBezTo>
                    <a:pt x="20" y="24"/>
                    <a:pt x="20" y="24"/>
                    <a:pt x="20" y="25"/>
                  </a:cubicBezTo>
                  <a:cubicBezTo>
                    <a:pt x="20" y="24"/>
                    <a:pt x="20" y="24"/>
                    <a:pt x="19" y="24"/>
                  </a:cubicBezTo>
                  <a:cubicBezTo>
                    <a:pt x="19" y="24"/>
                    <a:pt x="18" y="23"/>
                    <a:pt x="18" y="23"/>
                  </a:cubicBezTo>
                  <a:cubicBezTo>
                    <a:pt x="18" y="23"/>
                    <a:pt x="18" y="22"/>
                    <a:pt x="17" y="22"/>
                  </a:cubicBezTo>
                  <a:cubicBezTo>
                    <a:pt x="17" y="22"/>
                    <a:pt x="17" y="21"/>
                    <a:pt x="17" y="20"/>
                  </a:cubicBezTo>
                  <a:cubicBezTo>
                    <a:pt x="17" y="19"/>
                    <a:pt x="17" y="18"/>
                    <a:pt x="17" y="17"/>
                  </a:cubicBezTo>
                  <a:cubicBezTo>
                    <a:pt x="17" y="17"/>
                    <a:pt x="17" y="16"/>
                    <a:pt x="17" y="15"/>
                  </a:cubicBezTo>
                  <a:cubicBezTo>
                    <a:pt x="17" y="15"/>
                    <a:pt x="17" y="14"/>
                    <a:pt x="16" y="14"/>
                  </a:cubicBezTo>
                  <a:cubicBezTo>
                    <a:pt x="16" y="14"/>
                    <a:pt x="16" y="13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3"/>
                    <a:pt x="17" y="12"/>
                    <a:pt x="17" y="11"/>
                  </a:cubicBezTo>
                  <a:cubicBezTo>
                    <a:pt x="18" y="11"/>
                    <a:pt x="18" y="11"/>
                    <a:pt x="19" y="11"/>
                  </a:cubicBezTo>
                  <a:cubicBezTo>
                    <a:pt x="19" y="12"/>
                    <a:pt x="19" y="13"/>
                    <a:pt x="19" y="14"/>
                  </a:cubicBezTo>
                  <a:cubicBezTo>
                    <a:pt x="19" y="15"/>
                    <a:pt x="20" y="15"/>
                    <a:pt x="20" y="15"/>
                  </a:cubicBezTo>
                  <a:cubicBezTo>
                    <a:pt x="20" y="16"/>
                    <a:pt x="20" y="16"/>
                    <a:pt x="20" y="17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9" y="17"/>
                    <a:pt x="19" y="17"/>
                    <a:pt x="19" y="18"/>
                  </a:cubicBezTo>
                  <a:cubicBezTo>
                    <a:pt x="19" y="19"/>
                    <a:pt x="19" y="20"/>
                    <a:pt x="19" y="21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3"/>
                    <a:pt x="19" y="23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lose/>
                  <a:moveTo>
                    <a:pt x="28" y="26"/>
                  </a:moveTo>
                  <a:cubicBezTo>
                    <a:pt x="28" y="26"/>
                    <a:pt x="29" y="27"/>
                    <a:pt x="29" y="27"/>
                  </a:cubicBezTo>
                  <a:cubicBezTo>
                    <a:pt x="29" y="28"/>
                    <a:pt x="29" y="28"/>
                    <a:pt x="28" y="28"/>
                  </a:cubicBezTo>
                  <a:cubicBezTo>
                    <a:pt x="27" y="29"/>
                    <a:pt x="26" y="28"/>
                    <a:pt x="25" y="28"/>
                  </a:cubicBezTo>
                  <a:cubicBezTo>
                    <a:pt x="24" y="27"/>
                    <a:pt x="23" y="26"/>
                    <a:pt x="22" y="25"/>
                  </a:cubicBezTo>
                  <a:cubicBezTo>
                    <a:pt x="22" y="23"/>
                    <a:pt x="21" y="22"/>
                    <a:pt x="21" y="21"/>
                  </a:cubicBezTo>
                  <a:cubicBezTo>
                    <a:pt x="21" y="19"/>
                    <a:pt x="22" y="18"/>
                    <a:pt x="22" y="18"/>
                  </a:cubicBezTo>
                  <a:cubicBezTo>
                    <a:pt x="23" y="17"/>
                    <a:pt x="24" y="17"/>
                    <a:pt x="25" y="18"/>
                  </a:cubicBezTo>
                  <a:cubicBezTo>
                    <a:pt x="26" y="19"/>
                    <a:pt x="27" y="20"/>
                    <a:pt x="28" y="21"/>
                  </a:cubicBezTo>
                  <a:cubicBezTo>
                    <a:pt x="29" y="22"/>
                    <a:pt x="29" y="24"/>
                    <a:pt x="29" y="25"/>
                  </a:cubicBezTo>
                  <a:cubicBezTo>
                    <a:pt x="29" y="25"/>
                    <a:pt x="29" y="25"/>
                    <a:pt x="29" y="26"/>
                  </a:cubicBezTo>
                  <a:cubicBezTo>
                    <a:pt x="27" y="24"/>
                    <a:pt x="25" y="23"/>
                    <a:pt x="23" y="22"/>
                  </a:cubicBezTo>
                  <a:cubicBezTo>
                    <a:pt x="23" y="23"/>
                    <a:pt x="23" y="24"/>
                    <a:pt x="24" y="25"/>
                  </a:cubicBezTo>
                  <a:cubicBezTo>
                    <a:pt x="24" y="25"/>
                    <a:pt x="25" y="26"/>
                    <a:pt x="25" y="26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7"/>
                    <a:pt x="27" y="26"/>
                    <a:pt x="28" y="26"/>
                  </a:cubicBezTo>
                  <a:close/>
                  <a:moveTo>
                    <a:pt x="23" y="21"/>
                  </a:moveTo>
                  <a:cubicBezTo>
                    <a:pt x="24" y="21"/>
                    <a:pt x="26" y="22"/>
                    <a:pt x="28" y="23"/>
                  </a:cubicBezTo>
                  <a:cubicBezTo>
                    <a:pt x="28" y="23"/>
                    <a:pt x="27" y="22"/>
                    <a:pt x="27" y="21"/>
                  </a:cubicBezTo>
                  <a:cubicBezTo>
                    <a:pt x="27" y="20"/>
                    <a:pt x="26" y="20"/>
                    <a:pt x="25" y="19"/>
                  </a:cubicBezTo>
                  <a:cubicBezTo>
                    <a:pt x="25" y="19"/>
                    <a:pt x="24" y="19"/>
                    <a:pt x="24" y="19"/>
                  </a:cubicBezTo>
                  <a:cubicBezTo>
                    <a:pt x="23" y="19"/>
                    <a:pt x="23" y="20"/>
                    <a:pt x="23" y="21"/>
                  </a:cubicBezTo>
                  <a:close/>
                  <a:moveTo>
                    <a:pt x="31" y="31"/>
                  </a:moveTo>
                  <a:cubicBezTo>
                    <a:pt x="31" y="29"/>
                    <a:pt x="31" y="28"/>
                    <a:pt x="31" y="26"/>
                  </a:cubicBezTo>
                  <a:cubicBezTo>
                    <a:pt x="31" y="25"/>
                    <a:pt x="31" y="23"/>
                    <a:pt x="31" y="22"/>
                  </a:cubicBezTo>
                  <a:cubicBezTo>
                    <a:pt x="31" y="22"/>
                    <a:pt x="32" y="22"/>
                    <a:pt x="32" y="22"/>
                  </a:cubicBezTo>
                  <a:cubicBezTo>
                    <a:pt x="32" y="23"/>
                    <a:pt x="32" y="23"/>
                    <a:pt x="32" y="24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5" y="24"/>
                    <a:pt x="36" y="25"/>
                  </a:cubicBezTo>
                  <a:cubicBezTo>
                    <a:pt x="36" y="25"/>
                    <a:pt x="35" y="25"/>
                    <a:pt x="35" y="26"/>
                  </a:cubicBezTo>
                  <a:cubicBezTo>
                    <a:pt x="35" y="25"/>
                    <a:pt x="35" y="25"/>
                    <a:pt x="34" y="25"/>
                  </a:cubicBezTo>
                  <a:cubicBezTo>
                    <a:pt x="34" y="25"/>
                    <a:pt x="34" y="25"/>
                    <a:pt x="33" y="25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6"/>
                    <a:pt x="33" y="26"/>
                    <a:pt x="33" y="27"/>
                  </a:cubicBezTo>
                  <a:cubicBezTo>
                    <a:pt x="33" y="28"/>
                    <a:pt x="33" y="28"/>
                    <a:pt x="33" y="29"/>
                  </a:cubicBezTo>
                  <a:cubicBezTo>
                    <a:pt x="33" y="30"/>
                    <a:pt x="33" y="31"/>
                    <a:pt x="33" y="32"/>
                  </a:cubicBezTo>
                  <a:cubicBezTo>
                    <a:pt x="32" y="31"/>
                    <a:pt x="32" y="31"/>
                    <a:pt x="31" y="31"/>
                  </a:cubicBezTo>
                  <a:close/>
                  <a:moveTo>
                    <a:pt x="41" y="32"/>
                  </a:moveTo>
                  <a:cubicBezTo>
                    <a:pt x="41" y="30"/>
                    <a:pt x="41" y="29"/>
                    <a:pt x="42" y="29"/>
                  </a:cubicBezTo>
                  <a:cubicBezTo>
                    <a:pt x="43" y="29"/>
                    <a:pt x="44" y="29"/>
                    <a:pt x="45" y="29"/>
                  </a:cubicBezTo>
                  <a:cubicBezTo>
                    <a:pt x="46" y="30"/>
                    <a:pt x="47" y="31"/>
                    <a:pt x="48" y="32"/>
                  </a:cubicBezTo>
                  <a:cubicBezTo>
                    <a:pt x="49" y="34"/>
                    <a:pt x="49" y="35"/>
                    <a:pt x="49" y="36"/>
                  </a:cubicBezTo>
                  <a:cubicBezTo>
                    <a:pt x="49" y="38"/>
                    <a:pt x="49" y="39"/>
                    <a:pt x="49" y="39"/>
                  </a:cubicBezTo>
                  <a:cubicBezTo>
                    <a:pt x="48" y="39"/>
                    <a:pt x="48" y="40"/>
                    <a:pt x="47" y="40"/>
                  </a:cubicBezTo>
                  <a:cubicBezTo>
                    <a:pt x="47" y="40"/>
                    <a:pt x="46" y="40"/>
                    <a:pt x="45" y="39"/>
                  </a:cubicBezTo>
                  <a:cubicBezTo>
                    <a:pt x="44" y="38"/>
                    <a:pt x="43" y="37"/>
                    <a:pt x="42" y="36"/>
                  </a:cubicBezTo>
                  <a:cubicBezTo>
                    <a:pt x="41" y="35"/>
                    <a:pt x="41" y="33"/>
                    <a:pt x="41" y="32"/>
                  </a:cubicBezTo>
                  <a:close/>
                  <a:moveTo>
                    <a:pt x="42" y="33"/>
                  </a:moveTo>
                  <a:cubicBezTo>
                    <a:pt x="42" y="34"/>
                    <a:pt x="43" y="35"/>
                    <a:pt x="43" y="36"/>
                  </a:cubicBezTo>
                  <a:cubicBezTo>
                    <a:pt x="44" y="37"/>
                    <a:pt x="44" y="37"/>
                    <a:pt x="45" y="38"/>
                  </a:cubicBezTo>
                  <a:cubicBezTo>
                    <a:pt x="46" y="38"/>
                    <a:pt x="46" y="38"/>
                    <a:pt x="47" y="38"/>
                  </a:cubicBezTo>
                  <a:cubicBezTo>
                    <a:pt x="47" y="38"/>
                    <a:pt x="48" y="37"/>
                    <a:pt x="48" y="36"/>
                  </a:cubicBezTo>
                  <a:cubicBezTo>
                    <a:pt x="48" y="35"/>
                    <a:pt x="47" y="33"/>
                    <a:pt x="47" y="33"/>
                  </a:cubicBezTo>
                  <a:cubicBezTo>
                    <a:pt x="46" y="32"/>
                    <a:pt x="46" y="31"/>
                    <a:pt x="45" y="31"/>
                  </a:cubicBezTo>
                  <a:cubicBezTo>
                    <a:pt x="44" y="30"/>
                    <a:pt x="44" y="30"/>
                    <a:pt x="43" y="30"/>
                  </a:cubicBezTo>
                  <a:cubicBezTo>
                    <a:pt x="43" y="31"/>
                    <a:pt x="42" y="32"/>
                    <a:pt x="42" y="33"/>
                  </a:cubicBezTo>
                  <a:close/>
                  <a:moveTo>
                    <a:pt x="51" y="42"/>
                  </a:moveTo>
                  <a:cubicBezTo>
                    <a:pt x="51" y="41"/>
                    <a:pt x="51" y="40"/>
                    <a:pt x="51" y="38"/>
                  </a:cubicBezTo>
                  <a:cubicBezTo>
                    <a:pt x="51" y="37"/>
                    <a:pt x="51" y="36"/>
                    <a:pt x="51" y="34"/>
                  </a:cubicBezTo>
                  <a:cubicBezTo>
                    <a:pt x="51" y="34"/>
                    <a:pt x="50" y="34"/>
                    <a:pt x="50" y="34"/>
                  </a:cubicBezTo>
                  <a:cubicBezTo>
                    <a:pt x="50" y="33"/>
                    <a:pt x="50" y="33"/>
                    <a:pt x="50" y="32"/>
                  </a:cubicBezTo>
                  <a:cubicBezTo>
                    <a:pt x="50" y="33"/>
                    <a:pt x="51" y="33"/>
                    <a:pt x="51" y="33"/>
                  </a:cubicBezTo>
                  <a:cubicBezTo>
                    <a:pt x="51" y="33"/>
                    <a:pt x="51" y="33"/>
                    <a:pt x="51" y="32"/>
                  </a:cubicBezTo>
                  <a:cubicBezTo>
                    <a:pt x="51" y="32"/>
                    <a:pt x="51" y="31"/>
                    <a:pt x="52" y="31"/>
                  </a:cubicBezTo>
                  <a:cubicBezTo>
                    <a:pt x="52" y="31"/>
                    <a:pt x="52" y="30"/>
                    <a:pt x="52" y="30"/>
                  </a:cubicBezTo>
                  <a:cubicBezTo>
                    <a:pt x="53" y="30"/>
                    <a:pt x="53" y="30"/>
                    <a:pt x="54" y="31"/>
                  </a:cubicBezTo>
                  <a:cubicBezTo>
                    <a:pt x="54" y="31"/>
                    <a:pt x="55" y="31"/>
                    <a:pt x="55" y="32"/>
                  </a:cubicBezTo>
                  <a:cubicBezTo>
                    <a:pt x="55" y="32"/>
                    <a:pt x="55" y="33"/>
                    <a:pt x="55" y="33"/>
                  </a:cubicBezTo>
                  <a:cubicBezTo>
                    <a:pt x="55" y="33"/>
                    <a:pt x="54" y="33"/>
                    <a:pt x="54" y="32"/>
                  </a:cubicBezTo>
                  <a:cubicBezTo>
                    <a:pt x="54" y="32"/>
                    <a:pt x="53" y="32"/>
                    <a:pt x="53" y="32"/>
                  </a:cubicBezTo>
                  <a:cubicBezTo>
                    <a:pt x="53" y="32"/>
                    <a:pt x="53" y="33"/>
                    <a:pt x="53" y="33"/>
                  </a:cubicBezTo>
                  <a:cubicBezTo>
                    <a:pt x="53" y="33"/>
                    <a:pt x="53" y="34"/>
                    <a:pt x="53" y="34"/>
                  </a:cubicBezTo>
                  <a:cubicBezTo>
                    <a:pt x="53" y="34"/>
                    <a:pt x="54" y="35"/>
                    <a:pt x="55" y="35"/>
                  </a:cubicBezTo>
                  <a:cubicBezTo>
                    <a:pt x="55" y="35"/>
                    <a:pt x="55" y="36"/>
                    <a:pt x="55" y="36"/>
                  </a:cubicBezTo>
                  <a:cubicBezTo>
                    <a:pt x="54" y="36"/>
                    <a:pt x="53" y="36"/>
                    <a:pt x="53" y="35"/>
                  </a:cubicBezTo>
                  <a:cubicBezTo>
                    <a:pt x="53" y="37"/>
                    <a:pt x="53" y="38"/>
                    <a:pt x="53" y="39"/>
                  </a:cubicBezTo>
                  <a:cubicBezTo>
                    <a:pt x="53" y="41"/>
                    <a:pt x="53" y="42"/>
                    <a:pt x="53" y="43"/>
                  </a:cubicBezTo>
                  <a:cubicBezTo>
                    <a:pt x="52" y="43"/>
                    <a:pt x="52" y="43"/>
                    <a:pt x="51" y="4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72" name="Freeform 932"/>
            <p:cNvSpPr>
              <a:spLocks noEditPoints="1"/>
            </p:cNvSpPr>
            <p:nvPr/>
          </p:nvSpPr>
          <p:spPr bwMode="auto">
            <a:xfrm>
              <a:off x="2158" y="3992"/>
              <a:ext cx="59" cy="98"/>
            </a:xfrm>
            <a:custGeom>
              <a:avLst/>
              <a:gdLst>
                <a:gd name="T0" fmla="*/ 0 w 6"/>
                <a:gd name="T1" fmla="*/ 2147483647 h 10"/>
                <a:gd name="T2" fmla="*/ 2147483647 w 6"/>
                <a:gd name="T3" fmla="*/ 0 h 10"/>
                <a:gd name="T4" fmla="*/ 2147483647 w 6"/>
                <a:gd name="T5" fmla="*/ 2147483647 h 10"/>
                <a:gd name="T6" fmla="*/ 2147483647 w 6"/>
                <a:gd name="T7" fmla="*/ 2147483647 h 10"/>
                <a:gd name="T8" fmla="*/ 2147483647 w 6"/>
                <a:gd name="T9" fmla="*/ 2147483647 h 10"/>
                <a:gd name="T10" fmla="*/ 2147483647 w 6"/>
                <a:gd name="T11" fmla="*/ 2147483647 h 10"/>
                <a:gd name="T12" fmla="*/ 2147483647 w 6"/>
                <a:gd name="T13" fmla="*/ 2147483647 h 10"/>
                <a:gd name="T14" fmla="*/ 2147483647 w 6"/>
                <a:gd name="T15" fmla="*/ 2147483647 h 10"/>
                <a:gd name="T16" fmla="*/ 2147483647 w 6"/>
                <a:gd name="T17" fmla="*/ 2147483647 h 10"/>
                <a:gd name="T18" fmla="*/ 0 w 6"/>
                <a:gd name="T19" fmla="*/ 2147483647 h 10"/>
                <a:gd name="T20" fmla="*/ 2147483647 w 6"/>
                <a:gd name="T21" fmla="*/ 2147483647 h 10"/>
                <a:gd name="T22" fmla="*/ 2147483647 w 6"/>
                <a:gd name="T23" fmla="*/ 2147483647 h 10"/>
                <a:gd name="T24" fmla="*/ 2147483647 w 6"/>
                <a:gd name="T25" fmla="*/ 2147483647 h 10"/>
                <a:gd name="T26" fmla="*/ 2147483647 w 6"/>
                <a:gd name="T27" fmla="*/ 2147483647 h 10"/>
                <a:gd name="T28" fmla="*/ 2147483647 w 6"/>
                <a:gd name="T29" fmla="*/ 2147483647 h 10"/>
                <a:gd name="T30" fmla="*/ 2147483647 w 6"/>
                <a:gd name="T31" fmla="*/ 2147483647 h 10"/>
                <a:gd name="T32" fmla="*/ 2147483647 w 6"/>
                <a:gd name="T33" fmla="*/ 2147483647 h 10"/>
                <a:gd name="T34" fmla="*/ 2147483647 w 6"/>
                <a:gd name="T35" fmla="*/ 2147483647 h 10"/>
                <a:gd name="T36" fmla="*/ 2147483647 w 6"/>
                <a:gd name="T37" fmla="*/ 2147483647 h 1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"/>
                <a:gd name="T58" fmla="*/ 0 h 10"/>
                <a:gd name="T59" fmla="*/ 6 w 6"/>
                <a:gd name="T60" fmla="*/ 10 h 1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" h="10">
                  <a:moveTo>
                    <a:pt x="0" y="3"/>
                  </a:move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6" y="4"/>
                    <a:pt x="6" y="6"/>
                    <a:pt x="6" y="7"/>
                  </a:cubicBezTo>
                  <a:cubicBezTo>
                    <a:pt x="6" y="8"/>
                    <a:pt x="6" y="9"/>
                    <a:pt x="6" y="9"/>
                  </a:cubicBezTo>
                  <a:cubicBezTo>
                    <a:pt x="6" y="10"/>
                    <a:pt x="5" y="10"/>
                    <a:pt x="5" y="10"/>
                  </a:cubicBezTo>
                  <a:cubicBezTo>
                    <a:pt x="4" y="10"/>
                    <a:pt x="4" y="10"/>
                    <a:pt x="3" y="9"/>
                  </a:cubicBezTo>
                  <a:cubicBezTo>
                    <a:pt x="2" y="9"/>
                    <a:pt x="1" y="8"/>
                    <a:pt x="1" y="7"/>
                  </a:cubicBezTo>
                  <a:cubicBezTo>
                    <a:pt x="0" y="6"/>
                    <a:pt x="0" y="5"/>
                    <a:pt x="0" y="3"/>
                  </a:cubicBezTo>
                  <a:close/>
                  <a:moveTo>
                    <a:pt x="1" y="4"/>
                  </a:moveTo>
                  <a:cubicBezTo>
                    <a:pt x="1" y="5"/>
                    <a:pt x="1" y="6"/>
                    <a:pt x="2" y="7"/>
                  </a:cubicBezTo>
                  <a:cubicBezTo>
                    <a:pt x="2" y="7"/>
                    <a:pt x="2" y="8"/>
                    <a:pt x="3" y="8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5" y="8"/>
                    <a:pt x="5" y="7"/>
                    <a:pt x="5" y="6"/>
                  </a:cubicBezTo>
                  <a:cubicBezTo>
                    <a:pt x="5" y="5"/>
                    <a:pt x="5" y="4"/>
                    <a:pt x="4" y="4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3"/>
                    <a:pt x="1" y="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73" name="Freeform 933"/>
            <p:cNvSpPr>
              <a:spLocks noEditPoints="1"/>
            </p:cNvSpPr>
            <p:nvPr/>
          </p:nvSpPr>
          <p:spPr bwMode="auto">
            <a:xfrm>
              <a:off x="1852" y="3854"/>
              <a:ext cx="484" cy="365"/>
            </a:xfrm>
            <a:custGeom>
              <a:avLst/>
              <a:gdLst>
                <a:gd name="T0" fmla="*/ 2147483647 w 49"/>
                <a:gd name="T1" fmla="*/ 2147483647 h 37"/>
                <a:gd name="T2" fmla="*/ 2147483647 w 49"/>
                <a:gd name="T3" fmla="*/ 0 h 37"/>
                <a:gd name="T4" fmla="*/ 2147483647 w 49"/>
                <a:gd name="T5" fmla="*/ 2147483647 h 37"/>
                <a:gd name="T6" fmla="*/ 2147483647 w 49"/>
                <a:gd name="T7" fmla="*/ 2147483647 h 37"/>
                <a:gd name="T8" fmla="*/ 2147483647 w 49"/>
                <a:gd name="T9" fmla="*/ 2147483647 h 37"/>
                <a:gd name="T10" fmla="*/ 2147483647 w 49"/>
                <a:gd name="T11" fmla="*/ 2147483647 h 37"/>
                <a:gd name="T12" fmla="*/ 2147483647 w 49"/>
                <a:gd name="T13" fmla="*/ 2147483647 h 37"/>
                <a:gd name="T14" fmla="*/ 2147483647 w 49"/>
                <a:gd name="T15" fmla="*/ 2147483647 h 37"/>
                <a:gd name="T16" fmla="*/ 2147483647 w 49"/>
                <a:gd name="T17" fmla="*/ 2147483647 h 37"/>
                <a:gd name="T18" fmla="*/ 2147483647 w 49"/>
                <a:gd name="T19" fmla="*/ 2147483647 h 37"/>
                <a:gd name="T20" fmla="*/ 2147483647 w 49"/>
                <a:gd name="T21" fmla="*/ 2147483647 h 37"/>
                <a:gd name="T22" fmla="*/ 2147483647 w 49"/>
                <a:gd name="T23" fmla="*/ 2147483647 h 37"/>
                <a:gd name="T24" fmla="*/ 2147483647 w 49"/>
                <a:gd name="T25" fmla="*/ 2147483647 h 37"/>
                <a:gd name="T26" fmla="*/ 2147483647 w 49"/>
                <a:gd name="T27" fmla="*/ 2147483647 h 37"/>
                <a:gd name="T28" fmla="*/ 2147483647 w 49"/>
                <a:gd name="T29" fmla="*/ 2147483647 h 37"/>
                <a:gd name="T30" fmla="*/ 2147483647 w 49"/>
                <a:gd name="T31" fmla="*/ 2147483647 h 37"/>
                <a:gd name="T32" fmla="*/ 2147483647 w 49"/>
                <a:gd name="T33" fmla="*/ 2147483647 h 37"/>
                <a:gd name="T34" fmla="*/ 2147483647 w 49"/>
                <a:gd name="T35" fmla="*/ 2147483647 h 37"/>
                <a:gd name="T36" fmla="*/ 2147483647 w 49"/>
                <a:gd name="T37" fmla="*/ 2147483647 h 37"/>
                <a:gd name="T38" fmla="*/ 2147483647 w 49"/>
                <a:gd name="T39" fmla="*/ 2147483647 h 37"/>
                <a:gd name="T40" fmla="*/ 2147483647 w 49"/>
                <a:gd name="T41" fmla="*/ 2147483647 h 37"/>
                <a:gd name="T42" fmla="*/ 2147483647 w 49"/>
                <a:gd name="T43" fmla="*/ 2147483647 h 37"/>
                <a:gd name="T44" fmla="*/ 2147483647 w 49"/>
                <a:gd name="T45" fmla="*/ 2147483647 h 37"/>
                <a:gd name="T46" fmla="*/ 2147483647 w 49"/>
                <a:gd name="T47" fmla="*/ 2147483647 h 37"/>
                <a:gd name="T48" fmla="*/ 2147483647 w 49"/>
                <a:gd name="T49" fmla="*/ 2147483647 h 37"/>
                <a:gd name="T50" fmla="*/ 2147483647 w 49"/>
                <a:gd name="T51" fmla="*/ 2147483647 h 37"/>
                <a:gd name="T52" fmla="*/ 2147483647 w 49"/>
                <a:gd name="T53" fmla="*/ 2147483647 h 37"/>
                <a:gd name="T54" fmla="*/ 2147483647 w 49"/>
                <a:gd name="T55" fmla="*/ 2147483647 h 37"/>
                <a:gd name="T56" fmla="*/ 2147483647 w 49"/>
                <a:gd name="T57" fmla="*/ 2147483647 h 37"/>
                <a:gd name="T58" fmla="*/ 2147483647 w 49"/>
                <a:gd name="T59" fmla="*/ 2147483647 h 37"/>
                <a:gd name="T60" fmla="*/ 2147483647 w 49"/>
                <a:gd name="T61" fmla="*/ 2147483647 h 37"/>
                <a:gd name="T62" fmla="*/ 2147483647 w 49"/>
                <a:gd name="T63" fmla="*/ 2147483647 h 37"/>
                <a:gd name="T64" fmla="*/ 2147483647 w 49"/>
                <a:gd name="T65" fmla="*/ 2147483647 h 37"/>
                <a:gd name="T66" fmla="*/ 2147483647 w 49"/>
                <a:gd name="T67" fmla="*/ 2147483647 h 37"/>
                <a:gd name="T68" fmla="*/ 2147483647 w 49"/>
                <a:gd name="T69" fmla="*/ 2147483647 h 37"/>
                <a:gd name="T70" fmla="*/ 2147483647 w 49"/>
                <a:gd name="T71" fmla="*/ 2147483647 h 37"/>
                <a:gd name="T72" fmla="*/ 2147483647 w 49"/>
                <a:gd name="T73" fmla="*/ 2147483647 h 37"/>
                <a:gd name="T74" fmla="*/ 2147483647 w 49"/>
                <a:gd name="T75" fmla="*/ 2147483647 h 37"/>
                <a:gd name="T76" fmla="*/ 2147483647 w 49"/>
                <a:gd name="T77" fmla="*/ 2147483647 h 37"/>
                <a:gd name="T78" fmla="*/ 2147483647 w 49"/>
                <a:gd name="T79" fmla="*/ 2147483647 h 37"/>
                <a:gd name="T80" fmla="*/ 2147483647 w 49"/>
                <a:gd name="T81" fmla="*/ 2147483647 h 37"/>
                <a:gd name="T82" fmla="*/ 2147483647 w 49"/>
                <a:gd name="T83" fmla="*/ 2147483647 h 37"/>
                <a:gd name="T84" fmla="*/ 2147483647 w 49"/>
                <a:gd name="T85" fmla="*/ 2147483647 h 37"/>
                <a:gd name="T86" fmla="*/ 2147483647 w 49"/>
                <a:gd name="T87" fmla="*/ 2147483647 h 37"/>
                <a:gd name="T88" fmla="*/ 2147483647 w 49"/>
                <a:gd name="T89" fmla="*/ 2147483647 h 37"/>
                <a:gd name="T90" fmla="*/ 2147483647 w 49"/>
                <a:gd name="T91" fmla="*/ 2147483647 h 37"/>
                <a:gd name="T92" fmla="*/ 2147483647 w 49"/>
                <a:gd name="T93" fmla="*/ 2147483647 h 37"/>
                <a:gd name="T94" fmla="*/ 2147483647 w 49"/>
                <a:gd name="T95" fmla="*/ 2147483647 h 37"/>
                <a:gd name="T96" fmla="*/ 2147483647 w 49"/>
                <a:gd name="T97" fmla="*/ 2147483647 h 37"/>
                <a:gd name="T98" fmla="*/ 2147483647 w 49"/>
                <a:gd name="T99" fmla="*/ 2147483647 h 37"/>
                <a:gd name="T100" fmla="*/ 2147483647 w 49"/>
                <a:gd name="T101" fmla="*/ 2147483647 h 37"/>
                <a:gd name="T102" fmla="*/ 2147483647 w 49"/>
                <a:gd name="T103" fmla="*/ 2147483647 h 37"/>
                <a:gd name="T104" fmla="*/ 2147483647 w 49"/>
                <a:gd name="T105" fmla="*/ 2147483647 h 37"/>
                <a:gd name="T106" fmla="*/ 2147483647 w 49"/>
                <a:gd name="T107" fmla="*/ 2147483647 h 37"/>
                <a:gd name="T108" fmla="*/ 2147483647 w 49"/>
                <a:gd name="T109" fmla="*/ 2147483647 h 37"/>
                <a:gd name="T110" fmla="*/ 2147483647 w 49"/>
                <a:gd name="T111" fmla="*/ 2147483647 h 3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"/>
                <a:gd name="T169" fmla="*/ 0 h 37"/>
                <a:gd name="T170" fmla="*/ 49 w 49"/>
                <a:gd name="T171" fmla="*/ 37 h 3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" h="37">
                  <a:moveTo>
                    <a:pt x="3" y="5"/>
                  </a:moveTo>
                  <a:cubicBezTo>
                    <a:pt x="2" y="5"/>
                    <a:pt x="2" y="4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5" y="1"/>
                    <a:pt x="6" y="2"/>
                    <a:pt x="7" y="3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6"/>
                    <a:pt x="8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7" y="8"/>
                    <a:pt x="7" y="9"/>
                    <a:pt x="8" y="9"/>
                  </a:cubicBezTo>
                  <a:cubicBezTo>
                    <a:pt x="8" y="10"/>
                    <a:pt x="8" y="11"/>
                    <a:pt x="8" y="12"/>
                  </a:cubicBezTo>
                  <a:cubicBezTo>
                    <a:pt x="8" y="13"/>
                    <a:pt x="8" y="13"/>
                    <a:pt x="7" y="14"/>
                  </a:cubicBezTo>
                  <a:cubicBezTo>
                    <a:pt x="6" y="14"/>
                    <a:pt x="6" y="14"/>
                    <a:pt x="4" y="13"/>
                  </a:cubicBezTo>
                  <a:cubicBezTo>
                    <a:pt x="3" y="13"/>
                    <a:pt x="2" y="12"/>
                    <a:pt x="1" y="10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6"/>
                    <a:pt x="1" y="6"/>
                    <a:pt x="1" y="5"/>
                  </a:cubicBezTo>
                  <a:cubicBezTo>
                    <a:pt x="1" y="5"/>
                    <a:pt x="2" y="5"/>
                    <a:pt x="3" y="5"/>
                  </a:cubicBezTo>
                  <a:close/>
                  <a:moveTo>
                    <a:pt x="2" y="2"/>
                  </a:moveTo>
                  <a:cubicBezTo>
                    <a:pt x="2" y="3"/>
                    <a:pt x="3" y="4"/>
                    <a:pt x="3" y="4"/>
                  </a:cubicBezTo>
                  <a:cubicBezTo>
                    <a:pt x="3" y="5"/>
                    <a:pt x="4" y="5"/>
                    <a:pt x="4" y="6"/>
                  </a:cubicBezTo>
                  <a:cubicBezTo>
                    <a:pt x="5" y="6"/>
                    <a:pt x="5" y="6"/>
                    <a:pt x="6" y="6"/>
                  </a:cubicBezTo>
                  <a:cubicBezTo>
                    <a:pt x="6" y="6"/>
                    <a:pt x="6" y="5"/>
                    <a:pt x="6" y="5"/>
                  </a:cubicBezTo>
                  <a:cubicBezTo>
                    <a:pt x="6" y="4"/>
                    <a:pt x="6" y="4"/>
                    <a:pt x="6" y="3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3" y="2"/>
                    <a:pt x="2" y="2"/>
                    <a:pt x="2" y="2"/>
                  </a:cubicBezTo>
                  <a:close/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10"/>
                    <a:pt x="3" y="10"/>
                    <a:pt x="3" y="11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5" y="12"/>
                    <a:pt x="6" y="12"/>
                    <a:pt x="6" y="12"/>
                  </a:cubicBezTo>
                  <a:cubicBezTo>
                    <a:pt x="7" y="12"/>
                    <a:pt x="7" y="12"/>
                    <a:pt x="7" y="11"/>
                  </a:cubicBezTo>
                  <a:cubicBezTo>
                    <a:pt x="7" y="10"/>
                    <a:pt x="7" y="9"/>
                    <a:pt x="6" y="9"/>
                  </a:cubicBezTo>
                  <a:cubicBezTo>
                    <a:pt x="6" y="8"/>
                    <a:pt x="5" y="7"/>
                    <a:pt x="4" y="7"/>
                  </a:cubicBezTo>
                  <a:cubicBezTo>
                    <a:pt x="4" y="6"/>
                    <a:pt x="3" y="6"/>
                    <a:pt x="3" y="7"/>
                  </a:cubicBezTo>
                  <a:cubicBezTo>
                    <a:pt x="2" y="7"/>
                    <a:pt x="2" y="7"/>
                    <a:pt x="2" y="8"/>
                  </a:cubicBezTo>
                  <a:close/>
                  <a:moveTo>
                    <a:pt x="10" y="10"/>
                  </a:moveTo>
                  <a:cubicBezTo>
                    <a:pt x="10" y="8"/>
                    <a:pt x="10" y="7"/>
                    <a:pt x="10" y="6"/>
                  </a:cubicBezTo>
                  <a:cubicBezTo>
                    <a:pt x="10" y="6"/>
                    <a:pt x="11" y="5"/>
                    <a:pt x="11" y="5"/>
                  </a:cubicBezTo>
                  <a:cubicBezTo>
                    <a:pt x="12" y="5"/>
                    <a:pt x="13" y="5"/>
                    <a:pt x="14" y="6"/>
                  </a:cubicBezTo>
                  <a:cubicBezTo>
                    <a:pt x="14" y="6"/>
                    <a:pt x="15" y="6"/>
                    <a:pt x="15" y="7"/>
                  </a:cubicBezTo>
                  <a:cubicBezTo>
                    <a:pt x="16" y="8"/>
                    <a:pt x="16" y="8"/>
                    <a:pt x="17" y="9"/>
                  </a:cubicBezTo>
                  <a:cubicBezTo>
                    <a:pt x="17" y="10"/>
                    <a:pt x="17" y="10"/>
                    <a:pt x="17" y="11"/>
                  </a:cubicBezTo>
                  <a:cubicBezTo>
                    <a:pt x="17" y="12"/>
                    <a:pt x="18" y="13"/>
                    <a:pt x="18" y="14"/>
                  </a:cubicBezTo>
                  <a:cubicBezTo>
                    <a:pt x="18" y="16"/>
                    <a:pt x="17" y="17"/>
                    <a:pt x="17" y="18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5" y="19"/>
                    <a:pt x="15" y="19"/>
                    <a:pt x="14" y="19"/>
                  </a:cubicBezTo>
                  <a:cubicBezTo>
                    <a:pt x="12" y="18"/>
                    <a:pt x="12" y="17"/>
                    <a:pt x="11" y="16"/>
                  </a:cubicBezTo>
                  <a:cubicBezTo>
                    <a:pt x="11" y="15"/>
                    <a:pt x="10" y="14"/>
                    <a:pt x="10" y="13"/>
                  </a:cubicBezTo>
                  <a:cubicBezTo>
                    <a:pt x="10" y="12"/>
                    <a:pt x="10" y="11"/>
                    <a:pt x="10" y="10"/>
                  </a:cubicBezTo>
                  <a:close/>
                  <a:moveTo>
                    <a:pt x="11" y="11"/>
                  </a:moveTo>
                  <a:cubicBezTo>
                    <a:pt x="11" y="12"/>
                    <a:pt x="11" y="13"/>
                    <a:pt x="11" y="13"/>
                  </a:cubicBezTo>
                  <a:cubicBezTo>
                    <a:pt x="12" y="14"/>
                    <a:pt x="12" y="15"/>
                    <a:pt x="12" y="15"/>
                  </a:cubicBezTo>
                  <a:cubicBezTo>
                    <a:pt x="12" y="16"/>
                    <a:pt x="13" y="17"/>
                    <a:pt x="14" y="17"/>
                  </a:cubicBezTo>
                  <a:cubicBezTo>
                    <a:pt x="14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6"/>
                  </a:cubicBezTo>
                  <a:cubicBezTo>
                    <a:pt x="16" y="15"/>
                    <a:pt x="16" y="15"/>
                    <a:pt x="16" y="13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6" y="10"/>
                    <a:pt x="16" y="9"/>
                    <a:pt x="15" y="9"/>
                  </a:cubicBezTo>
                  <a:cubicBezTo>
                    <a:pt x="15" y="8"/>
                    <a:pt x="14" y="7"/>
                    <a:pt x="14" y="7"/>
                  </a:cubicBezTo>
                  <a:cubicBezTo>
                    <a:pt x="13" y="7"/>
                    <a:pt x="12" y="7"/>
                    <a:pt x="12" y="7"/>
                  </a:cubicBezTo>
                  <a:cubicBezTo>
                    <a:pt x="12" y="7"/>
                    <a:pt x="12" y="8"/>
                    <a:pt x="11" y="8"/>
                  </a:cubicBezTo>
                  <a:cubicBezTo>
                    <a:pt x="11" y="9"/>
                    <a:pt x="11" y="10"/>
                    <a:pt x="11" y="11"/>
                  </a:cubicBezTo>
                  <a:close/>
                  <a:moveTo>
                    <a:pt x="19" y="15"/>
                  </a:moveTo>
                  <a:cubicBezTo>
                    <a:pt x="19" y="14"/>
                    <a:pt x="19" y="13"/>
                    <a:pt x="20" y="12"/>
                  </a:cubicBezTo>
                  <a:cubicBezTo>
                    <a:pt x="20" y="11"/>
                    <a:pt x="20" y="11"/>
                    <a:pt x="21" y="10"/>
                  </a:cubicBezTo>
                  <a:cubicBezTo>
                    <a:pt x="21" y="10"/>
                    <a:pt x="22" y="10"/>
                    <a:pt x="23" y="11"/>
                  </a:cubicBezTo>
                  <a:cubicBezTo>
                    <a:pt x="24" y="11"/>
                    <a:pt x="24" y="12"/>
                    <a:pt x="25" y="12"/>
                  </a:cubicBezTo>
                  <a:cubicBezTo>
                    <a:pt x="25" y="13"/>
                    <a:pt x="26" y="14"/>
                    <a:pt x="26" y="14"/>
                  </a:cubicBezTo>
                  <a:cubicBezTo>
                    <a:pt x="26" y="15"/>
                    <a:pt x="27" y="16"/>
                    <a:pt x="27" y="17"/>
                  </a:cubicBezTo>
                  <a:cubicBezTo>
                    <a:pt x="27" y="17"/>
                    <a:pt x="27" y="18"/>
                    <a:pt x="27" y="20"/>
                  </a:cubicBezTo>
                  <a:cubicBezTo>
                    <a:pt x="27" y="21"/>
                    <a:pt x="27" y="22"/>
                    <a:pt x="27" y="23"/>
                  </a:cubicBezTo>
                  <a:cubicBezTo>
                    <a:pt x="26" y="24"/>
                    <a:pt x="26" y="24"/>
                    <a:pt x="25" y="24"/>
                  </a:cubicBezTo>
                  <a:cubicBezTo>
                    <a:pt x="25" y="25"/>
                    <a:pt x="24" y="24"/>
                    <a:pt x="23" y="24"/>
                  </a:cubicBezTo>
                  <a:cubicBezTo>
                    <a:pt x="22" y="23"/>
                    <a:pt x="21" y="22"/>
                    <a:pt x="20" y="21"/>
                  </a:cubicBezTo>
                  <a:cubicBezTo>
                    <a:pt x="20" y="20"/>
                    <a:pt x="20" y="19"/>
                    <a:pt x="19" y="18"/>
                  </a:cubicBezTo>
                  <a:cubicBezTo>
                    <a:pt x="19" y="17"/>
                    <a:pt x="19" y="16"/>
                    <a:pt x="19" y="15"/>
                  </a:cubicBezTo>
                  <a:close/>
                  <a:moveTo>
                    <a:pt x="21" y="16"/>
                  </a:moveTo>
                  <a:cubicBezTo>
                    <a:pt x="21" y="17"/>
                    <a:pt x="21" y="18"/>
                    <a:pt x="21" y="19"/>
                  </a:cubicBezTo>
                  <a:cubicBezTo>
                    <a:pt x="21" y="20"/>
                    <a:pt x="21" y="20"/>
                    <a:pt x="21" y="21"/>
                  </a:cubicBezTo>
                  <a:cubicBezTo>
                    <a:pt x="22" y="22"/>
                    <a:pt x="22" y="22"/>
                    <a:pt x="23" y="23"/>
                  </a:cubicBezTo>
                  <a:cubicBezTo>
                    <a:pt x="24" y="23"/>
                    <a:pt x="24" y="23"/>
                    <a:pt x="25" y="23"/>
                  </a:cubicBezTo>
                  <a:cubicBezTo>
                    <a:pt x="25" y="22"/>
                    <a:pt x="25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8"/>
                    <a:pt x="25" y="17"/>
                    <a:pt x="25" y="16"/>
                  </a:cubicBezTo>
                  <a:cubicBezTo>
                    <a:pt x="25" y="15"/>
                    <a:pt x="25" y="15"/>
                    <a:pt x="25" y="14"/>
                  </a:cubicBezTo>
                  <a:cubicBezTo>
                    <a:pt x="24" y="13"/>
                    <a:pt x="24" y="13"/>
                    <a:pt x="23" y="12"/>
                  </a:cubicBezTo>
                  <a:cubicBezTo>
                    <a:pt x="22" y="12"/>
                    <a:pt x="22" y="12"/>
                    <a:pt x="21" y="12"/>
                  </a:cubicBezTo>
                  <a:cubicBezTo>
                    <a:pt x="21" y="12"/>
                    <a:pt x="21" y="13"/>
                    <a:pt x="21" y="14"/>
                  </a:cubicBezTo>
                  <a:cubicBezTo>
                    <a:pt x="21" y="14"/>
                    <a:pt x="21" y="15"/>
                    <a:pt x="21" y="16"/>
                  </a:cubicBezTo>
                  <a:close/>
                  <a:moveTo>
                    <a:pt x="47" y="33"/>
                  </a:moveTo>
                  <a:cubicBezTo>
                    <a:pt x="48" y="34"/>
                    <a:pt x="48" y="34"/>
                    <a:pt x="49" y="35"/>
                  </a:cubicBezTo>
                  <a:cubicBezTo>
                    <a:pt x="49" y="36"/>
                    <a:pt x="48" y="36"/>
                    <a:pt x="47" y="37"/>
                  </a:cubicBezTo>
                  <a:cubicBezTo>
                    <a:pt x="46" y="37"/>
                    <a:pt x="45" y="37"/>
                    <a:pt x="44" y="36"/>
                  </a:cubicBezTo>
                  <a:cubicBezTo>
                    <a:pt x="42" y="35"/>
                    <a:pt x="41" y="34"/>
                    <a:pt x="41" y="33"/>
                  </a:cubicBezTo>
                  <a:cubicBezTo>
                    <a:pt x="40" y="32"/>
                    <a:pt x="39" y="31"/>
                    <a:pt x="39" y="30"/>
                  </a:cubicBezTo>
                  <a:cubicBezTo>
                    <a:pt x="38" y="28"/>
                    <a:pt x="38" y="27"/>
                    <a:pt x="38" y="26"/>
                  </a:cubicBezTo>
                  <a:cubicBezTo>
                    <a:pt x="38" y="25"/>
                    <a:pt x="38" y="24"/>
                    <a:pt x="39" y="23"/>
                  </a:cubicBezTo>
                  <a:cubicBezTo>
                    <a:pt x="39" y="22"/>
                    <a:pt x="40" y="22"/>
                    <a:pt x="41" y="22"/>
                  </a:cubicBezTo>
                  <a:cubicBezTo>
                    <a:pt x="42" y="22"/>
                    <a:pt x="43" y="22"/>
                    <a:pt x="44" y="23"/>
                  </a:cubicBezTo>
                  <a:cubicBezTo>
                    <a:pt x="45" y="23"/>
                    <a:pt x="46" y="24"/>
                    <a:pt x="47" y="25"/>
                  </a:cubicBezTo>
                  <a:cubicBezTo>
                    <a:pt x="48" y="27"/>
                    <a:pt x="48" y="28"/>
                    <a:pt x="49" y="29"/>
                  </a:cubicBezTo>
                  <a:cubicBezTo>
                    <a:pt x="48" y="29"/>
                    <a:pt x="48" y="29"/>
                    <a:pt x="47" y="29"/>
                  </a:cubicBezTo>
                  <a:cubicBezTo>
                    <a:pt x="47" y="28"/>
                    <a:pt x="46" y="27"/>
                    <a:pt x="46" y="26"/>
                  </a:cubicBezTo>
                  <a:cubicBezTo>
                    <a:pt x="45" y="25"/>
                    <a:pt x="45" y="25"/>
                    <a:pt x="44" y="24"/>
                  </a:cubicBezTo>
                  <a:cubicBezTo>
                    <a:pt x="43" y="24"/>
                    <a:pt x="42" y="23"/>
                    <a:pt x="41" y="24"/>
                  </a:cubicBezTo>
                  <a:cubicBezTo>
                    <a:pt x="41" y="24"/>
                    <a:pt x="40" y="24"/>
                    <a:pt x="40" y="25"/>
                  </a:cubicBezTo>
                  <a:cubicBezTo>
                    <a:pt x="40" y="25"/>
                    <a:pt x="40" y="26"/>
                    <a:pt x="40" y="27"/>
                  </a:cubicBezTo>
                  <a:cubicBezTo>
                    <a:pt x="40" y="28"/>
                    <a:pt x="40" y="29"/>
                    <a:pt x="40" y="30"/>
                  </a:cubicBezTo>
                  <a:cubicBezTo>
                    <a:pt x="40" y="31"/>
                    <a:pt x="41" y="32"/>
                    <a:pt x="42" y="33"/>
                  </a:cubicBezTo>
                  <a:cubicBezTo>
                    <a:pt x="42" y="33"/>
                    <a:pt x="43" y="34"/>
                    <a:pt x="44" y="34"/>
                  </a:cubicBezTo>
                  <a:cubicBezTo>
                    <a:pt x="45" y="35"/>
                    <a:pt x="45" y="35"/>
                    <a:pt x="46" y="35"/>
                  </a:cubicBezTo>
                  <a:cubicBezTo>
                    <a:pt x="47" y="35"/>
                    <a:pt x="47" y="34"/>
                    <a:pt x="47" y="33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74" name="Freeform 934"/>
            <p:cNvSpPr>
              <a:spLocks noEditPoints="1"/>
            </p:cNvSpPr>
            <p:nvPr/>
          </p:nvSpPr>
          <p:spPr bwMode="auto">
            <a:xfrm>
              <a:off x="1872" y="3647"/>
              <a:ext cx="621" cy="434"/>
            </a:xfrm>
            <a:custGeom>
              <a:avLst/>
              <a:gdLst>
                <a:gd name="T0" fmla="*/ 2147483647 w 63"/>
                <a:gd name="T1" fmla="*/ 2147483647 h 44"/>
                <a:gd name="T2" fmla="*/ 0 w 63"/>
                <a:gd name="T3" fmla="*/ 2147483647 h 44"/>
                <a:gd name="T4" fmla="*/ 2147483647 w 63"/>
                <a:gd name="T5" fmla="*/ 2147483647 h 44"/>
                <a:gd name="T6" fmla="*/ 2147483647 w 63"/>
                <a:gd name="T7" fmla="*/ 2147483647 h 44"/>
                <a:gd name="T8" fmla="*/ 2147483647 w 63"/>
                <a:gd name="T9" fmla="*/ 2147483647 h 44"/>
                <a:gd name="T10" fmla="*/ 2147483647 w 63"/>
                <a:gd name="T11" fmla="*/ 2147483647 h 44"/>
                <a:gd name="T12" fmla="*/ 2147483647 w 63"/>
                <a:gd name="T13" fmla="*/ 2147483647 h 44"/>
                <a:gd name="T14" fmla="*/ 2147483647 w 63"/>
                <a:gd name="T15" fmla="*/ 2147483647 h 44"/>
                <a:gd name="T16" fmla="*/ 2147483647 w 63"/>
                <a:gd name="T17" fmla="*/ 2147483647 h 44"/>
                <a:gd name="T18" fmla="*/ 2147483647 w 63"/>
                <a:gd name="T19" fmla="*/ 2147483647 h 44"/>
                <a:gd name="T20" fmla="*/ 2147483647 w 63"/>
                <a:gd name="T21" fmla="*/ 2147483647 h 44"/>
                <a:gd name="T22" fmla="*/ 2147483647 w 63"/>
                <a:gd name="T23" fmla="*/ 2147483647 h 44"/>
                <a:gd name="T24" fmla="*/ 2147483647 w 63"/>
                <a:gd name="T25" fmla="*/ 2147483647 h 44"/>
                <a:gd name="T26" fmla="*/ 2147483647 w 63"/>
                <a:gd name="T27" fmla="*/ 2147483647 h 44"/>
                <a:gd name="T28" fmla="*/ 2147483647 w 63"/>
                <a:gd name="T29" fmla="*/ 2147483647 h 44"/>
                <a:gd name="T30" fmla="*/ 2147483647 w 63"/>
                <a:gd name="T31" fmla="*/ 2147483647 h 44"/>
                <a:gd name="T32" fmla="*/ 2147483647 w 63"/>
                <a:gd name="T33" fmla="*/ 2147483647 h 44"/>
                <a:gd name="T34" fmla="*/ 2147483647 w 63"/>
                <a:gd name="T35" fmla="*/ 2147483647 h 44"/>
                <a:gd name="T36" fmla="*/ 2147483647 w 63"/>
                <a:gd name="T37" fmla="*/ 2147483647 h 44"/>
                <a:gd name="T38" fmla="*/ 2147483647 w 63"/>
                <a:gd name="T39" fmla="*/ 2147483647 h 44"/>
                <a:gd name="T40" fmla="*/ 2147483647 w 63"/>
                <a:gd name="T41" fmla="*/ 2147483647 h 44"/>
                <a:gd name="T42" fmla="*/ 2147483647 w 63"/>
                <a:gd name="T43" fmla="*/ 2147483647 h 44"/>
                <a:gd name="T44" fmla="*/ 2147483647 w 63"/>
                <a:gd name="T45" fmla="*/ 2147483647 h 44"/>
                <a:gd name="T46" fmla="*/ 2147483647 w 63"/>
                <a:gd name="T47" fmla="*/ 2147483647 h 44"/>
                <a:gd name="T48" fmla="*/ 2147483647 w 63"/>
                <a:gd name="T49" fmla="*/ 2147483647 h 44"/>
                <a:gd name="T50" fmla="*/ 2147483647 w 63"/>
                <a:gd name="T51" fmla="*/ 2147483647 h 44"/>
                <a:gd name="T52" fmla="*/ 2147483647 w 63"/>
                <a:gd name="T53" fmla="*/ 2147483647 h 44"/>
                <a:gd name="T54" fmla="*/ 2147483647 w 63"/>
                <a:gd name="T55" fmla="*/ 2147483647 h 44"/>
                <a:gd name="T56" fmla="*/ 2147483647 w 63"/>
                <a:gd name="T57" fmla="*/ 2147483647 h 44"/>
                <a:gd name="T58" fmla="*/ 2147483647 w 63"/>
                <a:gd name="T59" fmla="*/ 2147483647 h 44"/>
                <a:gd name="T60" fmla="*/ 2147483647 w 63"/>
                <a:gd name="T61" fmla="*/ 2147483647 h 44"/>
                <a:gd name="T62" fmla="*/ 2147483647 w 63"/>
                <a:gd name="T63" fmla="*/ 2147483647 h 44"/>
                <a:gd name="T64" fmla="*/ 2147483647 w 63"/>
                <a:gd name="T65" fmla="*/ 2147483647 h 44"/>
                <a:gd name="T66" fmla="*/ 2147483647 w 63"/>
                <a:gd name="T67" fmla="*/ 2147483647 h 44"/>
                <a:gd name="T68" fmla="*/ 2147483647 w 63"/>
                <a:gd name="T69" fmla="*/ 2147483647 h 44"/>
                <a:gd name="T70" fmla="*/ 2147483647 w 63"/>
                <a:gd name="T71" fmla="*/ 2147483647 h 44"/>
                <a:gd name="T72" fmla="*/ 2147483647 w 63"/>
                <a:gd name="T73" fmla="*/ 2147483647 h 44"/>
                <a:gd name="T74" fmla="*/ 2147483647 w 63"/>
                <a:gd name="T75" fmla="*/ 2147483647 h 44"/>
                <a:gd name="T76" fmla="*/ 2147483647 w 63"/>
                <a:gd name="T77" fmla="*/ 2147483647 h 44"/>
                <a:gd name="T78" fmla="*/ 2147483647 w 63"/>
                <a:gd name="T79" fmla="*/ 2147483647 h 44"/>
                <a:gd name="T80" fmla="*/ 2147483647 w 63"/>
                <a:gd name="T81" fmla="*/ 2147483647 h 44"/>
                <a:gd name="T82" fmla="*/ 2147483647 w 63"/>
                <a:gd name="T83" fmla="*/ 2147483647 h 44"/>
                <a:gd name="T84" fmla="*/ 2147483647 w 63"/>
                <a:gd name="T85" fmla="*/ 2147483647 h 44"/>
                <a:gd name="T86" fmla="*/ 2147483647 w 63"/>
                <a:gd name="T87" fmla="*/ 2147483647 h 44"/>
                <a:gd name="T88" fmla="*/ 2147483647 w 63"/>
                <a:gd name="T89" fmla="*/ 2147483647 h 44"/>
                <a:gd name="T90" fmla="*/ 2147483647 w 63"/>
                <a:gd name="T91" fmla="*/ 2147483647 h 44"/>
                <a:gd name="T92" fmla="*/ 2147483647 w 63"/>
                <a:gd name="T93" fmla="*/ 2147483647 h 44"/>
                <a:gd name="T94" fmla="*/ 2147483647 w 63"/>
                <a:gd name="T95" fmla="*/ 2147483647 h 44"/>
                <a:gd name="T96" fmla="*/ 2147483647 w 63"/>
                <a:gd name="T97" fmla="*/ 2147483647 h 44"/>
                <a:gd name="T98" fmla="*/ 2147483647 w 63"/>
                <a:gd name="T99" fmla="*/ 2147483647 h 44"/>
                <a:gd name="T100" fmla="*/ 2147483647 w 63"/>
                <a:gd name="T101" fmla="*/ 2147483647 h 44"/>
                <a:gd name="T102" fmla="*/ 2147483647 w 63"/>
                <a:gd name="T103" fmla="*/ 2147483647 h 44"/>
                <a:gd name="T104" fmla="*/ 2147483647 w 63"/>
                <a:gd name="T105" fmla="*/ 2147483647 h 44"/>
                <a:gd name="T106" fmla="*/ 2147483647 w 63"/>
                <a:gd name="T107" fmla="*/ 2147483647 h 44"/>
                <a:gd name="T108" fmla="*/ 2147483647 w 63"/>
                <a:gd name="T109" fmla="*/ 2147483647 h 44"/>
                <a:gd name="T110" fmla="*/ 2147483647 w 63"/>
                <a:gd name="T111" fmla="*/ 2147483647 h 44"/>
                <a:gd name="T112" fmla="*/ 2147483647 w 63"/>
                <a:gd name="T113" fmla="*/ 2147483647 h 44"/>
                <a:gd name="T114" fmla="*/ 2147483647 w 63"/>
                <a:gd name="T115" fmla="*/ 2147483647 h 44"/>
                <a:gd name="T116" fmla="*/ 2147483647 w 63"/>
                <a:gd name="T117" fmla="*/ 2147483647 h 44"/>
                <a:gd name="T118" fmla="*/ 2147483647 w 63"/>
                <a:gd name="T119" fmla="*/ 2147483647 h 44"/>
                <a:gd name="T120" fmla="*/ 2147483647 w 63"/>
                <a:gd name="T121" fmla="*/ 2147483647 h 44"/>
                <a:gd name="T122" fmla="*/ 2147483647 w 63"/>
                <a:gd name="T123" fmla="*/ 2147483647 h 44"/>
                <a:gd name="T124" fmla="*/ 2147483647 w 63"/>
                <a:gd name="T125" fmla="*/ 2147483647 h 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3"/>
                <a:gd name="T190" fmla="*/ 0 h 44"/>
                <a:gd name="T191" fmla="*/ 63 w 63"/>
                <a:gd name="T192" fmla="*/ 44 h 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3" h="44">
                  <a:moveTo>
                    <a:pt x="6" y="11"/>
                  </a:moveTo>
                  <a:cubicBezTo>
                    <a:pt x="5" y="11"/>
                    <a:pt x="5" y="11"/>
                    <a:pt x="4" y="11"/>
                  </a:cubicBezTo>
                  <a:cubicBezTo>
                    <a:pt x="4" y="11"/>
                    <a:pt x="3" y="11"/>
                    <a:pt x="3" y="10"/>
                  </a:cubicBezTo>
                  <a:cubicBezTo>
                    <a:pt x="2" y="10"/>
                    <a:pt x="1" y="9"/>
                    <a:pt x="1" y="8"/>
                  </a:cubicBezTo>
                  <a:cubicBezTo>
                    <a:pt x="0" y="8"/>
                    <a:pt x="0" y="7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cubicBezTo>
                    <a:pt x="0" y="5"/>
                    <a:pt x="1" y="5"/>
                    <a:pt x="1" y="4"/>
                  </a:cubicBezTo>
                  <a:cubicBezTo>
                    <a:pt x="1" y="4"/>
                    <a:pt x="1" y="4"/>
                    <a:pt x="2" y="5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4" y="6"/>
                    <a:pt x="5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"/>
                    <a:pt x="6" y="4"/>
                    <a:pt x="5" y="4"/>
                  </a:cubicBezTo>
                  <a:cubicBezTo>
                    <a:pt x="5" y="3"/>
                    <a:pt x="4" y="3"/>
                    <a:pt x="4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2"/>
                    <a:pt x="2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2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6" y="3"/>
                    <a:pt x="7" y="4"/>
                    <a:pt x="7" y="4"/>
                  </a:cubicBezTo>
                  <a:cubicBezTo>
                    <a:pt x="7" y="4"/>
                    <a:pt x="7" y="5"/>
                    <a:pt x="7" y="5"/>
                  </a:cubicBezTo>
                  <a:cubicBezTo>
                    <a:pt x="7" y="6"/>
                    <a:pt x="7" y="6"/>
                    <a:pt x="7" y="7"/>
                  </a:cubicBezTo>
                  <a:cubicBezTo>
                    <a:pt x="7" y="7"/>
                    <a:pt x="7" y="8"/>
                    <a:pt x="7" y="9"/>
                  </a:cubicBezTo>
                  <a:cubicBezTo>
                    <a:pt x="7" y="10"/>
                    <a:pt x="7" y="11"/>
                    <a:pt x="7" y="12"/>
                  </a:cubicBezTo>
                  <a:cubicBezTo>
                    <a:pt x="7" y="12"/>
                    <a:pt x="8" y="13"/>
                    <a:pt x="8" y="13"/>
                  </a:cubicBezTo>
                  <a:cubicBezTo>
                    <a:pt x="7" y="13"/>
                    <a:pt x="7" y="12"/>
                    <a:pt x="6" y="12"/>
                  </a:cubicBezTo>
                  <a:cubicBezTo>
                    <a:pt x="6" y="12"/>
                    <a:pt x="6" y="11"/>
                    <a:pt x="6" y="11"/>
                  </a:cubicBezTo>
                  <a:close/>
                  <a:moveTo>
                    <a:pt x="6" y="7"/>
                  </a:moveTo>
                  <a:cubicBezTo>
                    <a:pt x="5" y="7"/>
                    <a:pt x="4" y="7"/>
                    <a:pt x="3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4" y="10"/>
                    <a:pt x="4" y="10"/>
                    <a:pt x="5" y="10"/>
                  </a:cubicBezTo>
                  <a:cubicBezTo>
                    <a:pt x="5" y="10"/>
                    <a:pt x="5" y="10"/>
                    <a:pt x="6" y="9"/>
                  </a:cubicBezTo>
                  <a:cubicBezTo>
                    <a:pt x="6" y="9"/>
                    <a:pt x="6" y="9"/>
                    <a:pt x="6" y="8"/>
                  </a:cubicBezTo>
                  <a:cubicBezTo>
                    <a:pt x="6" y="8"/>
                    <a:pt x="6" y="7"/>
                    <a:pt x="6" y="7"/>
                  </a:cubicBezTo>
                  <a:close/>
                  <a:moveTo>
                    <a:pt x="16" y="15"/>
                  </a:moveTo>
                  <a:cubicBezTo>
                    <a:pt x="16" y="15"/>
                    <a:pt x="17" y="15"/>
                    <a:pt x="17" y="16"/>
                  </a:cubicBezTo>
                  <a:cubicBezTo>
                    <a:pt x="17" y="16"/>
                    <a:pt x="16" y="17"/>
                    <a:pt x="16" y="17"/>
                  </a:cubicBezTo>
                  <a:cubicBezTo>
                    <a:pt x="15" y="17"/>
                    <a:pt x="14" y="17"/>
                    <a:pt x="13" y="16"/>
                  </a:cubicBezTo>
                  <a:cubicBezTo>
                    <a:pt x="12" y="16"/>
                    <a:pt x="11" y="15"/>
                    <a:pt x="10" y="13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9" y="8"/>
                    <a:pt x="9" y="7"/>
                    <a:pt x="10" y="6"/>
                  </a:cubicBezTo>
                  <a:cubicBezTo>
                    <a:pt x="11" y="6"/>
                    <a:pt x="12" y="6"/>
                    <a:pt x="13" y="7"/>
                  </a:cubicBezTo>
                  <a:cubicBezTo>
                    <a:pt x="14" y="7"/>
                    <a:pt x="15" y="8"/>
                    <a:pt x="16" y="10"/>
                  </a:cubicBezTo>
                  <a:cubicBezTo>
                    <a:pt x="17" y="11"/>
                    <a:pt x="17" y="12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5" y="13"/>
                    <a:pt x="13" y="12"/>
                    <a:pt x="11" y="10"/>
                  </a:cubicBezTo>
                  <a:cubicBezTo>
                    <a:pt x="11" y="12"/>
                    <a:pt x="11" y="12"/>
                    <a:pt x="11" y="13"/>
                  </a:cubicBezTo>
                  <a:cubicBezTo>
                    <a:pt x="12" y="14"/>
                    <a:pt x="13" y="15"/>
                    <a:pt x="13" y="15"/>
                  </a:cubicBezTo>
                  <a:cubicBezTo>
                    <a:pt x="14" y="15"/>
                    <a:pt x="14" y="16"/>
                    <a:pt x="15" y="15"/>
                  </a:cubicBezTo>
                  <a:cubicBezTo>
                    <a:pt x="15" y="15"/>
                    <a:pt x="15" y="15"/>
                    <a:pt x="16" y="15"/>
                  </a:cubicBezTo>
                  <a:close/>
                  <a:moveTo>
                    <a:pt x="11" y="9"/>
                  </a:moveTo>
                  <a:cubicBezTo>
                    <a:pt x="12" y="10"/>
                    <a:pt x="14" y="11"/>
                    <a:pt x="16" y="12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9"/>
                    <a:pt x="14" y="8"/>
                    <a:pt x="13" y="8"/>
                  </a:cubicBezTo>
                  <a:cubicBezTo>
                    <a:pt x="12" y="8"/>
                    <a:pt x="12" y="7"/>
                    <a:pt x="11" y="8"/>
                  </a:cubicBezTo>
                  <a:cubicBezTo>
                    <a:pt x="11" y="8"/>
                    <a:pt x="11" y="8"/>
                    <a:pt x="11" y="9"/>
                  </a:cubicBezTo>
                  <a:close/>
                  <a:moveTo>
                    <a:pt x="19" y="19"/>
                  </a:moveTo>
                  <a:cubicBezTo>
                    <a:pt x="19" y="18"/>
                    <a:pt x="19" y="16"/>
                    <a:pt x="19" y="15"/>
                  </a:cubicBezTo>
                  <a:cubicBezTo>
                    <a:pt x="19" y="13"/>
                    <a:pt x="19" y="12"/>
                    <a:pt x="19" y="10"/>
                  </a:cubicBezTo>
                  <a:cubicBezTo>
                    <a:pt x="19" y="10"/>
                    <a:pt x="20" y="11"/>
                    <a:pt x="20" y="11"/>
                  </a:cubicBezTo>
                  <a:cubicBezTo>
                    <a:pt x="20" y="11"/>
                    <a:pt x="20" y="12"/>
                    <a:pt x="20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2"/>
                    <a:pt x="22" y="12"/>
                    <a:pt x="22" y="12"/>
                  </a:cubicBezTo>
                  <a:cubicBezTo>
                    <a:pt x="23" y="12"/>
                    <a:pt x="23" y="13"/>
                    <a:pt x="24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2" y="14"/>
                    <a:pt x="22" y="13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20" y="16"/>
                    <a:pt x="20" y="17"/>
                    <a:pt x="20" y="18"/>
                  </a:cubicBezTo>
                  <a:cubicBezTo>
                    <a:pt x="20" y="19"/>
                    <a:pt x="20" y="20"/>
                    <a:pt x="20" y="20"/>
                  </a:cubicBezTo>
                  <a:cubicBezTo>
                    <a:pt x="20" y="20"/>
                    <a:pt x="19" y="20"/>
                    <a:pt x="19" y="19"/>
                  </a:cubicBezTo>
                  <a:close/>
                  <a:moveTo>
                    <a:pt x="24" y="18"/>
                  </a:moveTo>
                  <a:cubicBezTo>
                    <a:pt x="24" y="16"/>
                    <a:pt x="24" y="15"/>
                    <a:pt x="25" y="15"/>
                  </a:cubicBezTo>
                  <a:cubicBezTo>
                    <a:pt x="26" y="14"/>
                    <a:pt x="27" y="15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21"/>
                    <a:pt x="32" y="22"/>
                  </a:cubicBezTo>
                  <a:cubicBezTo>
                    <a:pt x="32" y="24"/>
                    <a:pt x="32" y="24"/>
                    <a:pt x="32" y="25"/>
                  </a:cubicBezTo>
                  <a:cubicBezTo>
                    <a:pt x="31" y="25"/>
                    <a:pt x="31" y="26"/>
                    <a:pt x="30" y="26"/>
                  </a:cubicBezTo>
                  <a:cubicBezTo>
                    <a:pt x="30" y="26"/>
                    <a:pt x="29" y="25"/>
                    <a:pt x="28" y="25"/>
                  </a:cubicBezTo>
                  <a:cubicBezTo>
                    <a:pt x="27" y="24"/>
                    <a:pt x="26" y="23"/>
                    <a:pt x="25" y="22"/>
                  </a:cubicBezTo>
                  <a:cubicBezTo>
                    <a:pt x="24" y="21"/>
                    <a:pt x="24" y="19"/>
                    <a:pt x="24" y="18"/>
                  </a:cubicBezTo>
                  <a:close/>
                  <a:moveTo>
                    <a:pt x="26" y="19"/>
                  </a:moveTo>
                  <a:cubicBezTo>
                    <a:pt x="26" y="20"/>
                    <a:pt x="26" y="21"/>
                    <a:pt x="26" y="22"/>
                  </a:cubicBezTo>
                  <a:cubicBezTo>
                    <a:pt x="27" y="23"/>
                    <a:pt x="27" y="23"/>
                    <a:pt x="28" y="24"/>
                  </a:cubicBezTo>
                  <a:cubicBezTo>
                    <a:pt x="29" y="24"/>
                    <a:pt x="29" y="24"/>
                    <a:pt x="30" y="24"/>
                  </a:cubicBezTo>
                  <a:cubicBezTo>
                    <a:pt x="30" y="24"/>
                    <a:pt x="31" y="23"/>
                    <a:pt x="31" y="22"/>
                  </a:cubicBezTo>
                  <a:cubicBezTo>
                    <a:pt x="31" y="20"/>
                    <a:pt x="30" y="19"/>
                    <a:pt x="30" y="18"/>
                  </a:cubicBezTo>
                  <a:cubicBezTo>
                    <a:pt x="29" y="18"/>
                    <a:pt x="29" y="17"/>
                    <a:pt x="28" y="17"/>
                  </a:cubicBezTo>
                  <a:cubicBezTo>
                    <a:pt x="27" y="16"/>
                    <a:pt x="27" y="16"/>
                    <a:pt x="26" y="16"/>
                  </a:cubicBezTo>
                  <a:cubicBezTo>
                    <a:pt x="26" y="17"/>
                    <a:pt x="26" y="17"/>
                    <a:pt x="26" y="19"/>
                  </a:cubicBezTo>
                  <a:close/>
                  <a:moveTo>
                    <a:pt x="33" y="25"/>
                  </a:moveTo>
                  <a:cubicBezTo>
                    <a:pt x="34" y="25"/>
                    <a:pt x="34" y="25"/>
                    <a:pt x="35" y="26"/>
                  </a:cubicBezTo>
                  <a:cubicBezTo>
                    <a:pt x="35" y="26"/>
                    <a:pt x="35" y="27"/>
                    <a:pt x="36" y="27"/>
                  </a:cubicBezTo>
                  <a:cubicBezTo>
                    <a:pt x="36" y="28"/>
                    <a:pt x="36" y="28"/>
                    <a:pt x="37" y="29"/>
                  </a:cubicBezTo>
                  <a:cubicBezTo>
                    <a:pt x="38" y="29"/>
                    <a:pt x="38" y="29"/>
                    <a:pt x="39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9" y="28"/>
                    <a:pt x="39" y="28"/>
                    <a:pt x="39" y="27"/>
                  </a:cubicBezTo>
                  <a:cubicBezTo>
                    <a:pt x="39" y="27"/>
                    <a:pt x="38" y="27"/>
                    <a:pt x="37" y="26"/>
                  </a:cubicBezTo>
                  <a:cubicBezTo>
                    <a:pt x="36" y="25"/>
                    <a:pt x="35" y="24"/>
                    <a:pt x="35" y="24"/>
                  </a:cubicBezTo>
                  <a:cubicBezTo>
                    <a:pt x="35" y="24"/>
                    <a:pt x="34" y="23"/>
                    <a:pt x="34" y="23"/>
                  </a:cubicBezTo>
                  <a:cubicBezTo>
                    <a:pt x="34" y="22"/>
                    <a:pt x="34" y="22"/>
                    <a:pt x="34" y="21"/>
                  </a:cubicBezTo>
                  <a:cubicBezTo>
                    <a:pt x="34" y="21"/>
                    <a:pt x="34" y="20"/>
                    <a:pt x="34" y="20"/>
                  </a:cubicBezTo>
                  <a:cubicBezTo>
                    <a:pt x="34" y="20"/>
                    <a:pt x="34" y="20"/>
                    <a:pt x="35" y="20"/>
                  </a:cubicBezTo>
                  <a:cubicBezTo>
                    <a:pt x="35" y="20"/>
                    <a:pt x="35" y="20"/>
                    <a:pt x="36" y="20"/>
                  </a:cubicBezTo>
                  <a:cubicBezTo>
                    <a:pt x="36" y="20"/>
                    <a:pt x="36" y="20"/>
                    <a:pt x="37" y="20"/>
                  </a:cubicBezTo>
                  <a:cubicBezTo>
                    <a:pt x="38" y="21"/>
                    <a:pt x="38" y="21"/>
                    <a:pt x="39" y="22"/>
                  </a:cubicBezTo>
                  <a:cubicBezTo>
                    <a:pt x="39" y="22"/>
                    <a:pt x="40" y="23"/>
                    <a:pt x="40" y="23"/>
                  </a:cubicBezTo>
                  <a:cubicBezTo>
                    <a:pt x="40" y="24"/>
                    <a:pt x="40" y="24"/>
                    <a:pt x="40" y="25"/>
                  </a:cubicBezTo>
                  <a:cubicBezTo>
                    <a:pt x="40" y="25"/>
                    <a:pt x="39" y="24"/>
                    <a:pt x="39" y="24"/>
                  </a:cubicBezTo>
                  <a:cubicBezTo>
                    <a:pt x="39" y="24"/>
                    <a:pt x="39" y="23"/>
                    <a:pt x="38" y="23"/>
                  </a:cubicBezTo>
                  <a:cubicBezTo>
                    <a:pt x="38" y="22"/>
                    <a:pt x="38" y="22"/>
                    <a:pt x="37" y="22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35" y="21"/>
                    <a:pt x="35" y="21"/>
                    <a:pt x="35" y="2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35" y="23"/>
                    <a:pt x="36" y="23"/>
                    <a:pt x="36" y="23"/>
                  </a:cubicBezTo>
                  <a:cubicBezTo>
                    <a:pt x="36" y="23"/>
                    <a:pt x="36" y="24"/>
                    <a:pt x="37" y="24"/>
                  </a:cubicBezTo>
                  <a:cubicBezTo>
                    <a:pt x="38" y="25"/>
                    <a:pt x="39" y="26"/>
                    <a:pt x="39" y="26"/>
                  </a:cubicBezTo>
                  <a:cubicBezTo>
                    <a:pt x="40" y="27"/>
                    <a:pt x="40" y="27"/>
                    <a:pt x="40" y="28"/>
                  </a:cubicBezTo>
                  <a:cubicBezTo>
                    <a:pt x="41" y="28"/>
                    <a:pt x="41" y="29"/>
                    <a:pt x="41" y="29"/>
                  </a:cubicBezTo>
                  <a:cubicBezTo>
                    <a:pt x="41" y="30"/>
                    <a:pt x="41" y="30"/>
                    <a:pt x="40" y="31"/>
                  </a:cubicBezTo>
                  <a:cubicBezTo>
                    <a:pt x="40" y="31"/>
                    <a:pt x="40" y="31"/>
                    <a:pt x="39" y="31"/>
                  </a:cubicBezTo>
                  <a:cubicBezTo>
                    <a:pt x="38" y="31"/>
                    <a:pt x="38" y="31"/>
                    <a:pt x="37" y="30"/>
                  </a:cubicBezTo>
                  <a:cubicBezTo>
                    <a:pt x="36" y="30"/>
                    <a:pt x="35" y="29"/>
                    <a:pt x="35" y="28"/>
                  </a:cubicBezTo>
                  <a:cubicBezTo>
                    <a:pt x="34" y="27"/>
                    <a:pt x="34" y="26"/>
                    <a:pt x="33" y="25"/>
                  </a:cubicBezTo>
                  <a:close/>
                  <a:moveTo>
                    <a:pt x="42" y="28"/>
                  </a:moveTo>
                  <a:cubicBezTo>
                    <a:pt x="42" y="26"/>
                    <a:pt x="42" y="25"/>
                    <a:pt x="43" y="25"/>
                  </a:cubicBezTo>
                  <a:cubicBezTo>
                    <a:pt x="44" y="25"/>
                    <a:pt x="45" y="25"/>
                    <a:pt x="46" y="26"/>
                  </a:cubicBezTo>
                  <a:cubicBezTo>
                    <a:pt x="47" y="26"/>
                    <a:pt x="48" y="27"/>
                    <a:pt x="49" y="28"/>
                  </a:cubicBezTo>
                  <a:cubicBezTo>
                    <a:pt x="50" y="30"/>
                    <a:pt x="50" y="31"/>
                    <a:pt x="50" y="33"/>
                  </a:cubicBezTo>
                  <a:cubicBezTo>
                    <a:pt x="50" y="34"/>
                    <a:pt x="50" y="35"/>
                    <a:pt x="50" y="35"/>
                  </a:cubicBezTo>
                  <a:cubicBezTo>
                    <a:pt x="49" y="36"/>
                    <a:pt x="49" y="36"/>
                    <a:pt x="48" y="36"/>
                  </a:cubicBezTo>
                  <a:cubicBezTo>
                    <a:pt x="48" y="36"/>
                    <a:pt x="47" y="36"/>
                    <a:pt x="46" y="35"/>
                  </a:cubicBezTo>
                  <a:cubicBezTo>
                    <a:pt x="45" y="35"/>
                    <a:pt x="44" y="34"/>
                    <a:pt x="43" y="32"/>
                  </a:cubicBezTo>
                  <a:cubicBezTo>
                    <a:pt x="42" y="31"/>
                    <a:pt x="42" y="30"/>
                    <a:pt x="42" y="28"/>
                  </a:cubicBezTo>
                  <a:close/>
                  <a:moveTo>
                    <a:pt x="43" y="29"/>
                  </a:moveTo>
                  <a:cubicBezTo>
                    <a:pt x="43" y="30"/>
                    <a:pt x="44" y="31"/>
                    <a:pt x="44" y="32"/>
                  </a:cubicBezTo>
                  <a:cubicBezTo>
                    <a:pt x="45" y="33"/>
                    <a:pt x="45" y="34"/>
                    <a:pt x="46" y="34"/>
                  </a:cubicBezTo>
                  <a:cubicBezTo>
                    <a:pt x="47" y="34"/>
                    <a:pt x="47" y="35"/>
                    <a:pt x="48" y="34"/>
                  </a:cubicBezTo>
                  <a:cubicBezTo>
                    <a:pt x="48" y="34"/>
                    <a:pt x="49" y="33"/>
                    <a:pt x="49" y="32"/>
                  </a:cubicBezTo>
                  <a:cubicBezTo>
                    <a:pt x="49" y="31"/>
                    <a:pt x="48" y="30"/>
                    <a:pt x="48" y="29"/>
                  </a:cubicBezTo>
                  <a:cubicBezTo>
                    <a:pt x="47" y="28"/>
                    <a:pt x="47" y="27"/>
                    <a:pt x="46" y="27"/>
                  </a:cubicBezTo>
                  <a:cubicBezTo>
                    <a:pt x="45" y="26"/>
                    <a:pt x="45" y="26"/>
                    <a:pt x="44" y="27"/>
                  </a:cubicBezTo>
                  <a:cubicBezTo>
                    <a:pt x="44" y="27"/>
                    <a:pt x="43" y="28"/>
                    <a:pt x="43" y="29"/>
                  </a:cubicBezTo>
                  <a:close/>
                  <a:moveTo>
                    <a:pt x="52" y="39"/>
                  </a:moveTo>
                  <a:cubicBezTo>
                    <a:pt x="52" y="36"/>
                    <a:pt x="52" y="34"/>
                    <a:pt x="52" y="32"/>
                  </a:cubicBezTo>
                  <a:cubicBezTo>
                    <a:pt x="52" y="30"/>
                    <a:pt x="52" y="28"/>
                    <a:pt x="52" y="26"/>
                  </a:cubicBezTo>
                  <a:cubicBezTo>
                    <a:pt x="52" y="26"/>
                    <a:pt x="53" y="26"/>
                    <a:pt x="53" y="26"/>
                  </a:cubicBezTo>
                  <a:cubicBezTo>
                    <a:pt x="53" y="29"/>
                    <a:pt x="53" y="31"/>
                    <a:pt x="53" y="33"/>
                  </a:cubicBezTo>
                  <a:cubicBezTo>
                    <a:pt x="53" y="35"/>
                    <a:pt x="53" y="37"/>
                    <a:pt x="53" y="39"/>
                  </a:cubicBezTo>
                  <a:cubicBezTo>
                    <a:pt x="53" y="39"/>
                    <a:pt x="52" y="39"/>
                    <a:pt x="52" y="39"/>
                  </a:cubicBezTo>
                  <a:close/>
                  <a:moveTo>
                    <a:pt x="55" y="38"/>
                  </a:moveTo>
                  <a:cubicBezTo>
                    <a:pt x="56" y="38"/>
                    <a:pt x="56" y="38"/>
                    <a:pt x="57" y="38"/>
                  </a:cubicBezTo>
                  <a:cubicBezTo>
                    <a:pt x="57" y="39"/>
                    <a:pt x="57" y="39"/>
                    <a:pt x="57" y="40"/>
                  </a:cubicBezTo>
                  <a:cubicBezTo>
                    <a:pt x="58" y="41"/>
                    <a:pt x="58" y="41"/>
                    <a:pt x="59" y="41"/>
                  </a:cubicBezTo>
                  <a:cubicBezTo>
                    <a:pt x="60" y="42"/>
                    <a:pt x="60" y="42"/>
                    <a:pt x="61" y="42"/>
                  </a:cubicBezTo>
                  <a:cubicBezTo>
                    <a:pt x="61" y="42"/>
                    <a:pt x="61" y="42"/>
                    <a:pt x="61" y="41"/>
                  </a:cubicBezTo>
                  <a:cubicBezTo>
                    <a:pt x="61" y="41"/>
                    <a:pt x="61" y="40"/>
                    <a:pt x="61" y="40"/>
                  </a:cubicBezTo>
                  <a:cubicBezTo>
                    <a:pt x="60" y="40"/>
                    <a:pt x="60" y="39"/>
                    <a:pt x="59" y="39"/>
                  </a:cubicBezTo>
                  <a:cubicBezTo>
                    <a:pt x="58" y="38"/>
                    <a:pt x="57" y="37"/>
                    <a:pt x="57" y="37"/>
                  </a:cubicBezTo>
                  <a:cubicBezTo>
                    <a:pt x="56" y="36"/>
                    <a:pt x="56" y="36"/>
                    <a:pt x="56" y="35"/>
                  </a:cubicBezTo>
                  <a:cubicBezTo>
                    <a:pt x="56" y="35"/>
                    <a:pt x="55" y="34"/>
                    <a:pt x="55" y="34"/>
                  </a:cubicBezTo>
                  <a:cubicBezTo>
                    <a:pt x="55" y="33"/>
                    <a:pt x="56" y="33"/>
                    <a:pt x="56" y="33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8" y="32"/>
                    <a:pt x="58" y="33"/>
                    <a:pt x="59" y="33"/>
                  </a:cubicBezTo>
                  <a:cubicBezTo>
                    <a:pt x="59" y="33"/>
                    <a:pt x="60" y="34"/>
                    <a:pt x="61" y="34"/>
                  </a:cubicBezTo>
                  <a:cubicBezTo>
                    <a:pt x="61" y="35"/>
                    <a:pt x="62" y="35"/>
                    <a:pt x="62" y="36"/>
                  </a:cubicBezTo>
                  <a:cubicBezTo>
                    <a:pt x="62" y="36"/>
                    <a:pt x="62" y="37"/>
                    <a:pt x="62" y="37"/>
                  </a:cubicBezTo>
                  <a:cubicBezTo>
                    <a:pt x="62" y="37"/>
                    <a:pt x="61" y="37"/>
                    <a:pt x="61" y="37"/>
                  </a:cubicBezTo>
                  <a:cubicBezTo>
                    <a:pt x="61" y="36"/>
                    <a:pt x="61" y="36"/>
                    <a:pt x="60" y="35"/>
                  </a:cubicBezTo>
                  <a:cubicBezTo>
                    <a:pt x="60" y="35"/>
                    <a:pt x="59" y="34"/>
                    <a:pt x="59" y="34"/>
                  </a:cubicBezTo>
                  <a:cubicBezTo>
                    <a:pt x="58" y="34"/>
                    <a:pt x="58" y="34"/>
                    <a:pt x="57" y="34"/>
                  </a:cubicBezTo>
                  <a:cubicBezTo>
                    <a:pt x="57" y="34"/>
                    <a:pt x="57" y="34"/>
                    <a:pt x="57" y="34"/>
                  </a:cubicBezTo>
                  <a:cubicBezTo>
                    <a:pt x="57" y="34"/>
                    <a:pt x="57" y="35"/>
                    <a:pt x="57" y="35"/>
                  </a:cubicBezTo>
                  <a:cubicBezTo>
                    <a:pt x="57" y="35"/>
                    <a:pt x="57" y="35"/>
                    <a:pt x="58" y="36"/>
                  </a:cubicBezTo>
                  <a:cubicBezTo>
                    <a:pt x="58" y="36"/>
                    <a:pt x="58" y="36"/>
                    <a:pt x="59" y="37"/>
                  </a:cubicBezTo>
                  <a:cubicBezTo>
                    <a:pt x="60" y="38"/>
                    <a:pt x="61" y="38"/>
                    <a:pt x="61" y="39"/>
                  </a:cubicBezTo>
                  <a:cubicBezTo>
                    <a:pt x="62" y="39"/>
                    <a:pt x="62" y="40"/>
                    <a:pt x="62" y="40"/>
                  </a:cubicBezTo>
                  <a:cubicBezTo>
                    <a:pt x="63" y="41"/>
                    <a:pt x="63" y="41"/>
                    <a:pt x="63" y="42"/>
                  </a:cubicBezTo>
                  <a:cubicBezTo>
                    <a:pt x="63" y="42"/>
                    <a:pt x="62" y="43"/>
                    <a:pt x="62" y="43"/>
                  </a:cubicBezTo>
                  <a:cubicBezTo>
                    <a:pt x="62" y="43"/>
                    <a:pt x="61" y="44"/>
                    <a:pt x="61" y="43"/>
                  </a:cubicBezTo>
                  <a:cubicBezTo>
                    <a:pt x="60" y="43"/>
                    <a:pt x="60" y="43"/>
                    <a:pt x="59" y="43"/>
                  </a:cubicBezTo>
                  <a:cubicBezTo>
                    <a:pt x="58" y="42"/>
                    <a:pt x="57" y="41"/>
                    <a:pt x="56" y="40"/>
                  </a:cubicBezTo>
                  <a:cubicBezTo>
                    <a:pt x="56" y="40"/>
                    <a:pt x="55" y="39"/>
                    <a:pt x="55" y="38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75" name="Freeform 935"/>
            <p:cNvSpPr>
              <a:spLocks noEditPoints="1"/>
            </p:cNvSpPr>
            <p:nvPr/>
          </p:nvSpPr>
          <p:spPr bwMode="auto">
            <a:xfrm>
              <a:off x="3894" y="1359"/>
              <a:ext cx="315" cy="256"/>
            </a:xfrm>
            <a:custGeom>
              <a:avLst/>
              <a:gdLst>
                <a:gd name="T0" fmla="*/ 0 w 32"/>
                <a:gd name="T1" fmla="*/ 2147483647 h 26"/>
                <a:gd name="T2" fmla="*/ 2147483647 w 32"/>
                <a:gd name="T3" fmla="*/ 2147483647 h 26"/>
                <a:gd name="T4" fmla="*/ 2147483647 w 32"/>
                <a:gd name="T5" fmla="*/ 2147483647 h 26"/>
                <a:gd name="T6" fmla="*/ 2147483647 w 32"/>
                <a:gd name="T7" fmla="*/ 2147483647 h 26"/>
                <a:gd name="T8" fmla="*/ 2147483647 w 32"/>
                <a:gd name="T9" fmla="*/ 2147483647 h 26"/>
                <a:gd name="T10" fmla="*/ 2147483647 w 32"/>
                <a:gd name="T11" fmla="*/ 2147483647 h 26"/>
                <a:gd name="T12" fmla="*/ 2147483647 w 32"/>
                <a:gd name="T13" fmla="*/ 0 h 26"/>
                <a:gd name="T14" fmla="*/ 2147483647 w 32"/>
                <a:gd name="T15" fmla="*/ 2147483647 h 26"/>
                <a:gd name="T16" fmla="*/ 2147483647 w 32"/>
                <a:gd name="T17" fmla="*/ 2147483647 h 26"/>
                <a:gd name="T18" fmla="*/ 2147483647 w 32"/>
                <a:gd name="T19" fmla="*/ 2147483647 h 26"/>
                <a:gd name="T20" fmla="*/ 2147483647 w 32"/>
                <a:gd name="T21" fmla="*/ 2147483647 h 26"/>
                <a:gd name="T22" fmla="*/ 2147483647 w 32"/>
                <a:gd name="T23" fmla="*/ 2147483647 h 26"/>
                <a:gd name="T24" fmla="*/ 2147483647 w 32"/>
                <a:gd name="T25" fmla="*/ 2147483647 h 26"/>
                <a:gd name="T26" fmla="*/ 2147483647 w 32"/>
                <a:gd name="T27" fmla="*/ 2147483647 h 26"/>
                <a:gd name="T28" fmla="*/ 2147483647 w 32"/>
                <a:gd name="T29" fmla="*/ 2147483647 h 26"/>
                <a:gd name="T30" fmla="*/ 2147483647 w 32"/>
                <a:gd name="T31" fmla="*/ 2147483647 h 26"/>
                <a:gd name="T32" fmla="*/ 2147483647 w 32"/>
                <a:gd name="T33" fmla="*/ 2147483647 h 26"/>
                <a:gd name="T34" fmla="*/ 2147483647 w 32"/>
                <a:gd name="T35" fmla="*/ 2147483647 h 26"/>
                <a:gd name="T36" fmla="*/ 2147483647 w 32"/>
                <a:gd name="T37" fmla="*/ 2147483647 h 26"/>
                <a:gd name="T38" fmla="*/ 2147483647 w 32"/>
                <a:gd name="T39" fmla="*/ 2147483647 h 26"/>
                <a:gd name="T40" fmla="*/ 2147483647 w 32"/>
                <a:gd name="T41" fmla="*/ 2147483647 h 26"/>
                <a:gd name="T42" fmla="*/ 2147483647 w 32"/>
                <a:gd name="T43" fmla="*/ 2147483647 h 26"/>
                <a:gd name="T44" fmla="*/ 2147483647 w 32"/>
                <a:gd name="T45" fmla="*/ 2147483647 h 26"/>
                <a:gd name="T46" fmla="*/ 2147483647 w 32"/>
                <a:gd name="T47" fmla="*/ 2147483647 h 26"/>
                <a:gd name="T48" fmla="*/ 2147483647 w 32"/>
                <a:gd name="T49" fmla="*/ 2147483647 h 26"/>
                <a:gd name="T50" fmla="*/ 2147483647 w 32"/>
                <a:gd name="T51" fmla="*/ 2147483647 h 26"/>
                <a:gd name="T52" fmla="*/ 2147483647 w 32"/>
                <a:gd name="T53" fmla="*/ 2147483647 h 26"/>
                <a:gd name="T54" fmla="*/ 2147483647 w 32"/>
                <a:gd name="T55" fmla="*/ 2147483647 h 26"/>
                <a:gd name="T56" fmla="*/ 2147483647 w 32"/>
                <a:gd name="T57" fmla="*/ 2147483647 h 26"/>
                <a:gd name="T58" fmla="*/ 2147483647 w 32"/>
                <a:gd name="T59" fmla="*/ 2147483647 h 26"/>
                <a:gd name="T60" fmla="*/ 2147483647 w 32"/>
                <a:gd name="T61" fmla="*/ 2147483647 h 26"/>
                <a:gd name="T62" fmla="*/ 2147483647 w 32"/>
                <a:gd name="T63" fmla="*/ 2147483647 h 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2"/>
                <a:gd name="T97" fmla="*/ 0 h 26"/>
                <a:gd name="T98" fmla="*/ 32 w 32"/>
                <a:gd name="T99" fmla="*/ 26 h 2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2" h="26">
                  <a:moveTo>
                    <a:pt x="0" y="4"/>
                  </a:moveTo>
                  <a:cubicBezTo>
                    <a:pt x="0" y="3"/>
                    <a:pt x="0" y="3"/>
                    <a:pt x="0" y="2"/>
                  </a:cubicBezTo>
                  <a:cubicBezTo>
                    <a:pt x="2" y="3"/>
                    <a:pt x="3" y="4"/>
                    <a:pt x="5" y="5"/>
                  </a:cubicBezTo>
                  <a:cubicBezTo>
                    <a:pt x="5" y="5"/>
                    <a:pt x="5" y="6"/>
                    <a:pt x="5" y="7"/>
                  </a:cubicBezTo>
                  <a:cubicBezTo>
                    <a:pt x="3" y="6"/>
                    <a:pt x="2" y="5"/>
                    <a:pt x="0" y="4"/>
                  </a:cubicBezTo>
                  <a:close/>
                  <a:moveTo>
                    <a:pt x="11" y="15"/>
                  </a:moveTo>
                  <a:cubicBezTo>
                    <a:pt x="11" y="15"/>
                    <a:pt x="10" y="14"/>
                    <a:pt x="10" y="14"/>
                  </a:cubicBezTo>
                  <a:cubicBezTo>
                    <a:pt x="10" y="12"/>
                    <a:pt x="10" y="10"/>
                    <a:pt x="10" y="8"/>
                  </a:cubicBezTo>
                  <a:cubicBezTo>
                    <a:pt x="10" y="6"/>
                    <a:pt x="10" y="5"/>
                    <a:pt x="10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8" y="3"/>
                    <a:pt x="7" y="3"/>
                    <a:pt x="7" y="3"/>
                  </a:cubicBezTo>
                  <a:cubicBezTo>
                    <a:pt x="7" y="3"/>
                    <a:pt x="7" y="2"/>
                    <a:pt x="7" y="1"/>
                  </a:cubicBezTo>
                  <a:cubicBezTo>
                    <a:pt x="8" y="1"/>
                    <a:pt x="8" y="1"/>
                    <a:pt x="9" y="1"/>
                  </a:cubicBezTo>
                  <a:cubicBezTo>
                    <a:pt x="10" y="1"/>
                    <a:pt x="10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3"/>
                    <a:pt x="11" y="5"/>
                    <a:pt x="11" y="8"/>
                  </a:cubicBezTo>
                  <a:cubicBezTo>
                    <a:pt x="11" y="10"/>
                    <a:pt x="11" y="12"/>
                    <a:pt x="11" y="15"/>
                  </a:cubicBezTo>
                  <a:close/>
                  <a:moveTo>
                    <a:pt x="15" y="10"/>
                  </a:moveTo>
                  <a:cubicBezTo>
                    <a:pt x="15" y="8"/>
                    <a:pt x="15" y="7"/>
                    <a:pt x="16" y="6"/>
                  </a:cubicBezTo>
                  <a:cubicBezTo>
                    <a:pt x="16" y="5"/>
                    <a:pt x="16" y="5"/>
                    <a:pt x="17" y="4"/>
                  </a:cubicBezTo>
                  <a:cubicBezTo>
                    <a:pt x="17" y="4"/>
                    <a:pt x="18" y="4"/>
                    <a:pt x="19" y="5"/>
                  </a:cubicBezTo>
                  <a:cubicBezTo>
                    <a:pt x="20" y="5"/>
                    <a:pt x="20" y="6"/>
                    <a:pt x="21" y="6"/>
                  </a:cubicBezTo>
                  <a:cubicBezTo>
                    <a:pt x="21" y="7"/>
                    <a:pt x="22" y="8"/>
                    <a:pt x="22" y="8"/>
                  </a:cubicBezTo>
                  <a:cubicBezTo>
                    <a:pt x="22" y="9"/>
                    <a:pt x="22" y="10"/>
                    <a:pt x="23" y="11"/>
                  </a:cubicBezTo>
                  <a:cubicBezTo>
                    <a:pt x="23" y="12"/>
                    <a:pt x="23" y="13"/>
                    <a:pt x="23" y="14"/>
                  </a:cubicBezTo>
                  <a:cubicBezTo>
                    <a:pt x="23" y="16"/>
                    <a:pt x="23" y="17"/>
                    <a:pt x="23" y="18"/>
                  </a:cubicBezTo>
                  <a:cubicBezTo>
                    <a:pt x="22" y="19"/>
                    <a:pt x="22" y="20"/>
                    <a:pt x="21" y="20"/>
                  </a:cubicBezTo>
                  <a:cubicBezTo>
                    <a:pt x="21" y="20"/>
                    <a:pt x="20" y="20"/>
                    <a:pt x="19" y="19"/>
                  </a:cubicBezTo>
                  <a:cubicBezTo>
                    <a:pt x="18" y="19"/>
                    <a:pt x="17" y="18"/>
                    <a:pt x="16" y="16"/>
                  </a:cubicBezTo>
                  <a:cubicBezTo>
                    <a:pt x="16" y="16"/>
                    <a:pt x="16" y="15"/>
                    <a:pt x="15" y="14"/>
                  </a:cubicBezTo>
                  <a:cubicBezTo>
                    <a:pt x="15" y="12"/>
                    <a:pt x="15" y="11"/>
                    <a:pt x="15" y="10"/>
                  </a:cubicBezTo>
                  <a:close/>
                  <a:moveTo>
                    <a:pt x="17" y="11"/>
                  </a:moveTo>
                  <a:cubicBezTo>
                    <a:pt x="17" y="13"/>
                    <a:pt x="17" y="15"/>
                    <a:pt x="17" y="16"/>
                  </a:cubicBezTo>
                  <a:cubicBezTo>
                    <a:pt x="18" y="17"/>
                    <a:pt x="18" y="18"/>
                    <a:pt x="19" y="18"/>
                  </a:cubicBezTo>
                  <a:cubicBezTo>
                    <a:pt x="20" y="18"/>
                    <a:pt x="20" y="18"/>
                    <a:pt x="21" y="18"/>
                  </a:cubicBezTo>
                  <a:cubicBezTo>
                    <a:pt x="21" y="17"/>
                    <a:pt x="21" y="16"/>
                    <a:pt x="21" y="14"/>
                  </a:cubicBezTo>
                  <a:cubicBezTo>
                    <a:pt x="21" y="11"/>
                    <a:pt x="21" y="9"/>
                    <a:pt x="21" y="8"/>
                  </a:cubicBezTo>
                  <a:cubicBezTo>
                    <a:pt x="20" y="7"/>
                    <a:pt x="20" y="7"/>
                    <a:pt x="19" y="6"/>
                  </a:cubicBezTo>
                  <a:cubicBezTo>
                    <a:pt x="18" y="6"/>
                    <a:pt x="18" y="6"/>
                    <a:pt x="17" y="6"/>
                  </a:cubicBezTo>
                  <a:cubicBezTo>
                    <a:pt x="17" y="7"/>
                    <a:pt x="17" y="7"/>
                    <a:pt x="17" y="8"/>
                  </a:cubicBezTo>
                  <a:cubicBezTo>
                    <a:pt x="17" y="9"/>
                    <a:pt x="17" y="10"/>
                    <a:pt x="17" y="11"/>
                  </a:cubicBezTo>
                  <a:close/>
                  <a:moveTo>
                    <a:pt x="24" y="15"/>
                  </a:moveTo>
                  <a:cubicBezTo>
                    <a:pt x="24" y="14"/>
                    <a:pt x="25" y="12"/>
                    <a:pt x="25" y="11"/>
                  </a:cubicBezTo>
                  <a:cubicBezTo>
                    <a:pt x="25" y="11"/>
                    <a:pt x="26" y="10"/>
                    <a:pt x="26" y="10"/>
                  </a:cubicBezTo>
                  <a:cubicBezTo>
                    <a:pt x="27" y="10"/>
                    <a:pt x="27" y="10"/>
                    <a:pt x="28" y="10"/>
                  </a:cubicBezTo>
                  <a:cubicBezTo>
                    <a:pt x="29" y="11"/>
                    <a:pt x="30" y="11"/>
                    <a:pt x="30" y="12"/>
                  </a:cubicBezTo>
                  <a:cubicBezTo>
                    <a:pt x="31" y="12"/>
                    <a:pt x="31" y="13"/>
                    <a:pt x="31" y="14"/>
                  </a:cubicBezTo>
                  <a:cubicBezTo>
                    <a:pt x="32" y="14"/>
                    <a:pt x="32" y="15"/>
                    <a:pt x="32" y="16"/>
                  </a:cubicBezTo>
                  <a:cubicBezTo>
                    <a:pt x="32" y="17"/>
                    <a:pt x="32" y="18"/>
                    <a:pt x="32" y="20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2" y="25"/>
                    <a:pt x="31" y="25"/>
                    <a:pt x="31" y="25"/>
                  </a:cubicBezTo>
                  <a:cubicBezTo>
                    <a:pt x="30" y="26"/>
                    <a:pt x="29" y="25"/>
                    <a:pt x="28" y="25"/>
                  </a:cubicBezTo>
                  <a:cubicBezTo>
                    <a:pt x="27" y="24"/>
                    <a:pt x="26" y="23"/>
                    <a:pt x="26" y="22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8"/>
                    <a:pt x="24" y="17"/>
                    <a:pt x="24" y="15"/>
                  </a:cubicBezTo>
                  <a:close/>
                  <a:moveTo>
                    <a:pt x="26" y="16"/>
                  </a:moveTo>
                  <a:cubicBezTo>
                    <a:pt x="26" y="19"/>
                    <a:pt x="26" y="20"/>
                    <a:pt x="27" y="21"/>
                  </a:cubicBezTo>
                  <a:cubicBezTo>
                    <a:pt x="27" y="22"/>
                    <a:pt x="28" y="23"/>
                    <a:pt x="28" y="23"/>
                  </a:cubicBezTo>
                  <a:cubicBezTo>
                    <a:pt x="29" y="24"/>
                    <a:pt x="30" y="24"/>
                    <a:pt x="30" y="23"/>
                  </a:cubicBezTo>
                  <a:cubicBezTo>
                    <a:pt x="31" y="23"/>
                    <a:pt x="31" y="21"/>
                    <a:pt x="31" y="19"/>
                  </a:cubicBezTo>
                  <a:cubicBezTo>
                    <a:pt x="31" y="17"/>
                    <a:pt x="31" y="15"/>
                    <a:pt x="30" y="14"/>
                  </a:cubicBezTo>
                  <a:cubicBezTo>
                    <a:pt x="30" y="13"/>
                    <a:pt x="29" y="12"/>
                    <a:pt x="28" y="12"/>
                  </a:cubicBezTo>
                  <a:cubicBezTo>
                    <a:pt x="28" y="11"/>
                    <a:pt x="27" y="11"/>
                    <a:pt x="27" y="12"/>
                  </a:cubicBezTo>
                  <a:cubicBezTo>
                    <a:pt x="26" y="12"/>
                    <a:pt x="26" y="13"/>
                    <a:pt x="26" y="13"/>
                  </a:cubicBezTo>
                  <a:cubicBezTo>
                    <a:pt x="26" y="14"/>
                    <a:pt x="26" y="15"/>
                    <a:pt x="26" y="16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76" name="Freeform 936"/>
            <p:cNvSpPr>
              <a:spLocks noEditPoints="1"/>
            </p:cNvSpPr>
            <p:nvPr/>
          </p:nvSpPr>
          <p:spPr bwMode="auto">
            <a:xfrm>
              <a:off x="3292" y="1763"/>
              <a:ext cx="227" cy="207"/>
            </a:xfrm>
            <a:custGeom>
              <a:avLst/>
              <a:gdLst>
                <a:gd name="T0" fmla="*/ 0 w 23"/>
                <a:gd name="T1" fmla="*/ 2147483647 h 21"/>
                <a:gd name="T2" fmla="*/ 0 w 23"/>
                <a:gd name="T3" fmla="*/ 2147483647 h 21"/>
                <a:gd name="T4" fmla="*/ 2147483647 w 23"/>
                <a:gd name="T5" fmla="*/ 2147483647 h 21"/>
                <a:gd name="T6" fmla="*/ 2147483647 w 23"/>
                <a:gd name="T7" fmla="*/ 2147483647 h 21"/>
                <a:gd name="T8" fmla="*/ 0 w 23"/>
                <a:gd name="T9" fmla="*/ 2147483647 h 21"/>
                <a:gd name="T10" fmla="*/ 2147483647 w 23"/>
                <a:gd name="T11" fmla="*/ 2147483647 h 21"/>
                <a:gd name="T12" fmla="*/ 2147483647 w 23"/>
                <a:gd name="T13" fmla="*/ 2147483647 h 21"/>
                <a:gd name="T14" fmla="*/ 2147483647 w 23"/>
                <a:gd name="T15" fmla="*/ 2147483647 h 21"/>
                <a:gd name="T16" fmla="*/ 2147483647 w 23"/>
                <a:gd name="T17" fmla="*/ 2147483647 h 21"/>
                <a:gd name="T18" fmla="*/ 2147483647 w 23"/>
                <a:gd name="T19" fmla="*/ 2147483647 h 21"/>
                <a:gd name="T20" fmla="*/ 2147483647 w 23"/>
                <a:gd name="T21" fmla="*/ 2147483647 h 21"/>
                <a:gd name="T22" fmla="*/ 2147483647 w 23"/>
                <a:gd name="T23" fmla="*/ 2147483647 h 21"/>
                <a:gd name="T24" fmla="*/ 2147483647 w 23"/>
                <a:gd name="T25" fmla="*/ 2147483647 h 21"/>
                <a:gd name="T26" fmla="*/ 2147483647 w 23"/>
                <a:gd name="T27" fmla="*/ 2147483647 h 21"/>
                <a:gd name="T28" fmla="*/ 2147483647 w 23"/>
                <a:gd name="T29" fmla="*/ 2147483647 h 21"/>
                <a:gd name="T30" fmla="*/ 2147483647 w 23"/>
                <a:gd name="T31" fmla="*/ 2147483647 h 21"/>
                <a:gd name="T32" fmla="*/ 2147483647 w 23"/>
                <a:gd name="T33" fmla="*/ 2147483647 h 21"/>
                <a:gd name="T34" fmla="*/ 2147483647 w 23"/>
                <a:gd name="T35" fmla="*/ 0 h 21"/>
                <a:gd name="T36" fmla="*/ 2147483647 w 23"/>
                <a:gd name="T37" fmla="*/ 2147483647 h 21"/>
                <a:gd name="T38" fmla="*/ 2147483647 w 23"/>
                <a:gd name="T39" fmla="*/ 2147483647 h 21"/>
                <a:gd name="T40" fmla="*/ 2147483647 w 23"/>
                <a:gd name="T41" fmla="*/ 2147483647 h 21"/>
                <a:gd name="T42" fmla="*/ 2147483647 w 23"/>
                <a:gd name="T43" fmla="*/ 2147483647 h 21"/>
                <a:gd name="T44" fmla="*/ 2147483647 w 23"/>
                <a:gd name="T45" fmla="*/ 2147483647 h 21"/>
                <a:gd name="T46" fmla="*/ 2147483647 w 23"/>
                <a:gd name="T47" fmla="*/ 2147483647 h 21"/>
                <a:gd name="T48" fmla="*/ 2147483647 w 23"/>
                <a:gd name="T49" fmla="*/ 2147483647 h 21"/>
                <a:gd name="T50" fmla="*/ 2147483647 w 23"/>
                <a:gd name="T51" fmla="*/ 2147483647 h 21"/>
                <a:gd name="T52" fmla="*/ 2147483647 w 23"/>
                <a:gd name="T53" fmla="*/ 2147483647 h 21"/>
                <a:gd name="T54" fmla="*/ 2147483647 w 23"/>
                <a:gd name="T55" fmla="*/ 2147483647 h 21"/>
                <a:gd name="T56" fmla="*/ 2147483647 w 23"/>
                <a:gd name="T57" fmla="*/ 2147483647 h 21"/>
                <a:gd name="T58" fmla="*/ 2147483647 w 23"/>
                <a:gd name="T59" fmla="*/ 2147483647 h 21"/>
                <a:gd name="T60" fmla="*/ 2147483647 w 23"/>
                <a:gd name="T61" fmla="*/ 2147483647 h 21"/>
                <a:gd name="T62" fmla="*/ 2147483647 w 23"/>
                <a:gd name="T63" fmla="*/ 2147483647 h 21"/>
                <a:gd name="T64" fmla="*/ 2147483647 w 23"/>
                <a:gd name="T65" fmla="*/ 2147483647 h 21"/>
                <a:gd name="T66" fmla="*/ 2147483647 w 23"/>
                <a:gd name="T67" fmla="*/ 2147483647 h 21"/>
                <a:gd name="T68" fmla="*/ 2147483647 w 23"/>
                <a:gd name="T69" fmla="*/ 2147483647 h 21"/>
                <a:gd name="T70" fmla="*/ 2147483647 w 23"/>
                <a:gd name="T71" fmla="*/ 2147483647 h 21"/>
                <a:gd name="T72" fmla="*/ 2147483647 w 23"/>
                <a:gd name="T73" fmla="*/ 2147483647 h 21"/>
                <a:gd name="T74" fmla="*/ 2147483647 w 23"/>
                <a:gd name="T75" fmla="*/ 2147483647 h 21"/>
                <a:gd name="T76" fmla="*/ 2147483647 w 23"/>
                <a:gd name="T77" fmla="*/ 2147483647 h 21"/>
                <a:gd name="T78" fmla="*/ 2147483647 w 23"/>
                <a:gd name="T79" fmla="*/ 2147483647 h 21"/>
                <a:gd name="T80" fmla="*/ 2147483647 w 23"/>
                <a:gd name="T81" fmla="*/ 2147483647 h 21"/>
                <a:gd name="T82" fmla="*/ 2147483647 w 23"/>
                <a:gd name="T83" fmla="*/ 2147483647 h 21"/>
                <a:gd name="T84" fmla="*/ 2147483647 w 23"/>
                <a:gd name="T85" fmla="*/ 2147483647 h 21"/>
                <a:gd name="T86" fmla="*/ 2147483647 w 23"/>
                <a:gd name="T87" fmla="*/ 2147483647 h 21"/>
                <a:gd name="T88" fmla="*/ 2147483647 w 23"/>
                <a:gd name="T89" fmla="*/ 2147483647 h 21"/>
                <a:gd name="T90" fmla="*/ 2147483647 w 23"/>
                <a:gd name="T91" fmla="*/ 2147483647 h 21"/>
                <a:gd name="T92" fmla="*/ 2147483647 w 23"/>
                <a:gd name="T93" fmla="*/ 2147483647 h 21"/>
                <a:gd name="T94" fmla="*/ 2147483647 w 23"/>
                <a:gd name="T95" fmla="*/ 2147483647 h 21"/>
                <a:gd name="T96" fmla="*/ 2147483647 w 23"/>
                <a:gd name="T97" fmla="*/ 2147483647 h 21"/>
                <a:gd name="T98" fmla="*/ 2147483647 w 23"/>
                <a:gd name="T99" fmla="*/ 2147483647 h 21"/>
                <a:gd name="T100" fmla="*/ 2147483647 w 23"/>
                <a:gd name="T101" fmla="*/ 2147483647 h 21"/>
                <a:gd name="T102" fmla="*/ 2147483647 w 23"/>
                <a:gd name="T103" fmla="*/ 2147483647 h 21"/>
                <a:gd name="T104" fmla="*/ 2147483647 w 23"/>
                <a:gd name="T105" fmla="*/ 2147483647 h 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3"/>
                <a:gd name="T160" fmla="*/ 0 h 21"/>
                <a:gd name="T161" fmla="*/ 23 w 23"/>
                <a:gd name="T162" fmla="*/ 21 h 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3" h="21">
                  <a:moveTo>
                    <a:pt x="0" y="5"/>
                  </a:moveTo>
                  <a:cubicBezTo>
                    <a:pt x="0" y="5"/>
                    <a:pt x="0" y="4"/>
                    <a:pt x="0" y="4"/>
                  </a:cubicBezTo>
                  <a:cubicBezTo>
                    <a:pt x="2" y="4"/>
                    <a:pt x="3" y="5"/>
                    <a:pt x="5" y="6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3" y="7"/>
                    <a:pt x="2" y="6"/>
                    <a:pt x="0" y="5"/>
                  </a:cubicBezTo>
                  <a:close/>
                  <a:moveTo>
                    <a:pt x="6" y="9"/>
                  </a:moveTo>
                  <a:cubicBezTo>
                    <a:pt x="6" y="9"/>
                    <a:pt x="7" y="10"/>
                    <a:pt x="7" y="10"/>
                  </a:cubicBezTo>
                  <a:cubicBezTo>
                    <a:pt x="7" y="11"/>
                    <a:pt x="8" y="12"/>
                    <a:pt x="8" y="12"/>
                  </a:cubicBezTo>
                  <a:cubicBezTo>
                    <a:pt x="9" y="13"/>
                    <a:pt x="9" y="14"/>
                    <a:pt x="10" y="14"/>
                  </a:cubicBezTo>
                  <a:cubicBezTo>
                    <a:pt x="10" y="14"/>
                    <a:pt x="11" y="14"/>
                    <a:pt x="11" y="14"/>
                  </a:cubicBezTo>
                  <a:cubicBezTo>
                    <a:pt x="12" y="14"/>
                    <a:pt x="12" y="13"/>
                    <a:pt x="12" y="12"/>
                  </a:cubicBezTo>
                  <a:cubicBezTo>
                    <a:pt x="12" y="11"/>
                    <a:pt x="12" y="10"/>
                    <a:pt x="11" y="9"/>
                  </a:cubicBezTo>
                  <a:cubicBezTo>
                    <a:pt x="11" y="8"/>
                    <a:pt x="10" y="8"/>
                    <a:pt x="10" y="7"/>
                  </a:cubicBezTo>
                  <a:cubicBezTo>
                    <a:pt x="9" y="7"/>
                    <a:pt x="9" y="7"/>
                    <a:pt x="8" y="7"/>
                  </a:cubicBezTo>
                  <a:cubicBezTo>
                    <a:pt x="8" y="7"/>
                    <a:pt x="8" y="7"/>
                    <a:pt x="7" y="7"/>
                  </a:cubicBezTo>
                  <a:cubicBezTo>
                    <a:pt x="7" y="7"/>
                    <a:pt x="7" y="7"/>
                    <a:pt x="6" y="6"/>
                  </a:cubicBezTo>
                  <a:cubicBezTo>
                    <a:pt x="6" y="5"/>
                    <a:pt x="6" y="4"/>
                    <a:pt x="7" y="3"/>
                  </a:cubicBezTo>
                  <a:cubicBezTo>
                    <a:pt x="7" y="2"/>
                    <a:pt x="7" y="1"/>
                    <a:pt x="7" y="0"/>
                  </a:cubicBezTo>
                  <a:cubicBezTo>
                    <a:pt x="9" y="1"/>
                    <a:pt x="11" y="2"/>
                    <a:pt x="13" y="3"/>
                  </a:cubicBezTo>
                  <a:cubicBezTo>
                    <a:pt x="13" y="4"/>
                    <a:pt x="13" y="4"/>
                    <a:pt x="13" y="5"/>
                  </a:cubicBezTo>
                  <a:cubicBezTo>
                    <a:pt x="12" y="4"/>
                    <a:pt x="10" y="3"/>
                    <a:pt x="8" y="2"/>
                  </a:cubicBezTo>
                  <a:cubicBezTo>
                    <a:pt x="8" y="3"/>
                    <a:pt x="8" y="4"/>
                    <a:pt x="8" y="5"/>
                  </a:cubicBezTo>
                  <a:cubicBezTo>
                    <a:pt x="8" y="5"/>
                    <a:pt x="9" y="5"/>
                    <a:pt x="10" y="6"/>
                  </a:cubicBezTo>
                  <a:cubicBezTo>
                    <a:pt x="11" y="6"/>
                    <a:pt x="12" y="7"/>
                    <a:pt x="13" y="9"/>
                  </a:cubicBezTo>
                  <a:cubicBezTo>
                    <a:pt x="13" y="10"/>
                    <a:pt x="14" y="11"/>
                    <a:pt x="14" y="13"/>
                  </a:cubicBezTo>
                  <a:cubicBezTo>
                    <a:pt x="14" y="14"/>
                    <a:pt x="13" y="15"/>
                    <a:pt x="13" y="15"/>
                  </a:cubicBezTo>
                  <a:cubicBezTo>
                    <a:pt x="12" y="16"/>
                    <a:pt x="11" y="16"/>
                    <a:pt x="10" y="15"/>
                  </a:cubicBezTo>
                  <a:cubicBezTo>
                    <a:pt x="9" y="15"/>
                    <a:pt x="8" y="14"/>
                    <a:pt x="7" y="13"/>
                  </a:cubicBezTo>
                  <a:cubicBezTo>
                    <a:pt x="6" y="12"/>
                    <a:pt x="6" y="10"/>
                    <a:pt x="6" y="9"/>
                  </a:cubicBezTo>
                  <a:close/>
                  <a:moveTo>
                    <a:pt x="15" y="11"/>
                  </a:moveTo>
                  <a:cubicBezTo>
                    <a:pt x="15" y="9"/>
                    <a:pt x="15" y="8"/>
                    <a:pt x="16" y="7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7" y="5"/>
                    <a:pt x="18" y="6"/>
                    <a:pt x="19" y="6"/>
                  </a:cubicBezTo>
                  <a:cubicBezTo>
                    <a:pt x="20" y="6"/>
                    <a:pt x="20" y="7"/>
                    <a:pt x="21" y="8"/>
                  </a:cubicBezTo>
                  <a:cubicBezTo>
                    <a:pt x="21" y="8"/>
                    <a:pt x="22" y="9"/>
                    <a:pt x="22" y="10"/>
                  </a:cubicBezTo>
                  <a:cubicBezTo>
                    <a:pt x="22" y="10"/>
                    <a:pt x="23" y="11"/>
                    <a:pt x="23" y="12"/>
                  </a:cubicBezTo>
                  <a:cubicBezTo>
                    <a:pt x="23" y="13"/>
                    <a:pt x="23" y="14"/>
                    <a:pt x="23" y="16"/>
                  </a:cubicBezTo>
                  <a:cubicBezTo>
                    <a:pt x="23" y="17"/>
                    <a:pt x="23" y="19"/>
                    <a:pt x="23" y="20"/>
                  </a:cubicBezTo>
                  <a:cubicBezTo>
                    <a:pt x="22" y="20"/>
                    <a:pt x="22" y="21"/>
                    <a:pt x="21" y="21"/>
                  </a:cubicBezTo>
                  <a:cubicBezTo>
                    <a:pt x="21" y="21"/>
                    <a:pt x="20" y="21"/>
                    <a:pt x="19" y="21"/>
                  </a:cubicBezTo>
                  <a:cubicBezTo>
                    <a:pt x="18" y="20"/>
                    <a:pt x="17" y="19"/>
                    <a:pt x="16" y="18"/>
                  </a:cubicBezTo>
                  <a:cubicBezTo>
                    <a:pt x="16" y="17"/>
                    <a:pt x="16" y="16"/>
                    <a:pt x="15" y="15"/>
                  </a:cubicBezTo>
                  <a:cubicBezTo>
                    <a:pt x="15" y="14"/>
                    <a:pt x="15" y="13"/>
                    <a:pt x="15" y="11"/>
                  </a:cubicBezTo>
                  <a:close/>
                  <a:moveTo>
                    <a:pt x="17" y="12"/>
                  </a:moveTo>
                  <a:cubicBezTo>
                    <a:pt x="17" y="14"/>
                    <a:pt x="17" y="16"/>
                    <a:pt x="17" y="17"/>
                  </a:cubicBezTo>
                  <a:cubicBezTo>
                    <a:pt x="18" y="18"/>
                    <a:pt x="18" y="19"/>
                    <a:pt x="19" y="19"/>
                  </a:cubicBezTo>
                  <a:cubicBezTo>
                    <a:pt x="20" y="20"/>
                    <a:pt x="20" y="20"/>
                    <a:pt x="21" y="19"/>
                  </a:cubicBezTo>
                  <a:cubicBezTo>
                    <a:pt x="21" y="19"/>
                    <a:pt x="21" y="17"/>
                    <a:pt x="21" y="15"/>
                  </a:cubicBezTo>
                  <a:cubicBezTo>
                    <a:pt x="21" y="12"/>
                    <a:pt x="21" y="11"/>
                    <a:pt x="21" y="10"/>
                  </a:cubicBezTo>
                  <a:cubicBezTo>
                    <a:pt x="20" y="9"/>
                    <a:pt x="20" y="8"/>
                    <a:pt x="19" y="8"/>
                  </a:cubicBezTo>
                  <a:cubicBezTo>
                    <a:pt x="18" y="7"/>
                    <a:pt x="18" y="7"/>
                    <a:pt x="17" y="8"/>
                  </a:cubicBezTo>
                  <a:cubicBezTo>
                    <a:pt x="17" y="8"/>
                    <a:pt x="17" y="8"/>
                    <a:pt x="17" y="9"/>
                  </a:cubicBezTo>
                  <a:cubicBezTo>
                    <a:pt x="17" y="10"/>
                    <a:pt x="17" y="11"/>
                    <a:pt x="17" y="12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77" name="Freeform 937"/>
            <p:cNvSpPr>
              <a:spLocks noEditPoints="1"/>
            </p:cNvSpPr>
            <p:nvPr/>
          </p:nvSpPr>
          <p:spPr bwMode="auto">
            <a:xfrm>
              <a:off x="2730" y="2128"/>
              <a:ext cx="69" cy="158"/>
            </a:xfrm>
            <a:custGeom>
              <a:avLst/>
              <a:gdLst>
                <a:gd name="T0" fmla="*/ 0 w 7"/>
                <a:gd name="T1" fmla="*/ 2147483647 h 16"/>
                <a:gd name="T2" fmla="*/ 0 w 7"/>
                <a:gd name="T3" fmla="*/ 2147483647 h 16"/>
                <a:gd name="T4" fmla="*/ 2147483647 w 7"/>
                <a:gd name="T5" fmla="*/ 0 h 16"/>
                <a:gd name="T6" fmla="*/ 2147483647 w 7"/>
                <a:gd name="T7" fmla="*/ 2147483647 h 16"/>
                <a:gd name="T8" fmla="*/ 2147483647 w 7"/>
                <a:gd name="T9" fmla="*/ 2147483647 h 16"/>
                <a:gd name="T10" fmla="*/ 2147483647 w 7"/>
                <a:gd name="T11" fmla="*/ 2147483647 h 16"/>
                <a:gd name="T12" fmla="*/ 2147483647 w 7"/>
                <a:gd name="T13" fmla="*/ 2147483647 h 16"/>
                <a:gd name="T14" fmla="*/ 2147483647 w 7"/>
                <a:gd name="T15" fmla="*/ 2147483647 h 16"/>
                <a:gd name="T16" fmla="*/ 2147483647 w 7"/>
                <a:gd name="T17" fmla="*/ 2147483647 h 16"/>
                <a:gd name="T18" fmla="*/ 2147483647 w 7"/>
                <a:gd name="T19" fmla="*/ 2147483647 h 16"/>
                <a:gd name="T20" fmla="*/ 2147483647 w 7"/>
                <a:gd name="T21" fmla="*/ 2147483647 h 16"/>
                <a:gd name="T22" fmla="*/ 2147483647 w 7"/>
                <a:gd name="T23" fmla="*/ 2147483647 h 16"/>
                <a:gd name="T24" fmla="*/ 0 w 7"/>
                <a:gd name="T25" fmla="*/ 2147483647 h 16"/>
                <a:gd name="T26" fmla="*/ 0 w 7"/>
                <a:gd name="T27" fmla="*/ 2147483647 h 16"/>
                <a:gd name="T28" fmla="*/ 2147483647 w 7"/>
                <a:gd name="T29" fmla="*/ 2147483647 h 16"/>
                <a:gd name="T30" fmla="*/ 2147483647 w 7"/>
                <a:gd name="T31" fmla="*/ 2147483647 h 16"/>
                <a:gd name="T32" fmla="*/ 2147483647 w 7"/>
                <a:gd name="T33" fmla="*/ 2147483647 h 16"/>
                <a:gd name="T34" fmla="*/ 2147483647 w 7"/>
                <a:gd name="T35" fmla="*/ 2147483647 h 16"/>
                <a:gd name="T36" fmla="*/ 2147483647 w 7"/>
                <a:gd name="T37" fmla="*/ 2147483647 h 16"/>
                <a:gd name="T38" fmla="*/ 2147483647 w 7"/>
                <a:gd name="T39" fmla="*/ 2147483647 h 16"/>
                <a:gd name="T40" fmla="*/ 2147483647 w 7"/>
                <a:gd name="T41" fmla="*/ 2147483647 h 16"/>
                <a:gd name="T42" fmla="*/ 2147483647 w 7"/>
                <a:gd name="T43" fmla="*/ 2147483647 h 16"/>
                <a:gd name="T44" fmla="*/ 2147483647 w 7"/>
                <a:gd name="T45" fmla="*/ 2147483647 h 16"/>
                <a:gd name="T46" fmla="*/ 2147483647 w 7"/>
                <a:gd name="T47" fmla="*/ 2147483647 h 1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7"/>
                <a:gd name="T73" fmla="*/ 0 h 16"/>
                <a:gd name="T74" fmla="*/ 7 w 7"/>
                <a:gd name="T75" fmla="*/ 16 h 1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7" h="16">
                  <a:moveTo>
                    <a:pt x="0" y="6"/>
                  </a:move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5" y="2"/>
                    <a:pt x="5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7" y="5"/>
                    <a:pt x="7" y="6"/>
                    <a:pt x="7" y="7"/>
                  </a:cubicBezTo>
                  <a:cubicBezTo>
                    <a:pt x="7" y="8"/>
                    <a:pt x="7" y="9"/>
                    <a:pt x="7" y="10"/>
                  </a:cubicBezTo>
                  <a:cubicBezTo>
                    <a:pt x="7" y="12"/>
                    <a:pt x="7" y="13"/>
                    <a:pt x="7" y="14"/>
                  </a:cubicBezTo>
                  <a:cubicBezTo>
                    <a:pt x="7" y="15"/>
                    <a:pt x="6" y="16"/>
                    <a:pt x="6" y="16"/>
                  </a:cubicBezTo>
                  <a:cubicBezTo>
                    <a:pt x="5" y="16"/>
                    <a:pt x="4" y="16"/>
                    <a:pt x="4" y="15"/>
                  </a:cubicBezTo>
                  <a:cubicBezTo>
                    <a:pt x="2" y="15"/>
                    <a:pt x="2" y="14"/>
                    <a:pt x="1" y="12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0" y="8"/>
                    <a:pt x="0" y="7"/>
                    <a:pt x="0" y="6"/>
                  </a:cubicBezTo>
                  <a:close/>
                  <a:moveTo>
                    <a:pt x="1" y="7"/>
                  </a:moveTo>
                  <a:cubicBezTo>
                    <a:pt x="1" y="9"/>
                    <a:pt x="1" y="11"/>
                    <a:pt x="2" y="12"/>
                  </a:cubicBezTo>
                  <a:cubicBezTo>
                    <a:pt x="2" y="13"/>
                    <a:pt x="3" y="14"/>
                    <a:pt x="4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6" y="13"/>
                    <a:pt x="6" y="12"/>
                    <a:pt x="6" y="9"/>
                  </a:cubicBezTo>
                  <a:cubicBezTo>
                    <a:pt x="6" y="7"/>
                    <a:pt x="6" y="5"/>
                    <a:pt x="5" y="4"/>
                  </a:cubicBezTo>
                  <a:cubicBezTo>
                    <a:pt x="5" y="3"/>
                    <a:pt x="4" y="3"/>
                    <a:pt x="4" y="2"/>
                  </a:cubicBezTo>
                  <a:cubicBezTo>
                    <a:pt x="3" y="2"/>
                    <a:pt x="2" y="2"/>
                    <a:pt x="2" y="2"/>
                  </a:cubicBezTo>
                  <a:cubicBezTo>
                    <a:pt x="2" y="3"/>
                    <a:pt x="1" y="3"/>
                    <a:pt x="1" y="4"/>
                  </a:cubicBezTo>
                  <a:cubicBezTo>
                    <a:pt x="1" y="5"/>
                    <a:pt x="1" y="6"/>
                    <a:pt x="1" y="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78" name="Freeform 938"/>
            <p:cNvSpPr>
              <a:spLocks noEditPoints="1"/>
            </p:cNvSpPr>
            <p:nvPr/>
          </p:nvSpPr>
          <p:spPr bwMode="auto">
            <a:xfrm>
              <a:off x="2257" y="2375"/>
              <a:ext cx="167" cy="207"/>
            </a:xfrm>
            <a:custGeom>
              <a:avLst/>
              <a:gdLst>
                <a:gd name="T0" fmla="*/ 0 w 17"/>
                <a:gd name="T1" fmla="*/ 2147483647 h 21"/>
                <a:gd name="T2" fmla="*/ 2147483647 w 17"/>
                <a:gd name="T3" fmla="*/ 2147483647 h 21"/>
                <a:gd name="T4" fmla="*/ 2147483647 w 17"/>
                <a:gd name="T5" fmla="*/ 2147483647 h 21"/>
                <a:gd name="T6" fmla="*/ 2147483647 w 17"/>
                <a:gd name="T7" fmla="*/ 2147483647 h 21"/>
                <a:gd name="T8" fmla="*/ 2147483647 w 17"/>
                <a:gd name="T9" fmla="*/ 2147483647 h 21"/>
                <a:gd name="T10" fmla="*/ 2147483647 w 17"/>
                <a:gd name="T11" fmla="*/ 2147483647 h 21"/>
                <a:gd name="T12" fmla="*/ 2147483647 w 17"/>
                <a:gd name="T13" fmla="*/ 2147483647 h 21"/>
                <a:gd name="T14" fmla="*/ 2147483647 w 17"/>
                <a:gd name="T15" fmla="*/ 2147483647 h 21"/>
                <a:gd name="T16" fmla="*/ 2147483647 w 17"/>
                <a:gd name="T17" fmla="*/ 2147483647 h 21"/>
                <a:gd name="T18" fmla="*/ 2147483647 w 17"/>
                <a:gd name="T19" fmla="*/ 2147483647 h 21"/>
                <a:gd name="T20" fmla="*/ 2147483647 w 17"/>
                <a:gd name="T21" fmla="*/ 2147483647 h 21"/>
                <a:gd name="T22" fmla="*/ 2147483647 w 17"/>
                <a:gd name="T23" fmla="*/ 2147483647 h 21"/>
                <a:gd name="T24" fmla="*/ 2147483647 w 17"/>
                <a:gd name="T25" fmla="*/ 2147483647 h 21"/>
                <a:gd name="T26" fmla="*/ 2147483647 w 17"/>
                <a:gd name="T27" fmla="*/ 2147483647 h 21"/>
                <a:gd name="T28" fmla="*/ 2147483647 w 17"/>
                <a:gd name="T29" fmla="*/ 2147483647 h 21"/>
                <a:gd name="T30" fmla="*/ 2147483647 w 17"/>
                <a:gd name="T31" fmla="*/ 2147483647 h 21"/>
                <a:gd name="T32" fmla="*/ 2147483647 w 17"/>
                <a:gd name="T33" fmla="*/ 2147483647 h 21"/>
                <a:gd name="T34" fmla="*/ 0 w 17"/>
                <a:gd name="T35" fmla="*/ 2147483647 h 21"/>
                <a:gd name="T36" fmla="*/ 2147483647 w 17"/>
                <a:gd name="T37" fmla="*/ 0 h 21"/>
                <a:gd name="T38" fmla="*/ 2147483647 w 17"/>
                <a:gd name="T39" fmla="*/ 0 h 21"/>
                <a:gd name="T40" fmla="*/ 2147483647 w 17"/>
                <a:gd name="T41" fmla="*/ 2147483647 h 21"/>
                <a:gd name="T42" fmla="*/ 2147483647 w 17"/>
                <a:gd name="T43" fmla="*/ 2147483647 h 21"/>
                <a:gd name="T44" fmla="*/ 2147483647 w 17"/>
                <a:gd name="T45" fmla="*/ 2147483647 h 21"/>
                <a:gd name="T46" fmla="*/ 2147483647 w 17"/>
                <a:gd name="T47" fmla="*/ 2147483647 h 21"/>
                <a:gd name="T48" fmla="*/ 2147483647 w 17"/>
                <a:gd name="T49" fmla="*/ 2147483647 h 21"/>
                <a:gd name="T50" fmla="*/ 2147483647 w 17"/>
                <a:gd name="T51" fmla="*/ 2147483647 h 21"/>
                <a:gd name="T52" fmla="*/ 2147483647 w 17"/>
                <a:gd name="T53" fmla="*/ 2147483647 h 21"/>
                <a:gd name="T54" fmla="*/ 2147483647 w 17"/>
                <a:gd name="T55" fmla="*/ 2147483647 h 21"/>
                <a:gd name="T56" fmla="*/ 2147483647 w 17"/>
                <a:gd name="T57" fmla="*/ 2147483647 h 21"/>
                <a:gd name="T58" fmla="*/ 2147483647 w 17"/>
                <a:gd name="T59" fmla="*/ 2147483647 h 21"/>
                <a:gd name="T60" fmla="*/ 0 w 17"/>
                <a:gd name="T61" fmla="*/ 2147483647 h 21"/>
                <a:gd name="T62" fmla="*/ 2147483647 w 17"/>
                <a:gd name="T63" fmla="*/ 2147483647 h 21"/>
                <a:gd name="T64" fmla="*/ 2147483647 w 17"/>
                <a:gd name="T65" fmla="*/ 2147483647 h 21"/>
                <a:gd name="T66" fmla="*/ 2147483647 w 17"/>
                <a:gd name="T67" fmla="*/ 2147483647 h 21"/>
                <a:gd name="T68" fmla="*/ 2147483647 w 17"/>
                <a:gd name="T69" fmla="*/ 2147483647 h 21"/>
                <a:gd name="T70" fmla="*/ 2147483647 w 17"/>
                <a:gd name="T71" fmla="*/ 2147483647 h 21"/>
                <a:gd name="T72" fmla="*/ 2147483647 w 17"/>
                <a:gd name="T73" fmla="*/ 2147483647 h 21"/>
                <a:gd name="T74" fmla="*/ 2147483647 w 17"/>
                <a:gd name="T75" fmla="*/ 2147483647 h 21"/>
                <a:gd name="T76" fmla="*/ 2147483647 w 17"/>
                <a:gd name="T77" fmla="*/ 2147483647 h 21"/>
                <a:gd name="T78" fmla="*/ 2147483647 w 17"/>
                <a:gd name="T79" fmla="*/ 2147483647 h 21"/>
                <a:gd name="T80" fmla="*/ 2147483647 w 17"/>
                <a:gd name="T81" fmla="*/ 2147483647 h 21"/>
                <a:gd name="T82" fmla="*/ 2147483647 w 17"/>
                <a:gd name="T83" fmla="*/ 2147483647 h 21"/>
                <a:gd name="T84" fmla="*/ 2147483647 w 17"/>
                <a:gd name="T85" fmla="*/ 2147483647 h 21"/>
                <a:gd name="T86" fmla="*/ 2147483647 w 17"/>
                <a:gd name="T87" fmla="*/ 2147483647 h 21"/>
                <a:gd name="T88" fmla="*/ 2147483647 w 17"/>
                <a:gd name="T89" fmla="*/ 2147483647 h 21"/>
                <a:gd name="T90" fmla="*/ 2147483647 w 17"/>
                <a:gd name="T91" fmla="*/ 2147483647 h 21"/>
                <a:gd name="T92" fmla="*/ 2147483647 w 17"/>
                <a:gd name="T93" fmla="*/ 2147483647 h 21"/>
                <a:gd name="T94" fmla="*/ 2147483647 w 17"/>
                <a:gd name="T95" fmla="*/ 2147483647 h 21"/>
                <a:gd name="T96" fmla="*/ 2147483647 w 17"/>
                <a:gd name="T97" fmla="*/ 2147483647 h 21"/>
                <a:gd name="T98" fmla="*/ 2147483647 w 17"/>
                <a:gd name="T99" fmla="*/ 2147483647 h 21"/>
                <a:gd name="T100" fmla="*/ 2147483647 w 17"/>
                <a:gd name="T101" fmla="*/ 2147483647 h 21"/>
                <a:gd name="T102" fmla="*/ 2147483647 w 17"/>
                <a:gd name="T103" fmla="*/ 2147483647 h 21"/>
                <a:gd name="T104" fmla="*/ 2147483647 w 17"/>
                <a:gd name="T105" fmla="*/ 2147483647 h 21"/>
                <a:gd name="T106" fmla="*/ 2147483647 w 17"/>
                <a:gd name="T107" fmla="*/ 2147483647 h 21"/>
                <a:gd name="T108" fmla="*/ 2147483647 w 17"/>
                <a:gd name="T109" fmla="*/ 2147483647 h 2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"/>
                <a:gd name="T166" fmla="*/ 0 h 21"/>
                <a:gd name="T167" fmla="*/ 17 w 17"/>
                <a:gd name="T168" fmla="*/ 21 h 2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" h="21">
                  <a:moveTo>
                    <a:pt x="0" y="9"/>
                  </a:moveTo>
                  <a:cubicBezTo>
                    <a:pt x="0" y="9"/>
                    <a:pt x="1" y="9"/>
                    <a:pt x="1" y="9"/>
                  </a:cubicBezTo>
                  <a:cubicBezTo>
                    <a:pt x="1" y="10"/>
                    <a:pt x="1" y="11"/>
                    <a:pt x="2" y="12"/>
                  </a:cubicBezTo>
                  <a:cubicBezTo>
                    <a:pt x="2" y="13"/>
                    <a:pt x="3" y="13"/>
                    <a:pt x="3" y="14"/>
                  </a:cubicBezTo>
                  <a:cubicBezTo>
                    <a:pt x="4" y="14"/>
                    <a:pt x="5" y="14"/>
                    <a:pt x="5" y="14"/>
                  </a:cubicBezTo>
                  <a:cubicBezTo>
                    <a:pt x="6" y="13"/>
                    <a:pt x="6" y="13"/>
                    <a:pt x="6" y="12"/>
                  </a:cubicBezTo>
                  <a:cubicBezTo>
                    <a:pt x="6" y="11"/>
                    <a:pt x="6" y="10"/>
                    <a:pt x="5" y="10"/>
                  </a:cubicBezTo>
                  <a:cubicBezTo>
                    <a:pt x="5" y="9"/>
                    <a:pt x="4" y="8"/>
                    <a:pt x="3" y="8"/>
                  </a:cubicBezTo>
                  <a:cubicBezTo>
                    <a:pt x="3" y="8"/>
                    <a:pt x="3" y="8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4" y="7"/>
                    <a:pt x="5" y="7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5"/>
                    <a:pt x="5" y="4"/>
                    <a:pt x="5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1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1"/>
                    <a:pt x="5" y="1"/>
                    <a:pt x="5" y="2"/>
                  </a:cubicBezTo>
                  <a:cubicBezTo>
                    <a:pt x="6" y="3"/>
                    <a:pt x="6" y="3"/>
                    <a:pt x="6" y="4"/>
                  </a:cubicBezTo>
                  <a:cubicBezTo>
                    <a:pt x="7" y="5"/>
                    <a:pt x="7" y="5"/>
                    <a:pt x="7" y="6"/>
                  </a:cubicBezTo>
                  <a:cubicBezTo>
                    <a:pt x="7" y="7"/>
                    <a:pt x="7" y="7"/>
                    <a:pt x="6" y="8"/>
                  </a:cubicBezTo>
                  <a:cubicBezTo>
                    <a:pt x="6" y="8"/>
                    <a:pt x="6" y="8"/>
                    <a:pt x="5" y="8"/>
                  </a:cubicBezTo>
                  <a:cubicBezTo>
                    <a:pt x="6" y="9"/>
                    <a:pt x="6" y="9"/>
                    <a:pt x="7" y="10"/>
                  </a:cubicBezTo>
                  <a:cubicBezTo>
                    <a:pt x="7" y="11"/>
                    <a:pt x="7" y="12"/>
                    <a:pt x="7" y="13"/>
                  </a:cubicBezTo>
                  <a:cubicBezTo>
                    <a:pt x="7" y="14"/>
                    <a:pt x="7" y="15"/>
                    <a:pt x="6" y="15"/>
                  </a:cubicBezTo>
                  <a:cubicBezTo>
                    <a:pt x="5" y="16"/>
                    <a:pt x="4" y="16"/>
                    <a:pt x="3" y="15"/>
                  </a:cubicBezTo>
                  <a:cubicBezTo>
                    <a:pt x="2" y="14"/>
                    <a:pt x="1" y="14"/>
                    <a:pt x="1" y="12"/>
                  </a:cubicBezTo>
                  <a:cubicBezTo>
                    <a:pt x="0" y="11"/>
                    <a:pt x="0" y="10"/>
                    <a:pt x="0" y="9"/>
                  </a:cubicBezTo>
                  <a:close/>
                  <a:moveTo>
                    <a:pt x="9" y="14"/>
                  </a:moveTo>
                  <a:cubicBezTo>
                    <a:pt x="9" y="14"/>
                    <a:pt x="10" y="15"/>
                    <a:pt x="10" y="15"/>
                  </a:cubicBezTo>
                  <a:cubicBezTo>
                    <a:pt x="10" y="16"/>
                    <a:pt x="11" y="17"/>
                    <a:pt x="11" y="17"/>
                  </a:cubicBezTo>
                  <a:cubicBezTo>
                    <a:pt x="12" y="18"/>
                    <a:pt x="12" y="19"/>
                    <a:pt x="13" y="19"/>
                  </a:cubicBezTo>
                  <a:cubicBezTo>
                    <a:pt x="13" y="19"/>
                    <a:pt x="14" y="19"/>
                    <a:pt x="15" y="19"/>
                  </a:cubicBezTo>
                  <a:cubicBezTo>
                    <a:pt x="15" y="19"/>
                    <a:pt x="15" y="18"/>
                    <a:pt x="15" y="17"/>
                  </a:cubicBezTo>
                  <a:cubicBezTo>
                    <a:pt x="15" y="16"/>
                    <a:pt x="15" y="15"/>
                    <a:pt x="15" y="14"/>
                  </a:cubicBezTo>
                  <a:cubicBezTo>
                    <a:pt x="14" y="13"/>
                    <a:pt x="13" y="13"/>
                    <a:pt x="13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12"/>
                    <a:pt x="11" y="12"/>
                    <a:pt x="10" y="12"/>
                  </a:cubicBezTo>
                  <a:cubicBezTo>
                    <a:pt x="10" y="12"/>
                    <a:pt x="10" y="12"/>
                    <a:pt x="9" y="11"/>
                  </a:cubicBezTo>
                  <a:cubicBezTo>
                    <a:pt x="9" y="10"/>
                    <a:pt x="9" y="9"/>
                    <a:pt x="10" y="8"/>
                  </a:cubicBezTo>
                  <a:cubicBezTo>
                    <a:pt x="10" y="7"/>
                    <a:pt x="10" y="6"/>
                    <a:pt x="10" y="5"/>
                  </a:cubicBezTo>
                  <a:cubicBezTo>
                    <a:pt x="12" y="6"/>
                    <a:pt x="14" y="7"/>
                    <a:pt x="16" y="8"/>
                  </a:cubicBezTo>
                  <a:cubicBezTo>
                    <a:pt x="16" y="9"/>
                    <a:pt x="16" y="9"/>
                    <a:pt x="16" y="10"/>
                  </a:cubicBezTo>
                  <a:cubicBezTo>
                    <a:pt x="15" y="9"/>
                    <a:pt x="13" y="8"/>
                    <a:pt x="11" y="7"/>
                  </a:cubicBezTo>
                  <a:cubicBezTo>
                    <a:pt x="11" y="8"/>
                    <a:pt x="11" y="9"/>
                    <a:pt x="11" y="10"/>
                  </a:cubicBezTo>
                  <a:cubicBezTo>
                    <a:pt x="12" y="10"/>
                    <a:pt x="12" y="10"/>
                    <a:pt x="13" y="11"/>
                  </a:cubicBezTo>
                  <a:cubicBezTo>
                    <a:pt x="14" y="11"/>
                    <a:pt x="15" y="12"/>
                    <a:pt x="16" y="14"/>
                  </a:cubicBezTo>
                  <a:cubicBezTo>
                    <a:pt x="16" y="15"/>
                    <a:pt x="17" y="16"/>
                    <a:pt x="17" y="18"/>
                  </a:cubicBezTo>
                  <a:cubicBezTo>
                    <a:pt x="17" y="19"/>
                    <a:pt x="16" y="20"/>
                    <a:pt x="16" y="20"/>
                  </a:cubicBezTo>
                  <a:cubicBezTo>
                    <a:pt x="15" y="21"/>
                    <a:pt x="14" y="21"/>
                    <a:pt x="13" y="20"/>
                  </a:cubicBezTo>
                  <a:cubicBezTo>
                    <a:pt x="12" y="20"/>
                    <a:pt x="11" y="19"/>
                    <a:pt x="10" y="18"/>
                  </a:cubicBezTo>
                  <a:cubicBezTo>
                    <a:pt x="9" y="17"/>
                    <a:pt x="9" y="15"/>
                    <a:pt x="9" y="14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79" name="Freeform 939"/>
            <p:cNvSpPr>
              <a:spLocks noEditPoints="1"/>
            </p:cNvSpPr>
            <p:nvPr/>
          </p:nvSpPr>
          <p:spPr bwMode="auto">
            <a:xfrm>
              <a:off x="4525" y="1024"/>
              <a:ext cx="316" cy="256"/>
            </a:xfrm>
            <a:custGeom>
              <a:avLst/>
              <a:gdLst>
                <a:gd name="T0" fmla="*/ 0 w 32"/>
                <a:gd name="T1" fmla="*/ 2147483647 h 26"/>
                <a:gd name="T2" fmla="*/ 2147483647 w 32"/>
                <a:gd name="T3" fmla="*/ 2147483647 h 26"/>
                <a:gd name="T4" fmla="*/ 2147483647 w 32"/>
                <a:gd name="T5" fmla="*/ 2147483647 h 26"/>
                <a:gd name="T6" fmla="*/ 2147483647 w 32"/>
                <a:gd name="T7" fmla="*/ 2147483647 h 26"/>
                <a:gd name="T8" fmla="*/ 2147483647 w 32"/>
                <a:gd name="T9" fmla="*/ 2147483647 h 26"/>
                <a:gd name="T10" fmla="*/ 2147483647 w 32"/>
                <a:gd name="T11" fmla="*/ 2147483647 h 26"/>
                <a:gd name="T12" fmla="*/ 2147483647 w 32"/>
                <a:gd name="T13" fmla="*/ 0 h 26"/>
                <a:gd name="T14" fmla="*/ 2147483647 w 32"/>
                <a:gd name="T15" fmla="*/ 2147483647 h 26"/>
                <a:gd name="T16" fmla="*/ 2147483647 w 32"/>
                <a:gd name="T17" fmla="*/ 2147483647 h 26"/>
                <a:gd name="T18" fmla="*/ 2147483647 w 32"/>
                <a:gd name="T19" fmla="*/ 2147483647 h 26"/>
                <a:gd name="T20" fmla="*/ 2147483647 w 32"/>
                <a:gd name="T21" fmla="*/ 2147483647 h 26"/>
                <a:gd name="T22" fmla="*/ 2147483647 w 32"/>
                <a:gd name="T23" fmla="*/ 2147483647 h 26"/>
                <a:gd name="T24" fmla="*/ 2147483647 w 32"/>
                <a:gd name="T25" fmla="*/ 2147483647 h 26"/>
                <a:gd name="T26" fmla="*/ 2147483647 w 32"/>
                <a:gd name="T27" fmla="*/ 2147483647 h 26"/>
                <a:gd name="T28" fmla="*/ 2147483647 w 32"/>
                <a:gd name="T29" fmla="*/ 2147483647 h 26"/>
                <a:gd name="T30" fmla="*/ 2147483647 w 32"/>
                <a:gd name="T31" fmla="*/ 2147483647 h 26"/>
                <a:gd name="T32" fmla="*/ 2147483647 w 32"/>
                <a:gd name="T33" fmla="*/ 2147483647 h 26"/>
                <a:gd name="T34" fmla="*/ 2147483647 w 32"/>
                <a:gd name="T35" fmla="*/ 2147483647 h 26"/>
                <a:gd name="T36" fmla="*/ 2147483647 w 32"/>
                <a:gd name="T37" fmla="*/ 2147483647 h 26"/>
                <a:gd name="T38" fmla="*/ 2147483647 w 32"/>
                <a:gd name="T39" fmla="*/ 2147483647 h 26"/>
                <a:gd name="T40" fmla="*/ 2147483647 w 32"/>
                <a:gd name="T41" fmla="*/ 2147483647 h 26"/>
                <a:gd name="T42" fmla="*/ 2147483647 w 32"/>
                <a:gd name="T43" fmla="*/ 2147483647 h 26"/>
                <a:gd name="T44" fmla="*/ 2147483647 w 32"/>
                <a:gd name="T45" fmla="*/ 2147483647 h 26"/>
                <a:gd name="T46" fmla="*/ 2147483647 w 32"/>
                <a:gd name="T47" fmla="*/ 2147483647 h 26"/>
                <a:gd name="T48" fmla="*/ 2147483647 w 32"/>
                <a:gd name="T49" fmla="*/ 2147483647 h 26"/>
                <a:gd name="T50" fmla="*/ 2147483647 w 32"/>
                <a:gd name="T51" fmla="*/ 2147483647 h 26"/>
                <a:gd name="T52" fmla="*/ 2147483647 w 32"/>
                <a:gd name="T53" fmla="*/ 2147483647 h 26"/>
                <a:gd name="T54" fmla="*/ 2147483647 w 32"/>
                <a:gd name="T55" fmla="*/ 2147483647 h 26"/>
                <a:gd name="T56" fmla="*/ 2147483647 w 32"/>
                <a:gd name="T57" fmla="*/ 2147483647 h 26"/>
                <a:gd name="T58" fmla="*/ 2147483647 w 32"/>
                <a:gd name="T59" fmla="*/ 2147483647 h 26"/>
                <a:gd name="T60" fmla="*/ 2147483647 w 32"/>
                <a:gd name="T61" fmla="*/ 2147483647 h 26"/>
                <a:gd name="T62" fmla="*/ 2147483647 w 32"/>
                <a:gd name="T63" fmla="*/ 2147483647 h 2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2"/>
                <a:gd name="T97" fmla="*/ 0 h 26"/>
                <a:gd name="T98" fmla="*/ 32 w 32"/>
                <a:gd name="T99" fmla="*/ 26 h 2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2" h="26">
                  <a:moveTo>
                    <a:pt x="0" y="4"/>
                  </a:moveTo>
                  <a:cubicBezTo>
                    <a:pt x="0" y="4"/>
                    <a:pt x="0" y="3"/>
                    <a:pt x="0" y="3"/>
                  </a:cubicBezTo>
                  <a:cubicBezTo>
                    <a:pt x="2" y="3"/>
                    <a:pt x="3" y="4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3" y="6"/>
                    <a:pt x="2" y="5"/>
                    <a:pt x="0" y="4"/>
                  </a:cubicBezTo>
                  <a:close/>
                  <a:moveTo>
                    <a:pt x="11" y="15"/>
                  </a:moveTo>
                  <a:cubicBezTo>
                    <a:pt x="11" y="15"/>
                    <a:pt x="10" y="15"/>
                    <a:pt x="10" y="14"/>
                  </a:cubicBezTo>
                  <a:cubicBezTo>
                    <a:pt x="10" y="12"/>
                    <a:pt x="10" y="11"/>
                    <a:pt x="10" y="9"/>
                  </a:cubicBezTo>
                  <a:cubicBezTo>
                    <a:pt x="10" y="7"/>
                    <a:pt x="10" y="5"/>
                    <a:pt x="10" y="3"/>
                  </a:cubicBezTo>
                  <a:cubicBezTo>
                    <a:pt x="9" y="3"/>
                    <a:pt x="9" y="3"/>
                    <a:pt x="8" y="4"/>
                  </a:cubicBezTo>
                  <a:cubicBezTo>
                    <a:pt x="8" y="4"/>
                    <a:pt x="7" y="4"/>
                    <a:pt x="7" y="4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8" y="2"/>
                    <a:pt x="8" y="2"/>
                    <a:pt x="9" y="1"/>
                  </a:cubicBezTo>
                  <a:cubicBezTo>
                    <a:pt x="10" y="1"/>
                    <a:pt x="10" y="1"/>
                    <a:pt x="10" y="0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11" y="3"/>
                    <a:pt x="11" y="6"/>
                    <a:pt x="11" y="8"/>
                  </a:cubicBezTo>
                  <a:cubicBezTo>
                    <a:pt x="11" y="10"/>
                    <a:pt x="11" y="13"/>
                    <a:pt x="11" y="15"/>
                  </a:cubicBezTo>
                  <a:close/>
                  <a:moveTo>
                    <a:pt x="15" y="14"/>
                  </a:moveTo>
                  <a:cubicBezTo>
                    <a:pt x="16" y="14"/>
                    <a:pt x="16" y="14"/>
                    <a:pt x="17" y="14"/>
                  </a:cubicBezTo>
                  <a:cubicBezTo>
                    <a:pt x="17" y="15"/>
                    <a:pt x="17" y="16"/>
                    <a:pt x="17" y="17"/>
                  </a:cubicBezTo>
                  <a:cubicBezTo>
                    <a:pt x="18" y="18"/>
                    <a:pt x="18" y="18"/>
                    <a:pt x="19" y="18"/>
                  </a:cubicBezTo>
                  <a:cubicBezTo>
                    <a:pt x="20" y="19"/>
                    <a:pt x="20" y="19"/>
                    <a:pt x="21" y="18"/>
                  </a:cubicBezTo>
                  <a:cubicBezTo>
                    <a:pt x="21" y="18"/>
                    <a:pt x="22" y="17"/>
                    <a:pt x="22" y="16"/>
                  </a:cubicBezTo>
                  <a:cubicBezTo>
                    <a:pt x="22" y="15"/>
                    <a:pt x="21" y="14"/>
                    <a:pt x="21" y="14"/>
                  </a:cubicBezTo>
                  <a:cubicBezTo>
                    <a:pt x="20" y="13"/>
                    <a:pt x="20" y="12"/>
                    <a:pt x="19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2"/>
                  </a:cubicBezTo>
                  <a:cubicBezTo>
                    <a:pt x="16" y="11"/>
                    <a:pt x="16" y="11"/>
                    <a:pt x="15" y="11"/>
                  </a:cubicBezTo>
                  <a:cubicBezTo>
                    <a:pt x="16" y="10"/>
                    <a:pt x="16" y="8"/>
                    <a:pt x="16" y="7"/>
                  </a:cubicBezTo>
                  <a:cubicBezTo>
                    <a:pt x="16" y="6"/>
                    <a:pt x="16" y="5"/>
                    <a:pt x="17" y="4"/>
                  </a:cubicBezTo>
                  <a:cubicBezTo>
                    <a:pt x="19" y="5"/>
                    <a:pt x="21" y="6"/>
                    <a:pt x="23" y="7"/>
                  </a:cubicBezTo>
                  <a:cubicBezTo>
                    <a:pt x="23" y="8"/>
                    <a:pt x="23" y="9"/>
                    <a:pt x="23" y="9"/>
                  </a:cubicBezTo>
                  <a:cubicBezTo>
                    <a:pt x="21" y="8"/>
                    <a:pt x="19" y="7"/>
                    <a:pt x="18" y="6"/>
                  </a:cubicBezTo>
                  <a:cubicBezTo>
                    <a:pt x="18" y="8"/>
                    <a:pt x="17" y="9"/>
                    <a:pt x="17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20" y="11"/>
                    <a:pt x="21" y="12"/>
                    <a:pt x="22" y="13"/>
                  </a:cubicBezTo>
                  <a:cubicBezTo>
                    <a:pt x="23" y="14"/>
                    <a:pt x="23" y="16"/>
                    <a:pt x="23" y="17"/>
                  </a:cubicBezTo>
                  <a:cubicBezTo>
                    <a:pt x="23" y="18"/>
                    <a:pt x="23" y="19"/>
                    <a:pt x="22" y="20"/>
                  </a:cubicBezTo>
                  <a:cubicBezTo>
                    <a:pt x="21" y="21"/>
                    <a:pt x="20" y="21"/>
                    <a:pt x="19" y="20"/>
                  </a:cubicBezTo>
                  <a:cubicBezTo>
                    <a:pt x="18" y="19"/>
                    <a:pt x="17" y="18"/>
                    <a:pt x="16" y="17"/>
                  </a:cubicBezTo>
                  <a:cubicBezTo>
                    <a:pt x="16" y="16"/>
                    <a:pt x="15" y="15"/>
                    <a:pt x="15" y="14"/>
                  </a:cubicBezTo>
                  <a:close/>
                  <a:moveTo>
                    <a:pt x="24" y="16"/>
                  </a:moveTo>
                  <a:cubicBezTo>
                    <a:pt x="24" y="14"/>
                    <a:pt x="25" y="13"/>
                    <a:pt x="25" y="12"/>
                  </a:cubicBezTo>
                  <a:cubicBezTo>
                    <a:pt x="25" y="11"/>
                    <a:pt x="26" y="10"/>
                    <a:pt x="26" y="10"/>
                  </a:cubicBezTo>
                  <a:cubicBezTo>
                    <a:pt x="27" y="10"/>
                    <a:pt x="28" y="10"/>
                    <a:pt x="28" y="11"/>
                  </a:cubicBezTo>
                  <a:cubicBezTo>
                    <a:pt x="29" y="11"/>
                    <a:pt x="30" y="11"/>
                    <a:pt x="30" y="12"/>
                  </a:cubicBezTo>
                  <a:cubicBezTo>
                    <a:pt x="31" y="13"/>
                    <a:pt x="31" y="13"/>
                    <a:pt x="31" y="14"/>
                  </a:cubicBezTo>
                  <a:cubicBezTo>
                    <a:pt x="32" y="15"/>
                    <a:pt x="32" y="16"/>
                    <a:pt x="32" y="17"/>
                  </a:cubicBezTo>
                  <a:cubicBezTo>
                    <a:pt x="32" y="18"/>
                    <a:pt x="32" y="19"/>
                    <a:pt x="32" y="20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2" y="25"/>
                    <a:pt x="31" y="25"/>
                    <a:pt x="31" y="26"/>
                  </a:cubicBezTo>
                  <a:cubicBezTo>
                    <a:pt x="30" y="26"/>
                    <a:pt x="29" y="26"/>
                    <a:pt x="28" y="25"/>
                  </a:cubicBezTo>
                  <a:cubicBezTo>
                    <a:pt x="27" y="25"/>
                    <a:pt x="26" y="24"/>
                    <a:pt x="26" y="22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8"/>
                    <a:pt x="24" y="17"/>
                    <a:pt x="24" y="16"/>
                  </a:cubicBezTo>
                  <a:close/>
                  <a:moveTo>
                    <a:pt x="26" y="17"/>
                  </a:moveTo>
                  <a:cubicBezTo>
                    <a:pt x="26" y="19"/>
                    <a:pt x="26" y="21"/>
                    <a:pt x="27" y="22"/>
                  </a:cubicBezTo>
                  <a:cubicBezTo>
                    <a:pt x="27" y="23"/>
                    <a:pt x="28" y="23"/>
                    <a:pt x="28" y="24"/>
                  </a:cubicBezTo>
                  <a:cubicBezTo>
                    <a:pt x="29" y="24"/>
                    <a:pt x="30" y="24"/>
                    <a:pt x="30" y="24"/>
                  </a:cubicBezTo>
                  <a:cubicBezTo>
                    <a:pt x="31" y="23"/>
                    <a:pt x="31" y="22"/>
                    <a:pt x="31" y="19"/>
                  </a:cubicBezTo>
                  <a:cubicBezTo>
                    <a:pt x="31" y="17"/>
                    <a:pt x="31" y="15"/>
                    <a:pt x="30" y="14"/>
                  </a:cubicBezTo>
                  <a:cubicBezTo>
                    <a:pt x="30" y="13"/>
                    <a:pt x="29" y="12"/>
                    <a:pt x="28" y="12"/>
                  </a:cubicBezTo>
                  <a:cubicBezTo>
                    <a:pt x="28" y="12"/>
                    <a:pt x="27" y="12"/>
                    <a:pt x="27" y="12"/>
                  </a:cubicBezTo>
                  <a:cubicBezTo>
                    <a:pt x="27" y="12"/>
                    <a:pt x="26" y="13"/>
                    <a:pt x="26" y="14"/>
                  </a:cubicBezTo>
                  <a:cubicBezTo>
                    <a:pt x="26" y="14"/>
                    <a:pt x="26" y="15"/>
                    <a:pt x="26" y="1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80" name="Freeform 940"/>
            <p:cNvSpPr>
              <a:spLocks noEditPoints="1"/>
            </p:cNvSpPr>
            <p:nvPr/>
          </p:nvSpPr>
          <p:spPr bwMode="auto">
            <a:xfrm>
              <a:off x="5058" y="728"/>
              <a:ext cx="325" cy="256"/>
            </a:xfrm>
            <a:custGeom>
              <a:avLst/>
              <a:gdLst>
                <a:gd name="T0" fmla="*/ 0 w 33"/>
                <a:gd name="T1" fmla="*/ 2147483647 h 26"/>
                <a:gd name="T2" fmla="*/ 2147483647 w 33"/>
                <a:gd name="T3" fmla="*/ 2147483647 h 26"/>
                <a:gd name="T4" fmla="*/ 2147483647 w 33"/>
                <a:gd name="T5" fmla="*/ 2147483647 h 26"/>
                <a:gd name="T6" fmla="*/ 2147483647 w 33"/>
                <a:gd name="T7" fmla="*/ 2147483647 h 26"/>
                <a:gd name="T8" fmla="*/ 2147483647 w 33"/>
                <a:gd name="T9" fmla="*/ 2147483647 h 26"/>
                <a:gd name="T10" fmla="*/ 2147483647 w 33"/>
                <a:gd name="T11" fmla="*/ 2147483647 h 26"/>
                <a:gd name="T12" fmla="*/ 2147483647 w 33"/>
                <a:gd name="T13" fmla="*/ 0 h 26"/>
                <a:gd name="T14" fmla="*/ 2147483647 w 33"/>
                <a:gd name="T15" fmla="*/ 2147483647 h 26"/>
                <a:gd name="T16" fmla="*/ 2147483647 w 33"/>
                <a:gd name="T17" fmla="*/ 2147483647 h 26"/>
                <a:gd name="T18" fmla="*/ 2147483647 w 33"/>
                <a:gd name="T19" fmla="*/ 2147483647 h 26"/>
                <a:gd name="T20" fmla="*/ 2147483647 w 33"/>
                <a:gd name="T21" fmla="*/ 2147483647 h 26"/>
                <a:gd name="T22" fmla="*/ 2147483647 w 33"/>
                <a:gd name="T23" fmla="*/ 2147483647 h 26"/>
                <a:gd name="T24" fmla="*/ 2147483647 w 33"/>
                <a:gd name="T25" fmla="*/ 2147483647 h 26"/>
                <a:gd name="T26" fmla="*/ 2147483647 w 33"/>
                <a:gd name="T27" fmla="*/ 2147483647 h 26"/>
                <a:gd name="T28" fmla="*/ 2147483647 w 33"/>
                <a:gd name="T29" fmla="*/ 2147483647 h 26"/>
                <a:gd name="T30" fmla="*/ 2147483647 w 33"/>
                <a:gd name="T31" fmla="*/ 2147483647 h 26"/>
                <a:gd name="T32" fmla="*/ 2147483647 w 33"/>
                <a:gd name="T33" fmla="*/ 2147483647 h 26"/>
                <a:gd name="T34" fmla="*/ 2147483647 w 33"/>
                <a:gd name="T35" fmla="*/ 2147483647 h 26"/>
                <a:gd name="T36" fmla="*/ 2147483647 w 33"/>
                <a:gd name="T37" fmla="*/ 2147483647 h 26"/>
                <a:gd name="T38" fmla="*/ 2147483647 w 33"/>
                <a:gd name="T39" fmla="*/ 2147483647 h 26"/>
                <a:gd name="T40" fmla="*/ 2147483647 w 33"/>
                <a:gd name="T41" fmla="*/ 2147483647 h 26"/>
                <a:gd name="T42" fmla="*/ 2147483647 w 33"/>
                <a:gd name="T43" fmla="*/ 2147483647 h 26"/>
                <a:gd name="T44" fmla="*/ 2147483647 w 33"/>
                <a:gd name="T45" fmla="*/ 2147483647 h 26"/>
                <a:gd name="T46" fmla="*/ 2147483647 w 33"/>
                <a:gd name="T47" fmla="*/ 2147483647 h 26"/>
                <a:gd name="T48" fmla="*/ 2147483647 w 33"/>
                <a:gd name="T49" fmla="*/ 2147483647 h 26"/>
                <a:gd name="T50" fmla="*/ 2147483647 w 33"/>
                <a:gd name="T51" fmla="*/ 2147483647 h 26"/>
                <a:gd name="T52" fmla="*/ 2147483647 w 33"/>
                <a:gd name="T53" fmla="*/ 2147483647 h 26"/>
                <a:gd name="T54" fmla="*/ 2147483647 w 33"/>
                <a:gd name="T55" fmla="*/ 2147483647 h 26"/>
                <a:gd name="T56" fmla="*/ 2147483647 w 33"/>
                <a:gd name="T57" fmla="*/ 2147483647 h 26"/>
                <a:gd name="T58" fmla="*/ 2147483647 w 33"/>
                <a:gd name="T59" fmla="*/ 2147483647 h 26"/>
                <a:gd name="T60" fmla="*/ 2147483647 w 33"/>
                <a:gd name="T61" fmla="*/ 2147483647 h 26"/>
                <a:gd name="T62" fmla="*/ 2147483647 w 33"/>
                <a:gd name="T63" fmla="*/ 2147483647 h 26"/>
                <a:gd name="T64" fmla="*/ 2147483647 w 33"/>
                <a:gd name="T65" fmla="*/ 2147483647 h 26"/>
                <a:gd name="T66" fmla="*/ 2147483647 w 33"/>
                <a:gd name="T67" fmla="*/ 2147483647 h 26"/>
                <a:gd name="T68" fmla="*/ 2147483647 w 33"/>
                <a:gd name="T69" fmla="*/ 2147483647 h 26"/>
                <a:gd name="T70" fmla="*/ 2147483647 w 33"/>
                <a:gd name="T71" fmla="*/ 2147483647 h 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3"/>
                <a:gd name="T109" fmla="*/ 0 h 26"/>
                <a:gd name="T110" fmla="*/ 33 w 33"/>
                <a:gd name="T111" fmla="*/ 26 h 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3" h="26">
                  <a:moveTo>
                    <a:pt x="0" y="4"/>
                  </a:moveTo>
                  <a:cubicBezTo>
                    <a:pt x="0" y="4"/>
                    <a:pt x="0" y="3"/>
                    <a:pt x="0" y="3"/>
                  </a:cubicBezTo>
                  <a:cubicBezTo>
                    <a:pt x="2" y="4"/>
                    <a:pt x="3" y="4"/>
                    <a:pt x="5" y="5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3" y="6"/>
                    <a:pt x="2" y="5"/>
                    <a:pt x="0" y="4"/>
                  </a:cubicBezTo>
                  <a:close/>
                  <a:moveTo>
                    <a:pt x="11" y="15"/>
                  </a:moveTo>
                  <a:cubicBezTo>
                    <a:pt x="11" y="15"/>
                    <a:pt x="10" y="15"/>
                    <a:pt x="10" y="14"/>
                  </a:cubicBezTo>
                  <a:cubicBezTo>
                    <a:pt x="10" y="13"/>
                    <a:pt x="10" y="11"/>
                    <a:pt x="10" y="9"/>
                  </a:cubicBezTo>
                  <a:cubicBezTo>
                    <a:pt x="10" y="7"/>
                    <a:pt x="10" y="5"/>
                    <a:pt x="10" y="3"/>
                  </a:cubicBezTo>
                  <a:cubicBezTo>
                    <a:pt x="10" y="3"/>
                    <a:pt x="9" y="4"/>
                    <a:pt x="9" y="4"/>
                  </a:cubicBezTo>
                  <a:cubicBezTo>
                    <a:pt x="8" y="4"/>
                    <a:pt x="8" y="4"/>
                    <a:pt x="7" y="4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8" y="2"/>
                    <a:pt x="9" y="2"/>
                    <a:pt x="9" y="1"/>
                  </a:cubicBezTo>
                  <a:cubicBezTo>
                    <a:pt x="10" y="1"/>
                    <a:pt x="10" y="1"/>
                    <a:pt x="11" y="0"/>
                  </a:cubicBezTo>
                  <a:cubicBezTo>
                    <a:pt x="11" y="0"/>
                    <a:pt x="11" y="1"/>
                    <a:pt x="11" y="1"/>
                  </a:cubicBezTo>
                  <a:cubicBezTo>
                    <a:pt x="11" y="3"/>
                    <a:pt x="11" y="6"/>
                    <a:pt x="11" y="8"/>
                  </a:cubicBezTo>
                  <a:cubicBezTo>
                    <a:pt x="11" y="10"/>
                    <a:pt x="11" y="13"/>
                    <a:pt x="11" y="15"/>
                  </a:cubicBezTo>
                  <a:close/>
                  <a:moveTo>
                    <a:pt x="15" y="14"/>
                  </a:moveTo>
                  <a:cubicBezTo>
                    <a:pt x="16" y="14"/>
                    <a:pt x="16" y="15"/>
                    <a:pt x="17" y="15"/>
                  </a:cubicBezTo>
                  <a:cubicBezTo>
                    <a:pt x="17" y="16"/>
                    <a:pt x="17" y="16"/>
                    <a:pt x="18" y="17"/>
                  </a:cubicBezTo>
                  <a:cubicBezTo>
                    <a:pt x="18" y="18"/>
                    <a:pt x="18" y="18"/>
                    <a:pt x="19" y="18"/>
                  </a:cubicBezTo>
                  <a:cubicBezTo>
                    <a:pt x="19" y="19"/>
                    <a:pt x="20" y="19"/>
                    <a:pt x="20" y="19"/>
                  </a:cubicBezTo>
                  <a:cubicBezTo>
                    <a:pt x="20" y="19"/>
                    <a:pt x="21" y="18"/>
                    <a:pt x="21" y="18"/>
                  </a:cubicBezTo>
                  <a:cubicBezTo>
                    <a:pt x="21" y="18"/>
                    <a:pt x="21" y="17"/>
                    <a:pt x="22" y="17"/>
                  </a:cubicBezTo>
                  <a:cubicBezTo>
                    <a:pt x="22" y="16"/>
                    <a:pt x="22" y="15"/>
                    <a:pt x="22" y="15"/>
                  </a:cubicBezTo>
                  <a:cubicBezTo>
                    <a:pt x="22" y="15"/>
                    <a:pt x="22" y="15"/>
                    <a:pt x="22" y="14"/>
                  </a:cubicBezTo>
                  <a:cubicBezTo>
                    <a:pt x="21" y="15"/>
                    <a:pt x="21" y="15"/>
                    <a:pt x="20" y="15"/>
                  </a:cubicBezTo>
                  <a:cubicBezTo>
                    <a:pt x="20" y="15"/>
                    <a:pt x="19" y="15"/>
                    <a:pt x="19" y="15"/>
                  </a:cubicBezTo>
                  <a:cubicBezTo>
                    <a:pt x="18" y="14"/>
                    <a:pt x="17" y="13"/>
                    <a:pt x="16" y="12"/>
                  </a:cubicBezTo>
                  <a:cubicBezTo>
                    <a:pt x="16" y="11"/>
                    <a:pt x="15" y="9"/>
                    <a:pt x="15" y="8"/>
                  </a:cubicBezTo>
                  <a:cubicBezTo>
                    <a:pt x="15" y="6"/>
                    <a:pt x="16" y="5"/>
                    <a:pt x="16" y="5"/>
                  </a:cubicBezTo>
                  <a:cubicBezTo>
                    <a:pt x="17" y="5"/>
                    <a:pt x="18" y="5"/>
                    <a:pt x="19" y="5"/>
                  </a:cubicBezTo>
                  <a:cubicBezTo>
                    <a:pt x="20" y="6"/>
                    <a:pt x="21" y="6"/>
                    <a:pt x="21" y="7"/>
                  </a:cubicBezTo>
                  <a:cubicBezTo>
                    <a:pt x="22" y="8"/>
                    <a:pt x="22" y="9"/>
                    <a:pt x="23" y="10"/>
                  </a:cubicBezTo>
                  <a:cubicBezTo>
                    <a:pt x="23" y="11"/>
                    <a:pt x="23" y="13"/>
                    <a:pt x="23" y="15"/>
                  </a:cubicBezTo>
                  <a:cubicBezTo>
                    <a:pt x="23" y="16"/>
                    <a:pt x="23" y="18"/>
                    <a:pt x="23" y="19"/>
                  </a:cubicBezTo>
                  <a:cubicBezTo>
                    <a:pt x="22" y="20"/>
                    <a:pt x="22" y="20"/>
                    <a:pt x="21" y="20"/>
                  </a:cubicBezTo>
                  <a:cubicBezTo>
                    <a:pt x="21" y="20"/>
                    <a:pt x="20" y="20"/>
                    <a:pt x="19" y="20"/>
                  </a:cubicBezTo>
                  <a:cubicBezTo>
                    <a:pt x="18" y="19"/>
                    <a:pt x="17" y="18"/>
                    <a:pt x="17" y="17"/>
                  </a:cubicBezTo>
                  <a:cubicBezTo>
                    <a:pt x="16" y="17"/>
                    <a:pt x="16" y="15"/>
                    <a:pt x="15" y="14"/>
                  </a:cubicBezTo>
                  <a:close/>
                  <a:moveTo>
                    <a:pt x="22" y="11"/>
                  </a:moveTo>
                  <a:cubicBezTo>
                    <a:pt x="22" y="10"/>
                    <a:pt x="21" y="9"/>
                    <a:pt x="21" y="9"/>
                  </a:cubicBezTo>
                  <a:cubicBezTo>
                    <a:pt x="20" y="8"/>
                    <a:pt x="20" y="7"/>
                    <a:pt x="19" y="7"/>
                  </a:cubicBezTo>
                  <a:cubicBezTo>
                    <a:pt x="19" y="6"/>
                    <a:pt x="18" y="6"/>
                    <a:pt x="18" y="7"/>
                  </a:cubicBezTo>
                  <a:cubicBezTo>
                    <a:pt x="17" y="7"/>
                    <a:pt x="17" y="8"/>
                    <a:pt x="17" y="9"/>
                  </a:cubicBezTo>
                  <a:cubicBezTo>
                    <a:pt x="17" y="10"/>
                    <a:pt x="17" y="11"/>
                    <a:pt x="17" y="11"/>
                  </a:cubicBezTo>
                  <a:cubicBezTo>
                    <a:pt x="18" y="12"/>
                    <a:pt x="19" y="13"/>
                    <a:pt x="19" y="13"/>
                  </a:cubicBezTo>
                  <a:cubicBezTo>
                    <a:pt x="20" y="14"/>
                    <a:pt x="20" y="14"/>
                    <a:pt x="21" y="13"/>
                  </a:cubicBezTo>
                  <a:cubicBezTo>
                    <a:pt x="21" y="13"/>
                    <a:pt x="22" y="12"/>
                    <a:pt x="22" y="11"/>
                  </a:cubicBezTo>
                  <a:close/>
                  <a:moveTo>
                    <a:pt x="25" y="16"/>
                  </a:moveTo>
                  <a:cubicBezTo>
                    <a:pt x="25" y="14"/>
                    <a:pt x="25" y="13"/>
                    <a:pt x="25" y="12"/>
                  </a:cubicBezTo>
                  <a:cubicBezTo>
                    <a:pt x="25" y="11"/>
                    <a:pt x="26" y="10"/>
                    <a:pt x="26" y="10"/>
                  </a:cubicBezTo>
                  <a:cubicBezTo>
                    <a:pt x="27" y="10"/>
                    <a:pt x="28" y="10"/>
                    <a:pt x="29" y="11"/>
                  </a:cubicBezTo>
                  <a:cubicBezTo>
                    <a:pt x="29" y="11"/>
                    <a:pt x="30" y="12"/>
                    <a:pt x="30" y="12"/>
                  </a:cubicBezTo>
                  <a:cubicBezTo>
                    <a:pt x="31" y="13"/>
                    <a:pt x="31" y="13"/>
                    <a:pt x="32" y="14"/>
                  </a:cubicBezTo>
                  <a:cubicBezTo>
                    <a:pt x="32" y="15"/>
                    <a:pt x="32" y="16"/>
                    <a:pt x="32" y="17"/>
                  </a:cubicBezTo>
                  <a:cubicBezTo>
                    <a:pt x="32" y="18"/>
                    <a:pt x="33" y="19"/>
                    <a:pt x="33" y="20"/>
                  </a:cubicBezTo>
                  <a:cubicBezTo>
                    <a:pt x="33" y="22"/>
                    <a:pt x="32" y="23"/>
                    <a:pt x="32" y="24"/>
                  </a:cubicBezTo>
                  <a:cubicBezTo>
                    <a:pt x="32" y="25"/>
                    <a:pt x="31" y="26"/>
                    <a:pt x="31" y="26"/>
                  </a:cubicBezTo>
                  <a:cubicBezTo>
                    <a:pt x="30" y="26"/>
                    <a:pt x="29" y="26"/>
                    <a:pt x="29" y="25"/>
                  </a:cubicBezTo>
                  <a:cubicBezTo>
                    <a:pt x="27" y="25"/>
                    <a:pt x="26" y="24"/>
                    <a:pt x="26" y="22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8"/>
                    <a:pt x="25" y="17"/>
                    <a:pt x="25" y="16"/>
                  </a:cubicBezTo>
                  <a:close/>
                  <a:moveTo>
                    <a:pt x="26" y="17"/>
                  </a:moveTo>
                  <a:cubicBezTo>
                    <a:pt x="26" y="19"/>
                    <a:pt x="26" y="21"/>
                    <a:pt x="27" y="22"/>
                  </a:cubicBezTo>
                  <a:cubicBezTo>
                    <a:pt x="27" y="23"/>
                    <a:pt x="28" y="23"/>
                    <a:pt x="29" y="24"/>
                  </a:cubicBezTo>
                  <a:cubicBezTo>
                    <a:pt x="29" y="24"/>
                    <a:pt x="30" y="24"/>
                    <a:pt x="30" y="24"/>
                  </a:cubicBezTo>
                  <a:cubicBezTo>
                    <a:pt x="31" y="23"/>
                    <a:pt x="31" y="22"/>
                    <a:pt x="31" y="19"/>
                  </a:cubicBezTo>
                  <a:cubicBezTo>
                    <a:pt x="31" y="17"/>
                    <a:pt x="31" y="15"/>
                    <a:pt x="30" y="14"/>
                  </a:cubicBezTo>
                  <a:cubicBezTo>
                    <a:pt x="30" y="13"/>
                    <a:pt x="29" y="13"/>
                    <a:pt x="29" y="12"/>
                  </a:cubicBezTo>
                  <a:cubicBezTo>
                    <a:pt x="28" y="12"/>
                    <a:pt x="27" y="12"/>
                    <a:pt x="27" y="12"/>
                  </a:cubicBezTo>
                  <a:cubicBezTo>
                    <a:pt x="27" y="12"/>
                    <a:pt x="26" y="13"/>
                    <a:pt x="26" y="14"/>
                  </a:cubicBezTo>
                  <a:cubicBezTo>
                    <a:pt x="26" y="14"/>
                    <a:pt x="26" y="15"/>
                    <a:pt x="26" y="17"/>
                  </a:cubicBez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81" name="Line 941"/>
            <p:cNvSpPr>
              <a:spLocks noChangeShapeType="1"/>
            </p:cNvSpPr>
            <p:nvPr/>
          </p:nvSpPr>
          <p:spPr bwMode="auto">
            <a:xfrm flipV="1">
              <a:off x="2316" y="1103"/>
              <a:ext cx="2919" cy="1656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82" name="Line 942"/>
            <p:cNvSpPr>
              <a:spLocks noChangeShapeType="1"/>
            </p:cNvSpPr>
            <p:nvPr/>
          </p:nvSpPr>
          <p:spPr bwMode="auto">
            <a:xfrm>
              <a:off x="5235" y="955"/>
              <a:ext cx="1" cy="14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83" name="Line 943"/>
            <p:cNvSpPr>
              <a:spLocks noChangeShapeType="1"/>
            </p:cNvSpPr>
            <p:nvPr/>
          </p:nvSpPr>
          <p:spPr bwMode="auto">
            <a:xfrm>
              <a:off x="4712" y="1250"/>
              <a:ext cx="1" cy="14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84" name="Line 944"/>
            <p:cNvSpPr>
              <a:spLocks noChangeShapeType="1"/>
            </p:cNvSpPr>
            <p:nvPr/>
          </p:nvSpPr>
          <p:spPr bwMode="auto">
            <a:xfrm>
              <a:off x="4062" y="1615"/>
              <a:ext cx="1" cy="14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85" name="Line 945"/>
            <p:cNvSpPr>
              <a:spLocks noChangeShapeType="1"/>
            </p:cNvSpPr>
            <p:nvPr/>
          </p:nvSpPr>
          <p:spPr bwMode="auto">
            <a:xfrm>
              <a:off x="3421" y="1990"/>
              <a:ext cx="1" cy="14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86" name="Line 946"/>
            <p:cNvSpPr>
              <a:spLocks noChangeShapeType="1"/>
            </p:cNvSpPr>
            <p:nvPr/>
          </p:nvSpPr>
          <p:spPr bwMode="auto">
            <a:xfrm>
              <a:off x="2770" y="2355"/>
              <a:ext cx="1" cy="14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87" name="Line 947"/>
            <p:cNvSpPr>
              <a:spLocks noChangeShapeType="1"/>
            </p:cNvSpPr>
            <p:nvPr/>
          </p:nvSpPr>
          <p:spPr bwMode="auto">
            <a:xfrm>
              <a:off x="2316" y="2621"/>
              <a:ext cx="1" cy="138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888" name="Freeform 948"/>
            <p:cNvSpPr>
              <a:spLocks/>
            </p:cNvSpPr>
            <p:nvPr/>
          </p:nvSpPr>
          <p:spPr bwMode="auto">
            <a:xfrm>
              <a:off x="1961" y="3006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5"/>
                  </a:moveTo>
                  <a:lnTo>
                    <a:pt x="8" y="0"/>
                  </a:lnTo>
                  <a:lnTo>
                    <a:pt x="19" y="7"/>
                  </a:lnTo>
                  <a:lnTo>
                    <a:pt x="11" y="11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89" name="Freeform 949"/>
            <p:cNvSpPr>
              <a:spLocks noEditPoints="1"/>
            </p:cNvSpPr>
            <p:nvPr/>
          </p:nvSpPr>
          <p:spPr bwMode="auto">
            <a:xfrm>
              <a:off x="1951" y="3006"/>
              <a:ext cx="207" cy="118"/>
            </a:xfrm>
            <a:custGeom>
              <a:avLst/>
              <a:gdLst>
                <a:gd name="T0" fmla="*/ 2147483647 w 21"/>
                <a:gd name="T1" fmla="*/ 2147483647 h 12"/>
                <a:gd name="T2" fmla="*/ 2147483647 w 21"/>
                <a:gd name="T3" fmla="*/ 0 h 12"/>
                <a:gd name="T4" fmla="*/ 2147483647 w 21"/>
                <a:gd name="T5" fmla="*/ 0 h 12"/>
                <a:gd name="T6" fmla="*/ 2147483647 w 21"/>
                <a:gd name="T7" fmla="*/ 0 h 12"/>
                <a:gd name="T8" fmla="*/ 2147483647 w 21"/>
                <a:gd name="T9" fmla="*/ 2147483647 h 12"/>
                <a:gd name="T10" fmla="*/ 2147483647 w 21"/>
                <a:gd name="T11" fmla="*/ 2147483647 h 12"/>
                <a:gd name="T12" fmla="*/ 2147483647 w 21"/>
                <a:gd name="T13" fmla="*/ 2147483647 h 12"/>
                <a:gd name="T14" fmla="*/ 2147483647 w 21"/>
                <a:gd name="T15" fmla="*/ 2147483647 h 12"/>
                <a:gd name="T16" fmla="*/ 2147483647 w 21"/>
                <a:gd name="T17" fmla="*/ 2147483647 h 12"/>
                <a:gd name="T18" fmla="*/ 2147483647 w 21"/>
                <a:gd name="T19" fmla="*/ 2147483647 h 12"/>
                <a:gd name="T20" fmla="*/ 2147483647 w 21"/>
                <a:gd name="T21" fmla="*/ 2147483647 h 12"/>
                <a:gd name="T22" fmla="*/ 0 w 21"/>
                <a:gd name="T23" fmla="*/ 2147483647 h 12"/>
                <a:gd name="T24" fmla="*/ 2147483647 w 21"/>
                <a:gd name="T25" fmla="*/ 2147483647 h 12"/>
                <a:gd name="T26" fmla="*/ 2147483647 w 21"/>
                <a:gd name="T27" fmla="*/ 0 h 12"/>
                <a:gd name="T28" fmla="*/ 2147483647 w 21"/>
                <a:gd name="T29" fmla="*/ 2147483647 h 12"/>
                <a:gd name="T30" fmla="*/ 2147483647 w 21"/>
                <a:gd name="T31" fmla="*/ 2147483647 h 12"/>
                <a:gd name="T32" fmla="*/ 2147483647 w 21"/>
                <a:gd name="T33" fmla="*/ 2147483647 h 12"/>
                <a:gd name="T34" fmla="*/ 2147483647 w 21"/>
                <a:gd name="T35" fmla="*/ 0 h 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"/>
                <a:gd name="T55" fmla="*/ 0 h 12"/>
                <a:gd name="T56" fmla="*/ 21 w 21"/>
                <a:gd name="T57" fmla="*/ 12 h 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" h="12">
                  <a:moveTo>
                    <a:pt x="1" y="4"/>
                  </a:moveTo>
                  <a:lnTo>
                    <a:pt x="9" y="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12" y="12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4"/>
                  </a:lnTo>
                  <a:close/>
                  <a:moveTo>
                    <a:pt x="9" y="0"/>
                  </a:moveTo>
                  <a:lnTo>
                    <a:pt x="1" y="5"/>
                  </a:lnTo>
                  <a:lnTo>
                    <a:pt x="12" y="11"/>
                  </a:lnTo>
                  <a:lnTo>
                    <a:pt x="19" y="7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94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90" name="Freeform 950"/>
            <p:cNvSpPr>
              <a:spLocks/>
            </p:cNvSpPr>
            <p:nvPr/>
          </p:nvSpPr>
          <p:spPr bwMode="auto">
            <a:xfrm>
              <a:off x="1961" y="2996"/>
              <a:ext cx="187" cy="108"/>
            </a:xfrm>
            <a:custGeom>
              <a:avLst/>
              <a:gdLst>
                <a:gd name="T0" fmla="*/ 0 w 19"/>
                <a:gd name="T1" fmla="*/ 2147483647 h 11"/>
                <a:gd name="T2" fmla="*/ 2147483647 w 19"/>
                <a:gd name="T3" fmla="*/ 0 h 11"/>
                <a:gd name="T4" fmla="*/ 2147483647 w 19"/>
                <a:gd name="T5" fmla="*/ 2147483647 h 11"/>
                <a:gd name="T6" fmla="*/ 2147483647 w 19"/>
                <a:gd name="T7" fmla="*/ 2147483647 h 11"/>
                <a:gd name="T8" fmla="*/ 0 w 19"/>
                <a:gd name="T9" fmla="*/ 2147483647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"/>
                <a:gd name="T16" fmla="*/ 0 h 11"/>
                <a:gd name="T17" fmla="*/ 19 w 19"/>
                <a:gd name="T18" fmla="*/ 11 h 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" h="11">
                  <a:moveTo>
                    <a:pt x="0" y="4"/>
                  </a:moveTo>
                  <a:lnTo>
                    <a:pt x="8" y="0"/>
                  </a:lnTo>
                  <a:lnTo>
                    <a:pt x="19" y="6"/>
                  </a:lnTo>
                  <a:lnTo>
                    <a:pt x="11" y="11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C1C0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91" name="Freeform 951"/>
            <p:cNvSpPr>
              <a:spLocks noEditPoints="1"/>
            </p:cNvSpPr>
            <p:nvPr/>
          </p:nvSpPr>
          <p:spPr bwMode="auto">
            <a:xfrm>
              <a:off x="1951" y="2986"/>
              <a:ext cx="207" cy="118"/>
            </a:xfrm>
            <a:custGeom>
              <a:avLst/>
              <a:gdLst>
                <a:gd name="T0" fmla="*/ 2147483647 w 21"/>
                <a:gd name="T1" fmla="*/ 2147483647 h 12"/>
                <a:gd name="T2" fmla="*/ 2147483647 w 21"/>
                <a:gd name="T3" fmla="*/ 0 h 12"/>
                <a:gd name="T4" fmla="*/ 2147483647 w 21"/>
                <a:gd name="T5" fmla="*/ 0 h 12"/>
                <a:gd name="T6" fmla="*/ 2147483647 w 21"/>
                <a:gd name="T7" fmla="*/ 0 h 12"/>
                <a:gd name="T8" fmla="*/ 2147483647 w 21"/>
                <a:gd name="T9" fmla="*/ 2147483647 h 12"/>
                <a:gd name="T10" fmla="*/ 2147483647 w 21"/>
                <a:gd name="T11" fmla="*/ 2147483647 h 12"/>
                <a:gd name="T12" fmla="*/ 2147483647 w 21"/>
                <a:gd name="T13" fmla="*/ 2147483647 h 12"/>
                <a:gd name="T14" fmla="*/ 2147483647 w 21"/>
                <a:gd name="T15" fmla="*/ 2147483647 h 12"/>
                <a:gd name="T16" fmla="*/ 2147483647 w 21"/>
                <a:gd name="T17" fmla="*/ 2147483647 h 12"/>
                <a:gd name="T18" fmla="*/ 2147483647 w 21"/>
                <a:gd name="T19" fmla="*/ 2147483647 h 12"/>
                <a:gd name="T20" fmla="*/ 2147483647 w 21"/>
                <a:gd name="T21" fmla="*/ 2147483647 h 12"/>
                <a:gd name="T22" fmla="*/ 0 w 21"/>
                <a:gd name="T23" fmla="*/ 2147483647 h 12"/>
                <a:gd name="T24" fmla="*/ 2147483647 w 21"/>
                <a:gd name="T25" fmla="*/ 2147483647 h 12"/>
                <a:gd name="T26" fmla="*/ 2147483647 w 21"/>
                <a:gd name="T27" fmla="*/ 2147483647 h 12"/>
                <a:gd name="T28" fmla="*/ 2147483647 w 21"/>
                <a:gd name="T29" fmla="*/ 2147483647 h 12"/>
                <a:gd name="T30" fmla="*/ 2147483647 w 21"/>
                <a:gd name="T31" fmla="*/ 2147483647 h 12"/>
                <a:gd name="T32" fmla="*/ 2147483647 w 21"/>
                <a:gd name="T33" fmla="*/ 2147483647 h 12"/>
                <a:gd name="T34" fmla="*/ 2147483647 w 21"/>
                <a:gd name="T35" fmla="*/ 2147483647 h 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1"/>
                <a:gd name="T55" fmla="*/ 0 h 12"/>
                <a:gd name="T56" fmla="*/ 21 w 21"/>
                <a:gd name="T57" fmla="*/ 12 h 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1" h="12">
                  <a:moveTo>
                    <a:pt x="1" y="5"/>
                  </a:moveTo>
                  <a:lnTo>
                    <a:pt x="9" y="0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0" y="7"/>
                  </a:lnTo>
                  <a:lnTo>
                    <a:pt x="12" y="12"/>
                  </a:lnTo>
                  <a:lnTo>
                    <a:pt x="1" y="5"/>
                  </a:lnTo>
                  <a:lnTo>
                    <a:pt x="0" y="5"/>
                  </a:lnTo>
                  <a:lnTo>
                    <a:pt x="1" y="5"/>
                  </a:lnTo>
                  <a:close/>
                  <a:moveTo>
                    <a:pt x="9" y="1"/>
                  </a:moveTo>
                  <a:lnTo>
                    <a:pt x="2" y="5"/>
                  </a:lnTo>
                  <a:lnTo>
                    <a:pt x="12" y="11"/>
                  </a:lnTo>
                  <a:lnTo>
                    <a:pt x="20" y="7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92" name="Freeform 952"/>
            <p:cNvSpPr>
              <a:spLocks/>
            </p:cNvSpPr>
            <p:nvPr/>
          </p:nvSpPr>
          <p:spPr bwMode="auto">
            <a:xfrm>
              <a:off x="1793" y="3144"/>
              <a:ext cx="237" cy="138"/>
            </a:xfrm>
            <a:custGeom>
              <a:avLst/>
              <a:gdLst>
                <a:gd name="T0" fmla="*/ 0 w 24"/>
                <a:gd name="T1" fmla="*/ 2147483647 h 14"/>
                <a:gd name="T2" fmla="*/ 2147483647 w 24"/>
                <a:gd name="T3" fmla="*/ 0 h 14"/>
                <a:gd name="T4" fmla="*/ 2147483647 w 24"/>
                <a:gd name="T5" fmla="*/ 2147483647 h 14"/>
                <a:gd name="T6" fmla="*/ 2147483647 w 24"/>
                <a:gd name="T7" fmla="*/ 2147483647 h 14"/>
                <a:gd name="T8" fmla="*/ 0 w 24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4"/>
                <a:gd name="T17" fmla="*/ 24 w 2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4">
                  <a:moveTo>
                    <a:pt x="0" y="6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4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47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93" name="Freeform 953"/>
            <p:cNvSpPr>
              <a:spLocks/>
            </p:cNvSpPr>
            <p:nvPr/>
          </p:nvSpPr>
          <p:spPr bwMode="auto">
            <a:xfrm>
              <a:off x="1793" y="3144"/>
              <a:ext cx="237" cy="138"/>
            </a:xfrm>
            <a:custGeom>
              <a:avLst/>
              <a:gdLst>
                <a:gd name="T0" fmla="*/ 0 w 24"/>
                <a:gd name="T1" fmla="*/ 2147483647 h 14"/>
                <a:gd name="T2" fmla="*/ 2147483647 w 24"/>
                <a:gd name="T3" fmla="*/ 0 h 14"/>
                <a:gd name="T4" fmla="*/ 2147483647 w 24"/>
                <a:gd name="T5" fmla="*/ 2147483647 h 14"/>
                <a:gd name="T6" fmla="*/ 2147483647 w 24"/>
                <a:gd name="T7" fmla="*/ 2147483647 h 14"/>
                <a:gd name="T8" fmla="*/ 0 w 24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4"/>
                <a:gd name="T17" fmla="*/ 24 w 2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4">
                  <a:moveTo>
                    <a:pt x="0" y="6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4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94" name="Freeform 954"/>
            <p:cNvSpPr>
              <a:spLocks/>
            </p:cNvSpPr>
            <p:nvPr/>
          </p:nvSpPr>
          <p:spPr bwMode="auto">
            <a:xfrm>
              <a:off x="1793" y="3055"/>
              <a:ext cx="89" cy="148"/>
            </a:xfrm>
            <a:custGeom>
              <a:avLst/>
              <a:gdLst>
                <a:gd name="T0" fmla="*/ 0 w 9"/>
                <a:gd name="T1" fmla="*/ 2147483647 h 15"/>
                <a:gd name="T2" fmla="*/ 2147483647 w 9"/>
                <a:gd name="T3" fmla="*/ 0 h 15"/>
                <a:gd name="T4" fmla="*/ 2147483647 w 9"/>
                <a:gd name="T5" fmla="*/ 2147483647 h 15"/>
                <a:gd name="T6" fmla="*/ 0 w 9"/>
                <a:gd name="T7" fmla="*/ 2147483647 h 15"/>
                <a:gd name="T8" fmla="*/ 0 w 9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0" y="5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95" name="Freeform 955"/>
            <p:cNvSpPr>
              <a:spLocks/>
            </p:cNvSpPr>
            <p:nvPr/>
          </p:nvSpPr>
          <p:spPr bwMode="auto">
            <a:xfrm>
              <a:off x="1793" y="3055"/>
              <a:ext cx="89" cy="148"/>
            </a:xfrm>
            <a:custGeom>
              <a:avLst/>
              <a:gdLst>
                <a:gd name="T0" fmla="*/ 0 w 9"/>
                <a:gd name="T1" fmla="*/ 2147483647 h 15"/>
                <a:gd name="T2" fmla="*/ 2147483647 w 9"/>
                <a:gd name="T3" fmla="*/ 0 h 15"/>
                <a:gd name="T4" fmla="*/ 2147483647 w 9"/>
                <a:gd name="T5" fmla="*/ 2147483647 h 15"/>
                <a:gd name="T6" fmla="*/ 0 w 9"/>
                <a:gd name="T7" fmla="*/ 2147483647 h 15"/>
                <a:gd name="T8" fmla="*/ 0 w 9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0" y="5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96" name="Freeform 956"/>
            <p:cNvSpPr>
              <a:spLocks/>
            </p:cNvSpPr>
            <p:nvPr/>
          </p:nvSpPr>
          <p:spPr bwMode="auto">
            <a:xfrm>
              <a:off x="1931" y="3134"/>
              <a:ext cx="89" cy="148"/>
            </a:xfrm>
            <a:custGeom>
              <a:avLst/>
              <a:gdLst>
                <a:gd name="T0" fmla="*/ 0 w 9"/>
                <a:gd name="T1" fmla="*/ 2147483647 h 15"/>
                <a:gd name="T2" fmla="*/ 2147483647 w 9"/>
                <a:gd name="T3" fmla="*/ 0 h 15"/>
                <a:gd name="T4" fmla="*/ 2147483647 w 9"/>
                <a:gd name="T5" fmla="*/ 2147483647 h 15"/>
                <a:gd name="T6" fmla="*/ 0 w 9"/>
                <a:gd name="T7" fmla="*/ 2147483647 h 15"/>
                <a:gd name="T8" fmla="*/ 0 w 9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0" y="6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15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E4B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97" name="Freeform 957"/>
            <p:cNvSpPr>
              <a:spLocks/>
            </p:cNvSpPr>
            <p:nvPr/>
          </p:nvSpPr>
          <p:spPr bwMode="auto">
            <a:xfrm>
              <a:off x="1931" y="3134"/>
              <a:ext cx="89" cy="148"/>
            </a:xfrm>
            <a:custGeom>
              <a:avLst/>
              <a:gdLst>
                <a:gd name="T0" fmla="*/ 0 w 9"/>
                <a:gd name="T1" fmla="*/ 2147483647 h 15"/>
                <a:gd name="T2" fmla="*/ 2147483647 w 9"/>
                <a:gd name="T3" fmla="*/ 0 h 15"/>
                <a:gd name="T4" fmla="*/ 2147483647 w 9"/>
                <a:gd name="T5" fmla="*/ 2147483647 h 15"/>
                <a:gd name="T6" fmla="*/ 0 w 9"/>
                <a:gd name="T7" fmla="*/ 2147483647 h 15"/>
                <a:gd name="T8" fmla="*/ 0 w 9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15"/>
                <a:gd name="T17" fmla="*/ 9 w 9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15">
                  <a:moveTo>
                    <a:pt x="0" y="6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15"/>
                  </a:lnTo>
                  <a:lnTo>
                    <a:pt x="0" y="6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98" name="Freeform 958"/>
            <p:cNvSpPr>
              <a:spLocks/>
            </p:cNvSpPr>
            <p:nvPr/>
          </p:nvSpPr>
          <p:spPr bwMode="auto">
            <a:xfrm>
              <a:off x="1793" y="3055"/>
              <a:ext cx="227" cy="138"/>
            </a:xfrm>
            <a:custGeom>
              <a:avLst/>
              <a:gdLst>
                <a:gd name="T0" fmla="*/ 0 w 23"/>
                <a:gd name="T1" fmla="*/ 2147483647 h 14"/>
                <a:gd name="T2" fmla="*/ 2147483647 w 23"/>
                <a:gd name="T3" fmla="*/ 0 h 14"/>
                <a:gd name="T4" fmla="*/ 2147483647 w 23"/>
                <a:gd name="T5" fmla="*/ 2147483647 h 14"/>
                <a:gd name="T6" fmla="*/ 2147483647 w 23"/>
                <a:gd name="T7" fmla="*/ 2147483647 h 14"/>
                <a:gd name="T8" fmla="*/ 0 w 23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4"/>
                <a:gd name="T17" fmla="*/ 23 w 2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4">
                  <a:moveTo>
                    <a:pt x="0" y="5"/>
                  </a:moveTo>
                  <a:lnTo>
                    <a:pt x="9" y="0"/>
                  </a:lnTo>
                  <a:lnTo>
                    <a:pt x="23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899" name="Freeform 959"/>
            <p:cNvSpPr>
              <a:spLocks/>
            </p:cNvSpPr>
            <p:nvPr/>
          </p:nvSpPr>
          <p:spPr bwMode="auto">
            <a:xfrm>
              <a:off x="1793" y="3055"/>
              <a:ext cx="227" cy="138"/>
            </a:xfrm>
            <a:custGeom>
              <a:avLst/>
              <a:gdLst>
                <a:gd name="T0" fmla="*/ 0 w 23"/>
                <a:gd name="T1" fmla="*/ 2147483647 h 14"/>
                <a:gd name="T2" fmla="*/ 2147483647 w 23"/>
                <a:gd name="T3" fmla="*/ 0 h 14"/>
                <a:gd name="T4" fmla="*/ 2147483647 w 23"/>
                <a:gd name="T5" fmla="*/ 2147483647 h 14"/>
                <a:gd name="T6" fmla="*/ 2147483647 w 23"/>
                <a:gd name="T7" fmla="*/ 2147483647 h 14"/>
                <a:gd name="T8" fmla="*/ 0 w 23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4"/>
                <a:gd name="T17" fmla="*/ 23 w 2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4">
                  <a:moveTo>
                    <a:pt x="0" y="5"/>
                  </a:moveTo>
                  <a:lnTo>
                    <a:pt x="9" y="0"/>
                  </a:lnTo>
                  <a:lnTo>
                    <a:pt x="23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00" name="Freeform 960"/>
            <p:cNvSpPr>
              <a:spLocks/>
            </p:cNvSpPr>
            <p:nvPr/>
          </p:nvSpPr>
          <p:spPr bwMode="auto">
            <a:xfrm>
              <a:off x="1695" y="3203"/>
              <a:ext cx="226" cy="138"/>
            </a:xfrm>
            <a:custGeom>
              <a:avLst/>
              <a:gdLst>
                <a:gd name="T0" fmla="*/ 0 w 23"/>
                <a:gd name="T1" fmla="*/ 2147483647 h 14"/>
                <a:gd name="T2" fmla="*/ 2147483647 w 23"/>
                <a:gd name="T3" fmla="*/ 0 h 14"/>
                <a:gd name="T4" fmla="*/ 2147483647 w 23"/>
                <a:gd name="T5" fmla="*/ 2147483647 h 14"/>
                <a:gd name="T6" fmla="*/ 2147483647 w 23"/>
                <a:gd name="T7" fmla="*/ 2147483647 h 14"/>
                <a:gd name="T8" fmla="*/ 0 w 23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4"/>
                <a:gd name="T17" fmla="*/ 23 w 2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4">
                  <a:moveTo>
                    <a:pt x="0" y="5"/>
                  </a:moveTo>
                  <a:lnTo>
                    <a:pt x="10" y="0"/>
                  </a:lnTo>
                  <a:lnTo>
                    <a:pt x="23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47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01" name="Freeform 961"/>
            <p:cNvSpPr>
              <a:spLocks/>
            </p:cNvSpPr>
            <p:nvPr/>
          </p:nvSpPr>
          <p:spPr bwMode="auto">
            <a:xfrm>
              <a:off x="1695" y="3203"/>
              <a:ext cx="226" cy="138"/>
            </a:xfrm>
            <a:custGeom>
              <a:avLst/>
              <a:gdLst>
                <a:gd name="T0" fmla="*/ 0 w 23"/>
                <a:gd name="T1" fmla="*/ 2147483647 h 14"/>
                <a:gd name="T2" fmla="*/ 2147483647 w 23"/>
                <a:gd name="T3" fmla="*/ 0 h 14"/>
                <a:gd name="T4" fmla="*/ 2147483647 w 23"/>
                <a:gd name="T5" fmla="*/ 2147483647 h 14"/>
                <a:gd name="T6" fmla="*/ 2147483647 w 23"/>
                <a:gd name="T7" fmla="*/ 2147483647 h 14"/>
                <a:gd name="T8" fmla="*/ 0 w 23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4"/>
                <a:gd name="T17" fmla="*/ 23 w 23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4">
                  <a:moveTo>
                    <a:pt x="0" y="5"/>
                  </a:moveTo>
                  <a:lnTo>
                    <a:pt x="10" y="0"/>
                  </a:lnTo>
                  <a:lnTo>
                    <a:pt x="23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02" name="Freeform 962"/>
            <p:cNvSpPr>
              <a:spLocks/>
            </p:cNvSpPr>
            <p:nvPr/>
          </p:nvSpPr>
          <p:spPr bwMode="auto">
            <a:xfrm>
              <a:off x="1685" y="3114"/>
              <a:ext cx="98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47F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03" name="Freeform 963"/>
            <p:cNvSpPr>
              <a:spLocks/>
            </p:cNvSpPr>
            <p:nvPr/>
          </p:nvSpPr>
          <p:spPr bwMode="auto">
            <a:xfrm>
              <a:off x="1685" y="3114"/>
              <a:ext cx="98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04" name="Freeform 964"/>
            <p:cNvSpPr>
              <a:spLocks/>
            </p:cNvSpPr>
            <p:nvPr/>
          </p:nvSpPr>
          <p:spPr bwMode="auto">
            <a:xfrm>
              <a:off x="1823" y="3193"/>
              <a:ext cx="98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E4B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05" name="Freeform 965"/>
            <p:cNvSpPr>
              <a:spLocks/>
            </p:cNvSpPr>
            <p:nvPr/>
          </p:nvSpPr>
          <p:spPr bwMode="auto">
            <a:xfrm>
              <a:off x="1823" y="3193"/>
              <a:ext cx="98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06" name="Freeform 966"/>
            <p:cNvSpPr>
              <a:spLocks/>
            </p:cNvSpPr>
            <p:nvPr/>
          </p:nvSpPr>
          <p:spPr bwMode="auto">
            <a:xfrm>
              <a:off x="1685" y="3114"/>
              <a:ext cx="236" cy="128"/>
            </a:xfrm>
            <a:custGeom>
              <a:avLst/>
              <a:gdLst>
                <a:gd name="T0" fmla="*/ 0 w 24"/>
                <a:gd name="T1" fmla="*/ 2147483647 h 13"/>
                <a:gd name="T2" fmla="*/ 2147483647 w 24"/>
                <a:gd name="T3" fmla="*/ 0 h 13"/>
                <a:gd name="T4" fmla="*/ 2147483647 w 24"/>
                <a:gd name="T5" fmla="*/ 2147483647 h 13"/>
                <a:gd name="T6" fmla="*/ 2147483647 w 24"/>
                <a:gd name="T7" fmla="*/ 2147483647 h 13"/>
                <a:gd name="T8" fmla="*/ 0 w 24"/>
                <a:gd name="T9" fmla="*/ 214748364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3"/>
                <a:gd name="T17" fmla="*/ 24 w 24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3">
                  <a:moveTo>
                    <a:pt x="0" y="5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07" name="Freeform 967"/>
            <p:cNvSpPr>
              <a:spLocks/>
            </p:cNvSpPr>
            <p:nvPr/>
          </p:nvSpPr>
          <p:spPr bwMode="auto">
            <a:xfrm>
              <a:off x="1685" y="3114"/>
              <a:ext cx="236" cy="128"/>
            </a:xfrm>
            <a:custGeom>
              <a:avLst/>
              <a:gdLst>
                <a:gd name="T0" fmla="*/ 0 w 24"/>
                <a:gd name="T1" fmla="*/ 2147483647 h 13"/>
                <a:gd name="T2" fmla="*/ 2147483647 w 24"/>
                <a:gd name="T3" fmla="*/ 0 h 13"/>
                <a:gd name="T4" fmla="*/ 2147483647 w 24"/>
                <a:gd name="T5" fmla="*/ 2147483647 h 13"/>
                <a:gd name="T6" fmla="*/ 2147483647 w 24"/>
                <a:gd name="T7" fmla="*/ 2147483647 h 13"/>
                <a:gd name="T8" fmla="*/ 0 w 24"/>
                <a:gd name="T9" fmla="*/ 214748364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3"/>
                <a:gd name="T17" fmla="*/ 24 w 24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3">
                  <a:moveTo>
                    <a:pt x="0" y="5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3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08" name="Freeform 968"/>
            <p:cNvSpPr>
              <a:spLocks/>
            </p:cNvSpPr>
            <p:nvPr/>
          </p:nvSpPr>
          <p:spPr bwMode="auto">
            <a:xfrm>
              <a:off x="1586" y="3262"/>
              <a:ext cx="237" cy="138"/>
            </a:xfrm>
            <a:custGeom>
              <a:avLst/>
              <a:gdLst>
                <a:gd name="T0" fmla="*/ 0 w 24"/>
                <a:gd name="T1" fmla="*/ 2147483647 h 14"/>
                <a:gd name="T2" fmla="*/ 2147483647 w 24"/>
                <a:gd name="T3" fmla="*/ 0 h 14"/>
                <a:gd name="T4" fmla="*/ 2147483647 w 24"/>
                <a:gd name="T5" fmla="*/ 2147483647 h 14"/>
                <a:gd name="T6" fmla="*/ 2147483647 w 24"/>
                <a:gd name="T7" fmla="*/ 2147483647 h 14"/>
                <a:gd name="T8" fmla="*/ 0 w 24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4"/>
                <a:gd name="T17" fmla="*/ 24 w 2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4">
                  <a:moveTo>
                    <a:pt x="0" y="5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09" name="Freeform 969"/>
            <p:cNvSpPr>
              <a:spLocks/>
            </p:cNvSpPr>
            <p:nvPr/>
          </p:nvSpPr>
          <p:spPr bwMode="auto">
            <a:xfrm>
              <a:off x="1586" y="3262"/>
              <a:ext cx="237" cy="138"/>
            </a:xfrm>
            <a:custGeom>
              <a:avLst/>
              <a:gdLst>
                <a:gd name="T0" fmla="*/ 0 w 24"/>
                <a:gd name="T1" fmla="*/ 2147483647 h 14"/>
                <a:gd name="T2" fmla="*/ 2147483647 w 24"/>
                <a:gd name="T3" fmla="*/ 0 h 14"/>
                <a:gd name="T4" fmla="*/ 2147483647 w 24"/>
                <a:gd name="T5" fmla="*/ 2147483647 h 14"/>
                <a:gd name="T6" fmla="*/ 2147483647 w 24"/>
                <a:gd name="T7" fmla="*/ 2147483647 h 14"/>
                <a:gd name="T8" fmla="*/ 0 w 24"/>
                <a:gd name="T9" fmla="*/ 2147483647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14"/>
                <a:gd name="T17" fmla="*/ 24 w 24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14">
                  <a:moveTo>
                    <a:pt x="0" y="5"/>
                  </a:moveTo>
                  <a:lnTo>
                    <a:pt x="10" y="0"/>
                  </a:lnTo>
                  <a:lnTo>
                    <a:pt x="24" y="8"/>
                  </a:lnTo>
                  <a:lnTo>
                    <a:pt x="14" y="14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10" name="Freeform 970"/>
            <p:cNvSpPr>
              <a:spLocks/>
            </p:cNvSpPr>
            <p:nvPr/>
          </p:nvSpPr>
          <p:spPr bwMode="auto">
            <a:xfrm>
              <a:off x="1586" y="3173"/>
              <a:ext cx="99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12" name="Freeform 972"/>
            <p:cNvSpPr>
              <a:spLocks/>
            </p:cNvSpPr>
            <p:nvPr/>
          </p:nvSpPr>
          <p:spPr bwMode="auto">
            <a:xfrm>
              <a:off x="1724" y="3252"/>
              <a:ext cx="99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E4B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13" name="Freeform 973"/>
            <p:cNvSpPr>
              <a:spLocks/>
            </p:cNvSpPr>
            <p:nvPr/>
          </p:nvSpPr>
          <p:spPr bwMode="auto">
            <a:xfrm>
              <a:off x="1724" y="3252"/>
              <a:ext cx="99" cy="148"/>
            </a:xfrm>
            <a:custGeom>
              <a:avLst/>
              <a:gdLst>
                <a:gd name="T0" fmla="*/ 0 w 10"/>
                <a:gd name="T1" fmla="*/ 2147483647 h 15"/>
                <a:gd name="T2" fmla="*/ 2147483647 w 10"/>
                <a:gd name="T3" fmla="*/ 0 h 15"/>
                <a:gd name="T4" fmla="*/ 2147483647 w 10"/>
                <a:gd name="T5" fmla="*/ 2147483647 h 15"/>
                <a:gd name="T6" fmla="*/ 0 w 10"/>
                <a:gd name="T7" fmla="*/ 2147483647 h 15"/>
                <a:gd name="T8" fmla="*/ 0 w 10"/>
                <a:gd name="T9" fmla="*/ 2147483647 h 1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"/>
                <a:gd name="T16" fmla="*/ 0 h 15"/>
                <a:gd name="T17" fmla="*/ 10 w 10"/>
                <a:gd name="T18" fmla="*/ 15 h 1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" h="15">
                  <a:moveTo>
                    <a:pt x="0" y="5"/>
                  </a:moveTo>
                  <a:lnTo>
                    <a:pt x="10" y="0"/>
                  </a:lnTo>
                  <a:lnTo>
                    <a:pt x="10" y="9"/>
                  </a:lnTo>
                  <a:lnTo>
                    <a:pt x="0" y="15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14" name="Freeform 974"/>
            <p:cNvSpPr>
              <a:spLocks/>
            </p:cNvSpPr>
            <p:nvPr/>
          </p:nvSpPr>
          <p:spPr bwMode="auto">
            <a:xfrm>
              <a:off x="1586" y="3173"/>
              <a:ext cx="227" cy="129"/>
            </a:xfrm>
            <a:custGeom>
              <a:avLst/>
              <a:gdLst>
                <a:gd name="T0" fmla="*/ 0 w 23"/>
                <a:gd name="T1" fmla="*/ 2147483647 h 13"/>
                <a:gd name="T2" fmla="*/ 2147483647 w 23"/>
                <a:gd name="T3" fmla="*/ 0 h 13"/>
                <a:gd name="T4" fmla="*/ 2147483647 w 23"/>
                <a:gd name="T5" fmla="*/ 2147483647 h 13"/>
                <a:gd name="T6" fmla="*/ 2147483647 w 23"/>
                <a:gd name="T7" fmla="*/ 2147483647 h 13"/>
                <a:gd name="T8" fmla="*/ 0 w 23"/>
                <a:gd name="T9" fmla="*/ 214748364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3"/>
                <a:gd name="T17" fmla="*/ 23 w 2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3">
                  <a:moveTo>
                    <a:pt x="0" y="5"/>
                  </a:moveTo>
                  <a:lnTo>
                    <a:pt x="10" y="0"/>
                  </a:lnTo>
                  <a:lnTo>
                    <a:pt x="23" y="8"/>
                  </a:lnTo>
                  <a:lnTo>
                    <a:pt x="14" y="13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8281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15" name="Freeform 975"/>
            <p:cNvSpPr>
              <a:spLocks/>
            </p:cNvSpPr>
            <p:nvPr/>
          </p:nvSpPr>
          <p:spPr bwMode="auto">
            <a:xfrm>
              <a:off x="1586" y="3173"/>
              <a:ext cx="227" cy="129"/>
            </a:xfrm>
            <a:custGeom>
              <a:avLst/>
              <a:gdLst>
                <a:gd name="T0" fmla="*/ 0 w 23"/>
                <a:gd name="T1" fmla="*/ 2147483647 h 13"/>
                <a:gd name="T2" fmla="*/ 2147483647 w 23"/>
                <a:gd name="T3" fmla="*/ 0 h 13"/>
                <a:gd name="T4" fmla="*/ 2147483647 w 23"/>
                <a:gd name="T5" fmla="*/ 2147483647 h 13"/>
                <a:gd name="T6" fmla="*/ 2147483647 w 23"/>
                <a:gd name="T7" fmla="*/ 2147483647 h 13"/>
                <a:gd name="T8" fmla="*/ 0 w 23"/>
                <a:gd name="T9" fmla="*/ 2147483647 h 1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13"/>
                <a:gd name="T17" fmla="*/ 23 w 23"/>
                <a:gd name="T18" fmla="*/ 13 h 1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13">
                  <a:moveTo>
                    <a:pt x="0" y="5"/>
                  </a:moveTo>
                  <a:lnTo>
                    <a:pt x="10" y="0"/>
                  </a:lnTo>
                  <a:lnTo>
                    <a:pt x="23" y="8"/>
                  </a:lnTo>
                  <a:lnTo>
                    <a:pt x="14" y="13"/>
                  </a:lnTo>
                  <a:lnTo>
                    <a:pt x="0" y="5"/>
                  </a:lnTo>
                  <a:close/>
                </a:path>
              </a:pathLst>
            </a:cu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16" name="Line 976"/>
            <p:cNvSpPr>
              <a:spLocks noChangeShapeType="1"/>
            </p:cNvSpPr>
            <p:nvPr/>
          </p:nvSpPr>
          <p:spPr bwMode="auto">
            <a:xfrm flipV="1">
              <a:off x="1507" y="1744"/>
              <a:ext cx="138" cy="49"/>
            </a:xfrm>
            <a:prstGeom prst="line">
              <a:avLst/>
            </a:prstGeom>
            <a:noFill/>
            <a:ln w="0">
              <a:solidFill>
                <a:srgbClr val="24211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917" name="Freeform 977"/>
            <p:cNvSpPr>
              <a:spLocks/>
            </p:cNvSpPr>
            <p:nvPr/>
          </p:nvSpPr>
          <p:spPr bwMode="auto">
            <a:xfrm>
              <a:off x="680" y="3635"/>
              <a:ext cx="345" cy="207"/>
            </a:xfrm>
            <a:custGeom>
              <a:avLst/>
              <a:gdLst>
                <a:gd name="T0" fmla="*/ 2147483647 w 35"/>
                <a:gd name="T1" fmla="*/ 2147483647 h 21"/>
                <a:gd name="T2" fmla="*/ 2147483647 w 35"/>
                <a:gd name="T3" fmla="*/ 2147483647 h 21"/>
                <a:gd name="T4" fmla="*/ 0 w 35"/>
                <a:gd name="T5" fmla="*/ 2147483647 h 21"/>
                <a:gd name="T6" fmla="*/ 2147483647 w 35"/>
                <a:gd name="T7" fmla="*/ 0 h 21"/>
                <a:gd name="T8" fmla="*/ 2147483647 w 35"/>
                <a:gd name="T9" fmla="*/ 2147483647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1"/>
                <a:gd name="T17" fmla="*/ 35 w 35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1">
                  <a:moveTo>
                    <a:pt x="35" y="1"/>
                  </a:moveTo>
                  <a:lnTo>
                    <a:pt x="1" y="21"/>
                  </a:lnTo>
                  <a:lnTo>
                    <a:pt x="0" y="19"/>
                  </a:lnTo>
                  <a:lnTo>
                    <a:pt x="34" y="0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949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18" name="Freeform 978"/>
            <p:cNvSpPr>
              <a:spLocks/>
            </p:cNvSpPr>
            <p:nvPr/>
          </p:nvSpPr>
          <p:spPr bwMode="auto">
            <a:xfrm>
              <a:off x="1359" y="2858"/>
              <a:ext cx="89" cy="138"/>
            </a:xfrm>
            <a:custGeom>
              <a:avLst/>
              <a:gdLst>
                <a:gd name="T0" fmla="*/ 20 w 89"/>
                <a:gd name="T1" fmla="*/ 138 h 138"/>
                <a:gd name="T2" fmla="*/ 0 w 89"/>
                <a:gd name="T3" fmla="*/ 108 h 138"/>
                <a:gd name="T4" fmla="*/ 69 w 89"/>
                <a:gd name="T5" fmla="*/ 0 h 138"/>
                <a:gd name="T6" fmla="*/ 89 w 89"/>
                <a:gd name="T7" fmla="*/ 10 h 138"/>
                <a:gd name="T8" fmla="*/ 30 w 89"/>
                <a:gd name="T9" fmla="*/ 128 h 138"/>
                <a:gd name="T10" fmla="*/ 20 w 89"/>
                <a:gd name="T11" fmla="*/ 108 h 138"/>
                <a:gd name="T12" fmla="*/ 20 w 89"/>
                <a:gd name="T13" fmla="*/ 138 h 1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138"/>
                <a:gd name="T23" fmla="*/ 89 w 89"/>
                <a:gd name="T24" fmla="*/ 138 h 1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138">
                  <a:moveTo>
                    <a:pt x="20" y="138"/>
                  </a:moveTo>
                  <a:lnTo>
                    <a:pt x="0" y="108"/>
                  </a:lnTo>
                  <a:lnTo>
                    <a:pt x="69" y="0"/>
                  </a:lnTo>
                  <a:lnTo>
                    <a:pt x="89" y="10"/>
                  </a:lnTo>
                  <a:lnTo>
                    <a:pt x="30" y="128"/>
                  </a:lnTo>
                  <a:lnTo>
                    <a:pt x="20" y="108"/>
                  </a:lnTo>
                  <a:lnTo>
                    <a:pt x="20" y="138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19" name="Freeform 979"/>
            <p:cNvSpPr>
              <a:spLocks/>
            </p:cNvSpPr>
            <p:nvPr/>
          </p:nvSpPr>
          <p:spPr bwMode="auto">
            <a:xfrm>
              <a:off x="1349" y="2966"/>
              <a:ext cx="30" cy="30"/>
            </a:xfrm>
            <a:custGeom>
              <a:avLst/>
              <a:gdLst>
                <a:gd name="T0" fmla="*/ 30 w 30"/>
                <a:gd name="T1" fmla="*/ 30 h 30"/>
                <a:gd name="T2" fmla="*/ 0 w 30"/>
                <a:gd name="T3" fmla="*/ 20 h 30"/>
                <a:gd name="T4" fmla="*/ 10 w 30"/>
                <a:gd name="T5" fmla="*/ 0 h 30"/>
                <a:gd name="T6" fmla="*/ 30 w 30"/>
                <a:gd name="T7" fmla="*/ 3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30"/>
                <a:gd name="T14" fmla="*/ 30 w 30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30">
                  <a:moveTo>
                    <a:pt x="30" y="30"/>
                  </a:moveTo>
                  <a:lnTo>
                    <a:pt x="0" y="20"/>
                  </a:lnTo>
                  <a:lnTo>
                    <a:pt x="10" y="0"/>
                  </a:lnTo>
                  <a:lnTo>
                    <a:pt x="30" y="3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22" name="Freeform 982"/>
            <p:cNvSpPr>
              <a:spLocks/>
            </p:cNvSpPr>
            <p:nvPr/>
          </p:nvSpPr>
          <p:spPr bwMode="auto">
            <a:xfrm>
              <a:off x="2158" y="2917"/>
              <a:ext cx="89" cy="138"/>
            </a:xfrm>
            <a:custGeom>
              <a:avLst/>
              <a:gdLst>
                <a:gd name="T0" fmla="*/ 79 w 89"/>
                <a:gd name="T1" fmla="*/ 0 h 138"/>
                <a:gd name="T2" fmla="*/ 89 w 89"/>
                <a:gd name="T3" fmla="*/ 20 h 138"/>
                <a:gd name="T4" fmla="*/ 30 w 89"/>
                <a:gd name="T5" fmla="*/ 138 h 138"/>
                <a:gd name="T6" fmla="*/ 0 w 89"/>
                <a:gd name="T7" fmla="*/ 128 h 138"/>
                <a:gd name="T8" fmla="*/ 59 w 89"/>
                <a:gd name="T9" fmla="*/ 10 h 138"/>
                <a:gd name="T10" fmla="*/ 79 w 89"/>
                <a:gd name="T11" fmla="*/ 30 h 138"/>
                <a:gd name="T12" fmla="*/ 79 w 89"/>
                <a:gd name="T13" fmla="*/ 0 h 1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138"/>
                <a:gd name="T23" fmla="*/ 89 w 89"/>
                <a:gd name="T24" fmla="*/ 138 h 1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138">
                  <a:moveTo>
                    <a:pt x="79" y="0"/>
                  </a:moveTo>
                  <a:lnTo>
                    <a:pt x="89" y="20"/>
                  </a:lnTo>
                  <a:lnTo>
                    <a:pt x="30" y="138"/>
                  </a:lnTo>
                  <a:lnTo>
                    <a:pt x="0" y="128"/>
                  </a:lnTo>
                  <a:lnTo>
                    <a:pt x="59" y="10"/>
                  </a:lnTo>
                  <a:lnTo>
                    <a:pt x="79" y="30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23" name="Freeform 983"/>
            <p:cNvSpPr>
              <a:spLocks/>
            </p:cNvSpPr>
            <p:nvPr/>
          </p:nvSpPr>
          <p:spPr bwMode="auto">
            <a:xfrm>
              <a:off x="2237" y="2917"/>
              <a:ext cx="20" cy="20"/>
            </a:xfrm>
            <a:custGeom>
              <a:avLst/>
              <a:gdLst>
                <a:gd name="T0" fmla="*/ 0 w 20"/>
                <a:gd name="T1" fmla="*/ 0 h 20"/>
                <a:gd name="T2" fmla="*/ 20 w 20"/>
                <a:gd name="T3" fmla="*/ 10 h 20"/>
                <a:gd name="T4" fmla="*/ 10 w 20"/>
                <a:gd name="T5" fmla="*/ 20 h 20"/>
                <a:gd name="T6" fmla="*/ 0 w 20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20"/>
                <a:gd name="T14" fmla="*/ 20 w 20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20">
                  <a:moveTo>
                    <a:pt x="0" y="0"/>
                  </a:moveTo>
                  <a:lnTo>
                    <a:pt x="20" y="10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24" name="Freeform 984"/>
            <p:cNvSpPr>
              <a:spLocks/>
            </p:cNvSpPr>
            <p:nvPr/>
          </p:nvSpPr>
          <p:spPr bwMode="auto">
            <a:xfrm>
              <a:off x="2099" y="2917"/>
              <a:ext cx="138" cy="30"/>
            </a:xfrm>
            <a:custGeom>
              <a:avLst/>
              <a:gdLst>
                <a:gd name="T0" fmla="*/ 0 w 138"/>
                <a:gd name="T1" fmla="*/ 10 h 30"/>
                <a:gd name="T2" fmla="*/ 0 w 138"/>
                <a:gd name="T3" fmla="*/ 0 h 30"/>
                <a:gd name="T4" fmla="*/ 138 w 138"/>
                <a:gd name="T5" fmla="*/ 0 h 30"/>
                <a:gd name="T6" fmla="*/ 138 w 138"/>
                <a:gd name="T7" fmla="*/ 30 h 30"/>
                <a:gd name="T8" fmla="*/ 0 w 138"/>
                <a:gd name="T9" fmla="*/ 20 h 30"/>
                <a:gd name="T10" fmla="*/ 0 w 138"/>
                <a:gd name="T11" fmla="*/ 10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30"/>
                <a:gd name="T20" fmla="*/ 138 w 138"/>
                <a:gd name="T21" fmla="*/ 30 h 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30">
                  <a:moveTo>
                    <a:pt x="0" y="10"/>
                  </a:moveTo>
                  <a:lnTo>
                    <a:pt x="0" y="0"/>
                  </a:lnTo>
                  <a:lnTo>
                    <a:pt x="138" y="0"/>
                  </a:lnTo>
                  <a:lnTo>
                    <a:pt x="138" y="30"/>
                  </a:lnTo>
                  <a:lnTo>
                    <a:pt x="0" y="2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25" name="Freeform 985"/>
            <p:cNvSpPr>
              <a:spLocks/>
            </p:cNvSpPr>
            <p:nvPr/>
          </p:nvSpPr>
          <p:spPr bwMode="auto">
            <a:xfrm>
              <a:off x="2010" y="2937"/>
              <a:ext cx="207" cy="128"/>
            </a:xfrm>
            <a:custGeom>
              <a:avLst/>
              <a:gdLst>
                <a:gd name="T0" fmla="*/ 10 w 207"/>
                <a:gd name="T1" fmla="*/ 128 h 128"/>
                <a:gd name="T2" fmla="*/ 207 w 207"/>
                <a:gd name="T3" fmla="*/ 19 h 128"/>
                <a:gd name="T4" fmla="*/ 197 w 207"/>
                <a:gd name="T5" fmla="*/ 0 h 128"/>
                <a:gd name="T6" fmla="*/ 0 w 207"/>
                <a:gd name="T7" fmla="*/ 108 h 128"/>
                <a:gd name="T8" fmla="*/ 10 w 207"/>
                <a:gd name="T9" fmla="*/ 128 h 1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128"/>
                <a:gd name="T17" fmla="*/ 207 w 207"/>
                <a:gd name="T18" fmla="*/ 128 h 1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128">
                  <a:moveTo>
                    <a:pt x="10" y="128"/>
                  </a:moveTo>
                  <a:lnTo>
                    <a:pt x="207" y="19"/>
                  </a:lnTo>
                  <a:lnTo>
                    <a:pt x="197" y="0"/>
                  </a:lnTo>
                  <a:lnTo>
                    <a:pt x="0" y="108"/>
                  </a:lnTo>
                  <a:lnTo>
                    <a:pt x="10" y="128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26" name="Freeform 986"/>
            <p:cNvSpPr>
              <a:spLocks/>
            </p:cNvSpPr>
            <p:nvPr/>
          </p:nvSpPr>
          <p:spPr bwMode="auto">
            <a:xfrm>
              <a:off x="5383" y="1093"/>
              <a:ext cx="89" cy="138"/>
            </a:xfrm>
            <a:custGeom>
              <a:avLst/>
              <a:gdLst>
                <a:gd name="T0" fmla="*/ 79 w 89"/>
                <a:gd name="T1" fmla="*/ 0 h 138"/>
                <a:gd name="T2" fmla="*/ 89 w 89"/>
                <a:gd name="T3" fmla="*/ 19 h 138"/>
                <a:gd name="T4" fmla="*/ 30 w 89"/>
                <a:gd name="T5" fmla="*/ 138 h 138"/>
                <a:gd name="T6" fmla="*/ 0 w 89"/>
                <a:gd name="T7" fmla="*/ 128 h 138"/>
                <a:gd name="T8" fmla="*/ 59 w 89"/>
                <a:gd name="T9" fmla="*/ 10 h 138"/>
                <a:gd name="T10" fmla="*/ 79 w 89"/>
                <a:gd name="T11" fmla="*/ 29 h 138"/>
                <a:gd name="T12" fmla="*/ 79 w 89"/>
                <a:gd name="T13" fmla="*/ 0 h 1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9"/>
                <a:gd name="T22" fmla="*/ 0 h 138"/>
                <a:gd name="T23" fmla="*/ 89 w 89"/>
                <a:gd name="T24" fmla="*/ 138 h 13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9" h="138">
                  <a:moveTo>
                    <a:pt x="79" y="0"/>
                  </a:moveTo>
                  <a:lnTo>
                    <a:pt x="89" y="19"/>
                  </a:lnTo>
                  <a:lnTo>
                    <a:pt x="30" y="138"/>
                  </a:lnTo>
                  <a:lnTo>
                    <a:pt x="0" y="128"/>
                  </a:lnTo>
                  <a:lnTo>
                    <a:pt x="59" y="10"/>
                  </a:lnTo>
                  <a:lnTo>
                    <a:pt x="79" y="29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27" name="Freeform 987"/>
            <p:cNvSpPr>
              <a:spLocks/>
            </p:cNvSpPr>
            <p:nvPr/>
          </p:nvSpPr>
          <p:spPr bwMode="auto">
            <a:xfrm>
              <a:off x="5462" y="1093"/>
              <a:ext cx="20" cy="19"/>
            </a:xfrm>
            <a:custGeom>
              <a:avLst/>
              <a:gdLst>
                <a:gd name="T0" fmla="*/ 0 w 20"/>
                <a:gd name="T1" fmla="*/ 0 h 19"/>
                <a:gd name="T2" fmla="*/ 20 w 20"/>
                <a:gd name="T3" fmla="*/ 0 h 19"/>
                <a:gd name="T4" fmla="*/ 10 w 20"/>
                <a:gd name="T5" fmla="*/ 19 h 19"/>
                <a:gd name="T6" fmla="*/ 0 w 20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"/>
                <a:gd name="T13" fmla="*/ 0 h 19"/>
                <a:gd name="T14" fmla="*/ 20 w 20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" h="19">
                  <a:moveTo>
                    <a:pt x="0" y="0"/>
                  </a:moveTo>
                  <a:lnTo>
                    <a:pt x="20" y="0"/>
                  </a:lnTo>
                  <a:lnTo>
                    <a:pt x="10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28" name="Freeform 988"/>
            <p:cNvSpPr>
              <a:spLocks/>
            </p:cNvSpPr>
            <p:nvPr/>
          </p:nvSpPr>
          <p:spPr bwMode="auto">
            <a:xfrm>
              <a:off x="5324" y="1083"/>
              <a:ext cx="138" cy="39"/>
            </a:xfrm>
            <a:custGeom>
              <a:avLst/>
              <a:gdLst>
                <a:gd name="T0" fmla="*/ 0 w 138"/>
                <a:gd name="T1" fmla="*/ 20 h 39"/>
                <a:gd name="T2" fmla="*/ 0 w 138"/>
                <a:gd name="T3" fmla="*/ 0 h 39"/>
                <a:gd name="T4" fmla="*/ 138 w 138"/>
                <a:gd name="T5" fmla="*/ 10 h 39"/>
                <a:gd name="T6" fmla="*/ 138 w 138"/>
                <a:gd name="T7" fmla="*/ 39 h 39"/>
                <a:gd name="T8" fmla="*/ 0 w 138"/>
                <a:gd name="T9" fmla="*/ 29 h 39"/>
                <a:gd name="T10" fmla="*/ 0 w 138"/>
                <a:gd name="T11" fmla="*/ 20 h 3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39"/>
                <a:gd name="T20" fmla="*/ 138 w 138"/>
                <a:gd name="T21" fmla="*/ 39 h 3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39">
                  <a:moveTo>
                    <a:pt x="0" y="20"/>
                  </a:moveTo>
                  <a:lnTo>
                    <a:pt x="0" y="0"/>
                  </a:lnTo>
                  <a:lnTo>
                    <a:pt x="138" y="10"/>
                  </a:lnTo>
                  <a:lnTo>
                    <a:pt x="138" y="39"/>
                  </a:lnTo>
                  <a:lnTo>
                    <a:pt x="0" y="29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31929" name="Freeform 989"/>
            <p:cNvSpPr>
              <a:spLocks/>
            </p:cNvSpPr>
            <p:nvPr/>
          </p:nvSpPr>
          <p:spPr bwMode="auto">
            <a:xfrm>
              <a:off x="5235" y="1103"/>
              <a:ext cx="207" cy="138"/>
            </a:xfrm>
            <a:custGeom>
              <a:avLst/>
              <a:gdLst>
                <a:gd name="T0" fmla="*/ 10 w 207"/>
                <a:gd name="T1" fmla="*/ 138 h 138"/>
                <a:gd name="T2" fmla="*/ 207 w 207"/>
                <a:gd name="T3" fmla="*/ 29 h 138"/>
                <a:gd name="T4" fmla="*/ 197 w 207"/>
                <a:gd name="T5" fmla="*/ 0 h 138"/>
                <a:gd name="T6" fmla="*/ 0 w 207"/>
                <a:gd name="T7" fmla="*/ 118 h 138"/>
                <a:gd name="T8" fmla="*/ 10 w 207"/>
                <a:gd name="T9" fmla="*/ 138 h 1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7"/>
                <a:gd name="T16" fmla="*/ 0 h 138"/>
                <a:gd name="T17" fmla="*/ 207 w 207"/>
                <a:gd name="T18" fmla="*/ 138 h 13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7" h="138">
                  <a:moveTo>
                    <a:pt x="10" y="138"/>
                  </a:moveTo>
                  <a:lnTo>
                    <a:pt x="207" y="29"/>
                  </a:lnTo>
                  <a:lnTo>
                    <a:pt x="197" y="0"/>
                  </a:lnTo>
                  <a:lnTo>
                    <a:pt x="0" y="118"/>
                  </a:lnTo>
                  <a:lnTo>
                    <a:pt x="10" y="138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pic>
        <p:nvPicPr>
          <p:cNvPr id="3174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4030663"/>
            <a:ext cx="2519363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475" y="2066925"/>
            <a:ext cx="206851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270375"/>
            <a:ext cx="2500313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AutoShape 234"/>
          <p:cNvSpPr>
            <a:spLocks noChangeAspect="1" noChangeArrowheads="1"/>
          </p:cNvSpPr>
          <p:nvPr/>
        </p:nvSpPr>
        <p:spPr bwMode="auto">
          <a:xfrm>
            <a:off x="153988" y="576263"/>
            <a:ext cx="8569325" cy="613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-98524" y="-32094"/>
            <a:ext cx="4651474" cy="3269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3" name="Прямоугольник 352"/>
          <p:cNvSpPr/>
          <p:nvPr/>
        </p:nvSpPr>
        <p:spPr>
          <a:xfrm>
            <a:off x="-108737" y="3223868"/>
            <a:ext cx="3526624" cy="1313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4" name="Прямоугольник 353"/>
          <p:cNvSpPr/>
          <p:nvPr/>
        </p:nvSpPr>
        <p:spPr>
          <a:xfrm>
            <a:off x="-79372" y="4509120"/>
            <a:ext cx="2595555" cy="2337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5" name="Прямоугольник 354"/>
          <p:cNvSpPr/>
          <p:nvPr/>
        </p:nvSpPr>
        <p:spPr>
          <a:xfrm>
            <a:off x="2950693" y="5392564"/>
            <a:ext cx="1602257" cy="14208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7" name="TextBox 356"/>
          <p:cNvSpPr txBox="1"/>
          <p:nvPr/>
        </p:nvSpPr>
        <p:spPr>
          <a:xfrm>
            <a:off x="266875" y="932527"/>
            <a:ext cx="3513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Thermal adsorption of </a:t>
            </a:r>
          </a:p>
          <a:p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elements 114-117 </a:t>
            </a:r>
          </a:p>
          <a:p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on the Au-surface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2878137" y="5388582"/>
            <a:ext cx="2755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1-3 cm</a:t>
            </a:r>
            <a:r>
              <a:rPr lang="en-US" sz="2200" b="1" baseline="30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</a:t>
            </a:r>
          </a:p>
          <a:p>
            <a:r>
              <a:rPr lang="en-US" sz="2200" b="1" baseline="30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He-filled </a:t>
            </a:r>
          </a:p>
          <a:p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stopping chamber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359" name="TextBox 358"/>
          <p:cNvSpPr txBox="1"/>
          <p:nvPr/>
        </p:nvSpPr>
        <p:spPr>
          <a:xfrm rot="19835133">
            <a:off x="377986" y="5694070"/>
            <a:ext cx="229942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from GASSOL</a:t>
            </a:r>
            <a:endParaRPr lang="ru-RU" sz="22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grpSp>
        <p:nvGrpSpPr>
          <p:cNvPr id="360" name="Группа 359"/>
          <p:cNvGrpSpPr/>
          <p:nvPr/>
        </p:nvGrpSpPr>
        <p:grpSpPr>
          <a:xfrm>
            <a:off x="395536" y="5013176"/>
            <a:ext cx="1379064" cy="901863"/>
            <a:chOff x="70273" y="4687377"/>
            <a:chExt cx="1379064" cy="901863"/>
          </a:xfrm>
        </p:grpSpPr>
        <p:sp>
          <p:nvSpPr>
            <p:cNvPr id="361" name="TextBox 60"/>
            <p:cNvSpPr txBox="1">
              <a:spLocks noChangeArrowheads="1"/>
            </p:cNvSpPr>
            <p:nvPr/>
          </p:nvSpPr>
          <p:spPr bwMode="auto">
            <a:xfrm>
              <a:off x="905598" y="4687377"/>
              <a:ext cx="543739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2400" b="1" dirty="0" err="1">
                  <a:solidFill>
                    <a:srgbClr val="0070C0"/>
                  </a:solidFill>
                  <a:latin typeface="Comic Sans MS" panose="030F0702030302020204" pitchFamily="66" charset="0"/>
                </a:rPr>
                <a:t>Rn</a:t>
              </a:r>
              <a:endParaRPr lang="de-DE" altLang="ru-RU" sz="2400" b="1" dirty="0">
                <a:solidFill>
                  <a:srgbClr val="0070C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362" name="Прямоугольник 80"/>
            <p:cNvSpPr>
              <a:spLocks noChangeArrowheads="1"/>
            </p:cNvSpPr>
            <p:nvPr/>
          </p:nvSpPr>
          <p:spPr bwMode="auto">
            <a:xfrm>
              <a:off x="70273" y="5127575"/>
              <a:ext cx="94128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altLang="ru-RU" sz="2400" b="1" dirty="0" err="1">
                  <a:solidFill>
                    <a:srgbClr val="000000"/>
                  </a:solidFill>
                  <a:latin typeface="Comic Sans MS" panose="030F0702030302020204" pitchFamily="66" charset="0"/>
                </a:rPr>
                <a:t>Hg</a:t>
              </a:r>
              <a:r>
                <a:rPr lang="de-DE" altLang="ru-RU" sz="2400" b="1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  </a:t>
              </a:r>
              <a:endParaRPr lang="ru-RU" altLang="ru-RU" sz="2400" dirty="0">
                <a:latin typeface="Comic Sans MS" panose="030F0702030302020204" pitchFamily="66" charset="0"/>
              </a:endParaRPr>
            </a:p>
          </p:txBody>
        </p:sp>
        <p:sp>
          <p:nvSpPr>
            <p:cNvPr id="363" name="Прямоугольник 80"/>
            <p:cNvSpPr>
              <a:spLocks noChangeArrowheads="1"/>
            </p:cNvSpPr>
            <p:nvPr/>
          </p:nvSpPr>
          <p:spPr bwMode="auto">
            <a:xfrm>
              <a:off x="307339" y="4925967"/>
              <a:ext cx="91723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ru-RU" sz="2400" dirty="0">
                  <a:solidFill>
                    <a:srgbClr val="000000"/>
                  </a:solidFill>
                  <a:latin typeface="Comic Sans MS" panose="030F0702030302020204" pitchFamily="66" charset="0"/>
                </a:rPr>
                <a:t> </a:t>
              </a:r>
              <a:r>
                <a:rPr lang="de-DE" altLang="ru-RU" sz="2400" b="1" dirty="0">
                  <a:solidFill>
                    <a:srgbClr val="FF0000"/>
                  </a:solidFill>
                  <a:latin typeface="Comic Sans MS" panose="030F0702030302020204" pitchFamily="66" charset="0"/>
                </a:rPr>
                <a:t>SHE</a:t>
              </a:r>
              <a:endParaRPr lang="ru-RU" altLang="ru-RU" sz="2400" dirty="0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64" name="TextBox 363"/>
          <p:cNvSpPr txBox="1"/>
          <p:nvPr/>
        </p:nvSpPr>
        <p:spPr>
          <a:xfrm>
            <a:off x="6264401" y="3848216"/>
            <a:ext cx="2403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dirty="0">
                <a:latin typeface="Clarendon BT" panose="02040704040505020204" pitchFamily="18" charset="0"/>
              </a:rPr>
              <a:t>COLD </a:t>
            </a:r>
          </a:p>
          <a:p>
            <a:pPr algn="r"/>
            <a:r>
              <a:rPr lang="en-US" sz="2200" dirty="0">
                <a:latin typeface="Clarendon BT" panose="02040704040505020204" pitchFamily="18" charset="0"/>
              </a:rPr>
              <a:t>new setup (PSI)</a:t>
            </a:r>
            <a:endParaRPr lang="ru-RU" sz="2200" dirty="0"/>
          </a:p>
        </p:txBody>
      </p:sp>
      <p:cxnSp>
        <p:nvCxnSpPr>
          <p:cNvPr id="365" name="Прямая соединительная линия 364"/>
          <p:cNvCxnSpPr/>
          <p:nvPr/>
        </p:nvCxnSpPr>
        <p:spPr>
          <a:xfrm>
            <a:off x="2769375" y="4436373"/>
            <a:ext cx="1527" cy="648811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TextBox 365"/>
          <p:cNvSpPr txBox="1"/>
          <p:nvPr/>
        </p:nvSpPr>
        <p:spPr>
          <a:xfrm>
            <a:off x="2304266" y="4006805"/>
            <a:ext cx="9364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He/</a:t>
            </a:r>
            <a:r>
              <a:rPr lang="en-US" sz="2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endParaRPr lang="ru-RU" sz="2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9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04533E-6 L 0.29358 -0.2324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686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0" y="-116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3851275" y="116632"/>
            <a:ext cx="1709738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latin typeface="Calibri" pitchFamily="34" charset="0"/>
              </a:rPr>
              <a:t>SHE-Factory</a:t>
            </a:r>
            <a:endParaRPr lang="ru-RU" sz="2400" b="1" dirty="0">
              <a:latin typeface="Calibri" pitchFamily="34" charset="0"/>
            </a:endParaRPr>
          </a:p>
        </p:txBody>
      </p:sp>
      <p:sp>
        <p:nvSpPr>
          <p:cNvPr id="68611" name="TextBox 2"/>
          <p:cNvSpPr txBox="1">
            <a:spLocks noChangeArrowheads="1"/>
          </p:cNvSpPr>
          <p:nvPr/>
        </p:nvSpPr>
        <p:spPr bwMode="auto">
          <a:xfrm>
            <a:off x="464165" y="722684"/>
            <a:ext cx="228697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2000" b="1" dirty="0">
                <a:latin typeface="Calibri" pitchFamily="34" charset="0"/>
              </a:rPr>
              <a:t>Isotope production:</a:t>
            </a:r>
            <a:endParaRPr lang="ru-RU" sz="2000" b="1" dirty="0">
              <a:latin typeface="Calibri" pitchFamily="34" charset="0"/>
            </a:endParaRPr>
          </a:p>
          <a:p>
            <a:pPr algn="r"/>
            <a:r>
              <a:rPr lang="en-US" sz="2000" b="1" dirty="0">
                <a:latin typeface="Calibri" pitchFamily="34" charset="0"/>
              </a:rPr>
              <a:t>Pu 240-244</a:t>
            </a:r>
          </a:p>
          <a:p>
            <a:pPr algn="r"/>
            <a:r>
              <a:rPr lang="en-US" sz="2000" b="1" dirty="0">
                <a:latin typeface="Calibri" pitchFamily="34" charset="0"/>
              </a:rPr>
              <a:t>Cm 245-248</a:t>
            </a:r>
          </a:p>
          <a:p>
            <a:pPr algn="r"/>
            <a:r>
              <a:rPr lang="en-US" sz="2000" b="1" dirty="0">
                <a:latin typeface="Calibri" pitchFamily="34" charset="0"/>
              </a:rPr>
              <a:t>Bk-249</a:t>
            </a:r>
          </a:p>
          <a:p>
            <a:pPr algn="r"/>
            <a:r>
              <a:rPr lang="en-US" sz="2000" b="1" dirty="0">
                <a:latin typeface="Calibri" pitchFamily="34" charset="0"/>
              </a:rPr>
              <a:t>Cf-249-251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68612" name="TextBox 3"/>
          <p:cNvSpPr txBox="1">
            <a:spLocks noChangeArrowheads="1"/>
          </p:cNvSpPr>
          <p:nvPr/>
        </p:nvSpPr>
        <p:spPr bwMode="auto">
          <a:xfrm>
            <a:off x="3563887" y="1298674"/>
            <a:ext cx="22684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New accelerator &amp; high beam dose of </a:t>
            </a:r>
            <a:r>
              <a:rPr lang="ru-RU" sz="2000" b="1" dirty="0">
                <a:latin typeface="Calibri" pitchFamily="34" charset="0"/>
              </a:rPr>
              <a:t>: </a:t>
            </a:r>
            <a:endParaRPr lang="en-US" sz="2000" b="1" dirty="0">
              <a:latin typeface="Calibri" pitchFamily="34" charset="0"/>
            </a:endParaRPr>
          </a:p>
          <a:p>
            <a:pPr algn="ctr"/>
            <a:r>
              <a:rPr lang="en-US" sz="2000" b="1" dirty="0">
                <a:latin typeface="Calibri" pitchFamily="34" charset="0"/>
              </a:rPr>
              <a:t>Ca-48 </a:t>
            </a:r>
            <a:endParaRPr lang="ru-RU" sz="2000" b="1" dirty="0">
              <a:latin typeface="Calibri" pitchFamily="34" charset="0"/>
            </a:endParaRPr>
          </a:p>
          <a:p>
            <a:pPr algn="ctr"/>
            <a:r>
              <a:rPr lang="en-US" sz="2000" b="1" dirty="0">
                <a:latin typeface="Calibri" pitchFamily="34" charset="0"/>
              </a:rPr>
              <a:t>Ti-50</a:t>
            </a:r>
          </a:p>
          <a:p>
            <a:pPr algn="ctr"/>
            <a:r>
              <a:rPr lang="en-US" sz="2000" b="1" dirty="0">
                <a:latin typeface="Calibri" pitchFamily="34" charset="0"/>
              </a:rPr>
              <a:t>Cr-54 </a:t>
            </a:r>
            <a:endParaRPr lang="ru-RU" sz="2000" b="1" dirty="0">
              <a:latin typeface="Calibri" pitchFamily="34" charset="0"/>
            </a:endParaRPr>
          </a:p>
          <a:p>
            <a:pPr algn="ctr"/>
            <a:r>
              <a:rPr lang="en-US" sz="2000" b="1" dirty="0">
                <a:latin typeface="Calibri" pitchFamily="34" charset="0"/>
              </a:rPr>
              <a:t>Ni-64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6228184" y="1442690"/>
            <a:ext cx="26418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/>
              <a:t>separators &amp; detectors </a:t>
            </a:r>
          </a:p>
          <a:p>
            <a:r>
              <a:rPr lang="en-US" sz="2000" b="1" dirty="0"/>
              <a:t>of the new generation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2916238" y="578222"/>
            <a:ext cx="1368425" cy="576262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4932363" y="506784"/>
            <a:ext cx="1799877" cy="863898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4572000" y="404664"/>
            <a:ext cx="71440" cy="1038026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Группа 5"/>
          <p:cNvGrpSpPr/>
          <p:nvPr/>
        </p:nvGrpSpPr>
        <p:grpSpPr>
          <a:xfrm>
            <a:off x="881257" y="2192377"/>
            <a:ext cx="7939216" cy="1410553"/>
            <a:chOff x="881257" y="2192377"/>
            <a:chExt cx="7939216" cy="1410553"/>
          </a:xfrm>
        </p:grpSpPr>
        <p:sp>
          <p:nvSpPr>
            <p:cNvPr id="68619" name="TextBox 21"/>
            <p:cNvSpPr txBox="1">
              <a:spLocks noChangeArrowheads="1"/>
            </p:cNvSpPr>
            <p:nvPr/>
          </p:nvSpPr>
          <p:spPr bwMode="auto">
            <a:xfrm>
              <a:off x="881257" y="2378794"/>
              <a:ext cx="2178575" cy="707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To be increased</a:t>
              </a:r>
            </a:p>
            <a:p>
              <a:pPr algn="r"/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10 times</a:t>
              </a:r>
              <a:endParaRPr lang="ru-RU" sz="2000" b="1" dirty="0">
                <a:solidFill>
                  <a:srgbClr val="C00000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  <p:sp>
          <p:nvSpPr>
            <p:cNvPr id="68620" name="TextBox 22"/>
            <p:cNvSpPr txBox="1">
              <a:spLocks noChangeArrowheads="1"/>
            </p:cNvSpPr>
            <p:nvPr/>
          </p:nvSpPr>
          <p:spPr bwMode="auto">
            <a:xfrm>
              <a:off x="3851920" y="3202820"/>
              <a:ext cx="188866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Factor</a:t>
              </a:r>
              <a:r>
                <a:rPr lang="ru-RU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 10</a:t>
              </a: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-20</a:t>
              </a:r>
            </a:p>
          </p:txBody>
        </p:sp>
        <p:sp>
          <p:nvSpPr>
            <p:cNvPr id="68621" name="TextBox 23"/>
            <p:cNvSpPr txBox="1">
              <a:spLocks noChangeArrowheads="1"/>
            </p:cNvSpPr>
            <p:nvPr/>
          </p:nvSpPr>
          <p:spPr bwMode="auto">
            <a:xfrm>
              <a:off x="6300192" y="2192377"/>
              <a:ext cx="2520281" cy="1092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Factor </a:t>
              </a:r>
              <a:r>
                <a:rPr lang="ru-RU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3-5</a:t>
              </a:r>
              <a:endParaRPr lang="en-US" sz="2000" b="1" dirty="0">
                <a:solidFill>
                  <a:srgbClr val="C00000"/>
                </a:solidFill>
                <a:latin typeface="Comic Sans MS" pitchFamily="66" charset="0"/>
                <a:ea typeface="Gungsuh" pitchFamily="18" charset="-127"/>
              </a:endParaRPr>
            </a:p>
            <a:p>
              <a:pPr algn="r">
                <a:spcBef>
                  <a:spcPts val="600"/>
                </a:spcBef>
              </a:pPr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is closely linked</a:t>
              </a:r>
            </a:p>
            <a:p>
              <a:pPr algn="r"/>
              <a:r>
                <a:rPr lang="en-US" sz="2000" b="1" dirty="0">
                  <a:solidFill>
                    <a:srgbClr val="C00000"/>
                  </a:solidFill>
                  <a:latin typeface="Comic Sans MS" pitchFamily="66" charset="0"/>
                  <a:ea typeface="Gungsuh" pitchFamily="18" charset="-127"/>
                </a:rPr>
                <a:t>to the intellect</a:t>
              </a:r>
              <a:endParaRPr lang="ru-RU" sz="2000" b="1" dirty="0">
                <a:solidFill>
                  <a:srgbClr val="C00000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318916" y="3562017"/>
            <a:ext cx="3532359" cy="2124838"/>
            <a:chOff x="318916" y="3562017"/>
            <a:chExt cx="3532359" cy="2124838"/>
          </a:xfrm>
        </p:grpSpPr>
        <p:sp>
          <p:nvSpPr>
            <p:cNvPr id="15" name="TextBox 21"/>
            <p:cNvSpPr txBox="1">
              <a:spLocks noChangeArrowheads="1"/>
            </p:cNvSpPr>
            <p:nvPr/>
          </p:nvSpPr>
          <p:spPr bwMode="auto">
            <a:xfrm>
              <a:off x="374151" y="3562017"/>
              <a:ext cx="347712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High-flux isotope reactor </a:t>
              </a:r>
            </a:p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SM-3 at </a:t>
              </a:r>
              <a:r>
                <a:rPr lang="en-US" sz="2000" b="1" dirty="0" err="1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Dimitrovgrad</a:t>
              </a:r>
              <a:endParaRPr lang="ru-RU" sz="2000" b="1" dirty="0">
                <a:solidFill>
                  <a:srgbClr val="1D23A3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  <p:sp>
          <p:nvSpPr>
            <p:cNvPr id="16" name="TextBox 21"/>
            <p:cNvSpPr txBox="1">
              <a:spLocks noChangeArrowheads="1"/>
            </p:cNvSpPr>
            <p:nvPr/>
          </p:nvSpPr>
          <p:spPr bwMode="auto">
            <a:xfrm>
              <a:off x="318916" y="4395018"/>
              <a:ext cx="328153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H</a:t>
              </a:r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ighly productive isotope </a:t>
              </a:r>
            </a:p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separator in </a:t>
              </a:r>
              <a:r>
                <a:rPr lang="en-US" sz="2000" b="1" dirty="0" err="1">
                  <a:solidFill>
                    <a:srgbClr val="1D23A3"/>
                  </a:solidFill>
                  <a:latin typeface="Comic Sans MS" panose="030F0702030302020204" pitchFamily="66" charset="0"/>
                </a:rPr>
                <a:t>Sarov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TextBox 21"/>
            <p:cNvSpPr txBox="1">
              <a:spLocks noChangeArrowheads="1"/>
            </p:cNvSpPr>
            <p:nvPr/>
          </p:nvSpPr>
          <p:spPr bwMode="auto">
            <a:xfrm>
              <a:off x="1346259" y="5286745"/>
              <a:ext cx="153290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itchFamily="66" charset="0"/>
                  <a:ea typeface="Gungsuh" pitchFamily="18" charset="-127"/>
                </a:rPr>
                <a:t>ROSATOM</a:t>
              </a:r>
              <a:endParaRPr lang="ru-RU" sz="2000" b="1" dirty="0">
                <a:solidFill>
                  <a:srgbClr val="1D23A3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</p:grpSp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7164288" y="3610759"/>
            <a:ext cx="208823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Recoil 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Separators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DGFRS-2</a:t>
            </a:r>
          </a:p>
          <a:p>
            <a:pPr algn="ctr"/>
            <a:r>
              <a:rPr lang="en-US" sz="2000" b="1" dirty="0" smtClean="0">
                <a:solidFill>
                  <a:srgbClr val="1D23A3"/>
                </a:solidFill>
                <a:latin typeface="Comic Sans MS" panose="030F0702030302020204" pitchFamily="66" charset="0"/>
              </a:rPr>
              <a:t>DGFRS-3</a:t>
            </a:r>
          </a:p>
          <a:p>
            <a:pPr algn="ctr"/>
            <a:endParaRPr lang="en-US" sz="2000" b="1" dirty="0">
              <a:solidFill>
                <a:srgbClr val="1D23A3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GASSOL</a:t>
            </a:r>
            <a:r>
              <a:rPr lang="ru-RU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 (</a:t>
            </a:r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project)</a:t>
            </a:r>
          </a:p>
          <a:p>
            <a:pPr algn="ctr"/>
            <a:r>
              <a:rPr lang="en-US" sz="2000" b="1" dirty="0">
                <a:solidFill>
                  <a:srgbClr val="1D23A3"/>
                </a:solidFill>
                <a:latin typeface="Comic Sans MS" panose="030F0702030302020204" pitchFamily="66" charset="0"/>
              </a:rPr>
              <a:t> </a:t>
            </a:r>
            <a:endParaRPr lang="ru-RU" sz="2000" b="1" dirty="0">
              <a:solidFill>
                <a:srgbClr val="1D23A3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635896" y="3602930"/>
            <a:ext cx="3384376" cy="2815863"/>
            <a:chOff x="3635896" y="3602930"/>
            <a:chExt cx="3384376" cy="2815863"/>
          </a:xfrm>
        </p:grpSpPr>
        <p:sp>
          <p:nvSpPr>
            <p:cNvPr id="20" name="TextBox 21"/>
            <p:cNvSpPr txBox="1">
              <a:spLocks noChangeArrowheads="1"/>
            </p:cNvSpPr>
            <p:nvPr/>
          </p:nvSpPr>
          <p:spPr bwMode="auto">
            <a:xfrm>
              <a:off x="4067944" y="3602930"/>
              <a:ext cx="2735982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New accelerator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 DC-280 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3 experimental halls 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5 ion beam channels</a:t>
              </a:r>
              <a:endParaRPr lang="ru-RU" sz="2000" b="1" dirty="0">
                <a:solidFill>
                  <a:srgbClr val="1D23A3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3635896" y="5403130"/>
              <a:ext cx="338437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isotopic enrichment of elements</a:t>
              </a:r>
              <a:r>
                <a:rPr lang="ru-RU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for</a:t>
              </a:r>
              <a:r>
                <a:rPr lang="ru-RU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 </a:t>
              </a:r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acceleration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  <a:ea typeface="Gungsuh" pitchFamily="18" charset="-127"/>
                </a:rPr>
                <a:t>in </a:t>
              </a:r>
              <a:r>
                <a:rPr lang="en-US" sz="2000" b="1" dirty="0" err="1">
                  <a:solidFill>
                    <a:srgbClr val="1D23A3"/>
                  </a:solidFill>
                  <a:latin typeface="Comic Sans MS" panose="030F0702030302020204" pitchFamily="66" charset="0"/>
                  <a:ea typeface="Gungsuh" pitchFamily="18" charset="-127"/>
                </a:rPr>
                <a:t>Lesnoy</a:t>
              </a:r>
              <a:endParaRPr lang="ru-RU" sz="2000" b="1" dirty="0">
                <a:solidFill>
                  <a:srgbClr val="1D23A3"/>
                </a:solidFill>
                <a:latin typeface="Comic Sans MS" pitchFamily="66" charset="0"/>
                <a:ea typeface="Gungsuh" pitchFamily="18" charset="-127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43808" y="548680"/>
            <a:ext cx="112466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TARGETS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67504" y="692696"/>
            <a:ext cx="95256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BEAMS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1247" y="786929"/>
            <a:ext cx="98296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SETUPS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204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2413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heavy atoms</a:t>
            </a:r>
            <a:endParaRPr lang="ru-RU" sz="2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9344" y="5589240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Certainly, the “relativistic effect will increase rapidly with increasing </a:t>
            </a:r>
          </a:p>
          <a:p>
            <a:pPr algn="r"/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atomic number of SHE, which may be observed today for all SHE </a:t>
            </a:r>
          </a:p>
          <a:p>
            <a:pPr algn="r"/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112 to element 118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491112"/>
              </p:ext>
            </p:extLst>
          </p:nvPr>
        </p:nvGraphicFramePr>
        <p:xfrm>
          <a:off x="4932040" y="620688"/>
          <a:ext cx="4032448" cy="4941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2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10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01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Z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Isotope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Half-life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112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283</a:t>
                      </a:r>
                      <a:r>
                        <a:rPr lang="en-US" sz="2400" b="1" dirty="0"/>
                        <a:t>Cn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3.6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284</a:t>
                      </a:r>
                      <a:r>
                        <a:rPr lang="en-US" sz="2400" b="1" dirty="0"/>
                        <a:t>Nh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0.9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114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ru-RU" sz="2800" b="1" baseline="30000" dirty="0">
                          <a:solidFill>
                            <a:srgbClr val="C00000"/>
                          </a:solidFill>
                        </a:rPr>
                        <a:t>8</a:t>
                      </a:r>
                      <a:r>
                        <a:rPr lang="en-US" sz="2800" b="1" baseline="30000" dirty="0">
                          <a:solidFill>
                            <a:srgbClr val="C00000"/>
                          </a:solidFill>
                        </a:rPr>
                        <a:t>7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Fl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0.5 s</a:t>
                      </a:r>
                      <a:endParaRPr lang="ru-RU" sz="2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smtClean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2800" b="1" baseline="30000" dirty="0" smtClean="0">
                          <a:solidFill>
                            <a:schemeClr val="tx1"/>
                          </a:solidFill>
                        </a:rPr>
                        <a:t>89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</a:rPr>
                        <a:t>Fl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chemeClr val="tx1"/>
                          </a:solidFill>
                        </a:rPr>
                        <a:t>1.9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115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288</a:t>
                      </a:r>
                      <a:r>
                        <a:rPr lang="en-US" sz="2400" b="1" dirty="0"/>
                        <a:t>Ms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0,16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293</a:t>
                      </a:r>
                      <a:r>
                        <a:rPr lang="en-US" sz="2400" b="1" dirty="0"/>
                        <a:t>Lv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57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294</a:t>
                      </a:r>
                      <a:r>
                        <a:rPr lang="en-US" sz="2400" b="1" dirty="0"/>
                        <a:t>Ts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51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294</a:t>
                      </a:r>
                      <a:r>
                        <a:rPr lang="en-US" sz="2400" b="1" dirty="0"/>
                        <a:t>Og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0.6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15568" y="1022141"/>
            <a:ext cx="50481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First experiment was conducted at </a:t>
            </a:r>
            <a:r>
              <a:rPr lang="en-US" sz="2200" b="1" dirty="0" err="1"/>
              <a:t>Dubna</a:t>
            </a:r>
            <a:endParaRPr lang="ru-RU" sz="22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1899" y="1297592"/>
            <a:ext cx="460100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Calibri" pitchFamily="34" charset="0"/>
                <a:cs typeface="Arial" charset="0"/>
              </a:rPr>
              <a:t>R. </a:t>
            </a:r>
            <a:r>
              <a:rPr lang="en-US" sz="2200" b="1" dirty="0" err="1">
                <a:latin typeface="Calibri" pitchFamily="34" charset="0"/>
                <a:cs typeface="Arial" charset="0"/>
              </a:rPr>
              <a:t>Eichler</a:t>
            </a:r>
            <a:r>
              <a:rPr lang="en-US" sz="2200" b="1" dirty="0">
                <a:latin typeface="Calibri" pitchFamily="34" charset="0"/>
                <a:cs typeface="Arial" charset="0"/>
              </a:rPr>
              <a:t> </a:t>
            </a:r>
            <a:r>
              <a:rPr lang="en-US" sz="2200" b="1" i="1" dirty="0">
                <a:latin typeface="Calibri" pitchFamily="34" charset="0"/>
                <a:cs typeface="Arial" charset="0"/>
              </a:rPr>
              <a:t>et al</a:t>
            </a:r>
            <a:r>
              <a:rPr lang="en-US" sz="2200" b="1" dirty="0">
                <a:latin typeface="Calibri" pitchFamily="34" charset="0"/>
                <a:cs typeface="Arial" charset="0"/>
              </a:rPr>
              <a:t>., Nature 447, (2007) 72</a:t>
            </a:r>
            <a:endParaRPr lang="ru-RU" sz="2200" b="1" dirty="0">
              <a:latin typeface="Calibri" pitchFamily="34" charset="0"/>
              <a:cs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5473" y="2348880"/>
            <a:ext cx="4094519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We </a:t>
            </a:r>
            <a:r>
              <a:rPr lang="en-US" sz="2200" b="1" dirty="0" smtClean="0">
                <a:solidFill>
                  <a:srgbClr val="C00000"/>
                </a:solidFill>
              </a:rPr>
              <a:t>start </a:t>
            </a:r>
            <a:r>
              <a:rPr lang="en-US" sz="2200" b="1" dirty="0">
                <a:solidFill>
                  <a:srgbClr val="C00000"/>
                </a:solidFill>
              </a:rPr>
              <a:t>with DGFRS-3 separator </a:t>
            </a:r>
            <a:endParaRPr lang="ru-RU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1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-13850" y="-27384"/>
            <a:ext cx="9403186" cy="6935495"/>
            <a:chOff x="-13850" y="-27384"/>
            <a:chExt cx="9403186" cy="6935495"/>
          </a:xfrm>
        </p:grpSpPr>
        <p:pic>
          <p:nvPicPr>
            <p:cNvPr id="4403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850" y="-27384"/>
              <a:ext cx="9403186" cy="6935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6516216" y="1383976"/>
              <a:ext cx="1512168" cy="95410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Targetbox</a:t>
              </a:r>
              <a:endPara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4" name="Прямая со стрелкой 3"/>
            <p:cNvCxnSpPr/>
            <p:nvPr/>
          </p:nvCxnSpPr>
          <p:spPr>
            <a:xfrm>
              <a:off x="7272300" y="2274494"/>
              <a:ext cx="0" cy="79446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Прямоугольник 5"/>
          <p:cNvSpPr/>
          <p:nvPr/>
        </p:nvSpPr>
        <p:spPr>
          <a:xfrm>
            <a:off x="35496" y="15007"/>
            <a:ext cx="360040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DGFRS-III separator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835696" y="-99392"/>
            <a:ext cx="7560840" cy="4980074"/>
            <a:chOff x="1864720" y="-77495"/>
            <a:chExt cx="7560840" cy="498007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720" y="-77495"/>
              <a:ext cx="7560840" cy="4980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594665" y="3185282"/>
              <a:ext cx="3283271" cy="52322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8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setup COLD (PSI)</a:t>
              </a:r>
              <a:endPara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798800" y="2953744"/>
            <a:ext cx="11437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496" y="6474822"/>
            <a:ext cx="8307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Yu. </a:t>
            </a:r>
            <a:r>
              <a:rPr lang="en-US" sz="1600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Oganessian</a:t>
            </a:r>
            <a:r>
              <a:rPr lang="en-US" sz="16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 Heavy Ion Research at JINR, July 4-8, 2022,, St. Petersburg</a:t>
            </a:r>
            <a:endParaRPr lang="ru-RU" sz="16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9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2413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heavy atoms</a:t>
            </a:r>
            <a:endParaRPr lang="ru-RU" sz="22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383524"/>
              </p:ext>
            </p:extLst>
          </p:nvPr>
        </p:nvGraphicFramePr>
        <p:xfrm>
          <a:off x="5004048" y="620688"/>
          <a:ext cx="4032448" cy="4941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2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10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301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Z 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Isotope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Half-life</a:t>
                      </a:r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112</a:t>
                      </a:r>
                      <a:endParaRPr lang="ru-RU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283</a:t>
                      </a:r>
                      <a:r>
                        <a:rPr lang="en-US" sz="2400" b="1" dirty="0"/>
                        <a:t>Cn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3.6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113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284</a:t>
                      </a:r>
                      <a:r>
                        <a:rPr lang="en-US" sz="2400" b="1" dirty="0"/>
                        <a:t>Nh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/>
                        <a:t>0.9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114</a:t>
                      </a:r>
                      <a:endParaRPr lang="ru-RU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2800" b="1" baseline="30000" dirty="0">
                          <a:solidFill>
                            <a:schemeClr val="tx1"/>
                          </a:solidFill>
                        </a:rPr>
                        <a:t>8</a:t>
                      </a:r>
                      <a:r>
                        <a:rPr lang="en-US" sz="2800" b="1" baseline="30000" dirty="0">
                          <a:solidFill>
                            <a:schemeClr val="tx1"/>
                          </a:solidFill>
                        </a:rPr>
                        <a:t>7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Fl</a:t>
                      </a:r>
                      <a:endParaRPr lang="ru-RU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</a:rPr>
                        <a:t>0.5 s</a:t>
                      </a:r>
                      <a:endParaRPr lang="ru-RU" sz="2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C00000"/>
                          </a:solidFill>
                        </a:rPr>
                        <a:t>114</a:t>
                      </a:r>
                      <a:endParaRPr lang="ru-RU" sz="22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30000" dirty="0">
                          <a:solidFill>
                            <a:srgbClr val="C00000"/>
                          </a:solidFill>
                        </a:rPr>
                        <a:t>2</a:t>
                      </a:r>
                      <a:r>
                        <a:rPr lang="ru-RU" sz="2800" b="1" baseline="30000" dirty="0">
                          <a:solidFill>
                            <a:srgbClr val="C00000"/>
                          </a:solidFill>
                        </a:rPr>
                        <a:t>89</a:t>
                      </a:r>
                      <a:r>
                        <a:rPr lang="en-US" sz="2400" b="1" dirty="0" err="1">
                          <a:solidFill>
                            <a:srgbClr val="C00000"/>
                          </a:solidFill>
                        </a:rPr>
                        <a:t>Fl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>
                          <a:solidFill>
                            <a:srgbClr val="C00000"/>
                          </a:solidFill>
                        </a:rPr>
                        <a:t>1.9 </a:t>
                      </a:r>
                      <a:r>
                        <a:rPr lang="en-US" sz="2400" b="1" dirty="0">
                          <a:solidFill>
                            <a:srgbClr val="C00000"/>
                          </a:solidFill>
                        </a:rPr>
                        <a:t>s</a:t>
                      </a:r>
                      <a:endParaRPr lang="ru-RU" sz="24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115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288</a:t>
                      </a:r>
                      <a:r>
                        <a:rPr lang="en-US" sz="2400" b="1" dirty="0"/>
                        <a:t>Ms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0,16 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116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293</a:t>
                      </a:r>
                      <a:r>
                        <a:rPr lang="en-US" sz="2400" b="1" dirty="0"/>
                        <a:t>Lv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57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117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294</a:t>
                      </a:r>
                      <a:r>
                        <a:rPr lang="en-US" sz="2400" b="1" dirty="0"/>
                        <a:t>Ts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51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9061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118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30000" dirty="0"/>
                        <a:t>294</a:t>
                      </a:r>
                      <a:r>
                        <a:rPr lang="en-US" sz="2400" b="1" dirty="0"/>
                        <a:t>Og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/>
                        <a:t>0.6</a:t>
                      </a:r>
                      <a:r>
                        <a:rPr lang="en-US" sz="2200" b="1" baseline="0" dirty="0"/>
                        <a:t> </a:t>
                      </a:r>
                      <a:r>
                        <a:rPr lang="en-US" sz="2200" b="1" baseline="0" dirty="0" err="1"/>
                        <a:t>ms</a:t>
                      </a:r>
                      <a:endParaRPr lang="ru-RU" sz="22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4" name="Группа 13"/>
          <p:cNvGrpSpPr/>
          <p:nvPr/>
        </p:nvGrpSpPr>
        <p:grpSpPr>
          <a:xfrm>
            <a:off x="134377" y="3360187"/>
            <a:ext cx="4780832" cy="1584176"/>
            <a:chOff x="79201" y="4077072"/>
            <a:chExt cx="4780832" cy="1584176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9201" y="4077072"/>
              <a:ext cx="4766400" cy="158417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4377" y="4149080"/>
              <a:ext cx="472565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latin typeface="+mj-lt"/>
                </a:rPr>
                <a:t>       GASSOL SC gas-filled </a:t>
              </a:r>
              <a:r>
                <a:rPr lang="ru-RU" sz="2200" b="1" dirty="0">
                  <a:latin typeface="+mj-lt"/>
                </a:rPr>
                <a:t>s</a:t>
              </a:r>
              <a:r>
                <a:rPr lang="en-US" sz="2200" b="1" dirty="0" err="1">
                  <a:latin typeface="+mj-lt"/>
                </a:rPr>
                <a:t>olenoid</a:t>
              </a:r>
              <a:r>
                <a:rPr lang="ru-RU" sz="2200" b="1" dirty="0">
                  <a:latin typeface="+mj-lt"/>
                </a:rPr>
                <a:t> </a:t>
              </a:r>
              <a:r>
                <a:rPr lang="en-US" sz="2200" b="1" dirty="0">
                  <a:latin typeface="+mj-lt"/>
                </a:rPr>
                <a:t>will allow us to stop SHE in a small </a:t>
              </a:r>
              <a:r>
                <a:rPr lang="ru-RU" sz="2200" b="1" dirty="0" err="1">
                  <a:latin typeface="+mj-lt"/>
                </a:rPr>
                <a:t>volume</a:t>
              </a:r>
              <a:r>
                <a:rPr lang="ru-RU" sz="2200" b="1" dirty="0">
                  <a:latin typeface="+mj-lt"/>
                </a:rPr>
                <a:t> </a:t>
              </a:r>
              <a:r>
                <a:rPr lang="en-US" sz="2200" b="1" dirty="0">
                  <a:latin typeface="+mj-lt"/>
                </a:rPr>
                <a:t>                             </a:t>
              </a:r>
              <a:r>
                <a:rPr lang="ru-RU" sz="2200" b="1" dirty="0" err="1">
                  <a:latin typeface="+mj-lt"/>
                </a:rPr>
                <a:t>of</a:t>
              </a:r>
              <a:r>
                <a:rPr lang="ru-RU" sz="2200" b="1" dirty="0">
                  <a:latin typeface="+mj-lt"/>
                </a:rPr>
                <a:t> 1-2 cm</a:t>
              </a:r>
              <a:r>
                <a:rPr lang="ru-RU" sz="2200" b="1" baseline="30000" dirty="0">
                  <a:latin typeface="+mj-lt"/>
                </a:rPr>
                <a:t>3</a:t>
              </a:r>
              <a:r>
                <a:rPr lang="en-US" sz="2200" b="1" baseline="30000" dirty="0">
                  <a:latin typeface="+mj-lt"/>
                </a:rPr>
                <a:t> </a:t>
              </a:r>
              <a:r>
                <a:rPr lang="en-US" sz="2200" b="1" dirty="0">
                  <a:latin typeface="+mj-lt"/>
                </a:rPr>
                <a:t>and study </a:t>
              </a:r>
              <a:r>
                <a:rPr lang="ru-RU" sz="2200" b="1" dirty="0">
                  <a:latin typeface="+mj-lt"/>
                </a:rPr>
                <a:t> </a:t>
              </a:r>
              <a:r>
                <a:rPr lang="en-US" sz="2200" b="1" dirty="0">
                  <a:latin typeface="+mj-lt"/>
                </a:rPr>
                <a:t>the </a:t>
              </a:r>
              <a:r>
                <a:rPr lang="ru-RU" sz="2200" b="1" dirty="0" err="1">
                  <a:latin typeface="+mj-lt"/>
                </a:rPr>
                <a:t>isotopes</a:t>
              </a:r>
              <a:r>
                <a:rPr lang="ru-RU" sz="2200" b="1" dirty="0">
                  <a:latin typeface="+mj-lt"/>
                </a:rPr>
                <a:t> </a:t>
              </a:r>
              <a:endParaRPr lang="en-US" sz="2200" b="1" dirty="0">
                <a:latin typeface="+mj-lt"/>
              </a:endParaRPr>
            </a:p>
            <a:p>
              <a:r>
                <a:rPr lang="ru-RU" sz="2200" b="1" dirty="0" err="1">
                  <a:latin typeface="+mj-lt"/>
                </a:rPr>
                <a:t>with</a:t>
              </a:r>
              <a:r>
                <a:rPr lang="ru-RU" sz="2200" b="1" dirty="0">
                  <a:latin typeface="+mj-lt"/>
                </a:rPr>
                <a:t> T</a:t>
              </a:r>
              <a:r>
                <a:rPr lang="ru-RU" sz="2200" b="1" baseline="-25000" dirty="0">
                  <a:latin typeface="+mj-lt"/>
                </a:rPr>
                <a:t>1/2 </a:t>
              </a:r>
              <a:r>
                <a:rPr lang="ru-RU" sz="2200" b="1" dirty="0">
                  <a:latin typeface="+mj-lt"/>
                </a:rPr>
                <a:t>≥ 30 </a:t>
              </a:r>
              <a:r>
                <a:rPr lang="ru-RU" sz="2200" b="1" dirty="0" err="1">
                  <a:latin typeface="+mj-lt"/>
                </a:rPr>
                <a:t>ms</a:t>
              </a:r>
              <a:endParaRPr lang="ru-RU" sz="2200" b="1" dirty="0">
                <a:latin typeface="+mj-lt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280336" y="2782089"/>
            <a:ext cx="184731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endParaRPr lang="ru-RU" sz="22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24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72" y="1133898"/>
            <a:ext cx="7848600" cy="49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56384" y="4712714"/>
            <a:ext cx="992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SC-coils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326088" y="1260799"/>
            <a:ext cx="945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rotating</a:t>
            </a:r>
          </a:p>
          <a:p>
            <a:r>
              <a:rPr lang="en-US" b="1" dirty="0">
                <a:solidFill>
                  <a:schemeClr val="bg1"/>
                </a:solidFill>
              </a:rPr>
              <a:t>target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597896" y="2574058"/>
            <a:ext cx="1080637" cy="2232248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678027" y="3646905"/>
            <a:ext cx="976487" cy="1159401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33796" y="5274386"/>
            <a:ext cx="1665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beam stopper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797696" y="3499432"/>
            <a:ext cx="708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EVRs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19070" y="3942194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beam</a:t>
            </a:r>
            <a:endParaRPr lang="ru-RU" sz="2000" b="1" dirty="0"/>
          </a:p>
        </p:txBody>
      </p:sp>
      <p:sp>
        <p:nvSpPr>
          <p:cNvPr id="21" name="TextBox 20"/>
          <p:cNvSpPr txBox="1"/>
          <p:nvPr/>
        </p:nvSpPr>
        <p:spPr>
          <a:xfrm rot="20283757">
            <a:off x="50805" y="4704339"/>
            <a:ext cx="1240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 He-gas </a:t>
            </a:r>
          </a:p>
          <a:p>
            <a:r>
              <a:rPr lang="en-US" sz="2000" b="1" dirty="0"/>
              <a:t>catcher</a:t>
            </a:r>
            <a:endParaRPr lang="ru-RU" sz="2000" b="1" dirty="0"/>
          </a:p>
        </p:txBody>
      </p:sp>
      <p:sp>
        <p:nvSpPr>
          <p:cNvPr id="22" name="TextBox 21"/>
          <p:cNvSpPr txBox="1"/>
          <p:nvPr/>
        </p:nvSpPr>
        <p:spPr>
          <a:xfrm rot="20397771">
            <a:off x="3295081" y="2216623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axial screens </a:t>
            </a:r>
          </a:p>
        </p:txBody>
      </p:sp>
      <p:sp>
        <p:nvSpPr>
          <p:cNvPr id="23" name="TextBox 22"/>
          <p:cNvSpPr txBox="1"/>
          <p:nvPr/>
        </p:nvSpPr>
        <p:spPr>
          <a:xfrm rot="20397771">
            <a:off x="3447481" y="4873617"/>
            <a:ext cx="1446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axial screens </a:t>
            </a:r>
          </a:p>
        </p:txBody>
      </p:sp>
      <p:sp>
        <p:nvSpPr>
          <p:cNvPr id="24" name="TextBox 23"/>
          <p:cNvSpPr txBox="1"/>
          <p:nvPr/>
        </p:nvSpPr>
        <p:spPr>
          <a:xfrm rot="858469">
            <a:off x="1410592" y="3359859"/>
            <a:ext cx="949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radial </a:t>
            </a:r>
          </a:p>
          <a:p>
            <a:r>
              <a:rPr lang="en-GB" b="1" dirty="0">
                <a:solidFill>
                  <a:schemeClr val="bg1"/>
                </a:solidFill>
              </a:rPr>
              <a:t>screens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5368" y="1421930"/>
            <a:ext cx="1366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GASSOL</a:t>
            </a:r>
            <a:endParaRPr lang="ru-RU" sz="2800" b="1" dirty="0">
              <a:solidFill>
                <a:srgbClr val="FFFF00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1160486" y="4643492"/>
            <a:ext cx="565924" cy="234822"/>
          </a:xfrm>
          <a:prstGeom prst="line">
            <a:avLst/>
          </a:prstGeom>
          <a:ln w="571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841613" y="2070002"/>
            <a:ext cx="565924" cy="234822"/>
          </a:xfrm>
          <a:prstGeom prst="line">
            <a:avLst/>
          </a:prstGeom>
          <a:ln w="5715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20283757">
            <a:off x="8409464" y="1598857"/>
            <a:ext cx="78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baseline="30000" dirty="0" smtClean="0">
                <a:solidFill>
                  <a:schemeClr val="accent2">
                    <a:lumMod val="75000"/>
                  </a:schemeClr>
                </a:solidFill>
              </a:rPr>
              <a:t>48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Ca </a:t>
            </a:r>
          </a:p>
          <a:p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beam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15356" y="5693186"/>
            <a:ext cx="1803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recoil’s stopper</a:t>
            </a:r>
            <a:endParaRPr lang="ru-RU" sz="2000" b="1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1807244" y="4655017"/>
            <a:ext cx="976487" cy="1159401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689372" y="2840417"/>
            <a:ext cx="976487" cy="1159401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194453" y="3373249"/>
            <a:ext cx="1494919" cy="1874397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64048" y="320577"/>
            <a:ext cx="83535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Superconducting </a:t>
            </a:r>
            <a:r>
              <a:rPr lang="en-US" sz="2200" dirty="0">
                <a:solidFill>
                  <a:srgbClr val="0033CC"/>
                </a:solidFill>
                <a:latin typeface="Comic Sans MS" panose="030F0702030302020204" pitchFamily="66" charset="0"/>
              </a:rPr>
              <a:t>gas-filled separator of </a:t>
            </a:r>
            <a:r>
              <a:rPr lang="en-US" sz="2200" dirty="0" smtClean="0">
                <a:solidFill>
                  <a:srgbClr val="0033CC"/>
                </a:solidFill>
                <a:latin typeface="Comic Sans MS" panose="030F0702030302020204" pitchFamily="66" charset="0"/>
              </a:rPr>
              <a:t>super heavy </a:t>
            </a:r>
            <a:r>
              <a:rPr lang="en-US" sz="2200" dirty="0">
                <a:solidFill>
                  <a:srgbClr val="0033CC"/>
                </a:solidFill>
                <a:latin typeface="Comic Sans MS" panose="030F0702030302020204" pitchFamily="66" charset="0"/>
              </a:rPr>
              <a:t>elements</a:t>
            </a:r>
            <a:endParaRPr lang="ru-RU" sz="2200" b="1" dirty="0">
              <a:solidFill>
                <a:srgbClr val="00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7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657276"/>
              </p:ext>
            </p:extLst>
          </p:nvPr>
        </p:nvGraphicFramePr>
        <p:xfrm>
          <a:off x="1860277" y="804774"/>
          <a:ext cx="6456139" cy="4861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CorelDRAW" r:id="rId4" imgW="7443720" imgH="5611680" progId="CorelDraw.Graphic.19">
                  <p:embed/>
                </p:oleObj>
              </mc:Choice>
              <mc:Fallback>
                <p:oleObj name="CorelDRAW" r:id="rId4" imgW="7443720" imgH="5611680" progId="CorelDraw.Graphic.19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60277" y="804774"/>
                        <a:ext cx="6456139" cy="48618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72645" y="22449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larendon Blk BT" panose="02040905050505020204" pitchFamily="18" charset="0"/>
              </a:rPr>
              <a:t>n=1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26327" y="9487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larendon Blk BT" panose="02040905050505020204" pitchFamily="18" charset="0"/>
              </a:rPr>
              <a:t>n=2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363530" y="94879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larendon Blk BT" panose="02040905050505020204" pitchFamily="18" charset="0"/>
              </a:rPr>
              <a:t>n=3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515930" y="166887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larendon Blk BT" panose="02040905050505020204" pitchFamily="18" charset="0"/>
              </a:rPr>
              <a:t>n=4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756821" y="325304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larendon Blk BT" panose="02040905050505020204" pitchFamily="18" charset="0"/>
              </a:rPr>
              <a:t>n=5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952749" y="404513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larendon Blk BT" panose="02040905050505020204" pitchFamily="18" charset="0"/>
              </a:rPr>
              <a:t>n=6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260877" y="461190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larendon Blk BT" panose="02040905050505020204" pitchFamily="18" charset="0"/>
              </a:rPr>
              <a:t>n=7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5423336" y="3530586"/>
            <a:ext cx="128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non</a:t>
            </a:r>
          </a:p>
          <a:p>
            <a:pPr algn="ctr"/>
            <a:r>
              <a:rPr lang="en-US" sz="2000" b="1" dirty="0" smtClean="0"/>
              <a:t>relativistic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796381" y="103676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larendon Blk BT" panose="02040905050505020204" pitchFamily="18" charset="0"/>
              </a:rPr>
              <a:t>Z=118</a:t>
            </a:r>
            <a:endParaRPr lang="ru-RU" sz="2000" dirty="0"/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4368132" y="116632"/>
            <a:ext cx="35162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latin typeface="Calibri" pitchFamily="34" charset="0"/>
                <a:cs typeface="Arial" charset="0"/>
              </a:rPr>
              <a:t>Relativistic Contraction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18138" y="5773326"/>
            <a:ext cx="1871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  (in a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249957" y="2680126"/>
            <a:ext cx="2581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 density  (a.u.)</a:t>
            </a:r>
            <a:endParaRPr lang="ru-RU" sz="20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2364332" y="780922"/>
            <a:ext cx="6491349" cy="4452347"/>
            <a:chOff x="2364332" y="884868"/>
            <a:chExt cx="6491349" cy="4452347"/>
          </a:xfrm>
        </p:grpSpPr>
        <p:graphicFrame>
          <p:nvGraphicFramePr>
            <p:cNvPr id="5" name="Объект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5875284"/>
                </p:ext>
              </p:extLst>
            </p:nvPr>
          </p:nvGraphicFramePr>
          <p:xfrm>
            <a:off x="2364332" y="884868"/>
            <a:ext cx="5832233" cy="4452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9" name="CorelDRAW" r:id="rId6" imgW="6672240" imgH="5099400" progId="CorelDraw.Graphic.19">
                    <p:embed/>
                  </p:oleObj>
                </mc:Choice>
                <mc:Fallback>
                  <p:oleObj name="CorelDRAW" r:id="rId6" imgW="6672240" imgH="5099400" progId="CorelDraw.Graphic.19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364332" y="884868"/>
                          <a:ext cx="5832233" cy="445234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Группа 5"/>
            <p:cNvGrpSpPr/>
            <p:nvPr/>
          </p:nvGrpSpPr>
          <p:grpSpPr>
            <a:xfrm>
              <a:off x="6952749" y="3539983"/>
              <a:ext cx="1902932" cy="812530"/>
              <a:chOff x="6946348" y="3516109"/>
              <a:chExt cx="1902932" cy="812530"/>
            </a:xfrm>
          </p:grpSpPr>
          <p:sp>
            <p:nvSpPr>
              <p:cNvPr id="3" name="Прямоугольник 2"/>
              <p:cNvSpPr/>
              <p:nvPr/>
            </p:nvSpPr>
            <p:spPr>
              <a:xfrm>
                <a:off x="7235338" y="3617533"/>
                <a:ext cx="1324952" cy="4354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6946348" y="3516109"/>
                <a:ext cx="1902932" cy="812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b="1" dirty="0" smtClean="0">
                    <a:solidFill>
                      <a:srgbClr val="C00000"/>
                    </a:solidFill>
                  </a:rPr>
                  <a:t>        correlation </a:t>
                </a:r>
              </a:p>
              <a:p>
                <a:r>
                  <a:rPr lang="en-US" sz="2100" b="1" dirty="0" smtClean="0">
                    <a:solidFill>
                      <a:srgbClr val="C00000"/>
                    </a:solidFill>
                  </a:rPr>
                  <a:t>effects</a:t>
                </a:r>
                <a:endParaRPr lang="ru-RU" sz="21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22" name="Группа 21"/>
          <p:cNvGrpSpPr/>
          <p:nvPr/>
        </p:nvGrpSpPr>
        <p:grpSpPr>
          <a:xfrm>
            <a:off x="1763688" y="4880430"/>
            <a:ext cx="253332" cy="253332"/>
            <a:chOff x="2170659" y="1519484"/>
            <a:chExt cx="253332" cy="25333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>
              <a:off x="2303748" y="1519484"/>
              <a:ext cx="0" cy="25333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2297325" y="1512210"/>
              <a:ext cx="0" cy="253332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51520" y="4799347"/>
            <a:ext cx="14275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nucleus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43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2036223"/>
              </p:ext>
            </p:extLst>
          </p:nvPr>
        </p:nvGraphicFramePr>
        <p:xfrm>
          <a:off x="1259632" y="922082"/>
          <a:ext cx="6613525" cy="463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CorelDRAW" r:id="rId4" imgW="6033600" imgH="4235400" progId="CorelDraw.Graphic.21">
                  <p:embed/>
                </p:oleObj>
              </mc:Choice>
              <mc:Fallback>
                <p:oleObj name="CorelDRAW" r:id="rId4" imgW="6033600" imgH="4235400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59632" y="922082"/>
                        <a:ext cx="6613525" cy="4637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855839" y="4522482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Ne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544582" y="5144625"/>
            <a:ext cx="47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He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411760" y="4442753"/>
            <a:ext cx="431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Ar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86785" y="3874410"/>
            <a:ext cx="414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Kr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923928" y="3802402"/>
            <a:ext cx="4507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Xe</a:t>
            </a:r>
            <a:endParaRPr lang="ru-RU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004048" y="3586378"/>
            <a:ext cx="466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Rn</a:t>
            </a:r>
            <a:endParaRPr lang="ru-RU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322656" y="2706313"/>
            <a:ext cx="9076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boiling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88224" y="2218226"/>
            <a:ext cx="97815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melting</a:t>
            </a:r>
            <a:endParaRPr lang="ru-RU" sz="2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6300192" y="2749744"/>
            <a:ext cx="23762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68344" y="2369912"/>
            <a:ext cx="1506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 </a:t>
            </a:r>
          </a:p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endParaRPr lang="ru-RU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23928" y="5577994"/>
            <a:ext cx="180427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Atomic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number</a:t>
            </a:r>
            <a:endParaRPr lang="ru-RU" sz="2000" dirty="0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-9473" y="2729689"/>
            <a:ext cx="19302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Temperature  (K)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3952504" y="686313"/>
            <a:ext cx="4795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Comic Sans MS" panose="030F0702030302020204" pitchFamily="66" charset="0"/>
                <a:ea typeface="Cambria" panose="02040503050406030204" pitchFamily="18" charset="0"/>
              </a:rPr>
              <a:t>P. Schwerdtfeger et al. Angewandte Chemie (2020)</a:t>
            </a:r>
            <a:endParaRPr lang="ru-RU" sz="1400" b="1" dirty="0">
              <a:solidFill>
                <a:schemeClr val="tx2"/>
              </a:solidFill>
              <a:latin typeface="Comic Sans MS" panose="030F0702030302020204" pitchFamily="66" charset="0"/>
              <a:ea typeface="Cambria" panose="020405030504060302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51690" y="332656"/>
            <a:ext cx="1457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chemeClr val="accent2">
                    <a:lumMod val="75000"/>
                  </a:schemeClr>
                </a:solidFill>
              </a:rPr>
              <a:t>Noble gases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88224" y="129199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R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588224" y="3117167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Rounded MT Bold" panose="020F0704030504030204" pitchFamily="34" charset="0"/>
              </a:rPr>
              <a:t>NR</a:t>
            </a:r>
            <a:endParaRPr lang="ru-RU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1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4"/>
          <a:stretch/>
        </p:blipFill>
        <p:spPr bwMode="auto">
          <a:xfrm>
            <a:off x="579318" y="620688"/>
            <a:ext cx="7881114" cy="4706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79190" y="260648"/>
            <a:ext cx="47130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Periodic Table </a:t>
            </a:r>
            <a:endParaRPr lang="ru-RU" sz="2400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calculated in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relativistic approximation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954852" y="3356249"/>
            <a:ext cx="453392" cy="541023"/>
            <a:chOff x="8655703" y="3650336"/>
            <a:chExt cx="453392" cy="541023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8655703" y="3721796"/>
              <a:ext cx="426243" cy="43204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57227" y="3650336"/>
              <a:ext cx="451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Arial Narrow" panose="020B0606020202030204" pitchFamily="34" charset="0"/>
                </a:rPr>
                <a:t>118</a:t>
              </a:r>
              <a:endParaRPr lang="ru-RU" sz="16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658331" y="3868194"/>
              <a:ext cx="45076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Og</a:t>
              </a:r>
              <a:endParaRPr lang="ru-RU" sz="1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 flipV="1">
            <a:off x="667916" y="3862139"/>
            <a:ext cx="1709862" cy="1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550428" y="3854995"/>
            <a:ext cx="1775678" cy="505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587102" y="3857376"/>
            <a:ext cx="1717380" cy="23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Группа 39"/>
          <p:cNvGrpSpPr/>
          <p:nvPr/>
        </p:nvGrpSpPr>
        <p:grpSpPr>
          <a:xfrm>
            <a:off x="539552" y="2994356"/>
            <a:ext cx="7863650" cy="1268784"/>
            <a:chOff x="132026" y="4985665"/>
            <a:chExt cx="7863650" cy="1395663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132026" y="5883780"/>
              <a:ext cx="1775678" cy="497548"/>
              <a:chOff x="132026" y="5883780"/>
              <a:chExt cx="1775678" cy="497548"/>
            </a:xfrm>
          </p:grpSpPr>
          <p:sp>
            <p:nvSpPr>
              <p:cNvPr id="28" name="Прямоугольник 27"/>
              <p:cNvSpPr/>
              <p:nvPr/>
            </p:nvSpPr>
            <p:spPr>
              <a:xfrm>
                <a:off x="204526" y="5907209"/>
                <a:ext cx="1512168" cy="4741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/>
              <p:cNvSpPr/>
              <p:nvPr/>
            </p:nvSpPr>
            <p:spPr>
              <a:xfrm>
                <a:off x="199764" y="5937470"/>
                <a:ext cx="435780" cy="4320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32026" y="5883780"/>
                <a:ext cx="56656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 Narrow" panose="020B0606020202030204" pitchFamily="34" charset="0"/>
                  </a:rPr>
                  <a:t>(119)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6" name="Прямоугольник 15"/>
              <p:cNvSpPr/>
              <p:nvPr/>
            </p:nvSpPr>
            <p:spPr>
              <a:xfrm>
                <a:off x="634089" y="5938613"/>
                <a:ext cx="435780" cy="43204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1068414" y="5939756"/>
                <a:ext cx="435780" cy="432048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67912" y="5889687"/>
                <a:ext cx="5757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 Narrow" panose="020B0606020202030204" pitchFamily="34" charset="0"/>
                  </a:rPr>
                  <a:t>(120)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95544" y="5891615"/>
                <a:ext cx="57579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latin typeface="Arial Narrow" panose="020B0606020202030204" pitchFamily="34" charset="0"/>
                  </a:rPr>
                  <a:t>(121)</a:t>
                </a:r>
                <a:endParaRPr lang="ru-RU" sz="1600" b="1" dirty="0"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24" name="Прямая со стрелкой 23"/>
              <p:cNvCxnSpPr/>
              <p:nvPr/>
            </p:nvCxnSpPr>
            <p:spPr>
              <a:xfrm>
                <a:off x="1506609" y="6016982"/>
                <a:ext cx="2160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/>
              <p:cNvCxnSpPr/>
              <p:nvPr/>
            </p:nvCxnSpPr>
            <p:spPr>
              <a:xfrm>
                <a:off x="1514312" y="6114173"/>
                <a:ext cx="2160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Прямая со стрелкой 25"/>
              <p:cNvCxnSpPr/>
              <p:nvPr/>
            </p:nvCxnSpPr>
            <p:spPr>
              <a:xfrm>
                <a:off x="1828009" y="6286252"/>
                <a:ext cx="7687" cy="0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Прямая со стрелкой 26"/>
              <p:cNvCxnSpPr/>
              <p:nvPr/>
            </p:nvCxnSpPr>
            <p:spPr>
              <a:xfrm>
                <a:off x="1511947" y="6216572"/>
                <a:ext cx="21602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Прямоугольник 37"/>
              <p:cNvSpPr/>
              <p:nvPr/>
            </p:nvSpPr>
            <p:spPr>
              <a:xfrm>
                <a:off x="1722633" y="6222334"/>
                <a:ext cx="185071" cy="1471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" name="Группа 2"/>
            <p:cNvGrpSpPr/>
            <p:nvPr/>
          </p:nvGrpSpPr>
          <p:grpSpPr>
            <a:xfrm>
              <a:off x="190763" y="4985665"/>
              <a:ext cx="7804913" cy="1379981"/>
              <a:chOff x="746575" y="3190529"/>
              <a:chExt cx="7804913" cy="1379981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6814000" y="3190529"/>
                <a:ext cx="1737488" cy="970456"/>
              </a:xfrm>
              <a:prstGeom prst="rect">
                <a:avLst/>
              </a:prstGeom>
              <a:noFill/>
              <a:ln w="5715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746575" y="3667256"/>
                <a:ext cx="877859" cy="903254"/>
              </a:xfrm>
              <a:prstGeom prst="rect">
                <a:avLst/>
              </a:prstGeom>
              <a:noFill/>
              <a:ln w="57150">
                <a:solidFill>
                  <a:srgbClr val="37894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006699"/>
                  </a:solidFill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6969520" y="2714702"/>
            <a:ext cx="108876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6699"/>
                </a:solidFill>
                <a:latin typeface="Clarendon Blk BT" panose="02040905050505020204" pitchFamily="18" charset="0"/>
              </a:rPr>
              <a:t>SHE</a:t>
            </a:r>
          </a:p>
          <a:p>
            <a:pPr algn="ctr"/>
            <a:r>
              <a:rPr lang="en-US" sz="2000" dirty="0" smtClean="0">
                <a:solidFill>
                  <a:srgbClr val="006699"/>
                </a:solidFill>
                <a:latin typeface="Clarendon Blk BT" panose="02040905050505020204" pitchFamily="18" charset="0"/>
              </a:rPr>
              <a:t>known</a:t>
            </a:r>
            <a:endParaRPr lang="ru-RU" sz="2000" dirty="0">
              <a:solidFill>
                <a:srgbClr val="006699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33484" y="3011336"/>
            <a:ext cx="7889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7894C"/>
                </a:solidFill>
                <a:latin typeface="Clarendon Blk BT" panose="02040905050505020204" pitchFamily="18" charset="0"/>
              </a:rPr>
              <a:t>next</a:t>
            </a:r>
            <a:endParaRPr lang="ru-RU" sz="2000" dirty="0">
              <a:solidFill>
                <a:srgbClr val="37894C"/>
              </a:solidFill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1453354" y="3857300"/>
            <a:ext cx="7493820" cy="466403"/>
            <a:chOff x="1446211" y="3835871"/>
            <a:chExt cx="7493820" cy="46640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1446211" y="3835871"/>
              <a:ext cx="1339882" cy="435617"/>
              <a:chOff x="2046685" y="3436907"/>
              <a:chExt cx="1339882" cy="435617"/>
            </a:xfrm>
          </p:grpSpPr>
          <p:sp>
            <p:nvSpPr>
              <p:cNvPr id="33" name="Прямоугольник 32"/>
              <p:cNvSpPr/>
              <p:nvPr/>
            </p:nvSpPr>
            <p:spPr>
              <a:xfrm>
                <a:off x="2070840" y="3436907"/>
                <a:ext cx="429473" cy="4308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C00000"/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046685" y="3481818"/>
                <a:ext cx="48282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7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</a:t>
                </a:r>
                <a:r>
                  <a:rPr lang="en-US" sz="17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21</a:t>
                </a:r>
                <a:endPara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2503010" y="3439304"/>
                <a:ext cx="429473" cy="4308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00"/>
                  </a:solidFill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935058" y="3441701"/>
                <a:ext cx="429473" cy="430823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38100">
                <a:solidFill>
                  <a:schemeClr val="bg1"/>
                </a:solidFill>
              </a:ln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 prst="angle"/>
              </a:sp3d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FFFF00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442522" y="3493865"/>
                <a:ext cx="48282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7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</a:t>
                </a:r>
                <a:r>
                  <a:rPr lang="en-US" sz="17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22</a:t>
                </a:r>
                <a:endPara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903743" y="3486722"/>
                <a:ext cx="482824" cy="3539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17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1</a:t>
                </a:r>
                <a:r>
                  <a:rPr lang="en-US" sz="17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</a:rPr>
                  <a:t>23</a:t>
                </a:r>
                <a:endParaRPr lang="ru-RU" sz="17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 bwMode="auto">
            <a:xfrm>
              <a:off x="2822085" y="3902164"/>
              <a:ext cx="611794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0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Arial" charset="0"/>
                </a:rPr>
                <a:t>The group difference will be greatly depressed or disappear</a:t>
              </a:r>
              <a:endPara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36013" y="5341258"/>
            <a:ext cx="3124117" cy="433220"/>
            <a:chOff x="436013" y="5341258"/>
            <a:chExt cx="3124117" cy="433220"/>
          </a:xfrm>
        </p:grpSpPr>
        <p:sp>
          <p:nvSpPr>
            <p:cNvPr id="55" name="TextBox 54"/>
            <p:cNvSpPr txBox="1"/>
            <p:nvPr/>
          </p:nvSpPr>
          <p:spPr>
            <a:xfrm>
              <a:off x="1443846" y="5383772"/>
              <a:ext cx="18473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56" name="Прямоугольник 55"/>
            <p:cNvSpPr/>
            <p:nvPr/>
          </p:nvSpPr>
          <p:spPr>
            <a:xfrm>
              <a:off x="1900171" y="5341258"/>
              <a:ext cx="429473" cy="43082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00"/>
                </a:solidFill>
              </a:endParaRPr>
            </a:p>
          </p:txBody>
        </p:sp>
        <p:sp>
          <p:nvSpPr>
            <p:cNvPr id="57" name="Прямоугольник 56"/>
            <p:cNvSpPr/>
            <p:nvPr/>
          </p:nvSpPr>
          <p:spPr>
            <a:xfrm>
              <a:off x="2332219" y="5343655"/>
              <a:ext cx="429473" cy="43082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angle"/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39683" y="5395819"/>
              <a:ext cx="48282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</a:t>
              </a:r>
              <a:r>
                <a:rPr lang="en-US" sz="17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22</a:t>
              </a:r>
              <a:endPara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300904" y="5388676"/>
              <a:ext cx="48282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7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</a:t>
              </a:r>
              <a:r>
                <a:rPr lang="en-US" sz="17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23</a:t>
              </a:r>
              <a:endParaRPr lang="ru-RU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cxnSp>
          <p:nvCxnSpPr>
            <p:cNvPr id="21" name="Прямая соединительная линия 20"/>
            <p:cNvCxnSpPr/>
            <p:nvPr/>
          </p:nvCxnSpPr>
          <p:spPr>
            <a:xfrm>
              <a:off x="1692328" y="5499987"/>
              <a:ext cx="191566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>
              <a:off x="1692328" y="5609529"/>
              <a:ext cx="191566" cy="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436013" y="5363692"/>
              <a:ext cx="12939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Superactinides</a:t>
              </a:r>
              <a:endPara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729453" y="5388676"/>
              <a:ext cx="830677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7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  . . .</a:t>
              </a:r>
              <a:r>
                <a:rPr lang="ru-RU" sz="17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1</a:t>
              </a:r>
              <a:r>
                <a:rPr lang="en-US" sz="1700" b="1" dirty="0" smtClean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</a:rPr>
                <a:t>55</a:t>
              </a:r>
              <a:endParaRPr lang="ru-RU" sz="17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1911720" y="3876589"/>
            <a:ext cx="7035454" cy="447753"/>
            <a:chOff x="1911720" y="3876589"/>
            <a:chExt cx="7035454" cy="447753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1911720" y="3876589"/>
              <a:ext cx="849972" cy="447114"/>
              <a:chOff x="1911720" y="3876589"/>
              <a:chExt cx="849972" cy="447114"/>
            </a:xfrm>
          </p:grpSpPr>
          <p:sp>
            <p:nvSpPr>
              <p:cNvPr id="36" name="Прямоугольник 35"/>
              <p:cNvSpPr/>
              <p:nvPr/>
            </p:nvSpPr>
            <p:spPr>
              <a:xfrm>
                <a:off x="1911720" y="3876589"/>
                <a:ext cx="849972" cy="4471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917876" y="4051443"/>
                <a:ext cx="191566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1917876" y="4160985"/>
                <a:ext cx="191566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Прямоугольник 65"/>
            <p:cNvSpPr/>
            <p:nvPr/>
          </p:nvSpPr>
          <p:spPr>
            <a:xfrm>
              <a:off x="2829228" y="3928712"/>
              <a:ext cx="6117946" cy="3956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436013" y="5327144"/>
            <a:ext cx="3199883" cy="550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2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39" y="-99392"/>
            <a:ext cx="9252520" cy="695739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87624" y="1052736"/>
            <a:ext cx="5408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Comic Sans MS" panose="030F0702030302020204" pitchFamily="66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741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9050"/>
            <a:ext cx="9197976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Box 4"/>
          <p:cNvSpPr txBox="1">
            <a:spLocks noChangeArrowheads="1"/>
          </p:cNvSpPr>
          <p:nvPr/>
        </p:nvSpPr>
        <p:spPr bwMode="auto">
          <a:xfrm>
            <a:off x="3851275" y="333375"/>
            <a:ext cx="2990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GeoSlab703 Md BT" pitchFamily="18" charset="0"/>
              </a:rPr>
              <a:t>March 2012, </a:t>
            </a:r>
            <a:r>
              <a:rPr lang="en-US" altLang="ru-RU" sz="2400" b="1" dirty="0" err="1">
                <a:latin typeface="GeoSlab703 Md BT" pitchFamily="18" charset="0"/>
              </a:rPr>
              <a:t>Dubna</a:t>
            </a:r>
            <a:endParaRPr lang="en-US" altLang="ru-RU" sz="2400" b="1" dirty="0">
              <a:latin typeface="GeoSlab703 Md BT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496" y="6474822"/>
            <a:ext cx="8058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Yu. </a:t>
            </a:r>
            <a:r>
              <a:rPr lang="en-US" sz="16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Oganessian</a:t>
            </a:r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  </a:t>
            </a:r>
            <a:r>
              <a:rPr lang="en-US" sz="1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b="1" dirty="0">
                <a:solidFill>
                  <a:schemeClr val="bg1"/>
                </a:solidFill>
                <a:latin typeface="Comic Sans MS" panose="030F0702030302020204" pitchFamily="66" charset="0"/>
              </a:rPr>
              <a:t>2022, </a:t>
            </a:r>
            <a:r>
              <a:rPr lang="en-US" sz="1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JINR, </a:t>
            </a:r>
            <a:r>
              <a:rPr lang="en-US" sz="1600" b="1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Dubna</a:t>
            </a:r>
            <a:endParaRPr lang="ru-RU" sz="16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71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7"/>
            <a:ext cx="9144000" cy="559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Box 5"/>
          <p:cNvSpPr txBox="1">
            <a:spLocks noChangeArrowheads="1"/>
          </p:cNvSpPr>
          <p:nvPr/>
        </p:nvSpPr>
        <p:spPr bwMode="auto">
          <a:xfrm>
            <a:off x="611188" y="836613"/>
            <a:ext cx="2609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000" b="1" dirty="0">
                <a:solidFill>
                  <a:srgbClr val="1D23A3"/>
                </a:solidFill>
                <a:latin typeface="GeoSlab703 Md BT" pitchFamily="18" charset="0"/>
              </a:rPr>
              <a:t>August 2017, </a:t>
            </a:r>
            <a:r>
              <a:rPr lang="en-US" altLang="ru-RU" sz="2000" b="1" dirty="0" err="1">
                <a:solidFill>
                  <a:srgbClr val="1D23A3"/>
                </a:solidFill>
                <a:latin typeface="GeoSlab703 Md BT" pitchFamily="18" charset="0"/>
              </a:rPr>
              <a:t>Dubna</a:t>
            </a:r>
            <a:endParaRPr lang="en-US" altLang="ru-RU" sz="2000" b="1" dirty="0">
              <a:solidFill>
                <a:srgbClr val="1D23A3"/>
              </a:solidFill>
              <a:latin typeface="GeoSlab703 Md B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5600" y="5056188"/>
            <a:ext cx="1965325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FF00"/>
                </a:solidFill>
                <a:latin typeface="GeoSlab703 Md BT" panose="02060603020205020403" pitchFamily="18" charset="0"/>
                <a:cs typeface="Arial" charset="0"/>
              </a:rPr>
              <a:t>SHE-Factory</a:t>
            </a:r>
            <a:endParaRPr lang="ru-RU" sz="2400" b="1" dirty="0">
              <a:solidFill>
                <a:srgbClr val="FFFF00"/>
              </a:solidFill>
              <a:latin typeface="+mn-lt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800" cy="648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0336" y="5844253"/>
            <a:ext cx="368473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rial" charset="0"/>
              </a:rPr>
              <a:t>New cyclotron DC-280</a:t>
            </a: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851855"/>
              </p:ext>
            </p:extLst>
          </p:nvPr>
        </p:nvGraphicFramePr>
        <p:xfrm>
          <a:off x="-2052736" y="-1539552"/>
          <a:ext cx="3672408" cy="11521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322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en-US" sz="2400" baseline="30000" dirty="0"/>
                        <a:t>7</a:t>
                      </a:r>
                      <a:r>
                        <a:rPr lang="en-US" sz="2400" dirty="0"/>
                        <a:t>Li – </a:t>
                      </a:r>
                      <a:r>
                        <a:rPr lang="en-US" sz="2400" baseline="30000" dirty="0"/>
                        <a:t>48</a:t>
                      </a:r>
                      <a:r>
                        <a:rPr lang="en-US" sz="2400" dirty="0"/>
                        <a:t>Ca</a:t>
                      </a:r>
                      <a:r>
                        <a:rPr lang="en-US" sz="2400" baseline="0" dirty="0"/>
                        <a:t> – </a:t>
                      </a:r>
                      <a:r>
                        <a:rPr lang="en-US" sz="2400" baseline="30000" dirty="0"/>
                        <a:t>136</a:t>
                      </a:r>
                      <a:r>
                        <a:rPr lang="en-US" sz="2400" baseline="0" dirty="0"/>
                        <a:t>Xe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10 </a:t>
                      </a:r>
                      <a:r>
                        <a:rPr lang="en-US" sz="2400" dirty="0" err="1"/>
                        <a:t>pµA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r"/>
                      <a:r>
                        <a:rPr lang="en-US" sz="2400" b="1" baseline="30000" dirty="0"/>
                        <a:t>238</a:t>
                      </a:r>
                      <a:r>
                        <a:rPr lang="en-US" sz="2400" b="1" dirty="0"/>
                        <a:t>U</a:t>
                      </a:r>
                      <a:endParaRPr lang="ru-RU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/>
                        <a:t>0.01 </a:t>
                      </a:r>
                      <a:r>
                        <a:rPr lang="en-US" sz="2400" b="1" dirty="0" err="1"/>
                        <a:t>pµA</a:t>
                      </a:r>
                      <a:endParaRPr lang="ru-RU" sz="24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084168" y="160313"/>
            <a:ext cx="2990850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GeoSlab703 Md BT" pitchFamily="18" charset="0"/>
              </a:rPr>
              <a:t>March 2018, </a:t>
            </a:r>
            <a:r>
              <a:rPr lang="en-US" altLang="ru-RU" sz="2400" b="1" dirty="0" err="1">
                <a:latin typeface="GeoSlab703 Md BT" pitchFamily="18" charset="0"/>
              </a:rPr>
              <a:t>Dubna</a:t>
            </a:r>
            <a:endParaRPr lang="en-US" altLang="ru-RU" sz="2400" b="1" dirty="0">
              <a:latin typeface="GeoSlab703 Md BT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90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180830_1055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7797" y="128826"/>
            <a:ext cx="2544043" cy="1908032"/>
          </a:xfrm>
          <a:prstGeom prst="rect">
            <a:avLst/>
          </a:prstGeom>
        </p:spPr>
      </p:pic>
      <p:pic>
        <p:nvPicPr>
          <p:cNvPr id="6" name="Рисунок 5" descr="IMG_10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125102"/>
            <a:ext cx="4959123" cy="2923964"/>
          </a:xfrm>
          <a:prstGeom prst="rect">
            <a:avLst/>
          </a:prstGeom>
        </p:spPr>
      </p:pic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149663" y="1280954"/>
            <a:ext cx="2571768" cy="50006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2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SHE Factory</a:t>
            </a:r>
            <a:endParaRPr lang="ru-RU" sz="3200" b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2339752" y="4525304"/>
            <a:ext cx="2664296" cy="500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ea typeface="+mj-ea"/>
                <a:cs typeface="Calibri" pitchFamily="34" charset="0"/>
              </a:rPr>
              <a:t>New cyclotron DC 280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Calibri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450222"/>
              </p:ext>
            </p:extLst>
          </p:nvPr>
        </p:nvGraphicFramePr>
        <p:xfrm>
          <a:off x="5364088" y="128826"/>
          <a:ext cx="3429024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8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Ion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Expected beam intensity of (4-8) </a:t>
                      </a:r>
                      <a:r>
                        <a:rPr lang="en-US" b="1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MeV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/A</a:t>
                      </a:r>
                      <a:r>
                        <a:rPr lang="en-US" b="1" baseline="0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 ions</a:t>
                      </a:r>
                      <a:endParaRPr lang="en-US" b="1" dirty="0" smtClean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en-US" b="1" dirty="0" err="1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pps</a:t>
                      </a:r>
                      <a:r>
                        <a:rPr lang="en-US" b="1" dirty="0" smtClean="0">
                          <a:solidFill>
                            <a:schemeClr val="bg1"/>
                          </a:solidFill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ru-RU" b="1" dirty="0">
                        <a:solidFill>
                          <a:schemeClr val="bg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18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O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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Ne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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40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Ar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1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  <a:endParaRPr lang="ru-RU" sz="22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48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Ca</a:t>
                      </a:r>
                      <a:endParaRPr lang="ru-RU" sz="2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6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</a:t>
                      </a:r>
                      <a:r>
                        <a:rPr lang="en-US" sz="2400" b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400" b="1" baseline="30000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400" b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50</a:t>
                      </a:r>
                      <a:r>
                        <a:rPr lang="en-US" sz="22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Ti</a:t>
                      </a:r>
                      <a:endParaRPr lang="ru-RU" sz="2200" b="1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3</a:t>
                      </a:r>
                      <a:r>
                        <a:rPr lang="en-US" sz="22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1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54</a:t>
                      </a:r>
                      <a:r>
                        <a:rPr lang="en-US" sz="22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Cr</a:t>
                      </a:r>
                      <a:endParaRPr lang="ru-RU" sz="2200" b="1" dirty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4</a:t>
                      </a:r>
                      <a:r>
                        <a:rPr lang="en-US" sz="2200" b="1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rgbClr val="0000FF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1" dirty="0" smtClean="0">
                        <a:solidFill>
                          <a:srgbClr val="0000FF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58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Fe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4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64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Ni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4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70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Zn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2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136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Xe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2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2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238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U</a:t>
                      </a:r>
                      <a:endParaRPr lang="ru-RU" sz="22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5</a:t>
                      </a:r>
                      <a:r>
                        <a:rPr lang="en-US" sz="2200" b="1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200" b="1" baseline="30000" dirty="0" smtClean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endParaRPr lang="ru-RU" sz="2200" b="1" dirty="0" smtClean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737785"/>
              </p:ext>
            </p:extLst>
          </p:nvPr>
        </p:nvGraphicFramePr>
        <p:xfrm>
          <a:off x="467544" y="5102706"/>
          <a:ext cx="4320480" cy="4865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2141"/>
                <a:gridCol w="3048339"/>
              </a:tblGrid>
              <a:tr h="486534">
                <a:tc>
                  <a:txBody>
                    <a:bodyPr/>
                    <a:lstStyle/>
                    <a:p>
                      <a:pPr algn="ctr"/>
                      <a:r>
                        <a:rPr lang="en-US" sz="2400" b="1" baseline="30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48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Ca</a:t>
                      </a:r>
                      <a:endParaRPr lang="ru-RU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4.7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400" b="1" baseline="30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      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  <a:sym typeface="Symbol"/>
                        </a:rPr>
                        <a:t>4.1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  <a:r>
                        <a:rPr lang="en-US" sz="2400" b="1" baseline="300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  <a:endParaRPr lang="ru-RU" sz="2400" b="1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619672" y="5589240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    was            </a:t>
            </a:r>
            <a:r>
              <a:rPr lang="en-US" sz="20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was</a:t>
            </a:r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used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obtained     in experiment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43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496" y="149731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Dubna</a:t>
            </a:r>
            <a:r>
              <a:rPr lang="en-US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gas-filled recoil separator (DGFRS-2)</a:t>
            </a:r>
            <a:endParaRPr lang="ru-RU" sz="2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Рисунок 14" descr="z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59374" y="838993"/>
            <a:ext cx="5445074" cy="3022056"/>
          </a:xfrm>
          <a:prstGeom prst="rect">
            <a:avLst/>
          </a:prstGeom>
        </p:spPr>
      </p:pic>
      <p:pic>
        <p:nvPicPr>
          <p:cNvPr id="7" name="Рисунок 6" descr="z2.bmp"/>
          <p:cNvPicPr>
            <a:picLocks noChangeAspect="1"/>
          </p:cNvPicPr>
          <p:nvPr/>
        </p:nvPicPr>
        <p:blipFill>
          <a:blip r:embed="rId3" cstate="print"/>
          <a:srcRect r="17179"/>
          <a:stretch>
            <a:fillRect/>
          </a:stretch>
        </p:blipFill>
        <p:spPr>
          <a:xfrm>
            <a:off x="359633" y="3320768"/>
            <a:ext cx="4716424" cy="3204575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724128" y="553240"/>
            <a:ext cx="3320752" cy="4027888"/>
            <a:chOff x="5724128" y="553240"/>
            <a:chExt cx="3320752" cy="4027888"/>
          </a:xfrm>
        </p:grpSpPr>
        <p:sp>
          <p:nvSpPr>
            <p:cNvPr id="5" name="Rectangle 2"/>
            <p:cNvSpPr txBox="1">
              <a:spLocks noChangeArrowheads="1"/>
            </p:cNvSpPr>
            <p:nvPr/>
          </p:nvSpPr>
          <p:spPr bwMode="auto">
            <a:xfrm>
              <a:off x="5724128" y="4009624"/>
              <a:ext cx="3168352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r">
                <a:defRPr/>
              </a:pPr>
              <a:r>
                <a:rPr lang="en-US" altLang="ja-JP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S</a:t>
              </a:r>
              <a:r>
                <a:rPr lang="en-US" altLang="ja-JP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uppression  of  background  is</a:t>
              </a:r>
            </a:p>
            <a:p>
              <a:pPr lvl="0" algn="r">
                <a:defRPr/>
              </a:pPr>
              <a:r>
                <a:rPr lang="en-US" altLang="ja-JP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Increased by factor  of  200</a:t>
              </a:r>
            </a:p>
          </p:txBody>
        </p:sp>
        <p:sp>
          <p:nvSpPr>
            <p:cNvPr id="8" name="Rectangle 2"/>
            <p:cNvSpPr txBox="1">
              <a:spLocks noChangeArrowheads="1"/>
            </p:cNvSpPr>
            <p:nvPr/>
          </p:nvSpPr>
          <p:spPr bwMode="auto">
            <a:xfrm>
              <a:off x="6300192" y="553240"/>
              <a:ext cx="2744688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vl="0" algn="r">
                <a:defRPr/>
              </a:pPr>
              <a:r>
                <a:rPr lang="en-US" altLang="ja-JP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Transmission of EVR</a:t>
              </a:r>
              <a:r>
                <a:rPr lang="en-US" altLang="ja-JP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 is</a:t>
              </a:r>
            </a:p>
            <a:p>
              <a:pPr lvl="0" algn="r">
                <a:defRPr/>
              </a:pPr>
              <a:r>
                <a:rPr lang="en-US" altLang="ja-JP" b="1" kern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cs typeface="Calibri" pitchFamily="34" charset="0"/>
                </a:rPr>
                <a:t>Increased by factor  of 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1079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Прямоугольник 78"/>
          <p:cNvSpPr/>
          <p:nvPr/>
        </p:nvSpPr>
        <p:spPr bwMode="auto">
          <a:xfrm>
            <a:off x="6322696" y="1626145"/>
            <a:ext cx="522287" cy="520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 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506580"/>
              </p:ext>
            </p:extLst>
          </p:nvPr>
        </p:nvGraphicFramePr>
        <p:xfrm>
          <a:off x="4905568" y="1286214"/>
          <a:ext cx="2465388" cy="521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orelDRAW" r:id="rId4" imgW="1190160" imgH="2502360" progId="CorelDraw.Graphic.18">
                  <p:embed/>
                </p:oleObj>
              </mc:Choice>
              <mc:Fallback>
                <p:oleObj name="CorelDRAW" r:id="rId4" imgW="1190160" imgH="2502360" progId="CorelDraw.Graphic.1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5568" y="1286214"/>
                        <a:ext cx="2465388" cy="5210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TextBox 119"/>
          <p:cNvSpPr txBox="1"/>
          <p:nvPr/>
        </p:nvSpPr>
        <p:spPr>
          <a:xfrm>
            <a:off x="5371054" y="884862"/>
            <a:ext cx="1847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200" b="1" dirty="0">
              <a:latin typeface="Comic Sans MS" panose="030F0702030302020204" pitchFamily="66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452824" y="1830269"/>
            <a:ext cx="1898976" cy="4647578"/>
            <a:chOff x="5409327" y="1805758"/>
            <a:chExt cx="1898976" cy="4647578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732240" y="1805758"/>
              <a:ext cx="576063" cy="903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6441827" y="2604989"/>
              <a:ext cx="576063" cy="903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Прямоугольник 86"/>
            <p:cNvSpPr/>
            <p:nvPr/>
          </p:nvSpPr>
          <p:spPr>
            <a:xfrm>
              <a:off x="6191891" y="3406601"/>
              <a:ext cx="576063" cy="903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Прямоугольник 87"/>
            <p:cNvSpPr/>
            <p:nvPr/>
          </p:nvSpPr>
          <p:spPr>
            <a:xfrm>
              <a:off x="5925288" y="4232023"/>
              <a:ext cx="576063" cy="903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Прямоугольник 88"/>
            <p:cNvSpPr/>
            <p:nvPr/>
          </p:nvSpPr>
          <p:spPr>
            <a:xfrm>
              <a:off x="5663447" y="5046510"/>
              <a:ext cx="576063" cy="903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0" name="Прямоугольник 89"/>
            <p:cNvSpPr/>
            <p:nvPr/>
          </p:nvSpPr>
          <p:spPr>
            <a:xfrm>
              <a:off x="5409327" y="5857254"/>
              <a:ext cx="576063" cy="596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9158" name="Стрелка вправо 49157"/>
          <p:cNvSpPr/>
          <p:nvPr/>
        </p:nvSpPr>
        <p:spPr>
          <a:xfrm>
            <a:off x="5257816" y="1335555"/>
            <a:ext cx="610328" cy="553094"/>
          </a:xfrm>
          <a:prstGeom prst="rightArrow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159" name="Прямоугольник 49158"/>
          <p:cNvSpPr/>
          <p:nvPr/>
        </p:nvSpPr>
        <p:spPr>
          <a:xfrm>
            <a:off x="285242" y="11663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r>
              <a:rPr lang="en-GB" altLang="ru-RU" sz="2400" b="1" dirty="0">
                <a:solidFill>
                  <a:srgbClr val="0070C0"/>
                </a:solidFill>
                <a:latin typeface="Comic Sans MS" pitchFamily="66" charset="0"/>
              </a:rPr>
              <a:t>Experiments at SHE-Factory</a:t>
            </a:r>
          </a:p>
          <a:p>
            <a:pPr algn="r">
              <a:spcBef>
                <a:spcPct val="0"/>
              </a:spcBef>
            </a:pPr>
            <a:r>
              <a:rPr lang="en-GB" altLang="ru-RU" sz="2400" b="1" dirty="0">
                <a:solidFill>
                  <a:srgbClr val="0070C0"/>
                </a:solidFill>
                <a:latin typeface="Comic Sans MS" pitchFamily="66" charset="0"/>
              </a:rPr>
              <a:t>Mc (Z=115) </a:t>
            </a:r>
            <a:endParaRPr lang="ru-RU" altLang="ru-RU" sz="2400" b="1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24328" y="66240"/>
            <a:ext cx="13484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 events</a:t>
            </a:r>
          </a:p>
          <a:p>
            <a:pPr algn="r"/>
            <a:r>
              <a:rPr lang="en-US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2003</a:t>
            </a:r>
            <a:endParaRPr lang="ru-RU" sz="2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00" name="Прямая соединительная линия 99"/>
          <p:cNvCxnSpPr/>
          <p:nvPr/>
        </p:nvCxnSpPr>
        <p:spPr bwMode="auto">
          <a:xfrm flipH="1">
            <a:off x="7065631" y="620323"/>
            <a:ext cx="320396" cy="505262"/>
          </a:xfrm>
          <a:prstGeom prst="line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4476556" y="5389301"/>
            <a:ext cx="1518419" cy="79050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4624476" y="5094460"/>
            <a:ext cx="4136187" cy="1157260"/>
            <a:chOff x="4624476" y="5094460"/>
            <a:chExt cx="4136187" cy="1157260"/>
          </a:xfrm>
        </p:grpSpPr>
        <p:sp>
          <p:nvSpPr>
            <p:cNvPr id="14" name="Овал 13"/>
            <p:cNvSpPr/>
            <p:nvPr/>
          </p:nvSpPr>
          <p:spPr>
            <a:xfrm>
              <a:off x="4624476" y="5094460"/>
              <a:ext cx="1157260" cy="115726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87386" y="5169386"/>
              <a:ext cx="3073277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What decay modes 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r"/>
              <a:r>
                <a:rPr lang="en-US" sz="20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does this nucleus have:</a:t>
              </a:r>
              <a:endParaRPr lang="ru-RU" sz="20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  <a:p>
              <a:pPr algn="r"/>
              <a:r>
                <a:rPr lang="el-GR" sz="24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α</a:t>
              </a:r>
              <a:r>
                <a:rPr lang="en-US" sz="24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, </a:t>
              </a:r>
              <a:r>
                <a:rPr lang="en-US" sz="2200" b="1" dirty="0">
                  <a:solidFill>
                    <a:srgbClr val="1D23A3"/>
                  </a:solidFill>
                  <a:latin typeface="Comic Sans MS" panose="030F0702030302020204" pitchFamily="66" charset="0"/>
                </a:rPr>
                <a:t>EC, SF?</a:t>
              </a:r>
              <a:endParaRPr lang="ru-RU" sz="2200" b="1" dirty="0">
                <a:solidFill>
                  <a:srgbClr val="1D23A3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9156" name="TextBox 2"/>
          <p:cNvSpPr txBox="1">
            <a:spLocks noChangeArrowheads="1"/>
          </p:cNvSpPr>
          <p:nvPr/>
        </p:nvSpPr>
        <p:spPr bwMode="auto">
          <a:xfrm>
            <a:off x="2771800" y="1368345"/>
            <a:ext cx="22220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GB" altLang="ru-RU" sz="2400" b="1" dirty="0">
                <a:latin typeface="Comic Sans MS" pitchFamily="66" charset="0"/>
              </a:rPr>
              <a:t> </a:t>
            </a:r>
            <a:r>
              <a:rPr lang="en-GB" altLang="ru-RU" sz="2400" b="1" baseline="30000" dirty="0">
                <a:latin typeface="Comic Sans MS" pitchFamily="66" charset="0"/>
              </a:rPr>
              <a:t>243</a:t>
            </a:r>
            <a:r>
              <a:rPr lang="en-GB" altLang="ru-RU" sz="2400" b="1" dirty="0">
                <a:latin typeface="Comic Sans MS" pitchFamily="66" charset="0"/>
              </a:rPr>
              <a:t>Am + </a:t>
            </a:r>
            <a:r>
              <a:rPr lang="en-GB" altLang="ru-RU" sz="2400" b="1" baseline="30000" dirty="0">
                <a:latin typeface="Comic Sans MS" pitchFamily="66" charset="0"/>
              </a:rPr>
              <a:t>48</a:t>
            </a:r>
            <a:r>
              <a:rPr lang="en-GB" altLang="ru-RU" sz="2400" b="1" dirty="0">
                <a:latin typeface="Comic Sans MS" pitchFamily="66" charset="0"/>
              </a:rPr>
              <a:t>Ca</a:t>
            </a:r>
            <a:endParaRPr lang="ru-RU" altLang="ru-RU" sz="2400" b="1" dirty="0">
              <a:latin typeface="Comic Sans MS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83580" y="1312892"/>
            <a:ext cx="24529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125 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events</a:t>
            </a:r>
          </a:p>
          <a:p>
            <a:pPr algn="r"/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2022</a:t>
            </a:r>
          </a:p>
          <a:p>
            <a:pPr algn="r"/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at SHE-Factory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496" y="6474822"/>
            <a:ext cx="7385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Yu. </a:t>
            </a:r>
            <a:r>
              <a:rPr lang="en-US" sz="1600" dirty="0" err="1">
                <a:latin typeface="Comic Sans MS" panose="030F0702030302020204" pitchFamily="66" charset="0"/>
              </a:rPr>
              <a:t>Oganessian</a:t>
            </a:r>
            <a:r>
              <a:rPr lang="en-US" sz="1600" dirty="0">
                <a:latin typeface="Comic Sans MS" panose="030F0702030302020204" pitchFamily="66" charset="0"/>
              </a:rPr>
              <a:t>  </a:t>
            </a:r>
            <a:r>
              <a:rPr lang="en-US" sz="1600" dirty="0" smtClean="0">
                <a:latin typeface="Comic Sans MS" panose="030F0702030302020204" pitchFamily="66" charset="0"/>
              </a:rPr>
              <a:t>Chemistry at SHE Factory, Dec. 19-20, </a:t>
            </a:r>
            <a:r>
              <a:rPr lang="en-US" sz="1600" dirty="0">
                <a:latin typeface="Comic Sans MS" panose="030F0702030302020204" pitchFamily="66" charset="0"/>
              </a:rPr>
              <a:t>2022, </a:t>
            </a:r>
            <a:r>
              <a:rPr lang="en-US" sz="1600" dirty="0" smtClean="0">
                <a:latin typeface="Comic Sans MS" panose="030F0702030302020204" pitchFamily="66" charset="0"/>
              </a:rPr>
              <a:t>JINR, </a:t>
            </a:r>
            <a:r>
              <a:rPr lang="en-US" sz="1600" dirty="0" err="1" smtClean="0">
                <a:latin typeface="Comic Sans MS" panose="030F0702030302020204" pitchFamily="66" charset="0"/>
              </a:rPr>
              <a:t>Dubna</a:t>
            </a:r>
            <a:endParaRPr lang="ru-RU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6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2883</TotalTime>
  <Words>1701</Words>
  <Application>Microsoft Office PowerPoint</Application>
  <PresentationFormat>Экран (4:3)</PresentationFormat>
  <Paragraphs>658</Paragraphs>
  <Slides>37</Slides>
  <Notes>14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9" baseType="lpstr"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SHE Factory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Production of Trans-Uranium Isotopes at ORNL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Oganessian</dc:creator>
  <cp:lastModifiedBy>Oganessian</cp:lastModifiedBy>
  <cp:revision>54</cp:revision>
  <dcterms:created xsi:type="dcterms:W3CDTF">2022-12-07T06:47:40Z</dcterms:created>
  <dcterms:modified xsi:type="dcterms:W3CDTF">2022-12-19T07:54:33Z</dcterms:modified>
</cp:coreProperties>
</file>