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5" r:id="rId5"/>
    <p:sldId id="268" r:id="rId6"/>
    <p:sldId id="258" r:id="rId7"/>
    <p:sldId id="259" r:id="rId8"/>
    <p:sldId id="262" r:id="rId9"/>
    <p:sldId id="272" r:id="rId10"/>
    <p:sldId id="269" r:id="rId11"/>
    <p:sldId id="263" r:id="rId12"/>
    <p:sldId id="260" r:id="rId13"/>
    <p:sldId id="261" r:id="rId14"/>
    <p:sldId id="266" r:id="rId15"/>
    <p:sldId id="267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C839-A85E-48C7-B4A5-C188F7534A7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9201-0270-4367-A98A-1D8D10650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868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C839-A85E-48C7-B4A5-C188F7534A7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9201-0270-4367-A98A-1D8D10650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83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C839-A85E-48C7-B4A5-C188F7534A7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9201-0270-4367-A98A-1D8D10650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77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C839-A85E-48C7-B4A5-C188F7534A7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9201-0270-4367-A98A-1D8D10650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553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C839-A85E-48C7-B4A5-C188F7534A7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9201-0270-4367-A98A-1D8D10650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974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C839-A85E-48C7-B4A5-C188F7534A7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9201-0270-4367-A98A-1D8D10650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572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C839-A85E-48C7-B4A5-C188F7534A7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9201-0270-4367-A98A-1D8D10650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7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C839-A85E-48C7-B4A5-C188F7534A7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9201-0270-4367-A98A-1D8D10650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125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C839-A85E-48C7-B4A5-C188F7534A7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9201-0270-4367-A98A-1D8D10650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154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C839-A85E-48C7-B4A5-C188F7534A7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9201-0270-4367-A98A-1D8D10650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872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1C839-A85E-48C7-B4A5-C188F7534A7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09201-0270-4367-A98A-1D8D10650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033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1C839-A85E-48C7-B4A5-C188F7534A74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09201-0270-4367-A98A-1D8D10650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90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796" y="1682477"/>
            <a:ext cx="9428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Вхождение независимой Беларуси в состав ОИЯИ: как это было…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36233" y="5348377"/>
            <a:ext cx="6236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Н. Русакович</a:t>
            </a:r>
            <a:r>
              <a:rPr lang="en-US" dirty="0"/>
              <a:t> </a:t>
            </a:r>
            <a:r>
              <a:rPr lang="ru-RU" dirty="0"/>
              <a:t>санаторий Веста 28 августа 2023 г.</a:t>
            </a:r>
          </a:p>
        </p:txBody>
      </p:sp>
    </p:spTree>
    <p:extLst>
      <p:ext uri="{BB962C8B-B14F-4D97-AF65-F5344CB8AC3E}">
        <p14:creationId xmlns:p14="http://schemas.microsoft.com/office/powerpoint/2010/main" val="3789282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DEAC98-8FAC-AEEE-41B6-3ADB36F62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95262"/>
            <a:ext cx="9525000" cy="5743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F30E28-1054-5B2E-0723-90F9F9A621D6}"/>
              </a:ext>
            </a:extLst>
          </p:cNvPr>
          <p:cNvSpPr txBox="1"/>
          <p:nvPr/>
        </p:nvSpPr>
        <p:spPr>
          <a:xfrm>
            <a:off x="1052512" y="5938837"/>
            <a:ext cx="10086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Декабрь 1991. Председатель КПП ОИЯИ А. Хрынкевич (Польша) и Полномочный Представитель РСФСР, Министр науки и технологического развития Б.Г. Салтыков</a:t>
            </a:r>
          </a:p>
        </p:txBody>
      </p:sp>
    </p:spTree>
    <p:extLst>
      <p:ext uri="{BB962C8B-B14F-4D97-AF65-F5344CB8AC3E}">
        <p14:creationId xmlns:p14="http://schemas.microsoft.com/office/powerpoint/2010/main" val="4224530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E358B2-1C15-E3FD-AFF1-499713284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147637"/>
            <a:ext cx="8829675" cy="59070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950A98-4FCC-5A75-731E-1CE5C94E32BB}"/>
              </a:ext>
            </a:extLst>
          </p:cNvPr>
          <p:cNvSpPr txBox="1"/>
          <p:nvPr/>
        </p:nvSpPr>
        <p:spPr>
          <a:xfrm>
            <a:off x="428625" y="6115050"/>
            <a:ext cx="11144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Делегации РСФСР, Украины и Беларуси на сессии КПП ОИЯИ 10 декабря 1991 года </a:t>
            </a:r>
          </a:p>
        </p:txBody>
      </p:sp>
    </p:spTree>
    <p:extLst>
      <p:ext uri="{BB962C8B-B14F-4D97-AF65-F5344CB8AC3E}">
        <p14:creationId xmlns:p14="http://schemas.microsoft.com/office/powerpoint/2010/main" val="2516209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84" y="0"/>
            <a:ext cx="4671227" cy="68421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748" y="367760"/>
            <a:ext cx="4883579" cy="707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49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51" y="-250167"/>
            <a:ext cx="5050936" cy="710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16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3F9FB1-4543-A7E1-CEDF-D2D29980D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325" y="2302668"/>
            <a:ext cx="6628378" cy="41957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B3DC3B-2E21-C305-DF47-C6427AAD0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62" y="0"/>
            <a:ext cx="5932238" cy="3719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6709FB-F402-4E1B-1B60-EE4B91B25D9F}"/>
              </a:ext>
            </a:extLst>
          </p:cNvPr>
          <p:cNvSpPr txBox="1"/>
          <p:nvPr/>
        </p:nvSpPr>
        <p:spPr>
          <a:xfrm>
            <a:off x="238125" y="4057650"/>
            <a:ext cx="4848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Е.М. Донец, В.И.Гаврилюк, И.М. Бортник, Н.М.Шумейко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2E473-1222-8E95-A59D-5CAB01434F5B}"/>
              </a:ext>
            </a:extLst>
          </p:cNvPr>
          <p:cNvSpPr txBox="1"/>
          <p:nvPr/>
        </p:nvSpPr>
        <p:spPr>
          <a:xfrm>
            <a:off x="6286500" y="962025"/>
            <a:ext cx="5609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Л.П. Орлов, А.С. Курилин, Н.М.Шумейко</a:t>
            </a:r>
          </a:p>
        </p:txBody>
      </p:sp>
    </p:spTree>
    <p:extLst>
      <p:ext uri="{BB962C8B-B14F-4D97-AF65-F5344CB8AC3E}">
        <p14:creationId xmlns:p14="http://schemas.microsoft.com/office/powerpoint/2010/main" val="2133010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2C83BF-2892-D7B1-C1B0-C84D82D50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817" y="66764"/>
            <a:ext cx="5328366" cy="67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59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2EBAB0-F9BB-9B69-F177-AF59CB509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4" y="80756"/>
            <a:ext cx="5181601" cy="6696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D1D574-B251-1CF9-E517-2F1A5E85983B}"/>
              </a:ext>
            </a:extLst>
          </p:cNvPr>
          <p:cNvSpPr txBox="1"/>
          <p:nvPr/>
        </p:nvSpPr>
        <p:spPr>
          <a:xfrm>
            <a:off x="6838950" y="3228975"/>
            <a:ext cx="581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Конец истории?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B1B321-0E0A-C4F3-7D34-12B975696FAD}"/>
              </a:ext>
            </a:extLst>
          </p:cNvPr>
          <p:cNvSpPr txBox="1"/>
          <p:nvPr/>
        </p:nvSpPr>
        <p:spPr>
          <a:xfrm>
            <a:off x="5781677" y="4981575"/>
            <a:ext cx="61340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Нет, начало новой, которая продолжается и сегодня.</a:t>
            </a:r>
          </a:p>
        </p:txBody>
      </p:sp>
    </p:spTree>
    <p:extLst>
      <p:ext uri="{BB962C8B-B14F-4D97-AF65-F5344CB8AC3E}">
        <p14:creationId xmlns:p14="http://schemas.microsoft.com/office/powerpoint/2010/main" val="2318575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08FC18-7FDD-C192-CC0E-586387843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011" y="152401"/>
            <a:ext cx="9005264" cy="6753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052D90-9CAB-5C50-C336-93A4187D5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05939">
            <a:off x="-56228" y="593646"/>
            <a:ext cx="3653696" cy="11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08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438150"/>
            <a:ext cx="8914681" cy="5598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0226" y="6090249"/>
            <a:ext cx="8341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Совещание дирекции ОИЯИ (1991 год)</a:t>
            </a:r>
          </a:p>
        </p:txBody>
      </p:sp>
    </p:spTree>
    <p:extLst>
      <p:ext uri="{BB962C8B-B14F-4D97-AF65-F5344CB8AC3E}">
        <p14:creationId xmlns:p14="http://schemas.microsoft.com/office/powerpoint/2010/main" val="1006444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80EC-0A48-137B-9D70-228D26C03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" y="1208176"/>
            <a:ext cx="6096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AAFB84-5EC6-1C1C-8166-5FC77A8FA082}"/>
              </a:ext>
            </a:extLst>
          </p:cNvPr>
          <p:cNvSpPr txBox="1"/>
          <p:nvPr/>
        </p:nvSpPr>
        <p:spPr>
          <a:xfrm>
            <a:off x="395287" y="4875172"/>
            <a:ext cx="11401425" cy="1724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 ГКЧП вошли министр обороны Дмитрий Язов, министр внутренних дел Борис Пуго, глава КГБ Владимир Крючков, премьер-министр Валентин Павлов, первый заместитель председателя Совета обороны Олег Бакланов, председатель Крестьянского союза Василий Стародубцев, президент Ассоциации государственных предприятий и объектов промышленности, строительства, транспорта и связи Александр Тизяков. Таким образом на стороне ГКЧП были все силы КГБ, МВД и армии.</a:t>
            </a:r>
            <a:endParaRPr lang="ru-R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12B14D-18FD-4BD9-E23E-8B6152580A02}"/>
              </a:ext>
            </a:extLst>
          </p:cNvPr>
          <p:cNvSpPr txBox="1"/>
          <p:nvPr/>
        </p:nvSpPr>
        <p:spPr>
          <a:xfrm>
            <a:off x="395287" y="476959"/>
            <a:ext cx="11558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19-21августа 199</a:t>
            </a:r>
            <a:r>
              <a:rPr lang="en-US" sz="2400" dirty="0"/>
              <a:t>1</a:t>
            </a:r>
            <a:r>
              <a:rPr lang="ru-RU" sz="2400" dirty="0"/>
              <a:t> года: Государственный Комитет по Чрезвычайному Положению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E26243-12CA-AF7F-58DC-17022451A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289" y="938624"/>
            <a:ext cx="5738860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17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438150"/>
            <a:ext cx="8914681" cy="5598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0226" y="6090249"/>
            <a:ext cx="8341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Совещание дирекции ОИЯИ (1991 год)</a:t>
            </a:r>
          </a:p>
        </p:txBody>
      </p:sp>
    </p:spTree>
    <p:extLst>
      <p:ext uri="{BB962C8B-B14F-4D97-AF65-F5344CB8AC3E}">
        <p14:creationId xmlns:p14="http://schemas.microsoft.com/office/powerpoint/2010/main" val="1631302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59" y="1751311"/>
            <a:ext cx="2326257" cy="34893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013" y="1751311"/>
            <a:ext cx="2559933" cy="3489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965" y="1832571"/>
            <a:ext cx="3073108" cy="34893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7659" y="5455309"/>
            <a:ext cx="2326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Н.М. Шумейко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75582" y="5455308"/>
            <a:ext cx="262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А.А. </a:t>
            </a:r>
            <a:r>
              <a:rPr lang="ru-RU" sz="2400" dirty="0" err="1"/>
              <a:t>Богуш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645510" y="5550557"/>
            <a:ext cx="3073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Ф.И. Фёдоров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2958C9-95D3-20E5-AFF8-637178D48F85}"/>
              </a:ext>
            </a:extLst>
          </p:cNvPr>
          <p:cNvSpPr txBox="1"/>
          <p:nvPr/>
        </p:nvSpPr>
        <p:spPr>
          <a:xfrm>
            <a:off x="901459" y="419100"/>
            <a:ext cx="10430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На пути к членству  Беларуси в ОИЯИ:</a:t>
            </a:r>
          </a:p>
        </p:txBody>
      </p:sp>
    </p:spTree>
    <p:extLst>
      <p:ext uri="{BB962C8B-B14F-4D97-AF65-F5344CB8AC3E}">
        <p14:creationId xmlns:p14="http://schemas.microsoft.com/office/powerpoint/2010/main" val="488005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659" y="981076"/>
            <a:ext cx="8162220" cy="42724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3" y="329062"/>
            <a:ext cx="3048000" cy="49244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426" y="5607170"/>
            <a:ext cx="3673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С.С. Шушкевич</a:t>
            </a:r>
            <a:endParaRPr lang="en-US" sz="2400" dirty="0"/>
          </a:p>
          <a:p>
            <a:r>
              <a:rPr lang="ru-RU" sz="2400" dirty="0"/>
              <a:t>Председатель Верховного Совета РБ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011947" y="5723301"/>
            <a:ext cx="7263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Минск, Дом Правительства на площади Независимости </a:t>
            </a:r>
          </a:p>
        </p:txBody>
      </p:sp>
    </p:spTree>
    <p:extLst>
      <p:ext uri="{BB962C8B-B14F-4D97-AF65-F5344CB8AC3E}">
        <p14:creationId xmlns:p14="http://schemas.microsoft.com/office/powerpoint/2010/main" val="2262911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4" y="0"/>
            <a:ext cx="492497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206" y="0"/>
            <a:ext cx="4869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27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B321B3-026E-6C8A-E549-27B367A32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14" y="161423"/>
            <a:ext cx="8940411" cy="669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038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245</Words>
  <Application>Microsoft Office PowerPoint</Application>
  <PresentationFormat>Widescreen</PresentationFormat>
  <Paragraphs>19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Nikolai Rusakovich</dc:creator>
  <cp:lastModifiedBy>Nikolai Russakovich</cp:lastModifiedBy>
  <cp:revision>22</cp:revision>
  <dcterms:created xsi:type="dcterms:W3CDTF">2023-08-25T13:38:23Z</dcterms:created>
  <dcterms:modified xsi:type="dcterms:W3CDTF">2023-08-28T12:48:52Z</dcterms:modified>
</cp:coreProperties>
</file>