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331" r:id="rId3"/>
    <p:sldId id="287" r:id="rId4"/>
    <p:sldId id="288" r:id="rId5"/>
    <p:sldId id="290" r:id="rId6"/>
    <p:sldId id="289" r:id="rId7"/>
    <p:sldId id="310" r:id="rId8"/>
    <p:sldId id="309" r:id="rId9"/>
    <p:sldId id="308" r:id="rId10"/>
    <p:sldId id="317" r:id="rId11"/>
    <p:sldId id="294" r:id="rId12"/>
    <p:sldId id="305" r:id="rId13"/>
    <p:sldId id="312" r:id="rId14"/>
    <p:sldId id="311" r:id="rId15"/>
    <p:sldId id="313" r:id="rId16"/>
    <p:sldId id="314" r:id="rId17"/>
    <p:sldId id="315" r:id="rId18"/>
    <p:sldId id="323" r:id="rId19"/>
    <p:sldId id="319" r:id="rId20"/>
    <p:sldId id="322" r:id="rId21"/>
    <p:sldId id="320" r:id="rId22"/>
    <p:sldId id="321" r:id="rId23"/>
    <p:sldId id="324" r:id="rId24"/>
    <p:sldId id="325" r:id="rId25"/>
    <p:sldId id="326" r:id="rId26"/>
    <p:sldId id="327" r:id="rId27"/>
    <p:sldId id="32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FFCCFF"/>
    <a:srgbClr val="FF99FF"/>
    <a:srgbClr val="CC00CC"/>
    <a:srgbClr val="00CC66"/>
    <a:srgbClr val="BE5B0A"/>
    <a:srgbClr val="00FFFF"/>
    <a:srgbClr val="006699"/>
    <a:srgbClr val="CC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8" autoAdjust="0"/>
    <p:restoredTop sz="94660"/>
  </p:normalViewPr>
  <p:slideViewPr>
    <p:cSldViewPr>
      <p:cViewPr varScale="1">
        <p:scale>
          <a:sx n="70" d="100"/>
          <a:sy n="70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1A7AC-5295-4D57-A049-4970CEC5F1E2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273E4-507C-4B61-9646-E65FD7ED1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60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273E4-507C-4B61-9646-E65FD7ED13A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3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A8AA-DCD0-4170-8E86-1E6D75A7AF5C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6C8D-4A0B-4641-B704-6001D3E1B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A8AA-DCD0-4170-8E86-1E6D75A7AF5C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6C8D-4A0B-4641-B704-6001D3E1B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A8AA-DCD0-4170-8E86-1E6D75A7AF5C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6C8D-4A0B-4641-B704-6001D3E1B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A8AA-DCD0-4170-8E86-1E6D75A7AF5C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6C8D-4A0B-4641-B704-6001D3E1B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A8AA-DCD0-4170-8E86-1E6D75A7AF5C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6C8D-4A0B-4641-B704-6001D3E1B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A8AA-DCD0-4170-8E86-1E6D75A7AF5C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6C8D-4A0B-4641-B704-6001D3E1B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A8AA-DCD0-4170-8E86-1E6D75A7AF5C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6C8D-4A0B-4641-B704-6001D3E1B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A8AA-DCD0-4170-8E86-1E6D75A7AF5C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6C8D-4A0B-4641-B704-6001D3E1B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A8AA-DCD0-4170-8E86-1E6D75A7AF5C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6C8D-4A0B-4641-B704-6001D3E1B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A8AA-DCD0-4170-8E86-1E6D75A7AF5C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6C8D-4A0B-4641-B704-6001D3E1B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A8AA-DCD0-4170-8E86-1E6D75A7AF5C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6C8D-4A0B-4641-B704-6001D3E1B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3A8AA-DCD0-4170-8E86-1E6D75A7AF5C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D6C8D-4A0B-4641-B704-6001D3E1B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7" Type="http://schemas.openxmlformats.org/officeDocument/2006/relationships/image" Target="../media/image65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5" Type="http://schemas.openxmlformats.org/officeDocument/2006/relationships/image" Target="../media/image630.png"/><Relationship Id="rId4" Type="http://schemas.openxmlformats.org/officeDocument/2006/relationships/image" Target="../media/image6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0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7.png"/><Relationship Id="rId3" Type="http://schemas.openxmlformats.org/officeDocument/2006/relationships/image" Target="../media/image21.png"/><Relationship Id="rId7" Type="http://schemas.openxmlformats.org/officeDocument/2006/relationships/image" Target="../media/image340.png"/><Relationship Id="rId12" Type="http://schemas.openxmlformats.org/officeDocument/2006/relationships/image" Target="../media/image360.png"/><Relationship Id="rId17" Type="http://schemas.openxmlformats.org/officeDocument/2006/relationships/image" Target="../media/image40.png"/><Relationship Id="rId2" Type="http://schemas.openxmlformats.org/officeDocument/2006/relationships/image" Target="../media/image160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350.pn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60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1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23.png"/><Relationship Id="rId10" Type="http://schemas.openxmlformats.org/officeDocument/2006/relationships/image" Target="../media/image54.png"/><Relationship Id="rId4" Type="http://schemas.openxmlformats.org/officeDocument/2006/relationships/image" Target="../media/image18.png"/><Relationship Id="rId9" Type="http://schemas.openxmlformats.org/officeDocument/2006/relationships/image" Target="../media/image53.png"/><Relationship Id="rId14" Type="http://schemas.openxmlformats.org/officeDocument/2006/relationships/image" Target="../media/image2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6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0.png"/><Relationship Id="rId4" Type="http://schemas.openxmlformats.org/officeDocument/2006/relationships/image" Target="../media/image4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5.png"/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26" Type="http://schemas.openxmlformats.org/officeDocument/2006/relationships/image" Target="../media/image87.png"/><Relationship Id="rId21" Type="http://schemas.openxmlformats.org/officeDocument/2006/relationships/image" Target="../media/image80.png"/><Relationship Id="rId7" Type="http://schemas.openxmlformats.org/officeDocument/2006/relationships/image" Target="../media/image51.png"/><Relationship Id="rId17" Type="http://schemas.openxmlformats.org/officeDocument/2006/relationships/image" Target="../media/image64.png"/><Relationship Id="rId25" Type="http://schemas.openxmlformats.org/officeDocument/2006/relationships/image" Target="../media/image85.png"/><Relationship Id="rId2" Type="http://schemas.openxmlformats.org/officeDocument/2006/relationships/image" Target="../media/image611.png"/><Relationship Id="rId16" Type="http://schemas.openxmlformats.org/officeDocument/2006/relationships/image" Target="../media/image622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24" Type="http://schemas.openxmlformats.org/officeDocument/2006/relationships/image" Target="../media/image83.png"/><Relationship Id="rId15" Type="http://schemas.openxmlformats.org/officeDocument/2006/relationships/image" Target="../media/image631.png"/><Relationship Id="rId5" Type="http://schemas.openxmlformats.org/officeDocument/2006/relationships/image" Target="../media/image23.png"/><Relationship Id="rId23" Type="http://schemas.openxmlformats.org/officeDocument/2006/relationships/image" Target="../media/image82.png"/><Relationship Id="rId19" Type="http://schemas.openxmlformats.org/officeDocument/2006/relationships/image" Target="../media/image66.png"/><Relationship Id="rId4" Type="http://schemas.openxmlformats.org/officeDocument/2006/relationships/image" Target="../media/image18.png"/><Relationship Id="rId14" Type="http://schemas.openxmlformats.org/officeDocument/2006/relationships/image" Target="../media/image621.png"/><Relationship Id="rId9" Type="http://schemas.openxmlformats.org/officeDocument/2006/relationships/image" Target="../media/image53.png"/><Relationship Id="rId22" Type="http://schemas.openxmlformats.org/officeDocument/2006/relationships/image" Target="../media/image81.png"/><Relationship Id="rId27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1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23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image" Target="../media/image1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6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8.png"/><Relationship Id="rId7" Type="http://schemas.openxmlformats.org/officeDocument/2006/relationships/image" Target="../media/image11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9.png"/><Relationship Id="rId10" Type="http://schemas.openxmlformats.org/officeDocument/2006/relationships/image" Target="../media/image114.png"/><Relationship Id="rId4" Type="http://schemas.openxmlformats.org/officeDocument/2006/relationships/image" Target="../media/image109.png"/><Relationship Id="rId9" Type="http://schemas.openxmlformats.org/officeDocument/2006/relationships/image" Target="../media/image1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png"/><Relationship Id="rId7" Type="http://schemas.openxmlformats.org/officeDocument/2006/relationships/image" Target="../media/image118.png"/><Relationship Id="rId12" Type="http://schemas.openxmlformats.org/officeDocument/2006/relationships/image" Target="../media/image121.png"/><Relationship Id="rId17" Type="http://schemas.openxmlformats.org/officeDocument/2006/relationships/image" Target="../media/image124.png"/><Relationship Id="rId2" Type="http://schemas.openxmlformats.org/officeDocument/2006/relationships/image" Target="../media/image86.png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122.png"/><Relationship Id="rId10" Type="http://schemas.openxmlformats.org/officeDocument/2006/relationships/image" Target="../media/image120.png"/><Relationship Id="rId4" Type="http://schemas.openxmlformats.org/officeDocument/2006/relationships/image" Target="../media/image20.png"/><Relationship Id="rId9" Type="http://schemas.openxmlformats.org/officeDocument/2006/relationships/image" Target="../media/image119.png"/><Relationship Id="rId1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2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1.emf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2255843"/>
          </a:xfrm>
          <a:gradFill flip="none" rotWithShape="1">
            <a:gsLst>
              <a:gs pos="0">
                <a:srgbClr val="CC00CC">
                  <a:tint val="66000"/>
                  <a:satMod val="160000"/>
                </a:srgbClr>
              </a:gs>
              <a:gs pos="50000">
                <a:srgbClr val="CC00CC">
                  <a:tint val="44500"/>
                  <a:satMod val="160000"/>
                </a:srgbClr>
              </a:gs>
              <a:gs pos="100000">
                <a:srgbClr val="CC00CC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Роль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псевдовекторных мезонов в низкоэнергетической физике адронов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772" y="3140968"/>
            <a:ext cx="7286676" cy="342902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Авакян Е</a:t>
            </a:r>
            <a:r>
              <a:rPr lang="en-US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. </a:t>
            </a: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З</a:t>
            </a:r>
            <a:r>
              <a:rPr lang="en-US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.,</a:t>
            </a: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 </a:t>
            </a:r>
            <a:r>
              <a:rPr lang="ru-RU" sz="3600" b="1" i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Авакян С</a:t>
            </a:r>
            <a:r>
              <a:rPr lang="en-US" sz="3600" b="1" i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. </a:t>
            </a:r>
            <a:r>
              <a:rPr lang="ru-RU" sz="3600" b="1" i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Л</a:t>
            </a:r>
            <a:r>
              <a:rPr lang="en-US" sz="3600" b="1" i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.</a:t>
            </a:r>
            <a:endParaRPr lang="ru-RU" sz="3600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34" charset="-79"/>
            </a:endParaRPr>
          </a:p>
          <a:p>
            <a:pPr>
              <a:defRPr/>
            </a:pPr>
            <a:r>
              <a:rPr lang="en-US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</a:p>
          <a:p>
            <a:pPr>
              <a:defRPr/>
            </a:pP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ГГТУ</a:t>
            </a:r>
            <a:r>
              <a:rPr lang="en-US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Гомель</a:t>
            </a:r>
          </a:p>
          <a:p>
            <a:pPr>
              <a:defRPr/>
            </a:pP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03648" y="5044535"/>
            <a:ext cx="66967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2400" dirty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проблемы физики микромира </a:t>
            </a:r>
          </a:p>
          <a:p>
            <a:pPr algn="ctr">
              <a:defRPr/>
            </a:pPr>
            <a:r>
              <a:rPr lang="en-US" sz="2000" i="1" dirty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XV </a:t>
            </a:r>
            <a:r>
              <a:rPr lang="ru-RU" sz="2000" i="1" dirty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Международная школа-конференция</a:t>
            </a:r>
            <a:r>
              <a:rPr lang="en-US" sz="2000" i="1" dirty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ru-RU" sz="2000" i="1" dirty="0">
              <a:ln w="0"/>
              <a:solidFill>
                <a:srgbClr val="CC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ru-RU" sz="2000" i="1" dirty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27.08</a:t>
            </a:r>
            <a:r>
              <a:rPr lang="en-US" sz="2000" i="1" dirty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– </a:t>
            </a:r>
            <a:r>
              <a:rPr lang="ru-RU" sz="2000" i="1" dirty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3.09 </a:t>
            </a:r>
            <a:r>
              <a:rPr lang="en-US" sz="2000" i="1" dirty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20</a:t>
            </a:r>
            <a:r>
              <a:rPr lang="ru-RU" sz="2000" i="1" dirty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23</a:t>
            </a:r>
            <a:endParaRPr lang="en-US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3" name="cashreg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0F685B-052D-4B52-B775-AFA948AB9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DCDDE2-0F8E-4FF8-AAFF-641499B5F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xmlns="" id="{5456111F-6919-4EAB-A616-67590BBD3B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  <a:gradFill flip="none" rotWithShape="1">
                <a:gsLst>
                  <a:gs pos="0">
                    <a:srgbClr val="00CC66">
                      <a:tint val="66000"/>
                      <a:satMod val="160000"/>
                    </a:srgbClr>
                  </a:gs>
                  <a:gs pos="50000">
                    <a:srgbClr val="00CC66">
                      <a:tint val="44500"/>
                      <a:satMod val="160000"/>
                    </a:srgbClr>
                  </a:gs>
                  <a:gs pos="100000">
                    <a:srgbClr val="00CC66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lIns="91440" tIns="45720" rIns="91440" bIns="45720" rtlCol="0" anchor="ctr">
                <a:norm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5400" b="1" i="1" spc="5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 i="1" spc="5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5400" b="1" i="1" spc="5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5400" b="1" i="1" spc="5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sz="54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МЕЗОН</a:t>
                </a:r>
                <a:endPara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5456111F-6919-4EAB-A616-67590BBD3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1D6DD56-8062-4E20-9B6D-18C83DBE261C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98316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2AF42E0A-58F6-493C-B06E-A95FF15BC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04F0F85C-CBC9-4EED-8CE4-7C7FD0FBF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xmlns="" id="{FE7E903E-0F24-4ACF-9710-F2BE37CF2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xmlns="" id="{FFF80B1B-92B2-46F8-AA81-C63F47D60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97DE20D9-11A1-4EC2-BDBA-896F7AA6142A}"/>
              </a:ext>
            </a:extLst>
          </p:cNvPr>
          <p:cNvGrpSpPr/>
          <p:nvPr/>
        </p:nvGrpSpPr>
        <p:grpSpPr>
          <a:xfrm>
            <a:off x="1691680" y="2254122"/>
            <a:ext cx="5525771" cy="1222360"/>
            <a:chOff x="0" y="-1"/>
            <a:chExt cx="5526009" cy="1222942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A47BFDBF-4F5F-4962-A099-DE6A4DABA00F}"/>
                </a:ext>
              </a:extLst>
            </p:cNvPr>
            <p:cNvGrpSpPr/>
            <p:nvPr/>
          </p:nvGrpSpPr>
          <p:grpSpPr>
            <a:xfrm>
              <a:off x="0" y="36575"/>
              <a:ext cx="2087865" cy="1186366"/>
              <a:chOff x="0" y="-1"/>
              <a:chExt cx="2087865" cy="11863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30">
                    <a:extLst>
                      <a:ext uri="{FF2B5EF4-FFF2-40B4-BE49-F238E27FC236}">
                        <a16:creationId xmlns:a16="http://schemas.microsoft.com/office/drawing/2014/main" xmlns="" id="{90223DB3-DACE-4FB3-BAD2-7E0EF406C607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387705"/>
                    <a:ext cx="349599" cy="3085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" name="TextBox 30">
                    <a:extLst>
                      <a:ext uri="{FF2B5EF4-FFF2-40B4-BE49-F238E27FC236}">
                        <a16:creationId xmlns:a16="http://schemas.microsoft.com/office/drawing/2014/main" id="{90223DB3-DACE-4FB3-BAD2-7E0EF406C6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387705"/>
                    <a:ext cx="349599" cy="30855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xmlns="" id="{FC0B25FA-C084-4F42-8F23-ADB38621108A}"/>
                  </a:ext>
                </a:extLst>
              </p:cNvPr>
              <p:cNvCxnSpPr/>
              <p:nvPr/>
            </p:nvCxnSpPr>
            <p:spPr>
              <a:xfrm flipV="1">
                <a:off x="326289" y="594055"/>
                <a:ext cx="356870" cy="8839"/>
              </a:xfrm>
              <a:prstGeom prst="line">
                <a:avLst/>
              </a:prstGeom>
              <a:noFill/>
              <a:ln w="76200" cap="flat" cmpd="dbl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8" name="Группа 27">
                <a:extLst>
                  <a:ext uri="{FF2B5EF4-FFF2-40B4-BE49-F238E27FC236}">
                    <a16:creationId xmlns:a16="http://schemas.microsoft.com/office/drawing/2014/main" xmlns="" id="{91F5E738-916B-4F1E-A6B3-0F987EC32C7F}"/>
                  </a:ext>
                </a:extLst>
              </p:cNvPr>
              <p:cNvGrpSpPr/>
              <p:nvPr/>
            </p:nvGrpSpPr>
            <p:grpSpPr>
              <a:xfrm>
                <a:off x="1430884" y="-1"/>
                <a:ext cx="642351" cy="308553"/>
                <a:chOff x="5846707" y="128121"/>
                <a:chExt cx="765384" cy="448945"/>
              </a:xfrm>
            </p:grpSpPr>
            <p:cxnSp>
              <p:nvCxnSpPr>
                <p:cNvPr id="33" name="Прямая соединительная линия 32">
                  <a:extLst>
                    <a:ext uri="{FF2B5EF4-FFF2-40B4-BE49-F238E27FC236}">
                      <a16:creationId xmlns:a16="http://schemas.microsoft.com/office/drawing/2014/main" xmlns="" id="{79D39CB6-03E0-4013-AC64-900E5CE3DB92}"/>
                    </a:ext>
                  </a:extLst>
                </p:cNvPr>
                <p:cNvCxnSpPr/>
                <p:nvPr/>
              </p:nvCxnSpPr>
              <p:spPr>
                <a:xfrm>
                  <a:off x="5846707" y="358966"/>
                  <a:ext cx="425874" cy="16264"/>
                </a:xfrm>
                <a:prstGeom prst="line">
                  <a:avLst/>
                </a:prstGeom>
                <a:noFill/>
                <a:ln w="76200" cap="flat" cmpd="dbl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7">
                      <a:extLst>
                        <a:ext uri="{FF2B5EF4-FFF2-40B4-BE49-F238E27FC236}">
                          <a16:creationId xmlns:a16="http://schemas.microsoft.com/office/drawing/2014/main" xmlns="" id="{9D3B0A40-237B-4D21-A488-158F0A90693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95531" y="128121"/>
                      <a:ext cx="416560" cy="4489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ru-RU" sz="12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oMath>
                        </m:oMathPara>
                      </a14:m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TextBox 37">
                      <a:extLst>
                        <a:ext uri="{FF2B5EF4-FFF2-40B4-BE49-F238E27FC236}">
                          <a16:creationId xmlns:a16="http://schemas.microsoft.com/office/drawing/2014/main" id="{9D3B0A40-237B-4D21-A488-158F0A90693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95531" y="128121"/>
                      <a:ext cx="416560" cy="44894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9" name="Равнобедренный треугольник 28">
                <a:extLst>
                  <a:ext uri="{FF2B5EF4-FFF2-40B4-BE49-F238E27FC236}">
                    <a16:creationId xmlns:a16="http://schemas.microsoft.com/office/drawing/2014/main" xmlns="" id="{C4BE85ED-2059-4E5E-9600-367DAE20EF3D}"/>
                  </a:ext>
                </a:extLst>
              </p:cNvPr>
              <p:cNvSpPr/>
              <p:nvPr/>
            </p:nvSpPr>
            <p:spPr>
              <a:xfrm rot="16200000">
                <a:off x="615696" y="223571"/>
                <a:ext cx="885831" cy="742275"/>
              </a:xfrm>
              <a:prstGeom prst="triangl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30" name="Группа 29">
                <a:extLst>
                  <a:ext uri="{FF2B5EF4-FFF2-40B4-BE49-F238E27FC236}">
                    <a16:creationId xmlns:a16="http://schemas.microsoft.com/office/drawing/2014/main" xmlns="" id="{01BD7DE5-ECE8-4433-A14E-CA2661CFB588}"/>
                  </a:ext>
                </a:extLst>
              </p:cNvPr>
              <p:cNvGrpSpPr/>
              <p:nvPr/>
            </p:nvGrpSpPr>
            <p:grpSpPr>
              <a:xfrm>
                <a:off x="1445514" y="877812"/>
                <a:ext cx="642351" cy="308553"/>
                <a:chOff x="5868026" y="1400605"/>
                <a:chExt cx="765384" cy="448945"/>
              </a:xfrm>
            </p:grpSpPr>
            <p:cxnSp>
              <p:nvCxnSpPr>
                <p:cNvPr id="31" name="Прямая соединительная линия 30">
                  <a:extLst>
                    <a:ext uri="{FF2B5EF4-FFF2-40B4-BE49-F238E27FC236}">
                      <a16:creationId xmlns:a16="http://schemas.microsoft.com/office/drawing/2014/main" xmlns="" id="{1715FD6F-F803-4A90-91FD-5D256D734B8C}"/>
                    </a:ext>
                  </a:extLst>
                </p:cNvPr>
                <p:cNvCxnSpPr/>
                <p:nvPr/>
              </p:nvCxnSpPr>
              <p:spPr>
                <a:xfrm>
                  <a:off x="5868026" y="1631569"/>
                  <a:ext cx="425874" cy="16264"/>
                </a:xfrm>
                <a:prstGeom prst="line">
                  <a:avLst/>
                </a:prstGeom>
                <a:noFill/>
                <a:ln w="76200" cap="flat" cmpd="dbl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40">
                      <a:extLst>
                        <a:ext uri="{FF2B5EF4-FFF2-40B4-BE49-F238E27FC236}">
                          <a16:creationId xmlns:a16="http://schemas.microsoft.com/office/drawing/2014/main" xmlns="" id="{50BAFE66-9882-486D-BA9A-0E0AF6C72F8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16850" y="1400605"/>
                      <a:ext cx="416560" cy="4489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ru-RU" sz="12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oMath>
                        </m:oMathPara>
                      </a14:m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TextBox 40">
                      <a:extLst>
                        <a:ext uri="{FF2B5EF4-FFF2-40B4-BE49-F238E27FC236}">
                          <a16:creationId xmlns:a16="http://schemas.microsoft.com/office/drawing/2014/main" id="{50BAFE66-9882-486D-BA9A-0E0AF6C72F8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16850" y="1400605"/>
                      <a:ext cx="416560" cy="44894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28EC7A72-3FD3-4CA9-BD2D-04AC49E9A357}"/>
                </a:ext>
              </a:extLst>
            </p:cNvPr>
            <p:cNvGrpSpPr/>
            <p:nvPr/>
          </p:nvGrpSpPr>
          <p:grpSpPr>
            <a:xfrm>
              <a:off x="2457907" y="-1"/>
              <a:ext cx="3068102" cy="1200429"/>
              <a:chOff x="0" y="-1"/>
              <a:chExt cx="3068102" cy="1200429"/>
            </a:xfrm>
          </p:grpSpPr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xmlns="" id="{6CB2794D-AEBF-4222-BDAD-0971E742CEA0}"/>
                  </a:ext>
                </a:extLst>
              </p:cNvPr>
              <p:cNvGrpSpPr/>
              <p:nvPr/>
            </p:nvGrpSpPr>
            <p:grpSpPr>
              <a:xfrm>
                <a:off x="0" y="-1"/>
                <a:ext cx="2073235" cy="1037625"/>
                <a:chOff x="0" y="-1"/>
                <a:chExt cx="2073235" cy="103762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30">
                      <a:extLst>
                        <a:ext uri="{FF2B5EF4-FFF2-40B4-BE49-F238E27FC236}">
                          <a16:creationId xmlns:a16="http://schemas.microsoft.com/office/drawing/2014/main" xmlns="" id="{5A98A2F5-62DD-4645-B42D-CE2D688C00E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387706"/>
                      <a:ext cx="349599" cy="30855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TextBox 30">
                      <a:extLst>
                        <a:ext uri="{FF2B5EF4-FFF2-40B4-BE49-F238E27FC236}">
                          <a16:creationId xmlns:a16="http://schemas.microsoft.com/office/drawing/2014/main" id="{5A98A2F5-62DD-4645-B42D-CE2D688C00E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387706"/>
                      <a:ext cx="349599" cy="30855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21" name="Группа 20">
                  <a:extLst>
                    <a:ext uri="{FF2B5EF4-FFF2-40B4-BE49-F238E27FC236}">
                      <a16:creationId xmlns:a16="http://schemas.microsoft.com/office/drawing/2014/main" xmlns="" id="{6FD1BCC1-3353-4A75-88D4-6E87F6E7E94A}"/>
                    </a:ext>
                  </a:extLst>
                </p:cNvPr>
                <p:cNvGrpSpPr/>
                <p:nvPr/>
              </p:nvGrpSpPr>
              <p:grpSpPr>
                <a:xfrm>
                  <a:off x="1430884" y="-1"/>
                  <a:ext cx="642351" cy="308553"/>
                  <a:chOff x="5846707" y="128121"/>
                  <a:chExt cx="765384" cy="448945"/>
                </a:xfrm>
              </p:grpSpPr>
              <p:cxnSp>
                <p:nvCxnSpPr>
                  <p:cNvPr id="24" name="Прямая соединительная линия 23">
                    <a:extLst>
                      <a:ext uri="{FF2B5EF4-FFF2-40B4-BE49-F238E27FC236}">
                        <a16:creationId xmlns:a16="http://schemas.microsoft.com/office/drawing/2014/main" xmlns="" id="{E096D5FD-871C-44A1-BE60-5A31C41E2705}"/>
                      </a:ext>
                    </a:extLst>
                  </p:cNvPr>
                  <p:cNvCxnSpPr/>
                  <p:nvPr/>
                </p:nvCxnSpPr>
                <p:spPr>
                  <a:xfrm>
                    <a:off x="5846707" y="358966"/>
                    <a:ext cx="425874" cy="16264"/>
                  </a:xfrm>
                  <a:prstGeom prst="line">
                    <a:avLst/>
                  </a:prstGeom>
                  <a:noFill/>
                  <a:ln w="76200" cap="flat" cmpd="dbl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5" name="TextBox 37">
                        <a:extLst>
                          <a:ext uri="{FF2B5EF4-FFF2-40B4-BE49-F238E27FC236}">
                            <a16:creationId xmlns:a16="http://schemas.microsoft.com/office/drawing/2014/main" xmlns="" id="{59ADAD8C-2DF5-4FBB-BD70-592903C29E1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195531" y="128121"/>
                        <a:ext cx="416560" cy="44894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ru-RU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oMath>
                          </m:oMathPara>
                        </a14:m>
                        <a:endPara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5" name="TextBox 37">
                        <a:extLst>
                          <a:ext uri="{FF2B5EF4-FFF2-40B4-BE49-F238E27FC236}">
                            <a16:creationId xmlns:a16="http://schemas.microsoft.com/office/drawing/2014/main" id="{59ADAD8C-2DF5-4FBB-BD70-592903C29E1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195531" y="128121"/>
                        <a:ext cx="416560" cy="448945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22" name="Равнобедренный треугольник 21">
                  <a:extLst>
                    <a:ext uri="{FF2B5EF4-FFF2-40B4-BE49-F238E27FC236}">
                      <a16:creationId xmlns:a16="http://schemas.microsoft.com/office/drawing/2014/main" xmlns="" id="{F000DE6C-2406-45E1-B509-090F60BFBDC1}"/>
                    </a:ext>
                  </a:extLst>
                </p:cNvPr>
                <p:cNvSpPr/>
                <p:nvPr/>
              </p:nvSpPr>
              <p:spPr>
                <a:xfrm rot="16200000">
                  <a:off x="615696" y="223571"/>
                  <a:ext cx="885831" cy="742275"/>
                </a:xfrm>
                <a:prstGeom prst="triangl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cxnSp>
              <p:nvCxnSpPr>
                <p:cNvPr id="23" name="Прямая соединительная линия 22">
                  <a:extLst>
                    <a:ext uri="{FF2B5EF4-FFF2-40B4-BE49-F238E27FC236}">
                      <a16:creationId xmlns:a16="http://schemas.microsoft.com/office/drawing/2014/main" xmlns="" id="{8D8784E4-85D7-4DC0-BC48-36721199E7E8}"/>
                    </a:ext>
                  </a:extLst>
                </p:cNvPr>
                <p:cNvCxnSpPr/>
                <p:nvPr/>
              </p:nvCxnSpPr>
              <p:spPr>
                <a:xfrm flipV="1">
                  <a:off x="326289" y="594056"/>
                  <a:ext cx="356870" cy="8839"/>
                </a:xfrm>
                <a:prstGeom prst="line">
                  <a:avLst/>
                </a:prstGeom>
                <a:noFill/>
                <a:ln w="76200" cap="flat" cmpd="dbl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xmlns="" id="{314AC5A3-65A6-4048-AC02-64CA6F8900DB}"/>
                  </a:ext>
                </a:extLst>
              </p:cNvPr>
              <p:cNvGrpSpPr/>
              <p:nvPr/>
            </p:nvGrpSpPr>
            <p:grpSpPr>
              <a:xfrm>
                <a:off x="2425751" y="870497"/>
                <a:ext cx="642351" cy="308553"/>
                <a:chOff x="5868026" y="1400605"/>
                <a:chExt cx="765384" cy="448945"/>
              </a:xfrm>
            </p:grpSpPr>
            <p:cxnSp>
              <p:nvCxnSpPr>
                <p:cNvPr id="18" name="Прямая соединительная линия 17">
                  <a:extLst>
                    <a:ext uri="{FF2B5EF4-FFF2-40B4-BE49-F238E27FC236}">
                      <a16:creationId xmlns:a16="http://schemas.microsoft.com/office/drawing/2014/main" xmlns="" id="{F6A12EA3-F9B1-464E-8BD9-AB2DCEF7BE57}"/>
                    </a:ext>
                  </a:extLst>
                </p:cNvPr>
                <p:cNvCxnSpPr/>
                <p:nvPr/>
              </p:nvCxnSpPr>
              <p:spPr>
                <a:xfrm>
                  <a:off x="5868026" y="1631569"/>
                  <a:ext cx="425874" cy="16264"/>
                </a:xfrm>
                <a:prstGeom prst="line">
                  <a:avLst/>
                </a:prstGeom>
                <a:noFill/>
                <a:ln w="76200" cap="flat" cmpd="dbl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40">
                      <a:extLst>
                        <a:ext uri="{FF2B5EF4-FFF2-40B4-BE49-F238E27FC236}">
                          <a16:creationId xmlns:a16="http://schemas.microsoft.com/office/drawing/2014/main" xmlns="" id="{01B6ED90-4733-4B79-87FE-8A9A044C1F9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16850" y="1400605"/>
                      <a:ext cx="416560" cy="4489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ru-RU" sz="12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oMath>
                        </m:oMathPara>
                      </a14:m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TextBox 40">
                      <a:extLst>
                        <a:ext uri="{FF2B5EF4-FFF2-40B4-BE49-F238E27FC236}">
                          <a16:creationId xmlns:a16="http://schemas.microsoft.com/office/drawing/2014/main" id="{01B6ED90-4733-4B79-87FE-8A9A044C1F9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16850" y="1400605"/>
                      <a:ext cx="416560" cy="44894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xmlns="" id="{DC9AF3AD-53F1-4364-9C72-35CAD3632FFD}"/>
                  </a:ext>
                </a:extLst>
              </p:cNvPr>
              <p:cNvCxnSpPr/>
              <p:nvPr/>
            </p:nvCxnSpPr>
            <p:spPr>
              <a:xfrm>
                <a:off x="1430883" y="1025652"/>
                <a:ext cx="357416" cy="12296"/>
              </a:xfrm>
              <a:prstGeom prst="line">
                <a:avLst/>
              </a:prstGeom>
              <a:noFill/>
              <a:ln w="76200" cap="flat" cmpd="dbl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30">
                    <a:extLst>
                      <a:ext uri="{FF2B5EF4-FFF2-40B4-BE49-F238E27FC236}">
                        <a16:creationId xmlns:a16="http://schemas.microsoft.com/office/drawing/2014/main" xmlns="" id="{C833F8D1-A4D5-4797-9283-BC569E5D9E29}"/>
                      </a:ext>
                    </a:extLst>
                  </p:cNvPr>
                  <p:cNvSpPr txBox="1"/>
                  <p:nvPr/>
                </p:nvSpPr>
                <p:spPr>
                  <a:xfrm>
                    <a:off x="1433779" y="716889"/>
                    <a:ext cx="349495" cy="3085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6" name="TextBox 30">
                    <a:extLst>
                      <a:ext uri="{FF2B5EF4-FFF2-40B4-BE49-F238E27FC236}">
                        <a16:creationId xmlns:a16="http://schemas.microsoft.com/office/drawing/2014/main" id="{C833F8D1-A4D5-4797-9283-BC569E5D9E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33779" y="716889"/>
                    <a:ext cx="349495" cy="30850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xmlns="" id="{D057A0A7-AF23-4B3B-BA54-F63BA55F857E}"/>
                  </a:ext>
                </a:extLst>
              </p:cNvPr>
              <p:cNvSpPr/>
              <p:nvPr/>
            </p:nvSpPr>
            <p:spPr>
              <a:xfrm>
                <a:off x="1792224" y="863193"/>
                <a:ext cx="647634" cy="33723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xmlns="" id="{E66EBC8C-A8EF-40B1-AE9D-4FE980A6441C}"/>
                  </a:ext>
                </a:extLst>
              </p:cNvPr>
              <p:cNvSpPr/>
              <p:nvPr/>
            </p:nvSpPr>
            <p:spPr>
              <a:xfrm>
                <a:off x="1404377" y="1756617"/>
                <a:ext cx="642424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Сильный распад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𝜌𝜋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описывается диаграммами</a:t>
                </a:r>
                <a:endParaRPr lang="ru-RU" dirty="0"/>
              </a:p>
            </p:txBody>
          </p:sp>
        </mc:Choice>
        <mc:Fallback xmlns=""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id="{E66EBC8C-A8EF-40B1-AE9D-4FE980A64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377" y="1756617"/>
                <a:ext cx="6424246" cy="369332"/>
              </a:xfrm>
              <a:prstGeom prst="rect">
                <a:avLst/>
              </a:prstGeom>
              <a:blipFill>
                <a:blip r:embed="rId6"/>
                <a:stretch>
                  <a:fillRect l="-759"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xmlns="" id="{6D321231-5182-45B9-89A4-E81654A15F1D}"/>
                  </a:ext>
                </a:extLst>
              </p:cNvPr>
              <p:cNvSpPr/>
              <p:nvPr/>
            </p:nvSpPr>
            <p:spPr>
              <a:xfrm>
                <a:off x="605636" y="3644705"/>
                <a:ext cx="7786857" cy="2729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Матричный элемент данного процесса имеет вид:</a:t>
                </a:r>
                <a:endPara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→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𝜌𝜋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𝜈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𝜌𝜋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 </a:t>
                </a:r>
                <a:endPara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𝜌𝜋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32∙12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Λ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𝑑𝑢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nary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96 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Λ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nary>
                            <m:naryPr>
                              <m:limLoc m:val="undOvr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𝑑𝑢𝑢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6D321231-5182-45B9-89A4-E81654A15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36" y="3644705"/>
                <a:ext cx="7786857" cy="2729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65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gradFill flip="none" rotWithShape="1">
                <a:gsLst>
                  <a:gs pos="0">
                    <a:srgbClr val="00CC66">
                      <a:tint val="66000"/>
                      <a:satMod val="160000"/>
                    </a:srgbClr>
                  </a:gs>
                  <a:gs pos="50000">
                    <a:srgbClr val="00CC66">
                      <a:tint val="44500"/>
                      <a:satMod val="160000"/>
                    </a:srgbClr>
                  </a:gs>
                  <a:gs pos="100000">
                    <a:srgbClr val="00CC66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>
                <a:norm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5400" b="1" i="1" spc="5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 i="1" spc="5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5400" b="1" i="1" spc="5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5400" b="1" i="1" spc="5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sz="54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МЕЗОН</a:t>
                </a:r>
                <a:endPara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641" y="1691953"/>
            <a:ext cx="8229600" cy="4525963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C5DCC05B-9CA9-43F7-A081-2EF6A62B2450}"/>
                  </a:ext>
                </a:extLst>
              </p:cNvPr>
              <p:cNvSpPr/>
              <p:nvPr/>
            </p:nvSpPr>
            <p:spPr>
              <a:xfrm>
                <a:off x="899592" y="1600200"/>
                <a:ext cx="6462464" cy="458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Радиационный распад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𝜋𝛾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описывает диаграммами:</a:t>
                </a:r>
                <a:endPara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C5DCC05B-9CA9-43F7-A081-2EF6A62B24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600200"/>
                <a:ext cx="6462464" cy="458074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358C1BF8-9A5D-4DC2-BA38-8A6EC01CBFD4}"/>
              </a:ext>
            </a:extLst>
          </p:cNvPr>
          <p:cNvGrpSpPr/>
          <p:nvPr/>
        </p:nvGrpSpPr>
        <p:grpSpPr>
          <a:xfrm>
            <a:off x="1725536" y="1916832"/>
            <a:ext cx="6378584" cy="1976094"/>
            <a:chOff x="1725536" y="2182099"/>
            <a:chExt cx="6378584" cy="1976094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xmlns="" id="{B2053183-D5B8-4BD8-9EC2-C23BDD13266D}"/>
                </a:ext>
              </a:extLst>
            </p:cNvPr>
            <p:cNvGrpSpPr/>
            <p:nvPr/>
          </p:nvGrpSpPr>
          <p:grpSpPr>
            <a:xfrm>
              <a:off x="3275856" y="2182099"/>
              <a:ext cx="2099583" cy="1186165"/>
              <a:chOff x="3275856" y="2182099"/>
              <a:chExt cx="2099583" cy="11861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3" name="TextBox 30">
                    <a:extLst>
                      <a:ext uri="{FF2B5EF4-FFF2-40B4-BE49-F238E27FC236}">
                        <a16:creationId xmlns:a16="http://schemas.microsoft.com/office/drawing/2014/main" xmlns="" id="{A7CFF326-C76E-4E64-A28C-664E466F71C0}"/>
                      </a:ext>
                    </a:extLst>
                  </p:cNvPr>
                  <p:cNvSpPr txBox="1"/>
                  <p:nvPr/>
                </p:nvSpPr>
                <p:spPr>
                  <a:xfrm>
                    <a:off x="3275856" y="2569739"/>
                    <a:ext cx="349559" cy="3085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ru-RU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3" name="TextBox 30">
                    <a:extLst>
                      <a:ext uri="{FF2B5EF4-FFF2-40B4-BE49-F238E27FC236}">
                        <a16:creationId xmlns:a16="http://schemas.microsoft.com/office/drawing/2014/main" id="{A7CFF326-C76E-4E64-A28C-664E466F71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75856" y="2569739"/>
                    <a:ext cx="349559" cy="30850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4" name="Равнобедренный треугольник 213">
                <a:extLst>
                  <a:ext uri="{FF2B5EF4-FFF2-40B4-BE49-F238E27FC236}">
                    <a16:creationId xmlns:a16="http://schemas.microsoft.com/office/drawing/2014/main" xmlns="" id="{A49BB8E2-5C58-4A36-99B8-63E10388298E}"/>
                  </a:ext>
                </a:extLst>
              </p:cNvPr>
              <p:cNvSpPr/>
              <p:nvPr/>
            </p:nvSpPr>
            <p:spPr>
              <a:xfrm rot="16200000">
                <a:off x="3891505" y="2405612"/>
                <a:ext cx="885682" cy="742190"/>
              </a:xfrm>
              <a:prstGeom prst="triangl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ru-RU"/>
              </a:p>
            </p:txBody>
          </p:sp>
          <p:cxnSp>
            <p:nvCxnSpPr>
              <p:cNvPr id="215" name="Прямая соединительная линия 214">
                <a:extLst>
                  <a:ext uri="{FF2B5EF4-FFF2-40B4-BE49-F238E27FC236}">
                    <a16:creationId xmlns:a16="http://schemas.microsoft.com/office/drawing/2014/main" xmlns="" id="{630AEC61-B1D8-4F6A-B471-E7F8929D7199}"/>
                  </a:ext>
                </a:extLst>
              </p:cNvPr>
              <p:cNvCxnSpPr/>
              <p:nvPr/>
            </p:nvCxnSpPr>
            <p:spPr>
              <a:xfrm flipV="1">
                <a:off x="3602107" y="2776054"/>
                <a:ext cx="356829" cy="8838"/>
              </a:xfrm>
              <a:prstGeom prst="line">
                <a:avLst/>
              </a:prstGeom>
              <a:noFill/>
              <a:ln w="76200" cap="flat" cmpd="dbl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16" name="Группа 215">
                <a:extLst>
                  <a:ext uri="{FF2B5EF4-FFF2-40B4-BE49-F238E27FC236}">
                    <a16:creationId xmlns:a16="http://schemas.microsoft.com/office/drawing/2014/main" xmlns="" id="{0CC0449A-4788-466C-A7FB-625A8CF084D4}"/>
                  </a:ext>
                </a:extLst>
              </p:cNvPr>
              <p:cNvGrpSpPr/>
              <p:nvPr/>
            </p:nvGrpSpPr>
            <p:grpSpPr>
              <a:xfrm>
                <a:off x="4721204" y="3059763"/>
                <a:ext cx="642277" cy="308501"/>
                <a:chOff x="5868026" y="1400605"/>
                <a:chExt cx="765384" cy="448945"/>
              </a:xfrm>
            </p:grpSpPr>
            <p:cxnSp>
              <p:nvCxnSpPr>
                <p:cNvPr id="249" name="Прямая соединительная линия 248">
                  <a:extLst>
                    <a:ext uri="{FF2B5EF4-FFF2-40B4-BE49-F238E27FC236}">
                      <a16:creationId xmlns:a16="http://schemas.microsoft.com/office/drawing/2014/main" xmlns="" id="{9667AF10-EF73-4EDA-8B40-53F0018F6218}"/>
                    </a:ext>
                  </a:extLst>
                </p:cNvPr>
                <p:cNvCxnSpPr/>
                <p:nvPr/>
              </p:nvCxnSpPr>
              <p:spPr>
                <a:xfrm>
                  <a:off x="5868026" y="1631569"/>
                  <a:ext cx="425874" cy="16264"/>
                </a:xfrm>
                <a:prstGeom prst="line">
                  <a:avLst/>
                </a:prstGeom>
                <a:noFill/>
                <a:ln w="76200" cap="flat" cmpd="dbl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0" name="TextBox 40">
                      <a:extLst>
                        <a:ext uri="{FF2B5EF4-FFF2-40B4-BE49-F238E27FC236}">
                          <a16:creationId xmlns:a16="http://schemas.microsoft.com/office/drawing/2014/main" xmlns="" id="{6D7E6156-ADDF-435A-BD4D-0673AEB7AB5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16850" y="1400605"/>
                      <a:ext cx="416560" cy="4489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ru-RU" sz="1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oMath>
                        </m:oMathPara>
                      </a14:m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0" name="TextBox 40">
                      <a:extLst>
                        <a:ext uri="{FF2B5EF4-FFF2-40B4-BE49-F238E27FC236}">
                          <a16:creationId xmlns:a16="http://schemas.microsoft.com/office/drawing/2014/main" id="{6D7E6156-ADDF-435A-BD4D-0673AEB7AB5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16850" y="1400605"/>
                      <a:ext cx="416560" cy="44894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8" name="Group 15">
                <a:extLst>
                  <a:ext uri="{FF2B5EF4-FFF2-40B4-BE49-F238E27FC236}">
                    <a16:creationId xmlns:a16="http://schemas.microsoft.com/office/drawing/2014/main" xmlns="" id="{F0459BEE-D6E5-456C-9CE8-84948F257F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09487" y="2313750"/>
                <a:ext cx="350001" cy="55704"/>
                <a:chOff x="6300" y="12617"/>
                <a:chExt cx="794" cy="114"/>
              </a:xfrm>
            </p:grpSpPr>
            <p:grpSp>
              <p:nvGrpSpPr>
                <p:cNvPr id="219" name="Group 16">
                  <a:extLst>
                    <a:ext uri="{FF2B5EF4-FFF2-40B4-BE49-F238E27FC236}">
                      <a16:creationId xmlns:a16="http://schemas.microsoft.com/office/drawing/2014/main" xmlns="" id="{A914E84A-5190-4435-9E1B-FC8482A90E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00" y="12617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235" name="Group 17">
                    <a:extLst>
                      <a:ext uri="{FF2B5EF4-FFF2-40B4-BE49-F238E27FC236}">
                        <a16:creationId xmlns:a16="http://schemas.microsoft.com/office/drawing/2014/main" xmlns="" id="{2F054F00-128B-4249-A0AA-24BDB030242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243" name="Group 18">
                      <a:extLst>
                        <a:ext uri="{FF2B5EF4-FFF2-40B4-BE49-F238E27FC236}">
                          <a16:creationId xmlns:a16="http://schemas.microsoft.com/office/drawing/2014/main" xmlns="" id="{9A520CD2-E575-4C88-A87B-8748ADB0566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47" name="Arc 19">
                        <a:extLst>
                          <a:ext uri="{FF2B5EF4-FFF2-40B4-BE49-F238E27FC236}">
                            <a16:creationId xmlns:a16="http://schemas.microsoft.com/office/drawing/2014/main" xmlns="" id="{772ADEB9-A1FD-4264-A5F5-6AFBA588462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8" name="Arc 20">
                        <a:extLst>
                          <a:ext uri="{FF2B5EF4-FFF2-40B4-BE49-F238E27FC236}">
                            <a16:creationId xmlns:a16="http://schemas.microsoft.com/office/drawing/2014/main" xmlns="" id="{CA848757-7923-4129-A8F6-3C4EE5ABE06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44" name="Group 21">
                      <a:extLst>
                        <a:ext uri="{FF2B5EF4-FFF2-40B4-BE49-F238E27FC236}">
                          <a16:creationId xmlns:a16="http://schemas.microsoft.com/office/drawing/2014/main" xmlns="" id="{3B915713-5D88-4D5D-9587-6C60ECD5D81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45" name="Arc 22">
                        <a:extLst>
                          <a:ext uri="{FF2B5EF4-FFF2-40B4-BE49-F238E27FC236}">
                            <a16:creationId xmlns:a16="http://schemas.microsoft.com/office/drawing/2014/main" xmlns="" id="{F7278151-625D-4079-ABB8-4F4F80C45B4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6" name="Arc 23">
                        <a:extLst>
                          <a:ext uri="{FF2B5EF4-FFF2-40B4-BE49-F238E27FC236}">
                            <a16:creationId xmlns:a16="http://schemas.microsoft.com/office/drawing/2014/main" xmlns="" id="{E72901B3-9EF3-4B11-990A-FCEFA3E52A7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36" name="Group 24">
                    <a:extLst>
                      <a:ext uri="{FF2B5EF4-FFF2-40B4-BE49-F238E27FC236}">
                        <a16:creationId xmlns:a16="http://schemas.microsoft.com/office/drawing/2014/main" xmlns="" id="{3BBF6E33-8843-4F7A-B934-1A38F9B5FC1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237" name="Group 25">
                      <a:extLst>
                        <a:ext uri="{FF2B5EF4-FFF2-40B4-BE49-F238E27FC236}">
                          <a16:creationId xmlns:a16="http://schemas.microsoft.com/office/drawing/2014/main" xmlns="" id="{77FD4461-B80E-4D3D-ADDE-CE04D7D97B5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41" name="Arc 26">
                        <a:extLst>
                          <a:ext uri="{FF2B5EF4-FFF2-40B4-BE49-F238E27FC236}">
                            <a16:creationId xmlns:a16="http://schemas.microsoft.com/office/drawing/2014/main" xmlns="" id="{BBCF865D-BCD3-4E09-AC4C-D933001E618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2" name="Arc 27">
                        <a:extLst>
                          <a:ext uri="{FF2B5EF4-FFF2-40B4-BE49-F238E27FC236}">
                            <a16:creationId xmlns:a16="http://schemas.microsoft.com/office/drawing/2014/main" xmlns="" id="{EB2A5BB0-FCC5-426E-84F8-427B268E969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38" name="Group 28">
                      <a:extLst>
                        <a:ext uri="{FF2B5EF4-FFF2-40B4-BE49-F238E27FC236}">
                          <a16:creationId xmlns:a16="http://schemas.microsoft.com/office/drawing/2014/main" xmlns="" id="{0A931589-9B34-43B3-A6DA-0E9D026B86E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39" name="Arc 29">
                        <a:extLst>
                          <a:ext uri="{FF2B5EF4-FFF2-40B4-BE49-F238E27FC236}">
                            <a16:creationId xmlns:a16="http://schemas.microsoft.com/office/drawing/2014/main" xmlns="" id="{29F11BDD-6265-4F3A-AD3F-01476DA83AA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0" name="Arc 30">
                        <a:extLst>
                          <a:ext uri="{FF2B5EF4-FFF2-40B4-BE49-F238E27FC236}">
                            <a16:creationId xmlns:a16="http://schemas.microsoft.com/office/drawing/2014/main" xmlns="" id="{D5FB8F00-B0A5-4CB4-B8A8-B2ACFD3F4B1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220" name="Group 31">
                  <a:extLst>
                    <a:ext uri="{FF2B5EF4-FFF2-40B4-BE49-F238E27FC236}">
                      <a16:creationId xmlns:a16="http://schemas.microsoft.com/office/drawing/2014/main" xmlns="" id="{E391D0F4-997B-4222-AF30-76A46D2300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91" y="12632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221" name="Group 32">
                    <a:extLst>
                      <a:ext uri="{FF2B5EF4-FFF2-40B4-BE49-F238E27FC236}">
                        <a16:creationId xmlns:a16="http://schemas.microsoft.com/office/drawing/2014/main" xmlns="" id="{8D6A159E-348C-4C93-BD3E-7B1CAA6A795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229" name="Group 33">
                      <a:extLst>
                        <a:ext uri="{FF2B5EF4-FFF2-40B4-BE49-F238E27FC236}">
                          <a16:creationId xmlns:a16="http://schemas.microsoft.com/office/drawing/2014/main" xmlns="" id="{FDA751F6-68AD-4167-AEA1-4BE8295DEA9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33" name="Arc 34">
                        <a:extLst>
                          <a:ext uri="{FF2B5EF4-FFF2-40B4-BE49-F238E27FC236}">
                            <a16:creationId xmlns:a16="http://schemas.microsoft.com/office/drawing/2014/main" xmlns="" id="{6F2C6ADB-50DB-45C1-963E-589D799BF1D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4" name="Arc 35">
                        <a:extLst>
                          <a:ext uri="{FF2B5EF4-FFF2-40B4-BE49-F238E27FC236}">
                            <a16:creationId xmlns:a16="http://schemas.microsoft.com/office/drawing/2014/main" xmlns="" id="{C98F0172-E7A4-4CFA-AC86-A8F7619235A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30" name="Group 36">
                      <a:extLst>
                        <a:ext uri="{FF2B5EF4-FFF2-40B4-BE49-F238E27FC236}">
                          <a16:creationId xmlns:a16="http://schemas.microsoft.com/office/drawing/2014/main" xmlns="" id="{88D67475-C96D-42B8-BB97-C0D73165C6E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31" name="Arc 37">
                        <a:extLst>
                          <a:ext uri="{FF2B5EF4-FFF2-40B4-BE49-F238E27FC236}">
                            <a16:creationId xmlns:a16="http://schemas.microsoft.com/office/drawing/2014/main" xmlns="" id="{59F5690C-C563-4E87-9CDB-84764D92249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ysClr val="windowText" lastClr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2" name="Arc 38">
                        <a:extLst>
                          <a:ext uri="{FF2B5EF4-FFF2-40B4-BE49-F238E27FC236}">
                            <a16:creationId xmlns:a16="http://schemas.microsoft.com/office/drawing/2014/main" xmlns="" id="{D2B7DF4B-D868-4845-82B8-13FDC48C392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22" name="Group 39">
                    <a:extLst>
                      <a:ext uri="{FF2B5EF4-FFF2-40B4-BE49-F238E27FC236}">
                        <a16:creationId xmlns:a16="http://schemas.microsoft.com/office/drawing/2014/main" xmlns="" id="{A35111C8-229C-4608-B279-AACFF59B037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223" name="Group 40">
                      <a:extLst>
                        <a:ext uri="{FF2B5EF4-FFF2-40B4-BE49-F238E27FC236}">
                          <a16:creationId xmlns:a16="http://schemas.microsoft.com/office/drawing/2014/main" xmlns="" id="{BA667A84-22A2-474C-B133-68B33DAAAB8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27" name="Arc 41">
                        <a:extLst>
                          <a:ext uri="{FF2B5EF4-FFF2-40B4-BE49-F238E27FC236}">
                            <a16:creationId xmlns:a16="http://schemas.microsoft.com/office/drawing/2014/main" xmlns="" id="{0E921FA1-5661-4788-BCA5-88835B9E432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8" name="Arc 42">
                        <a:extLst>
                          <a:ext uri="{FF2B5EF4-FFF2-40B4-BE49-F238E27FC236}">
                            <a16:creationId xmlns:a16="http://schemas.microsoft.com/office/drawing/2014/main" xmlns="" id="{00A8F9B7-4086-40A9-93AA-926C8E141A8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24" name="Group 43">
                      <a:extLst>
                        <a:ext uri="{FF2B5EF4-FFF2-40B4-BE49-F238E27FC236}">
                          <a16:creationId xmlns:a16="http://schemas.microsoft.com/office/drawing/2014/main" xmlns="" id="{0034D678-810E-417A-9EE5-E0843F12145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25" name="Arc 44">
                        <a:extLst>
                          <a:ext uri="{FF2B5EF4-FFF2-40B4-BE49-F238E27FC236}">
                            <a16:creationId xmlns:a16="http://schemas.microsoft.com/office/drawing/2014/main" xmlns="" id="{B37BE9FE-B1E6-47FC-B636-5A6F04B4878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6" name="Arc 45">
                        <a:extLst>
                          <a:ext uri="{FF2B5EF4-FFF2-40B4-BE49-F238E27FC236}">
                            <a16:creationId xmlns:a16="http://schemas.microsoft.com/office/drawing/2014/main" xmlns="" id="{20BAECBE-039E-40D4-B173-5C1B29AE1C4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1" name="TextBox 40">
                    <a:extLst>
                      <a:ext uri="{FF2B5EF4-FFF2-40B4-BE49-F238E27FC236}">
                        <a16:creationId xmlns:a16="http://schemas.microsoft.com/office/drawing/2014/main" xmlns="" id="{46FBBECF-02AC-44E7-A2CE-FCF021679DAF}"/>
                      </a:ext>
                    </a:extLst>
                  </p:cNvPr>
                  <p:cNvSpPr txBox="1"/>
                  <p:nvPr/>
                </p:nvSpPr>
                <p:spPr>
                  <a:xfrm>
                    <a:off x="5025880" y="2182099"/>
                    <a:ext cx="349559" cy="3085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14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oMath>
                      </m:oMathPara>
                    </a14:m>
                    <a:endParaRPr lang="ru-RU" sz="14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1" name="TextBox 40">
                    <a:extLst>
                      <a:ext uri="{FF2B5EF4-FFF2-40B4-BE49-F238E27FC236}">
                        <a16:creationId xmlns:a16="http://schemas.microsoft.com/office/drawing/2014/main" id="{46FBBECF-02AC-44E7-A2CE-FCF021679D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5880" y="2182099"/>
                    <a:ext cx="349559" cy="30850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961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6C16370F-F65E-4445-8C75-91E969E0803F}"/>
                </a:ext>
              </a:extLst>
            </p:cNvPr>
            <p:cNvGrpSpPr/>
            <p:nvPr/>
          </p:nvGrpSpPr>
          <p:grpSpPr>
            <a:xfrm>
              <a:off x="1725536" y="3344583"/>
              <a:ext cx="6378584" cy="813610"/>
              <a:chOff x="1149284" y="3735269"/>
              <a:chExt cx="6378584" cy="813610"/>
            </a:xfrm>
          </p:grpSpPr>
          <p:grpSp>
            <p:nvGrpSpPr>
              <p:cNvPr id="8" name="Группа 7">
                <a:extLst>
                  <a:ext uri="{FF2B5EF4-FFF2-40B4-BE49-F238E27FC236}">
                    <a16:creationId xmlns:a16="http://schemas.microsoft.com/office/drawing/2014/main" xmlns="" id="{67553D88-2416-4B68-AF56-5B9FE688AD8D}"/>
                  </a:ext>
                </a:extLst>
              </p:cNvPr>
              <p:cNvGrpSpPr/>
              <p:nvPr/>
            </p:nvGrpSpPr>
            <p:grpSpPr>
              <a:xfrm>
                <a:off x="1149284" y="3750815"/>
                <a:ext cx="2624454" cy="798064"/>
                <a:chOff x="1149284" y="3750815"/>
                <a:chExt cx="2624454" cy="798064"/>
              </a:xfrm>
            </p:grpSpPr>
            <p:grpSp>
              <p:nvGrpSpPr>
                <p:cNvPr id="253" name="Группа 252">
                  <a:extLst>
                    <a:ext uri="{FF2B5EF4-FFF2-40B4-BE49-F238E27FC236}">
                      <a16:creationId xmlns:a16="http://schemas.microsoft.com/office/drawing/2014/main" xmlns="" id="{74764E6D-BBD6-41BF-B854-229A8B5C45B2}"/>
                    </a:ext>
                  </a:extLst>
                </p:cNvPr>
                <p:cNvGrpSpPr/>
                <p:nvPr/>
              </p:nvGrpSpPr>
              <p:grpSpPr>
                <a:xfrm>
                  <a:off x="1149284" y="3873425"/>
                  <a:ext cx="2624454" cy="675454"/>
                  <a:chOff x="0" y="144344"/>
                  <a:chExt cx="2624627" cy="67551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54" name="TextBox 30">
                        <a:extLst>
                          <a:ext uri="{FF2B5EF4-FFF2-40B4-BE49-F238E27FC236}">
                            <a16:creationId xmlns:a16="http://schemas.microsoft.com/office/drawing/2014/main" xmlns="" id="{516C9D8C-B88E-447F-9C6F-CA4463E5A27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365760"/>
                        <a:ext cx="349599" cy="30855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54" name="TextBox 30">
                        <a:extLst>
                          <a:ext uri="{FF2B5EF4-FFF2-40B4-BE49-F238E27FC236}">
                            <a16:creationId xmlns:a16="http://schemas.microsoft.com/office/drawing/2014/main" id="{516C9D8C-B88E-447F-9C6F-CA4463E5A27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0" y="365760"/>
                        <a:ext cx="349599" cy="308557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55" name="TextBox 40">
                        <a:extLst>
                          <a:ext uri="{FF2B5EF4-FFF2-40B4-BE49-F238E27FC236}">
                            <a16:creationId xmlns:a16="http://schemas.microsoft.com/office/drawing/2014/main" xmlns="" id="{A6AE1760-0D97-4962-9EF6-C405FA6E633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275028" y="373075"/>
                        <a:ext cx="349599" cy="30855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ru-RU" sz="12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oMath>
                          </m:oMathPara>
                        </a14:m>
                        <a:endPara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55" name="TextBox 40">
                        <a:extLst>
                          <a:ext uri="{FF2B5EF4-FFF2-40B4-BE49-F238E27FC236}">
                            <a16:creationId xmlns:a16="http://schemas.microsoft.com/office/drawing/2014/main" id="{A6AE1760-0D97-4962-9EF6-C405FA6E633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275028" y="373075"/>
                        <a:ext cx="349599" cy="308557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56" name="Овал 255">
                    <a:extLst>
                      <a:ext uri="{FF2B5EF4-FFF2-40B4-BE49-F238E27FC236}">
                        <a16:creationId xmlns:a16="http://schemas.microsoft.com/office/drawing/2014/main" xmlns="" id="{933E128F-5E56-4E03-97A8-063A8C22903C}"/>
                      </a:ext>
                    </a:extLst>
                  </p:cNvPr>
                  <p:cNvSpPr/>
                  <p:nvPr/>
                </p:nvSpPr>
                <p:spPr>
                  <a:xfrm>
                    <a:off x="790042" y="285293"/>
                    <a:ext cx="724205" cy="53456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257" name="Group 15">
                    <a:extLst>
                      <a:ext uri="{FF2B5EF4-FFF2-40B4-BE49-F238E27FC236}">
                        <a16:creationId xmlns:a16="http://schemas.microsoft.com/office/drawing/2014/main" xmlns="" id="{4F189811-5F9D-45FE-AD22-9B1503EBD5B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5400000">
                    <a:off x="1813052" y="291508"/>
                    <a:ext cx="350041" cy="55713"/>
                    <a:chOff x="6300" y="12617"/>
                    <a:chExt cx="794" cy="114"/>
                  </a:xfrm>
                </p:grpSpPr>
                <p:grpSp>
                  <p:nvGrpSpPr>
                    <p:cNvPr id="260" name="Group 16">
                      <a:extLst>
                        <a:ext uri="{FF2B5EF4-FFF2-40B4-BE49-F238E27FC236}">
                          <a16:creationId xmlns:a16="http://schemas.microsoft.com/office/drawing/2014/main" xmlns="" id="{D43998A5-CC89-45E7-8EAE-D9B4D4D2726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617"/>
                      <a:ext cx="403" cy="99"/>
                      <a:chOff x="6300" y="12382"/>
                      <a:chExt cx="1271" cy="334"/>
                    </a:xfrm>
                  </p:grpSpPr>
                  <p:grpSp>
                    <p:nvGrpSpPr>
                      <p:cNvPr id="276" name="Group 17">
                        <a:extLst>
                          <a:ext uri="{FF2B5EF4-FFF2-40B4-BE49-F238E27FC236}">
                            <a16:creationId xmlns:a16="http://schemas.microsoft.com/office/drawing/2014/main" xmlns="" id="{F587EE35-927D-4276-9788-DD30437073B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634" cy="324"/>
                        <a:chOff x="6300" y="12382"/>
                        <a:chExt cx="634" cy="324"/>
                      </a:xfrm>
                    </p:grpSpPr>
                    <p:grpSp>
                      <p:nvGrpSpPr>
                        <p:cNvPr id="284" name="Group 18">
                          <a:extLst>
                            <a:ext uri="{FF2B5EF4-FFF2-40B4-BE49-F238E27FC236}">
                              <a16:creationId xmlns:a16="http://schemas.microsoft.com/office/drawing/2014/main" xmlns="" id="{334CD0D5-074A-4FA6-9CE1-E0447133F5D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300" y="12382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288" name="Arc 19">
                            <a:extLst>
                              <a:ext uri="{FF2B5EF4-FFF2-40B4-BE49-F238E27FC236}">
                                <a16:creationId xmlns:a16="http://schemas.microsoft.com/office/drawing/2014/main" xmlns="" id="{7EA1DE12-3A6D-43C4-85CA-15A003DE584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89" name="Arc 20">
                            <a:extLst>
                              <a:ext uri="{FF2B5EF4-FFF2-40B4-BE49-F238E27FC236}">
                                <a16:creationId xmlns:a16="http://schemas.microsoft.com/office/drawing/2014/main" xmlns="" id="{BA499D9F-7BAE-483C-957F-07283F20A48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285" name="Group 21">
                          <a:extLst>
                            <a:ext uri="{FF2B5EF4-FFF2-40B4-BE49-F238E27FC236}">
                              <a16:creationId xmlns:a16="http://schemas.microsoft.com/office/drawing/2014/main" xmlns="" id="{34AF7BCE-F49D-4A2B-AB59-78829C6E96F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0800000">
                          <a:off x="6622" y="12534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286" name="Arc 22">
                            <a:extLst>
                              <a:ext uri="{FF2B5EF4-FFF2-40B4-BE49-F238E27FC236}">
                                <a16:creationId xmlns:a16="http://schemas.microsoft.com/office/drawing/2014/main" xmlns="" id="{32BF9437-886C-4BA5-AF3B-C32EE5F5CF5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87" name="Arc 23">
                            <a:extLst>
                              <a:ext uri="{FF2B5EF4-FFF2-40B4-BE49-F238E27FC236}">
                                <a16:creationId xmlns:a16="http://schemas.microsoft.com/office/drawing/2014/main" xmlns="" id="{44351D40-2BF2-4318-9EB0-D8A01262555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  <p:grpSp>
                    <p:nvGrpSpPr>
                      <p:cNvPr id="277" name="Group 24">
                        <a:extLst>
                          <a:ext uri="{FF2B5EF4-FFF2-40B4-BE49-F238E27FC236}">
                            <a16:creationId xmlns:a16="http://schemas.microsoft.com/office/drawing/2014/main" xmlns="" id="{0C08DC76-AE2D-4ADF-A02E-E7AD313B03E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37" y="12392"/>
                        <a:ext cx="634" cy="324"/>
                        <a:chOff x="6300" y="12382"/>
                        <a:chExt cx="634" cy="324"/>
                      </a:xfrm>
                    </p:grpSpPr>
                    <p:grpSp>
                      <p:nvGrpSpPr>
                        <p:cNvPr id="278" name="Group 25">
                          <a:extLst>
                            <a:ext uri="{FF2B5EF4-FFF2-40B4-BE49-F238E27FC236}">
                              <a16:creationId xmlns:a16="http://schemas.microsoft.com/office/drawing/2014/main" xmlns="" id="{CBFA4800-2817-428A-9EC2-4E31473216B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300" y="12382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282" name="Arc 26">
                            <a:extLst>
                              <a:ext uri="{FF2B5EF4-FFF2-40B4-BE49-F238E27FC236}">
                                <a16:creationId xmlns:a16="http://schemas.microsoft.com/office/drawing/2014/main" xmlns="" id="{75D38E46-B5BB-4112-8CA2-C4168481234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83" name="Arc 27">
                            <a:extLst>
                              <a:ext uri="{FF2B5EF4-FFF2-40B4-BE49-F238E27FC236}">
                                <a16:creationId xmlns:a16="http://schemas.microsoft.com/office/drawing/2014/main" xmlns="" id="{749F66ED-EFC6-4842-B6C2-396AD7C59C5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279" name="Group 28">
                          <a:extLst>
                            <a:ext uri="{FF2B5EF4-FFF2-40B4-BE49-F238E27FC236}">
                              <a16:creationId xmlns:a16="http://schemas.microsoft.com/office/drawing/2014/main" xmlns="" id="{AF548468-717A-4E1C-9E22-11A07FB0DD8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0800000">
                          <a:off x="6622" y="12534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280" name="Arc 29">
                            <a:extLst>
                              <a:ext uri="{FF2B5EF4-FFF2-40B4-BE49-F238E27FC236}">
                                <a16:creationId xmlns:a16="http://schemas.microsoft.com/office/drawing/2014/main" xmlns="" id="{511619E3-FD09-466C-962F-4B71307E0E1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81" name="Arc 30">
                            <a:extLst>
                              <a:ext uri="{FF2B5EF4-FFF2-40B4-BE49-F238E27FC236}">
                                <a16:creationId xmlns:a16="http://schemas.microsoft.com/office/drawing/2014/main" xmlns="" id="{684EF2A8-98B7-4B6D-9BBA-BD00FDFA07D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61" name="Group 31">
                      <a:extLst>
                        <a:ext uri="{FF2B5EF4-FFF2-40B4-BE49-F238E27FC236}">
                          <a16:creationId xmlns:a16="http://schemas.microsoft.com/office/drawing/2014/main" xmlns="" id="{6D2CBD75-15BB-4CCE-B021-0E3A2E9FBB8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91" y="12632"/>
                      <a:ext cx="403" cy="99"/>
                      <a:chOff x="6300" y="12382"/>
                      <a:chExt cx="1271" cy="334"/>
                    </a:xfrm>
                  </p:grpSpPr>
                  <p:grpSp>
                    <p:nvGrpSpPr>
                      <p:cNvPr id="262" name="Group 32">
                        <a:extLst>
                          <a:ext uri="{FF2B5EF4-FFF2-40B4-BE49-F238E27FC236}">
                            <a16:creationId xmlns:a16="http://schemas.microsoft.com/office/drawing/2014/main" xmlns="" id="{515256D5-7A7C-46CF-A9CE-4080A634D6A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634" cy="324"/>
                        <a:chOff x="6300" y="12382"/>
                        <a:chExt cx="634" cy="324"/>
                      </a:xfrm>
                    </p:grpSpPr>
                    <p:grpSp>
                      <p:nvGrpSpPr>
                        <p:cNvPr id="270" name="Group 33">
                          <a:extLst>
                            <a:ext uri="{FF2B5EF4-FFF2-40B4-BE49-F238E27FC236}">
                              <a16:creationId xmlns:a16="http://schemas.microsoft.com/office/drawing/2014/main" xmlns="" id="{802B1B5A-70D4-4564-A8F6-BDCDCA0D12B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300" y="12382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274" name="Arc 34">
                            <a:extLst>
                              <a:ext uri="{FF2B5EF4-FFF2-40B4-BE49-F238E27FC236}">
                                <a16:creationId xmlns:a16="http://schemas.microsoft.com/office/drawing/2014/main" xmlns="" id="{4EA53245-871F-4ADE-A9D7-A3647FB6C17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75" name="Arc 35">
                            <a:extLst>
                              <a:ext uri="{FF2B5EF4-FFF2-40B4-BE49-F238E27FC236}">
                                <a16:creationId xmlns:a16="http://schemas.microsoft.com/office/drawing/2014/main" xmlns="" id="{C13663AE-DF7B-4217-8560-30A2C33D0FA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271" name="Group 36">
                          <a:extLst>
                            <a:ext uri="{FF2B5EF4-FFF2-40B4-BE49-F238E27FC236}">
                              <a16:creationId xmlns:a16="http://schemas.microsoft.com/office/drawing/2014/main" xmlns="" id="{762785DF-FB54-43F2-8A39-F492A02A59A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0800000">
                          <a:off x="6622" y="12534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272" name="Arc 37">
                            <a:extLst>
                              <a:ext uri="{FF2B5EF4-FFF2-40B4-BE49-F238E27FC236}">
                                <a16:creationId xmlns:a16="http://schemas.microsoft.com/office/drawing/2014/main" xmlns="" id="{BCBA37BE-396C-4529-A91B-5F9DB1A1A9A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ysClr val="windowText" lastClr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73" name="Arc 38">
                            <a:extLst>
                              <a:ext uri="{FF2B5EF4-FFF2-40B4-BE49-F238E27FC236}">
                                <a16:creationId xmlns:a16="http://schemas.microsoft.com/office/drawing/2014/main" xmlns="" id="{8DD7053C-738F-4F0D-A47E-B7C2DB2EEF7B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  <p:grpSp>
                    <p:nvGrpSpPr>
                      <p:cNvPr id="263" name="Group 39">
                        <a:extLst>
                          <a:ext uri="{FF2B5EF4-FFF2-40B4-BE49-F238E27FC236}">
                            <a16:creationId xmlns:a16="http://schemas.microsoft.com/office/drawing/2014/main" xmlns="" id="{1A3FBB34-7A0B-4F7A-99DD-5EE5AD7228E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37" y="12392"/>
                        <a:ext cx="634" cy="324"/>
                        <a:chOff x="6300" y="12382"/>
                        <a:chExt cx="634" cy="324"/>
                      </a:xfrm>
                    </p:grpSpPr>
                    <p:grpSp>
                      <p:nvGrpSpPr>
                        <p:cNvPr id="264" name="Group 40">
                          <a:extLst>
                            <a:ext uri="{FF2B5EF4-FFF2-40B4-BE49-F238E27FC236}">
                              <a16:creationId xmlns:a16="http://schemas.microsoft.com/office/drawing/2014/main" xmlns="" id="{41B6B20B-4573-4047-920F-D55AA2AE26D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300" y="12382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268" name="Arc 41">
                            <a:extLst>
                              <a:ext uri="{FF2B5EF4-FFF2-40B4-BE49-F238E27FC236}">
                                <a16:creationId xmlns:a16="http://schemas.microsoft.com/office/drawing/2014/main" xmlns="" id="{1E549A57-9792-4409-A0BA-7C9E81D62CD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69" name="Arc 42">
                            <a:extLst>
                              <a:ext uri="{FF2B5EF4-FFF2-40B4-BE49-F238E27FC236}">
                                <a16:creationId xmlns:a16="http://schemas.microsoft.com/office/drawing/2014/main" xmlns="" id="{92902802-73EE-4D99-B566-77AC217B839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265" name="Group 43">
                          <a:extLst>
                            <a:ext uri="{FF2B5EF4-FFF2-40B4-BE49-F238E27FC236}">
                              <a16:creationId xmlns:a16="http://schemas.microsoft.com/office/drawing/2014/main" xmlns="" id="{61419557-2415-4AE4-8A67-06E505BB1BA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0800000">
                          <a:off x="6622" y="12534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266" name="Arc 44">
                            <a:extLst>
                              <a:ext uri="{FF2B5EF4-FFF2-40B4-BE49-F238E27FC236}">
                                <a16:creationId xmlns:a16="http://schemas.microsoft.com/office/drawing/2014/main" xmlns="" id="{23C246B8-28BD-4436-B35F-5DBCCB5B39B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67" name="Arc 45">
                            <a:extLst>
                              <a:ext uri="{FF2B5EF4-FFF2-40B4-BE49-F238E27FC236}">
                                <a16:creationId xmlns:a16="http://schemas.microsoft.com/office/drawing/2014/main" xmlns="" id="{C0C71238-E446-4549-AEB3-FF78AEC73EB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59" name="TextBox 40">
                        <a:extLst>
                          <a:ext uri="{FF2B5EF4-FFF2-40B4-BE49-F238E27FC236}">
                            <a16:creationId xmlns:a16="http://schemas.microsoft.com/office/drawing/2014/main" xmlns="" id="{9A420BBA-6552-49FF-B1C8-487F6CFE797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572768" y="234087"/>
                        <a:ext cx="349599" cy="30855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ru-RU" sz="12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oMath>
                          </m:oMathPara>
                        </a14:m>
                        <a:endPara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59" name="TextBox 40">
                        <a:extLst>
                          <a:ext uri="{FF2B5EF4-FFF2-40B4-BE49-F238E27FC236}">
                            <a16:creationId xmlns:a16="http://schemas.microsoft.com/office/drawing/2014/main" id="{9A420BBA-6552-49FF-B1C8-487F6CFE797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572768" y="234087"/>
                        <a:ext cx="349599" cy="308557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290" name="Прямая соединительная линия 289">
                  <a:extLst>
                    <a:ext uri="{FF2B5EF4-FFF2-40B4-BE49-F238E27FC236}">
                      <a16:creationId xmlns:a16="http://schemas.microsoft.com/office/drawing/2014/main" xmlns="" id="{82C8D09C-E130-466A-8C81-813DF2602316}"/>
                    </a:ext>
                  </a:extLst>
                </p:cNvPr>
                <p:cNvCxnSpPr/>
                <p:nvPr/>
              </p:nvCxnSpPr>
              <p:spPr>
                <a:xfrm>
                  <a:off x="2672088" y="4270131"/>
                  <a:ext cx="822325" cy="0"/>
                </a:xfrm>
                <a:prstGeom prst="line">
                  <a:avLst/>
                </a:prstGeom>
                <a:noFill/>
                <a:ln w="76200" cap="flat" cmpd="dbl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1" name="TextBox 40">
                      <a:extLst>
                        <a:ext uri="{FF2B5EF4-FFF2-40B4-BE49-F238E27FC236}">
                          <a16:creationId xmlns:a16="http://schemas.microsoft.com/office/drawing/2014/main" xmlns="" id="{CB839231-13D8-4CF9-8D70-5FDE2514D0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19112" y="3750815"/>
                      <a:ext cx="349559" cy="30850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ru-RU" sz="14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𝜸</m:t>
                            </m:r>
                          </m:oMath>
                        </m:oMathPara>
                      </a14:m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91" name="TextBox 40">
                      <a:extLst>
                        <a:ext uri="{FF2B5EF4-FFF2-40B4-BE49-F238E27FC236}">
                          <a16:creationId xmlns:a16="http://schemas.microsoft.com/office/drawing/2014/main" id="{CB839231-13D8-4CF9-8D70-5FDE2514D09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19112" y="3750815"/>
                      <a:ext cx="349559" cy="30850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4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92" name="Прямая соединительная линия 291">
                  <a:extLst>
                    <a:ext uri="{FF2B5EF4-FFF2-40B4-BE49-F238E27FC236}">
                      <a16:creationId xmlns:a16="http://schemas.microsoft.com/office/drawing/2014/main" xmlns="" id="{A9D7F513-F57C-4C4A-873B-8851F92D5FC0}"/>
                    </a:ext>
                  </a:extLst>
                </p:cNvPr>
                <p:cNvCxnSpPr/>
                <p:nvPr/>
              </p:nvCxnSpPr>
              <p:spPr>
                <a:xfrm flipV="1">
                  <a:off x="1508744" y="4281620"/>
                  <a:ext cx="430530" cy="0"/>
                </a:xfrm>
                <a:prstGeom prst="line">
                  <a:avLst/>
                </a:prstGeom>
                <a:noFill/>
                <a:ln w="76200" cap="flat" cmpd="dbl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9" name="Группа 8">
                <a:extLst>
                  <a:ext uri="{FF2B5EF4-FFF2-40B4-BE49-F238E27FC236}">
                    <a16:creationId xmlns:a16="http://schemas.microsoft.com/office/drawing/2014/main" xmlns="" id="{9820754A-2FF2-4D5F-A64D-D318780D3B19}"/>
                  </a:ext>
                </a:extLst>
              </p:cNvPr>
              <p:cNvGrpSpPr/>
              <p:nvPr/>
            </p:nvGrpSpPr>
            <p:grpSpPr>
              <a:xfrm>
                <a:off x="4860032" y="3735269"/>
                <a:ext cx="2667836" cy="764924"/>
                <a:chOff x="4860032" y="3735269"/>
                <a:chExt cx="2667836" cy="764924"/>
              </a:xfrm>
            </p:grpSpPr>
            <p:grpSp>
              <p:nvGrpSpPr>
                <p:cNvPr id="293" name="Группа 292">
                  <a:extLst>
                    <a:ext uri="{FF2B5EF4-FFF2-40B4-BE49-F238E27FC236}">
                      <a16:creationId xmlns:a16="http://schemas.microsoft.com/office/drawing/2014/main" xmlns="" id="{00A2B0D4-1E95-42BA-9AB8-9763AC04596A}"/>
                    </a:ext>
                  </a:extLst>
                </p:cNvPr>
                <p:cNvGrpSpPr/>
                <p:nvPr/>
              </p:nvGrpSpPr>
              <p:grpSpPr>
                <a:xfrm>
                  <a:off x="4860032" y="3854323"/>
                  <a:ext cx="2667836" cy="645870"/>
                  <a:chOff x="-57990" y="151713"/>
                  <a:chExt cx="2667966" cy="64596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4" name="TextBox 30">
                        <a:extLst>
                          <a:ext uri="{FF2B5EF4-FFF2-40B4-BE49-F238E27FC236}">
                            <a16:creationId xmlns:a16="http://schemas.microsoft.com/office/drawing/2014/main" xmlns="" id="{747818F7-E12C-478A-8A09-DFF52E646DC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57990" y="365760"/>
                        <a:ext cx="349580" cy="3084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94" name="TextBox 30">
                        <a:extLst>
                          <a:ext uri="{FF2B5EF4-FFF2-40B4-BE49-F238E27FC236}">
                            <a16:creationId xmlns:a16="http://schemas.microsoft.com/office/drawing/2014/main" id="{747818F7-E12C-478A-8A09-DFF52E646DC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-57990" y="365760"/>
                        <a:ext cx="349580" cy="308419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5" name="TextBox 40">
                        <a:extLst>
                          <a:ext uri="{FF2B5EF4-FFF2-40B4-BE49-F238E27FC236}">
                            <a16:creationId xmlns:a16="http://schemas.microsoft.com/office/drawing/2014/main" xmlns="" id="{0412A77A-E2FA-497E-A25C-C2FD1AE8838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260396" y="365760"/>
                        <a:ext cx="349580" cy="3084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ru-RU" sz="12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oMath>
                          </m:oMathPara>
                        </a14:m>
                        <a:endPara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95" name="TextBox 40">
                        <a:extLst>
                          <a:ext uri="{FF2B5EF4-FFF2-40B4-BE49-F238E27FC236}">
                            <a16:creationId xmlns:a16="http://schemas.microsoft.com/office/drawing/2014/main" id="{0412A77A-E2FA-497E-A25C-C2FD1AE8838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260396" y="365760"/>
                        <a:ext cx="349580" cy="30841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97" name="Овал 296">
                    <a:extLst>
                      <a:ext uri="{FF2B5EF4-FFF2-40B4-BE49-F238E27FC236}">
                        <a16:creationId xmlns:a16="http://schemas.microsoft.com/office/drawing/2014/main" xmlns="" id="{D64B339E-1965-4C28-BD80-45B52F55D812}"/>
                      </a:ext>
                    </a:extLst>
                  </p:cNvPr>
                  <p:cNvSpPr/>
                  <p:nvPr/>
                </p:nvSpPr>
                <p:spPr>
                  <a:xfrm>
                    <a:off x="1104595" y="263347"/>
                    <a:ext cx="724165" cy="53433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298" name="Group 15">
                    <a:extLst>
                      <a:ext uri="{FF2B5EF4-FFF2-40B4-BE49-F238E27FC236}">
                        <a16:creationId xmlns:a16="http://schemas.microsoft.com/office/drawing/2014/main" xmlns="" id="{ABEF1B0A-C56E-49E4-BC7F-8875C8005DE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5400000">
                    <a:off x="525579" y="298799"/>
                    <a:ext cx="349882" cy="55710"/>
                    <a:chOff x="6300" y="12617"/>
                    <a:chExt cx="794" cy="114"/>
                  </a:xfrm>
                </p:grpSpPr>
                <p:grpSp>
                  <p:nvGrpSpPr>
                    <p:cNvPr id="300" name="Group 16">
                      <a:extLst>
                        <a:ext uri="{FF2B5EF4-FFF2-40B4-BE49-F238E27FC236}">
                          <a16:creationId xmlns:a16="http://schemas.microsoft.com/office/drawing/2014/main" xmlns="" id="{D0FEBCA3-1736-4245-A662-607B61DBA75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617"/>
                      <a:ext cx="403" cy="99"/>
                      <a:chOff x="6300" y="12382"/>
                      <a:chExt cx="1271" cy="334"/>
                    </a:xfrm>
                  </p:grpSpPr>
                  <p:grpSp>
                    <p:nvGrpSpPr>
                      <p:cNvPr id="317" name="Group 17">
                        <a:extLst>
                          <a:ext uri="{FF2B5EF4-FFF2-40B4-BE49-F238E27FC236}">
                            <a16:creationId xmlns:a16="http://schemas.microsoft.com/office/drawing/2014/main" xmlns="" id="{C33B93BE-80EB-43A8-9AB8-0034F200749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634" cy="324"/>
                        <a:chOff x="6300" y="12382"/>
                        <a:chExt cx="634" cy="324"/>
                      </a:xfrm>
                    </p:grpSpPr>
                    <p:grpSp>
                      <p:nvGrpSpPr>
                        <p:cNvPr id="387" name="Group 18">
                          <a:extLst>
                            <a:ext uri="{FF2B5EF4-FFF2-40B4-BE49-F238E27FC236}">
                              <a16:creationId xmlns:a16="http://schemas.microsoft.com/office/drawing/2014/main" xmlns="" id="{F1ED6558-AEE1-420E-AD96-C33B9D01C0A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300" y="12382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398" name="Arc 19">
                            <a:extLst>
                              <a:ext uri="{FF2B5EF4-FFF2-40B4-BE49-F238E27FC236}">
                                <a16:creationId xmlns:a16="http://schemas.microsoft.com/office/drawing/2014/main" xmlns="" id="{CB6A3E89-4A85-40F4-9C4E-F055C35C828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99" name="Arc 20">
                            <a:extLst>
                              <a:ext uri="{FF2B5EF4-FFF2-40B4-BE49-F238E27FC236}">
                                <a16:creationId xmlns:a16="http://schemas.microsoft.com/office/drawing/2014/main" xmlns="" id="{DFF658CD-1D84-4048-95D0-6963456ED67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388" name="Group 21">
                          <a:extLst>
                            <a:ext uri="{FF2B5EF4-FFF2-40B4-BE49-F238E27FC236}">
                              <a16:creationId xmlns:a16="http://schemas.microsoft.com/office/drawing/2014/main" xmlns="" id="{22C8E633-18C2-42CF-82AE-7EA72E8271E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0800000">
                          <a:off x="6622" y="12534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389" name="Arc 22">
                            <a:extLst>
                              <a:ext uri="{FF2B5EF4-FFF2-40B4-BE49-F238E27FC236}">
                                <a16:creationId xmlns:a16="http://schemas.microsoft.com/office/drawing/2014/main" xmlns="" id="{700BE6DA-9030-48ED-A04B-586990C7E11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91" name="Arc 23">
                            <a:extLst>
                              <a:ext uri="{FF2B5EF4-FFF2-40B4-BE49-F238E27FC236}">
                                <a16:creationId xmlns:a16="http://schemas.microsoft.com/office/drawing/2014/main" xmlns="" id="{8717E6C1-6FC0-4DA8-8C55-7E32DDF4951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  <p:grpSp>
                    <p:nvGrpSpPr>
                      <p:cNvPr id="318" name="Group 24">
                        <a:extLst>
                          <a:ext uri="{FF2B5EF4-FFF2-40B4-BE49-F238E27FC236}">
                            <a16:creationId xmlns:a16="http://schemas.microsoft.com/office/drawing/2014/main" xmlns="" id="{6DB24EE1-05A7-4A53-B47F-A16C648427D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37" y="12392"/>
                        <a:ext cx="634" cy="324"/>
                        <a:chOff x="6300" y="12382"/>
                        <a:chExt cx="634" cy="324"/>
                      </a:xfrm>
                    </p:grpSpPr>
                    <p:grpSp>
                      <p:nvGrpSpPr>
                        <p:cNvPr id="319" name="Group 25">
                          <a:extLst>
                            <a:ext uri="{FF2B5EF4-FFF2-40B4-BE49-F238E27FC236}">
                              <a16:creationId xmlns:a16="http://schemas.microsoft.com/office/drawing/2014/main" xmlns="" id="{BB7B4952-070A-44C3-B27A-586604E0A87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300" y="12382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323" name="Arc 26">
                            <a:extLst>
                              <a:ext uri="{FF2B5EF4-FFF2-40B4-BE49-F238E27FC236}">
                                <a16:creationId xmlns:a16="http://schemas.microsoft.com/office/drawing/2014/main" xmlns="" id="{F912A68B-2E06-4792-910A-B1230106C71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86" name="Arc 27">
                            <a:extLst>
                              <a:ext uri="{FF2B5EF4-FFF2-40B4-BE49-F238E27FC236}">
                                <a16:creationId xmlns:a16="http://schemas.microsoft.com/office/drawing/2014/main" xmlns="" id="{A7E0742E-7A87-43C4-9217-AABB194CB99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320" name="Group 28">
                          <a:extLst>
                            <a:ext uri="{FF2B5EF4-FFF2-40B4-BE49-F238E27FC236}">
                              <a16:creationId xmlns:a16="http://schemas.microsoft.com/office/drawing/2014/main" xmlns="" id="{1A8F32CC-69BA-4B1C-BD56-EFAE581C980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0800000">
                          <a:off x="6622" y="12534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321" name="Arc 29">
                            <a:extLst>
                              <a:ext uri="{FF2B5EF4-FFF2-40B4-BE49-F238E27FC236}">
                                <a16:creationId xmlns:a16="http://schemas.microsoft.com/office/drawing/2014/main" xmlns="" id="{1436E570-F05E-4E38-9C5F-F64E6C53B83B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22" name="Arc 30">
                            <a:extLst>
                              <a:ext uri="{FF2B5EF4-FFF2-40B4-BE49-F238E27FC236}">
                                <a16:creationId xmlns:a16="http://schemas.microsoft.com/office/drawing/2014/main" xmlns="" id="{121AD485-34CE-470F-B08D-85F19611662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01" name="Group 31">
                      <a:extLst>
                        <a:ext uri="{FF2B5EF4-FFF2-40B4-BE49-F238E27FC236}">
                          <a16:creationId xmlns:a16="http://schemas.microsoft.com/office/drawing/2014/main" xmlns="" id="{B7F4858F-B60D-4016-B35A-C2713FC171B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91" y="12632"/>
                      <a:ext cx="403" cy="99"/>
                      <a:chOff x="6300" y="12382"/>
                      <a:chExt cx="1271" cy="334"/>
                    </a:xfrm>
                  </p:grpSpPr>
                  <p:grpSp>
                    <p:nvGrpSpPr>
                      <p:cNvPr id="302" name="Group 32">
                        <a:extLst>
                          <a:ext uri="{FF2B5EF4-FFF2-40B4-BE49-F238E27FC236}">
                            <a16:creationId xmlns:a16="http://schemas.microsoft.com/office/drawing/2014/main" xmlns="" id="{162835E3-762C-4B84-B9E5-B86E96100A5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634" cy="324"/>
                        <a:chOff x="6300" y="12382"/>
                        <a:chExt cx="634" cy="324"/>
                      </a:xfrm>
                    </p:grpSpPr>
                    <p:grpSp>
                      <p:nvGrpSpPr>
                        <p:cNvPr id="310" name="Group 33">
                          <a:extLst>
                            <a:ext uri="{FF2B5EF4-FFF2-40B4-BE49-F238E27FC236}">
                              <a16:creationId xmlns:a16="http://schemas.microsoft.com/office/drawing/2014/main" xmlns="" id="{113648F5-5F05-4CF8-81E5-C1C30DD33D5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300" y="12382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314" name="Arc 34">
                            <a:extLst>
                              <a:ext uri="{FF2B5EF4-FFF2-40B4-BE49-F238E27FC236}">
                                <a16:creationId xmlns:a16="http://schemas.microsoft.com/office/drawing/2014/main" xmlns="" id="{A2A47D8E-3AD6-4059-8857-AD28D9EC83EB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15" name="Arc 35">
                            <a:extLst>
                              <a:ext uri="{FF2B5EF4-FFF2-40B4-BE49-F238E27FC236}">
                                <a16:creationId xmlns:a16="http://schemas.microsoft.com/office/drawing/2014/main" xmlns="" id="{FA5FE031-79E3-4175-BD92-A58D6DB7F8E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311" name="Group 36">
                          <a:extLst>
                            <a:ext uri="{FF2B5EF4-FFF2-40B4-BE49-F238E27FC236}">
                              <a16:creationId xmlns:a16="http://schemas.microsoft.com/office/drawing/2014/main" xmlns="" id="{73DE5AA2-ED8A-46B3-981B-EB547206D7E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0800000">
                          <a:off x="6622" y="12534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312" name="Arc 37">
                            <a:extLst>
                              <a:ext uri="{FF2B5EF4-FFF2-40B4-BE49-F238E27FC236}">
                                <a16:creationId xmlns:a16="http://schemas.microsoft.com/office/drawing/2014/main" xmlns="" id="{66D9A02D-42E6-4B7E-A9D8-E37990311FA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ysClr val="windowText" lastClr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13" name="Arc 38">
                            <a:extLst>
                              <a:ext uri="{FF2B5EF4-FFF2-40B4-BE49-F238E27FC236}">
                                <a16:creationId xmlns:a16="http://schemas.microsoft.com/office/drawing/2014/main" xmlns="" id="{4B7A0E2A-A7BD-4854-A6F7-3CC06ED970F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  <p:grpSp>
                    <p:nvGrpSpPr>
                      <p:cNvPr id="303" name="Group 39">
                        <a:extLst>
                          <a:ext uri="{FF2B5EF4-FFF2-40B4-BE49-F238E27FC236}">
                            <a16:creationId xmlns:a16="http://schemas.microsoft.com/office/drawing/2014/main" xmlns="" id="{737846A7-CFD4-40F7-A0A3-F26A13B8C99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37" y="12392"/>
                        <a:ext cx="634" cy="324"/>
                        <a:chOff x="6300" y="12382"/>
                        <a:chExt cx="634" cy="324"/>
                      </a:xfrm>
                    </p:grpSpPr>
                    <p:grpSp>
                      <p:nvGrpSpPr>
                        <p:cNvPr id="304" name="Group 40">
                          <a:extLst>
                            <a:ext uri="{FF2B5EF4-FFF2-40B4-BE49-F238E27FC236}">
                              <a16:creationId xmlns:a16="http://schemas.microsoft.com/office/drawing/2014/main" xmlns="" id="{EFD92855-A722-40C7-B891-90B9A693972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300" y="12382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308" name="Arc 41">
                            <a:extLst>
                              <a:ext uri="{FF2B5EF4-FFF2-40B4-BE49-F238E27FC236}">
                                <a16:creationId xmlns:a16="http://schemas.microsoft.com/office/drawing/2014/main" xmlns="" id="{854D5FE8-1F7E-4F51-923D-CCB58401045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09" name="Arc 42">
                            <a:extLst>
                              <a:ext uri="{FF2B5EF4-FFF2-40B4-BE49-F238E27FC236}">
                                <a16:creationId xmlns:a16="http://schemas.microsoft.com/office/drawing/2014/main" xmlns="" id="{27FD045B-24C3-438E-99F6-838085372F6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305" name="Group 43">
                          <a:extLst>
                            <a:ext uri="{FF2B5EF4-FFF2-40B4-BE49-F238E27FC236}">
                              <a16:creationId xmlns:a16="http://schemas.microsoft.com/office/drawing/2014/main" xmlns="" id="{067D0709-73D4-47C3-A2EC-DE348C3F920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0800000">
                          <a:off x="6622" y="12534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306" name="Arc 44">
                            <a:extLst>
                              <a:ext uri="{FF2B5EF4-FFF2-40B4-BE49-F238E27FC236}">
                                <a16:creationId xmlns:a16="http://schemas.microsoft.com/office/drawing/2014/main" xmlns="" id="{0B4BF824-1A43-4247-A9FF-F1576544127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07" name="Arc 45">
                            <a:extLst>
                              <a:ext uri="{FF2B5EF4-FFF2-40B4-BE49-F238E27FC236}">
                                <a16:creationId xmlns:a16="http://schemas.microsoft.com/office/drawing/2014/main" xmlns="" id="{5E19B99F-C3D2-425D-A13B-3B5740060A8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9" name="TextBox 30">
                        <a:extLst>
                          <a:ext uri="{FF2B5EF4-FFF2-40B4-BE49-F238E27FC236}">
                            <a16:creationId xmlns:a16="http://schemas.microsoft.com/office/drawing/2014/main" xmlns="" id="{9EB52B86-46BC-47FE-8804-02115167473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82726" y="241401"/>
                        <a:ext cx="349580" cy="3084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99" name="TextBox 30">
                        <a:extLst>
                          <a:ext uri="{FF2B5EF4-FFF2-40B4-BE49-F238E27FC236}">
                            <a16:creationId xmlns:a16="http://schemas.microsoft.com/office/drawing/2014/main" id="{9EB52B86-46BC-47FE-8804-02115167473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82726" y="241401"/>
                        <a:ext cx="349580" cy="308419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400" name="Прямая соединительная линия 399">
                  <a:extLst>
                    <a:ext uri="{FF2B5EF4-FFF2-40B4-BE49-F238E27FC236}">
                      <a16:creationId xmlns:a16="http://schemas.microsoft.com/office/drawing/2014/main" xmlns="" id="{5196817B-1D6D-4DB1-B07C-155E1F9B3135}"/>
                    </a:ext>
                  </a:extLst>
                </p:cNvPr>
                <p:cNvCxnSpPr/>
                <p:nvPr/>
              </p:nvCxnSpPr>
              <p:spPr>
                <a:xfrm>
                  <a:off x="5201311" y="4247520"/>
                  <a:ext cx="822325" cy="0"/>
                </a:xfrm>
                <a:prstGeom prst="line">
                  <a:avLst/>
                </a:prstGeom>
                <a:noFill/>
                <a:ln w="76200" cap="flat" cmpd="dbl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01" name="Прямая соединительная линия 400">
                  <a:extLst>
                    <a:ext uri="{FF2B5EF4-FFF2-40B4-BE49-F238E27FC236}">
                      <a16:creationId xmlns:a16="http://schemas.microsoft.com/office/drawing/2014/main" xmlns="" id="{92FF12F9-CFBD-4810-B01C-9467C1380422}"/>
                    </a:ext>
                  </a:extLst>
                </p:cNvPr>
                <p:cNvCxnSpPr/>
                <p:nvPr/>
              </p:nvCxnSpPr>
              <p:spPr>
                <a:xfrm flipV="1">
                  <a:off x="6765531" y="4237230"/>
                  <a:ext cx="430530" cy="0"/>
                </a:xfrm>
                <a:prstGeom prst="line">
                  <a:avLst/>
                </a:prstGeom>
                <a:noFill/>
                <a:ln w="76200" cap="flat" cmpd="dbl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2" name="TextBox 40">
                      <a:extLst>
                        <a:ext uri="{FF2B5EF4-FFF2-40B4-BE49-F238E27FC236}">
                          <a16:creationId xmlns:a16="http://schemas.microsoft.com/office/drawing/2014/main" xmlns="" id="{0A476E8E-8F8F-4B7B-811B-53B80B9C79D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36272" y="3735269"/>
                      <a:ext cx="349559" cy="30850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ru-RU" sz="14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𝜸</m:t>
                            </m:r>
                          </m:oMath>
                        </m:oMathPara>
                      </a14:m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02" name="TextBox 40">
                      <a:extLst>
                        <a:ext uri="{FF2B5EF4-FFF2-40B4-BE49-F238E27FC236}">
                          <a16:creationId xmlns:a16="http://schemas.microsoft.com/office/drawing/2014/main" id="{0A476E8E-8F8F-4B7B-811B-53B80B9C79D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36272" y="3735269"/>
                      <a:ext cx="349559" cy="308501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6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7009312D-BE60-466C-9610-2025CD1DC770}"/>
                  </a:ext>
                </a:extLst>
              </p:cNvPr>
              <p:cNvSpPr/>
              <p:nvPr/>
            </p:nvSpPr>
            <p:spPr>
              <a:xfrm>
                <a:off x="899592" y="3980970"/>
                <a:ext cx="7607228" cy="2272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Матричный элемент данного процесса имеет вид:</a:t>
                </a:r>
                <a:endPara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→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𝜋𝛾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𝜈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𝑖𝑒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𝜇𝜈</m:t>
                              </m:r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𝑝𝑞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𝜈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𝜇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f>
                        <m:fPr>
                          <m:type m:val="lin"/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𝜋𝛾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 </a:t>
                </a:r>
                <a:endParaRPr lang="en-US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𝜋𝛾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8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Λ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7009312D-BE60-466C-9610-2025CD1DC7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980970"/>
                <a:ext cx="7607228" cy="227267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Numerical Results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0" y="87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0" y="87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9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0" y="87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96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0" y="87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97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71" name="Rectangle 27"/>
          <p:cNvSpPr>
            <a:spLocks noChangeArrowheads="1"/>
          </p:cNvSpPr>
          <p:nvPr/>
        </p:nvSpPr>
        <p:spPr bwMode="auto">
          <a:xfrm>
            <a:off x="0" y="87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0" y="847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5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55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5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61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xmlns="" id="{B7D3701F-49FD-43D3-9102-5BE77FC370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4721578"/>
                  </p:ext>
                </p:extLst>
              </p:nvPr>
            </p:nvGraphicFramePr>
            <p:xfrm>
              <a:off x="179512" y="2204864"/>
              <a:ext cx="8640960" cy="21336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xmlns="" val="2299552900"/>
                        </a:ext>
                      </a:extLst>
                    </a:gridCol>
                    <a:gridCol w="2736304">
                      <a:extLst>
                        <a:ext uri="{9D8B030D-6E8A-4147-A177-3AD203B41FA5}">
                          <a16:colId xmlns:a16="http://schemas.microsoft.com/office/drawing/2014/main" xmlns="" val="4222741365"/>
                        </a:ext>
                      </a:extLst>
                    </a:gridCol>
                    <a:gridCol w="3384376">
                      <a:extLst>
                        <a:ext uri="{9D8B030D-6E8A-4147-A177-3AD203B41FA5}">
                          <a16:colId xmlns:a16="http://schemas.microsoft.com/office/drawing/2014/main" xmlns="" val="179614943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0" i="0" dirty="0">
                              <a:solidFill>
                                <a:srgbClr val="00206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Распад</a:t>
                          </a:r>
                        </a:p>
                      </a:txBody>
                      <a:tcPr marL="68580" marR="68580" marT="0" marB="0">
                        <a:gradFill flip="none" rotWithShape="1">
                          <a:gsLst>
                            <a:gs pos="0">
                              <a:srgbClr val="CC00CC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CC00CC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CC00CC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1" i="1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Ширина</m:t>
                                </m:r>
                              </m:oMath>
                            </m:oMathPara>
                          </a14:m>
                          <a:endParaRPr lang="ru-RU" sz="2000" b="1" i="1" dirty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gradFill flip="none" rotWithShape="1">
                          <a:gsLst>
                            <a:gs pos="0">
                              <a:srgbClr val="CC00CC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CC00CC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CC00CC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Эксперимент</m:t>
                                </m:r>
                              </m:oMath>
                            </m:oMathPara>
                          </a14:m>
                          <a:endParaRPr lang="ru-RU" sz="2000" b="1" i="1" dirty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gradFill flip="none" rotWithShape="1">
                          <a:gsLst>
                            <a:gs pos="0">
                              <a:srgbClr val="CC00CC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CC00CC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CC00CC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45602532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ru-RU" sz="24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ru-RU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→</m:t>
                                </m:r>
                                <m:r>
                                  <a:rPr lang="ru-RU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𝜌𝜋</m:t>
                                </m:r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ru-RU" sz="24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271</m:t>
                                </m:r>
                                <m:r>
                                  <a:rPr lang="ru-RU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Мэв</m:t>
                                </m:r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252,8</m:t>
                                </m:r>
                                <m:r>
                                  <a:rPr lang="ru-RU" sz="24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±</m:t>
                                </m:r>
                                <m:r>
                                  <a:rPr lang="ru-RU" sz="2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21,1</m:t>
                                </m:r>
                                <m:r>
                                  <a:rPr lang="ru-RU" sz="24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Мэв</m:t>
                                </m:r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6746723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𝜋𝛾</m:t>
                                </m:r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875 к</m:t>
                                </m:r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эв</m:t>
                                </m:r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640±246 к</m:t>
                                </m:r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эв</m:t>
                                </m:r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2039483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B7D3701F-49FD-43D3-9102-5BE77FC370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4721578"/>
                  </p:ext>
                </p:extLst>
              </p:nvPr>
            </p:nvGraphicFramePr>
            <p:xfrm>
              <a:off x="179512" y="2204864"/>
              <a:ext cx="8640960" cy="2067878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299552900"/>
                        </a:ext>
                      </a:extLst>
                    </a:gridCol>
                    <a:gridCol w="2736304">
                      <a:extLst>
                        <a:ext uri="{9D8B030D-6E8A-4147-A177-3AD203B41FA5}">
                          <a16:colId xmlns:a16="http://schemas.microsoft.com/office/drawing/2014/main" val="4222741365"/>
                        </a:ext>
                      </a:extLst>
                    </a:gridCol>
                    <a:gridCol w="3384376">
                      <a:extLst>
                        <a:ext uri="{9D8B030D-6E8A-4147-A177-3AD203B41FA5}">
                          <a16:colId xmlns:a16="http://schemas.microsoft.com/office/drawing/2014/main" val="179614943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0" i="0" dirty="0">
                              <a:solidFill>
                                <a:srgbClr val="00206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Распад</a:t>
                          </a:r>
                        </a:p>
                      </a:txBody>
                      <a:tcPr marL="68580" marR="68580" marT="0" marB="0">
                        <a:gradFill flip="none" rotWithShape="1">
                          <a:gsLst>
                            <a:gs pos="0">
                              <a:srgbClr val="CC00CC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CC00CC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CC00CC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92428" t="-24000" r="-124276" b="-5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55676" t="-24000" r="-541" b="-58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6025329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42" t="-51667" r="-243237" b="-14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92428" t="-51667" r="-124276" b="-14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55676" t="-51667" r="-541" b="-14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4672307"/>
                      </a:ext>
                    </a:extLst>
                  </a:tr>
                  <a:tr h="103155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42" t="-107059" r="-243237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92428" t="-107059" r="-124276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55676" t="-107059" r="-541" b="-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39483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itle 1">
                <a:extLst>
                  <a:ext uri="{FF2B5EF4-FFF2-40B4-BE49-F238E27FC236}">
                    <a16:creationId xmlns:a16="http://schemas.microsoft.com/office/drawing/2014/main" xmlns="" id="{D76C075E-C7FA-4A4A-A4A2-A8E37BC5F4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  <a:gradFill flip="none" rotWithShape="1">
                <a:gsLst>
                  <a:gs pos="0">
                    <a:srgbClr val="00CC66">
                      <a:tint val="66000"/>
                      <a:satMod val="160000"/>
                    </a:srgbClr>
                  </a:gs>
                  <a:gs pos="50000">
                    <a:srgbClr val="00CC66">
                      <a:tint val="44500"/>
                      <a:satMod val="160000"/>
                    </a:srgbClr>
                  </a:gs>
                  <a:gs pos="100000">
                    <a:srgbClr val="00CC66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lIns="91440" tIns="45720" rIns="91440" bIns="45720" rtlCol="0" anchor="ctr">
                <a:norm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5400" b="1" i="1" spc="5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 i="1" spc="5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5400" b="1" i="1" spc="5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5400" b="1" i="1" spc="5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sz="54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МЕЗОН</a:t>
                </a:r>
                <a:endPara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8" name="Title 1">
                <a:extLst>
                  <a:ext uri="{FF2B5EF4-FFF2-40B4-BE49-F238E27FC236}">
                    <a16:creationId xmlns:a16="http://schemas.microsoft.com/office/drawing/2014/main" id="{D76C075E-C7FA-4A4A-A4A2-A8E37BC5F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85F2AE-6219-4252-9902-AD4F3F51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751B4D-4DA2-4863-8BCE-D02128B9F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Заголовок 1">
                <a:extLst>
                  <a:ext uri="{FF2B5EF4-FFF2-40B4-BE49-F238E27FC236}">
                    <a16:creationId xmlns:a16="http://schemas.microsoft.com/office/drawing/2014/main" xmlns="" id="{C08B9779-CEF1-46E9-88DA-2A968F1D1C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  <a:gradFill flip="none" rotWithShape="1">
                <a:gsLst>
                  <a:gs pos="0">
                    <a:srgbClr val="CC00CC">
                      <a:tint val="66000"/>
                      <a:satMod val="160000"/>
                    </a:srgbClr>
                  </a:gs>
                  <a:gs pos="50000">
                    <a:srgbClr val="CC00CC">
                      <a:tint val="44500"/>
                      <a:satMod val="160000"/>
                    </a:srgbClr>
                  </a:gs>
                  <a:gs pos="100000">
                    <a:srgbClr val="CC00CC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ru-RU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5" name="Заголовок 1">
                <a:extLst>
                  <a:ext uri="{FF2B5EF4-FFF2-40B4-BE49-F238E27FC236}">
                    <a16:creationId xmlns:a16="http://schemas.microsoft.com/office/drawing/2014/main" id="{C08B9779-CEF1-46E9-88DA-2A968F1D1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Rectangle 2">
            <a:extLst>
              <a:ext uri="{FF2B5EF4-FFF2-40B4-BE49-F238E27FC236}">
                <a16:creationId xmlns:a16="http://schemas.microsoft.com/office/drawing/2014/main" xmlns="" id="{C7578603-CE82-4728-B596-517462303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7" name="Объект 2">
            <a:extLst>
              <a:ext uri="{FF2B5EF4-FFF2-40B4-BE49-F238E27FC236}">
                <a16:creationId xmlns:a16="http://schemas.microsoft.com/office/drawing/2014/main" xmlns="" id="{B1B8AD20-493E-47F4-ABB3-48C1F2C82C61}"/>
              </a:ext>
            </a:extLst>
          </p:cNvPr>
          <p:cNvSpPr txBox="1">
            <a:spLocks/>
          </p:cNvSpPr>
          <p:nvPr/>
        </p:nvSpPr>
        <p:spPr>
          <a:xfrm>
            <a:off x="457200" y="1549340"/>
            <a:ext cx="8229600" cy="4641379"/>
          </a:xfrm>
          <a:prstGeom prst="rect">
            <a:avLst/>
          </a:prstGeom>
          <a:gradFill flip="none" rotWithShape="1">
            <a:gsLst>
              <a:gs pos="0">
                <a:srgbClr val="00CC66">
                  <a:tint val="66000"/>
                  <a:satMod val="160000"/>
                </a:srgbClr>
              </a:gs>
              <a:gs pos="50000">
                <a:srgbClr val="00CC66">
                  <a:tint val="44500"/>
                  <a:satMod val="160000"/>
                </a:srgbClr>
              </a:gs>
              <a:gs pos="100000">
                <a:srgbClr val="00CC66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b="1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b="1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b="1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600" b="1" i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600" b="1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</p:txBody>
      </p:sp>
      <p:grpSp>
        <p:nvGrpSpPr>
          <p:cNvPr id="401" name="Группа 400">
            <a:extLst>
              <a:ext uri="{FF2B5EF4-FFF2-40B4-BE49-F238E27FC236}">
                <a16:creationId xmlns:a16="http://schemas.microsoft.com/office/drawing/2014/main" xmlns="" id="{F4474B28-530D-4863-A715-2D0362843000}"/>
              </a:ext>
            </a:extLst>
          </p:cNvPr>
          <p:cNvGrpSpPr/>
          <p:nvPr/>
        </p:nvGrpSpPr>
        <p:grpSpPr>
          <a:xfrm>
            <a:off x="501977" y="2145884"/>
            <a:ext cx="7831849" cy="3653313"/>
            <a:chOff x="501977" y="2145884"/>
            <a:chExt cx="7831849" cy="3653313"/>
          </a:xfrm>
        </p:grpSpPr>
        <p:grpSp>
          <p:nvGrpSpPr>
            <p:cNvPr id="398" name="Группа 397">
              <a:extLst>
                <a:ext uri="{FF2B5EF4-FFF2-40B4-BE49-F238E27FC236}">
                  <a16:creationId xmlns:a16="http://schemas.microsoft.com/office/drawing/2014/main" xmlns="" id="{B3BE6075-2E58-4439-8059-DC8A3BC986B3}"/>
                </a:ext>
              </a:extLst>
            </p:cNvPr>
            <p:cNvGrpSpPr/>
            <p:nvPr/>
          </p:nvGrpSpPr>
          <p:grpSpPr>
            <a:xfrm>
              <a:off x="501977" y="2145884"/>
              <a:ext cx="7831849" cy="917946"/>
              <a:chOff x="501977" y="2145884"/>
              <a:chExt cx="7831849" cy="917946"/>
            </a:xfrm>
          </p:grpSpPr>
          <p:grpSp>
            <p:nvGrpSpPr>
              <p:cNvPr id="397" name="Группа 396">
                <a:extLst>
                  <a:ext uri="{FF2B5EF4-FFF2-40B4-BE49-F238E27FC236}">
                    <a16:creationId xmlns:a16="http://schemas.microsoft.com/office/drawing/2014/main" xmlns="" id="{8D775967-EA9C-4248-B9BC-9AE1311B73BF}"/>
                  </a:ext>
                </a:extLst>
              </p:cNvPr>
              <p:cNvGrpSpPr/>
              <p:nvPr/>
            </p:nvGrpSpPr>
            <p:grpSpPr>
              <a:xfrm>
                <a:off x="501977" y="2159364"/>
                <a:ext cx="3781991" cy="904466"/>
                <a:chOff x="501977" y="2159364"/>
                <a:chExt cx="3781991" cy="904466"/>
              </a:xfrm>
            </p:grpSpPr>
            <p:sp>
              <p:nvSpPr>
                <p:cNvPr id="133" name="Овал 132">
                  <a:extLst>
                    <a:ext uri="{FF2B5EF4-FFF2-40B4-BE49-F238E27FC236}">
                      <a16:creationId xmlns:a16="http://schemas.microsoft.com/office/drawing/2014/main" xmlns="" id="{0D4AE1C6-4E70-4482-B55D-21DD1C2BB15F}"/>
                    </a:ext>
                  </a:extLst>
                </p:cNvPr>
                <p:cNvSpPr/>
                <p:nvPr/>
              </p:nvSpPr>
              <p:spPr>
                <a:xfrm>
                  <a:off x="2727777" y="2433452"/>
                  <a:ext cx="724031" cy="53429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CC66">
                        <a:tint val="66000"/>
                        <a:satMod val="160000"/>
                      </a:srgbClr>
                    </a:gs>
                    <a:gs pos="50000">
                      <a:srgbClr val="00CC66">
                        <a:tint val="44500"/>
                        <a:satMod val="160000"/>
                      </a:srgbClr>
                    </a:gs>
                    <a:gs pos="100000">
                      <a:srgbClr val="00CC66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34" name="Group 15">
                  <a:extLst>
                    <a:ext uri="{FF2B5EF4-FFF2-40B4-BE49-F238E27FC236}">
                      <a16:creationId xmlns:a16="http://schemas.microsoft.com/office/drawing/2014/main" xmlns="" id="{CF8F2497-B8D3-4F0A-AF77-D452DD74FF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>
                  <a:off x="2148814" y="2468915"/>
                  <a:ext cx="349858" cy="55700"/>
                  <a:chOff x="6300" y="12617"/>
                  <a:chExt cx="794" cy="114"/>
                </a:xfrm>
              </p:grpSpPr>
              <p:grpSp>
                <p:nvGrpSpPr>
                  <p:cNvPr id="141" name="Group 16">
                    <a:extLst>
                      <a:ext uri="{FF2B5EF4-FFF2-40B4-BE49-F238E27FC236}">
                        <a16:creationId xmlns:a16="http://schemas.microsoft.com/office/drawing/2014/main" xmlns="" id="{774FE8AC-818C-48D9-8860-89CC935A1B3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617"/>
                    <a:ext cx="403" cy="99"/>
                    <a:chOff x="6300" y="12382"/>
                    <a:chExt cx="1271" cy="334"/>
                  </a:xfrm>
                </p:grpSpPr>
                <p:grpSp>
                  <p:nvGrpSpPr>
                    <p:cNvPr id="157" name="Group 17">
                      <a:extLst>
                        <a:ext uri="{FF2B5EF4-FFF2-40B4-BE49-F238E27FC236}">
                          <a16:creationId xmlns:a16="http://schemas.microsoft.com/office/drawing/2014/main" xmlns="" id="{DD0DB03B-7076-470E-810E-7978286D67B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165" name="Group 18">
                        <a:extLst>
                          <a:ext uri="{FF2B5EF4-FFF2-40B4-BE49-F238E27FC236}">
                            <a16:creationId xmlns:a16="http://schemas.microsoft.com/office/drawing/2014/main" xmlns="" id="{89F81B69-9ADC-4CAE-BF4F-655855B2DEB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169" name="Arc 19">
                          <a:extLst>
                            <a:ext uri="{FF2B5EF4-FFF2-40B4-BE49-F238E27FC236}">
                              <a16:creationId xmlns:a16="http://schemas.microsoft.com/office/drawing/2014/main" xmlns="" id="{7B608999-3A12-4289-945C-6378F644703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0" name="Arc 20">
                          <a:extLst>
                            <a:ext uri="{FF2B5EF4-FFF2-40B4-BE49-F238E27FC236}">
                              <a16:creationId xmlns:a16="http://schemas.microsoft.com/office/drawing/2014/main" xmlns="" id="{54E158B3-0FDA-4291-9DD2-7F6D7384A9A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66" name="Group 21">
                        <a:extLst>
                          <a:ext uri="{FF2B5EF4-FFF2-40B4-BE49-F238E27FC236}">
                            <a16:creationId xmlns:a16="http://schemas.microsoft.com/office/drawing/2014/main" xmlns="" id="{C21D473C-5A3C-4CE3-BC21-8A5E6FAB6FB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167" name="Arc 22">
                          <a:extLst>
                            <a:ext uri="{FF2B5EF4-FFF2-40B4-BE49-F238E27FC236}">
                              <a16:creationId xmlns:a16="http://schemas.microsoft.com/office/drawing/2014/main" xmlns="" id="{A348959C-D5C7-4DB6-9976-06234EB7682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8" name="Arc 23">
                          <a:extLst>
                            <a:ext uri="{FF2B5EF4-FFF2-40B4-BE49-F238E27FC236}">
                              <a16:creationId xmlns:a16="http://schemas.microsoft.com/office/drawing/2014/main" xmlns="" id="{9874A68A-3016-427F-B38B-F69F9B2FE7D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58" name="Group 24">
                      <a:extLst>
                        <a:ext uri="{FF2B5EF4-FFF2-40B4-BE49-F238E27FC236}">
                          <a16:creationId xmlns:a16="http://schemas.microsoft.com/office/drawing/2014/main" xmlns="" id="{3BCE58CD-6473-40AD-A455-A5C0E5658E4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37" y="1239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159" name="Group 25">
                        <a:extLst>
                          <a:ext uri="{FF2B5EF4-FFF2-40B4-BE49-F238E27FC236}">
                            <a16:creationId xmlns:a16="http://schemas.microsoft.com/office/drawing/2014/main" xmlns="" id="{682E0D9C-CF91-43C6-9509-11D023A6056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163" name="Arc 26">
                          <a:extLst>
                            <a:ext uri="{FF2B5EF4-FFF2-40B4-BE49-F238E27FC236}">
                              <a16:creationId xmlns:a16="http://schemas.microsoft.com/office/drawing/2014/main" xmlns="" id="{5AA84B05-F8AD-4DA7-A791-2F6A5084B8B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4" name="Arc 27">
                          <a:extLst>
                            <a:ext uri="{FF2B5EF4-FFF2-40B4-BE49-F238E27FC236}">
                              <a16:creationId xmlns:a16="http://schemas.microsoft.com/office/drawing/2014/main" xmlns="" id="{89D1456D-0D16-433A-A562-0BE145560D6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60" name="Group 28">
                        <a:extLst>
                          <a:ext uri="{FF2B5EF4-FFF2-40B4-BE49-F238E27FC236}">
                            <a16:creationId xmlns:a16="http://schemas.microsoft.com/office/drawing/2014/main" xmlns="" id="{EB22BAD3-3307-4FBC-93A4-323DC7B1251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161" name="Arc 29">
                          <a:extLst>
                            <a:ext uri="{FF2B5EF4-FFF2-40B4-BE49-F238E27FC236}">
                              <a16:creationId xmlns:a16="http://schemas.microsoft.com/office/drawing/2014/main" xmlns="" id="{6B016DE4-3996-4225-90EE-2C700782870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2" name="Arc 30">
                          <a:extLst>
                            <a:ext uri="{FF2B5EF4-FFF2-40B4-BE49-F238E27FC236}">
                              <a16:creationId xmlns:a16="http://schemas.microsoft.com/office/drawing/2014/main" xmlns="" id="{8C142742-6C2B-4739-A17B-010353CB2EA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  <p:grpSp>
                <p:nvGrpSpPr>
                  <p:cNvPr id="142" name="Group 31">
                    <a:extLst>
                      <a:ext uri="{FF2B5EF4-FFF2-40B4-BE49-F238E27FC236}">
                        <a16:creationId xmlns:a16="http://schemas.microsoft.com/office/drawing/2014/main" xmlns="" id="{B969B44E-FE4F-4B6D-85D3-350B45B1AB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691" y="12632"/>
                    <a:ext cx="403" cy="99"/>
                    <a:chOff x="6300" y="12382"/>
                    <a:chExt cx="1271" cy="334"/>
                  </a:xfrm>
                </p:grpSpPr>
                <p:grpSp>
                  <p:nvGrpSpPr>
                    <p:cNvPr id="143" name="Group 32">
                      <a:extLst>
                        <a:ext uri="{FF2B5EF4-FFF2-40B4-BE49-F238E27FC236}">
                          <a16:creationId xmlns:a16="http://schemas.microsoft.com/office/drawing/2014/main" xmlns="" id="{C592DF58-1A29-4D52-8FD3-185CD1D817B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151" name="Group 33">
                        <a:extLst>
                          <a:ext uri="{FF2B5EF4-FFF2-40B4-BE49-F238E27FC236}">
                            <a16:creationId xmlns:a16="http://schemas.microsoft.com/office/drawing/2014/main" xmlns="" id="{2C13E76D-8852-402E-BD49-0F6394C2729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155" name="Arc 34">
                          <a:extLst>
                            <a:ext uri="{FF2B5EF4-FFF2-40B4-BE49-F238E27FC236}">
                              <a16:creationId xmlns:a16="http://schemas.microsoft.com/office/drawing/2014/main" xmlns="" id="{59841124-5C24-4BFE-8242-9DC0EE99203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6" name="Arc 35">
                          <a:extLst>
                            <a:ext uri="{FF2B5EF4-FFF2-40B4-BE49-F238E27FC236}">
                              <a16:creationId xmlns:a16="http://schemas.microsoft.com/office/drawing/2014/main" xmlns="" id="{D0B4125A-18A1-4969-BF5E-7265EA36891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52" name="Group 36">
                        <a:extLst>
                          <a:ext uri="{FF2B5EF4-FFF2-40B4-BE49-F238E27FC236}">
                            <a16:creationId xmlns:a16="http://schemas.microsoft.com/office/drawing/2014/main" xmlns="" id="{42A96976-E3CD-4E65-B178-1671BB583F0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153" name="Arc 37">
                          <a:extLst>
                            <a:ext uri="{FF2B5EF4-FFF2-40B4-BE49-F238E27FC236}">
                              <a16:creationId xmlns:a16="http://schemas.microsoft.com/office/drawing/2014/main" xmlns="" id="{6B23AA7E-32F3-4A4C-8BC0-AEE1B17A634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" name="Arc 38">
                          <a:extLst>
                            <a:ext uri="{FF2B5EF4-FFF2-40B4-BE49-F238E27FC236}">
                              <a16:creationId xmlns:a16="http://schemas.microsoft.com/office/drawing/2014/main" xmlns="" id="{ACA601C4-23FA-426A-9DB3-D2D0E1BDD0F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44" name="Group 39">
                      <a:extLst>
                        <a:ext uri="{FF2B5EF4-FFF2-40B4-BE49-F238E27FC236}">
                          <a16:creationId xmlns:a16="http://schemas.microsoft.com/office/drawing/2014/main" xmlns="" id="{0FBE4017-EDA1-4000-B69A-B6811CBE6F2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37" y="1239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145" name="Group 40">
                        <a:extLst>
                          <a:ext uri="{FF2B5EF4-FFF2-40B4-BE49-F238E27FC236}">
                            <a16:creationId xmlns:a16="http://schemas.microsoft.com/office/drawing/2014/main" xmlns="" id="{2A139943-1895-433C-9F65-C9ED1D017D5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149" name="Arc 41">
                          <a:extLst>
                            <a:ext uri="{FF2B5EF4-FFF2-40B4-BE49-F238E27FC236}">
                              <a16:creationId xmlns:a16="http://schemas.microsoft.com/office/drawing/2014/main" xmlns="" id="{9827ABA1-90F0-421C-BF59-8C759A74CD1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0" name="Arc 42">
                          <a:extLst>
                            <a:ext uri="{FF2B5EF4-FFF2-40B4-BE49-F238E27FC236}">
                              <a16:creationId xmlns:a16="http://schemas.microsoft.com/office/drawing/2014/main" xmlns="" id="{A3482FB5-03A8-44D7-821E-4098D0FB983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46" name="Group 43">
                        <a:extLst>
                          <a:ext uri="{FF2B5EF4-FFF2-40B4-BE49-F238E27FC236}">
                            <a16:creationId xmlns:a16="http://schemas.microsoft.com/office/drawing/2014/main" xmlns="" id="{3B033EB1-FEB3-4A67-89D0-EE3C00F3E07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147" name="Arc 44">
                          <a:extLst>
                            <a:ext uri="{FF2B5EF4-FFF2-40B4-BE49-F238E27FC236}">
                              <a16:creationId xmlns:a16="http://schemas.microsoft.com/office/drawing/2014/main" xmlns="" id="{4E79973A-AAFC-403A-86E7-CA05C39C18F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8" name="Arc 45">
                          <a:extLst>
                            <a:ext uri="{FF2B5EF4-FFF2-40B4-BE49-F238E27FC236}">
                              <a16:creationId xmlns:a16="http://schemas.microsoft.com/office/drawing/2014/main" xmlns="" id="{661A6CEE-8B78-4D8E-A75F-160A917BC04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5" name="TextBox 40">
                      <a:extLst>
                        <a:ext uri="{FF2B5EF4-FFF2-40B4-BE49-F238E27FC236}">
                          <a16:creationId xmlns:a16="http://schemas.microsoft.com/office/drawing/2014/main" xmlns="" id="{FB7A0E01-B64E-4A71-BF89-1E022946A1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34519" y="2755304"/>
                      <a:ext cx="349449" cy="30852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sz="1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𝝂</m:t>
                                </m:r>
                              </m:e>
                              <m:sub>
                                <m:r>
                                  <a:rPr lang="ru-RU" sz="1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sub>
                            </m:sSub>
                          </m:oMath>
                        </m:oMathPara>
                      </a14:m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5" name="TextBox 40">
                      <a:extLst>
                        <a:ext uri="{FF2B5EF4-FFF2-40B4-BE49-F238E27FC236}">
                          <a16:creationId xmlns:a16="http://schemas.microsoft.com/office/drawing/2014/main" id="{FB7A0E01-B64E-4A71-BF89-1E022946A16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34519" y="2755304"/>
                      <a:ext cx="349449" cy="308526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6" name="Прямая со стрелкой 135">
                  <a:extLst>
                    <a:ext uri="{FF2B5EF4-FFF2-40B4-BE49-F238E27FC236}">
                      <a16:creationId xmlns:a16="http://schemas.microsoft.com/office/drawing/2014/main" xmlns="" id="{8F984C86-016A-4634-A9A2-93AF20ADB571}"/>
                    </a:ext>
                  </a:extLst>
                </p:cNvPr>
                <p:cNvCxnSpPr/>
                <p:nvPr/>
              </p:nvCxnSpPr>
              <p:spPr>
                <a:xfrm>
                  <a:off x="3459206" y="2682154"/>
                  <a:ext cx="468000" cy="276445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7" name="Прямая со стрелкой 136">
                  <a:extLst>
                    <a:ext uri="{FF2B5EF4-FFF2-40B4-BE49-F238E27FC236}">
                      <a16:creationId xmlns:a16="http://schemas.microsoft.com/office/drawing/2014/main" xmlns="" id="{B407840A-94BD-4921-9E1D-4704F573CB86}"/>
                    </a:ext>
                  </a:extLst>
                </p:cNvPr>
                <p:cNvCxnSpPr/>
                <p:nvPr/>
              </p:nvCxnSpPr>
              <p:spPr>
                <a:xfrm flipV="1">
                  <a:off x="3473831" y="2352979"/>
                  <a:ext cx="394875" cy="325726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8" name="Прямая соединительная линия 137">
                  <a:extLst>
                    <a:ext uri="{FF2B5EF4-FFF2-40B4-BE49-F238E27FC236}">
                      <a16:creationId xmlns:a16="http://schemas.microsoft.com/office/drawing/2014/main" xmlns="" id="{47E81962-5566-4DB1-A043-F458EE835021}"/>
                    </a:ext>
                  </a:extLst>
                </p:cNvPr>
                <p:cNvCxnSpPr/>
                <p:nvPr/>
              </p:nvCxnSpPr>
              <p:spPr>
                <a:xfrm>
                  <a:off x="1892058" y="2687025"/>
                  <a:ext cx="822325" cy="0"/>
                </a:xfrm>
                <a:prstGeom prst="line">
                  <a:avLst/>
                </a:prstGeom>
                <a:noFill/>
                <a:ln w="76200" cap="flat" cmpd="dbl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9" name="TextBox 40">
                      <a:extLst>
                        <a:ext uri="{FF2B5EF4-FFF2-40B4-BE49-F238E27FC236}">
                          <a16:creationId xmlns:a16="http://schemas.microsoft.com/office/drawing/2014/main" xmlns="" id="{97024DF0-4A68-47E0-8AF3-71871B78E9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68706" y="2159364"/>
                      <a:ext cx="349231" cy="3079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1" i="1" kern="12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9" name="TextBox 40">
                      <a:extLst>
                        <a:ext uri="{FF2B5EF4-FFF2-40B4-BE49-F238E27FC236}">
                          <a16:creationId xmlns:a16="http://schemas.microsoft.com/office/drawing/2014/main" id="{97024DF0-4A68-47E0-8AF3-71871B78E9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68706" y="2159364"/>
                      <a:ext cx="349231" cy="30795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140" name="Рисунок 139">
                  <a:extLst>
                    <a:ext uri="{FF2B5EF4-FFF2-40B4-BE49-F238E27FC236}">
                      <a16:creationId xmlns:a16="http://schemas.microsoft.com/office/drawing/2014/main" xmlns="" id="{1F3DC52A-CCA6-4F75-B464-7F567F6670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32900" y="2257733"/>
                  <a:ext cx="225572" cy="213378"/>
                </a:xfrm>
                <a:prstGeom prst="rect">
                  <a:avLst/>
                </a:prstGeom>
              </p:spPr>
            </p:pic>
            <p:grpSp>
              <p:nvGrpSpPr>
                <p:cNvPr id="266" name="Группа 265">
                  <a:extLst>
                    <a:ext uri="{FF2B5EF4-FFF2-40B4-BE49-F238E27FC236}">
                      <a16:creationId xmlns:a16="http://schemas.microsoft.com/office/drawing/2014/main" xmlns="" id="{8EADCD74-42B5-42DC-A8D3-42F52D7FA56A}"/>
                    </a:ext>
                  </a:extLst>
                </p:cNvPr>
                <p:cNvGrpSpPr/>
                <p:nvPr/>
              </p:nvGrpSpPr>
              <p:grpSpPr>
                <a:xfrm>
                  <a:off x="501977" y="2436877"/>
                  <a:ext cx="1411850" cy="533998"/>
                  <a:chOff x="501977" y="2436877"/>
                  <a:chExt cx="1411850" cy="5339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2" name="TextBox 40">
                        <a:extLst>
                          <a:ext uri="{FF2B5EF4-FFF2-40B4-BE49-F238E27FC236}">
                            <a16:creationId xmlns:a16="http://schemas.microsoft.com/office/drawing/2014/main" xmlns="" id="{B53CF1F3-3534-4F62-A6AF-616354DA6D0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01977" y="2553152"/>
                        <a:ext cx="349515" cy="30839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oMath>
                          </m:oMathPara>
                        </a14:m>
                        <a:endPara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32" name="TextBox 40">
                        <a:extLst>
                          <a:ext uri="{FF2B5EF4-FFF2-40B4-BE49-F238E27FC236}">
                            <a16:creationId xmlns:a16="http://schemas.microsoft.com/office/drawing/2014/main" id="{B53CF1F3-3534-4F62-A6AF-616354DA6D0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01977" y="2553152"/>
                        <a:ext cx="349515" cy="308397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51" name="Овал 250">
                    <a:extLst>
                      <a:ext uri="{FF2B5EF4-FFF2-40B4-BE49-F238E27FC236}">
                        <a16:creationId xmlns:a16="http://schemas.microsoft.com/office/drawing/2014/main" xmlns="" id="{27DD1D84-B901-471C-A573-D067A1A2C663}"/>
                      </a:ext>
                    </a:extLst>
                  </p:cNvPr>
                  <p:cNvSpPr/>
                  <p:nvPr/>
                </p:nvSpPr>
                <p:spPr>
                  <a:xfrm>
                    <a:off x="1189967" y="2436877"/>
                    <a:ext cx="723860" cy="53399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CC66">
                          <a:tint val="66000"/>
                          <a:satMod val="160000"/>
                        </a:srgbClr>
                      </a:gs>
                      <a:gs pos="50000">
                        <a:srgbClr val="00CC66">
                          <a:tint val="44500"/>
                          <a:satMod val="160000"/>
                        </a:srgbClr>
                      </a:gs>
                      <a:gs pos="100000">
                        <a:srgbClr val="00CC66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 dirty="0"/>
                  </a:p>
                </p:txBody>
              </p:sp>
              <p:cxnSp>
                <p:nvCxnSpPr>
                  <p:cNvPr id="252" name="Прямая соединительная линия 251">
                    <a:extLst>
                      <a:ext uri="{FF2B5EF4-FFF2-40B4-BE49-F238E27FC236}">
                        <a16:creationId xmlns:a16="http://schemas.microsoft.com/office/drawing/2014/main" xmlns="" id="{DD04CE79-7DE0-43A2-A0E7-16D39B119C8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40736" y="2707794"/>
                    <a:ext cx="356829" cy="8837"/>
                  </a:xfrm>
                  <a:prstGeom prst="line">
                    <a:avLst/>
                  </a:prstGeom>
                  <a:noFill/>
                  <a:ln w="76200" cap="flat" cmpd="dbl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3" name="TextBox 40">
                      <a:extLst>
                        <a:ext uri="{FF2B5EF4-FFF2-40B4-BE49-F238E27FC236}">
                          <a16:creationId xmlns:a16="http://schemas.microsoft.com/office/drawing/2014/main" xmlns="" id="{92217D3C-C22B-4FFC-A2AB-B753E152C4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38228" y="2654696"/>
                      <a:ext cx="349515" cy="3083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sz="1600" b="1" i="1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1600" b="1" i="1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3" name="TextBox 40">
                      <a:extLst>
                        <a:ext uri="{FF2B5EF4-FFF2-40B4-BE49-F238E27FC236}">
                          <a16:creationId xmlns:a16="http://schemas.microsoft.com/office/drawing/2014/main" id="{92217D3C-C22B-4FFC-A2AB-B753E152C4A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38228" y="2654696"/>
                      <a:ext cx="349515" cy="30839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r="-1754" b="-78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65" name="Группа 264">
                <a:extLst>
                  <a:ext uri="{FF2B5EF4-FFF2-40B4-BE49-F238E27FC236}">
                    <a16:creationId xmlns:a16="http://schemas.microsoft.com/office/drawing/2014/main" xmlns="" id="{51D89D4C-062C-458C-B692-E1DE24F57ECB}"/>
                  </a:ext>
                </a:extLst>
              </p:cNvPr>
              <p:cNvGrpSpPr/>
              <p:nvPr/>
            </p:nvGrpSpPr>
            <p:grpSpPr>
              <a:xfrm>
                <a:off x="4607512" y="2145884"/>
                <a:ext cx="3726314" cy="882372"/>
                <a:chOff x="4607512" y="2341200"/>
                <a:chExt cx="3726314" cy="882372"/>
              </a:xfrm>
            </p:grpSpPr>
            <p:grpSp>
              <p:nvGrpSpPr>
                <p:cNvPr id="264" name="Группа 263">
                  <a:extLst>
                    <a:ext uri="{FF2B5EF4-FFF2-40B4-BE49-F238E27FC236}">
                      <a16:creationId xmlns:a16="http://schemas.microsoft.com/office/drawing/2014/main" xmlns="" id="{0773A5F8-0761-4DAE-AEA9-F8C8E65F9CD4}"/>
                    </a:ext>
                  </a:extLst>
                </p:cNvPr>
                <p:cNvGrpSpPr/>
                <p:nvPr/>
              </p:nvGrpSpPr>
              <p:grpSpPr>
                <a:xfrm>
                  <a:off x="5355184" y="2516572"/>
                  <a:ext cx="303373" cy="358035"/>
                  <a:chOff x="5719373" y="2019405"/>
                  <a:chExt cx="303373" cy="358035"/>
                </a:xfrm>
              </p:grpSpPr>
              <p:grpSp>
                <p:nvGrpSpPr>
                  <p:cNvPr id="211" name="Group 15">
                    <a:extLst>
                      <a:ext uri="{FF2B5EF4-FFF2-40B4-BE49-F238E27FC236}">
                        <a16:creationId xmlns:a16="http://schemas.microsoft.com/office/drawing/2014/main" xmlns="" id="{6A2E4B7D-0ABE-4FDC-9169-D27F9BFE7CB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5400000">
                    <a:off x="5572231" y="2174591"/>
                    <a:ext cx="349991" cy="55707"/>
                    <a:chOff x="6300" y="12617"/>
                    <a:chExt cx="794" cy="114"/>
                  </a:xfrm>
                </p:grpSpPr>
                <p:grpSp>
                  <p:nvGrpSpPr>
                    <p:cNvPr id="219" name="Group 16">
                      <a:extLst>
                        <a:ext uri="{FF2B5EF4-FFF2-40B4-BE49-F238E27FC236}">
                          <a16:creationId xmlns:a16="http://schemas.microsoft.com/office/drawing/2014/main" xmlns="" id="{1BC563E0-4940-49EC-A6EE-C6063E81A93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617"/>
                      <a:ext cx="403" cy="99"/>
                      <a:chOff x="6300" y="12382"/>
                      <a:chExt cx="1271" cy="334"/>
                    </a:xfrm>
                  </p:grpSpPr>
                  <p:grpSp>
                    <p:nvGrpSpPr>
                      <p:cNvPr id="235" name="Group 17">
                        <a:extLst>
                          <a:ext uri="{FF2B5EF4-FFF2-40B4-BE49-F238E27FC236}">
                            <a16:creationId xmlns:a16="http://schemas.microsoft.com/office/drawing/2014/main" xmlns="" id="{E5597168-3B5F-4104-BBB4-88A28D545B2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634" cy="324"/>
                        <a:chOff x="6300" y="12382"/>
                        <a:chExt cx="634" cy="324"/>
                      </a:xfrm>
                    </p:grpSpPr>
                    <p:grpSp>
                      <p:nvGrpSpPr>
                        <p:cNvPr id="243" name="Group 18">
                          <a:extLst>
                            <a:ext uri="{FF2B5EF4-FFF2-40B4-BE49-F238E27FC236}">
                              <a16:creationId xmlns:a16="http://schemas.microsoft.com/office/drawing/2014/main" xmlns="" id="{432F0701-583B-4656-939A-5CB99BD5A03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300" y="12382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247" name="Arc 19">
                            <a:extLst>
                              <a:ext uri="{FF2B5EF4-FFF2-40B4-BE49-F238E27FC236}">
                                <a16:creationId xmlns:a16="http://schemas.microsoft.com/office/drawing/2014/main" xmlns="" id="{31E5742E-9438-4DD4-B533-D99C4948296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48" name="Arc 20">
                            <a:extLst>
                              <a:ext uri="{FF2B5EF4-FFF2-40B4-BE49-F238E27FC236}">
                                <a16:creationId xmlns:a16="http://schemas.microsoft.com/office/drawing/2014/main" xmlns="" id="{D1DE9FB5-B1DE-46F5-8CF4-B01252A5E95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244" name="Group 21">
                          <a:extLst>
                            <a:ext uri="{FF2B5EF4-FFF2-40B4-BE49-F238E27FC236}">
                              <a16:creationId xmlns:a16="http://schemas.microsoft.com/office/drawing/2014/main" xmlns="" id="{D5DEFCB1-E63F-4420-B848-61C529B9753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0800000">
                          <a:off x="6622" y="12534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245" name="Arc 22">
                            <a:extLst>
                              <a:ext uri="{FF2B5EF4-FFF2-40B4-BE49-F238E27FC236}">
                                <a16:creationId xmlns:a16="http://schemas.microsoft.com/office/drawing/2014/main" xmlns="" id="{BE583418-75A1-4A5B-A300-674ED6B8C7E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46" name="Arc 23">
                            <a:extLst>
                              <a:ext uri="{FF2B5EF4-FFF2-40B4-BE49-F238E27FC236}">
                                <a16:creationId xmlns:a16="http://schemas.microsoft.com/office/drawing/2014/main" xmlns="" id="{7DC45AB3-A30E-4804-A8EC-DE74EE1D809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  <p:grpSp>
                    <p:nvGrpSpPr>
                      <p:cNvPr id="236" name="Group 24">
                        <a:extLst>
                          <a:ext uri="{FF2B5EF4-FFF2-40B4-BE49-F238E27FC236}">
                            <a16:creationId xmlns:a16="http://schemas.microsoft.com/office/drawing/2014/main" xmlns="" id="{18B4B145-4BBB-4AB2-B709-44558C127E0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37" y="12392"/>
                        <a:ext cx="634" cy="324"/>
                        <a:chOff x="6300" y="12382"/>
                        <a:chExt cx="634" cy="324"/>
                      </a:xfrm>
                    </p:grpSpPr>
                    <p:grpSp>
                      <p:nvGrpSpPr>
                        <p:cNvPr id="237" name="Group 25">
                          <a:extLst>
                            <a:ext uri="{FF2B5EF4-FFF2-40B4-BE49-F238E27FC236}">
                              <a16:creationId xmlns:a16="http://schemas.microsoft.com/office/drawing/2014/main" xmlns="" id="{81435E95-CB37-4130-9A29-05154CB085B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300" y="12382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241" name="Arc 26">
                            <a:extLst>
                              <a:ext uri="{FF2B5EF4-FFF2-40B4-BE49-F238E27FC236}">
                                <a16:creationId xmlns:a16="http://schemas.microsoft.com/office/drawing/2014/main" xmlns="" id="{1F53983F-9B29-4483-959B-D805B82DB13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42" name="Arc 27">
                            <a:extLst>
                              <a:ext uri="{FF2B5EF4-FFF2-40B4-BE49-F238E27FC236}">
                                <a16:creationId xmlns:a16="http://schemas.microsoft.com/office/drawing/2014/main" xmlns="" id="{EB3A1CDD-F704-4350-9889-508E8B10903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238" name="Group 28">
                          <a:extLst>
                            <a:ext uri="{FF2B5EF4-FFF2-40B4-BE49-F238E27FC236}">
                              <a16:creationId xmlns:a16="http://schemas.microsoft.com/office/drawing/2014/main" xmlns="" id="{63846AA0-3C54-428E-A594-533AABD2463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0800000">
                          <a:off x="6622" y="12534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239" name="Arc 29">
                            <a:extLst>
                              <a:ext uri="{FF2B5EF4-FFF2-40B4-BE49-F238E27FC236}">
                                <a16:creationId xmlns:a16="http://schemas.microsoft.com/office/drawing/2014/main" xmlns="" id="{1DAD7784-F3B4-4360-9A49-4F368BDA1EA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40" name="Arc 30">
                            <a:extLst>
                              <a:ext uri="{FF2B5EF4-FFF2-40B4-BE49-F238E27FC236}">
                                <a16:creationId xmlns:a16="http://schemas.microsoft.com/office/drawing/2014/main" xmlns="" id="{40526B83-FFC7-4AB9-87A5-F6B116418C1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20" name="Group 31">
                      <a:extLst>
                        <a:ext uri="{FF2B5EF4-FFF2-40B4-BE49-F238E27FC236}">
                          <a16:creationId xmlns:a16="http://schemas.microsoft.com/office/drawing/2014/main" xmlns="" id="{BFA12F8B-A31C-48CA-8E6F-258A9425FD7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91" y="12632"/>
                      <a:ext cx="403" cy="99"/>
                      <a:chOff x="6300" y="12382"/>
                      <a:chExt cx="1271" cy="334"/>
                    </a:xfrm>
                  </p:grpSpPr>
                  <p:grpSp>
                    <p:nvGrpSpPr>
                      <p:cNvPr id="221" name="Group 32">
                        <a:extLst>
                          <a:ext uri="{FF2B5EF4-FFF2-40B4-BE49-F238E27FC236}">
                            <a16:creationId xmlns:a16="http://schemas.microsoft.com/office/drawing/2014/main" xmlns="" id="{624534D6-3780-47C9-A5B5-D2EB821B7C7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634" cy="324"/>
                        <a:chOff x="6300" y="12382"/>
                        <a:chExt cx="634" cy="324"/>
                      </a:xfrm>
                    </p:grpSpPr>
                    <p:grpSp>
                      <p:nvGrpSpPr>
                        <p:cNvPr id="229" name="Group 33">
                          <a:extLst>
                            <a:ext uri="{FF2B5EF4-FFF2-40B4-BE49-F238E27FC236}">
                              <a16:creationId xmlns:a16="http://schemas.microsoft.com/office/drawing/2014/main" xmlns="" id="{64E3A60C-1C0B-4FCD-B45F-D8C542CF3DF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300" y="12382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233" name="Arc 34">
                            <a:extLst>
                              <a:ext uri="{FF2B5EF4-FFF2-40B4-BE49-F238E27FC236}">
                                <a16:creationId xmlns:a16="http://schemas.microsoft.com/office/drawing/2014/main" xmlns="" id="{0C3C4AC6-A199-46E9-81D8-C0BC6ADDD5A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34" name="Arc 35">
                            <a:extLst>
                              <a:ext uri="{FF2B5EF4-FFF2-40B4-BE49-F238E27FC236}">
                                <a16:creationId xmlns:a16="http://schemas.microsoft.com/office/drawing/2014/main" xmlns="" id="{CCC8B02A-2889-4C09-A587-7EC09A2EB0B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230" name="Group 36">
                          <a:extLst>
                            <a:ext uri="{FF2B5EF4-FFF2-40B4-BE49-F238E27FC236}">
                              <a16:creationId xmlns:a16="http://schemas.microsoft.com/office/drawing/2014/main" xmlns="" id="{DBF7965F-3836-4279-AA7B-71952E3B353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0800000">
                          <a:off x="6622" y="12534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231" name="Arc 37">
                            <a:extLst>
                              <a:ext uri="{FF2B5EF4-FFF2-40B4-BE49-F238E27FC236}">
                                <a16:creationId xmlns:a16="http://schemas.microsoft.com/office/drawing/2014/main" xmlns="" id="{6883F577-8E8B-423E-8D75-B7B0574CF0C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ysClr val="windowText" lastClr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32" name="Arc 38">
                            <a:extLst>
                              <a:ext uri="{FF2B5EF4-FFF2-40B4-BE49-F238E27FC236}">
                                <a16:creationId xmlns:a16="http://schemas.microsoft.com/office/drawing/2014/main" xmlns="" id="{1BD4039F-1198-41FA-A0E8-85D2C3E73D5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  <p:grpSp>
                    <p:nvGrpSpPr>
                      <p:cNvPr id="222" name="Group 39">
                        <a:extLst>
                          <a:ext uri="{FF2B5EF4-FFF2-40B4-BE49-F238E27FC236}">
                            <a16:creationId xmlns:a16="http://schemas.microsoft.com/office/drawing/2014/main" xmlns="" id="{3729380A-D905-4C45-8E02-B280D481D29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37" y="12392"/>
                        <a:ext cx="634" cy="324"/>
                        <a:chOff x="6300" y="12382"/>
                        <a:chExt cx="634" cy="324"/>
                      </a:xfrm>
                    </p:grpSpPr>
                    <p:grpSp>
                      <p:nvGrpSpPr>
                        <p:cNvPr id="223" name="Group 40">
                          <a:extLst>
                            <a:ext uri="{FF2B5EF4-FFF2-40B4-BE49-F238E27FC236}">
                              <a16:creationId xmlns:a16="http://schemas.microsoft.com/office/drawing/2014/main" xmlns="" id="{6E16665B-62F9-4FD1-AFDA-9F9D9592759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300" y="12382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227" name="Arc 41">
                            <a:extLst>
                              <a:ext uri="{FF2B5EF4-FFF2-40B4-BE49-F238E27FC236}">
                                <a16:creationId xmlns:a16="http://schemas.microsoft.com/office/drawing/2014/main" xmlns="" id="{E0F2553D-EAD7-4B5F-AA56-3FFAA804934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28" name="Arc 42">
                            <a:extLst>
                              <a:ext uri="{FF2B5EF4-FFF2-40B4-BE49-F238E27FC236}">
                                <a16:creationId xmlns:a16="http://schemas.microsoft.com/office/drawing/2014/main" xmlns="" id="{0F2A3E2C-3553-4341-84D0-B436836C320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224" name="Group 43">
                          <a:extLst>
                            <a:ext uri="{FF2B5EF4-FFF2-40B4-BE49-F238E27FC236}">
                              <a16:creationId xmlns:a16="http://schemas.microsoft.com/office/drawing/2014/main" xmlns="" id="{A8A4DEE8-D73A-4EA0-84A7-D63C2180FAC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0800000">
                          <a:off x="6622" y="12534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225" name="Arc 44">
                            <a:extLst>
                              <a:ext uri="{FF2B5EF4-FFF2-40B4-BE49-F238E27FC236}">
                                <a16:creationId xmlns:a16="http://schemas.microsoft.com/office/drawing/2014/main" xmlns="" id="{E1FDD844-3432-477E-A820-1AC725CB5B2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26" name="Arc 45">
                            <a:extLst>
                              <a:ext uri="{FF2B5EF4-FFF2-40B4-BE49-F238E27FC236}">
                                <a16:creationId xmlns:a16="http://schemas.microsoft.com/office/drawing/2014/main" xmlns="" id="{9DBC7269-1619-40F5-B413-D7598810FEE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</p:grpSp>
              <p:pic>
                <p:nvPicPr>
                  <p:cNvPr id="217" name="Рисунок 216">
                    <a:extLst>
                      <a:ext uri="{FF2B5EF4-FFF2-40B4-BE49-F238E27FC236}">
                        <a16:creationId xmlns:a16="http://schemas.microsoft.com/office/drawing/2014/main" xmlns="" id="{3041756A-876C-486E-BDC0-6E8FED9EF9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797174" y="2019405"/>
                    <a:ext cx="225572" cy="2133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55" name="Группа 254">
                  <a:extLst>
                    <a:ext uri="{FF2B5EF4-FFF2-40B4-BE49-F238E27FC236}">
                      <a16:creationId xmlns:a16="http://schemas.microsoft.com/office/drawing/2014/main" xmlns="" id="{77E1C948-09B4-4FF3-9E30-5F222F25E55C}"/>
                    </a:ext>
                  </a:extLst>
                </p:cNvPr>
                <p:cNvGrpSpPr/>
                <p:nvPr/>
              </p:nvGrpSpPr>
              <p:grpSpPr>
                <a:xfrm>
                  <a:off x="6447419" y="2341200"/>
                  <a:ext cx="1886407" cy="882372"/>
                  <a:chOff x="6447419" y="2341200"/>
                  <a:chExt cx="1886407" cy="882372"/>
                </a:xfrm>
              </p:grpSpPr>
              <p:sp>
                <p:nvSpPr>
                  <p:cNvPr id="210" name="Овал 209">
                    <a:extLst>
                      <a:ext uri="{FF2B5EF4-FFF2-40B4-BE49-F238E27FC236}">
                        <a16:creationId xmlns:a16="http://schemas.microsoft.com/office/drawing/2014/main" xmlns="" id="{9B7FE107-27F3-4825-B02C-5988CC71F335}"/>
                      </a:ext>
                    </a:extLst>
                  </p:cNvPr>
                  <p:cNvSpPr/>
                  <p:nvPr/>
                </p:nvSpPr>
                <p:spPr>
                  <a:xfrm>
                    <a:off x="6800468" y="2593212"/>
                    <a:ext cx="723860" cy="53399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CC66">
                          <a:tint val="66000"/>
                          <a:satMod val="160000"/>
                        </a:srgbClr>
                      </a:gs>
                      <a:gs pos="50000">
                        <a:srgbClr val="00CC66">
                          <a:tint val="44500"/>
                          <a:satMod val="160000"/>
                        </a:srgbClr>
                      </a:gs>
                      <a:gs pos="100000">
                        <a:srgbClr val="00CC66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 dirty="0"/>
                  </a:p>
                </p:txBody>
              </p:sp>
              <p:cxnSp>
                <p:nvCxnSpPr>
                  <p:cNvPr id="212" name="Прямая соединительная линия 211">
                    <a:extLst>
                      <a:ext uri="{FF2B5EF4-FFF2-40B4-BE49-F238E27FC236}">
                        <a16:creationId xmlns:a16="http://schemas.microsoft.com/office/drawing/2014/main" xmlns="" id="{0DF90DC1-DFA4-488C-8C1A-8D2C8BD8463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447419" y="2865379"/>
                    <a:ext cx="356829" cy="8837"/>
                  </a:xfrm>
                  <a:prstGeom prst="line">
                    <a:avLst/>
                  </a:prstGeom>
                  <a:noFill/>
                  <a:ln w="76200" cap="flat" cmpd="dbl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4" name="TextBox 40">
                        <a:extLst>
                          <a:ext uri="{FF2B5EF4-FFF2-40B4-BE49-F238E27FC236}">
                            <a16:creationId xmlns:a16="http://schemas.microsoft.com/office/drawing/2014/main" xmlns="" id="{838722D4-5E74-4989-8CAB-1AAA98FF4E9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984267" y="2915058"/>
                        <a:ext cx="349559" cy="30851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ru-RU" sz="14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14" name="TextBox 40">
                        <a:extLst>
                          <a:ext uri="{FF2B5EF4-FFF2-40B4-BE49-F238E27FC236}">
                            <a16:creationId xmlns:a16="http://schemas.microsoft.com/office/drawing/2014/main" id="{838722D4-5E74-4989-8CAB-1AAA98FF4E9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984267" y="2915058"/>
                        <a:ext cx="349559" cy="308514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15" name="Прямая со стрелкой 214">
                    <a:extLst>
                      <a:ext uri="{FF2B5EF4-FFF2-40B4-BE49-F238E27FC236}">
                        <a16:creationId xmlns:a16="http://schemas.microsoft.com/office/drawing/2014/main" xmlns="" id="{444E35BF-E15C-4E0C-B1CF-9E0DFCCDA8B8}"/>
                      </a:ext>
                    </a:extLst>
                  </p:cNvPr>
                  <p:cNvCxnSpPr/>
                  <p:nvPr/>
                </p:nvCxnSpPr>
                <p:spPr>
                  <a:xfrm>
                    <a:off x="7508806" y="2841911"/>
                    <a:ext cx="468147" cy="276434"/>
                  </a:xfrm>
                  <a:prstGeom prst="straightConnector1">
                    <a:avLst/>
                  </a:prstGeom>
                  <a:ln w="22225"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Прямая со стрелкой 215">
                    <a:extLst>
                      <a:ext uri="{FF2B5EF4-FFF2-40B4-BE49-F238E27FC236}">
                        <a16:creationId xmlns:a16="http://schemas.microsoft.com/office/drawing/2014/main" xmlns="" id="{CCD474CD-801F-4E92-97C8-2346A5D84EB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523435" y="2512750"/>
                    <a:ext cx="394999" cy="325713"/>
                  </a:xfrm>
                  <a:prstGeom prst="straightConnector1">
                    <a:avLst/>
                  </a:prstGeom>
                  <a:noFill/>
                  <a:ln w="222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8" name="TextBox 40">
                        <a:extLst>
                          <a:ext uri="{FF2B5EF4-FFF2-40B4-BE49-F238E27FC236}">
                            <a16:creationId xmlns:a16="http://schemas.microsoft.com/office/drawing/2014/main" xmlns="" id="{74156436-6CA3-4167-B58A-00B041DA8D7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918434" y="2341200"/>
                        <a:ext cx="349231" cy="3079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400" b="1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oMath>
                          </m:oMathPara>
                        </a14:m>
                        <a:endPara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18" name="TextBox 40">
                        <a:extLst>
                          <a:ext uri="{FF2B5EF4-FFF2-40B4-BE49-F238E27FC236}">
                            <a16:creationId xmlns:a16="http://schemas.microsoft.com/office/drawing/2014/main" id="{74156436-6CA3-4167-B58A-00B041DA8D7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918434" y="2341200"/>
                        <a:ext cx="349231" cy="307954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6" name="TextBox 40">
                      <a:extLst>
                        <a:ext uri="{FF2B5EF4-FFF2-40B4-BE49-F238E27FC236}">
                          <a16:creationId xmlns:a16="http://schemas.microsoft.com/office/drawing/2014/main" xmlns="" id="{FC70510E-728C-49DB-A652-85F462B0BD5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39115" y="2844143"/>
                      <a:ext cx="349515" cy="3083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sz="1600" b="1" i="1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1600" b="1" i="1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6" name="TextBox 40">
                      <a:extLst>
                        <a:ext uri="{FF2B5EF4-FFF2-40B4-BE49-F238E27FC236}">
                          <a16:creationId xmlns:a16="http://schemas.microsoft.com/office/drawing/2014/main" id="{FC70510E-728C-49DB-A652-85F462B0BD5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39115" y="2844143"/>
                      <a:ext cx="349515" cy="308397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r="-1724"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59" name="Овал 258">
                  <a:extLst>
                    <a:ext uri="{FF2B5EF4-FFF2-40B4-BE49-F238E27FC236}">
                      <a16:creationId xmlns:a16="http://schemas.microsoft.com/office/drawing/2014/main" xmlns="" id="{CC3730A4-45AD-4838-89D6-42F7EA86833A}"/>
                    </a:ext>
                  </a:extLst>
                </p:cNvPr>
                <p:cNvSpPr/>
                <p:nvPr/>
              </p:nvSpPr>
              <p:spPr>
                <a:xfrm>
                  <a:off x="5734774" y="2625922"/>
                  <a:ext cx="723859" cy="5337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CC66">
                        <a:tint val="66000"/>
                        <a:satMod val="160000"/>
                      </a:srgbClr>
                    </a:gs>
                    <a:gs pos="50000">
                      <a:srgbClr val="00CC66">
                        <a:tint val="44500"/>
                        <a:satMod val="160000"/>
                      </a:srgbClr>
                    </a:gs>
                    <a:gs pos="100000">
                      <a:srgbClr val="00CC66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0" name="TextBox 40">
                      <a:extLst>
                        <a:ext uri="{FF2B5EF4-FFF2-40B4-BE49-F238E27FC236}">
                          <a16:creationId xmlns:a16="http://schemas.microsoft.com/office/drawing/2014/main" xmlns="" id="{92B00FC1-5B42-4668-9CB1-663C7968EDC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07512" y="2719857"/>
                      <a:ext cx="349230" cy="3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ru-RU" sz="1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0" name="TextBox 40">
                      <a:extLst>
                        <a:ext uri="{FF2B5EF4-FFF2-40B4-BE49-F238E27FC236}">
                          <a16:creationId xmlns:a16="http://schemas.microsoft.com/office/drawing/2014/main" id="{92B00FC1-5B42-4668-9CB1-663C7968EDC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07512" y="2719857"/>
                      <a:ext cx="349230" cy="30783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63" name="Прямая соединительная линия 262">
                  <a:extLst>
                    <a:ext uri="{FF2B5EF4-FFF2-40B4-BE49-F238E27FC236}">
                      <a16:creationId xmlns:a16="http://schemas.microsoft.com/office/drawing/2014/main" xmlns="" id="{486E2F56-DD11-43AE-A707-95E98AFA6521}"/>
                    </a:ext>
                  </a:extLst>
                </p:cNvPr>
                <p:cNvCxnSpPr/>
                <p:nvPr/>
              </p:nvCxnSpPr>
              <p:spPr>
                <a:xfrm>
                  <a:off x="4910952" y="2891811"/>
                  <a:ext cx="822325" cy="0"/>
                </a:xfrm>
                <a:prstGeom prst="line">
                  <a:avLst/>
                </a:prstGeom>
                <a:noFill/>
                <a:ln w="76200" cap="flat" cmpd="dbl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273" name="Группа 272">
              <a:extLst>
                <a:ext uri="{FF2B5EF4-FFF2-40B4-BE49-F238E27FC236}">
                  <a16:creationId xmlns:a16="http://schemas.microsoft.com/office/drawing/2014/main" xmlns="" id="{97351DF4-3A5B-402F-A4D4-319DEDA2B026}"/>
                </a:ext>
              </a:extLst>
            </p:cNvPr>
            <p:cNvGrpSpPr/>
            <p:nvPr/>
          </p:nvGrpSpPr>
          <p:grpSpPr>
            <a:xfrm>
              <a:off x="832470" y="3791686"/>
              <a:ext cx="3322015" cy="914300"/>
              <a:chOff x="832470" y="3791686"/>
              <a:chExt cx="3322015" cy="914300"/>
            </a:xfrm>
          </p:grpSpPr>
          <p:grpSp>
            <p:nvGrpSpPr>
              <p:cNvPr id="171" name="Group 15">
                <a:extLst>
                  <a:ext uri="{FF2B5EF4-FFF2-40B4-BE49-F238E27FC236}">
                    <a16:creationId xmlns:a16="http://schemas.microsoft.com/office/drawing/2014/main" xmlns="" id="{D288EAC9-9ED6-469E-8910-2EF9768650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3343049" y="3965081"/>
                <a:ext cx="349852" cy="55707"/>
                <a:chOff x="6300" y="12617"/>
                <a:chExt cx="794" cy="114"/>
              </a:xfrm>
            </p:grpSpPr>
            <p:grpSp>
              <p:nvGrpSpPr>
                <p:cNvPr id="180" name="Group 16">
                  <a:extLst>
                    <a:ext uri="{FF2B5EF4-FFF2-40B4-BE49-F238E27FC236}">
                      <a16:creationId xmlns:a16="http://schemas.microsoft.com/office/drawing/2014/main" xmlns="" id="{6FF4E7F0-4CA5-42A9-A78B-A42F7D9FC3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00" y="12617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196" name="Group 17">
                    <a:extLst>
                      <a:ext uri="{FF2B5EF4-FFF2-40B4-BE49-F238E27FC236}">
                        <a16:creationId xmlns:a16="http://schemas.microsoft.com/office/drawing/2014/main" xmlns="" id="{51E0702B-87F7-4997-9BAE-846D8B0C5FE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204" name="Group 18">
                      <a:extLst>
                        <a:ext uri="{FF2B5EF4-FFF2-40B4-BE49-F238E27FC236}">
                          <a16:creationId xmlns:a16="http://schemas.microsoft.com/office/drawing/2014/main" xmlns="" id="{4540DC9D-3EA4-4242-83B6-436AFBFDD23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08" name="Arc 19">
                        <a:extLst>
                          <a:ext uri="{FF2B5EF4-FFF2-40B4-BE49-F238E27FC236}">
                            <a16:creationId xmlns:a16="http://schemas.microsoft.com/office/drawing/2014/main" xmlns="" id="{212467A0-44F6-475E-BB7A-A162F86DE44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" name="Arc 20">
                        <a:extLst>
                          <a:ext uri="{FF2B5EF4-FFF2-40B4-BE49-F238E27FC236}">
                            <a16:creationId xmlns:a16="http://schemas.microsoft.com/office/drawing/2014/main" xmlns="" id="{1166B119-E79E-4F7E-ADE0-E294A1F29B5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05" name="Group 21">
                      <a:extLst>
                        <a:ext uri="{FF2B5EF4-FFF2-40B4-BE49-F238E27FC236}">
                          <a16:creationId xmlns:a16="http://schemas.microsoft.com/office/drawing/2014/main" xmlns="" id="{2442007C-CAEC-4C7F-894D-2E9177A1219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06" name="Arc 22">
                        <a:extLst>
                          <a:ext uri="{FF2B5EF4-FFF2-40B4-BE49-F238E27FC236}">
                            <a16:creationId xmlns:a16="http://schemas.microsoft.com/office/drawing/2014/main" xmlns="" id="{81F178F8-D133-4240-9527-70977A22CF7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7" name="Arc 23">
                        <a:extLst>
                          <a:ext uri="{FF2B5EF4-FFF2-40B4-BE49-F238E27FC236}">
                            <a16:creationId xmlns:a16="http://schemas.microsoft.com/office/drawing/2014/main" xmlns="" id="{A4906525-C721-4E0C-9FAA-EEC28AC6C26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97" name="Group 24">
                    <a:extLst>
                      <a:ext uri="{FF2B5EF4-FFF2-40B4-BE49-F238E27FC236}">
                        <a16:creationId xmlns:a16="http://schemas.microsoft.com/office/drawing/2014/main" xmlns="" id="{F3465978-A610-4390-9568-A23897E841D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198" name="Group 25">
                      <a:extLst>
                        <a:ext uri="{FF2B5EF4-FFF2-40B4-BE49-F238E27FC236}">
                          <a16:creationId xmlns:a16="http://schemas.microsoft.com/office/drawing/2014/main" xmlns="" id="{71988BB6-AA54-4B2D-8725-B93B09A8275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02" name="Arc 26">
                        <a:extLst>
                          <a:ext uri="{FF2B5EF4-FFF2-40B4-BE49-F238E27FC236}">
                            <a16:creationId xmlns:a16="http://schemas.microsoft.com/office/drawing/2014/main" xmlns="" id="{05D4DF4A-EEDE-4832-8675-947D5528F4F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3" name="Arc 27">
                        <a:extLst>
                          <a:ext uri="{FF2B5EF4-FFF2-40B4-BE49-F238E27FC236}">
                            <a16:creationId xmlns:a16="http://schemas.microsoft.com/office/drawing/2014/main" xmlns="" id="{755F54E9-F98F-4788-824E-954F10322D3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9" name="Group 28">
                      <a:extLst>
                        <a:ext uri="{FF2B5EF4-FFF2-40B4-BE49-F238E27FC236}">
                          <a16:creationId xmlns:a16="http://schemas.microsoft.com/office/drawing/2014/main" xmlns="" id="{F0CC76C4-5B33-4846-B4E9-8207F70CD33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00" name="Arc 29">
                        <a:extLst>
                          <a:ext uri="{FF2B5EF4-FFF2-40B4-BE49-F238E27FC236}">
                            <a16:creationId xmlns:a16="http://schemas.microsoft.com/office/drawing/2014/main" xmlns="" id="{C954DD5F-B194-4C07-8C49-C3EE2C697EA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1" name="Arc 30">
                        <a:extLst>
                          <a:ext uri="{FF2B5EF4-FFF2-40B4-BE49-F238E27FC236}">
                            <a16:creationId xmlns:a16="http://schemas.microsoft.com/office/drawing/2014/main" xmlns="" id="{81881808-5FF2-4D59-B6C3-50E4B08F618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181" name="Group 31">
                  <a:extLst>
                    <a:ext uri="{FF2B5EF4-FFF2-40B4-BE49-F238E27FC236}">
                      <a16:creationId xmlns:a16="http://schemas.microsoft.com/office/drawing/2014/main" xmlns="" id="{747D005F-7AC5-42AE-B052-C657A5E763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91" y="12632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182" name="Group 32">
                    <a:extLst>
                      <a:ext uri="{FF2B5EF4-FFF2-40B4-BE49-F238E27FC236}">
                        <a16:creationId xmlns:a16="http://schemas.microsoft.com/office/drawing/2014/main" xmlns="" id="{A03350B7-76A1-4BDF-ABD4-150D121202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190" name="Group 33">
                      <a:extLst>
                        <a:ext uri="{FF2B5EF4-FFF2-40B4-BE49-F238E27FC236}">
                          <a16:creationId xmlns:a16="http://schemas.microsoft.com/office/drawing/2014/main" xmlns="" id="{BF8EFE75-58EF-42A7-B52C-6A4505CBA68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94" name="Arc 34">
                        <a:extLst>
                          <a:ext uri="{FF2B5EF4-FFF2-40B4-BE49-F238E27FC236}">
                            <a16:creationId xmlns:a16="http://schemas.microsoft.com/office/drawing/2014/main" xmlns="" id="{127918B1-CBDA-4FCC-AE5A-E4DB3105169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5" name="Arc 35">
                        <a:extLst>
                          <a:ext uri="{FF2B5EF4-FFF2-40B4-BE49-F238E27FC236}">
                            <a16:creationId xmlns:a16="http://schemas.microsoft.com/office/drawing/2014/main" xmlns="" id="{004789B0-C150-45B3-92C4-3E55D1BB165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1" name="Group 36">
                      <a:extLst>
                        <a:ext uri="{FF2B5EF4-FFF2-40B4-BE49-F238E27FC236}">
                          <a16:creationId xmlns:a16="http://schemas.microsoft.com/office/drawing/2014/main" xmlns="" id="{B4CF4C46-2C57-44DE-8E10-EEEFCDD6595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92" name="Arc 37">
                        <a:extLst>
                          <a:ext uri="{FF2B5EF4-FFF2-40B4-BE49-F238E27FC236}">
                            <a16:creationId xmlns:a16="http://schemas.microsoft.com/office/drawing/2014/main" xmlns="" id="{8DBCED34-6F07-44A5-A3BD-60E37A3BDF0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ysClr val="windowText" lastClr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3" name="Arc 38">
                        <a:extLst>
                          <a:ext uri="{FF2B5EF4-FFF2-40B4-BE49-F238E27FC236}">
                            <a16:creationId xmlns:a16="http://schemas.microsoft.com/office/drawing/2014/main" xmlns="" id="{1623CA62-6241-4EBA-B9E4-AEA20ECC4E4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3" name="Group 39">
                    <a:extLst>
                      <a:ext uri="{FF2B5EF4-FFF2-40B4-BE49-F238E27FC236}">
                        <a16:creationId xmlns:a16="http://schemas.microsoft.com/office/drawing/2014/main" xmlns="" id="{DE93A232-75E6-4162-9AF9-4377A184FA8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184" name="Group 40">
                      <a:extLst>
                        <a:ext uri="{FF2B5EF4-FFF2-40B4-BE49-F238E27FC236}">
                          <a16:creationId xmlns:a16="http://schemas.microsoft.com/office/drawing/2014/main" xmlns="" id="{F9DE6E05-C715-4994-8400-EDD384C1E4E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88" name="Arc 41">
                        <a:extLst>
                          <a:ext uri="{FF2B5EF4-FFF2-40B4-BE49-F238E27FC236}">
                            <a16:creationId xmlns:a16="http://schemas.microsoft.com/office/drawing/2014/main" xmlns="" id="{4187F765-95D5-41B8-8B3B-824751E5A31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" name="Arc 42">
                        <a:extLst>
                          <a:ext uri="{FF2B5EF4-FFF2-40B4-BE49-F238E27FC236}">
                            <a16:creationId xmlns:a16="http://schemas.microsoft.com/office/drawing/2014/main" xmlns="" id="{6F916ACB-02C3-4481-84DB-1EA71F8F137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5" name="Group 43">
                      <a:extLst>
                        <a:ext uri="{FF2B5EF4-FFF2-40B4-BE49-F238E27FC236}">
                          <a16:creationId xmlns:a16="http://schemas.microsoft.com/office/drawing/2014/main" xmlns="" id="{15A85FB4-4F5F-47FA-9D56-69323EC25D7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86" name="Arc 44">
                        <a:extLst>
                          <a:ext uri="{FF2B5EF4-FFF2-40B4-BE49-F238E27FC236}">
                            <a16:creationId xmlns:a16="http://schemas.microsoft.com/office/drawing/2014/main" xmlns="" id="{357EC955-4390-4090-A331-112CD49F0F9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7" name="Arc 45">
                        <a:extLst>
                          <a:ext uri="{FF2B5EF4-FFF2-40B4-BE49-F238E27FC236}">
                            <a16:creationId xmlns:a16="http://schemas.microsoft.com/office/drawing/2014/main" xmlns="" id="{29310E4F-F113-40FF-8EEC-3CCF63B317D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3" name="TextBox 40">
                    <a:extLst>
                      <a:ext uri="{FF2B5EF4-FFF2-40B4-BE49-F238E27FC236}">
                        <a16:creationId xmlns:a16="http://schemas.microsoft.com/office/drawing/2014/main" xmlns="" id="{C23DC602-1D7A-4749-81F9-D3C7D079B3EC}"/>
                      </a:ext>
                    </a:extLst>
                  </p:cNvPr>
                  <p:cNvSpPr txBox="1"/>
                  <p:nvPr/>
                </p:nvSpPr>
                <p:spPr>
                  <a:xfrm>
                    <a:off x="3804926" y="4397595"/>
                    <a:ext cx="349559" cy="3083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sub>
                          </m:sSub>
                        </m:oMath>
                      </m:oMathPara>
                    </a14:m>
                    <a:endParaRPr lang="ru-RU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73" name="TextBox 40">
                    <a:extLst>
                      <a:ext uri="{FF2B5EF4-FFF2-40B4-BE49-F238E27FC236}">
                        <a16:creationId xmlns:a16="http://schemas.microsoft.com/office/drawing/2014/main" id="{C23DC602-1D7A-4749-81F9-D3C7D079B3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4926" y="4397595"/>
                    <a:ext cx="349559" cy="30839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4" name="Прямая со стрелкой 173">
                <a:extLst>
                  <a:ext uri="{FF2B5EF4-FFF2-40B4-BE49-F238E27FC236}">
                    <a16:creationId xmlns:a16="http://schemas.microsoft.com/office/drawing/2014/main" xmlns="" id="{A872FA0C-B5E2-425E-B4B5-61BE1F72FEEA}"/>
                  </a:ext>
                </a:extLst>
              </p:cNvPr>
              <p:cNvCxnSpPr/>
              <p:nvPr/>
            </p:nvCxnSpPr>
            <p:spPr>
              <a:xfrm>
                <a:off x="3329465" y="4324477"/>
                <a:ext cx="468147" cy="276324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" name="Прямая со стрелкой 174">
                <a:extLst>
                  <a:ext uri="{FF2B5EF4-FFF2-40B4-BE49-F238E27FC236}">
                    <a16:creationId xmlns:a16="http://schemas.microsoft.com/office/drawing/2014/main" xmlns="" id="{BFA5E29C-B4A6-4DB5-8DEB-2AF71CFE9816}"/>
                  </a:ext>
                </a:extLst>
              </p:cNvPr>
              <p:cNvCxnSpPr/>
              <p:nvPr/>
            </p:nvCxnSpPr>
            <p:spPr>
              <a:xfrm flipV="1">
                <a:off x="3344094" y="3995446"/>
                <a:ext cx="394999" cy="325583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2" name="Овал 171">
                <a:extLst>
                  <a:ext uri="{FF2B5EF4-FFF2-40B4-BE49-F238E27FC236}">
                    <a16:creationId xmlns:a16="http://schemas.microsoft.com/office/drawing/2014/main" xmlns="" id="{830A3C65-2147-44E8-AEE1-9EA988E244EA}"/>
                  </a:ext>
                </a:extLst>
              </p:cNvPr>
              <p:cNvSpPr/>
              <p:nvPr/>
            </p:nvSpPr>
            <p:spPr>
              <a:xfrm>
                <a:off x="2590672" y="4075876"/>
                <a:ext cx="723859" cy="533786"/>
              </a:xfrm>
              <a:prstGeom prst="ellipse">
                <a:avLst/>
              </a:prstGeom>
              <a:gradFill flip="none" rotWithShape="1">
                <a:gsLst>
                  <a:gs pos="0">
                    <a:srgbClr val="00CC66">
                      <a:tint val="66000"/>
                      <a:satMod val="160000"/>
                    </a:srgbClr>
                  </a:gs>
                  <a:gs pos="50000">
                    <a:srgbClr val="00CC66">
                      <a:tint val="44500"/>
                      <a:satMod val="160000"/>
                    </a:srgbClr>
                  </a:gs>
                  <a:gs pos="100000">
                    <a:srgbClr val="00CC66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177" name="Прямая соединительная линия 176">
                <a:extLst>
                  <a:ext uri="{FF2B5EF4-FFF2-40B4-BE49-F238E27FC236}">
                    <a16:creationId xmlns:a16="http://schemas.microsoft.com/office/drawing/2014/main" xmlns="" id="{BDDBC2BE-7F36-42DC-B96A-DBCA7D89B183}"/>
                  </a:ext>
                </a:extLst>
              </p:cNvPr>
              <p:cNvCxnSpPr/>
              <p:nvPr/>
            </p:nvCxnSpPr>
            <p:spPr>
              <a:xfrm flipV="1">
                <a:off x="2244321" y="4347935"/>
                <a:ext cx="356829" cy="8834"/>
              </a:xfrm>
              <a:prstGeom prst="line">
                <a:avLst/>
              </a:prstGeom>
              <a:noFill/>
              <a:ln w="76200" cap="flat" cmpd="dbl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8" name="TextBox 40">
                    <a:extLst>
                      <a:ext uri="{FF2B5EF4-FFF2-40B4-BE49-F238E27FC236}">
                        <a16:creationId xmlns:a16="http://schemas.microsoft.com/office/drawing/2014/main" xmlns="" id="{807A8E12-37B5-4BFD-9AF2-D7053C713E24}"/>
                      </a:ext>
                    </a:extLst>
                  </p:cNvPr>
                  <p:cNvSpPr txBox="1"/>
                  <p:nvPr/>
                </p:nvSpPr>
                <p:spPr>
                  <a:xfrm>
                    <a:off x="3744090" y="3838432"/>
                    <a:ext cx="349231" cy="3079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oMath>
                      </m:oMathPara>
                    </a14:m>
                    <a:endParaRPr lang="ru-RU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78" name="TextBox 40">
                    <a:extLst>
                      <a:ext uri="{FF2B5EF4-FFF2-40B4-BE49-F238E27FC236}">
                        <a16:creationId xmlns:a16="http://schemas.microsoft.com/office/drawing/2014/main" id="{807A8E12-37B5-4BFD-9AF2-D7053C713E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4090" y="3838432"/>
                    <a:ext cx="349231" cy="3079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79" name="Рисунок 178">
                <a:extLst>
                  <a:ext uri="{FF2B5EF4-FFF2-40B4-BE49-F238E27FC236}">
                    <a16:creationId xmlns:a16="http://schemas.microsoft.com/office/drawing/2014/main" xmlns="" id="{4C5629FB-DE12-4830-9398-1BADD4D742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75856" y="3791686"/>
                <a:ext cx="225572" cy="213378"/>
              </a:xfrm>
              <a:prstGeom prst="rect">
                <a:avLst/>
              </a:prstGeom>
            </p:spPr>
          </p:pic>
          <p:grpSp>
            <p:nvGrpSpPr>
              <p:cNvPr id="268" name="Группа 267">
                <a:extLst>
                  <a:ext uri="{FF2B5EF4-FFF2-40B4-BE49-F238E27FC236}">
                    <a16:creationId xmlns:a16="http://schemas.microsoft.com/office/drawing/2014/main" xmlns="" id="{FD45238F-AA4D-4891-8F3A-F65757FC8D84}"/>
                  </a:ext>
                </a:extLst>
              </p:cNvPr>
              <p:cNvGrpSpPr/>
              <p:nvPr/>
            </p:nvGrpSpPr>
            <p:grpSpPr>
              <a:xfrm>
                <a:off x="832470" y="4095534"/>
                <a:ext cx="1411850" cy="533998"/>
                <a:chOff x="501977" y="2436877"/>
                <a:chExt cx="1411850" cy="5339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9" name="TextBox 40">
                      <a:extLst>
                        <a:ext uri="{FF2B5EF4-FFF2-40B4-BE49-F238E27FC236}">
                          <a16:creationId xmlns:a16="http://schemas.microsoft.com/office/drawing/2014/main" xmlns="" id="{01ABDED2-9C87-4311-83CF-0AB7A0C53C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1977" y="2553152"/>
                      <a:ext cx="349515" cy="3083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ru-RU" sz="1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9" name="TextBox 40">
                      <a:extLst>
                        <a:ext uri="{FF2B5EF4-FFF2-40B4-BE49-F238E27FC236}">
                          <a16:creationId xmlns:a16="http://schemas.microsoft.com/office/drawing/2014/main" id="{01ABDED2-9C87-4311-83CF-0AB7A0C53C7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1977" y="2553152"/>
                      <a:ext cx="349515" cy="3083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70" name="Овал 269">
                  <a:extLst>
                    <a:ext uri="{FF2B5EF4-FFF2-40B4-BE49-F238E27FC236}">
                      <a16:creationId xmlns:a16="http://schemas.microsoft.com/office/drawing/2014/main" xmlns="" id="{88566065-A32D-4780-84D7-4312A1E5EFE4}"/>
                    </a:ext>
                  </a:extLst>
                </p:cNvPr>
                <p:cNvSpPr/>
                <p:nvPr/>
              </p:nvSpPr>
              <p:spPr>
                <a:xfrm>
                  <a:off x="1189967" y="2436877"/>
                  <a:ext cx="723860" cy="5339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CC66">
                        <a:tint val="66000"/>
                        <a:satMod val="160000"/>
                      </a:srgbClr>
                    </a:gs>
                    <a:gs pos="50000">
                      <a:srgbClr val="00CC66">
                        <a:tint val="44500"/>
                        <a:satMod val="160000"/>
                      </a:srgbClr>
                    </a:gs>
                    <a:gs pos="100000">
                      <a:srgbClr val="00CC66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dirty="0"/>
                </a:p>
              </p:txBody>
            </p:sp>
            <p:cxnSp>
              <p:nvCxnSpPr>
                <p:cNvPr id="271" name="Прямая соединительная линия 270">
                  <a:extLst>
                    <a:ext uri="{FF2B5EF4-FFF2-40B4-BE49-F238E27FC236}">
                      <a16:creationId xmlns:a16="http://schemas.microsoft.com/office/drawing/2014/main" xmlns="" id="{FD3DA8AF-280D-4051-AA60-F1839488035E}"/>
                    </a:ext>
                  </a:extLst>
                </p:cNvPr>
                <p:cNvCxnSpPr/>
                <p:nvPr/>
              </p:nvCxnSpPr>
              <p:spPr>
                <a:xfrm flipV="1">
                  <a:off x="840736" y="2707794"/>
                  <a:ext cx="356829" cy="8837"/>
                </a:xfrm>
                <a:prstGeom prst="line">
                  <a:avLst/>
                </a:prstGeom>
                <a:noFill/>
                <a:ln w="76200" cap="flat" cmpd="dbl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2" name="TextBox 40">
                    <a:extLst>
                      <a:ext uri="{FF2B5EF4-FFF2-40B4-BE49-F238E27FC236}">
                        <a16:creationId xmlns:a16="http://schemas.microsoft.com/office/drawing/2014/main" xmlns="" id="{35AAA0E0-7321-4099-80B7-40436FBBA514}"/>
                      </a:ext>
                    </a:extLst>
                  </p:cNvPr>
                  <p:cNvSpPr txBox="1"/>
                  <p:nvPr/>
                </p:nvSpPr>
                <p:spPr>
                  <a:xfrm>
                    <a:off x="2258949" y="4308960"/>
                    <a:ext cx="349515" cy="3083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b="1" i="1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1600" b="1" i="1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2" name="TextBox 40">
                    <a:extLst>
                      <a:ext uri="{FF2B5EF4-FFF2-40B4-BE49-F238E27FC236}">
                        <a16:creationId xmlns:a16="http://schemas.microsoft.com/office/drawing/2014/main" id="{35AAA0E0-7321-4099-80B7-40436FBBA5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8949" y="4308960"/>
                    <a:ext cx="349515" cy="30839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1754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9" name="Группа 398">
              <a:extLst>
                <a:ext uri="{FF2B5EF4-FFF2-40B4-BE49-F238E27FC236}">
                  <a16:creationId xmlns:a16="http://schemas.microsoft.com/office/drawing/2014/main" xmlns="" id="{4A46FBC4-A85A-4A3D-BA9B-5DBA6D4B6C77}"/>
                </a:ext>
              </a:extLst>
            </p:cNvPr>
            <p:cNvGrpSpPr/>
            <p:nvPr/>
          </p:nvGrpSpPr>
          <p:grpSpPr>
            <a:xfrm>
              <a:off x="4695875" y="3671938"/>
              <a:ext cx="3322015" cy="974722"/>
              <a:chOff x="4695875" y="3671938"/>
              <a:chExt cx="3322015" cy="9747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6" name="TextBox 40">
                    <a:extLst>
                      <a:ext uri="{FF2B5EF4-FFF2-40B4-BE49-F238E27FC236}">
                        <a16:creationId xmlns:a16="http://schemas.microsoft.com/office/drawing/2014/main" xmlns="" id="{63B02FFA-8833-497F-B399-A6351CEBD19C}"/>
                      </a:ext>
                    </a:extLst>
                  </p:cNvPr>
                  <p:cNvSpPr txBox="1"/>
                  <p:nvPr/>
                </p:nvSpPr>
                <p:spPr>
                  <a:xfrm>
                    <a:off x="7668331" y="4338269"/>
                    <a:ext cx="349559" cy="3083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sub>
                          </m:sSub>
                        </m:oMath>
                      </m:oMathPara>
                    </a14:m>
                    <a:endParaRPr lang="ru-RU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6" name="TextBox 40">
                    <a:extLst>
                      <a:ext uri="{FF2B5EF4-FFF2-40B4-BE49-F238E27FC236}">
                        <a16:creationId xmlns:a16="http://schemas.microsoft.com/office/drawing/2014/main" id="{63B02FFA-8833-497F-B399-A6351CEBD1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8331" y="4338269"/>
                    <a:ext cx="349559" cy="30839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7" name="Прямая со стрелкой 276">
                <a:extLst>
                  <a:ext uri="{FF2B5EF4-FFF2-40B4-BE49-F238E27FC236}">
                    <a16:creationId xmlns:a16="http://schemas.microsoft.com/office/drawing/2014/main" xmlns="" id="{FBD74A40-018D-4A4C-8EBE-4675236A01B6}"/>
                  </a:ext>
                </a:extLst>
              </p:cNvPr>
              <p:cNvCxnSpPr/>
              <p:nvPr/>
            </p:nvCxnSpPr>
            <p:spPr>
              <a:xfrm>
                <a:off x="7192870" y="4265151"/>
                <a:ext cx="468147" cy="276324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8" name="Прямая со стрелкой 277">
                <a:extLst>
                  <a:ext uri="{FF2B5EF4-FFF2-40B4-BE49-F238E27FC236}">
                    <a16:creationId xmlns:a16="http://schemas.microsoft.com/office/drawing/2014/main" xmlns="" id="{B32A393F-CEB3-44DB-AAB8-0960C0E4CE2D}"/>
                  </a:ext>
                </a:extLst>
              </p:cNvPr>
              <p:cNvCxnSpPr/>
              <p:nvPr/>
            </p:nvCxnSpPr>
            <p:spPr>
              <a:xfrm flipV="1">
                <a:off x="7207499" y="3936120"/>
                <a:ext cx="394999" cy="325583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9" name="Овал 278">
                <a:extLst>
                  <a:ext uri="{FF2B5EF4-FFF2-40B4-BE49-F238E27FC236}">
                    <a16:creationId xmlns:a16="http://schemas.microsoft.com/office/drawing/2014/main" xmlns="" id="{EDD2EF04-38AB-45A5-9AB8-821001007BF3}"/>
                  </a:ext>
                </a:extLst>
              </p:cNvPr>
              <p:cNvSpPr/>
              <p:nvPr/>
            </p:nvSpPr>
            <p:spPr>
              <a:xfrm>
                <a:off x="6454077" y="4016550"/>
                <a:ext cx="723859" cy="533786"/>
              </a:xfrm>
              <a:prstGeom prst="ellipse">
                <a:avLst/>
              </a:prstGeom>
              <a:gradFill flip="none" rotWithShape="1">
                <a:gsLst>
                  <a:gs pos="0">
                    <a:srgbClr val="00CC66">
                      <a:tint val="66000"/>
                      <a:satMod val="160000"/>
                    </a:srgbClr>
                  </a:gs>
                  <a:gs pos="50000">
                    <a:srgbClr val="00CC66">
                      <a:tint val="44500"/>
                      <a:satMod val="160000"/>
                    </a:srgbClr>
                  </a:gs>
                  <a:gs pos="100000">
                    <a:srgbClr val="00CC66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280" name="Прямая соединительная линия 279">
                <a:extLst>
                  <a:ext uri="{FF2B5EF4-FFF2-40B4-BE49-F238E27FC236}">
                    <a16:creationId xmlns:a16="http://schemas.microsoft.com/office/drawing/2014/main" xmlns="" id="{33572C10-50A0-4926-BC25-2D4D95FEFDA5}"/>
                  </a:ext>
                </a:extLst>
              </p:cNvPr>
              <p:cNvCxnSpPr/>
              <p:nvPr/>
            </p:nvCxnSpPr>
            <p:spPr>
              <a:xfrm flipV="1">
                <a:off x="6107726" y="4288609"/>
                <a:ext cx="356829" cy="8834"/>
              </a:xfrm>
              <a:prstGeom prst="line">
                <a:avLst/>
              </a:prstGeom>
              <a:noFill/>
              <a:ln w="76200" cap="flat" cmpd="dbl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1" name="TextBox 40">
                    <a:extLst>
                      <a:ext uri="{FF2B5EF4-FFF2-40B4-BE49-F238E27FC236}">
                        <a16:creationId xmlns:a16="http://schemas.microsoft.com/office/drawing/2014/main" xmlns="" id="{9485A152-5246-4FBB-AB35-58E2FAE270BB}"/>
                      </a:ext>
                    </a:extLst>
                  </p:cNvPr>
                  <p:cNvSpPr txBox="1"/>
                  <p:nvPr/>
                </p:nvSpPr>
                <p:spPr>
                  <a:xfrm>
                    <a:off x="7607495" y="3779106"/>
                    <a:ext cx="349231" cy="3079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oMath>
                      </m:oMathPara>
                    </a14:m>
                    <a:endParaRPr lang="ru-RU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1" name="TextBox 40">
                    <a:extLst>
                      <a:ext uri="{FF2B5EF4-FFF2-40B4-BE49-F238E27FC236}">
                        <a16:creationId xmlns:a16="http://schemas.microsoft.com/office/drawing/2014/main" id="{9485A152-5246-4FBB-AB35-58E2FAE270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7495" y="3779106"/>
                    <a:ext cx="349231" cy="3079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63" name="Группа 362">
                <a:extLst>
                  <a:ext uri="{FF2B5EF4-FFF2-40B4-BE49-F238E27FC236}">
                    <a16:creationId xmlns:a16="http://schemas.microsoft.com/office/drawing/2014/main" xmlns="" id="{C687CBD5-1773-42DB-9D00-B316825D4997}"/>
                  </a:ext>
                </a:extLst>
              </p:cNvPr>
              <p:cNvGrpSpPr/>
              <p:nvPr/>
            </p:nvGrpSpPr>
            <p:grpSpPr>
              <a:xfrm>
                <a:off x="5531866" y="3671938"/>
                <a:ext cx="253381" cy="374274"/>
                <a:chOff x="7376969" y="3299202"/>
                <a:chExt cx="253381" cy="374274"/>
              </a:xfrm>
            </p:grpSpPr>
            <p:grpSp>
              <p:nvGrpSpPr>
                <p:cNvPr id="275" name="Group 15">
                  <a:extLst>
                    <a:ext uri="{FF2B5EF4-FFF2-40B4-BE49-F238E27FC236}">
                      <a16:creationId xmlns:a16="http://schemas.microsoft.com/office/drawing/2014/main" xmlns="" id="{345BF664-5BBA-4B2C-B85F-03D117FBCF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>
                  <a:off x="7427571" y="3470696"/>
                  <a:ext cx="349852" cy="55707"/>
                  <a:chOff x="6300" y="12617"/>
                  <a:chExt cx="794" cy="114"/>
                </a:xfrm>
              </p:grpSpPr>
              <p:grpSp>
                <p:nvGrpSpPr>
                  <p:cNvPr id="288" name="Group 16">
                    <a:extLst>
                      <a:ext uri="{FF2B5EF4-FFF2-40B4-BE49-F238E27FC236}">
                        <a16:creationId xmlns:a16="http://schemas.microsoft.com/office/drawing/2014/main" xmlns="" id="{CF98633C-137F-4EE8-B73E-A6411717896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617"/>
                    <a:ext cx="403" cy="99"/>
                    <a:chOff x="6300" y="12382"/>
                    <a:chExt cx="1271" cy="334"/>
                  </a:xfrm>
                </p:grpSpPr>
                <p:grpSp>
                  <p:nvGrpSpPr>
                    <p:cNvPr id="304" name="Group 17">
                      <a:extLst>
                        <a:ext uri="{FF2B5EF4-FFF2-40B4-BE49-F238E27FC236}">
                          <a16:creationId xmlns:a16="http://schemas.microsoft.com/office/drawing/2014/main" xmlns="" id="{C01A433E-43E8-4861-8F2F-150D01CDE30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312" name="Group 18">
                        <a:extLst>
                          <a:ext uri="{FF2B5EF4-FFF2-40B4-BE49-F238E27FC236}">
                            <a16:creationId xmlns:a16="http://schemas.microsoft.com/office/drawing/2014/main" xmlns="" id="{8553D1FF-DA4D-407A-AFE9-82E6DCDED84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16" name="Arc 19">
                          <a:extLst>
                            <a:ext uri="{FF2B5EF4-FFF2-40B4-BE49-F238E27FC236}">
                              <a16:creationId xmlns:a16="http://schemas.microsoft.com/office/drawing/2014/main" xmlns="" id="{BE774B57-BD6A-4959-BC67-37B37A115A4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17" name="Arc 20">
                          <a:extLst>
                            <a:ext uri="{FF2B5EF4-FFF2-40B4-BE49-F238E27FC236}">
                              <a16:creationId xmlns:a16="http://schemas.microsoft.com/office/drawing/2014/main" xmlns="" id="{F76FA617-1582-48E0-A680-6271EBCE4A5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13" name="Group 21">
                        <a:extLst>
                          <a:ext uri="{FF2B5EF4-FFF2-40B4-BE49-F238E27FC236}">
                            <a16:creationId xmlns:a16="http://schemas.microsoft.com/office/drawing/2014/main" xmlns="" id="{3E6DE281-9140-4140-87DC-BF8B57B5A85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14" name="Arc 22">
                          <a:extLst>
                            <a:ext uri="{FF2B5EF4-FFF2-40B4-BE49-F238E27FC236}">
                              <a16:creationId xmlns:a16="http://schemas.microsoft.com/office/drawing/2014/main" xmlns="" id="{48CF5C72-7A27-423B-B4FB-D86EC62A10C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15" name="Arc 23">
                          <a:extLst>
                            <a:ext uri="{FF2B5EF4-FFF2-40B4-BE49-F238E27FC236}">
                              <a16:creationId xmlns:a16="http://schemas.microsoft.com/office/drawing/2014/main" xmlns="" id="{DCD167EF-4148-4B1D-AF96-825D47B289A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305" name="Group 24">
                      <a:extLst>
                        <a:ext uri="{FF2B5EF4-FFF2-40B4-BE49-F238E27FC236}">
                          <a16:creationId xmlns:a16="http://schemas.microsoft.com/office/drawing/2014/main" xmlns="" id="{221D3597-50A3-422F-9DE2-868D7CA73CF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37" y="1239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306" name="Group 25">
                        <a:extLst>
                          <a:ext uri="{FF2B5EF4-FFF2-40B4-BE49-F238E27FC236}">
                            <a16:creationId xmlns:a16="http://schemas.microsoft.com/office/drawing/2014/main" xmlns="" id="{654E9956-F6EF-4940-B15E-C90A610322E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10" name="Arc 26">
                          <a:extLst>
                            <a:ext uri="{FF2B5EF4-FFF2-40B4-BE49-F238E27FC236}">
                              <a16:creationId xmlns:a16="http://schemas.microsoft.com/office/drawing/2014/main" xmlns="" id="{94B387E0-AE9C-431E-86FC-8C5AE59B567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11" name="Arc 27">
                          <a:extLst>
                            <a:ext uri="{FF2B5EF4-FFF2-40B4-BE49-F238E27FC236}">
                              <a16:creationId xmlns:a16="http://schemas.microsoft.com/office/drawing/2014/main" xmlns="" id="{4CB10BEE-9DD2-4653-B959-252C062D273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07" name="Group 28">
                        <a:extLst>
                          <a:ext uri="{FF2B5EF4-FFF2-40B4-BE49-F238E27FC236}">
                            <a16:creationId xmlns:a16="http://schemas.microsoft.com/office/drawing/2014/main" xmlns="" id="{BDA9581A-1E57-439E-AFC1-C62F6DFBD21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08" name="Arc 29">
                          <a:extLst>
                            <a:ext uri="{FF2B5EF4-FFF2-40B4-BE49-F238E27FC236}">
                              <a16:creationId xmlns:a16="http://schemas.microsoft.com/office/drawing/2014/main" xmlns="" id="{BB0FC75D-624B-440E-A1F8-9F04F131F3F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9" name="Arc 30">
                          <a:extLst>
                            <a:ext uri="{FF2B5EF4-FFF2-40B4-BE49-F238E27FC236}">
                              <a16:creationId xmlns:a16="http://schemas.microsoft.com/office/drawing/2014/main" xmlns="" id="{219272FF-94F0-4DAA-80BC-5D5D31838DD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  <p:grpSp>
                <p:nvGrpSpPr>
                  <p:cNvPr id="289" name="Group 31">
                    <a:extLst>
                      <a:ext uri="{FF2B5EF4-FFF2-40B4-BE49-F238E27FC236}">
                        <a16:creationId xmlns:a16="http://schemas.microsoft.com/office/drawing/2014/main" xmlns="" id="{01B4E4F7-AA9A-41D3-ACD0-D6C5C1AE4BE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691" y="12632"/>
                    <a:ext cx="403" cy="99"/>
                    <a:chOff x="6300" y="12382"/>
                    <a:chExt cx="1271" cy="334"/>
                  </a:xfrm>
                </p:grpSpPr>
                <p:grpSp>
                  <p:nvGrpSpPr>
                    <p:cNvPr id="290" name="Group 32">
                      <a:extLst>
                        <a:ext uri="{FF2B5EF4-FFF2-40B4-BE49-F238E27FC236}">
                          <a16:creationId xmlns:a16="http://schemas.microsoft.com/office/drawing/2014/main" xmlns="" id="{4D757209-31C4-4101-9BCB-1D854CA8EBF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298" name="Group 33">
                        <a:extLst>
                          <a:ext uri="{FF2B5EF4-FFF2-40B4-BE49-F238E27FC236}">
                            <a16:creationId xmlns:a16="http://schemas.microsoft.com/office/drawing/2014/main" xmlns="" id="{4A6FC9ED-D2B8-4F5C-B4F9-5F3411F0382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02" name="Arc 34">
                          <a:extLst>
                            <a:ext uri="{FF2B5EF4-FFF2-40B4-BE49-F238E27FC236}">
                              <a16:creationId xmlns:a16="http://schemas.microsoft.com/office/drawing/2014/main" xmlns="" id="{6FECAE63-629B-4A3A-8E27-A42444C7CBF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3" name="Arc 35">
                          <a:extLst>
                            <a:ext uri="{FF2B5EF4-FFF2-40B4-BE49-F238E27FC236}">
                              <a16:creationId xmlns:a16="http://schemas.microsoft.com/office/drawing/2014/main" xmlns="" id="{D34A9A52-622D-4117-AF08-5D7873A496F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9" name="Group 36">
                        <a:extLst>
                          <a:ext uri="{FF2B5EF4-FFF2-40B4-BE49-F238E27FC236}">
                            <a16:creationId xmlns:a16="http://schemas.microsoft.com/office/drawing/2014/main" xmlns="" id="{53A6DE3E-5072-4995-9F3E-9D30BE06320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00" name="Arc 37">
                          <a:extLst>
                            <a:ext uri="{FF2B5EF4-FFF2-40B4-BE49-F238E27FC236}">
                              <a16:creationId xmlns:a16="http://schemas.microsoft.com/office/drawing/2014/main" xmlns="" id="{39223ED2-D394-4487-9761-79672373BEA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1" name="Arc 38">
                          <a:extLst>
                            <a:ext uri="{FF2B5EF4-FFF2-40B4-BE49-F238E27FC236}">
                              <a16:creationId xmlns:a16="http://schemas.microsoft.com/office/drawing/2014/main" xmlns="" id="{D473E545-B5A4-44A0-93EB-AEA3610CC24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291" name="Group 39">
                      <a:extLst>
                        <a:ext uri="{FF2B5EF4-FFF2-40B4-BE49-F238E27FC236}">
                          <a16:creationId xmlns:a16="http://schemas.microsoft.com/office/drawing/2014/main" xmlns="" id="{9BB74DC3-E1B6-418E-AC74-E5278A908DA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37" y="1239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292" name="Group 40">
                        <a:extLst>
                          <a:ext uri="{FF2B5EF4-FFF2-40B4-BE49-F238E27FC236}">
                            <a16:creationId xmlns:a16="http://schemas.microsoft.com/office/drawing/2014/main" xmlns="" id="{BB003C10-697B-46C1-AEE5-8E620393495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296" name="Arc 41">
                          <a:extLst>
                            <a:ext uri="{FF2B5EF4-FFF2-40B4-BE49-F238E27FC236}">
                              <a16:creationId xmlns:a16="http://schemas.microsoft.com/office/drawing/2014/main" xmlns="" id="{8F3DD28A-72BE-457A-8DBD-A033DB201F7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" name="Arc 42">
                          <a:extLst>
                            <a:ext uri="{FF2B5EF4-FFF2-40B4-BE49-F238E27FC236}">
                              <a16:creationId xmlns:a16="http://schemas.microsoft.com/office/drawing/2014/main" xmlns="" id="{3BED1403-D38E-40C6-B781-618A9C29253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3" name="Group 43">
                        <a:extLst>
                          <a:ext uri="{FF2B5EF4-FFF2-40B4-BE49-F238E27FC236}">
                            <a16:creationId xmlns:a16="http://schemas.microsoft.com/office/drawing/2014/main" xmlns="" id="{97405A63-1EEB-412A-92DF-F65D3884C1A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294" name="Arc 44">
                          <a:extLst>
                            <a:ext uri="{FF2B5EF4-FFF2-40B4-BE49-F238E27FC236}">
                              <a16:creationId xmlns:a16="http://schemas.microsoft.com/office/drawing/2014/main" xmlns="" id="{37FB5070-1D20-4549-92B0-EBA614631D3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5" name="Arc 45">
                          <a:extLst>
                            <a:ext uri="{FF2B5EF4-FFF2-40B4-BE49-F238E27FC236}">
                              <a16:creationId xmlns:a16="http://schemas.microsoft.com/office/drawing/2014/main" xmlns="" id="{9B0972B1-89F2-4558-AE98-6F524CB4EEE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  <p:pic>
              <p:nvPicPr>
                <p:cNvPr id="282" name="Рисунок 281">
                  <a:extLst>
                    <a:ext uri="{FF2B5EF4-FFF2-40B4-BE49-F238E27FC236}">
                      <a16:creationId xmlns:a16="http://schemas.microsoft.com/office/drawing/2014/main" xmlns="" id="{06C60D2E-5B39-4E4F-8095-1F43786C90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76969" y="3299202"/>
                  <a:ext cx="225572" cy="213378"/>
                </a:xfrm>
                <a:prstGeom prst="rect">
                  <a:avLst/>
                </a:prstGeom>
              </p:spPr>
            </p:pic>
          </p:grpSp>
          <p:grpSp>
            <p:nvGrpSpPr>
              <p:cNvPr id="283" name="Группа 282">
                <a:extLst>
                  <a:ext uri="{FF2B5EF4-FFF2-40B4-BE49-F238E27FC236}">
                    <a16:creationId xmlns:a16="http://schemas.microsoft.com/office/drawing/2014/main" xmlns="" id="{13720511-3F7E-4C5C-837D-EA26FDF7BAA9}"/>
                  </a:ext>
                </a:extLst>
              </p:cNvPr>
              <p:cNvGrpSpPr/>
              <p:nvPr/>
            </p:nvGrpSpPr>
            <p:grpSpPr>
              <a:xfrm>
                <a:off x="4695875" y="4036208"/>
                <a:ext cx="1411850" cy="533998"/>
                <a:chOff x="501977" y="2436877"/>
                <a:chExt cx="1411850" cy="5339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5" name="TextBox 40">
                      <a:extLst>
                        <a:ext uri="{FF2B5EF4-FFF2-40B4-BE49-F238E27FC236}">
                          <a16:creationId xmlns:a16="http://schemas.microsoft.com/office/drawing/2014/main" xmlns="" id="{225BDA0E-A3C9-4F4F-B8C7-7ED5419C92B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1977" y="2553152"/>
                      <a:ext cx="349515" cy="3083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ru-RU" sz="1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85" name="TextBox 40">
                      <a:extLst>
                        <a:ext uri="{FF2B5EF4-FFF2-40B4-BE49-F238E27FC236}">
                          <a16:creationId xmlns:a16="http://schemas.microsoft.com/office/drawing/2014/main" id="{225BDA0E-A3C9-4F4F-B8C7-7ED5419C92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1977" y="2553152"/>
                      <a:ext cx="349515" cy="308397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86" name="Овал 285">
                  <a:extLst>
                    <a:ext uri="{FF2B5EF4-FFF2-40B4-BE49-F238E27FC236}">
                      <a16:creationId xmlns:a16="http://schemas.microsoft.com/office/drawing/2014/main" xmlns="" id="{4B2B8D9B-EBCD-487E-9548-9A57B26A9C87}"/>
                    </a:ext>
                  </a:extLst>
                </p:cNvPr>
                <p:cNvSpPr/>
                <p:nvPr/>
              </p:nvSpPr>
              <p:spPr>
                <a:xfrm>
                  <a:off x="1189967" y="2436877"/>
                  <a:ext cx="723860" cy="5339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CC66">
                        <a:tint val="66000"/>
                        <a:satMod val="160000"/>
                      </a:srgbClr>
                    </a:gs>
                    <a:gs pos="50000">
                      <a:srgbClr val="00CC66">
                        <a:tint val="44500"/>
                        <a:satMod val="160000"/>
                      </a:srgbClr>
                    </a:gs>
                    <a:gs pos="100000">
                      <a:srgbClr val="00CC66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dirty="0"/>
                </a:p>
              </p:txBody>
            </p:sp>
            <p:cxnSp>
              <p:nvCxnSpPr>
                <p:cNvPr id="287" name="Прямая соединительная линия 286">
                  <a:extLst>
                    <a:ext uri="{FF2B5EF4-FFF2-40B4-BE49-F238E27FC236}">
                      <a16:creationId xmlns:a16="http://schemas.microsoft.com/office/drawing/2014/main" xmlns="" id="{8BDD4921-6F29-483E-8E21-F5286232ECA0}"/>
                    </a:ext>
                  </a:extLst>
                </p:cNvPr>
                <p:cNvCxnSpPr/>
                <p:nvPr/>
              </p:nvCxnSpPr>
              <p:spPr>
                <a:xfrm flipV="1">
                  <a:off x="840736" y="2707794"/>
                  <a:ext cx="356829" cy="8837"/>
                </a:xfrm>
                <a:prstGeom prst="line">
                  <a:avLst/>
                </a:prstGeom>
                <a:noFill/>
                <a:ln w="76200" cap="flat" cmpd="dbl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4" name="TextBox 40">
                    <a:extLst>
                      <a:ext uri="{FF2B5EF4-FFF2-40B4-BE49-F238E27FC236}">
                        <a16:creationId xmlns:a16="http://schemas.microsoft.com/office/drawing/2014/main" xmlns="" id="{04D14193-EA46-40C2-89CB-AB76BAF7CB59}"/>
                      </a:ext>
                    </a:extLst>
                  </p:cNvPr>
                  <p:cNvSpPr txBox="1"/>
                  <p:nvPr/>
                </p:nvSpPr>
                <p:spPr>
                  <a:xfrm>
                    <a:off x="6122354" y="4249634"/>
                    <a:ext cx="349515" cy="3083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b="1" i="1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1600" b="1" i="1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4" name="TextBox 40">
                    <a:extLst>
                      <a:ext uri="{FF2B5EF4-FFF2-40B4-BE49-F238E27FC236}">
                        <a16:creationId xmlns:a16="http://schemas.microsoft.com/office/drawing/2014/main" id="{04D14193-EA46-40C2-89CB-AB76BAF7CB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2354" y="4249634"/>
                    <a:ext cx="349515" cy="30839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1724" b="-784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00" name="Группа 399">
              <a:extLst>
                <a:ext uri="{FF2B5EF4-FFF2-40B4-BE49-F238E27FC236}">
                  <a16:creationId xmlns:a16="http://schemas.microsoft.com/office/drawing/2014/main" xmlns="" id="{E0EAA48B-CE62-40EC-A254-832E920CE00E}"/>
                </a:ext>
              </a:extLst>
            </p:cNvPr>
            <p:cNvGrpSpPr/>
            <p:nvPr/>
          </p:nvGrpSpPr>
          <p:grpSpPr>
            <a:xfrm>
              <a:off x="2622960" y="4785278"/>
              <a:ext cx="3322015" cy="1013919"/>
              <a:chOff x="2622960" y="4785278"/>
              <a:chExt cx="3322015" cy="10139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1" name="TextBox 40">
                    <a:extLst>
                      <a:ext uri="{FF2B5EF4-FFF2-40B4-BE49-F238E27FC236}">
                        <a16:creationId xmlns:a16="http://schemas.microsoft.com/office/drawing/2014/main" xmlns="" id="{DB6D4E57-8F07-45C3-A5BB-6D75FC6D947D}"/>
                      </a:ext>
                    </a:extLst>
                  </p:cNvPr>
                  <p:cNvSpPr txBox="1"/>
                  <p:nvPr/>
                </p:nvSpPr>
                <p:spPr>
                  <a:xfrm>
                    <a:off x="5595416" y="5490806"/>
                    <a:ext cx="349559" cy="3083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sub>
                          </m:sSub>
                        </m:oMath>
                      </m:oMathPara>
                    </a14:m>
                    <a:endParaRPr lang="ru-RU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21" name="TextBox 40">
                    <a:extLst>
                      <a:ext uri="{FF2B5EF4-FFF2-40B4-BE49-F238E27FC236}">
                        <a16:creationId xmlns:a16="http://schemas.microsoft.com/office/drawing/2014/main" id="{DB6D4E57-8F07-45C3-A5BB-6D75FC6D947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5416" y="5490806"/>
                    <a:ext cx="349559" cy="30839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2" name="Прямая со стрелкой 321">
                <a:extLst>
                  <a:ext uri="{FF2B5EF4-FFF2-40B4-BE49-F238E27FC236}">
                    <a16:creationId xmlns:a16="http://schemas.microsoft.com/office/drawing/2014/main" xmlns="" id="{52DFE756-2210-4CEC-907F-0A403F0C0044}"/>
                  </a:ext>
                </a:extLst>
              </p:cNvPr>
              <p:cNvCxnSpPr/>
              <p:nvPr/>
            </p:nvCxnSpPr>
            <p:spPr>
              <a:xfrm>
                <a:off x="5119955" y="5417688"/>
                <a:ext cx="468147" cy="276324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3" name="Прямая со стрелкой 322">
                <a:extLst>
                  <a:ext uri="{FF2B5EF4-FFF2-40B4-BE49-F238E27FC236}">
                    <a16:creationId xmlns:a16="http://schemas.microsoft.com/office/drawing/2014/main" xmlns="" id="{9CA90CAB-B123-4271-93FC-6965CF3D5E78}"/>
                  </a:ext>
                </a:extLst>
              </p:cNvPr>
              <p:cNvCxnSpPr/>
              <p:nvPr/>
            </p:nvCxnSpPr>
            <p:spPr>
              <a:xfrm flipV="1">
                <a:off x="5134584" y="5088657"/>
                <a:ext cx="394999" cy="325583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4" name="Овал 323">
                <a:extLst>
                  <a:ext uri="{FF2B5EF4-FFF2-40B4-BE49-F238E27FC236}">
                    <a16:creationId xmlns:a16="http://schemas.microsoft.com/office/drawing/2014/main" xmlns="" id="{1651E629-D152-4774-B140-2BADA6AFFADA}"/>
                  </a:ext>
                </a:extLst>
              </p:cNvPr>
              <p:cNvSpPr/>
              <p:nvPr/>
            </p:nvSpPr>
            <p:spPr>
              <a:xfrm>
                <a:off x="4381162" y="5169087"/>
                <a:ext cx="723859" cy="533786"/>
              </a:xfrm>
              <a:prstGeom prst="ellipse">
                <a:avLst/>
              </a:prstGeom>
              <a:gradFill flip="none" rotWithShape="1">
                <a:gsLst>
                  <a:gs pos="0">
                    <a:srgbClr val="00CC66">
                      <a:tint val="66000"/>
                      <a:satMod val="160000"/>
                    </a:srgbClr>
                  </a:gs>
                  <a:gs pos="50000">
                    <a:srgbClr val="00CC66">
                      <a:tint val="44500"/>
                      <a:satMod val="160000"/>
                    </a:srgbClr>
                  </a:gs>
                  <a:gs pos="100000">
                    <a:srgbClr val="00CC66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325" name="Прямая соединительная линия 324">
                <a:extLst>
                  <a:ext uri="{FF2B5EF4-FFF2-40B4-BE49-F238E27FC236}">
                    <a16:creationId xmlns:a16="http://schemas.microsoft.com/office/drawing/2014/main" xmlns="" id="{7DF8856C-F036-4E9A-BF78-6B2544199094}"/>
                  </a:ext>
                </a:extLst>
              </p:cNvPr>
              <p:cNvCxnSpPr/>
              <p:nvPr/>
            </p:nvCxnSpPr>
            <p:spPr>
              <a:xfrm flipV="1">
                <a:off x="4034811" y="5441146"/>
                <a:ext cx="356829" cy="8834"/>
              </a:xfrm>
              <a:prstGeom prst="line">
                <a:avLst/>
              </a:prstGeom>
              <a:noFill/>
              <a:ln w="76200" cap="flat" cmpd="dbl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6" name="TextBox 40">
                    <a:extLst>
                      <a:ext uri="{FF2B5EF4-FFF2-40B4-BE49-F238E27FC236}">
                        <a16:creationId xmlns:a16="http://schemas.microsoft.com/office/drawing/2014/main" xmlns="" id="{0CD43E15-C40F-4A13-8194-53E69E32066D}"/>
                      </a:ext>
                    </a:extLst>
                  </p:cNvPr>
                  <p:cNvSpPr txBox="1"/>
                  <p:nvPr/>
                </p:nvSpPr>
                <p:spPr>
                  <a:xfrm>
                    <a:off x="5534580" y="4931643"/>
                    <a:ext cx="349231" cy="3079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oMath>
                      </m:oMathPara>
                    </a14:m>
                    <a:endParaRPr lang="ru-RU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26" name="TextBox 40">
                    <a:extLst>
                      <a:ext uri="{FF2B5EF4-FFF2-40B4-BE49-F238E27FC236}">
                        <a16:creationId xmlns:a16="http://schemas.microsoft.com/office/drawing/2014/main" id="{0CD43E15-C40F-4A13-8194-53E69E3206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34580" y="4931643"/>
                    <a:ext cx="349231" cy="30795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28" name="Группа 327">
                <a:extLst>
                  <a:ext uri="{FF2B5EF4-FFF2-40B4-BE49-F238E27FC236}">
                    <a16:creationId xmlns:a16="http://schemas.microsoft.com/office/drawing/2014/main" xmlns="" id="{5939232D-764D-4FF3-9A63-439A54E03874}"/>
                  </a:ext>
                </a:extLst>
              </p:cNvPr>
              <p:cNvGrpSpPr/>
              <p:nvPr/>
            </p:nvGrpSpPr>
            <p:grpSpPr>
              <a:xfrm>
                <a:off x="2622960" y="5188745"/>
                <a:ext cx="1411850" cy="533998"/>
                <a:chOff x="501977" y="2436877"/>
                <a:chExt cx="1411850" cy="5339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0" name="TextBox 40">
                      <a:extLst>
                        <a:ext uri="{FF2B5EF4-FFF2-40B4-BE49-F238E27FC236}">
                          <a16:creationId xmlns:a16="http://schemas.microsoft.com/office/drawing/2014/main" xmlns="" id="{F9C33654-509E-4ACD-B634-34C1B28E6E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1977" y="2553152"/>
                      <a:ext cx="349515" cy="3083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ru-RU" sz="1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30" name="TextBox 40">
                      <a:extLst>
                        <a:ext uri="{FF2B5EF4-FFF2-40B4-BE49-F238E27FC236}">
                          <a16:creationId xmlns:a16="http://schemas.microsoft.com/office/drawing/2014/main" id="{F9C33654-509E-4ACD-B634-34C1B28E6E2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1977" y="2553152"/>
                      <a:ext cx="349515" cy="308397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31" name="Овал 330">
                  <a:extLst>
                    <a:ext uri="{FF2B5EF4-FFF2-40B4-BE49-F238E27FC236}">
                      <a16:creationId xmlns:a16="http://schemas.microsoft.com/office/drawing/2014/main" xmlns="" id="{959DC2AB-D9EE-4C1D-AB5D-0810809A4397}"/>
                    </a:ext>
                  </a:extLst>
                </p:cNvPr>
                <p:cNvSpPr/>
                <p:nvPr/>
              </p:nvSpPr>
              <p:spPr>
                <a:xfrm>
                  <a:off x="1189967" y="2436877"/>
                  <a:ext cx="723860" cy="5339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CC66">
                        <a:tint val="66000"/>
                        <a:satMod val="160000"/>
                      </a:srgbClr>
                    </a:gs>
                    <a:gs pos="50000">
                      <a:srgbClr val="00CC66">
                        <a:tint val="44500"/>
                        <a:satMod val="160000"/>
                      </a:srgbClr>
                    </a:gs>
                    <a:gs pos="100000">
                      <a:srgbClr val="00CC66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dirty="0"/>
                </a:p>
              </p:txBody>
            </p:sp>
            <p:cxnSp>
              <p:nvCxnSpPr>
                <p:cNvPr id="332" name="Прямая соединительная линия 331">
                  <a:extLst>
                    <a:ext uri="{FF2B5EF4-FFF2-40B4-BE49-F238E27FC236}">
                      <a16:creationId xmlns:a16="http://schemas.microsoft.com/office/drawing/2014/main" xmlns="" id="{FB80A419-FC27-47AC-8A6D-A7A3A14A7494}"/>
                    </a:ext>
                  </a:extLst>
                </p:cNvPr>
                <p:cNvCxnSpPr/>
                <p:nvPr/>
              </p:nvCxnSpPr>
              <p:spPr>
                <a:xfrm flipV="1">
                  <a:off x="840736" y="2707794"/>
                  <a:ext cx="356829" cy="8837"/>
                </a:xfrm>
                <a:prstGeom prst="line">
                  <a:avLst/>
                </a:prstGeom>
                <a:noFill/>
                <a:ln w="76200" cap="flat" cmpd="dbl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9" name="TextBox 40">
                    <a:extLst>
                      <a:ext uri="{FF2B5EF4-FFF2-40B4-BE49-F238E27FC236}">
                        <a16:creationId xmlns:a16="http://schemas.microsoft.com/office/drawing/2014/main" xmlns="" id="{9001AA34-A32D-43CC-A6FD-6277B5EBFC86}"/>
                      </a:ext>
                    </a:extLst>
                  </p:cNvPr>
                  <p:cNvSpPr txBox="1"/>
                  <p:nvPr/>
                </p:nvSpPr>
                <p:spPr>
                  <a:xfrm>
                    <a:off x="4049439" y="5402171"/>
                    <a:ext cx="349515" cy="3083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b="1" i="1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1600" b="1" i="1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29" name="TextBox 40">
                    <a:extLst>
                      <a:ext uri="{FF2B5EF4-FFF2-40B4-BE49-F238E27FC236}">
                        <a16:creationId xmlns:a16="http://schemas.microsoft.com/office/drawing/2014/main" id="{9001AA34-A32D-43CC-A6FD-6277B5EBFC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9439" y="5402171"/>
                    <a:ext cx="349515" cy="30839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1724" b="-784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64" name="Группа 363">
                <a:extLst>
                  <a:ext uri="{FF2B5EF4-FFF2-40B4-BE49-F238E27FC236}">
                    <a16:creationId xmlns:a16="http://schemas.microsoft.com/office/drawing/2014/main" xmlns="" id="{C0E67E56-9044-437B-A94C-1FA47F6BEC60}"/>
                  </a:ext>
                </a:extLst>
              </p:cNvPr>
              <p:cNvGrpSpPr/>
              <p:nvPr/>
            </p:nvGrpSpPr>
            <p:grpSpPr>
              <a:xfrm>
                <a:off x="4515916" y="4785278"/>
                <a:ext cx="253381" cy="374274"/>
                <a:chOff x="7376969" y="3299202"/>
                <a:chExt cx="253381" cy="374274"/>
              </a:xfrm>
            </p:grpSpPr>
            <p:grpSp>
              <p:nvGrpSpPr>
                <p:cNvPr id="365" name="Group 15">
                  <a:extLst>
                    <a:ext uri="{FF2B5EF4-FFF2-40B4-BE49-F238E27FC236}">
                      <a16:creationId xmlns:a16="http://schemas.microsoft.com/office/drawing/2014/main" xmlns="" id="{A28DE19E-B1CB-4B7A-8435-A62CD610EA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>
                  <a:off x="7427571" y="3470696"/>
                  <a:ext cx="349852" cy="55707"/>
                  <a:chOff x="6300" y="12617"/>
                  <a:chExt cx="794" cy="114"/>
                </a:xfrm>
              </p:grpSpPr>
              <p:grpSp>
                <p:nvGrpSpPr>
                  <p:cNvPr id="367" name="Group 16">
                    <a:extLst>
                      <a:ext uri="{FF2B5EF4-FFF2-40B4-BE49-F238E27FC236}">
                        <a16:creationId xmlns:a16="http://schemas.microsoft.com/office/drawing/2014/main" xmlns="" id="{513DAAD3-2546-49BF-B0C4-D29B5A300A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617"/>
                    <a:ext cx="403" cy="99"/>
                    <a:chOff x="6300" y="12382"/>
                    <a:chExt cx="1271" cy="334"/>
                  </a:xfrm>
                </p:grpSpPr>
                <p:grpSp>
                  <p:nvGrpSpPr>
                    <p:cNvPr id="383" name="Group 17">
                      <a:extLst>
                        <a:ext uri="{FF2B5EF4-FFF2-40B4-BE49-F238E27FC236}">
                          <a16:creationId xmlns:a16="http://schemas.microsoft.com/office/drawing/2014/main" xmlns="" id="{5E4A8814-9549-4FCE-945E-C8D3FC5F7D6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391" name="Group 18">
                        <a:extLst>
                          <a:ext uri="{FF2B5EF4-FFF2-40B4-BE49-F238E27FC236}">
                            <a16:creationId xmlns:a16="http://schemas.microsoft.com/office/drawing/2014/main" xmlns="" id="{F0C74495-A416-479D-86FA-A8372BE9A27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95" name="Arc 19">
                          <a:extLst>
                            <a:ext uri="{FF2B5EF4-FFF2-40B4-BE49-F238E27FC236}">
                              <a16:creationId xmlns:a16="http://schemas.microsoft.com/office/drawing/2014/main" xmlns="" id="{BDBAA48F-BEFD-41A8-8765-8751D4A61D8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96" name="Arc 20">
                          <a:extLst>
                            <a:ext uri="{FF2B5EF4-FFF2-40B4-BE49-F238E27FC236}">
                              <a16:creationId xmlns:a16="http://schemas.microsoft.com/office/drawing/2014/main" xmlns="" id="{1A3B6790-02A1-474A-8EA3-13EFF0B9866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92" name="Group 21">
                        <a:extLst>
                          <a:ext uri="{FF2B5EF4-FFF2-40B4-BE49-F238E27FC236}">
                            <a16:creationId xmlns:a16="http://schemas.microsoft.com/office/drawing/2014/main" xmlns="" id="{8188878F-64ED-4A1E-A4A6-639FFA62A20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93" name="Arc 22">
                          <a:extLst>
                            <a:ext uri="{FF2B5EF4-FFF2-40B4-BE49-F238E27FC236}">
                              <a16:creationId xmlns:a16="http://schemas.microsoft.com/office/drawing/2014/main" xmlns="" id="{1FD63BA1-F6B2-40AE-9152-61C3092D8FD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94" name="Arc 23">
                          <a:extLst>
                            <a:ext uri="{FF2B5EF4-FFF2-40B4-BE49-F238E27FC236}">
                              <a16:creationId xmlns:a16="http://schemas.microsoft.com/office/drawing/2014/main" xmlns="" id="{79665E90-48B4-4583-A74F-AC2F2B852DF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384" name="Group 24">
                      <a:extLst>
                        <a:ext uri="{FF2B5EF4-FFF2-40B4-BE49-F238E27FC236}">
                          <a16:creationId xmlns:a16="http://schemas.microsoft.com/office/drawing/2014/main" xmlns="" id="{DFE70B0D-7AAC-4F1F-8212-F20FD571AF4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37" y="1239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385" name="Group 25">
                        <a:extLst>
                          <a:ext uri="{FF2B5EF4-FFF2-40B4-BE49-F238E27FC236}">
                            <a16:creationId xmlns:a16="http://schemas.microsoft.com/office/drawing/2014/main" xmlns="" id="{28BEBFF7-314B-40BF-88B1-F741D9E924B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89" name="Arc 26">
                          <a:extLst>
                            <a:ext uri="{FF2B5EF4-FFF2-40B4-BE49-F238E27FC236}">
                              <a16:creationId xmlns:a16="http://schemas.microsoft.com/office/drawing/2014/main" xmlns="" id="{AEF4AB54-0E6B-4064-AC33-D1A1115991A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90" name="Arc 27">
                          <a:extLst>
                            <a:ext uri="{FF2B5EF4-FFF2-40B4-BE49-F238E27FC236}">
                              <a16:creationId xmlns:a16="http://schemas.microsoft.com/office/drawing/2014/main" xmlns="" id="{C6E14849-AC13-46AB-951D-F7BFF663E8B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86" name="Group 28">
                        <a:extLst>
                          <a:ext uri="{FF2B5EF4-FFF2-40B4-BE49-F238E27FC236}">
                            <a16:creationId xmlns:a16="http://schemas.microsoft.com/office/drawing/2014/main" xmlns="" id="{30A3B784-6B7B-4CCD-925B-80B7F97B45E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87" name="Arc 29">
                          <a:extLst>
                            <a:ext uri="{FF2B5EF4-FFF2-40B4-BE49-F238E27FC236}">
                              <a16:creationId xmlns:a16="http://schemas.microsoft.com/office/drawing/2014/main" xmlns="" id="{D5DB5785-2E13-45E1-B2DB-EF101D6A467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88" name="Arc 30">
                          <a:extLst>
                            <a:ext uri="{FF2B5EF4-FFF2-40B4-BE49-F238E27FC236}">
                              <a16:creationId xmlns:a16="http://schemas.microsoft.com/office/drawing/2014/main" xmlns="" id="{DAAE0AC1-EEE9-4A67-B624-E6E7533DE3B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  <p:grpSp>
                <p:nvGrpSpPr>
                  <p:cNvPr id="368" name="Group 31">
                    <a:extLst>
                      <a:ext uri="{FF2B5EF4-FFF2-40B4-BE49-F238E27FC236}">
                        <a16:creationId xmlns:a16="http://schemas.microsoft.com/office/drawing/2014/main" xmlns="" id="{F4CD61DD-65C5-4CF4-B4E9-A6F7D3C3188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691" y="12632"/>
                    <a:ext cx="403" cy="99"/>
                    <a:chOff x="6300" y="12382"/>
                    <a:chExt cx="1271" cy="334"/>
                  </a:xfrm>
                </p:grpSpPr>
                <p:grpSp>
                  <p:nvGrpSpPr>
                    <p:cNvPr id="369" name="Group 32">
                      <a:extLst>
                        <a:ext uri="{FF2B5EF4-FFF2-40B4-BE49-F238E27FC236}">
                          <a16:creationId xmlns:a16="http://schemas.microsoft.com/office/drawing/2014/main" xmlns="" id="{2C5503F8-7DB3-444B-9DE5-49FD9BFD868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377" name="Group 33">
                        <a:extLst>
                          <a:ext uri="{FF2B5EF4-FFF2-40B4-BE49-F238E27FC236}">
                            <a16:creationId xmlns:a16="http://schemas.microsoft.com/office/drawing/2014/main" xmlns="" id="{34F96D1C-848B-4E11-9849-0158508E729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81" name="Arc 34">
                          <a:extLst>
                            <a:ext uri="{FF2B5EF4-FFF2-40B4-BE49-F238E27FC236}">
                              <a16:creationId xmlns:a16="http://schemas.microsoft.com/office/drawing/2014/main" xmlns="" id="{2C0CCD9E-83BE-4CC6-9CEB-E359C189D3F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82" name="Arc 35">
                          <a:extLst>
                            <a:ext uri="{FF2B5EF4-FFF2-40B4-BE49-F238E27FC236}">
                              <a16:creationId xmlns:a16="http://schemas.microsoft.com/office/drawing/2014/main" xmlns="" id="{864C95E6-4D61-4E2B-9C45-821927771DE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78" name="Group 36">
                        <a:extLst>
                          <a:ext uri="{FF2B5EF4-FFF2-40B4-BE49-F238E27FC236}">
                            <a16:creationId xmlns:a16="http://schemas.microsoft.com/office/drawing/2014/main" xmlns="" id="{24EFEE8E-E2E0-42F9-A1D6-6B549A9A30D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79" name="Arc 37">
                          <a:extLst>
                            <a:ext uri="{FF2B5EF4-FFF2-40B4-BE49-F238E27FC236}">
                              <a16:creationId xmlns:a16="http://schemas.microsoft.com/office/drawing/2014/main" xmlns="" id="{A2EFE378-9CC4-44DF-BDB6-0C49B59DFA7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80" name="Arc 38">
                          <a:extLst>
                            <a:ext uri="{FF2B5EF4-FFF2-40B4-BE49-F238E27FC236}">
                              <a16:creationId xmlns:a16="http://schemas.microsoft.com/office/drawing/2014/main" xmlns="" id="{B60E20A3-0EDB-4673-9408-E242B66FC0C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370" name="Group 39">
                      <a:extLst>
                        <a:ext uri="{FF2B5EF4-FFF2-40B4-BE49-F238E27FC236}">
                          <a16:creationId xmlns:a16="http://schemas.microsoft.com/office/drawing/2014/main" xmlns="" id="{1E80D98B-30F1-422C-A8F8-5DC117D3D0C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37" y="1239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371" name="Group 40">
                        <a:extLst>
                          <a:ext uri="{FF2B5EF4-FFF2-40B4-BE49-F238E27FC236}">
                            <a16:creationId xmlns:a16="http://schemas.microsoft.com/office/drawing/2014/main" xmlns="" id="{9A571D9C-383D-41C9-8999-565E99C14A3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75" name="Arc 41">
                          <a:extLst>
                            <a:ext uri="{FF2B5EF4-FFF2-40B4-BE49-F238E27FC236}">
                              <a16:creationId xmlns:a16="http://schemas.microsoft.com/office/drawing/2014/main" xmlns="" id="{DD99BBF6-2CF9-4FBE-8722-18CC7F912CB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6" name="Arc 42">
                          <a:extLst>
                            <a:ext uri="{FF2B5EF4-FFF2-40B4-BE49-F238E27FC236}">
                              <a16:creationId xmlns:a16="http://schemas.microsoft.com/office/drawing/2014/main" xmlns="" id="{D6253CAD-AAAE-4063-BEDD-F383DBCDD07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72" name="Group 43">
                        <a:extLst>
                          <a:ext uri="{FF2B5EF4-FFF2-40B4-BE49-F238E27FC236}">
                            <a16:creationId xmlns:a16="http://schemas.microsoft.com/office/drawing/2014/main" xmlns="" id="{F76A1176-22BF-4407-AADD-982808F28FF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73" name="Arc 44">
                          <a:extLst>
                            <a:ext uri="{FF2B5EF4-FFF2-40B4-BE49-F238E27FC236}">
                              <a16:creationId xmlns:a16="http://schemas.microsoft.com/office/drawing/2014/main" xmlns="" id="{6678FABD-6C7A-40DE-84DE-9C0CD9E717D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4" name="Arc 45">
                          <a:extLst>
                            <a:ext uri="{FF2B5EF4-FFF2-40B4-BE49-F238E27FC236}">
                              <a16:creationId xmlns:a16="http://schemas.microsoft.com/office/drawing/2014/main" xmlns="" id="{730C0F43-6F00-4FE4-ADCA-86D5E5AB61F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  <p:pic>
              <p:nvPicPr>
                <p:cNvPr id="366" name="Рисунок 365">
                  <a:extLst>
                    <a:ext uri="{FF2B5EF4-FFF2-40B4-BE49-F238E27FC236}">
                      <a16:creationId xmlns:a16="http://schemas.microsoft.com/office/drawing/2014/main" xmlns="" id="{05C08F23-FA43-47B5-B548-5FF3188379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76969" y="3299202"/>
                  <a:ext cx="225572" cy="213378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64925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4735B6-ACBD-4E9B-9FF5-553969082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F106C4-2F30-4D67-B682-3C84B3741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xmlns="" id="{DAF7A0D8-CB20-42C1-A205-90132493E6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  <a:gradFill flip="none" rotWithShape="1">
                <a:gsLst>
                  <a:gs pos="0">
                    <a:srgbClr val="CC00CC">
                      <a:tint val="66000"/>
                      <a:satMod val="160000"/>
                    </a:srgbClr>
                  </a:gs>
                  <a:gs pos="50000">
                    <a:srgbClr val="CC00CC">
                      <a:tint val="44500"/>
                      <a:satMod val="160000"/>
                    </a:srgbClr>
                  </a:gs>
                  <a:gs pos="100000">
                    <a:srgbClr val="CC00CC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ru-RU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DAF7A0D8-CB20-42C1-A205-90132493E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BCD9ADC3-D385-419E-A00C-771094BD8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44CB208A-631B-4812-89ED-0794DA526F28}"/>
              </a:ext>
            </a:extLst>
          </p:cNvPr>
          <p:cNvSpPr txBox="1">
            <a:spLocks/>
          </p:cNvSpPr>
          <p:nvPr/>
        </p:nvSpPr>
        <p:spPr>
          <a:xfrm>
            <a:off x="453132" y="1600200"/>
            <a:ext cx="8229600" cy="4641379"/>
          </a:xfrm>
          <a:prstGeom prst="rect">
            <a:avLst/>
          </a:prstGeom>
          <a:gradFill flip="none" rotWithShape="1">
            <a:gsLst>
              <a:gs pos="0">
                <a:srgbClr val="00CC66">
                  <a:tint val="66000"/>
                  <a:satMod val="160000"/>
                </a:srgbClr>
              </a:gs>
              <a:gs pos="50000">
                <a:srgbClr val="00CC66">
                  <a:tint val="44500"/>
                  <a:satMod val="160000"/>
                </a:srgbClr>
              </a:gs>
              <a:gs pos="100000">
                <a:srgbClr val="00CC66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b="1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b="1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b="1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600" b="1" i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600" b="1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Прямоугольник 128">
                <a:extLst>
                  <a:ext uri="{FF2B5EF4-FFF2-40B4-BE49-F238E27FC236}">
                    <a16:creationId xmlns:a16="http://schemas.microsoft.com/office/drawing/2014/main" xmlns="" id="{346A7001-C105-415B-B1B3-3F9A7E5F1895}"/>
                  </a:ext>
                </a:extLst>
              </p:cNvPr>
              <p:cNvSpPr/>
              <p:nvPr/>
            </p:nvSpPr>
            <p:spPr>
              <a:xfrm>
                <a:off x="755575" y="1600200"/>
                <a:ext cx="7910507" cy="946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Учет промежуточного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ru-RU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ru-RU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ru-RU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𝟏𝟐𝟔𝟎</m:t>
                    </m:r>
                    <m:r>
                      <a:rPr lang="ru-RU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мезона приводит к появлению дополнительных диаграмм, дающих вклад </a:t>
                </a:r>
                <a:r>
                  <a:rPr lang="ru-RU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только</a:t>
                </a:r>
                <a:r>
                  <a:rPr lang="ru-RU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аксиальный форм-фактор.</a:t>
                </a:r>
              </a:p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Таким образом,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(0)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получен в виде:</a:t>
                </a:r>
              </a:p>
            </p:txBody>
          </p:sp>
        </mc:Choice>
        <mc:Fallback xmlns="">
          <p:sp>
            <p:nvSpPr>
              <p:cNvPr id="129" name="Прямоугольник 128">
                <a:extLst>
                  <a:ext uri="{FF2B5EF4-FFF2-40B4-BE49-F238E27FC236}">
                    <a16:creationId xmlns:a16="http://schemas.microsoft.com/office/drawing/2014/main" id="{346A7001-C105-415B-B1B3-3F9A7E5F18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5" y="1600200"/>
                <a:ext cx="7910507" cy="946991"/>
              </a:xfrm>
              <a:prstGeom prst="rect">
                <a:avLst/>
              </a:prstGeom>
              <a:blipFill>
                <a:blip r:embed="rId4"/>
                <a:stretch>
                  <a:fillRect l="-693" t="-1290" r="-462" b="-90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Прямоугольник 129">
                <a:extLst>
                  <a:ext uri="{FF2B5EF4-FFF2-40B4-BE49-F238E27FC236}">
                    <a16:creationId xmlns:a16="http://schemas.microsoft.com/office/drawing/2014/main" xmlns="" id="{AC9C9508-BBDF-41F5-B116-A40D0C8F7208}"/>
                  </a:ext>
                </a:extLst>
              </p:cNvPr>
              <p:cNvSpPr/>
              <p:nvPr/>
            </p:nvSpPr>
            <p:spPr>
              <a:xfrm>
                <a:off x="2489154" y="2614337"/>
                <a:ext cx="4165691" cy="686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ru-RU" b="1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ru-RU" b="1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ru-RU" b="1" i="0">
                          <a:solidFill>
                            <a:srgbClr val="CC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ru-RU" b="1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𝜦</m:t>
                              </m:r>
                            </m:e>
                            <m:sub>
                              <m:r>
                                <a:rPr lang="ru-RU" b="1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ru-RU" b="1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ru-RU" b="1" i="1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ru-RU" b="1" i="1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ru-RU" b="1" i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ru-RU" b="1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r>
                        <a:rPr lang="ru-RU" b="1" i="0">
                          <a:solidFill>
                            <a:srgbClr val="CC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b="1" i="1">
                          <a:solidFill>
                            <a:srgbClr val="CC00CC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ru-RU" b="1" i="0">
                          <a:solidFill>
                            <a:srgbClr val="CC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b="1" i="0">
                          <a:solidFill>
                            <a:srgbClr val="CC00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ru-RU" b="1" i="0">
                          <a:solidFill>
                            <a:srgbClr val="CC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ru-RU" b="1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b="1" i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b="1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b="1" i="1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ru-RU" b="1" i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r>
                            <a:rPr lang="ru-RU" b="1" i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b="1" i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b="1" i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ru-RU" b="1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b="1" i="1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ru-RU" b="1" i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0" name="Прямоугольник 129">
                <a:extLst>
                  <a:ext uri="{FF2B5EF4-FFF2-40B4-BE49-F238E27FC236}">
                    <a16:creationId xmlns:a16="http://schemas.microsoft.com/office/drawing/2014/main" id="{AC9C9508-BBDF-41F5-B116-A40D0C8F72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154" y="2614337"/>
                <a:ext cx="4165691" cy="6868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xmlns="" id="{B50AC9EE-95E1-45B5-9367-0E647E14D0DC}"/>
              </a:ext>
            </a:extLst>
          </p:cNvPr>
          <p:cNvGrpSpPr/>
          <p:nvPr/>
        </p:nvGrpSpPr>
        <p:grpSpPr>
          <a:xfrm>
            <a:off x="436483" y="4324498"/>
            <a:ext cx="8188164" cy="1104556"/>
            <a:chOff x="436483" y="4324498"/>
            <a:chExt cx="8188164" cy="11045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Прямоугольник 131">
                  <a:extLst>
                    <a:ext uri="{FF2B5EF4-FFF2-40B4-BE49-F238E27FC236}">
                      <a16:creationId xmlns:a16="http://schemas.microsoft.com/office/drawing/2014/main" xmlns="" id="{B12FE1E7-1C32-4043-8B12-842AF85CC172}"/>
                    </a:ext>
                  </a:extLst>
                </p:cNvPr>
                <p:cNvSpPr/>
                <p:nvPr/>
              </p:nvSpPr>
              <p:spPr>
                <a:xfrm>
                  <a:off x="436483" y="4711165"/>
                  <a:ext cx="8188164" cy="7178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RU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1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𝚷</m:t>
                                </m:r>
                              </m:e>
                              <m:sub>
                                <m:r>
                                  <a:rPr lang="ru-RU" b="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ru-RU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p>
                                    <m:r>
                                      <a:rPr lang="ru-RU" b="0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ru-RU" b="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1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𝚷</m:t>
                                </m:r>
                              </m:e>
                              <m:sub>
                                <m:r>
                                  <a:rPr lang="ru-RU" b="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ru-RU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ru-RU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ru-RU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  <m:sup>
                                    <m:r>
                                      <a:rPr lang="ru-RU" b="0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ru-RU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b="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p>
                                <m:r>
                                  <a:rPr lang="ru-RU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𝝁𝝂</m:t>
                                </m:r>
                              </m:sup>
                            </m:sSup>
                            <m:r>
                              <a:rPr lang="ru-RU" b="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ru-RU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ru-RU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ru-RU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ru-RU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𝚷</m:t>
                                    </m:r>
                                  </m:e>
                                  <m:sub>
                                    <m:r>
                                      <a:rPr lang="ru-RU" b="0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ru-RU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ru-RU" b="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  <m:sup>
                                        <m:r>
                                          <a:rPr lang="ru-RU" b="0" i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ru-RU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𝚷</m:t>
                                    </m:r>
                                  </m:e>
                                  <m:sub>
                                    <m:r>
                                      <a:rPr lang="ru-RU" b="0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ru-RU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ru-RU" b="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  <m:sup>
                                        <m:r>
                                          <a:rPr lang="ru-RU" b="0" i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ru-RU" b="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𝚷</m:t>
                                    </m:r>
                                  </m:e>
                                  <m:sub>
                                    <m:r>
                                      <a:rPr lang="ru-RU" b="0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ru-RU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ru-RU" b="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ru-RU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𝑨</m:t>
                                        </m:r>
                                      </m:sub>
                                      <m:sup>
                                        <m:r>
                                          <a:rPr lang="ru-RU" b="0" i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ru-RU" b="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p>
                                    <m:r>
                                      <a:rPr lang="ru-RU" b="0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ru-RU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𝚷</m:t>
                                    </m:r>
                                  </m:e>
                                  <m:sub>
                                    <m:r>
                                      <a:rPr lang="ru-RU" b="0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ru-RU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ru-RU" b="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  <m:sup>
                                        <m:r>
                                          <a:rPr lang="ru-RU" b="0" i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den>
                            </m:f>
                          </m:e>
                        </m:d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2" name="Прямоугольник 131">
                  <a:extLst>
                    <a:ext uri="{FF2B5EF4-FFF2-40B4-BE49-F238E27FC236}">
                      <a16:creationId xmlns:a16="http://schemas.microsoft.com/office/drawing/2014/main" id="{B12FE1E7-1C32-4043-8B12-842AF85CC1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83" y="4711165"/>
                  <a:ext cx="8188164" cy="71788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Прямоугольник 132">
                  <a:extLst>
                    <a:ext uri="{FF2B5EF4-FFF2-40B4-BE49-F238E27FC236}">
                      <a16:creationId xmlns:a16="http://schemas.microsoft.com/office/drawing/2014/main" xmlns="" id="{EDD177DD-C218-4293-83D2-34B1EC8C35CC}"/>
                    </a:ext>
                  </a:extLst>
                </p:cNvPr>
                <p:cNvSpPr/>
                <p:nvPr/>
              </p:nvSpPr>
              <p:spPr>
                <a:xfrm>
                  <a:off x="3894130" y="4324498"/>
                  <a:ext cx="1633396" cy="4187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ru-RU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ru-RU" b="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r>
                              <a:rPr lang="ru-RU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𝝁𝝂</m:t>
                            </m:r>
                          </m:sup>
                        </m:sSubSup>
                        <m:d>
                          <m:dPr>
                            <m:ctrlPr>
                              <a:rPr lang="ru-RU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ru-RU" b="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ru-RU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ru-RU" b="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ru-RU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3" name="Прямоугольник 132">
                  <a:extLst>
                    <a:ext uri="{FF2B5EF4-FFF2-40B4-BE49-F238E27FC236}">
                      <a16:creationId xmlns:a16="http://schemas.microsoft.com/office/drawing/2014/main" id="{EDD177DD-C218-4293-83D2-34B1EC8C35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4130" y="4324498"/>
                  <a:ext cx="1633396" cy="41876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xmlns="" id="{5C3DBB82-B555-46ED-B5BF-C832AE514E5B}"/>
                  </a:ext>
                </a:extLst>
              </p:cNvPr>
              <p:cNvSpPr/>
              <p:nvPr/>
            </p:nvSpPr>
            <p:spPr>
              <a:xfrm>
                <a:off x="739449" y="3262310"/>
                <a:ext cx="8013459" cy="970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sSub>
                          <m:sSubPr>
                            <m:ctrlP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ru-RU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ru-RU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ru-RU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sSub>
                          <m:sSubPr>
                            <m:ctrlP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-произведение значения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пропагатора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ru-RU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ru-RU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𝟏𝟐𝟔𝟎</m:t>
                    </m:r>
                    <m:r>
                      <a:rPr lang="ru-RU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мезона на константу его взаимодействия с кварками.</a:t>
                </a:r>
              </a:p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однопетлевом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приближении произведение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sSub>
                          <m:sSubPr>
                            <m:ctrlP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ru-RU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ru-RU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ru-RU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sSub>
                          <m:sSubPr>
                            <m:ctrlP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имеет вид</a:t>
                </a:r>
              </a:p>
            </p:txBody>
          </p:sp>
        </mc:Choice>
        <mc:Fallback xmlns="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5C3DBB82-B555-46ED-B5BF-C832AE514E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49" y="3262310"/>
                <a:ext cx="8013459" cy="970907"/>
              </a:xfrm>
              <a:prstGeom prst="rect">
                <a:avLst/>
              </a:prstGeom>
              <a:blipFill>
                <a:blip r:embed="rId8"/>
                <a:stretch>
                  <a:fillRect l="-608" t="-3145" b="-6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676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7B0CEB-60F8-4BE5-8FAE-1C773D0C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785E27-B7F3-4EDB-B50D-4C52D3E22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xmlns="" id="{9ACF08F5-C7F5-4636-A92B-2E3D0A5674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  <a:gradFill flip="none" rotWithShape="1">
                <a:gsLst>
                  <a:gs pos="0">
                    <a:srgbClr val="CC00CC">
                      <a:tint val="66000"/>
                      <a:satMod val="160000"/>
                    </a:srgbClr>
                  </a:gs>
                  <a:gs pos="50000">
                    <a:srgbClr val="CC00CC">
                      <a:tint val="44500"/>
                      <a:satMod val="160000"/>
                    </a:srgbClr>
                  </a:gs>
                  <a:gs pos="100000">
                    <a:srgbClr val="CC00CC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ru-RU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9ACF08F5-C7F5-4636-A92B-2E3D0A567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B9C7372E-F787-4F8F-857B-19C3B7B7B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BF17C6AF-59D2-4E1B-977C-1688C62E000B}"/>
              </a:ext>
            </a:extLst>
          </p:cNvPr>
          <p:cNvSpPr txBox="1">
            <a:spLocks/>
          </p:cNvSpPr>
          <p:nvPr/>
        </p:nvSpPr>
        <p:spPr>
          <a:xfrm>
            <a:off x="457200" y="1549340"/>
            <a:ext cx="8229600" cy="4641379"/>
          </a:xfrm>
          <a:prstGeom prst="rect">
            <a:avLst/>
          </a:prstGeom>
          <a:gradFill flip="none" rotWithShape="1">
            <a:gsLst>
              <a:gs pos="0">
                <a:srgbClr val="00CC66">
                  <a:tint val="66000"/>
                  <a:satMod val="160000"/>
                </a:srgbClr>
              </a:gs>
              <a:gs pos="50000">
                <a:srgbClr val="00CC66">
                  <a:tint val="44500"/>
                  <a:satMod val="160000"/>
                </a:srgbClr>
              </a:gs>
              <a:gs pos="100000">
                <a:srgbClr val="00CC66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b="1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b="1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b="1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600" b="1" i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600" b="1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Прямоугольник 231">
                <a:extLst>
                  <a:ext uri="{FF2B5EF4-FFF2-40B4-BE49-F238E27FC236}">
                    <a16:creationId xmlns:a16="http://schemas.microsoft.com/office/drawing/2014/main" xmlns="" id="{4E7C0E6C-B921-4E9D-B6B9-D2F1EE0FDF81}"/>
                  </a:ext>
                </a:extLst>
              </p:cNvPr>
              <p:cNvSpPr/>
              <p:nvPr/>
            </p:nvSpPr>
            <p:spPr>
              <a:xfrm>
                <a:off x="606388" y="1988840"/>
                <a:ext cx="7931224" cy="958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𝚷</m:t>
                        </m:r>
                      </m:e>
                      <m:sub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ru-RU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𝚷</m:t>
                        </m:r>
                      </m:e>
                      <m:sub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ru-RU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-части поляризационного оператора аксиального мезона.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результате, параметр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𝜸</m:t>
                    </m:r>
                  </m:oMath>
                </a14:m>
                <a:r>
                  <a:rPr lang="ru-RU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оказался равным </a:t>
                </a:r>
              </a:p>
            </p:txBody>
          </p:sp>
        </mc:Choice>
        <mc:Fallback xmlns="">
          <p:sp>
            <p:nvSpPr>
              <p:cNvPr id="232" name="Прямоугольник 231">
                <a:extLst>
                  <a:ext uri="{FF2B5EF4-FFF2-40B4-BE49-F238E27FC236}">
                    <a16:creationId xmlns:a16="http://schemas.microsoft.com/office/drawing/2014/main" id="{4E7C0E6C-B921-4E9D-B6B9-D2F1EE0FDF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88" y="1988840"/>
                <a:ext cx="7931224" cy="958980"/>
              </a:xfrm>
              <a:prstGeom prst="rect">
                <a:avLst/>
              </a:prstGeom>
              <a:blipFill>
                <a:blip r:embed="rId3"/>
                <a:stretch>
                  <a:fillRect l="-614" t="-1266" r="-384"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Прямоугольник 232">
                <a:extLst>
                  <a:ext uri="{FF2B5EF4-FFF2-40B4-BE49-F238E27FC236}">
                    <a16:creationId xmlns:a16="http://schemas.microsoft.com/office/drawing/2014/main" xmlns="" id="{B9940298-2B22-49F6-A17F-44B3EC1A7FC7}"/>
                  </a:ext>
                </a:extLst>
              </p:cNvPr>
              <p:cNvSpPr/>
              <p:nvPr/>
            </p:nvSpPr>
            <p:spPr>
              <a:xfrm>
                <a:off x="3910889" y="3079522"/>
                <a:ext cx="13222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ru-RU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ru-RU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ru-RU" sz="2400" b="1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3" name="Прямоугольник 232">
                <a:extLst>
                  <a:ext uri="{FF2B5EF4-FFF2-40B4-BE49-F238E27FC236}">
                    <a16:creationId xmlns:a16="http://schemas.microsoft.com/office/drawing/2014/main" id="{B9940298-2B22-49F6-A17F-44B3EC1A7F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889" y="3079522"/>
                <a:ext cx="1322221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Прямоугольник 234">
                <a:extLst>
                  <a:ext uri="{FF2B5EF4-FFF2-40B4-BE49-F238E27FC236}">
                    <a16:creationId xmlns:a16="http://schemas.microsoft.com/office/drawing/2014/main" xmlns="" id="{574CC338-7A20-4ABC-95EA-E2898B30CE74}"/>
                  </a:ext>
                </a:extLst>
              </p:cNvPr>
              <p:cNvSpPr/>
              <p:nvPr/>
            </p:nvSpPr>
            <p:spPr>
              <a:xfrm>
                <a:off x="755576" y="3672889"/>
                <a:ext cx="8080412" cy="1223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Таким образом, оказалось, что влияние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ru-RU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ru-RU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𝟏𝟐𝟔𝟎</m:t>
                    </m:r>
                    <m:r>
                      <a:rPr lang="ru-RU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мезона существенно</a:t>
                </a:r>
              </a:p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проявляется в слабом радиационном распаде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мезона. Учет</a:t>
                </a:r>
              </a:p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дополнительных диаграмм с промежуточным аксиально-векторным мезоном привел к заметному изменению параметра  </a:t>
                </a:r>
                <a14:m>
                  <m:oMath xmlns:m="http://schemas.openxmlformats.org/officeDocument/2006/math">
                    <m:r>
                      <a:rPr lang="ru-RU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𝜸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5" name="Прямоугольник 234">
                <a:extLst>
                  <a:ext uri="{FF2B5EF4-FFF2-40B4-BE49-F238E27FC236}">
                    <a16:creationId xmlns:a16="http://schemas.microsoft.com/office/drawing/2014/main" id="{574CC338-7A20-4ABC-95EA-E2898B30C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672889"/>
                <a:ext cx="8080412" cy="1223989"/>
              </a:xfrm>
              <a:prstGeom prst="rect">
                <a:avLst/>
              </a:prstGeom>
              <a:blipFill>
                <a:blip r:embed="rId5"/>
                <a:stretch>
                  <a:fillRect l="-679" t="-3000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042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id="{FE0CC20E-0AEA-4499-BDEB-240EC7D5A63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ru-RU" b="1" i="1">
                          <a:solidFill>
                            <a:srgbClr val="BE5B0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ru-RU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b="1" i="1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sSup>
                        <m:sSupPr>
                          <m:ctrlP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FE0CC20E-0AEA-4499-BDEB-240EC7D5A6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5B2478-8F45-41F4-B6A9-F1F03FA1E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97" y="1624872"/>
            <a:ext cx="8229600" cy="4525963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D3F854D-A33D-45A8-910F-57B5BD64A8CB}"/>
              </a:ext>
            </a:extLst>
          </p:cNvPr>
          <p:cNvGrpSpPr/>
          <p:nvPr/>
        </p:nvGrpSpPr>
        <p:grpSpPr>
          <a:xfrm>
            <a:off x="3390407" y="2776653"/>
            <a:ext cx="2244090" cy="1752188"/>
            <a:chOff x="3493098" y="1726785"/>
            <a:chExt cx="2244090" cy="1752188"/>
          </a:xfrm>
        </p:grpSpPr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xmlns="" id="{C534D4EE-0C80-4FB4-BE7C-F07BEFD0B717}"/>
                </a:ext>
              </a:extLst>
            </p:cNvPr>
            <p:cNvGrpSpPr/>
            <p:nvPr/>
          </p:nvGrpSpPr>
          <p:grpSpPr>
            <a:xfrm>
              <a:off x="3493098" y="2596601"/>
              <a:ext cx="2244090" cy="882372"/>
              <a:chOff x="3570922" y="2397403"/>
              <a:chExt cx="2244090" cy="882372"/>
            </a:xfrm>
          </p:grpSpPr>
          <p:sp>
            <p:nvSpPr>
              <p:cNvPr id="86" name="Овал 85">
                <a:extLst>
                  <a:ext uri="{FF2B5EF4-FFF2-40B4-BE49-F238E27FC236}">
                    <a16:creationId xmlns:a16="http://schemas.microsoft.com/office/drawing/2014/main" xmlns="" id="{79E646C3-969C-43A2-8359-07D250CD9F71}"/>
                  </a:ext>
                </a:extLst>
              </p:cNvPr>
              <p:cNvSpPr/>
              <p:nvPr/>
            </p:nvSpPr>
            <p:spPr>
              <a:xfrm>
                <a:off x="4251198" y="2649415"/>
                <a:ext cx="723860" cy="533998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dirty="0"/>
              </a:p>
            </p:txBody>
          </p:sp>
          <p:cxnSp>
            <p:nvCxnSpPr>
              <p:cNvPr id="88" name="Прямая соединительная линия 87">
                <a:extLst>
                  <a:ext uri="{FF2B5EF4-FFF2-40B4-BE49-F238E27FC236}">
                    <a16:creationId xmlns:a16="http://schemas.microsoft.com/office/drawing/2014/main" xmlns="" id="{4CB1556A-721E-4871-A0A3-9464743E5E78}"/>
                  </a:ext>
                </a:extLst>
              </p:cNvPr>
              <p:cNvCxnSpPr/>
              <p:nvPr/>
            </p:nvCxnSpPr>
            <p:spPr>
              <a:xfrm flipV="1">
                <a:off x="3875248" y="2921582"/>
                <a:ext cx="356829" cy="8837"/>
              </a:xfrm>
              <a:prstGeom prst="line">
                <a:avLst/>
              </a:prstGeom>
              <a:noFill/>
              <a:ln w="76200" cap="flat" cmpd="dbl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40">
                    <a:extLst>
                      <a:ext uri="{FF2B5EF4-FFF2-40B4-BE49-F238E27FC236}">
                        <a16:creationId xmlns:a16="http://schemas.microsoft.com/office/drawing/2014/main" xmlns="" id="{2C6113E7-A3CA-4B80-BCA3-9C5431211D79}"/>
                      </a:ext>
                    </a:extLst>
                  </p:cNvPr>
                  <p:cNvSpPr txBox="1"/>
                  <p:nvPr/>
                </p:nvSpPr>
                <p:spPr>
                  <a:xfrm>
                    <a:off x="3570922" y="2751821"/>
                    <a:ext cx="349231" cy="3079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oMath>
                      </m:oMathPara>
                    </a14:m>
                    <a:endParaRPr lang="ru-RU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9" name="TextBox 40">
                    <a:extLst>
                      <a:ext uri="{FF2B5EF4-FFF2-40B4-BE49-F238E27FC236}">
                        <a16:creationId xmlns:a16="http://schemas.microsoft.com/office/drawing/2014/main" id="{2C6113E7-A3CA-4B80-BCA3-9C5431211D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70922" y="2751821"/>
                    <a:ext cx="349231" cy="30795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25" name="Группа 124">
                <a:extLst>
                  <a:ext uri="{FF2B5EF4-FFF2-40B4-BE49-F238E27FC236}">
                    <a16:creationId xmlns:a16="http://schemas.microsoft.com/office/drawing/2014/main" xmlns="" id="{D0B7DDE2-55CE-42F5-9CF4-0E52671FE808}"/>
                  </a:ext>
                </a:extLst>
              </p:cNvPr>
              <p:cNvGrpSpPr/>
              <p:nvPr/>
            </p:nvGrpSpPr>
            <p:grpSpPr>
              <a:xfrm>
                <a:off x="4989992" y="2397403"/>
                <a:ext cx="825020" cy="882372"/>
                <a:chOff x="4989992" y="2397403"/>
                <a:chExt cx="825020" cy="88237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0" name="TextBox 40">
                      <a:extLst>
                        <a:ext uri="{FF2B5EF4-FFF2-40B4-BE49-F238E27FC236}">
                          <a16:creationId xmlns:a16="http://schemas.microsoft.com/office/drawing/2014/main" xmlns="" id="{74CA2DF6-E97A-4B8B-B1C4-2362DB7B5B3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65453" y="2971261"/>
                      <a:ext cx="349559" cy="3085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sz="1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𝝂</m:t>
                                </m:r>
                              </m:e>
                              <m:sub>
                                <m:r>
                                  <a:rPr lang="ru-RU" sz="1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sub>
                            </m:sSub>
                          </m:oMath>
                        </m:oMathPara>
                      </a14:m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0" name="TextBox 40">
                      <a:extLst>
                        <a:ext uri="{FF2B5EF4-FFF2-40B4-BE49-F238E27FC236}">
                          <a16:creationId xmlns:a16="http://schemas.microsoft.com/office/drawing/2014/main" id="{74CA2DF6-E97A-4B8B-B1C4-2362DB7B5B3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65453" y="2971261"/>
                      <a:ext cx="349559" cy="30851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1" name="Прямая со стрелкой 90">
                  <a:extLst>
                    <a:ext uri="{FF2B5EF4-FFF2-40B4-BE49-F238E27FC236}">
                      <a16:creationId xmlns:a16="http://schemas.microsoft.com/office/drawing/2014/main" xmlns="" id="{3CB58589-001C-4551-9F0E-67A8855CBB23}"/>
                    </a:ext>
                  </a:extLst>
                </p:cNvPr>
                <p:cNvCxnSpPr/>
                <p:nvPr/>
              </p:nvCxnSpPr>
              <p:spPr>
                <a:xfrm>
                  <a:off x="4989992" y="2898114"/>
                  <a:ext cx="468147" cy="276434"/>
                </a:xfrm>
                <a:prstGeom prst="straightConnector1">
                  <a:avLst/>
                </a:prstGeom>
                <a:ln w="2222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Прямая со стрелкой 91">
                  <a:extLst>
                    <a:ext uri="{FF2B5EF4-FFF2-40B4-BE49-F238E27FC236}">
                      <a16:creationId xmlns:a16="http://schemas.microsoft.com/office/drawing/2014/main" xmlns="" id="{2801FA1B-2125-4F40-8A80-D2250B209A9F}"/>
                    </a:ext>
                  </a:extLst>
                </p:cNvPr>
                <p:cNvCxnSpPr/>
                <p:nvPr/>
              </p:nvCxnSpPr>
              <p:spPr>
                <a:xfrm flipV="1">
                  <a:off x="5004621" y="2568953"/>
                  <a:ext cx="394999" cy="325713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40">
                      <a:extLst>
                        <a:ext uri="{FF2B5EF4-FFF2-40B4-BE49-F238E27FC236}">
                          <a16:creationId xmlns:a16="http://schemas.microsoft.com/office/drawing/2014/main" xmlns="" id="{B8C1E915-EC38-4BCA-B26C-5B0715D071A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99620" y="2397403"/>
                      <a:ext cx="349231" cy="3079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1" i="1" kern="12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4" name="TextBox 40">
                      <a:extLst>
                        <a:ext uri="{FF2B5EF4-FFF2-40B4-BE49-F238E27FC236}">
                          <a16:creationId xmlns:a16="http://schemas.microsoft.com/office/drawing/2014/main" id="{B8C1E915-EC38-4BCA-B26C-5B0715D071A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99620" y="2397403"/>
                      <a:ext cx="349231" cy="307954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35" name="Группа 134">
              <a:extLst>
                <a:ext uri="{FF2B5EF4-FFF2-40B4-BE49-F238E27FC236}">
                  <a16:creationId xmlns:a16="http://schemas.microsoft.com/office/drawing/2014/main" xmlns="" id="{73B33552-6E32-42E1-A858-232EF195E48A}"/>
                </a:ext>
              </a:extLst>
            </p:cNvPr>
            <p:cNvGrpSpPr/>
            <p:nvPr/>
          </p:nvGrpSpPr>
          <p:grpSpPr>
            <a:xfrm>
              <a:off x="4049955" y="1726785"/>
              <a:ext cx="1074341" cy="1113595"/>
              <a:chOff x="6438794" y="2387106"/>
              <a:chExt cx="1074341" cy="1113595"/>
            </a:xfrm>
          </p:grpSpPr>
          <p:grpSp>
            <p:nvGrpSpPr>
              <p:cNvPr id="87" name="Group 15">
                <a:extLst>
                  <a:ext uri="{FF2B5EF4-FFF2-40B4-BE49-F238E27FC236}">
                    <a16:creationId xmlns:a16="http://schemas.microsoft.com/office/drawing/2014/main" xmlns="" id="{40C10674-9445-4B94-BB81-16AA3B78A0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6782382" y="3297852"/>
                <a:ext cx="349991" cy="55707"/>
                <a:chOff x="6300" y="12617"/>
                <a:chExt cx="794" cy="114"/>
              </a:xfrm>
            </p:grpSpPr>
            <p:grpSp>
              <p:nvGrpSpPr>
                <p:cNvPr id="95" name="Group 16">
                  <a:extLst>
                    <a:ext uri="{FF2B5EF4-FFF2-40B4-BE49-F238E27FC236}">
                      <a16:creationId xmlns:a16="http://schemas.microsoft.com/office/drawing/2014/main" xmlns="" id="{91E730CF-A564-4FDE-B5EA-D912AC8E88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00" y="12617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111" name="Group 17">
                    <a:extLst>
                      <a:ext uri="{FF2B5EF4-FFF2-40B4-BE49-F238E27FC236}">
                        <a16:creationId xmlns:a16="http://schemas.microsoft.com/office/drawing/2014/main" xmlns="" id="{4B342429-351C-46BF-8B54-65A471BCD8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119" name="Group 18">
                      <a:extLst>
                        <a:ext uri="{FF2B5EF4-FFF2-40B4-BE49-F238E27FC236}">
                          <a16:creationId xmlns:a16="http://schemas.microsoft.com/office/drawing/2014/main" xmlns="" id="{70B34548-A35D-4F5C-918A-107048B33E3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23" name="Arc 19">
                        <a:extLst>
                          <a:ext uri="{FF2B5EF4-FFF2-40B4-BE49-F238E27FC236}">
                            <a16:creationId xmlns:a16="http://schemas.microsoft.com/office/drawing/2014/main" xmlns="" id="{A913AB5A-DF19-430F-B839-68B83F96E3F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4" name="Arc 20">
                        <a:extLst>
                          <a:ext uri="{FF2B5EF4-FFF2-40B4-BE49-F238E27FC236}">
                            <a16:creationId xmlns:a16="http://schemas.microsoft.com/office/drawing/2014/main" xmlns="" id="{6D3EFB75-F70F-4615-B818-DA8023E7659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20" name="Group 21">
                      <a:extLst>
                        <a:ext uri="{FF2B5EF4-FFF2-40B4-BE49-F238E27FC236}">
                          <a16:creationId xmlns:a16="http://schemas.microsoft.com/office/drawing/2014/main" xmlns="" id="{2B10A369-A046-46EB-A688-C045F7A4A0D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21" name="Arc 22">
                        <a:extLst>
                          <a:ext uri="{FF2B5EF4-FFF2-40B4-BE49-F238E27FC236}">
                            <a16:creationId xmlns:a16="http://schemas.microsoft.com/office/drawing/2014/main" xmlns="" id="{12B78F08-09BE-49D4-AF5A-21CBB653422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2" name="Arc 23">
                        <a:extLst>
                          <a:ext uri="{FF2B5EF4-FFF2-40B4-BE49-F238E27FC236}">
                            <a16:creationId xmlns:a16="http://schemas.microsoft.com/office/drawing/2014/main" xmlns="" id="{1CD1983B-6876-421C-89A9-4A6DBD0CF66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2" name="Group 24">
                    <a:extLst>
                      <a:ext uri="{FF2B5EF4-FFF2-40B4-BE49-F238E27FC236}">
                        <a16:creationId xmlns:a16="http://schemas.microsoft.com/office/drawing/2014/main" xmlns="" id="{DDEE634B-A909-4F7C-BE5B-8CE29679F55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113" name="Group 25">
                      <a:extLst>
                        <a:ext uri="{FF2B5EF4-FFF2-40B4-BE49-F238E27FC236}">
                          <a16:creationId xmlns:a16="http://schemas.microsoft.com/office/drawing/2014/main" xmlns="" id="{FD6B31FE-7922-419A-B521-CDC011FEFED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17" name="Arc 26">
                        <a:extLst>
                          <a:ext uri="{FF2B5EF4-FFF2-40B4-BE49-F238E27FC236}">
                            <a16:creationId xmlns:a16="http://schemas.microsoft.com/office/drawing/2014/main" xmlns="" id="{BE8C56B9-E167-43F8-A2BC-66A2D0A52EC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8" name="Arc 27">
                        <a:extLst>
                          <a:ext uri="{FF2B5EF4-FFF2-40B4-BE49-F238E27FC236}">
                            <a16:creationId xmlns:a16="http://schemas.microsoft.com/office/drawing/2014/main" xmlns="" id="{2A4E29BA-F438-4ED5-B4F4-4659C3480BB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4" name="Group 28">
                      <a:extLst>
                        <a:ext uri="{FF2B5EF4-FFF2-40B4-BE49-F238E27FC236}">
                          <a16:creationId xmlns:a16="http://schemas.microsoft.com/office/drawing/2014/main" xmlns="" id="{C514CC95-2360-4925-ADE1-A7469178CC1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15" name="Arc 29">
                        <a:extLst>
                          <a:ext uri="{FF2B5EF4-FFF2-40B4-BE49-F238E27FC236}">
                            <a16:creationId xmlns:a16="http://schemas.microsoft.com/office/drawing/2014/main" xmlns="" id="{0A825F84-F2B9-4CB7-8C28-B09FED93956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6" name="Arc 30">
                        <a:extLst>
                          <a:ext uri="{FF2B5EF4-FFF2-40B4-BE49-F238E27FC236}">
                            <a16:creationId xmlns:a16="http://schemas.microsoft.com/office/drawing/2014/main" xmlns="" id="{51915928-40D7-4B28-908A-90373CD2CA6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96" name="Group 31">
                  <a:extLst>
                    <a:ext uri="{FF2B5EF4-FFF2-40B4-BE49-F238E27FC236}">
                      <a16:creationId xmlns:a16="http://schemas.microsoft.com/office/drawing/2014/main" xmlns="" id="{F05B4ADF-7D8E-4AD5-987D-0026067ADD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91" y="12632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97" name="Group 32">
                    <a:extLst>
                      <a:ext uri="{FF2B5EF4-FFF2-40B4-BE49-F238E27FC236}">
                        <a16:creationId xmlns:a16="http://schemas.microsoft.com/office/drawing/2014/main" xmlns="" id="{6BA4A48C-F3A8-414D-8226-BF0C036625E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105" name="Group 33">
                      <a:extLst>
                        <a:ext uri="{FF2B5EF4-FFF2-40B4-BE49-F238E27FC236}">
                          <a16:creationId xmlns:a16="http://schemas.microsoft.com/office/drawing/2014/main" xmlns="" id="{4D5E78A5-0221-464F-A14F-E421DFC7596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09" name="Arc 34">
                        <a:extLst>
                          <a:ext uri="{FF2B5EF4-FFF2-40B4-BE49-F238E27FC236}">
                            <a16:creationId xmlns:a16="http://schemas.microsoft.com/office/drawing/2014/main" xmlns="" id="{9A19997D-3CF7-4E3C-A891-DAEB2BEB3F8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0" name="Arc 35">
                        <a:extLst>
                          <a:ext uri="{FF2B5EF4-FFF2-40B4-BE49-F238E27FC236}">
                            <a16:creationId xmlns:a16="http://schemas.microsoft.com/office/drawing/2014/main" xmlns="" id="{CEDEC17A-F7A7-4F5E-99CE-B0B839E1D43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06" name="Group 36">
                      <a:extLst>
                        <a:ext uri="{FF2B5EF4-FFF2-40B4-BE49-F238E27FC236}">
                          <a16:creationId xmlns:a16="http://schemas.microsoft.com/office/drawing/2014/main" xmlns="" id="{D17A44B3-7466-4D50-95ED-0B80DFAF7B9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07" name="Arc 37">
                        <a:extLst>
                          <a:ext uri="{FF2B5EF4-FFF2-40B4-BE49-F238E27FC236}">
                            <a16:creationId xmlns:a16="http://schemas.microsoft.com/office/drawing/2014/main" xmlns="" id="{6418B63A-B4B2-433D-8F3E-C5036BA8A3C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ysClr val="windowText" lastClr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8" name="Arc 38">
                        <a:extLst>
                          <a:ext uri="{FF2B5EF4-FFF2-40B4-BE49-F238E27FC236}">
                            <a16:creationId xmlns:a16="http://schemas.microsoft.com/office/drawing/2014/main" xmlns="" id="{BB8D9BB7-01C6-4D4B-B4D8-CE5F9BC7FD1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98" name="Group 39">
                    <a:extLst>
                      <a:ext uri="{FF2B5EF4-FFF2-40B4-BE49-F238E27FC236}">
                        <a16:creationId xmlns:a16="http://schemas.microsoft.com/office/drawing/2014/main" xmlns="" id="{88E89DD9-6B09-411D-A7C2-CA63F04271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99" name="Group 40">
                      <a:extLst>
                        <a:ext uri="{FF2B5EF4-FFF2-40B4-BE49-F238E27FC236}">
                          <a16:creationId xmlns:a16="http://schemas.microsoft.com/office/drawing/2014/main" xmlns="" id="{6B3A3F94-CFDA-40FE-9907-CCF2DB67966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03" name="Arc 41">
                        <a:extLst>
                          <a:ext uri="{FF2B5EF4-FFF2-40B4-BE49-F238E27FC236}">
                            <a16:creationId xmlns:a16="http://schemas.microsoft.com/office/drawing/2014/main" xmlns="" id="{AFCA1E25-265E-4CF5-8B44-E2C451ED7DD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4" name="Arc 42">
                        <a:extLst>
                          <a:ext uri="{FF2B5EF4-FFF2-40B4-BE49-F238E27FC236}">
                            <a16:creationId xmlns:a16="http://schemas.microsoft.com/office/drawing/2014/main" xmlns="" id="{4D87859F-3AE9-4686-AA13-BB8BDCF1854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00" name="Group 43">
                      <a:extLst>
                        <a:ext uri="{FF2B5EF4-FFF2-40B4-BE49-F238E27FC236}">
                          <a16:creationId xmlns:a16="http://schemas.microsoft.com/office/drawing/2014/main" xmlns="" id="{DD30B1D1-6453-4E54-B95F-84CD781D1EA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01" name="Arc 44">
                        <a:extLst>
                          <a:ext uri="{FF2B5EF4-FFF2-40B4-BE49-F238E27FC236}">
                            <a16:creationId xmlns:a16="http://schemas.microsoft.com/office/drawing/2014/main" xmlns="" id="{AB1FB73C-9CEB-46FC-ADE1-3974041D4AC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2" name="Arc 45">
                        <a:extLst>
                          <a:ext uri="{FF2B5EF4-FFF2-40B4-BE49-F238E27FC236}">
                            <a16:creationId xmlns:a16="http://schemas.microsoft.com/office/drawing/2014/main" xmlns="" id="{BF282DAD-BE4D-42F5-97F4-790350896E9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p:grpSp>
            <p:nvGrpSpPr>
              <p:cNvPr id="132" name="Группа 131">
                <a:extLst>
                  <a:ext uri="{FF2B5EF4-FFF2-40B4-BE49-F238E27FC236}">
                    <a16:creationId xmlns:a16="http://schemas.microsoft.com/office/drawing/2014/main" xmlns="" id="{AF2BA4CC-0AA3-4492-95FC-C4741A259A6B}"/>
                  </a:ext>
                </a:extLst>
              </p:cNvPr>
              <p:cNvGrpSpPr/>
              <p:nvPr/>
            </p:nvGrpSpPr>
            <p:grpSpPr>
              <a:xfrm>
                <a:off x="6438794" y="2387106"/>
                <a:ext cx="1074341" cy="758765"/>
                <a:chOff x="6438794" y="2387106"/>
                <a:chExt cx="1074341" cy="75876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7" name="TextBox 40">
                      <a:extLst>
                        <a:ext uri="{FF2B5EF4-FFF2-40B4-BE49-F238E27FC236}">
                          <a16:creationId xmlns:a16="http://schemas.microsoft.com/office/drawing/2014/main" xmlns="" id="{09BF4759-AFAE-4FDE-B9EA-CD8C9B56DC6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63576" y="2387106"/>
                      <a:ext cx="349559" cy="3085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ru-RU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27" name="TextBox 40">
                      <a:extLst>
                        <a:ext uri="{FF2B5EF4-FFF2-40B4-BE49-F238E27FC236}">
                          <a16:creationId xmlns:a16="http://schemas.microsoft.com/office/drawing/2014/main" id="{09BF4759-AFAE-4FDE-B9EA-CD8C9B56DC6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63576" y="2387106"/>
                      <a:ext cx="349559" cy="308514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8" name="Прямая со стрелкой 127">
                  <a:extLst>
                    <a:ext uri="{FF2B5EF4-FFF2-40B4-BE49-F238E27FC236}">
                      <a16:creationId xmlns:a16="http://schemas.microsoft.com/office/drawing/2014/main" xmlns="" id="{1AAB4D49-54F0-4755-B5CA-6CF77EB43478}"/>
                    </a:ext>
                  </a:extLst>
                </p:cNvPr>
                <p:cNvCxnSpPr/>
                <p:nvPr/>
              </p:nvCxnSpPr>
              <p:spPr>
                <a:xfrm rot="16200000">
                  <a:off x="6864287" y="2773581"/>
                  <a:ext cx="468147" cy="276434"/>
                </a:xfrm>
                <a:prstGeom prst="straightConnector1">
                  <a:avLst/>
                </a:prstGeom>
                <a:ln w="2222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Прямая со стрелкой 128">
                  <a:extLst>
                    <a:ext uri="{FF2B5EF4-FFF2-40B4-BE49-F238E27FC236}">
                      <a16:creationId xmlns:a16="http://schemas.microsoft.com/office/drawing/2014/main" xmlns="" id="{C26E37AA-3D0D-4B54-9168-0803825F6BE3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596339" y="2770887"/>
                  <a:ext cx="394999" cy="325713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0" name="TextBox 40">
                      <a:extLst>
                        <a:ext uri="{FF2B5EF4-FFF2-40B4-BE49-F238E27FC236}">
                          <a16:creationId xmlns:a16="http://schemas.microsoft.com/office/drawing/2014/main" xmlns="" id="{E60E55BB-9121-49B2-9D3D-8ADADF177D7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38794" y="2407652"/>
                      <a:ext cx="349231" cy="3079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0" name="TextBox 40">
                      <a:extLst>
                        <a:ext uri="{FF2B5EF4-FFF2-40B4-BE49-F238E27FC236}">
                          <a16:creationId xmlns:a16="http://schemas.microsoft.com/office/drawing/2014/main" id="{E60E55BB-9121-49B2-9D3D-8ADADF177D7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38794" y="2407652"/>
                      <a:ext cx="349231" cy="30795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xmlns="" id="{0989768A-7C2F-426D-ABE9-9D6F7513B8CC}"/>
              </a:ext>
            </a:extLst>
          </p:cNvPr>
          <p:cNvGrpSpPr/>
          <p:nvPr/>
        </p:nvGrpSpPr>
        <p:grpSpPr>
          <a:xfrm>
            <a:off x="5407610" y="3973686"/>
            <a:ext cx="2244089" cy="1622349"/>
            <a:chOff x="5407610" y="3973686"/>
            <a:chExt cx="2244089" cy="1622349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xmlns="" id="{D9A4868C-6624-4609-B0B2-A243DC8BA246}"/>
                </a:ext>
              </a:extLst>
            </p:cNvPr>
            <p:cNvSpPr/>
            <p:nvPr/>
          </p:nvSpPr>
          <p:spPr>
            <a:xfrm>
              <a:off x="6087886" y="4965925"/>
              <a:ext cx="723859" cy="533786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0">
                  <a:extLst>
                    <a:ext uri="{FF2B5EF4-FFF2-40B4-BE49-F238E27FC236}">
                      <a16:creationId xmlns:a16="http://schemas.microsoft.com/office/drawing/2014/main" xmlns="" id="{1003FFE6-BEE4-4A41-B211-F1D33EF83A22}"/>
                    </a:ext>
                  </a:extLst>
                </p:cNvPr>
                <p:cNvSpPr txBox="1"/>
                <p:nvPr/>
              </p:nvSpPr>
              <p:spPr>
                <a:xfrm>
                  <a:off x="7302140" y="5287644"/>
                  <a:ext cx="349559" cy="3083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ru-RU" sz="1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sub>
                        </m:sSub>
                      </m:oMath>
                    </m:oMathPara>
                  </a14:m>
                  <a:endParaRPr lang="ru-RU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TextBox 40">
                  <a:extLst>
                    <a:ext uri="{FF2B5EF4-FFF2-40B4-BE49-F238E27FC236}">
                      <a16:creationId xmlns:a16="http://schemas.microsoft.com/office/drawing/2014/main" id="{1003FFE6-BEE4-4A41-B211-F1D33EF83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2140" y="5287644"/>
                  <a:ext cx="349559" cy="30839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Прямая со стрелкой 49">
              <a:extLst>
                <a:ext uri="{FF2B5EF4-FFF2-40B4-BE49-F238E27FC236}">
                  <a16:creationId xmlns:a16="http://schemas.microsoft.com/office/drawing/2014/main" xmlns="" id="{9CAAAA51-F380-41DF-8EA7-B6FFF17CE641}"/>
                </a:ext>
              </a:extLst>
            </p:cNvPr>
            <p:cNvCxnSpPr/>
            <p:nvPr/>
          </p:nvCxnSpPr>
          <p:spPr>
            <a:xfrm>
              <a:off x="6826679" y="5214526"/>
              <a:ext cx="468147" cy="276324"/>
            </a:xfrm>
            <a:prstGeom prst="straightConnector1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Прямая со стрелкой 50">
              <a:extLst>
                <a:ext uri="{FF2B5EF4-FFF2-40B4-BE49-F238E27FC236}">
                  <a16:creationId xmlns:a16="http://schemas.microsoft.com/office/drawing/2014/main" xmlns="" id="{6D122706-CE59-48E7-A48E-9E97CC5420EE}"/>
                </a:ext>
              </a:extLst>
            </p:cNvPr>
            <p:cNvCxnSpPr/>
            <p:nvPr/>
          </p:nvCxnSpPr>
          <p:spPr>
            <a:xfrm flipV="1">
              <a:off x="6841308" y="4885495"/>
              <a:ext cx="394999" cy="325583"/>
            </a:xfrm>
            <a:prstGeom prst="straightConnector1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40">
                  <a:extLst>
                    <a:ext uri="{FF2B5EF4-FFF2-40B4-BE49-F238E27FC236}">
                      <a16:creationId xmlns:a16="http://schemas.microsoft.com/office/drawing/2014/main" xmlns="" id="{AFA2A81F-2EEC-4347-B60F-B679F293649E}"/>
                    </a:ext>
                  </a:extLst>
                </p:cNvPr>
                <p:cNvSpPr txBox="1"/>
                <p:nvPr/>
              </p:nvSpPr>
              <p:spPr>
                <a:xfrm>
                  <a:off x="5407610" y="5068290"/>
                  <a:ext cx="349230" cy="3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oMath>
                    </m:oMathPara>
                  </a14:m>
                  <a:endParaRPr lang="ru-RU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40">
                  <a:extLst>
                    <a:ext uri="{FF2B5EF4-FFF2-40B4-BE49-F238E27FC236}">
                      <a16:creationId xmlns:a16="http://schemas.microsoft.com/office/drawing/2014/main" id="{AFA2A81F-2EEC-4347-B60F-B679F29364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7610" y="5068290"/>
                  <a:ext cx="349230" cy="3078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xmlns="" id="{BC91E13A-788D-4EBB-B754-C43DE90654FC}"/>
                </a:ext>
              </a:extLst>
            </p:cNvPr>
            <p:cNvCxnSpPr/>
            <p:nvPr/>
          </p:nvCxnSpPr>
          <p:spPr>
            <a:xfrm flipV="1">
              <a:off x="5711936" y="5237984"/>
              <a:ext cx="356829" cy="8834"/>
            </a:xfrm>
            <a:prstGeom prst="line">
              <a:avLst/>
            </a:prstGeom>
            <a:noFill/>
            <a:ln w="76200" cap="flat" cmpd="dbl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40">
                  <a:extLst>
                    <a:ext uri="{FF2B5EF4-FFF2-40B4-BE49-F238E27FC236}">
                      <a16:creationId xmlns:a16="http://schemas.microsoft.com/office/drawing/2014/main" xmlns="" id="{677E0DE8-65EE-4E0F-B544-272DB3C22156}"/>
                    </a:ext>
                  </a:extLst>
                </p:cNvPr>
                <p:cNvSpPr txBox="1"/>
                <p:nvPr/>
              </p:nvSpPr>
              <p:spPr>
                <a:xfrm>
                  <a:off x="7241304" y="4728481"/>
                  <a:ext cx="349231" cy="3079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oMath>
                    </m:oMathPara>
                  </a14:m>
                  <a:endPara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4" name="TextBox 40">
                  <a:extLst>
                    <a:ext uri="{FF2B5EF4-FFF2-40B4-BE49-F238E27FC236}">
                      <a16:creationId xmlns:a16="http://schemas.microsoft.com/office/drawing/2014/main" id="{677E0DE8-65EE-4E0F-B544-272DB3C221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1304" y="4728481"/>
                  <a:ext cx="349231" cy="3079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7" name="Группа 136">
              <a:extLst>
                <a:ext uri="{FF2B5EF4-FFF2-40B4-BE49-F238E27FC236}">
                  <a16:creationId xmlns:a16="http://schemas.microsoft.com/office/drawing/2014/main" xmlns="" id="{4BE1552A-D546-459F-8240-59DC6ACFDB0F}"/>
                </a:ext>
              </a:extLst>
            </p:cNvPr>
            <p:cNvGrpSpPr/>
            <p:nvPr/>
          </p:nvGrpSpPr>
          <p:grpSpPr>
            <a:xfrm>
              <a:off x="6475175" y="3973686"/>
              <a:ext cx="1074341" cy="1113595"/>
              <a:chOff x="6438794" y="2387106"/>
              <a:chExt cx="1074341" cy="1113595"/>
            </a:xfrm>
          </p:grpSpPr>
          <p:grpSp>
            <p:nvGrpSpPr>
              <p:cNvPr id="138" name="Group 15">
                <a:extLst>
                  <a:ext uri="{FF2B5EF4-FFF2-40B4-BE49-F238E27FC236}">
                    <a16:creationId xmlns:a16="http://schemas.microsoft.com/office/drawing/2014/main" xmlns="" id="{4DE2C8D8-D06A-4F01-BCCB-CFFCEE8112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6782382" y="3297852"/>
                <a:ext cx="349991" cy="55707"/>
                <a:chOff x="6300" y="12617"/>
                <a:chExt cx="794" cy="114"/>
              </a:xfrm>
            </p:grpSpPr>
            <p:grpSp>
              <p:nvGrpSpPr>
                <p:cNvPr id="144" name="Group 16">
                  <a:extLst>
                    <a:ext uri="{FF2B5EF4-FFF2-40B4-BE49-F238E27FC236}">
                      <a16:creationId xmlns:a16="http://schemas.microsoft.com/office/drawing/2014/main" xmlns="" id="{37569C22-ED5D-4DCB-8380-924E88FE8B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00" y="12617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160" name="Group 17">
                    <a:extLst>
                      <a:ext uri="{FF2B5EF4-FFF2-40B4-BE49-F238E27FC236}">
                        <a16:creationId xmlns:a16="http://schemas.microsoft.com/office/drawing/2014/main" xmlns="" id="{1299EB81-B359-4375-A1C1-4C048C45565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168" name="Group 18">
                      <a:extLst>
                        <a:ext uri="{FF2B5EF4-FFF2-40B4-BE49-F238E27FC236}">
                          <a16:creationId xmlns:a16="http://schemas.microsoft.com/office/drawing/2014/main" xmlns="" id="{D48EF53C-E460-4577-9710-AA93399E71E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72" name="Arc 19">
                        <a:extLst>
                          <a:ext uri="{FF2B5EF4-FFF2-40B4-BE49-F238E27FC236}">
                            <a16:creationId xmlns:a16="http://schemas.microsoft.com/office/drawing/2014/main" xmlns="" id="{78F6A5BB-79B2-4822-BD26-34A0EFE7E82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73" name="Arc 20">
                        <a:extLst>
                          <a:ext uri="{FF2B5EF4-FFF2-40B4-BE49-F238E27FC236}">
                            <a16:creationId xmlns:a16="http://schemas.microsoft.com/office/drawing/2014/main" xmlns="" id="{126854CC-E1FA-4816-BD1B-76CAC0EB2C2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69" name="Group 21">
                      <a:extLst>
                        <a:ext uri="{FF2B5EF4-FFF2-40B4-BE49-F238E27FC236}">
                          <a16:creationId xmlns:a16="http://schemas.microsoft.com/office/drawing/2014/main" xmlns="" id="{77957F6D-CE94-4411-9704-99EB303FFD3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70" name="Arc 22">
                        <a:extLst>
                          <a:ext uri="{FF2B5EF4-FFF2-40B4-BE49-F238E27FC236}">
                            <a16:creationId xmlns:a16="http://schemas.microsoft.com/office/drawing/2014/main" xmlns="" id="{B0B45EEB-5FAA-4DE0-8C03-964FA415519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71" name="Arc 23">
                        <a:extLst>
                          <a:ext uri="{FF2B5EF4-FFF2-40B4-BE49-F238E27FC236}">
                            <a16:creationId xmlns:a16="http://schemas.microsoft.com/office/drawing/2014/main" xmlns="" id="{FF136D7C-9803-406C-9994-A201342D1E0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61" name="Group 24">
                    <a:extLst>
                      <a:ext uri="{FF2B5EF4-FFF2-40B4-BE49-F238E27FC236}">
                        <a16:creationId xmlns:a16="http://schemas.microsoft.com/office/drawing/2014/main" xmlns="" id="{8BD18542-DC02-4087-B320-D2671065EDB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162" name="Group 25">
                      <a:extLst>
                        <a:ext uri="{FF2B5EF4-FFF2-40B4-BE49-F238E27FC236}">
                          <a16:creationId xmlns:a16="http://schemas.microsoft.com/office/drawing/2014/main" xmlns="" id="{7768ACF8-21D5-4783-BDE5-CD6521BFE3E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66" name="Arc 26">
                        <a:extLst>
                          <a:ext uri="{FF2B5EF4-FFF2-40B4-BE49-F238E27FC236}">
                            <a16:creationId xmlns:a16="http://schemas.microsoft.com/office/drawing/2014/main" xmlns="" id="{2181B052-8C4B-49B9-BC28-0698142EA19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7" name="Arc 27">
                        <a:extLst>
                          <a:ext uri="{FF2B5EF4-FFF2-40B4-BE49-F238E27FC236}">
                            <a16:creationId xmlns:a16="http://schemas.microsoft.com/office/drawing/2014/main" xmlns="" id="{761F5C76-A261-4316-8A02-A5EA4B87AC4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63" name="Group 28">
                      <a:extLst>
                        <a:ext uri="{FF2B5EF4-FFF2-40B4-BE49-F238E27FC236}">
                          <a16:creationId xmlns:a16="http://schemas.microsoft.com/office/drawing/2014/main" xmlns="" id="{C56C26BD-DC94-4B1B-94C4-7120FBF3B1B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64" name="Arc 29">
                        <a:extLst>
                          <a:ext uri="{FF2B5EF4-FFF2-40B4-BE49-F238E27FC236}">
                            <a16:creationId xmlns:a16="http://schemas.microsoft.com/office/drawing/2014/main" xmlns="" id="{CDFF2663-1987-4DC4-8DCA-7CCD585CEE0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5" name="Arc 30">
                        <a:extLst>
                          <a:ext uri="{FF2B5EF4-FFF2-40B4-BE49-F238E27FC236}">
                            <a16:creationId xmlns:a16="http://schemas.microsoft.com/office/drawing/2014/main" xmlns="" id="{69120752-7E75-48E7-831B-04E408A95E2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145" name="Group 31">
                  <a:extLst>
                    <a:ext uri="{FF2B5EF4-FFF2-40B4-BE49-F238E27FC236}">
                      <a16:creationId xmlns:a16="http://schemas.microsoft.com/office/drawing/2014/main" xmlns="" id="{F6EA4CA7-AD10-419D-8098-20B7E8BEFA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91" y="12632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146" name="Group 32">
                    <a:extLst>
                      <a:ext uri="{FF2B5EF4-FFF2-40B4-BE49-F238E27FC236}">
                        <a16:creationId xmlns:a16="http://schemas.microsoft.com/office/drawing/2014/main" xmlns="" id="{F522DA89-E311-41AB-932A-8D2374D5A6B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154" name="Group 33">
                      <a:extLst>
                        <a:ext uri="{FF2B5EF4-FFF2-40B4-BE49-F238E27FC236}">
                          <a16:creationId xmlns:a16="http://schemas.microsoft.com/office/drawing/2014/main" xmlns="" id="{7CDE15F7-79F5-4B81-9C5F-141578AFAB3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58" name="Arc 34">
                        <a:extLst>
                          <a:ext uri="{FF2B5EF4-FFF2-40B4-BE49-F238E27FC236}">
                            <a16:creationId xmlns:a16="http://schemas.microsoft.com/office/drawing/2014/main" xmlns="" id="{54B28C58-F3AA-46F2-BFDB-9CE7E23F0F1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9" name="Arc 35">
                        <a:extLst>
                          <a:ext uri="{FF2B5EF4-FFF2-40B4-BE49-F238E27FC236}">
                            <a16:creationId xmlns:a16="http://schemas.microsoft.com/office/drawing/2014/main" xmlns="" id="{7B3D7970-2606-4AD6-8F35-4C596D21518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55" name="Group 36">
                      <a:extLst>
                        <a:ext uri="{FF2B5EF4-FFF2-40B4-BE49-F238E27FC236}">
                          <a16:creationId xmlns:a16="http://schemas.microsoft.com/office/drawing/2014/main" xmlns="" id="{F313DA6B-812E-48A1-BAE2-12995C3677F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56" name="Arc 37">
                        <a:extLst>
                          <a:ext uri="{FF2B5EF4-FFF2-40B4-BE49-F238E27FC236}">
                            <a16:creationId xmlns:a16="http://schemas.microsoft.com/office/drawing/2014/main" xmlns="" id="{9EE22C27-4F0E-4FEA-9F8F-DD20900EF58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ysClr val="windowText" lastClr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7" name="Arc 38">
                        <a:extLst>
                          <a:ext uri="{FF2B5EF4-FFF2-40B4-BE49-F238E27FC236}">
                            <a16:creationId xmlns:a16="http://schemas.microsoft.com/office/drawing/2014/main" xmlns="" id="{B5EE86C8-A72E-4C4E-AC39-2DB71FE8A8A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47" name="Group 39">
                    <a:extLst>
                      <a:ext uri="{FF2B5EF4-FFF2-40B4-BE49-F238E27FC236}">
                        <a16:creationId xmlns:a16="http://schemas.microsoft.com/office/drawing/2014/main" xmlns="" id="{6E93D5A2-F54D-4D3D-8043-F47F0964F47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148" name="Group 40">
                      <a:extLst>
                        <a:ext uri="{FF2B5EF4-FFF2-40B4-BE49-F238E27FC236}">
                          <a16:creationId xmlns:a16="http://schemas.microsoft.com/office/drawing/2014/main" xmlns="" id="{566B8CE9-F39B-41A7-B7EB-8013EBEBA5F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52" name="Arc 41">
                        <a:extLst>
                          <a:ext uri="{FF2B5EF4-FFF2-40B4-BE49-F238E27FC236}">
                            <a16:creationId xmlns:a16="http://schemas.microsoft.com/office/drawing/2014/main" xmlns="" id="{53C338D6-E3D5-44D0-B895-D6EFB2E60BE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3" name="Arc 42">
                        <a:extLst>
                          <a:ext uri="{FF2B5EF4-FFF2-40B4-BE49-F238E27FC236}">
                            <a16:creationId xmlns:a16="http://schemas.microsoft.com/office/drawing/2014/main" xmlns="" id="{6AD9F678-9935-41EC-9504-FBA32581E54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49" name="Group 43">
                      <a:extLst>
                        <a:ext uri="{FF2B5EF4-FFF2-40B4-BE49-F238E27FC236}">
                          <a16:creationId xmlns:a16="http://schemas.microsoft.com/office/drawing/2014/main" xmlns="" id="{70C36305-C776-459B-99AD-9653B82FB4E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50" name="Arc 44">
                        <a:extLst>
                          <a:ext uri="{FF2B5EF4-FFF2-40B4-BE49-F238E27FC236}">
                            <a16:creationId xmlns:a16="http://schemas.microsoft.com/office/drawing/2014/main" xmlns="" id="{B065EA3B-950D-44BC-BA51-3F04A1242B1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1" name="Arc 45">
                        <a:extLst>
                          <a:ext uri="{FF2B5EF4-FFF2-40B4-BE49-F238E27FC236}">
                            <a16:creationId xmlns:a16="http://schemas.microsoft.com/office/drawing/2014/main" xmlns="" id="{60EFF166-0CAD-4401-8186-9CC66C337D1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p:grpSp>
            <p:nvGrpSpPr>
              <p:cNvPr id="139" name="Группа 138">
                <a:extLst>
                  <a:ext uri="{FF2B5EF4-FFF2-40B4-BE49-F238E27FC236}">
                    <a16:creationId xmlns:a16="http://schemas.microsoft.com/office/drawing/2014/main" xmlns="" id="{8FE8FA8C-E31E-47E8-B5C1-B6E072ED55B3}"/>
                  </a:ext>
                </a:extLst>
              </p:cNvPr>
              <p:cNvGrpSpPr/>
              <p:nvPr/>
            </p:nvGrpSpPr>
            <p:grpSpPr>
              <a:xfrm>
                <a:off x="6438794" y="2387106"/>
                <a:ext cx="1074341" cy="758765"/>
                <a:chOff x="6438794" y="2387106"/>
                <a:chExt cx="1074341" cy="75876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0" name="TextBox 40">
                      <a:extLst>
                        <a:ext uri="{FF2B5EF4-FFF2-40B4-BE49-F238E27FC236}">
                          <a16:creationId xmlns:a16="http://schemas.microsoft.com/office/drawing/2014/main" xmlns="" id="{907CA566-DD22-4914-8875-2748D595D28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63576" y="2387106"/>
                      <a:ext cx="349559" cy="3085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ru-RU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0" name="TextBox 40">
                      <a:extLst>
                        <a:ext uri="{FF2B5EF4-FFF2-40B4-BE49-F238E27FC236}">
                          <a16:creationId xmlns:a16="http://schemas.microsoft.com/office/drawing/2014/main" id="{907CA566-DD22-4914-8875-2748D595D28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63576" y="2387106"/>
                      <a:ext cx="349559" cy="30851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41" name="Прямая со стрелкой 140">
                  <a:extLst>
                    <a:ext uri="{FF2B5EF4-FFF2-40B4-BE49-F238E27FC236}">
                      <a16:creationId xmlns:a16="http://schemas.microsoft.com/office/drawing/2014/main" xmlns="" id="{89557BD3-F8B0-46BE-B1C4-3102F28DB873}"/>
                    </a:ext>
                  </a:extLst>
                </p:cNvPr>
                <p:cNvCxnSpPr/>
                <p:nvPr/>
              </p:nvCxnSpPr>
              <p:spPr>
                <a:xfrm rot="16200000">
                  <a:off x="6864287" y="2773581"/>
                  <a:ext cx="468147" cy="276434"/>
                </a:xfrm>
                <a:prstGeom prst="straightConnector1">
                  <a:avLst/>
                </a:prstGeom>
                <a:ln w="2222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Прямая со стрелкой 141">
                  <a:extLst>
                    <a:ext uri="{FF2B5EF4-FFF2-40B4-BE49-F238E27FC236}">
                      <a16:creationId xmlns:a16="http://schemas.microsoft.com/office/drawing/2014/main" xmlns="" id="{EAA646B8-7347-4ABF-9207-CAC1039D8ADF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596339" y="2770887"/>
                  <a:ext cx="394999" cy="325713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3" name="TextBox 40">
                      <a:extLst>
                        <a:ext uri="{FF2B5EF4-FFF2-40B4-BE49-F238E27FC236}">
                          <a16:creationId xmlns:a16="http://schemas.microsoft.com/office/drawing/2014/main" xmlns="" id="{EA32BF42-81D7-4300-9EC6-29D1514B4AF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38794" y="2407652"/>
                      <a:ext cx="349231" cy="3079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3" name="TextBox 40">
                      <a:extLst>
                        <a:ext uri="{FF2B5EF4-FFF2-40B4-BE49-F238E27FC236}">
                          <a16:creationId xmlns:a16="http://schemas.microsoft.com/office/drawing/2014/main" id="{EA32BF42-81D7-4300-9EC6-29D1514B4AF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38794" y="2407652"/>
                      <a:ext cx="349231" cy="307954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211" name="Группа 210">
            <a:extLst>
              <a:ext uri="{FF2B5EF4-FFF2-40B4-BE49-F238E27FC236}">
                <a16:creationId xmlns:a16="http://schemas.microsoft.com/office/drawing/2014/main" xmlns="" id="{D931ECEE-A182-4AF4-A301-3664C816230E}"/>
              </a:ext>
            </a:extLst>
          </p:cNvPr>
          <p:cNvGrpSpPr/>
          <p:nvPr/>
        </p:nvGrpSpPr>
        <p:grpSpPr>
          <a:xfrm>
            <a:off x="1207541" y="4097483"/>
            <a:ext cx="2660648" cy="1513903"/>
            <a:chOff x="1207541" y="4097483"/>
            <a:chExt cx="2660648" cy="15139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40">
                  <a:extLst>
                    <a:ext uri="{FF2B5EF4-FFF2-40B4-BE49-F238E27FC236}">
                      <a16:creationId xmlns:a16="http://schemas.microsoft.com/office/drawing/2014/main" xmlns="" id="{DECCCC6C-8305-480D-9153-CC430DEBAAC4}"/>
                    </a:ext>
                  </a:extLst>
                </p:cNvPr>
                <p:cNvSpPr txBox="1"/>
                <p:nvPr/>
              </p:nvSpPr>
              <p:spPr>
                <a:xfrm>
                  <a:off x="1207541" y="5083421"/>
                  <a:ext cx="349515" cy="308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oMath>
                    </m:oMathPara>
                  </a14:m>
                  <a:endParaRPr lang="ru-RU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40">
                  <a:extLst>
                    <a:ext uri="{FF2B5EF4-FFF2-40B4-BE49-F238E27FC236}">
                      <a16:creationId xmlns:a16="http://schemas.microsoft.com/office/drawing/2014/main" id="{DECCCC6C-8305-480D-9153-CC430DEBAA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7541" y="5083421"/>
                  <a:ext cx="349515" cy="30839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3873F9F5-57A0-46A9-9763-C47A29A2BE88}"/>
                </a:ext>
              </a:extLst>
            </p:cNvPr>
            <p:cNvSpPr/>
            <p:nvPr/>
          </p:nvSpPr>
          <p:spPr>
            <a:xfrm>
              <a:off x="2311998" y="4981008"/>
              <a:ext cx="724031" cy="534292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40">
                  <a:extLst>
                    <a:ext uri="{FF2B5EF4-FFF2-40B4-BE49-F238E27FC236}">
                      <a16:creationId xmlns:a16="http://schemas.microsoft.com/office/drawing/2014/main" xmlns="" id="{1EA9CA2B-C1F4-4EA8-A2F5-E3D0730030EC}"/>
                    </a:ext>
                  </a:extLst>
                </p:cNvPr>
                <p:cNvSpPr txBox="1"/>
                <p:nvPr/>
              </p:nvSpPr>
              <p:spPr>
                <a:xfrm>
                  <a:off x="3518740" y="5302860"/>
                  <a:ext cx="349449" cy="3085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ru-RU" sz="1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sub>
                        </m:sSub>
                      </m:oMath>
                    </m:oMathPara>
                  </a14:m>
                  <a:endParaRPr lang="ru-RU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40">
                  <a:extLst>
                    <a:ext uri="{FF2B5EF4-FFF2-40B4-BE49-F238E27FC236}">
                      <a16:creationId xmlns:a16="http://schemas.microsoft.com/office/drawing/2014/main" id="{1EA9CA2B-C1F4-4EA8-A2F5-E3D0730030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740" y="5302860"/>
                  <a:ext cx="349449" cy="30852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xmlns="" id="{4DEC9B41-B303-4960-A536-B3A9A10AB98E}"/>
                </a:ext>
              </a:extLst>
            </p:cNvPr>
            <p:cNvCxnSpPr/>
            <p:nvPr/>
          </p:nvCxnSpPr>
          <p:spPr>
            <a:xfrm>
              <a:off x="3043427" y="5229710"/>
              <a:ext cx="468000" cy="276445"/>
            </a:xfrm>
            <a:prstGeom prst="straightConnector1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xmlns="" id="{8F70C9DB-133A-4301-9EAE-F020FC051C4C}"/>
                </a:ext>
              </a:extLst>
            </p:cNvPr>
            <p:cNvCxnSpPr/>
            <p:nvPr/>
          </p:nvCxnSpPr>
          <p:spPr>
            <a:xfrm flipV="1">
              <a:off x="3058052" y="4900535"/>
              <a:ext cx="394875" cy="325726"/>
            </a:xfrm>
            <a:prstGeom prst="straightConnector1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5933E0C4-09E9-4DC4-9C2B-8CDB1D058608}"/>
                </a:ext>
              </a:extLst>
            </p:cNvPr>
            <p:cNvCxnSpPr/>
            <p:nvPr/>
          </p:nvCxnSpPr>
          <p:spPr>
            <a:xfrm>
              <a:off x="1477828" y="5253431"/>
              <a:ext cx="822325" cy="0"/>
            </a:xfrm>
            <a:prstGeom prst="line">
              <a:avLst/>
            </a:prstGeom>
            <a:noFill/>
            <a:ln w="76200" cap="flat" cmpd="dbl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40">
                  <a:extLst>
                    <a:ext uri="{FF2B5EF4-FFF2-40B4-BE49-F238E27FC236}">
                      <a16:creationId xmlns:a16="http://schemas.microsoft.com/office/drawing/2014/main" xmlns="" id="{002C4E82-2BDE-43A6-A4AB-BAE325AFFF56}"/>
                    </a:ext>
                  </a:extLst>
                </p:cNvPr>
                <p:cNvSpPr txBox="1"/>
                <p:nvPr/>
              </p:nvSpPr>
              <p:spPr>
                <a:xfrm>
                  <a:off x="3452927" y="4706920"/>
                  <a:ext cx="349231" cy="3079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oMath>
                    </m:oMathPara>
                  </a14:m>
                  <a:endPara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40">
                  <a:extLst>
                    <a:ext uri="{FF2B5EF4-FFF2-40B4-BE49-F238E27FC236}">
                      <a16:creationId xmlns:a16="http://schemas.microsoft.com/office/drawing/2014/main" id="{002C4E82-2BDE-43A6-A4AB-BAE325AFFF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2927" y="4706920"/>
                  <a:ext cx="349231" cy="3079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4" name="Группа 173">
              <a:extLst>
                <a:ext uri="{FF2B5EF4-FFF2-40B4-BE49-F238E27FC236}">
                  <a16:creationId xmlns:a16="http://schemas.microsoft.com/office/drawing/2014/main" xmlns="" id="{E774BBAE-502E-4F8A-B876-4E3FE2D3FFBB}"/>
                </a:ext>
              </a:extLst>
            </p:cNvPr>
            <p:cNvGrpSpPr/>
            <p:nvPr/>
          </p:nvGrpSpPr>
          <p:grpSpPr>
            <a:xfrm>
              <a:off x="1391434" y="4097483"/>
              <a:ext cx="1074341" cy="1113595"/>
              <a:chOff x="6438794" y="2387106"/>
              <a:chExt cx="1074341" cy="1113595"/>
            </a:xfrm>
          </p:grpSpPr>
          <p:grpSp>
            <p:nvGrpSpPr>
              <p:cNvPr id="175" name="Group 15">
                <a:extLst>
                  <a:ext uri="{FF2B5EF4-FFF2-40B4-BE49-F238E27FC236}">
                    <a16:creationId xmlns:a16="http://schemas.microsoft.com/office/drawing/2014/main" xmlns="" id="{F9A0EFE7-C7BB-406F-802B-8FD0BC5211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6782382" y="3297852"/>
                <a:ext cx="349991" cy="55707"/>
                <a:chOff x="6300" y="12617"/>
                <a:chExt cx="794" cy="114"/>
              </a:xfrm>
            </p:grpSpPr>
            <p:grpSp>
              <p:nvGrpSpPr>
                <p:cNvPr id="181" name="Group 16">
                  <a:extLst>
                    <a:ext uri="{FF2B5EF4-FFF2-40B4-BE49-F238E27FC236}">
                      <a16:creationId xmlns:a16="http://schemas.microsoft.com/office/drawing/2014/main" xmlns="" id="{36138BFF-7397-4AF1-A374-82F2C8D042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00" y="12617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197" name="Group 17">
                    <a:extLst>
                      <a:ext uri="{FF2B5EF4-FFF2-40B4-BE49-F238E27FC236}">
                        <a16:creationId xmlns:a16="http://schemas.microsoft.com/office/drawing/2014/main" xmlns="" id="{C16600AC-30E8-4BB7-AA74-E7DA04F58FF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205" name="Group 18">
                      <a:extLst>
                        <a:ext uri="{FF2B5EF4-FFF2-40B4-BE49-F238E27FC236}">
                          <a16:creationId xmlns:a16="http://schemas.microsoft.com/office/drawing/2014/main" xmlns="" id="{A5DFEB4E-AC8E-46C8-A4B0-FF7D1BDB401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09" name="Arc 19">
                        <a:extLst>
                          <a:ext uri="{FF2B5EF4-FFF2-40B4-BE49-F238E27FC236}">
                            <a16:creationId xmlns:a16="http://schemas.microsoft.com/office/drawing/2014/main" xmlns="" id="{12A51C92-DE33-46DD-A17D-9867A3B100B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" name="Arc 20">
                        <a:extLst>
                          <a:ext uri="{FF2B5EF4-FFF2-40B4-BE49-F238E27FC236}">
                            <a16:creationId xmlns:a16="http://schemas.microsoft.com/office/drawing/2014/main" xmlns="" id="{81C7EF70-BFD4-421D-928C-79257D1233C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06" name="Group 21">
                      <a:extLst>
                        <a:ext uri="{FF2B5EF4-FFF2-40B4-BE49-F238E27FC236}">
                          <a16:creationId xmlns:a16="http://schemas.microsoft.com/office/drawing/2014/main" xmlns="" id="{89347656-8FB1-4756-A829-44DB6F5B08C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07" name="Arc 22">
                        <a:extLst>
                          <a:ext uri="{FF2B5EF4-FFF2-40B4-BE49-F238E27FC236}">
                            <a16:creationId xmlns:a16="http://schemas.microsoft.com/office/drawing/2014/main" xmlns="" id="{1F69BFD6-0F1E-408E-B831-F0F84E8FF99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" name="Arc 23">
                        <a:extLst>
                          <a:ext uri="{FF2B5EF4-FFF2-40B4-BE49-F238E27FC236}">
                            <a16:creationId xmlns:a16="http://schemas.microsoft.com/office/drawing/2014/main" xmlns="" id="{CABA0C61-4D70-406D-ACB9-5BB27E6D263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98" name="Group 24">
                    <a:extLst>
                      <a:ext uri="{FF2B5EF4-FFF2-40B4-BE49-F238E27FC236}">
                        <a16:creationId xmlns:a16="http://schemas.microsoft.com/office/drawing/2014/main" xmlns="" id="{B8188883-035C-428F-8CD0-A51DACCBA0F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199" name="Group 25">
                      <a:extLst>
                        <a:ext uri="{FF2B5EF4-FFF2-40B4-BE49-F238E27FC236}">
                          <a16:creationId xmlns:a16="http://schemas.microsoft.com/office/drawing/2014/main" xmlns="" id="{A7B47B07-935C-4B79-9C26-BA9BB17A84A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03" name="Arc 26">
                        <a:extLst>
                          <a:ext uri="{FF2B5EF4-FFF2-40B4-BE49-F238E27FC236}">
                            <a16:creationId xmlns:a16="http://schemas.microsoft.com/office/drawing/2014/main" xmlns="" id="{4F14F259-4BDE-4098-97B3-1228D2AE1AB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4" name="Arc 27">
                        <a:extLst>
                          <a:ext uri="{FF2B5EF4-FFF2-40B4-BE49-F238E27FC236}">
                            <a16:creationId xmlns:a16="http://schemas.microsoft.com/office/drawing/2014/main" xmlns="" id="{0CC5A1BF-5C20-4DD3-8C0F-5B75F256FC3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00" name="Group 28">
                      <a:extLst>
                        <a:ext uri="{FF2B5EF4-FFF2-40B4-BE49-F238E27FC236}">
                          <a16:creationId xmlns:a16="http://schemas.microsoft.com/office/drawing/2014/main" xmlns="" id="{B791B0EB-5622-4659-9DDA-E4156EE80A7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01" name="Arc 29">
                        <a:extLst>
                          <a:ext uri="{FF2B5EF4-FFF2-40B4-BE49-F238E27FC236}">
                            <a16:creationId xmlns:a16="http://schemas.microsoft.com/office/drawing/2014/main" xmlns="" id="{CB10E131-E5B6-48BA-88E5-8DE502D5E35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2" name="Arc 30">
                        <a:extLst>
                          <a:ext uri="{FF2B5EF4-FFF2-40B4-BE49-F238E27FC236}">
                            <a16:creationId xmlns:a16="http://schemas.microsoft.com/office/drawing/2014/main" xmlns="" id="{13F3A863-93D4-466B-BBE0-6B354ACA483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182" name="Group 31">
                  <a:extLst>
                    <a:ext uri="{FF2B5EF4-FFF2-40B4-BE49-F238E27FC236}">
                      <a16:creationId xmlns:a16="http://schemas.microsoft.com/office/drawing/2014/main" xmlns="" id="{23506137-2AC7-42FE-9998-258C12C1B1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91" y="12632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183" name="Group 32">
                    <a:extLst>
                      <a:ext uri="{FF2B5EF4-FFF2-40B4-BE49-F238E27FC236}">
                        <a16:creationId xmlns:a16="http://schemas.microsoft.com/office/drawing/2014/main" xmlns="" id="{4E93C75C-D656-4EBA-998E-483E4273CE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191" name="Group 33">
                      <a:extLst>
                        <a:ext uri="{FF2B5EF4-FFF2-40B4-BE49-F238E27FC236}">
                          <a16:creationId xmlns:a16="http://schemas.microsoft.com/office/drawing/2014/main" xmlns="" id="{C692AA0D-7F61-4D1F-9882-960C1A38EDB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95" name="Arc 34">
                        <a:extLst>
                          <a:ext uri="{FF2B5EF4-FFF2-40B4-BE49-F238E27FC236}">
                            <a16:creationId xmlns:a16="http://schemas.microsoft.com/office/drawing/2014/main" xmlns="" id="{1191A968-176C-430E-B492-D4327772247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6" name="Arc 35">
                        <a:extLst>
                          <a:ext uri="{FF2B5EF4-FFF2-40B4-BE49-F238E27FC236}">
                            <a16:creationId xmlns:a16="http://schemas.microsoft.com/office/drawing/2014/main" xmlns="" id="{3CDB92B9-5AE7-430E-83EA-6DDD9BDD53D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2" name="Group 36">
                      <a:extLst>
                        <a:ext uri="{FF2B5EF4-FFF2-40B4-BE49-F238E27FC236}">
                          <a16:creationId xmlns:a16="http://schemas.microsoft.com/office/drawing/2014/main" xmlns="" id="{3864CA63-776C-4869-A753-8F32F4E10FE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93" name="Arc 37">
                        <a:extLst>
                          <a:ext uri="{FF2B5EF4-FFF2-40B4-BE49-F238E27FC236}">
                            <a16:creationId xmlns:a16="http://schemas.microsoft.com/office/drawing/2014/main" xmlns="" id="{94737892-3624-4D9E-AFA4-94B8B312EB3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ysClr val="windowText" lastClr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4" name="Arc 38">
                        <a:extLst>
                          <a:ext uri="{FF2B5EF4-FFF2-40B4-BE49-F238E27FC236}">
                            <a16:creationId xmlns:a16="http://schemas.microsoft.com/office/drawing/2014/main" xmlns="" id="{4EA0473E-91F7-40E0-BA47-2D194485FF0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4" name="Group 39">
                    <a:extLst>
                      <a:ext uri="{FF2B5EF4-FFF2-40B4-BE49-F238E27FC236}">
                        <a16:creationId xmlns:a16="http://schemas.microsoft.com/office/drawing/2014/main" xmlns="" id="{69BA34FC-9A81-4190-91FC-E7A1D3D8849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185" name="Group 40">
                      <a:extLst>
                        <a:ext uri="{FF2B5EF4-FFF2-40B4-BE49-F238E27FC236}">
                          <a16:creationId xmlns:a16="http://schemas.microsoft.com/office/drawing/2014/main" xmlns="" id="{5D772A21-E883-48A3-89DD-102D94F356C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89" name="Arc 41">
                        <a:extLst>
                          <a:ext uri="{FF2B5EF4-FFF2-40B4-BE49-F238E27FC236}">
                            <a16:creationId xmlns:a16="http://schemas.microsoft.com/office/drawing/2014/main" xmlns="" id="{7E57E5B6-425C-473B-99ED-349FE6152C1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0" name="Arc 42">
                        <a:extLst>
                          <a:ext uri="{FF2B5EF4-FFF2-40B4-BE49-F238E27FC236}">
                            <a16:creationId xmlns:a16="http://schemas.microsoft.com/office/drawing/2014/main" xmlns="" id="{9335C533-9CC0-42EA-92C7-7692B83630A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6" name="Group 43">
                      <a:extLst>
                        <a:ext uri="{FF2B5EF4-FFF2-40B4-BE49-F238E27FC236}">
                          <a16:creationId xmlns:a16="http://schemas.microsoft.com/office/drawing/2014/main" xmlns="" id="{3BB80F08-815E-48A0-B0EF-6EED6095E86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87" name="Arc 44">
                        <a:extLst>
                          <a:ext uri="{FF2B5EF4-FFF2-40B4-BE49-F238E27FC236}">
                            <a16:creationId xmlns:a16="http://schemas.microsoft.com/office/drawing/2014/main" xmlns="" id="{BB6543F3-565E-44AA-8DAE-987DE552320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" name="Arc 45">
                        <a:extLst>
                          <a:ext uri="{FF2B5EF4-FFF2-40B4-BE49-F238E27FC236}">
                            <a16:creationId xmlns:a16="http://schemas.microsoft.com/office/drawing/2014/main" xmlns="" id="{14973661-523E-4C3E-B921-71CEAA94B0F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p:grpSp>
            <p:nvGrpSpPr>
              <p:cNvPr id="176" name="Группа 175">
                <a:extLst>
                  <a:ext uri="{FF2B5EF4-FFF2-40B4-BE49-F238E27FC236}">
                    <a16:creationId xmlns:a16="http://schemas.microsoft.com/office/drawing/2014/main" xmlns="" id="{5EF91889-B921-445A-B8C3-ED6E62FB208B}"/>
                  </a:ext>
                </a:extLst>
              </p:cNvPr>
              <p:cNvGrpSpPr/>
              <p:nvPr/>
            </p:nvGrpSpPr>
            <p:grpSpPr>
              <a:xfrm>
                <a:off x="6438794" y="2387106"/>
                <a:ext cx="1074341" cy="758765"/>
                <a:chOff x="6438794" y="2387106"/>
                <a:chExt cx="1074341" cy="75876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7" name="TextBox 40">
                      <a:extLst>
                        <a:ext uri="{FF2B5EF4-FFF2-40B4-BE49-F238E27FC236}">
                          <a16:creationId xmlns:a16="http://schemas.microsoft.com/office/drawing/2014/main" xmlns="" id="{05A5FE30-29A9-412B-9B2B-93A682E1C02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63576" y="2387106"/>
                      <a:ext cx="349559" cy="3085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ru-RU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77" name="TextBox 40">
                      <a:extLst>
                        <a:ext uri="{FF2B5EF4-FFF2-40B4-BE49-F238E27FC236}">
                          <a16:creationId xmlns:a16="http://schemas.microsoft.com/office/drawing/2014/main" id="{05A5FE30-29A9-412B-9B2B-93A682E1C02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63576" y="2387106"/>
                      <a:ext cx="349559" cy="308514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8" name="Прямая со стрелкой 177">
                  <a:extLst>
                    <a:ext uri="{FF2B5EF4-FFF2-40B4-BE49-F238E27FC236}">
                      <a16:creationId xmlns:a16="http://schemas.microsoft.com/office/drawing/2014/main" xmlns="" id="{12473F9B-D2AB-40A2-931B-8036CF64F14E}"/>
                    </a:ext>
                  </a:extLst>
                </p:cNvPr>
                <p:cNvCxnSpPr/>
                <p:nvPr/>
              </p:nvCxnSpPr>
              <p:spPr>
                <a:xfrm rot="16200000">
                  <a:off x="6864287" y="2773581"/>
                  <a:ext cx="468147" cy="276434"/>
                </a:xfrm>
                <a:prstGeom prst="straightConnector1">
                  <a:avLst/>
                </a:prstGeom>
                <a:ln w="2222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Прямая со стрелкой 178">
                  <a:extLst>
                    <a:ext uri="{FF2B5EF4-FFF2-40B4-BE49-F238E27FC236}">
                      <a16:creationId xmlns:a16="http://schemas.microsoft.com/office/drawing/2014/main" xmlns="" id="{96A4903A-A44F-457C-8CA1-774D55593036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596339" y="2770887"/>
                  <a:ext cx="394999" cy="325713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0" name="TextBox 40">
                      <a:extLst>
                        <a:ext uri="{FF2B5EF4-FFF2-40B4-BE49-F238E27FC236}">
                          <a16:creationId xmlns:a16="http://schemas.microsoft.com/office/drawing/2014/main" xmlns="" id="{1EE42447-4A80-4F1D-B675-DF6339D59CB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38794" y="2407652"/>
                      <a:ext cx="349231" cy="3079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80" name="TextBox 40">
                      <a:extLst>
                        <a:ext uri="{FF2B5EF4-FFF2-40B4-BE49-F238E27FC236}">
                          <a16:creationId xmlns:a16="http://schemas.microsoft.com/office/drawing/2014/main" id="{1EE42447-4A80-4F1D-B675-DF6339D59CB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38794" y="2407652"/>
                      <a:ext cx="349231" cy="30795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Прямоугольник 212">
                <a:extLst>
                  <a:ext uri="{FF2B5EF4-FFF2-40B4-BE49-F238E27FC236}">
                    <a16:creationId xmlns:a16="http://schemas.microsoft.com/office/drawing/2014/main" xmlns="" id="{508C665C-FF04-449C-AD21-ECD7534EB11B}"/>
                  </a:ext>
                </a:extLst>
              </p:cNvPr>
              <p:cNvSpPr/>
              <p:nvPr/>
            </p:nvSpPr>
            <p:spPr>
              <a:xfrm>
                <a:off x="611949" y="1843618"/>
                <a:ext cx="803998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Инвариантный матричный элемент распада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𝑒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определяется диаграммами:</a:t>
                </a:r>
                <a:endParaRPr lang="ru-RU" dirty="0"/>
              </a:p>
            </p:txBody>
          </p:sp>
        </mc:Choice>
        <mc:Fallback xmlns="">
          <p:sp>
            <p:nvSpPr>
              <p:cNvPr id="213" name="Прямоугольник 212">
                <a:extLst>
                  <a:ext uri="{FF2B5EF4-FFF2-40B4-BE49-F238E27FC236}">
                    <a16:creationId xmlns:a16="http://schemas.microsoft.com/office/drawing/2014/main" id="{508C665C-FF04-449C-AD21-ECD7534EB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49" y="1843618"/>
                <a:ext cx="8039982" cy="646331"/>
              </a:xfrm>
              <a:prstGeom prst="rect">
                <a:avLst/>
              </a:prstGeom>
              <a:blipFill>
                <a:blip r:embed="rId14"/>
                <a:stretch>
                  <a:fillRect l="-607" t="-4717"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235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869017-49CF-4CF3-B882-FC97D51E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3397B7-76C5-433D-B094-DF1FF0EFA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xmlns="" id="{98C63331-47AD-4E11-A835-750159A06C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192" y="270146"/>
                <a:ext cx="8229600" cy="1143000"/>
              </a:xfrm>
              <a:prstGeom prst="rect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ru-RU" b="1" i="1">
                          <a:solidFill>
                            <a:srgbClr val="BE5B0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ru-RU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b="1" i="1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sSup>
                        <m:sSupPr>
                          <m:ctrlP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98C63331-47AD-4E11-A835-750159A06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" y="270146"/>
                <a:ext cx="8229600" cy="1143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878EFAC-BE93-4063-BB68-4636D18A2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43452"/>
            <a:ext cx="8856984" cy="46394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1C615CF9-00DF-4F85-87C4-3C123D14B24B}"/>
                  </a:ext>
                </a:extLst>
              </p:cNvPr>
              <p:cNvSpPr/>
              <p:nvPr/>
            </p:nvSpPr>
            <p:spPr>
              <a:xfrm>
                <a:off x="2627784" y="1772816"/>
                <a:ext cx="34833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Амплитуда распада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𝑒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1C615CF9-00DF-4F85-87C4-3C123D14B2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772816"/>
                <a:ext cx="3483389" cy="369332"/>
              </a:xfrm>
              <a:prstGeom prst="rect">
                <a:avLst/>
              </a:prstGeom>
              <a:blipFill>
                <a:blip r:embed="rId4"/>
                <a:stretch>
                  <a:fillRect l="-1401"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61CD9773-0F2A-4DD9-847C-9C1EB64CA232}"/>
                  </a:ext>
                </a:extLst>
              </p:cNvPr>
              <p:cNvSpPr/>
              <p:nvPr/>
            </p:nvSpPr>
            <p:spPr>
              <a:xfrm>
                <a:off x="2051720" y="2607942"/>
                <a:ext cx="5472608" cy="1642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ℳ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𝜋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𝑢𝑑</m:t>
                          </m:r>
                        </m:sub>
                      </m:sSub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𝑒𝑚</m:t>
                          </m:r>
                        </m:sup>
                      </m:sSubSup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𝜈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p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𝛼</m:t>
                                              </m:r>
                                            </m:sup>
                                          </m:sSup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p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𝛼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𝐾𝑄</m:t>
                                          </m:r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p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𝛼</m:t>
                                              </m:r>
                                            </m:sup>
                                          </m:sSubSup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</m:acc>
                                          <m:sSup>
                                            <m:sSupPr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  <m:sup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𝛼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𝐾</m:t>
                                          </m:r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p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  <m:sSup>
                                    <m:sSup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e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sub>
                                    <m:sup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sSup>
                                    <m:sSup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𝛼𝛽𝜇𝜈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𝜈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ru-RU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ru-RU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𝑽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ru-RU" sz="1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𝑲</m:t>
                                          </m:r>
                                        </m:e>
                                        <m:sup>
                                          <m:r>
                                            <a:rPr lang="ru-RU" sz="1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ru-RU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ru-RU" sz="1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𝑸</m:t>
                                          </m:r>
                                        </m:e>
                                        <m:sup>
                                          <m:r>
                                            <a:rPr lang="ru-RU" sz="1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p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𝛼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p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𝛽</m:t>
                                          </m:r>
                                        </m:sup>
                                      </m:sSup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𝛼𝛽</m:t>
                                          </m:r>
                                        </m:sup>
                                      </m:sSup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𝐾𝑄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ru-RU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ru-RU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ru-RU" sz="1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𝑲</m:t>
                                          </m:r>
                                        </m:e>
                                        <m:sup>
                                          <m:r>
                                            <a:rPr lang="ru-RU" sz="1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ru-RU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ru-RU" sz="1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𝑸</m:t>
                                          </m:r>
                                        </m:e>
                                        <m:sup>
                                          <m:r>
                                            <a:rPr lang="ru-RU" sz="1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ru-RU" sz="1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p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𝛼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p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𝛽</m:t>
                                          </m:r>
                                        </m:sup>
                                      </m:sSup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𝛼𝛽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p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ru-RU" sz="1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𝑹</m:t>
                              </m:r>
                              <m:d>
                                <m:dPr>
                                  <m:ctrlPr>
                                    <a:rPr lang="ru-RU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𝑲</m:t>
                                      </m:r>
                                    </m:e>
                                    <m:sup>
                                      <m:r>
                                        <a:rPr lang="ru-RU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ru-RU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ru-RU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𝑸</m:t>
                                      </m:r>
                                    </m:e>
                                    <m:sup>
                                      <m:r>
                                        <a:rPr lang="ru-RU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eqArr>
                        </m:e>
                      </m:d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sup>
                      </m:sSubSup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1CD9773-0F2A-4DD9-847C-9C1EB64CA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607942"/>
                <a:ext cx="5472608" cy="1642116"/>
              </a:xfrm>
              <a:prstGeom prst="rect">
                <a:avLst/>
              </a:prstGeom>
              <a:blipFill>
                <a:blip r:embed="rId5"/>
                <a:stretch>
                  <a:fillRect l="-23077" r="-220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="" id="{398FAF78-3F89-435F-9BC4-DABB67D94A02}"/>
                  </a:ext>
                </a:extLst>
              </p:cNvPr>
              <p:cNvSpPr/>
              <p:nvPr/>
            </p:nvSpPr>
            <p:spPr>
              <a:xfrm>
                <a:off x="457200" y="4437112"/>
                <a:ext cx="8363272" cy="4060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Где 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𝑒𝑚</m:t>
                          </m:r>
                        </m:sup>
                      </m:sSubSup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acc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398FAF78-3F89-435F-9BC4-DABB67D94A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37112"/>
                <a:ext cx="8363272" cy="406009"/>
              </a:xfrm>
              <a:prstGeom prst="rect">
                <a:avLst/>
              </a:prstGeom>
              <a:blipFill>
                <a:blip r:embed="rId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54B1170A-E941-4518-9811-470C462138D9}"/>
                  </a:ext>
                </a:extLst>
              </p:cNvPr>
              <p:cNvSpPr/>
              <p:nvPr/>
            </p:nvSpPr>
            <p:spPr>
              <a:xfrm>
                <a:off x="313184" y="4968935"/>
                <a:ext cx="837361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константа Ферми;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массы пиона и электрона;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𝑢𝑑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-матричный элемент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Кабиббо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константа распада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𝜇𝜈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54B1170A-E941-4518-9811-470C46213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" y="4968935"/>
                <a:ext cx="8373616" cy="646331"/>
              </a:xfrm>
              <a:prstGeom prst="rect">
                <a:avLst/>
              </a:prstGeom>
              <a:blipFill>
                <a:blip r:embed="rId7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424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5B95FA-0619-4353-AD51-8028D543B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DE1918-B0F6-4B58-9875-D33DD3CA2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xmlns="" id="{CF52D7AE-8FD0-4DDD-9A11-9D401ABD4A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192" y="270146"/>
                <a:ext cx="8229600" cy="1143000"/>
              </a:xfrm>
              <a:prstGeom prst="rect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ru-RU" b="1" i="1">
                          <a:solidFill>
                            <a:srgbClr val="BE5B0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ru-RU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b="1" i="1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sSup>
                        <m:sSupPr>
                          <m:ctrlP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CF52D7AE-8FD0-4DDD-9A11-9D401ABD4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" y="270146"/>
                <a:ext cx="8229600" cy="1143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3D82545-202D-4DF0-9287-90001C5D6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43452"/>
            <a:ext cx="8856984" cy="46394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72677DDA-D68C-4013-B054-B70D2F166238}"/>
                  </a:ext>
                </a:extLst>
              </p:cNvPr>
              <p:cNvSpPr/>
              <p:nvPr/>
            </p:nvSpPr>
            <p:spPr>
              <a:xfrm>
                <a:off x="251520" y="1876254"/>
                <a:ext cx="871296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Векторные и аксиально-векторные форм-факторы являются функциями двух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независимых инвариантов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, где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импульс электрон- позитронной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пары,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суммарный импульс позитрона и нейтрино, испускаемых из слабой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вершины.</a:t>
                </a: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2677DDA-D68C-4013-B054-B70D2F166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76254"/>
                <a:ext cx="8712968" cy="1200329"/>
              </a:xfrm>
              <a:prstGeom prst="rect">
                <a:avLst/>
              </a:prstGeom>
              <a:blipFill>
                <a:blip r:embed="rId4"/>
                <a:stretch>
                  <a:fillRect l="-559" t="-3046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62F7E4A5-1FFB-4440-9D3C-7C4EEDBCF3DE}"/>
                  </a:ext>
                </a:extLst>
              </p:cNvPr>
              <p:cNvSpPr/>
              <p:nvPr/>
            </p:nvSpPr>
            <p:spPr>
              <a:xfrm>
                <a:off x="168663" y="3409384"/>
                <a:ext cx="8712968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Форм-фактор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, описывающий вклад векторного тока, можно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связать с амплитудой распада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𝛾𝛾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исходя из гипотезы сохранения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изовекторного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тока. Однако, при этом невозможно установить конкретную структуру форм-фактора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а возможно только получить изотопическое соотношение, позволяющее определить параметр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𝛾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=0,4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Импульсная зависимость данного форм-фактора определяется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только в рамках модели векторной доминантности (МВД).</a:t>
                </a: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62F7E4A5-1FFB-4440-9D3C-7C4EEDBCF3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63" y="3409384"/>
                <a:ext cx="8712968" cy="2031325"/>
              </a:xfrm>
              <a:prstGeom prst="rect">
                <a:avLst/>
              </a:prstGeom>
              <a:blipFill>
                <a:blip r:embed="rId5"/>
                <a:stretch>
                  <a:fillRect l="-630" t="-1497" r="-560" b="-3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461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5CC4E4-747E-4D04-B6D0-BEEC7DF8E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Заголовок 1">
                <a:extLst>
                  <a:ext uri="{FF2B5EF4-FFF2-40B4-BE49-F238E27FC236}">
                    <a16:creationId xmlns:a16="http://schemas.microsoft.com/office/drawing/2014/main" xmlns="" id="{31E3C070-5A28-46FE-A8C1-A67626F812A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ru-RU" b="1" i="1">
                          <a:solidFill>
                            <a:srgbClr val="BE5B0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ru-RU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b="1" i="1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sSup>
                        <m:sSupPr>
                          <m:ctrlP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2" name="Заголовок 1">
                <a:extLst>
                  <a:ext uri="{FF2B5EF4-FFF2-40B4-BE49-F238E27FC236}">
                    <a16:creationId xmlns:a16="http://schemas.microsoft.com/office/drawing/2014/main" id="{31E3C070-5A28-46FE-A8C1-A67626F812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A92F4374-BEDD-42EC-892E-0142BEA12E78}"/>
              </a:ext>
            </a:extLst>
          </p:cNvPr>
          <p:cNvGrpSpPr/>
          <p:nvPr/>
        </p:nvGrpSpPr>
        <p:grpSpPr>
          <a:xfrm>
            <a:off x="4719154" y="1488902"/>
            <a:ext cx="3247640" cy="1708820"/>
            <a:chOff x="4186576" y="1783126"/>
            <a:chExt cx="3247640" cy="1708820"/>
          </a:xfrm>
        </p:grpSpPr>
        <p:grpSp>
          <p:nvGrpSpPr>
            <p:cNvPr id="423" name="Группа 422">
              <a:extLst>
                <a:ext uri="{FF2B5EF4-FFF2-40B4-BE49-F238E27FC236}">
                  <a16:creationId xmlns:a16="http://schemas.microsoft.com/office/drawing/2014/main" xmlns="" id="{7F165F51-DDAF-422F-84FB-49C0061FCC14}"/>
                </a:ext>
              </a:extLst>
            </p:cNvPr>
            <p:cNvGrpSpPr/>
            <p:nvPr/>
          </p:nvGrpSpPr>
          <p:grpSpPr>
            <a:xfrm>
              <a:off x="4186576" y="2609574"/>
              <a:ext cx="3247640" cy="882372"/>
              <a:chOff x="400098" y="2642632"/>
              <a:chExt cx="3247640" cy="882372"/>
            </a:xfrm>
          </p:grpSpPr>
          <p:sp>
            <p:nvSpPr>
              <p:cNvPr id="424" name="Овал 423">
                <a:extLst>
                  <a:ext uri="{FF2B5EF4-FFF2-40B4-BE49-F238E27FC236}">
                    <a16:creationId xmlns:a16="http://schemas.microsoft.com/office/drawing/2014/main" xmlns="" id="{E1F788DD-EEDD-4D35-8DF1-389C95C89A77}"/>
                  </a:ext>
                </a:extLst>
              </p:cNvPr>
              <p:cNvSpPr/>
              <p:nvPr/>
            </p:nvSpPr>
            <p:spPr>
              <a:xfrm>
                <a:off x="2083924" y="2894644"/>
                <a:ext cx="723860" cy="533998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dirty="0"/>
              </a:p>
            </p:txBody>
          </p:sp>
          <p:cxnSp>
            <p:nvCxnSpPr>
              <p:cNvPr id="425" name="Прямая соединительная линия 424">
                <a:extLst>
                  <a:ext uri="{FF2B5EF4-FFF2-40B4-BE49-F238E27FC236}">
                    <a16:creationId xmlns:a16="http://schemas.microsoft.com/office/drawing/2014/main" xmlns="" id="{A077E80F-1B99-4AF5-873B-39FB907E337D}"/>
                  </a:ext>
                </a:extLst>
              </p:cNvPr>
              <p:cNvCxnSpPr/>
              <p:nvPr/>
            </p:nvCxnSpPr>
            <p:spPr>
              <a:xfrm flipV="1">
                <a:off x="1716852" y="3166811"/>
                <a:ext cx="356829" cy="8837"/>
              </a:xfrm>
              <a:prstGeom prst="line">
                <a:avLst/>
              </a:prstGeom>
              <a:noFill/>
              <a:ln w="76200" cap="flat" cmpd="dbl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6" name="TextBox 40">
                    <a:extLst>
                      <a:ext uri="{FF2B5EF4-FFF2-40B4-BE49-F238E27FC236}">
                        <a16:creationId xmlns:a16="http://schemas.microsoft.com/office/drawing/2014/main" xmlns="" id="{A26AC4C6-E62E-4085-9E2A-2510231A9FDF}"/>
                      </a:ext>
                    </a:extLst>
                  </p:cNvPr>
                  <p:cNvSpPr txBox="1"/>
                  <p:nvPr/>
                </p:nvSpPr>
                <p:spPr>
                  <a:xfrm>
                    <a:off x="400098" y="2977038"/>
                    <a:ext cx="349231" cy="3079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oMath>
                      </m:oMathPara>
                    </a14:m>
                    <a:endParaRPr lang="ru-RU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26" name="TextBox 40">
                    <a:extLst>
                      <a:ext uri="{FF2B5EF4-FFF2-40B4-BE49-F238E27FC236}">
                        <a16:creationId xmlns:a16="http://schemas.microsoft.com/office/drawing/2014/main" id="{A26AC4C6-E62E-4085-9E2A-2510231A9F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0098" y="2977038"/>
                    <a:ext cx="349231" cy="30795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27" name="Группа 426">
                <a:extLst>
                  <a:ext uri="{FF2B5EF4-FFF2-40B4-BE49-F238E27FC236}">
                    <a16:creationId xmlns:a16="http://schemas.microsoft.com/office/drawing/2014/main" xmlns="" id="{0CF4DA78-9D34-4329-A422-E66BDE0ADC73}"/>
                  </a:ext>
                </a:extLst>
              </p:cNvPr>
              <p:cNvGrpSpPr/>
              <p:nvPr/>
            </p:nvGrpSpPr>
            <p:grpSpPr>
              <a:xfrm>
                <a:off x="2822718" y="2642632"/>
                <a:ext cx="825020" cy="882372"/>
                <a:chOff x="4989992" y="2397403"/>
                <a:chExt cx="825020" cy="88237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0" name="TextBox 40">
                      <a:extLst>
                        <a:ext uri="{FF2B5EF4-FFF2-40B4-BE49-F238E27FC236}">
                          <a16:creationId xmlns:a16="http://schemas.microsoft.com/office/drawing/2014/main" xmlns="" id="{AD6CCFCE-C031-488A-8F69-E5792ECAC1B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65453" y="2971261"/>
                      <a:ext cx="349559" cy="3085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sz="1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𝝂</m:t>
                                </m:r>
                              </m:e>
                              <m:sub>
                                <m:r>
                                  <a:rPr lang="ru-RU" sz="1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sub>
                            </m:sSub>
                          </m:oMath>
                        </m:oMathPara>
                      </a14:m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0" name="TextBox 40">
                      <a:extLst>
                        <a:ext uri="{FF2B5EF4-FFF2-40B4-BE49-F238E27FC236}">
                          <a16:creationId xmlns:a16="http://schemas.microsoft.com/office/drawing/2014/main" id="{74CA2DF6-E97A-4B8B-B1C4-2362DB7B5B3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65453" y="2971261"/>
                      <a:ext cx="349559" cy="30851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31" name="Прямая со стрелкой 430">
                  <a:extLst>
                    <a:ext uri="{FF2B5EF4-FFF2-40B4-BE49-F238E27FC236}">
                      <a16:creationId xmlns:a16="http://schemas.microsoft.com/office/drawing/2014/main" xmlns="" id="{0BE940E1-BE14-4135-9827-E6AD83E4DF03}"/>
                    </a:ext>
                  </a:extLst>
                </p:cNvPr>
                <p:cNvCxnSpPr/>
                <p:nvPr/>
              </p:nvCxnSpPr>
              <p:spPr>
                <a:xfrm>
                  <a:off x="4989992" y="2898114"/>
                  <a:ext cx="468147" cy="276434"/>
                </a:xfrm>
                <a:prstGeom prst="straightConnector1">
                  <a:avLst/>
                </a:prstGeom>
                <a:ln w="2222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2" name="Прямая со стрелкой 431">
                  <a:extLst>
                    <a:ext uri="{FF2B5EF4-FFF2-40B4-BE49-F238E27FC236}">
                      <a16:creationId xmlns:a16="http://schemas.microsoft.com/office/drawing/2014/main" xmlns="" id="{2A4F916E-4EBE-4EF1-9F87-0E10D5934667}"/>
                    </a:ext>
                  </a:extLst>
                </p:cNvPr>
                <p:cNvCxnSpPr/>
                <p:nvPr/>
              </p:nvCxnSpPr>
              <p:spPr>
                <a:xfrm flipV="1">
                  <a:off x="5004621" y="2568953"/>
                  <a:ext cx="394999" cy="325713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3" name="TextBox 40">
                      <a:extLst>
                        <a:ext uri="{FF2B5EF4-FFF2-40B4-BE49-F238E27FC236}">
                          <a16:creationId xmlns:a16="http://schemas.microsoft.com/office/drawing/2014/main" xmlns="" id="{C307F369-2297-47EF-923D-D761A08942F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99620" y="2397403"/>
                      <a:ext cx="349231" cy="3079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1" i="1" kern="12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4" name="TextBox 40">
                      <a:extLst>
                        <a:ext uri="{FF2B5EF4-FFF2-40B4-BE49-F238E27FC236}">
                          <a16:creationId xmlns:a16="http://schemas.microsoft.com/office/drawing/2014/main" id="{B8C1E915-EC38-4BCA-B26C-5B0715D071A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99620" y="2397403"/>
                      <a:ext cx="349231" cy="307954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28" name="Овал 427">
                <a:extLst>
                  <a:ext uri="{FF2B5EF4-FFF2-40B4-BE49-F238E27FC236}">
                    <a16:creationId xmlns:a16="http://schemas.microsoft.com/office/drawing/2014/main" xmlns="" id="{CCAC08FF-0C51-4255-9AC5-107A70D5AFBC}"/>
                  </a:ext>
                </a:extLst>
              </p:cNvPr>
              <p:cNvSpPr/>
              <p:nvPr/>
            </p:nvSpPr>
            <p:spPr>
              <a:xfrm>
                <a:off x="992973" y="2932671"/>
                <a:ext cx="723860" cy="533998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dirty="0"/>
              </a:p>
            </p:txBody>
          </p:sp>
          <p:cxnSp>
            <p:nvCxnSpPr>
              <p:cNvPr id="429" name="Прямая соединительная линия 428">
                <a:extLst>
                  <a:ext uri="{FF2B5EF4-FFF2-40B4-BE49-F238E27FC236}">
                    <a16:creationId xmlns:a16="http://schemas.microsoft.com/office/drawing/2014/main" xmlns="" id="{8477B1DB-B382-4334-B0D7-6E5ADFDD2E3D}"/>
                  </a:ext>
                </a:extLst>
              </p:cNvPr>
              <p:cNvCxnSpPr/>
              <p:nvPr/>
            </p:nvCxnSpPr>
            <p:spPr>
              <a:xfrm flipV="1">
                <a:off x="643742" y="3148957"/>
                <a:ext cx="356829" cy="8837"/>
              </a:xfrm>
              <a:prstGeom prst="line">
                <a:avLst/>
              </a:prstGeom>
              <a:noFill/>
              <a:ln w="76200" cap="flat" cmpd="dbl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34" name="Группа 433">
              <a:extLst>
                <a:ext uri="{FF2B5EF4-FFF2-40B4-BE49-F238E27FC236}">
                  <a16:creationId xmlns:a16="http://schemas.microsoft.com/office/drawing/2014/main" xmlns="" id="{64A37356-3381-4233-92F0-13B6DC8D9610}"/>
                </a:ext>
              </a:extLst>
            </p:cNvPr>
            <p:cNvGrpSpPr/>
            <p:nvPr/>
          </p:nvGrpSpPr>
          <p:grpSpPr>
            <a:xfrm>
              <a:off x="4612515" y="1783126"/>
              <a:ext cx="1074341" cy="1113595"/>
              <a:chOff x="6438794" y="2387106"/>
              <a:chExt cx="1074341" cy="1113595"/>
            </a:xfrm>
          </p:grpSpPr>
          <p:grpSp>
            <p:nvGrpSpPr>
              <p:cNvPr id="435" name="Group 15">
                <a:extLst>
                  <a:ext uri="{FF2B5EF4-FFF2-40B4-BE49-F238E27FC236}">
                    <a16:creationId xmlns:a16="http://schemas.microsoft.com/office/drawing/2014/main" xmlns="" id="{20B6AF39-25C6-4D38-8B5D-D06C188700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6782382" y="3297852"/>
                <a:ext cx="349991" cy="55707"/>
                <a:chOff x="6300" y="12617"/>
                <a:chExt cx="794" cy="114"/>
              </a:xfrm>
            </p:grpSpPr>
            <p:grpSp>
              <p:nvGrpSpPr>
                <p:cNvPr id="441" name="Group 16">
                  <a:extLst>
                    <a:ext uri="{FF2B5EF4-FFF2-40B4-BE49-F238E27FC236}">
                      <a16:creationId xmlns:a16="http://schemas.microsoft.com/office/drawing/2014/main" xmlns="" id="{0C26090C-2908-4B5D-8A16-8D21C2D40A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00" y="12617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457" name="Group 17">
                    <a:extLst>
                      <a:ext uri="{FF2B5EF4-FFF2-40B4-BE49-F238E27FC236}">
                        <a16:creationId xmlns:a16="http://schemas.microsoft.com/office/drawing/2014/main" xmlns="" id="{54455F05-377E-48AA-BC9B-507A9D917B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465" name="Group 18">
                      <a:extLst>
                        <a:ext uri="{FF2B5EF4-FFF2-40B4-BE49-F238E27FC236}">
                          <a16:creationId xmlns:a16="http://schemas.microsoft.com/office/drawing/2014/main" xmlns="" id="{5DA7E24A-1178-4827-9B8F-13002EC4F7B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469" name="Arc 19">
                        <a:extLst>
                          <a:ext uri="{FF2B5EF4-FFF2-40B4-BE49-F238E27FC236}">
                            <a16:creationId xmlns:a16="http://schemas.microsoft.com/office/drawing/2014/main" xmlns="" id="{43948121-2095-4F6A-8A68-89CBA85CE31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0" name="Arc 20">
                        <a:extLst>
                          <a:ext uri="{FF2B5EF4-FFF2-40B4-BE49-F238E27FC236}">
                            <a16:creationId xmlns:a16="http://schemas.microsoft.com/office/drawing/2014/main" xmlns="" id="{3B718B17-BC4F-473E-9F45-97BDA9AE7D3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466" name="Group 21">
                      <a:extLst>
                        <a:ext uri="{FF2B5EF4-FFF2-40B4-BE49-F238E27FC236}">
                          <a16:creationId xmlns:a16="http://schemas.microsoft.com/office/drawing/2014/main" xmlns="" id="{83FB60FC-138D-4017-AAEE-A5C85AEAB2E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467" name="Arc 22">
                        <a:extLst>
                          <a:ext uri="{FF2B5EF4-FFF2-40B4-BE49-F238E27FC236}">
                            <a16:creationId xmlns:a16="http://schemas.microsoft.com/office/drawing/2014/main" xmlns="" id="{55C82E04-F706-445B-8CBF-6E13C592196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8" name="Arc 23">
                        <a:extLst>
                          <a:ext uri="{FF2B5EF4-FFF2-40B4-BE49-F238E27FC236}">
                            <a16:creationId xmlns:a16="http://schemas.microsoft.com/office/drawing/2014/main" xmlns="" id="{76B39539-D295-499E-84C4-02FEB7FDF5D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458" name="Group 24">
                    <a:extLst>
                      <a:ext uri="{FF2B5EF4-FFF2-40B4-BE49-F238E27FC236}">
                        <a16:creationId xmlns:a16="http://schemas.microsoft.com/office/drawing/2014/main" xmlns="" id="{AA7C325E-546B-471F-8C1C-04292C2546B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459" name="Group 25">
                      <a:extLst>
                        <a:ext uri="{FF2B5EF4-FFF2-40B4-BE49-F238E27FC236}">
                          <a16:creationId xmlns:a16="http://schemas.microsoft.com/office/drawing/2014/main" xmlns="" id="{528F41D6-2173-450E-BF87-D5258AA944F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463" name="Arc 26">
                        <a:extLst>
                          <a:ext uri="{FF2B5EF4-FFF2-40B4-BE49-F238E27FC236}">
                            <a16:creationId xmlns:a16="http://schemas.microsoft.com/office/drawing/2014/main" xmlns="" id="{3E91BF54-1B42-4EA7-B04E-CCCDAE2712C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4" name="Arc 27">
                        <a:extLst>
                          <a:ext uri="{FF2B5EF4-FFF2-40B4-BE49-F238E27FC236}">
                            <a16:creationId xmlns:a16="http://schemas.microsoft.com/office/drawing/2014/main" xmlns="" id="{5ADA0BB0-6FE3-4743-8E74-BB4B3D233AC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460" name="Group 28">
                      <a:extLst>
                        <a:ext uri="{FF2B5EF4-FFF2-40B4-BE49-F238E27FC236}">
                          <a16:creationId xmlns:a16="http://schemas.microsoft.com/office/drawing/2014/main" xmlns="" id="{3118A614-C4BA-4D0F-BA3A-F508797DA37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461" name="Arc 29">
                        <a:extLst>
                          <a:ext uri="{FF2B5EF4-FFF2-40B4-BE49-F238E27FC236}">
                            <a16:creationId xmlns:a16="http://schemas.microsoft.com/office/drawing/2014/main" xmlns="" id="{B71ECD45-DED3-4F8D-8DA9-3861A22F548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2" name="Arc 30">
                        <a:extLst>
                          <a:ext uri="{FF2B5EF4-FFF2-40B4-BE49-F238E27FC236}">
                            <a16:creationId xmlns:a16="http://schemas.microsoft.com/office/drawing/2014/main" xmlns="" id="{966C0A95-38CC-4B07-85F3-8F203CF8459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442" name="Group 31">
                  <a:extLst>
                    <a:ext uri="{FF2B5EF4-FFF2-40B4-BE49-F238E27FC236}">
                      <a16:creationId xmlns:a16="http://schemas.microsoft.com/office/drawing/2014/main" xmlns="" id="{D566374C-313F-44EE-BC95-671F5062A7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91" y="12632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443" name="Group 32">
                    <a:extLst>
                      <a:ext uri="{FF2B5EF4-FFF2-40B4-BE49-F238E27FC236}">
                        <a16:creationId xmlns:a16="http://schemas.microsoft.com/office/drawing/2014/main" xmlns="" id="{5F188872-DF3B-456B-ABF4-791C00F560B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451" name="Group 33">
                      <a:extLst>
                        <a:ext uri="{FF2B5EF4-FFF2-40B4-BE49-F238E27FC236}">
                          <a16:creationId xmlns:a16="http://schemas.microsoft.com/office/drawing/2014/main" xmlns="" id="{7C1BF526-7872-4BD3-99F6-CC74CEE6742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455" name="Arc 34">
                        <a:extLst>
                          <a:ext uri="{FF2B5EF4-FFF2-40B4-BE49-F238E27FC236}">
                            <a16:creationId xmlns:a16="http://schemas.microsoft.com/office/drawing/2014/main" xmlns="" id="{AD0D5C1A-5296-4EBB-A27A-D9900A04863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56" name="Arc 35">
                        <a:extLst>
                          <a:ext uri="{FF2B5EF4-FFF2-40B4-BE49-F238E27FC236}">
                            <a16:creationId xmlns:a16="http://schemas.microsoft.com/office/drawing/2014/main" xmlns="" id="{F8876F05-E6D9-44DE-987E-1DEC9C4BAF8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452" name="Group 36">
                      <a:extLst>
                        <a:ext uri="{FF2B5EF4-FFF2-40B4-BE49-F238E27FC236}">
                          <a16:creationId xmlns:a16="http://schemas.microsoft.com/office/drawing/2014/main" xmlns="" id="{C6722E9C-17FC-4997-B17D-EB186AC6600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453" name="Arc 37">
                        <a:extLst>
                          <a:ext uri="{FF2B5EF4-FFF2-40B4-BE49-F238E27FC236}">
                            <a16:creationId xmlns:a16="http://schemas.microsoft.com/office/drawing/2014/main" xmlns="" id="{76423F4B-6B13-4F18-B6E6-260DA4DA624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ysClr val="windowText" lastClr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54" name="Arc 38">
                        <a:extLst>
                          <a:ext uri="{FF2B5EF4-FFF2-40B4-BE49-F238E27FC236}">
                            <a16:creationId xmlns:a16="http://schemas.microsoft.com/office/drawing/2014/main" xmlns="" id="{E256BD41-1C2F-4958-A616-09D0E8441BD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444" name="Group 39">
                    <a:extLst>
                      <a:ext uri="{FF2B5EF4-FFF2-40B4-BE49-F238E27FC236}">
                        <a16:creationId xmlns:a16="http://schemas.microsoft.com/office/drawing/2014/main" xmlns="" id="{73574A72-6033-438E-ABD3-1B99D7E9971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445" name="Group 40">
                      <a:extLst>
                        <a:ext uri="{FF2B5EF4-FFF2-40B4-BE49-F238E27FC236}">
                          <a16:creationId xmlns:a16="http://schemas.microsoft.com/office/drawing/2014/main" xmlns="" id="{B6AC528A-AF37-4D78-93B6-E7B3B1912DE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449" name="Arc 41">
                        <a:extLst>
                          <a:ext uri="{FF2B5EF4-FFF2-40B4-BE49-F238E27FC236}">
                            <a16:creationId xmlns:a16="http://schemas.microsoft.com/office/drawing/2014/main" xmlns="" id="{9ACF1377-59ED-4422-99A1-4D971551BB7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50" name="Arc 42">
                        <a:extLst>
                          <a:ext uri="{FF2B5EF4-FFF2-40B4-BE49-F238E27FC236}">
                            <a16:creationId xmlns:a16="http://schemas.microsoft.com/office/drawing/2014/main" xmlns="" id="{A7258A5F-B256-4FEE-A36D-A31EBEDE5E4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446" name="Group 43">
                      <a:extLst>
                        <a:ext uri="{FF2B5EF4-FFF2-40B4-BE49-F238E27FC236}">
                          <a16:creationId xmlns:a16="http://schemas.microsoft.com/office/drawing/2014/main" xmlns="" id="{102EDB22-E17A-4537-A2CD-65064C57955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447" name="Arc 44">
                        <a:extLst>
                          <a:ext uri="{FF2B5EF4-FFF2-40B4-BE49-F238E27FC236}">
                            <a16:creationId xmlns:a16="http://schemas.microsoft.com/office/drawing/2014/main" xmlns="" id="{8DC516F6-A080-43F6-82CC-BBA08B6A4A6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48" name="Arc 45">
                        <a:extLst>
                          <a:ext uri="{FF2B5EF4-FFF2-40B4-BE49-F238E27FC236}">
                            <a16:creationId xmlns:a16="http://schemas.microsoft.com/office/drawing/2014/main" xmlns="" id="{2EC0C16C-6A4C-43E2-86E9-F9F154248F7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p:grpSp>
            <p:nvGrpSpPr>
              <p:cNvPr id="436" name="Группа 435">
                <a:extLst>
                  <a:ext uri="{FF2B5EF4-FFF2-40B4-BE49-F238E27FC236}">
                    <a16:creationId xmlns:a16="http://schemas.microsoft.com/office/drawing/2014/main" xmlns="" id="{AD14A5A3-AC7A-4C79-9CCB-722FE2E7C575}"/>
                  </a:ext>
                </a:extLst>
              </p:cNvPr>
              <p:cNvGrpSpPr/>
              <p:nvPr/>
            </p:nvGrpSpPr>
            <p:grpSpPr>
              <a:xfrm>
                <a:off x="6438794" y="2387106"/>
                <a:ext cx="1074341" cy="758765"/>
                <a:chOff x="6438794" y="2387106"/>
                <a:chExt cx="1074341" cy="75876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7" name="TextBox 40">
                      <a:extLst>
                        <a:ext uri="{FF2B5EF4-FFF2-40B4-BE49-F238E27FC236}">
                          <a16:creationId xmlns:a16="http://schemas.microsoft.com/office/drawing/2014/main" xmlns="" id="{EBFC3F43-4BD9-4FBE-8424-3BF22A29A8D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63576" y="2387106"/>
                      <a:ext cx="349559" cy="3085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ru-RU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27" name="TextBox 40">
                      <a:extLst>
                        <a:ext uri="{FF2B5EF4-FFF2-40B4-BE49-F238E27FC236}">
                          <a16:creationId xmlns:a16="http://schemas.microsoft.com/office/drawing/2014/main" id="{09BF4759-AFAE-4FDE-B9EA-CD8C9B56DC6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63576" y="2387106"/>
                      <a:ext cx="349559" cy="308514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38" name="Прямая со стрелкой 437">
                  <a:extLst>
                    <a:ext uri="{FF2B5EF4-FFF2-40B4-BE49-F238E27FC236}">
                      <a16:creationId xmlns:a16="http://schemas.microsoft.com/office/drawing/2014/main" xmlns="" id="{AB53E962-0245-44A4-8EC6-A5E969D07E0B}"/>
                    </a:ext>
                  </a:extLst>
                </p:cNvPr>
                <p:cNvCxnSpPr/>
                <p:nvPr/>
              </p:nvCxnSpPr>
              <p:spPr>
                <a:xfrm rot="16200000">
                  <a:off x="6864287" y="2773581"/>
                  <a:ext cx="468147" cy="276434"/>
                </a:xfrm>
                <a:prstGeom prst="straightConnector1">
                  <a:avLst/>
                </a:prstGeom>
                <a:ln w="2222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Прямая со стрелкой 438">
                  <a:extLst>
                    <a:ext uri="{FF2B5EF4-FFF2-40B4-BE49-F238E27FC236}">
                      <a16:creationId xmlns:a16="http://schemas.microsoft.com/office/drawing/2014/main" xmlns="" id="{38416351-2266-4D81-A6C1-6D55762DA5A4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596339" y="2770887"/>
                  <a:ext cx="394999" cy="325713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0" name="TextBox 40">
                      <a:extLst>
                        <a:ext uri="{FF2B5EF4-FFF2-40B4-BE49-F238E27FC236}">
                          <a16:creationId xmlns:a16="http://schemas.microsoft.com/office/drawing/2014/main" xmlns="" id="{E6CACF47-D003-4EF0-B305-A473DEC4FB0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38794" y="2407652"/>
                      <a:ext cx="349231" cy="3079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0" name="TextBox 40">
                      <a:extLst>
                        <a:ext uri="{FF2B5EF4-FFF2-40B4-BE49-F238E27FC236}">
                          <a16:creationId xmlns:a16="http://schemas.microsoft.com/office/drawing/2014/main" id="{E60E55BB-9121-49B2-9D3D-8ADADF177D7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38794" y="2407652"/>
                      <a:ext cx="349231" cy="30795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1" name="TextBox 40">
                  <a:extLst>
                    <a:ext uri="{FF2B5EF4-FFF2-40B4-BE49-F238E27FC236}">
                      <a16:creationId xmlns:a16="http://schemas.microsoft.com/office/drawing/2014/main" xmlns="" id="{E535061E-DC65-4CD5-ACBF-3C5305682683}"/>
                    </a:ext>
                  </a:extLst>
                </p:cNvPr>
                <p:cNvSpPr txBox="1"/>
                <p:nvPr/>
              </p:nvSpPr>
              <p:spPr>
                <a:xfrm>
                  <a:off x="5510928" y="2795671"/>
                  <a:ext cx="349231" cy="3079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b="1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ru-RU" sz="1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1" name="TextBox 40">
                  <a:extLst>
                    <a:ext uri="{FF2B5EF4-FFF2-40B4-BE49-F238E27FC236}">
                      <a16:creationId xmlns:a16="http://schemas.microsoft.com/office/drawing/2014/main" id="{E535061E-DC65-4CD5-ACBF-3C53056826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0928" y="2795671"/>
                  <a:ext cx="349231" cy="307954"/>
                </a:xfrm>
                <a:prstGeom prst="rect">
                  <a:avLst/>
                </a:prstGeom>
                <a:blipFill>
                  <a:blip r:embed="rId16"/>
                  <a:stretch>
                    <a:fillRect r="-1724" b="-78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9312284C-868C-4652-848A-9C15CE454EEA}"/>
              </a:ext>
            </a:extLst>
          </p:cNvPr>
          <p:cNvGrpSpPr/>
          <p:nvPr/>
        </p:nvGrpSpPr>
        <p:grpSpPr>
          <a:xfrm>
            <a:off x="442837" y="1453669"/>
            <a:ext cx="3247640" cy="1752188"/>
            <a:chOff x="400098" y="1772816"/>
            <a:chExt cx="3247640" cy="1752188"/>
          </a:xfrm>
        </p:grpSpPr>
        <p:grpSp>
          <p:nvGrpSpPr>
            <p:cNvPr id="285" name="Группа 284">
              <a:extLst>
                <a:ext uri="{FF2B5EF4-FFF2-40B4-BE49-F238E27FC236}">
                  <a16:creationId xmlns:a16="http://schemas.microsoft.com/office/drawing/2014/main" xmlns="" id="{D36FAC02-F3C0-4384-9E84-20DEF3016CC2}"/>
                </a:ext>
              </a:extLst>
            </p:cNvPr>
            <p:cNvGrpSpPr/>
            <p:nvPr/>
          </p:nvGrpSpPr>
          <p:grpSpPr>
            <a:xfrm>
              <a:off x="1960505" y="1772816"/>
              <a:ext cx="1074341" cy="1113595"/>
              <a:chOff x="6438794" y="2387106"/>
              <a:chExt cx="1074341" cy="1113595"/>
            </a:xfrm>
          </p:grpSpPr>
          <p:grpSp>
            <p:nvGrpSpPr>
              <p:cNvPr id="286" name="Group 15">
                <a:extLst>
                  <a:ext uri="{FF2B5EF4-FFF2-40B4-BE49-F238E27FC236}">
                    <a16:creationId xmlns:a16="http://schemas.microsoft.com/office/drawing/2014/main" xmlns="" id="{8856F88B-9067-4260-A4DF-DBE2CA34F3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6782382" y="3297852"/>
                <a:ext cx="349991" cy="55707"/>
                <a:chOff x="6300" y="12617"/>
                <a:chExt cx="794" cy="114"/>
              </a:xfrm>
            </p:grpSpPr>
            <p:grpSp>
              <p:nvGrpSpPr>
                <p:cNvPr id="292" name="Group 16">
                  <a:extLst>
                    <a:ext uri="{FF2B5EF4-FFF2-40B4-BE49-F238E27FC236}">
                      <a16:creationId xmlns:a16="http://schemas.microsoft.com/office/drawing/2014/main" xmlns="" id="{91AD0CA6-B495-44DC-BB32-DE1256A89A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00" y="12617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308" name="Group 17">
                    <a:extLst>
                      <a:ext uri="{FF2B5EF4-FFF2-40B4-BE49-F238E27FC236}">
                        <a16:creationId xmlns:a16="http://schemas.microsoft.com/office/drawing/2014/main" xmlns="" id="{DCB813C8-593A-4CC4-8F5B-FA88ADCD952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316" name="Group 18">
                      <a:extLst>
                        <a:ext uri="{FF2B5EF4-FFF2-40B4-BE49-F238E27FC236}">
                          <a16:creationId xmlns:a16="http://schemas.microsoft.com/office/drawing/2014/main" xmlns="" id="{32582143-5F12-4358-9135-037121A8BB4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320" name="Arc 19">
                        <a:extLst>
                          <a:ext uri="{FF2B5EF4-FFF2-40B4-BE49-F238E27FC236}">
                            <a16:creationId xmlns:a16="http://schemas.microsoft.com/office/drawing/2014/main" xmlns="" id="{CF56DAC0-8C67-4537-976B-3EBE28B63EF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21" name="Arc 20">
                        <a:extLst>
                          <a:ext uri="{FF2B5EF4-FFF2-40B4-BE49-F238E27FC236}">
                            <a16:creationId xmlns:a16="http://schemas.microsoft.com/office/drawing/2014/main" xmlns="" id="{CB258378-0E26-42E0-A987-83E46520537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317" name="Group 21">
                      <a:extLst>
                        <a:ext uri="{FF2B5EF4-FFF2-40B4-BE49-F238E27FC236}">
                          <a16:creationId xmlns:a16="http://schemas.microsoft.com/office/drawing/2014/main" xmlns="" id="{38EC81D1-EFC7-440D-82D7-67DF86CA7B3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318" name="Arc 22">
                        <a:extLst>
                          <a:ext uri="{FF2B5EF4-FFF2-40B4-BE49-F238E27FC236}">
                            <a16:creationId xmlns:a16="http://schemas.microsoft.com/office/drawing/2014/main" xmlns="" id="{00FC7D8E-62AF-4476-BF12-DD3E6FBF613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19" name="Arc 23">
                        <a:extLst>
                          <a:ext uri="{FF2B5EF4-FFF2-40B4-BE49-F238E27FC236}">
                            <a16:creationId xmlns:a16="http://schemas.microsoft.com/office/drawing/2014/main" xmlns="" id="{71BD12AD-049B-4DC9-99DF-36232D68A66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309" name="Group 24">
                    <a:extLst>
                      <a:ext uri="{FF2B5EF4-FFF2-40B4-BE49-F238E27FC236}">
                        <a16:creationId xmlns:a16="http://schemas.microsoft.com/office/drawing/2014/main" xmlns="" id="{7C954F88-C399-421A-B291-D08778B819C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310" name="Group 25">
                      <a:extLst>
                        <a:ext uri="{FF2B5EF4-FFF2-40B4-BE49-F238E27FC236}">
                          <a16:creationId xmlns:a16="http://schemas.microsoft.com/office/drawing/2014/main" xmlns="" id="{42C344FE-D358-4401-BD01-86B9D975FB0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314" name="Arc 26">
                        <a:extLst>
                          <a:ext uri="{FF2B5EF4-FFF2-40B4-BE49-F238E27FC236}">
                            <a16:creationId xmlns:a16="http://schemas.microsoft.com/office/drawing/2014/main" xmlns="" id="{C31E8278-7CD9-46E5-85D2-F97C2CA85AF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15" name="Arc 27">
                        <a:extLst>
                          <a:ext uri="{FF2B5EF4-FFF2-40B4-BE49-F238E27FC236}">
                            <a16:creationId xmlns:a16="http://schemas.microsoft.com/office/drawing/2014/main" xmlns="" id="{D592DB41-B54F-4DAA-A14F-7BF4BFCE3A7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311" name="Group 28">
                      <a:extLst>
                        <a:ext uri="{FF2B5EF4-FFF2-40B4-BE49-F238E27FC236}">
                          <a16:creationId xmlns:a16="http://schemas.microsoft.com/office/drawing/2014/main" xmlns="" id="{C200921E-70E4-45F7-88C8-B18A375E40F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312" name="Arc 29">
                        <a:extLst>
                          <a:ext uri="{FF2B5EF4-FFF2-40B4-BE49-F238E27FC236}">
                            <a16:creationId xmlns:a16="http://schemas.microsoft.com/office/drawing/2014/main" xmlns="" id="{A3647C00-9C44-4E66-970A-46D702B8F1F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13" name="Arc 30">
                        <a:extLst>
                          <a:ext uri="{FF2B5EF4-FFF2-40B4-BE49-F238E27FC236}">
                            <a16:creationId xmlns:a16="http://schemas.microsoft.com/office/drawing/2014/main" xmlns="" id="{EE8BFD9E-BC85-43BF-9934-92F0A119D86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293" name="Group 31">
                  <a:extLst>
                    <a:ext uri="{FF2B5EF4-FFF2-40B4-BE49-F238E27FC236}">
                      <a16:creationId xmlns:a16="http://schemas.microsoft.com/office/drawing/2014/main" xmlns="" id="{8166A63B-23B0-492C-A47A-40432EF8C0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91" y="12632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294" name="Group 32">
                    <a:extLst>
                      <a:ext uri="{FF2B5EF4-FFF2-40B4-BE49-F238E27FC236}">
                        <a16:creationId xmlns:a16="http://schemas.microsoft.com/office/drawing/2014/main" xmlns="" id="{07A5CE30-F368-4FC7-8A37-44A2FC50506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302" name="Group 33">
                      <a:extLst>
                        <a:ext uri="{FF2B5EF4-FFF2-40B4-BE49-F238E27FC236}">
                          <a16:creationId xmlns:a16="http://schemas.microsoft.com/office/drawing/2014/main" xmlns="" id="{97FA7D42-4F2B-414F-929A-CFEBC9F8B1A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306" name="Arc 34">
                        <a:extLst>
                          <a:ext uri="{FF2B5EF4-FFF2-40B4-BE49-F238E27FC236}">
                            <a16:creationId xmlns:a16="http://schemas.microsoft.com/office/drawing/2014/main" xmlns="" id="{BA5591D4-A75A-4B5A-9060-0CE1173AAD0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7" name="Arc 35">
                        <a:extLst>
                          <a:ext uri="{FF2B5EF4-FFF2-40B4-BE49-F238E27FC236}">
                            <a16:creationId xmlns:a16="http://schemas.microsoft.com/office/drawing/2014/main" xmlns="" id="{BBD431F3-DC4B-4880-BFA5-3CA1FCC713B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303" name="Group 36">
                      <a:extLst>
                        <a:ext uri="{FF2B5EF4-FFF2-40B4-BE49-F238E27FC236}">
                          <a16:creationId xmlns:a16="http://schemas.microsoft.com/office/drawing/2014/main" xmlns="" id="{991F2DDB-2DBA-4979-8B68-0512021E42D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304" name="Arc 37">
                        <a:extLst>
                          <a:ext uri="{FF2B5EF4-FFF2-40B4-BE49-F238E27FC236}">
                            <a16:creationId xmlns:a16="http://schemas.microsoft.com/office/drawing/2014/main" xmlns="" id="{2FBDE6C7-18F0-449A-AAAC-50567774526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ysClr val="windowText" lastClr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5" name="Arc 38">
                        <a:extLst>
                          <a:ext uri="{FF2B5EF4-FFF2-40B4-BE49-F238E27FC236}">
                            <a16:creationId xmlns:a16="http://schemas.microsoft.com/office/drawing/2014/main" xmlns="" id="{E644BBF2-9144-48C8-9524-D6DDE8392C5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95" name="Group 39">
                    <a:extLst>
                      <a:ext uri="{FF2B5EF4-FFF2-40B4-BE49-F238E27FC236}">
                        <a16:creationId xmlns:a16="http://schemas.microsoft.com/office/drawing/2014/main" xmlns="" id="{E8108D0E-7B49-4269-986E-92CA89B87DF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296" name="Group 40">
                      <a:extLst>
                        <a:ext uri="{FF2B5EF4-FFF2-40B4-BE49-F238E27FC236}">
                          <a16:creationId xmlns:a16="http://schemas.microsoft.com/office/drawing/2014/main" xmlns="" id="{53194AFA-142E-4344-B905-FE64CD72195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300" name="Arc 41">
                        <a:extLst>
                          <a:ext uri="{FF2B5EF4-FFF2-40B4-BE49-F238E27FC236}">
                            <a16:creationId xmlns:a16="http://schemas.microsoft.com/office/drawing/2014/main" xmlns="" id="{43A62D36-B8D3-4C1A-BC12-9F412332209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1" name="Arc 42">
                        <a:extLst>
                          <a:ext uri="{FF2B5EF4-FFF2-40B4-BE49-F238E27FC236}">
                            <a16:creationId xmlns:a16="http://schemas.microsoft.com/office/drawing/2014/main" xmlns="" id="{A8444E52-E6C1-4B3B-9BF7-D31CB8D2DCD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97" name="Group 43">
                      <a:extLst>
                        <a:ext uri="{FF2B5EF4-FFF2-40B4-BE49-F238E27FC236}">
                          <a16:creationId xmlns:a16="http://schemas.microsoft.com/office/drawing/2014/main" xmlns="" id="{4EE967DB-3345-47FE-BB0B-BC00B998CC9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98" name="Arc 44">
                        <a:extLst>
                          <a:ext uri="{FF2B5EF4-FFF2-40B4-BE49-F238E27FC236}">
                            <a16:creationId xmlns:a16="http://schemas.microsoft.com/office/drawing/2014/main" xmlns="" id="{84F4275D-F529-4C85-A382-ECCA4662772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9" name="Arc 45">
                        <a:extLst>
                          <a:ext uri="{FF2B5EF4-FFF2-40B4-BE49-F238E27FC236}">
                            <a16:creationId xmlns:a16="http://schemas.microsoft.com/office/drawing/2014/main" xmlns="" id="{7F7ED35F-0616-4454-9FAC-D8F2831E8B8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p:grpSp>
            <p:nvGrpSpPr>
              <p:cNvPr id="287" name="Группа 286">
                <a:extLst>
                  <a:ext uri="{FF2B5EF4-FFF2-40B4-BE49-F238E27FC236}">
                    <a16:creationId xmlns:a16="http://schemas.microsoft.com/office/drawing/2014/main" xmlns="" id="{7FB71B43-4ACA-4DED-8AAC-52C3F147BDE3}"/>
                  </a:ext>
                </a:extLst>
              </p:cNvPr>
              <p:cNvGrpSpPr/>
              <p:nvPr/>
            </p:nvGrpSpPr>
            <p:grpSpPr>
              <a:xfrm>
                <a:off x="6438794" y="2387106"/>
                <a:ext cx="1074341" cy="758765"/>
                <a:chOff x="6438794" y="2387106"/>
                <a:chExt cx="1074341" cy="75876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8" name="TextBox 40">
                      <a:extLst>
                        <a:ext uri="{FF2B5EF4-FFF2-40B4-BE49-F238E27FC236}">
                          <a16:creationId xmlns:a16="http://schemas.microsoft.com/office/drawing/2014/main" xmlns="" id="{FC1113B3-5BCC-40F7-AA90-CCDC8F78CD1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63576" y="2387106"/>
                      <a:ext cx="349559" cy="3085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ru-RU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27" name="TextBox 40">
                      <a:extLst>
                        <a:ext uri="{FF2B5EF4-FFF2-40B4-BE49-F238E27FC236}">
                          <a16:creationId xmlns:a16="http://schemas.microsoft.com/office/drawing/2014/main" id="{09BF4759-AFAE-4FDE-B9EA-CD8C9B56DC6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63576" y="2387106"/>
                      <a:ext cx="349559" cy="308514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9" name="Прямая со стрелкой 288">
                  <a:extLst>
                    <a:ext uri="{FF2B5EF4-FFF2-40B4-BE49-F238E27FC236}">
                      <a16:creationId xmlns:a16="http://schemas.microsoft.com/office/drawing/2014/main" xmlns="" id="{2583788F-2A12-4940-93F8-1A73E82D0E54}"/>
                    </a:ext>
                  </a:extLst>
                </p:cNvPr>
                <p:cNvCxnSpPr/>
                <p:nvPr/>
              </p:nvCxnSpPr>
              <p:spPr>
                <a:xfrm rot="16200000">
                  <a:off x="6864287" y="2773581"/>
                  <a:ext cx="468147" cy="276434"/>
                </a:xfrm>
                <a:prstGeom prst="straightConnector1">
                  <a:avLst/>
                </a:prstGeom>
                <a:ln w="2222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Прямая со стрелкой 289">
                  <a:extLst>
                    <a:ext uri="{FF2B5EF4-FFF2-40B4-BE49-F238E27FC236}">
                      <a16:creationId xmlns:a16="http://schemas.microsoft.com/office/drawing/2014/main" xmlns="" id="{58768DBC-70DA-4921-9DBA-7D3145B44743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596339" y="2770887"/>
                  <a:ext cx="394999" cy="325713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1" name="TextBox 40">
                      <a:extLst>
                        <a:ext uri="{FF2B5EF4-FFF2-40B4-BE49-F238E27FC236}">
                          <a16:creationId xmlns:a16="http://schemas.microsoft.com/office/drawing/2014/main" xmlns="" id="{B87823D6-5EEB-4402-B491-521900697E3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38794" y="2407652"/>
                      <a:ext cx="349231" cy="3079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0" name="TextBox 40">
                      <a:extLst>
                        <a:ext uri="{FF2B5EF4-FFF2-40B4-BE49-F238E27FC236}">
                          <a16:creationId xmlns:a16="http://schemas.microsoft.com/office/drawing/2014/main" id="{E60E55BB-9121-49B2-9D3D-8ADADF177D7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38794" y="2407652"/>
                      <a:ext cx="349231" cy="30795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422" name="Группа 421">
              <a:extLst>
                <a:ext uri="{FF2B5EF4-FFF2-40B4-BE49-F238E27FC236}">
                  <a16:creationId xmlns:a16="http://schemas.microsoft.com/office/drawing/2014/main" xmlns="" id="{0375CAC8-B743-4365-8B25-4FA8F062FC04}"/>
                </a:ext>
              </a:extLst>
            </p:cNvPr>
            <p:cNvGrpSpPr/>
            <p:nvPr/>
          </p:nvGrpSpPr>
          <p:grpSpPr>
            <a:xfrm>
              <a:off x="400098" y="2642632"/>
              <a:ext cx="3247640" cy="882372"/>
              <a:chOff x="400098" y="2642632"/>
              <a:chExt cx="3247640" cy="882372"/>
            </a:xfrm>
          </p:grpSpPr>
          <p:sp>
            <p:nvSpPr>
              <p:cNvPr id="322" name="Овал 321">
                <a:extLst>
                  <a:ext uri="{FF2B5EF4-FFF2-40B4-BE49-F238E27FC236}">
                    <a16:creationId xmlns:a16="http://schemas.microsoft.com/office/drawing/2014/main" xmlns="" id="{BCA4204A-231E-4884-9B53-F0A81ABFF458}"/>
                  </a:ext>
                </a:extLst>
              </p:cNvPr>
              <p:cNvSpPr/>
              <p:nvPr/>
            </p:nvSpPr>
            <p:spPr>
              <a:xfrm>
                <a:off x="2083924" y="2894644"/>
                <a:ext cx="723860" cy="533998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dirty="0"/>
              </a:p>
            </p:txBody>
          </p:sp>
          <p:cxnSp>
            <p:nvCxnSpPr>
              <p:cNvPr id="323" name="Прямая соединительная линия 322">
                <a:extLst>
                  <a:ext uri="{FF2B5EF4-FFF2-40B4-BE49-F238E27FC236}">
                    <a16:creationId xmlns:a16="http://schemas.microsoft.com/office/drawing/2014/main" xmlns="" id="{501A9A5B-03AE-4153-BFCE-B2E3146C2FD5}"/>
                  </a:ext>
                </a:extLst>
              </p:cNvPr>
              <p:cNvCxnSpPr/>
              <p:nvPr/>
            </p:nvCxnSpPr>
            <p:spPr>
              <a:xfrm flipV="1">
                <a:off x="1716852" y="3166811"/>
                <a:ext cx="356829" cy="8837"/>
              </a:xfrm>
              <a:prstGeom prst="line">
                <a:avLst/>
              </a:prstGeom>
              <a:noFill/>
              <a:ln w="76200" cap="flat" cmpd="dbl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4" name="TextBox 40">
                    <a:extLst>
                      <a:ext uri="{FF2B5EF4-FFF2-40B4-BE49-F238E27FC236}">
                        <a16:creationId xmlns:a16="http://schemas.microsoft.com/office/drawing/2014/main" xmlns="" id="{2D6CA837-299E-4841-99FF-C9E7295894F0}"/>
                      </a:ext>
                    </a:extLst>
                  </p:cNvPr>
                  <p:cNvSpPr txBox="1"/>
                  <p:nvPr/>
                </p:nvSpPr>
                <p:spPr>
                  <a:xfrm>
                    <a:off x="400098" y="2977038"/>
                    <a:ext cx="349231" cy="3079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oMath>
                      </m:oMathPara>
                    </a14:m>
                    <a:endParaRPr lang="ru-RU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24" name="TextBox 40">
                    <a:extLst>
                      <a:ext uri="{FF2B5EF4-FFF2-40B4-BE49-F238E27FC236}">
                        <a16:creationId xmlns:a16="http://schemas.microsoft.com/office/drawing/2014/main" id="{2D6CA837-299E-4841-99FF-C9E7295894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0098" y="2977038"/>
                    <a:ext cx="349231" cy="30795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25" name="Группа 324">
                <a:extLst>
                  <a:ext uri="{FF2B5EF4-FFF2-40B4-BE49-F238E27FC236}">
                    <a16:creationId xmlns:a16="http://schemas.microsoft.com/office/drawing/2014/main" xmlns="" id="{B8D6E122-E0D4-4A69-9CFE-4BFF2774547A}"/>
                  </a:ext>
                </a:extLst>
              </p:cNvPr>
              <p:cNvGrpSpPr/>
              <p:nvPr/>
            </p:nvGrpSpPr>
            <p:grpSpPr>
              <a:xfrm>
                <a:off x="2822718" y="2642632"/>
                <a:ext cx="825020" cy="882372"/>
                <a:chOff x="4989992" y="2397403"/>
                <a:chExt cx="825020" cy="88237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6" name="TextBox 40">
                      <a:extLst>
                        <a:ext uri="{FF2B5EF4-FFF2-40B4-BE49-F238E27FC236}">
                          <a16:creationId xmlns:a16="http://schemas.microsoft.com/office/drawing/2014/main" xmlns="" id="{0A3F3E09-7245-4FE0-B670-FB88CAE6728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65453" y="2971261"/>
                      <a:ext cx="349559" cy="3085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sz="1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𝝂</m:t>
                                </m:r>
                              </m:e>
                              <m:sub>
                                <m:r>
                                  <a:rPr lang="ru-RU" sz="1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sub>
                            </m:sSub>
                          </m:oMath>
                        </m:oMathPara>
                      </a14:m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0" name="TextBox 40">
                      <a:extLst>
                        <a:ext uri="{FF2B5EF4-FFF2-40B4-BE49-F238E27FC236}">
                          <a16:creationId xmlns:a16="http://schemas.microsoft.com/office/drawing/2014/main" id="{74CA2DF6-E97A-4B8B-B1C4-2362DB7B5B3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65453" y="2971261"/>
                      <a:ext cx="349559" cy="30851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27" name="Прямая со стрелкой 326">
                  <a:extLst>
                    <a:ext uri="{FF2B5EF4-FFF2-40B4-BE49-F238E27FC236}">
                      <a16:creationId xmlns:a16="http://schemas.microsoft.com/office/drawing/2014/main" xmlns="" id="{6ECBF2B7-163F-4B96-BEF7-322E386E67F4}"/>
                    </a:ext>
                  </a:extLst>
                </p:cNvPr>
                <p:cNvCxnSpPr/>
                <p:nvPr/>
              </p:nvCxnSpPr>
              <p:spPr>
                <a:xfrm>
                  <a:off x="4989992" y="2898114"/>
                  <a:ext cx="468147" cy="276434"/>
                </a:xfrm>
                <a:prstGeom prst="straightConnector1">
                  <a:avLst/>
                </a:prstGeom>
                <a:ln w="2222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Прямая со стрелкой 327">
                  <a:extLst>
                    <a:ext uri="{FF2B5EF4-FFF2-40B4-BE49-F238E27FC236}">
                      <a16:creationId xmlns:a16="http://schemas.microsoft.com/office/drawing/2014/main" xmlns="" id="{AC091F79-CDAF-4EE4-9775-CE5B26D63BA6}"/>
                    </a:ext>
                  </a:extLst>
                </p:cNvPr>
                <p:cNvCxnSpPr/>
                <p:nvPr/>
              </p:nvCxnSpPr>
              <p:spPr>
                <a:xfrm flipV="1">
                  <a:off x="5004621" y="2568953"/>
                  <a:ext cx="394999" cy="325713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9" name="TextBox 40">
                      <a:extLst>
                        <a:ext uri="{FF2B5EF4-FFF2-40B4-BE49-F238E27FC236}">
                          <a16:creationId xmlns:a16="http://schemas.microsoft.com/office/drawing/2014/main" xmlns="" id="{AE19DF84-FCA2-4F33-8EF9-153A9F4BBD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99620" y="2397403"/>
                      <a:ext cx="349231" cy="3079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1" i="1" kern="12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4" name="TextBox 40">
                      <a:extLst>
                        <a:ext uri="{FF2B5EF4-FFF2-40B4-BE49-F238E27FC236}">
                          <a16:creationId xmlns:a16="http://schemas.microsoft.com/office/drawing/2014/main" id="{B8C1E915-EC38-4BCA-B26C-5B0715D071A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99620" y="2397403"/>
                      <a:ext cx="349231" cy="307954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20" name="Овал 419">
                <a:extLst>
                  <a:ext uri="{FF2B5EF4-FFF2-40B4-BE49-F238E27FC236}">
                    <a16:creationId xmlns:a16="http://schemas.microsoft.com/office/drawing/2014/main" xmlns="" id="{A7F715F0-B60F-4F2D-945C-120F51E8D9EF}"/>
                  </a:ext>
                </a:extLst>
              </p:cNvPr>
              <p:cNvSpPr/>
              <p:nvPr/>
            </p:nvSpPr>
            <p:spPr>
              <a:xfrm>
                <a:off x="992973" y="2932671"/>
                <a:ext cx="723860" cy="533998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dirty="0"/>
              </a:p>
            </p:txBody>
          </p:sp>
          <p:cxnSp>
            <p:nvCxnSpPr>
              <p:cNvPr id="421" name="Прямая соединительная линия 420">
                <a:extLst>
                  <a:ext uri="{FF2B5EF4-FFF2-40B4-BE49-F238E27FC236}">
                    <a16:creationId xmlns:a16="http://schemas.microsoft.com/office/drawing/2014/main" xmlns="" id="{1AFFD57B-AB4A-4E27-9BB2-A29F7DA7E4B4}"/>
                  </a:ext>
                </a:extLst>
              </p:cNvPr>
              <p:cNvCxnSpPr/>
              <p:nvPr/>
            </p:nvCxnSpPr>
            <p:spPr>
              <a:xfrm flipV="1">
                <a:off x="643742" y="3148957"/>
                <a:ext cx="356829" cy="8837"/>
              </a:xfrm>
              <a:prstGeom prst="line">
                <a:avLst/>
              </a:prstGeom>
              <a:noFill/>
              <a:ln w="76200" cap="flat" cmpd="dbl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2" name="TextBox 40">
                  <a:extLst>
                    <a:ext uri="{FF2B5EF4-FFF2-40B4-BE49-F238E27FC236}">
                      <a16:creationId xmlns:a16="http://schemas.microsoft.com/office/drawing/2014/main" xmlns="" id="{35F569EE-BC21-4908-BD02-3BBD795DCFD9}"/>
                    </a:ext>
                  </a:extLst>
                </p:cNvPr>
                <p:cNvSpPr txBox="1"/>
                <p:nvPr/>
              </p:nvSpPr>
              <p:spPr>
                <a:xfrm>
                  <a:off x="1721452" y="2796609"/>
                  <a:ext cx="349231" cy="3079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b="1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ru-RU" sz="1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2" name="TextBox 40">
                  <a:extLst>
                    <a:ext uri="{FF2B5EF4-FFF2-40B4-BE49-F238E27FC236}">
                      <a16:creationId xmlns:a16="http://schemas.microsoft.com/office/drawing/2014/main" id="{35F569EE-BC21-4908-BD02-3BBD795DCF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1452" y="2796609"/>
                  <a:ext cx="349231" cy="307954"/>
                </a:xfrm>
                <a:prstGeom prst="rect">
                  <a:avLst/>
                </a:prstGeom>
                <a:blipFill>
                  <a:blip r:embed="rId17"/>
                  <a:stretch>
                    <a:fillRect r="-1724" b="-78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B6E1EDA4-A2C8-486E-AD20-992A890DE159}"/>
              </a:ext>
            </a:extLst>
          </p:cNvPr>
          <p:cNvGrpSpPr/>
          <p:nvPr/>
        </p:nvGrpSpPr>
        <p:grpSpPr>
          <a:xfrm>
            <a:off x="4499971" y="3111816"/>
            <a:ext cx="3331737" cy="1622349"/>
            <a:chOff x="4319962" y="3973686"/>
            <a:chExt cx="3331737" cy="1622349"/>
          </a:xfrm>
        </p:grpSpPr>
        <p:sp>
          <p:nvSpPr>
            <p:cNvPr id="376" name="Овал 375">
              <a:extLst>
                <a:ext uri="{FF2B5EF4-FFF2-40B4-BE49-F238E27FC236}">
                  <a16:creationId xmlns:a16="http://schemas.microsoft.com/office/drawing/2014/main" xmlns="" id="{AEAF597F-FE34-4E72-8DA0-C431C58CE508}"/>
                </a:ext>
              </a:extLst>
            </p:cNvPr>
            <p:cNvSpPr/>
            <p:nvPr/>
          </p:nvSpPr>
          <p:spPr>
            <a:xfrm>
              <a:off x="6087886" y="4965925"/>
              <a:ext cx="723859" cy="533786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7" name="TextBox 40">
                  <a:extLst>
                    <a:ext uri="{FF2B5EF4-FFF2-40B4-BE49-F238E27FC236}">
                      <a16:creationId xmlns:a16="http://schemas.microsoft.com/office/drawing/2014/main" xmlns="" id="{CA57E8E2-8F68-4777-A49D-24A859AE54E9}"/>
                    </a:ext>
                  </a:extLst>
                </p:cNvPr>
                <p:cNvSpPr txBox="1"/>
                <p:nvPr/>
              </p:nvSpPr>
              <p:spPr>
                <a:xfrm>
                  <a:off x="7302140" y="5287644"/>
                  <a:ext cx="349559" cy="3083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ru-RU" sz="1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sub>
                        </m:sSub>
                      </m:oMath>
                    </m:oMathPara>
                  </a14:m>
                  <a:endParaRPr lang="ru-RU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7" name="TextBox 40">
                  <a:extLst>
                    <a:ext uri="{FF2B5EF4-FFF2-40B4-BE49-F238E27FC236}">
                      <a16:creationId xmlns:a16="http://schemas.microsoft.com/office/drawing/2014/main" id="{CA57E8E2-8F68-4777-A49D-24A859AE54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2140" y="5287644"/>
                  <a:ext cx="349559" cy="30839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8" name="Прямая со стрелкой 377">
              <a:extLst>
                <a:ext uri="{FF2B5EF4-FFF2-40B4-BE49-F238E27FC236}">
                  <a16:creationId xmlns:a16="http://schemas.microsoft.com/office/drawing/2014/main" xmlns="" id="{42C7A150-799A-43AE-9C6F-701BA26BECD6}"/>
                </a:ext>
              </a:extLst>
            </p:cNvPr>
            <p:cNvCxnSpPr/>
            <p:nvPr/>
          </p:nvCxnSpPr>
          <p:spPr>
            <a:xfrm>
              <a:off x="6826679" y="5214526"/>
              <a:ext cx="468147" cy="276324"/>
            </a:xfrm>
            <a:prstGeom prst="straightConnector1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79" name="Прямая со стрелкой 378">
              <a:extLst>
                <a:ext uri="{FF2B5EF4-FFF2-40B4-BE49-F238E27FC236}">
                  <a16:creationId xmlns:a16="http://schemas.microsoft.com/office/drawing/2014/main" xmlns="" id="{DC6923CD-823A-4EE7-BCF0-03519677C376}"/>
                </a:ext>
              </a:extLst>
            </p:cNvPr>
            <p:cNvCxnSpPr/>
            <p:nvPr/>
          </p:nvCxnSpPr>
          <p:spPr>
            <a:xfrm flipV="1">
              <a:off x="6841308" y="4885495"/>
              <a:ext cx="394999" cy="325583"/>
            </a:xfrm>
            <a:prstGeom prst="straightConnector1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0" name="TextBox 40">
                  <a:extLst>
                    <a:ext uri="{FF2B5EF4-FFF2-40B4-BE49-F238E27FC236}">
                      <a16:creationId xmlns:a16="http://schemas.microsoft.com/office/drawing/2014/main" xmlns="" id="{C0A7C90A-A1A1-469C-BC9D-4554984DF3BE}"/>
                    </a:ext>
                  </a:extLst>
                </p:cNvPr>
                <p:cNvSpPr txBox="1"/>
                <p:nvPr/>
              </p:nvSpPr>
              <p:spPr>
                <a:xfrm>
                  <a:off x="4319962" y="5106411"/>
                  <a:ext cx="349230" cy="3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oMath>
                    </m:oMathPara>
                  </a14:m>
                  <a:endPara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0" name="TextBox 40">
                  <a:extLst>
                    <a:ext uri="{FF2B5EF4-FFF2-40B4-BE49-F238E27FC236}">
                      <a16:creationId xmlns:a16="http://schemas.microsoft.com/office/drawing/2014/main" id="{C0A7C90A-A1A1-469C-BC9D-4554984DF3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9962" y="5106411"/>
                  <a:ext cx="349230" cy="30783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1" name="Прямая соединительная линия 380">
              <a:extLst>
                <a:ext uri="{FF2B5EF4-FFF2-40B4-BE49-F238E27FC236}">
                  <a16:creationId xmlns:a16="http://schemas.microsoft.com/office/drawing/2014/main" xmlns="" id="{D710AC6C-5599-45DC-B1E3-64584E3C34EF}"/>
                </a:ext>
              </a:extLst>
            </p:cNvPr>
            <p:cNvCxnSpPr/>
            <p:nvPr/>
          </p:nvCxnSpPr>
          <p:spPr>
            <a:xfrm flipV="1">
              <a:off x="5711936" y="5237984"/>
              <a:ext cx="356829" cy="8834"/>
            </a:xfrm>
            <a:prstGeom prst="line">
              <a:avLst/>
            </a:prstGeom>
            <a:noFill/>
            <a:ln w="76200" cap="flat" cmpd="dbl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2" name="TextBox 40">
                  <a:extLst>
                    <a:ext uri="{FF2B5EF4-FFF2-40B4-BE49-F238E27FC236}">
                      <a16:creationId xmlns:a16="http://schemas.microsoft.com/office/drawing/2014/main" xmlns="" id="{6D8235E1-A454-477F-91C5-ED0E83211DCD}"/>
                    </a:ext>
                  </a:extLst>
                </p:cNvPr>
                <p:cNvSpPr txBox="1"/>
                <p:nvPr/>
              </p:nvSpPr>
              <p:spPr>
                <a:xfrm>
                  <a:off x="7241304" y="4728481"/>
                  <a:ext cx="349231" cy="3079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oMath>
                    </m:oMathPara>
                  </a14:m>
                  <a:endPara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2" name="TextBox 40">
                  <a:extLst>
                    <a:ext uri="{FF2B5EF4-FFF2-40B4-BE49-F238E27FC236}">
                      <a16:creationId xmlns:a16="http://schemas.microsoft.com/office/drawing/2014/main" id="{6D8235E1-A454-477F-91C5-ED0E83211D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1304" y="4728481"/>
                  <a:ext cx="349231" cy="307954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3" name="Группа 382">
              <a:extLst>
                <a:ext uri="{FF2B5EF4-FFF2-40B4-BE49-F238E27FC236}">
                  <a16:creationId xmlns:a16="http://schemas.microsoft.com/office/drawing/2014/main" xmlns="" id="{35F79687-B72E-42C5-9F10-35071299D761}"/>
                </a:ext>
              </a:extLst>
            </p:cNvPr>
            <p:cNvGrpSpPr/>
            <p:nvPr/>
          </p:nvGrpSpPr>
          <p:grpSpPr>
            <a:xfrm>
              <a:off x="6475175" y="3973686"/>
              <a:ext cx="1074341" cy="1113595"/>
              <a:chOff x="6438794" y="2387106"/>
              <a:chExt cx="1074341" cy="1113595"/>
            </a:xfrm>
          </p:grpSpPr>
          <p:grpSp>
            <p:nvGrpSpPr>
              <p:cNvPr id="384" name="Group 15">
                <a:extLst>
                  <a:ext uri="{FF2B5EF4-FFF2-40B4-BE49-F238E27FC236}">
                    <a16:creationId xmlns:a16="http://schemas.microsoft.com/office/drawing/2014/main" xmlns="" id="{4B84D3A9-C9D2-47AA-9042-0E30BAA569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6782382" y="3297852"/>
                <a:ext cx="349991" cy="55707"/>
                <a:chOff x="6300" y="12617"/>
                <a:chExt cx="794" cy="114"/>
              </a:xfrm>
            </p:grpSpPr>
            <p:grpSp>
              <p:nvGrpSpPr>
                <p:cNvPr id="390" name="Group 16">
                  <a:extLst>
                    <a:ext uri="{FF2B5EF4-FFF2-40B4-BE49-F238E27FC236}">
                      <a16:creationId xmlns:a16="http://schemas.microsoft.com/office/drawing/2014/main" xmlns="" id="{A8055FB0-633F-487F-A201-FD4B1BA111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00" y="12617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406" name="Group 17">
                    <a:extLst>
                      <a:ext uri="{FF2B5EF4-FFF2-40B4-BE49-F238E27FC236}">
                        <a16:creationId xmlns:a16="http://schemas.microsoft.com/office/drawing/2014/main" xmlns="" id="{A5001D46-1742-44C6-B24D-9921FEC58B7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414" name="Group 18">
                      <a:extLst>
                        <a:ext uri="{FF2B5EF4-FFF2-40B4-BE49-F238E27FC236}">
                          <a16:creationId xmlns:a16="http://schemas.microsoft.com/office/drawing/2014/main" xmlns="" id="{E1D401DE-1713-44E4-821F-2B29739831C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418" name="Arc 19">
                        <a:extLst>
                          <a:ext uri="{FF2B5EF4-FFF2-40B4-BE49-F238E27FC236}">
                            <a16:creationId xmlns:a16="http://schemas.microsoft.com/office/drawing/2014/main" xmlns="" id="{DB00776C-1DF6-41CE-9CD5-5CF2DAD5FB2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9" name="Arc 20">
                        <a:extLst>
                          <a:ext uri="{FF2B5EF4-FFF2-40B4-BE49-F238E27FC236}">
                            <a16:creationId xmlns:a16="http://schemas.microsoft.com/office/drawing/2014/main" xmlns="" id="{C1548803-53A6-4EA3-8E89-A1C83ECF09A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415" name="Group 21">
                      <a:extLst>
                        <a:ext uri="{FF2B5EF4-FFF2-40B4-BE49-F238E27FC236}">
                          <a16:creationId xmlns:a16="http://schemas.microsoft.com/office/drawing/2014/main" xmlns="" id="{551DEF3F-CB08-4762-8460-41E044D76C6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416" name="Arc 22">
                        <a:extLst>
                          <a:ext uri="{FF2B5EF4-FFF2-40B4-BE49-F238E27FC236}">
                            <a16:creationId xmlns:a16="http://schemas.microsoft.com/office/drawing/2014/main" xmlns="" id="{3217E693-5E1E-4CEB-A296-0AB9B9437FC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7" name="Arc 23">
                        <a:extLst>
                          <a:ext uri="{FF2B5EF4-FFF2-40B4-BE49-F238E27FC236}">
                            <a16:creationId xmlns:a16="http://schemas.microsoft.com/office/drawing/2014/main" xmlns="" id="{CF583FF4-6E91-481A-AECB-F3DEEC2CF6B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407" name="Group 24">
                    <a:extLst>
                      <a:ext uri="{FF2B5EF4-FFF2-40B4-BE49-F238E27FC236}">
                        <a16:creationId xmlns:a16="http://schemas.microsoft.com/office/drawing/2014/main" xmlns="" id="{D7CBBE5D-A510-4648-A2D9-96CC35A66CB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408" name="Group 25">
                      <a:extLst>
                        <a:ext uri="{FF2B5EF4-FFF2-40B4-BE49-F238E27FC236}">
                          <a16:creationId xmlns:a16="http://schemas.microsoft.com/office/drawing/2014/main" xmlns="" id="{F7720895-7732-450D-912B-7DC59E4AE10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412" name="Arc 26">
                        <a:extLst>
                          <a:ext uri="{FF2B5EF4-FFF2-40B4-BE49-F238E27FC236}">
                            <a16:creationId xmlns:a16="http://schemas.microsoft.com/office/drawing/2014/main" xmlns="" id="{82FD965E-15A3-41C1-81F9-7204A87057C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3" name="Arc 27">
                        <a:extLst>
                          <a:ext uri="{FF2B5EF4-FFF2-40B4-BE49-F238E27FC236}">
                            <a16:creationId xmlns:a16="http://schemas.microsoft.com/office/drawing/2014/main" xmlns="" id="{9F96C394-31E5-4562-91A5-16E6A62189A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409" name="Group 28">
                      <a:extLst>
                        <a:ext uri="{FF2B5EF4-FFF2-40B4-BE49-F238E27FC236}">
                          <a16:creationId xmlns:a16="http://schemas.microsoft.com/office/drawing/2014/main" xmlns="" id="{C30A59DF-752D-4925-A146-DA35F5C53DC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410" name="Arc 29">
                        <a:extLst>
                          <a:ext uri="{FF2B5EF4-FFF2-40B4-BE49-F238E27FC236}">
                            <a16:creationId xmlns:a16="http://schemas.microsoft.com/office/drawing/2014/main" xmlns="" id="{659C4C94-F411-4369-8BB0-2B1C136F17A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1" name="Arc 30">
                        <a:extLst>
                          <a:ext uri="{FF2B5EF4-FFF2-40B4-BE49-F238E27FC236}">
                            <a16:creationId xmlns:a16="http://schemas.microsoft.com/office/drawing/2014/main" xmlns="" id="{900BD155-A83E-43AA-B197-DA1DED5D980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391" name="Group 31">
                  <a:extLst>
                    <a:ext uri="{FF2B5EF4-FFF2-40B4-BE49-F238E27FC236}">
                      <a16:creationId xmlns:a16="http://schemas.microsoft.com/office/drawing/2014/main" xmlns="" id="{B6465536-5F53-4365-8190-570A32B357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91" y="12632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392" name="Group 32">
                    <a:extLst>
                      <a:ext uri="{FF2B5EF4-FFF2-40B4-BE49-F238E27FC236}">
                        <a16:creationId xmlns:a16="http://schemas.microsoft.com/office/drawing/2014/main" xmlns="" id="{1D1E8FAC-E960-461C-B60B-774EEDE901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400" name="Group 33">
                      <a:extLst>
                        <a:ext uri="{FF2B5EF4-FFF2-40B4-BE49-F238E27FC236}">
                          <a16:creationId xmlns:a16="http://schemas.microsoft.com/office/drawing/2014/main" xmlns="" id="{ABA39A7D-64FB-4B66-BA8F-627890C9FA9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404" name="Arc 34">
                        <a:extLst>
                          <a:ext uri="{FF2B5EF4-FFF2-40B4-BE49-F238E27FC236}">
                            <a16:creationId xmlns:a16="http://schemas.microsoft.com/office/drawing/2014/main" xmlns="" id="{0992661A-4EB5-4E8F-981B-0235D1902C8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05" name="Arc 35">
                        <a:extLst>
                          <a:ext uri="{FF2B5EF4-FFF2-40B4-BE49-F238E27FC236}">
                            <a16:creationId xmlns:a16="http://schemas.microsoft.com/office/drawing/2014/main" xmlns="" id="{287AD14F-AEFD-4B6F-B818-CA98F490682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401" name="Group 36">
                      <a:extLst>
                        <a:ext uri="{FF2B5EF4-FFF2-40B4-BE49-F238E27FC236}">
                          <a16:creationId xmlns:a16="http://schemas.microsoft.com/office/drawing/2014/main" xmlns="" id="{4D53A828-E69F-46D0-B621-BA2677B152E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402" name="Arc 37">
                        <a:extLst>
                          <a:ext uri="{FF2B5EF4-FFF2-40B4-BE49-F238E27FC236}">
                            <a16:creationId xmlns:a16="http://schemas.microsoft.com/office/drawing/2014/main" xmlns="" id="{38838DFD-CBC5-4DE9-A47C-5CA8096786D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ysClr val="windowText" lastClr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03" name="Arc 38">
                        <a:extLst>
                          <a:ext uri="{FF2B5EF4-FFF2-40B4-BE49-F238E27FC236}">
                            <a16:creationId xmlns:a16="http://schemas.microsoft.com/office/drawing/2014/main" xmlns="" id="{1EB93AE2-3282-4837-8996-896BF601AB3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393" name="Group 39">
                    <a:extLst>
                      <a:ext uri="{FF2B5EF4-FFF2-40B4-BE49-F238E27FC236}">
                        <a16:creationId xmlns:a16="http://schemas.microsoft.com/office/drawing/2014/main" xmlns="" id="{5BB17724-1BC8-49A4-935D-F3AA121B2B1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394" name="Group 40">
                      <a:extLst>
                        <a:ext uri="{FF2B5EF4-FFF2-40B4-BE49-F238E27FC236}">
                          <a16:creationId xmlns:a16="http://schemas.microsoft.com/office/drawing/2014/main" xmlns="" id="{898EAE1E-B9D2-4A47-BFDF-22FB4DD9523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398" name="Arc 41">
                        <a:extLst>
                          <a:ext uri="{FF2B5EF4-FFF2-40B4-BE49-F238E27FC236}">
                            <a16:creationId xmlns:a16="http://schemas.microsoft.com/office/drawing/2014/main" xmlns="" id="{AE6EF8F5-2A3B-43A2-B978-332F611FB08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99" name="Arc 42">
                        <a:extLst>
                          <a:ext uri="{FF2B5EF4-FFF2-40B4-BE49-F238E27FC236}">
                            <a16:creationId xmlns:a16="http://schemas.microsoft.com/office/drawing/2014/main" xmlns="" id="{780D67E7-D480-4AAA-8F2F-828079F311E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395" name="Group 43">
                      <a:extLst>
                        <a:ext uri="{FF2B5EF4-FFF2-40B4-BE49-F238E27FC236}">
                          <a16:creationId xmlns:a16="http://schemas.microsoft.com/office/drawing/2014/main" xmlns="" id="{E0B31B53-7A94-44DF-A235-4AB19294964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396" name="Arc 44">
                        <a:extLst>
                          <a:ext uri="{FF2B5EF4-FFF2-40B4-BE49-F238E27FC236}">
                            <a16:creationId xmlns:a16="http://schemas.microsoft.com/office/drawing/2014/main" xmlns="" id="{7F6A1D44-E3DD-4809-9B08-A91863B9A88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97" name="Arc 45">
                        <a:extLst>
                          <a:ext uri="{FF2B5EF4-FFF2-40B4-BE49-F238E27FC236}">
                            <a16:creationId xmlns:a16="http://schemas.microsoft.com/office/drawing/2014/main" xmlns="" id="{C963F103-635A-401B-94D1-CD51361EC77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p:grpSp>
            <p:nvGrpSpPr>
              <p:cNvPr id="385" name="Группа 384">
                <a:extLst>
                  <a:ext uri="{FF2B5EF4-FFF2-40B4-BE49-F238E27FC236}">
                    <a16:creationId xmlns:a16="http://schemas.microsoft.com/office/drawing/2014/main" xmlns="" id="{C717D123-3309-40B5-8ADF-B44A33E18D7D}"/>
                  </a:ext>
                </a:extLst>
              </p:cNvPr>
              <p:cNvGrpSpPr/>
              <p:nvPr/>
            </p:nvGrpSpPr>
            <p:grpSpPr>
              <a:xfrm>
                <a:off x="6438794" y="2387106"/>
                <a:ext cx="1074341" cy="758765"/>
                <a:chOff x="6438794" y="2387106"/>
                <a:chExt cx="1074341" cy="75876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6" name="TextBox 40">
                      <a:extLst>
                        <a:ext uri="{FF2B5EF4-FFF2-40B4-BE49-F238E27FC236}">
                          <a16:creationId xmlns:a16="http://schemas.microsoft.com/office/drawing/2014/main" xmlns="" id="{BE24223D-5789-47E2-AA14-104BD84433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63576" y="2387106"/>
                      <a:ext cx="349559" cy="3085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ru-RU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0" name="TextBox 40">
                      <a:extLst>
                        <a:ext uri="{FF2B5EF4-FFF2-40B4-BE49-F238E27FC236}">
                          <a16:creationId xmlns:a16="http://schemas.microsoft.com/office/drawing/2014/main" id="{907CA566-DD22-4914-8875-2748D595D28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63576" y="2387106"/>
                      <a:ext cx="349559" cy="30851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87" name="Прямая со стрелкой 386">
                  <a:extLst>
                    <a:ext uri="{FF2B5EF4-FFF2-40B4-BE49-F238E27FC236}">
                      <a16:creationId xmlns:a16="http://schemas.microsoft.com/office/drawing/2014/main" xmlns="" id="{BCDA4863-BFEC-4142-B0DB-B3472F30D3FE}"/>
                    </a:ext>
                  </a:extLst>
                </p:cNvPr>
                <p:cNvCxnSpPr/>
                <p:nvPr/>
              </p:nvCxnSpPr>
              <p:spPr>
                <a:xfrm rot="16200000">
                  <a:off x="6864287" y="2773581"/>
                  <a:ext cx="468147" cy="276434"/>
                </a:xfrm>
                <a:prstGeom prst="straightConnector1">
                  <a:avLst/>
                </a:prstGeom>
                <a:ln w="2222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Прямая со стрелкой 387">
                  <a:extLst>
                    <a:ext uri="{FF2B5EF4-FFF2-40B4-BE49-F238E27FC236}">
                      <a16:creationId xmlns:a16="http://schemas.microsoft.com/office/drawing/2014/main" xmlns="" id="{D583F4AB-9A68-4DC4-806B-BFF626C54584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596339" y="2770887"/>
                  <a:ext cx="394999" cy="325713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9" name="TextBox 40">
                      <a:extLst>
                        <a:ext uri="{FF2B5EF4-FFF2-40B4-BE49-F238E27FC236}">
                          <a16:creationId xmlns:a16="http://schemas.microsoft.com/office/drawing/2014/main" xmlns="" id="{59C7C55D-8875-40BB-935F-DB29F2967DA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38794" y="2407652"/>
                      <a:ext cx="349231" cy="3079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3" name="TextBox 40">
                      <a:extLst>
                        <a:ext uri="{FF2B5EF4-FFF2-40B4-BE49-F238E27FC236}">
                          <a16:creationId xmlns:a16="http://schemas.microsoft.com/office/drawing/2014/main" id="{EA32BF42-81D7-4300-9EC6-29D1514B4AF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38794" y="2407652"/>
                      <a:ext cx="349231" cy="307954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92" name="Овал 191">
              <a:extLst>
                <a:ext uri="{FF2B5EF4-FFF2-40B4-BE49-F238E27FC236}">
                  <a16:creationId xmlns:a16="http://schemas.microsoft.com/office/drawing/2014/main" xmlns="" id="{BAF85E97-F946-4E14-B9F3-F232D2434579}"/>
                </a:ext>
              </a:extLst>
            </p:cNvPr>
            <p:cNvSpPr/>
            <p:nvPr/>
          </p:nvSpPr>
          <p:spPr>
            <a:xfrm>
              <a:off x="4988443" y="4986538"/>
              <a:ext cx="723859" cy="533786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193" name="Прямая соединительная линия 192">
              <a:extLst>
                <a:ext uri="{FF2B5EF4-FFF2-40B4-BE49-F238E27FC236}">
                  <a16:creationId xmlns:a16="http://schemas.microsoft.com/office/drawing/2014/main" xmlns="" id="{1E22798D-7FBF-4A84-9665-6BC6E58BA00A}"/>
                </a:ext>
              </a:extLst>
            </p:cNvPr>
            <p:cNvCxnSpPr/>
            <p:nvPr/>
          </p:nvCxnSpPr>
          <p:spPr>
            <a:xfrm flipV="1">
              <a:off x="4626465" y="5255910"/>
              <a:ext cx="356829" cy="8834"/>
            </a:xfrm>
            <a:prstGeom prst="line">
              <a:avLst/>
            </a:prstGeom>
            <a:noFill/>
            <a:ln w="76200" cap="flat" cmpd="dbl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40">
                  <a:extLst>
                    <a:ext uri="{FF2B5EF4-FFF2-40B4-BE49-F238E27FC236}">
                      <a16:creationId xmlns:a16="http://schemas.microsoft.com/office/drawing/2014/main" xmlns="" id="{CD7C3F75-153F-41AF-BA75-AFFA2D1B1C86}"/>
                    </a:ext>
                  </a:extLst>
                </p:cNvPr>
                <p:cNvSpPr txBox="1"/>
                <p:nvPr/>
              </p:nvSpPr>
              <p:spPr>
                <a:xfrm>
                  <a:off x="5716639" y="4868732"/>
                  <a:ext cx="349231" cy="3079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b="1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ru-RU" sz="1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4" name="TextBox 40">
                  <a:extLst>
                    <a:ext uri="{FF2B5EF4-FFF2-40B4-BE49-F238E27FC236}">
                      <a16:creationId xmlns:a16="http://schemas.microsoft.com/office/drawing/2014/main" id="{CD7C3F75-153F-41AF-BA75-AFFA2D1B1C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6639" y="4868732"/>
                  <a:ext cx="349231" cy="307954"/>
                </a:xfrm>
                <a:prstGeom prst="rect">
                  <a:avLst/>
                </a:prstGeom>
                <a:blipFill>
                  <a:blip r:embed="rId21"/>
                  <a:stretch>
                    <a:fillRect r="-1724" b="-78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6452DFF6-E8DB-4ED3-8716-1BEBE01AEFB4}"/>
              </a:ext>
            </a:extLst>
          </p:cNvPr>
          <p:cNvGrpSpPr/>
          <p:nvPr/>
        </p:nvGrpSpPr>
        <p:grpSpPr>
          <a:xfrm>
            <a:off x="468041" y="3282082"/>
            <a:ext cx="3768868" cy="1508528"/>
            <a:chOff x="415107" y="4079772"/>
            <a:chExt cx="3768868" cy="1508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1" name="TextBox 40">
                  <a:extLst>
                    <a:ext uri="{FF2B5EF4-FFF2-40B4-BE49-F238E27FC236}">
                      <a16:creationId xmlns:a16="http://schemas.microsoft.com/office/drawing/2014/main" xmlns="" id="{EFE2BA64-784B-4D08-9DA0-E4B945ECA1AE}"/>
                    </a:ext>
                  </a:extLst>
                </p:cNvPr>
                <p:cNvSpPr txBox="1"/>
                <p:nvPr/>
              </p:nvSpPr>
              <p:spPr>
                <a:xfrm>
                  <a:off x="415107" y="5039169"/>
                  <a:ext cx="349515" cy="308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oMath>
                    </m:oMathPara>
                  </a14:m>
                  <a:endPara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1" name="TextBox 40">
                  <a:extLst>
                    <a:ext uri="{FF2B5EF4-FFF2-40B4-BE49-F238E27FC236}">
                      <a16:creationId xmlns:a16="http://schemas.microsoft.com/office/drawing/2014/main" id="{EFE2BA64-784B-4D08-9DA0-E4B945ECA1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107" y="5039169"/>
                  <a:ext cx="349515" cy="30839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6" name="Прямая соединительная линия 335">
              <a:extLst>
                <a:ext uri="{FF2B5EF4-FFF2-40B4-BE49-F238E27FC236}">
                  <a16:creationId xmlns:a16="http://schemas.microsoft.com/office/drawing/2014/main" xmlns="" id="{27E1FAA6-501C-4727-B5E1-C2FBC2335514}"/>
                </a:ext>
              </a:extLst>
            </p:cNvPr>
            <p:cNvCxnSpPr/>
            <p:nvPr/>
          </p:nvCxnSpPr>
          <p:spPr>
            <a:xfrm>
              <a:off x="764622" y="5226261"/>
              <a:ext cx="822325" cy="0"/>
            </a:xfrm>
            <a:prstGeom prst="line">
              <a:avLst/>
            </a:prstGeom>
            <a:noFill/>
            <a:ln w="76200" cap="flat" cmpd="dbl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xmlns="" id="{EFBEE3F5-295E-49FE-9D20-3B72A3775706}"/>
                </a:ext>
              </a:extLst>
            </p:cNvPr>
            <p:cNvGrpSpPr/>
            <p:nvPr/>
          </p:nvGrpSpPr>
          <p:grpSpPr>
            <a:xfrm>
              <a:off x="2627784" y="4683834"/>
              <a:ext cx="1556191" cy="904466"/>
              <a:chOff x="2311998" y="4706920"/>
              <a:chExt cx="1556191" cy="904466"/>
            </a:xfrm>
          </p:grpSpPr>
          <p:sp>
            <p:nvSpPr>
              <p:cNvPr id="332" name="Овал 331">
                <a:extLst>
                  <a:ext uri="{FF2B5EF4-FFF2-40B4-BE49-F238E27FC236}">
                    <a16:creationId xmlns:a16="http://schemas.microsoft.com/office/drawing/2014/main" xmlns="" id="{090421E3-5189-4FED-BBC7-B880DA86718A}"/>
                  </a:ext>
                </a:extLst>
              </p:cNvPr>
              <p:cNvSpPr/>
              <p:nvPr/>
            </p:nvSpPr>
            <p:spPr>
              <a:xfrm>
                <a:off x="2311998" y="4981008"/>
                <a:ext cx="724031" cy="534292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3" name="TextBox 40">
                    <a:extLst>
                      <a:ext uri="{FF2B5EF4-FFF2-40B4-BE49-F238E27FC236}">
                        <a16:creationId xmlns:a16="http://schemas.microsoft.com/office/drawing/2014/main" xmlns="" id="{68ACA244-D3A8-4498-A615-3BC9B7DE1D9B}"/>
                      </a:ext>
                    </a:extLst>
                  </p:cNvPr>
                  <p:cNvSpPr txBox="1"/>
                  <p:nvPr/>
                </p:nvSpPr>
                <p:spPr>
                  <a:xfrm>
                    <a:off x="3518740" y="5302860"/>
                    <a:ext cx="349449" cy="3085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sub>
                          </m:sSub>
                        </m:oMath>
                      </m:oMathPara>
                    </a14:m>
                    <a:endParaRPr lang="ru-RU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33" name="TextBox 40">
                    <a:extLst>
                      <a:ext uri="{FF2B5EF4-FFF2-40B4-BE49-F238E27FC236}">
                        <a16:creationId xmlns:a16="http://schemas.microsoft.com/office/drawing/2014/main" id="{68ACA244-D3A8-4498-A615-3BC9B7DE1D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8740" y="5302860"/>
                    <a:ext cx="349449" cy="308526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4" name="Прямая со стрелкой 333">
                <a:extLst>
                  <a:ext uri="{FF2B5EF4-FFF2-40B4-BE49-F238E27FC236}">
                    <a16:creationId xmlns:a16="http://schemas.microsoft.com/office/drawing/2014/main" xmlns="" id="{76622E9C-1D57-4BD9-9A04-F22C3CB84106}"/>
                  </a:ext>
                </a:extLst>
              </p:cNvPr>
              <p:cNvCxnSpPr/>
              <p:nvPr/>
            </p:nvCxnSpPr>
            <p:spPr>
              <a:xfrm>
                <a:off x="3043427" y="5229710"/>
                <a:ext cx="468000" cy="276445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5" name="Прямая со стрелкой 334">
                <a:extLst>
                  <a:ext uri="{FF2B5EF4-FFF2-40B4-BE49-F238E27FC236}">
                    <a16:creationId xmlns:a16="http://schemas.microsoft.com/office/drawing/2014/main" xmlns="" id="{9AC439A3-CE20-4B98-978C-82ADD7778154}"/>
                  </a:ext>
                </a:extLst>
              </p:cNvPr>
              <p:cNvCxnSpPr/>
              <p:nvPr/>
            </p:nvCxnSpPr>
            <p:spPr>
              <a:xfrm flipV="1">
                <a:off x="3058052" y="4900535"/>
                <a:ext cx="394875" cy="325726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7" name="TextBox 40">
                    <a:extLst>
                      <a:ext uri="{FF2B5EF4-FFF2-40B4-BE49-F238E27FC236}">
                        <a16:creationId xmlns:a16="http://schemas.microsoft.com/office/drawing/2014/main" xmlns="" id="{BA32145A-E3A2-444D-B893-20B98CAC558C}"/>
                      </a:ext>
                    </a:extLst>
                  </p:cNvPr>
                  <p:cNvSpPr txBox="1"/>
                  <p:nvPr/>
                </p:nvSpPr>
                <p:spPr>
                  <a:xfrm>
                    <a:off x="3452927" y="4706920"/>
                    <a:ext cx="349231" cy="3079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oMath>
                      </m:oMathPara>
                    </a14:m>
                    <a:endParaRPr lang="ru-RU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37" name="TextBox 40">
                    <a:extLst>
                      <a:ext uri="{FF2B5EF4-FFF2-40B4-BE49-F238E27FC236}">
                        <a16:creationId xmlns:a16="http://schemas.microsoft.com/office/drawing/2014/main" id="{BA32145A-E3A2-444D-B893-20B98CAC55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52927" y="4706920"/>
                    <a:ext cx="349231" cy="307954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8" name="Группа 337">
              <a:extLst>
                <a:ext uri="{FF2B5EF4-FFF2-40B4-BE49-F238E27FC236}">
                  <a16:creationId xmlns:a16="http://schemas.microsoft.com/office/drawing/2014/main" xmlns="" id="{1447516B-0A72-45D0-A109-333AF5D403D6}"/>
                </a:ext>
              </a:extLst>
            </p:cNvPr>
            <p:cNvGrpSpPr/>
            <p:nvPr/>
          </p:nvGrpSpPr>
          <p:grpSpPr>
            <a:xfrm>
              <a:off x="644440" y="4079772"/>
              <a:ext cx="1074341" cy="1113595"/>
              <a:chOff x="6438794" y="2387106"/>
              <a:chExt cx="1074341" cy="1113595"/>
            </a:xfrm>
          </p:grpSpPr>
          <p:grpSp>
            <p:nvGrpSpPr>
              <p:cNvPr id="339" name="Group 15">
                <a:extLst>
                  <a:ext uri="{FF2B5EF4-FFF2-40B4-BE49-F238E27FC236}">
                    <a16:creationId xmlns:a16="http://schemas.microsoft.com/office/drawing/2014/main" xmlns="" id="{C9CB71A7-0239-4647-B976-A0C3B58A0A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6782382" y="3297852"/>
                <a:ext cx="349991" cy="55707"/>
                <a:chOff x="6300" y="12617"/>
                <a:chExt cx="794" cy="114"/>
              </a:xfrm>
            </p:grpSpPr>
            <p:grpSp>
              <p:nvGrpSpPr>
                <p:cNvPr id="345" name="Group 16">
                  <a:extLst>
                    <a:ext uri="{FF2B5EF4-FFF2-40B4-BE49-F238E27FC236}">
                      <a16:creationId xmlns:a16="http://schemas.microsoft.com/office/drawing/2014/main" xmlns="" id="{C25AABB4-4F27-4B40-87B2-9AA03102A7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00" y="12617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361" name="Group 17">
                    <a:extLst>
                      <a:ext uri="{FF2B5EF4-FFF2-40B4-BE49-F238E27FC236}">
                        <a16:creationId xmlns:a16="http://schemas.microsoft.com/office/drawing/2014/main" xmlns="" id="{2AB55385-B90C-4D3B-BED8-D91255855A6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369" name="Group 18">
                      <a:extLst>
                        <a:ext uri="{FF2B5EF4-FFF2-40B4-BE49-F238E27FC236}">
                          <a16:creationId xmlns:a16="http://schemas.microsoft.com/office/drawing/2014/main" xmlns="" id="{EB847A74-240F-47AA-8E6C-C1E40EA7A6F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373" name="Arc 19">
                        <a:extLst>
                          <a:ext uri="{FF2B5EF4-FFF2-40B4-BE49-F238E27FC236}">
                            <a16:creationId xmlns:a16="http://schemas.microsoft.com/office/drawing/2014/main" xmlns="" id="{3E3B6A79-AC1D-48A9-8EE1-52E92AA41B7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74" name="Arc 20">
                        <a:extLst>
                          <a:ext uri="{FF2B5EF4-FFF2-40B4-BE49-F238E27FC236}">
                            <a16:creationId xmlns:a16="http://schemas.microsoft.com/office/drawing/2014/main" xmlns="" id="{16D29964-7999-4F91-B78A-3856B9B4076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370" name="Group 21">
                      <a:extLst>
                        <a:ext uri="{FF2B5EF4-FFF2-40B4-BE49-F238E27FC236}">
                          <a16:creationId xmlns:a16="http://schemas.microsoft.com/office/drawing/2014/main" xmlns="" id="{E950D69B-005A-407E-AEFF-AAD2715E5A8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371" name="Arc 22">
                        <a:extLst>
                          <a:ext uri="{FF2B5EF4-FFF2-40B4-BE49-F238E27FC236}">
                            <a16:creationId xmlns:a16="http://schemas.microsoft.com/office/drawing/2014/main" xmlns="" id="{4192AE87-FB78-4D87-8899-1E1BA10D650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72" name="Arc 23">
                        <a:extLst>
                          <a:ext uri="{FF2B5EF4-FFF2-40B4-BE49-F238E27FC236}">
                            <a16:creationId xmlns:a16="http://schemas.microsoft.com/office/drawing/2014/main" xmlns="" id="{1CCEDD86-23A1-4B38-81AB-AE6324DD425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362" name="Group 24">
                    <a:extLst>
                      <a:ext uri="{FF2B5EF4-FFF2-40B4-BE49-F238E27FC236}">
                        <a16:creationId xmlns:a16="http://schemas.microsoft.com/office/drawing/2014/main" xmlns="" id="{4176AAB3-463A-4038-B9E5-EA878198BFF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363" name="Group 25">
                      <a:extLst>
                        <a:ext uri="{FF2B5EF4-FFF2-40B4-BE49-F238E27FC236}">
                          <a16:creationId xmlns:a16="http://schemas.microsoft.com/office/drawing/2014/main" xmlns="" id="{A3E41886-17C8-4AC6-A6DC-ED2C7BACCF2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367" name="Arc 26">
                        <a:extLst>
                          <a:ext uri="{FF2B5EF4-FFF2-40B4-BE49-F238E27FC236}">
                            <a16:creationId xmlns:a16="http://schemas.microsoft.com/office/drawing/2014/main" xmlns="" id="{B2B50EAB-5484-403C-B410-F38DEF489B3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68" name="Arc 27">
                        <a:extLst>
                          <a:ext uri="{FF2B5EF4-FFF2-40B4-BE49-F238E27FC236}">
                            <a16:creationId xmlns:a16="http://schemas.microsoft.com/office/drawing/2014/main" xmlns="" id="{DBC1139E-3A8E-4211-9D84-91CF17F79D8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364" name="Group 28">
                      <a:extLst>
                        <a:ext uri="{FF2B5EF4-FFF2-40B4-BE49-F238E27FC236}">
                          <a16:creationId xmlns:a16="http://schemas.microsoft.com/office/drawing/2014/main" xmlns="" id="{DBE84DD5-AB6F-4E6A-8E41-99EC3A45541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365" name="Arc 29">
                        <a:extLst>
                          <a:ext uri="{FF2B5EF4-FFF2-40B4-BE49-F238E27FC236}">
                            <a16:creationId xmlns:a16="http://schemas.microsoft.com/office/drawing/2014/main" xmlns="" id="{DAC1C8D7-3050-4FA8-B13B-82B1544F809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66" name="Arc 30">
                        <a:extLst>
                          <a:ext uri="{FF2B5EF4-FFF2-40B4-BE49-F238E27FC236}">
                            <a16:creationId xmlns:a16="http://schemas.microsoft.com/office/drawing/2014/main" xmlns="" id="{1C0DF1F3-7813-4734-816C-3C9897353EF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346" name="Group 31">
                  <a:extLst>
                    <a:ext uri="{FF2B5EF4-FFF2-40B4-BE49-F238E27FC236}">
                      <a16:creationId xmlns:a16="http://schemas.microsoft.com/office/drawing/2014/main" xmlns="" id="{B8C17A15-F30E-44EF-AADD-FD9FAA33F1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91" y="12632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347" name="Group 32">
                    <a:extLst>
                      <a:ext uri="{FF2B5EF4-FFF2-40B4-BE49-F238E27FC236}">
                        <a16:creationId xmlns:a16="http://schemas.microsoft.com/office/drawing/2014/main" xmlns="" id="{32C0B176-EDF2-4D99-90E9-0CFF477EE80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355" name="Group 33">
                      <a:extLst>
                        <a:ext uri="{FF2B5EF4-FFF2-40B4-BE49-F238E27FC236}">
                          <a16:creationId xmlns:a16="http://schemas.microsoft.com/office/drawing/2014/main" xmlns="" id="{9768E03E-070A-415B-BB0E-02397175A3F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359" name="Arc 34">
                        <a:extLst>
                          <a:ext uri="{FF2B5EF4-FFF2-40B4-BE49-F238E27FC236}">
                            <a16:creationId xmlns:a16="http://schemas.microsoft.com/office/drawing/2014/main" xmlns="" id="{AF1B8539-CEC0-49AF-99C7-6B788C944A8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60" name="Arc 35">
                        <a:extLst>
                          <a:ext uri="{FF2B5EF4-FFF2-40B4-BE49-F238E27FC236}">
                            <a16:creationId xmlns:a16="http://schemas.microsoft.com/office/drawing/2014/main" xmlns="" id="{FC32EA4C-E4B0-4E2B-977C-8675C8D750F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356" name="Group 36">
                      <a:extLst>
                        <a:ext uri="{FF2B5EF4-FFF2-40B4-BE49-F238E27FC236}">
                          <a16:creationId xmlns:a16="http://schemas.microsoft.com/office/drawing/2014/main" xmlns="" id="{D3345F63-8B08-4617-B8F9-D37B4AFFA6B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357" name="Arc 37">
                        <a:extLst>
                          <a:ext uri="{FF2B5EF4-FFF2-40B4-BE49-F238E27FC236}">
                            <a16:creationId xmlns:a16="http://schemas.microsoft.com/office/drawing/2014/main" xmlns="" id="{BFD76C9B-553B-46A3-8980-18C5E5269AF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ysClr val="windowText" lastClr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58" name="Arc 38">
                        <a:extLst>
                          <a:ext uri="{FF2B5EF4-FFF2-40B4-BE49-F238E27FC236}">
                            <a16:creationId xmlns:a16="http://schemas.microsoft.com/office/drawing/2014/main" xmlns="" id="{4499D1B2-A314-465E-A90F-77B84AB7ECB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348" name="Group 39">
                    <a:extLst>
                      <a:ext uri="{FF2B5EF4-FFF2-40B4-BE49-F238E27FC236}">
                        <a16:creationId xmlns:a16="http://schemas.microsoft.com/office/drawing/2014/main" xmlns="" id="{343FA226-5578-4193-B347-23DDA742F6C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349" name="Group 40">
                      <a:extLst>
                        <a:ext uri="{FF2B5EF4-FFF2-40B4-BE49-F238E27FC236}">
                          <a16:creationId xmlns:a16="http://schemas.microsoft.com/office/drawing/2014/main" xmlns="" id="{F4CD04F1-7584-49FA-889A-63B791464FD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353" name="Arc 41">
                        <a:extLst>
                          <a:ext uri="{FF2B5EF4-FFF2-40B4-BE49-F238E27FC236}">
                            <a16:creationId xmlns:a16="http://schemas.microsoft.com/office/drawing/2014/main" xmlns="" id="{949744B4-C6F9-47E9-B34E-086CDA229A9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54" name="Arc 42">
                        <a:extLst>
                          <a:ext uri="{FF2B5EF4-FFF2-40B4-BE49-F238E27FC236}">
                            <a16:creationId xmlns:a16="http://schemas.microsoft.com/office/drawing/2014/main" xmlns="" id="{92D57FCD-88A5-487F-A75B-0FB78BDF5EB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350" name="Group 43">
                      <a:extLst>
                        <a:ext uri="{FF2B5EF4-FFF2-40B4-BE49-F238E27FC236}">
                          <a16:creationId xmlns:a16="http://schemas.microsoft.com/office/drawing/2014/main" xmlns="" id="{49E2BBFA-C6E5-4EBA-8380-CA290259C41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351" name="Arc 44">
                        <a:extLst>
                          <a:ext uri="{FF2B5EF4-FFF2-40B4-BE49-F238E27FC236}">
                            <a16:creationId xmlns:a16="http://schemas.microsoft.com/office/drawing/2014/main" xmlns="" id="{A59D1763-080E-43C7-BD4E-E1F291D9E45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52" name="Arc 45">
                        <a:extLst>
                          <a:ext uri="{FF2B5EF4-FFF2-40B4-BE49-F238E27FC236}">
                            <a16:creationId xmlns:a16="http://schemas.microsoft.com/office/drawing/2014/main" xmlns="" id="{AFEE3595-A3EE-4089-AFD7-D0B4975D4DE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p:grpSp>
            <p:nvGrpSpPr>
              <p:cNvPr id="340" name="Группа 339">
                <a:extLst>
                  <a:ext uri="{FF2B5EF4-FFF2-40B4-BE49-F238E27FC236}">
                    <a16:creationId xmlns:a16="http://schemas.microsoft.com/office/drawing/2014/main" xmlns="" id="{F8625B08-9684-4019-B02E-C4134C4A8FBB}"/>
                  </a:ext>
                </a:extLst>
              </p:cNvPr>
              <p:cNvGrpSpPr/>
              <p:nvPr/>
            </p:nvGrpSpPr>
            <p:grpSpPr>
              <a:xfrm>
                <a:off x="6438794" y="2387106"/>
                <a:ext cx="1074341" cy="758765"/>
                <a:chOff x="6438794" y="2387106"/>
                <a:chExt cx="1074341" cy="75876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1" name="TextBox 40">
                      <a:extLst>
                        <a:ext uri="{FF2B5EF4-FFF2-40B4-BE49-F238E27FC236}">
                          <a16:creationId xmlns:a16="http://schemas.microsoft.com/office/drawing/2014/main" xmlns="" id="{A7F2202E-FC88-41D8-8FF5-8E33F2B2FCE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63576" y="2387106"/>
                      <a:ext cx="349559" cy="3085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ru-RU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77" name="TextBox 40">
                      <a:extLst>
                        <a:ext uri="{FF2B5EF4-FFF2-40B4-BE49-F238E27FC236}">
                          <a16:creationId xmlns:a16="http://schemas.microsoft.com/office/drawing/2014/main" id="{05A5FE30-29A9-412B-9B2B-93A682E1C02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63576" y="2387106"/>
                      <a:ext cx="349559" cy="308514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42" name="Прямая со стрелкой 341">
                  <a:extLst>
                    <a:ext uri="{FF2B5EF4-FFF2-40B4-BE49-F238E27FC236}">
                      <a16:creationId xmlns:a16="http://schemas.microsoft.com/office/drawing/2014/main" xmlns="" id="{99E8EC82-06BF-4FD8-827A-8D1B00CCBB80}"/>
                    </a:ext>
                  </a:extLst>
                </p:cNvPr>
                <p:cNvCxnSpPr/>
                <p:nvPr/>
              </p:nvCxnSpPr>
              <p:spPr>
                <a:xfrm rot="16200000">
                  <a:off x="6864287" y="2773581"/>
                  <a:ext cx="468147" cy="276434"/>
                </a:xfrm>
                <a:prstGeom prst="straightConnector1">
                  <a:avLst/>
                </a:prstGeom>
                <a:ln w="2222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Прямая со стрелкой 342">
                  <a:extLst>
                    <a:ext uri="{FF2B5EF4-FFF2-40B4-BE49-F238E27FC236}">
                      <a16:creationId xmlns:a16="http://schemas.microsoft.com/office/drawing/2014/main" xmlns="" id="{B1E16BCF-4D95-4C15-B1FE-77165E9DDB4F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596339" y="2770887"/>
                  <a:ext cx="394999" cy="325713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4" name="TextBox 40">
                      <a:extLst>
                        <a:ext uri="{FF2B5EF4-FFF2-40B4-BE49-F238E27FC236}">
                          <a16:creationId xmlns:a16="http://schemas.microsoft.com/office/drawing/2014/main" xmlns="" id="{E69254DD-B6B1-4E85-AD96-80B4A989AAD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38794" y="2407652"/>
                      <a:ext cx="349231" cy="3079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80" name="TextBox 40">
                      <a:extLst>
                        <a:ext uri="{FF2B5EF4-FFF2-40B4-BE49-F238E27FC236}">
                          <a16:creationId xmlns:a16="http://schemas.microsoft.com/office/drawing/2014/main" id="{1EE42447-4A80-4F1D-B675-DF6339D59CB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38794" y="2407652"/>
                      <a:ext cx="349231" cy="30795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95" name="Овал 194">
              <a:extLst>
                <a:ext uri="{FF2B5EF4-FFF2-40B4-BE49-F238E27FC236}">
                  <a16:creationId xmlns:a16="http://schemas.microsoft.com/office/drawing/2014/main" xmlns="" id="{60C57BCF-07E4-4496-93ED-3F6AE05269D6}"/>
                </a:ext>
              </a:extLst>
            </p:cNvPr>
            <p:cNvSpPr/>
            <p:nvPr/>
          </p:nvSpPr>
          <p:spPr>
            <a:xfrm>
              <a:off x="1540077" y="4983857"/>
              <a:ext cx="724031" cy="534292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cxnSp>
          <p:nvCxnSpPr>
            <p:cNvPr id="197" name="Прямая соединительная линия 196">
              <a:extLst>
                <a:ext uri="{FF2B5EF4-FFF2-40B4-BE49-F238E27FC236}">
                  <a16:creationId xmlns:a16="http://schemas.microsoft.com/office/drawing/2014/main" xmlns="" id="{003C585C-6B3B-41DA-BDF6-D27CD8A1BBD6}"/>
                </a:ext>
              </a:extLst>
            </p:cNvPr>
            <p:cNvCxnSpPr/>
            <p:nvPr/>
          </p:nvCxnSpPr>
          <p:spPr>
            <a:xfrm flipV="1">
              <a:off x="2269933" y="5237984"/>
              <a:ext cx="356829" cy="8834"/>
            </a:xfrm>
            <a:prstGeom prst="line">
              <a:avLst/>
            </a:prstGeom>
            <a:noFill/>
            <a:ln w="76200" cap="flat" cmpd="dbl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40">
                  <a:extLst>
                    <a:ext uri="{FF2B5EF4-FFF2-40B4-BE49-F238E27FC236}">
                      <a16:creationId xmlns:a16="http://schemas.microsoft.com/office/drawing/2014/main" xmlns="" id="{1F3165AD-4085-48AD-A474-0137773EC5BF}"/>
                    </a:ext>
                  </a:extLst>
                </p:cNvPr>
                <p:cNvSpPr txBox="1"/>
                <p:nvPr/>
              </p:nvSpPr>
              <p:spPr>
                <a:xfrm>
                  <a:off x="2246544" y="4885495"/>
                  <a:ext cx="349231" cy="3079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b="1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ru-RU" sz="1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8" name="TextBox 40">
                  <a:extLst>
                    <a:ext uri="{FF2B5EF4-FFF2-40B4-BE49-F238E27FC236}">
                      <a16:creationId xmlns:a16="http://schemas.microsoft.com/office/drawing/2014/main" id="{1F3165AD-4085-48AD-A474-0137773EC5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6544" y="4885495"/>
                  <a:ext cx="349231" cy="307954"/>
                </a:xfrm>
                <a:prstGeom prst="rect">
                  <a:avLst/>
                </a:prstGeom>
                <a:blipFill>
                  <a:blip r:embed="rId25"/>
                  <a:stretch>
                    <a:fillRect r="-3509" b="-1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808F7BFE-74E6-4D61-BCCE-74722B5B6F44}"/>
              </a:ext>
            </a:extLst>
          </p:cNvPr>
          <p:cNvGrpSpPr/>
          <p:nvPr/>
        </p:nvGrpSpPr>
        <p:grpSpPr>
          <a:xfrm>
            <a:off x="2440297" y="4730970"/>
            <a:ext cx="3768868" cy="1527082"/>
            <a:chOff x="2440297" y="4730970"/>
            <a:chExt cx="3768868" cy="15270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40">
                  <a:extLst>
                    <a:ext uri="{FF2B5EF4-FFF2-40B4-BE49-F238E27FC236}">
                      <a16:creationId xmlns:a16="http://schemas.microsoft.com/office/drawing/2014/main" xmlns="" id="{97AF5620-E0E1-41AE-8584-06B086AEA020}"/>
                    </a:ext>
                  </a:extLst>
                </p:cNvPr>
                <p:cNvSpPr txBox="1"/>
                <p:nvPr/>
              </p:nvSpPr>
              <p:spPr>
                <a:xfrm>
                  <a:off x="2440297" y="5708921"/>
                  <a:ext cx="349515" cy="308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oMath>
                    </m:oMathPara>
                  </a14:m>
                  <a:endPara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4" name="TextBox 40">
                  <a:extLst>
                    <a:ext uri="{FF2B5EF4-FFF2-40B4-BE49-F238E27FC236}">
                      <a16:creationId xmlns:a16="http://schemas.microsoft.com/office/drawing/2014/main" id="{97AF5620-E0E1-41AE-8584-06B086AEA0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297" y="5708921"/>
                  <a:ext cx="349515" cy="30839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5" name="Прямая соединительная линия 204">
              <a:extLst>
                <a:ext uri="{FF2B5EF4-FFF2-40B4-BE49-F238E27FC236}">
                  <a16:creationId xmlns:a16="http://schemas.microsoft.com/office/drawing/2014/main" xmlns="" id="{3852E3E1-0E3C-43C9-9054-70F9752468CD}"/>
                </a:ext>
              </a:extLst>
            </p:cNvPr>
            <p:cNvCxnSpPr/>
            <p:nvPr/>
          </p:nvCxnSpPr>
          <p:spPr>
            <a:xfrm>
              <a:off x="3851948" y="5889941"/>
              <a:ext cx="822325" cy="0"/>
            </a:xfrm>
            <a:prstGeom prst="line">
              <a:avLst/>
            </a:prstGeom>
            <a:noFill/>
            <a:ln w="76200" cap="flat" cmpd="dbl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206" name="Группа 205">
              <a:extLst>
                <a:ext uri="{FF2B5EF4-FFF2-40B4-BE49-F238E27FC236}">
                  <a16:creationId xmlns:a16="http://schemas.microsoft.com/office/drawing/2014/main" xmlns="" id="{6368B718-D31B-4FC0-AF5F-D258F3A2A63F}"/>
                </a:ext>
              </a:extLst>
            </p:cNvPr>
            <p:cNvGrpSpPr/>
            <p:nvPr/>
          </p:nvGrpSpPr>
          <p:grpSpPr>
            <a:xfrm>
              <a:off x="4652974" y="5353586"/>
              <a:ext cx="1556191" cy="904466"/>
              <a:chOff x="2311998" y="4706920"/>
              <a:chExt cx="1556191" cy="904466"/>
            </a:xfrm>
          </p:grpSpPr>
          <p:sp>
            <p:nvSpPr>
              <p:cNvPr id="247" name="Овал 246">
                <a:extLst>
                  <a:ext uri="{FF2B5EF4-FFF2-40B4-BE49-F238E27FC236}">
                    <a16:creationId xmlns:a16="http://schemas.microsoft.com/office/drawing/2014/main" xmlns="" id="{4880F7FC-71AB-4680-8E3D-55803600DE16}"/>
                  </a:ext>
                </a:extLst>
              </p:cNvPr>
              <p:cNvSpPr/>
              <p:nvPr/>
            </p:nvSpPr>
            <p:spPr>
              <a:xfrm>
                <a:off x="2311998" y="4981008"/>
                <a:ext cx="724031" cy="534292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8" name="TextBox 40">
                    <a:extLst>
                      <a:ext uri="{FF2B5EF4-FFF2-40B4-BE49-F238E27FC236}">
                        <a16:creationId xmlns:a16="http://schemas.microsoft.com/office/drawing/2014/main" xmlns="" id="{77DC1EE5-C6FC-4F61-BDDC-611271DDD88A}"/>
                      </a:ext>
                    </a:extLst>
                  </p:cNvPr>
                  <p:cNvSpPr txBox="1"/>
                  <p:nvPr/>
                </p:nvSpPr>
                <p:spPr>
                  <a:xfrm>
                    <a:off x="3518740" y="5302860"/>
                    <a:ext cx="349449" cy="3085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sub>
                          </m:sSub>
                        </m:oMath>
                      </m:oMathPara>
                    </a14:m>
                    <a:endParaRPr lang="ru-RU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8" name="TextBox 40">
                    <a:extLst>
                      <a:ext uri="{FF2B5EF4-FFF2-40B4-BE49-F238E27FC236}">
                        <a16:creationId xmlns:a16="http://schemas.microsoft.com/office/drawing/2014/main" id="{77DC1EE5-C6FC-4F61-BDDC-611271DDD8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8740" y="5302860"/>
                    <a:ext cx="349449" cy="308526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9" name="Прямая со стрелкой 248">
                <a:extLst>
                  <a:ext uri="{FF2B5EF4-FFF2-40B4-BE49-F238E27FC236}">
                    <a16:creationId xmlns:a16="http://schemas.microsoft.com/office/drawing/2014/main" xmlns="" id="{516F2BC1-0E8C-4CFE-B4F4-AFE4DE419B08}"/>
                  </a:ext>
                </a:extLst>
              </p:cNvPr>
              <p:cNvCxnSpPr/>
              <p:nvPr/>
            </p:nvCxnSpPr>
            <p:spPr>
              <a:xfrm>
                <a:off x="3043427" y="5229710"/>
                <a:ext cx="468000" cy="276445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0" name="Прямая со стрелкой 249">
                <a:extLst>
                  <a:ext uri="{FF2B5EF4-FFF2-40B4-BE49-F238E27FC236}">
                    <a16:creationId xmlns:a16="http://schemas.microsoft.com/office/drawing/2014/main" xmlns="" id="{CA0A1D02-F0BB-44C0-9B3F-68451A0364D6}"/>
                  </a:ext>
                </a:extLst>
              </p:cNvPr>
              <p:cNvCxnSpPr/>
              <p:nvPr/>
            </p:nvCxnSpPr>
            <p:spPr>
              <a:xfrm flipV="1">
                <a:off x="3058052" y="4900535"/>
                <a:ext cx="394875" cy="325726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1" name="TextBox 40">
                    <a:extLst>
                      <a:ext uri="{FF2B5EF4-FFF2-40B4-BE49-F238E27FC236}">
                        <a16:creationId xmlns:a16="http://schemas.microsoft.com/office/drawing/2014/main" xmlns="" id="{2FD6D078-BE76-4998-A61D-7E6F8983EFBC}"/>
                      </a:ext>
                    </a:extLst>
                  </p:cNvPr>
                  <p:cNvSpPr txBox="1"/>
                  <p:nvPr/>
                </p:nvSpPr>
                <p:spPr>
                  <a:xfrm>
                    <a:off x="3452927" y="4706920"/>
                    <a:ext cx="349231" cy="3079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oMath>
                      </m:oMathPara>
                    </a14:m>
                    <a:endParaRPr lang="ru-RU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1" name="TextBox 40">
                    <a:extLst>
                      <a:ext uri="{FF2B5EF4-FFF2-40B4-BE49-F238E27FC236}">
                        <a16:creationId xmlns:a16="http://schemas.microsoft.com/office/drawing/2014/main" id="{2FD6D078-BE76-4998-A61D-7E6F8983EF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52927" y="4706920"/>
                    <a:ext cx="349231" cy="307954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7" name="Группа 206">
              <a:extLst>
                <a:ext uri="{FF2B5EF4-FFF2-40B4-BE49-F238E27FC236}">
                  <a16:creationId xmlns:a16="http://schemas.microsoft.com/office/drawing/2014/main" xmlns="" id="{B7648A6C-DB65-48EE-B41B-5D462B46552D}"/>
                </a:ext>
              </a:extLst>
            </p:cNvPr>
            <p:cNvGrpSpPr/>
            <p:nvPr/>
          </p:nvGrpSpPr>
          <p:grpSpPr>
            <a:xfrm>
              <a:off x="3791777" y="4730970"/>
              <a:ext cx="1074341" cy="1113595"/>
              <a:chOff x="6438794" y="2387106"/>
              <a:chExt cx="1074341" cy="1113595"/>
            </a:xfrm>
          </p:grpSpPr>
          <p:grpSp>
            <p:nvGrpSpPr>
              <p:cNvPr id="211" name="Group 15">
                <a:extLst>
                  <a:ext uri="{FF2B5EF4-FFF2-40B4-BE49-F238E27FC236}">
                    <a16:creationId xmlns:a16="http://schemas.microsoft.com/office/drawing/2014/main" xmlns="" id="{55DBE614-99B4-4EA7-BA7A-97249D12C6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6782382" y="3297852"/>
                <a:ext cx="349991" cy="55707"/>
                <a:chOff x="6300" y="12617"/>
                <a:chExt cx="794" cy="114"/>
              </a:xfrm>
            </p:grpSpPr>
            <p:grpSp>
              <p:nvGrpSpPr>
                <p:cNvPr id="217" name="Group 16">
                  <a:extLst>
                    <a:ext uri="{FF2B5EF4-FFF2-40B4-BE49-F238E27FC236}">
                      <a16:creationId xmlns:a16="http://schemas.microsoft.com/office/drawing/2014/main" xmlns="" id="{54BB9906-56C4-4604-B239-51DA8D6C44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00" y="12617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233" name="Group 17">
                    <a:extLst>
                      <a:ext uri="{FF2B5EF4-FFF2-40B4-BE49-F238E27FC236}">
                        <a16:creationId xmlns:a16="http://schemas.microsoft.com/office/drawing/2014/main" xmlns="" id="{8D183FD5-D1FE-4014-A834-CD90ED5D63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241" name="Group 18">
                      <a:extLst>
                        <a:ext uri="{FF2B5EF4-FFF2-40B4-BE49-F238E27FC236}">
                          <a16:creationId xmlns:a16="http://schemas.microsoft.com/office/drawing/2014/main" xmlns="" id="{149CDC44-A1B3-40EE-A543-00F575EF1FA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45" name="Arc 19">
                        <a:extLst>
                          <a:ext uri="{FF2B5EF4-FFF2-40B4-BE49-F238E27FC236}">
                            <a16:creationId xmlns:a16="http://schemas.microsoft.com/office/drawing/2014/main" xmlns="" id="{0119E643-6ADB-4CDC-9C3F-426B0C9B0B9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6" name="Arc 20">
                        <a:extLst>
                          <a:ext uri="{FF2B5EF4-FFF2-40B4-BE49-F238E27FC236}">
                            <a16:creationId xmlns:a16="http://schemas.microsoft.com/office/drawing/2014/main" xmlns="" id="{C9916ED4-C2F6-4D9F-86C0-AF25EAE5C37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42" name="Group 21">
                      <a:extLst>
                        <a:ext uri="{FF2B5EF4-FFF2-40B4-BE49-F238E27FC236}">
                          <a16:creationId xmlns:a16="http://schemas.microsoft.com/office/drawing/2014/main" xmlns="" id="{5EC81BC0-DBC4-40D8-8055-41564D368BA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43" name="Arc 22">
                        <a:extLst>
                          <a:ext uri="{FF2B5EF4-FFF2-40B4-BE49-F238E27FC236}">
                            <a16:creationId xmlns:a16="http://schemas.microsoft.com/office/drawing/2014/main" xmlns="" id="{2E8FC62B-D2D0-4090-9346-6DE43BAA33A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4" name="Arc 23">
                        <a:extLst>
                          <a:ext uri="{FF2B5EF4-FFF2-40B4-BE49-F238E27FC236}">
                            <a16:creationId xmlns:a16="http://schemas.microsoft.com/office/drawing/2014/main" xmlns="" id="{B477A371-9640-41B4-88A4-814A0BE6087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34" name="Group 24">
                    <a:extLst>
                      <a:ext uri="{FF2B5EF4-FFF2-40B4-BE49-F238E27FC236}">
                        <a16:creationId xmlns:a16="http://schemas.microsoft.com/office/drawing/2014/main" xmlns="" id="{57CD909D-5167-459E-8DBE-E7581268A9A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235" name="Group 25">
                      <a:extLst>
                        <a:ext uri="{FF2B5EF4-FFF2-40B4-BE49-F238E27FC236}">
                          <a16:creationId xmlns:a16="http://schemas.microsoft.com/office/drawing/2014/main" xmlns="" id="{631FEC75-EB49-47AA-BA60-3EA81E6FAD0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39" name="Arc 26">
                        <a:extLst>
                          <a:ext uri="{FF2B5EF4-FFF2-40B4-BE49-F238E27FC236}">
                            <a16:creationId xmlns:a16="http://schemas.microsoft.com/office/drawing/2014/main" xmlns="" id="{07C3DD7D-A113-4678-BEB5-55BC3CE841B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0" name="Arc 27">
                        <a:extLst>
                          <a:ext uri="{FF2B5EF4-FFF2-40B4-BE49-F238E27FC236}">
                            <a16:creationId xmlns:a16="http://schemas.microsoft.com/office/drawing/2014/main" xmlns="" id="{1B1E3A08-25C0-46DA-9BD8-19DF48BD00C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36" name="Group 28">
                      <a:extLst>
                        <a:ext uri="{FF2B5EF4-FFF2-40B4-BE49-F238E27FC236}">
                          <a16:creationId xmlns:a16="http://schemas.microsoft.com/office/drawing/2014/main" xmlns="" id="{803F4104-B158-442F-BC81-FBD9A9B1044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37" name="Arc 29">
                        <a:extLst>
                          <a:ext uri="{FF2B5EF4-FFF2-40B4-BE49-F238E27FC236}">
                            <a16:creationId xmlns:a16="http://schemas.microsoft.com/office/drawing/2014/main" xmlns="" id="{F2ABC442-40B7-4D07-A140-4EB56D0DF86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8" name="Arc 30">
                        <a:extLst>
                          <a:ext uri="{FF2B5EF4-FFF2-40B4-BE49-F238E27FC236}">
                            <a16:creationId xmlns:a16="http://schemas.microsoft.com/office/drawing/2014/main" xmlns="" id="{686E9B68-786D-4024-961F-AC1E32D314A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218" name="Group 31">
                  <a:extLst>
                    <a:ext uri="{FF2B5EF4-FFF2-40B4-BE49-F238E27FC236}">
                      <a16:creationId xmlns:a16="http://schemas.microsoft.com/office/drawing/2014/main" xmlns="" id="{730EDBB8-1C01-4615-A50B-3F88F6AB1B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91" y="12632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219" name="Group 32">
                    <a:extLst>
                      <a:ext uri="{FF2B5EF4-FFF2-40B4-BE49-F238E27FC236}">
                        <a16:creationId xmlns:a16="http://schemas.microsoft.com/office/drawing/2014/main" xmlns="" id="{FD151E3B-6B9A-42B6-B29D-8017800F4CB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227" name="Group 33">
                      <a:extLst>
                        <a:ext uri="{FF2B5EF4-FFF2-40B4-BE49-F238E27FC236}">
                          <a16:creationId xmlns:a16="http://schemas.microsoft.com/office/drawing/2014/main" xmlns="" id="{800290D7-59FA-4D52-AAC3-DE7F5F8670F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31" name="Arc 34">
                        <a:extLst>
                          <a:ext uri="{FF2B5EF4-FFF2-40B4-BE49-F238E27FC236}">
                            <a16:creationId xmlns:a16="http://schemas.microsoft.com/office/drawing/2014/main" xmlns="" id="{68198E40-6604-436B-9C16-7411813A4D3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2" name="Arc 35">
                        <a:extLst>
                          <a:ext uri="{FF2B5EF4-FFF2-40B4-BE49-F238E27FC236}">
                            <a16:creationId xmlns:a16="http://schemas.microsoft.com/office/drawing/2014/main" xmlns="" id="{6FF7F35D-CE49-4380-849F-56533EDC3AB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28" name="Group 36">
                      <a:extLst>
                        <a:ext uri="{FF2B5EF4-FFF2-40B4-BE49-F238E27FC236}">
                          <a16:creationId xmlns:a16="http://schemas.microsoft.com/office/drawing/2014/main" xmlns="" id="{A21B1349-6A55-4BAD-BA8C-609FF0CFF81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29" name="Arc 37">
                        <a:extLst>
                          <a:ext uri="{FF2B5EF4-FFF2-40B4-BE49-F238E27FC236}">
                            <a16:creationId xmlns:a16="http://schemas.microsoft.com/office/drawing/2014/main" xmlns="" id="{071E1B86-3B8B-41FD-85E1-730D22235A9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ysClr val="windowText" lastClr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0" name="Arc 38">
                        <a:extLst>
                          <a:ext uri="{FF2B5EF4-FFF2-40B4-BE49-F238E27FC236}">
                            <a16:creationId xmlns:a16="http://schemas.microsoft.com/office/drawing/2014/main" xmlns="" id="{7EFE052B-458A-4AE1-8790-242B94CBC3A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20" name="Group 39">
                    <a:extLst>
                      <a:ext uri="{FF2B5EF4-FFF2-40B4-BE49-F238E27FC236}">
                        <a16:creationId xmlns:a16="http://schemas.microsoft.com/office/drawing/2014/main" xmlns="" id="{CF9E4367-380E-4257-AAD6-1BB3F23339D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221" name="Group 40">
                      <a:extLst>
                        <a:ext uri="{FF2B5EF4-FFF2-40B4-BE49-F238E27FC236}">
                          <a16:creationId xmlns:a16="http://schemas.microsoft.com/office/drawing/2014/main" xmlns="" id="{A7406B73-1F2E-4D07-8FD8-CF7774DF92E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25" name="Arc 41">
                        <a:extLst>
                          <a:ext uri="{FF2B5EF4-FFF2-40B4-BE49-F238E27FC236}">
                            <a16:creationId xmlns:a16="http://schemas.microsoft.com/office/drawing/2014/main" xmlns="" id="{95F16E5C-7B09-4A64-BE4E-B1B1779F583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6" name="Arc 42">
                        <a:extLst>
                          <a:ext uri="{FF2B5EF4-FFF2-40B4-BE49-F238E27FC236}">
                            <a16:creationId xmlns:a16="http://schemas.microsoft.com/office/drawing/2014/main" xmlns="" id="{C3880954-3155-448D-B9D8-CFB2A943880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22" name="Group 43">
                      <a:extLst>
                        <a:ext uri="{FF2B5EF4-FFF2-40B4-BE49-F238E27FC236}">
                          <a16:creationId xmlns:a16="http://schemas.microsoft.com/office/drawing/2014/main" xmlns="" id="{4344A371-7193-42BE-805D-A1F2815B681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23" name="Arc 44">
                        <a:extLst>
                          <a:ext uri="{FF2B5EF4-FFF2-40B4-BE49-F238E27FC236}">
                            <a16:creationId xmlns:a16="http://schemas.microsoft.com/office/drawing/2014/main" xmlns="" id="{008089F1-6891-47E0-905E-0A113164232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4" name="Arc 45">
                        <a:extLst>
                          <a:ext uri="{FF2B5EF4-FFF2-40B4-BE49-F238E27FC236}">
                            <a16:creationId xmlns:a16="http://schemas.microsoft.com/office/drawing/2014/main" xmlns="" id="{1D6A209D-EFF8-4220-A25A-CDC2BB48C91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p:grpSp>
            <p:nvGrpSpPr>
              <p:cNvPr id="212" name="Группа 211">
                <a:extLst>
                  <a:ext uri="{FF2B5EF4-FFF2-40B4-BE49-F238E27FC236}">
                    <a16:creationId xmlns:a16="http://schemas.microsoft.com/office/drawing/2014/main" xmlns="" id="{4DBDC945-334C-4F1D-8090-ED5255C2F9A3}"/>
                  </a:ext>
                </a:extLst>
              </p:cNvPr>
              <p:cNvGrpSpPr/>
              <p:nvPr/>
            </p:nvGrpSpPr>
            <p:grpSpPr>
              <a:xfrm>
                <a:off x="6438794" y="2387106"/>
                <a:ext cx="1074341" cy="758765"/>
                <a:chOff x="6438794" y="2387106"/>
                <a:chExt cx="1074341" cy="75876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3" name="TextBox 40">
                      <a:extLst>
                        <a:ext uri="{FF2B5EF4-FFF2-40B4-BE49-F238E27FC236}">
                          <a16:creationId xmlns:a16="http://schemas.microsoft.com/office/drawing/2014/main" xmlns="" id="{D1E11338-068B-4C15-BC70-D31528D87B5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63576" y="2387106"/>
                      <a:ext cx="349559" cy="3085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ru-RU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77" name="TextBox 40">
                      <a:extLst>
                        <a:ext uri="{FF2B5EF4-FFF2-40B4-BE49-F238E27FC236}">
                          <a16:creationId xmlns:a16="http://schemas.microsoft.com/office/drawing/2014/main" id="{05A5FE30-29A9-412B-9B2B-93A682E1C02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63576" y="2387106"/>
                      <a:ext cx="349559" cy="308514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14" name="Прямая со стрелкой 213">
                  <a:extLst>
                    <a:ext uri="{FF2B5EF4-FFF2-40B4-BE49-F238E27FC236}">
                      <a16:creationId xmlns:a16="http://schemas.microsoft.com/office/drawing/2014/main" xmlns="" id="{84E14976-29E6-4533-A442-9B7561AB51E5}"/>
                    </a:ext>
                  </a:extLst>
                </p:cNvPr>
                <p:cNvCxnSpPr/>
                <p:nvPr/>
              </p:nvCxnSpPr>
              <p:spPr>
                <a:xfrm rot="16200000">
                  <a:off x="6864287" y="2773581"/>
                  <a:ext cx="468147" cy="276434"/>
                </a:xfrm>
                <a:prstGeom prst="straightConnector1">
                  <a:avLst/>
                </a:prstGeom>
                <a:ln w="2222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Прямая со стрелкой 214">
                  <a:extLst>
                    <a:ext uri="{FF2B5EF4-FFF2-40B4-BE49-F238E27FC236}">
                      <a16:creationId xmlns:a16="http://schemas.microsoft.com/office/drawing/2014/main" xmlns="" id="{462A1E33-20A9-4FF6-8F37-B0707B509F03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596339" y="2770887"/>
                  <a:ext cx="394999" cy="325713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6" name="TextBox 40">
                      <a:extLst>
                        <a:ext uri="{FF2B5EF4-FFF2-40B4-BE49-F238E27FC236}">
                          <a16:creationId xmlns:a16="http://schemas.microsoft.com/office/drawing/2014/main" xmlns="" id="{82247884-8F45-4247-A3CA-6F3FC73C7C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38794" y="2407652"/>
                      <a:ext cx="349231" cy="3079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80" name="TextBox 40">
                      <a:extLst>
                        <a:ext uri="{FF2B5EF4-FFF2-40B4-BE49-F238E27FC236}">
                          <a16:creationId xmlns:a16="http://schemas.microsoft.com/office/drawing/2014/main" id="{1EE42447-4A80-4F1D-B675-DF6339D59CB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38794" y="2407652"/>
                      <a:ext cx="349231" cy="30795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208" name="Овал 207">
              <a:extLst>
                <a:ext uri="{FF2B5EF4-FFF2-40B4-BE49-F238E27FC236}">
                  <a16:creationId xmlns:a16="http://schemas.microsoft.com/office/drawing/2014/main" xmlns="" id="{7F8C1309-815C-4C14-996C-250AB87D308E}"/>
                </a:ext>
              </a:extLst>
            </p:cNvPr>
            <p:cNvSpPr/>
            <p:nvPr/>
          </p:nvSpPr>
          <p:spPr>
            <a:xfrm>
              <a:off x="3128778" y="5654500"/>
              <a:ext cx="724031" cy="534292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cxnSp>
          <p:nvCxnSpPr>
            <p:cNvPr id="209" name="Прямая соединительная линия 208">
              <a:extLst>
                <a:ext uri="{FF2B5EF4-FFF2-40B4-BE49-F238E27FC236}">
                  <a16:creationId xmlns:a16="http://schemas.microsoft.com/office/drawing/2014/main" xmlns="" id="{5D777D7B-03D2-4EBF-800C-2B2670A8E052}"/>
                </a:ext>
              </a:extLst>
            </p:cNvPr>
            <p:cNvCxnSpPr/>
            <p:nvPr/>
          </p:nvCxnSpPr>
          <p:spPr>
            <a:xfrm flipV="1">
              <a:off x="2759379" y="5889985"/>
              <a:ext cx="356829" cy="8834"/>
            </a:xfrm>
            <a:prstGeom prst="line">
              <a:avLst/>
            </a:prstGeom>
            <a:noFill/>
            <a:ln w="76200" cap="flat" cmpd="dbl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40">
                  <a:extLst>
                    <a:ext uri="{FF2B5EF4-FFF2-40B4-BE49-F238E27FC236}">
                      <a16:creationId xmlns:a16="http://schemas.microsoft.com/office/drawing/2014/main" xmlns="" id="{7A82662D-7718-44E4-9AD8-8303749C0701}"/>
                    </a:ext>
                  </a:extLst>
                </p:cNvPr>
                <p:cNvSpPr txBox="1"/>
                <p:nvPr/>
              </p:nvSpPr>
              <p:spPr>
                <a:xfrm>
                  <a:off x="4065444" y="5830134"/>
                  <a:ext cx="349231" cy="3079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b="1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ru-RU" sz="1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0" name="TextBox 40">
                  <a:extLst>
                    <a:ext uri="{FF2B5EF4-FFF2-40B4-BE49-F238E27FC236}">
                      <a16:creationId xmlns:a16="http://schemas.microsoft.com/office/drawing/2014/main" id="{7A82662D-7718-44E4-9AD8-8303749C07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5444" y="5830134"/>
                  <a:ext cx="349231" cy="307954"/>
                </a:xfrm>
                <a:prstGeom prst="rect">
                  <a:avLst/>
                </a:prstGeom>
                <a:blipFill>
                  <a:blip r:embed="rId27"/>
                  <a:stretch>
                    <a:fillRect r="-1754" b="-78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2366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971600" y="1268760"/>
                <a:ext cx="6624057" cy="27699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ru-RU" sz="6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ru-RU" sz="6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6000" dirty="0" smtClean="0"/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6000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ru-RU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ru-RU" sz="6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ru-RU" sz="6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ru-RU" sz="6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6000" dirty="0" smtClean="0"/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6000" dirty="0"/>
                  <a:t> </a:t>
                </a:r>
                <a:r>
                  <a:rPr lang="en-US" sz="6000" dirty="0" smtClean="0"/>
                  <a:t>  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6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268760"/>
                <a:ext cx="6624057" cy="2769989"/>
              </a:xfrm>
              <a:prstGeom prst="rect">
                <a:avLst/>
              </a:prstGeom>
              <a:blipFill rotWithShape="0">
                <a:blip r:embed="rId2"/>
                <a:stretch>
                  <a:fillRect l="-6348" b="-127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788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69FC0C-8655-4620-B573-924DA2AA6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79" y="1673533"/>
            <a:ext cx="8229600" cy="4525963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Заголовок 1">
                <a:extLst>
                  <a:ext uri="{FF2B5EF4-FFF2-40B4-BE49-F238E27FC236}">
                    <a16:creationId xmlns:a16="http://schemas.microsoft.com/office/drawing/2014/main" xmlns="" id="{03B65237-6360-49CE-B6BE-F8BB52D1953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ru-RU" b="1" i="1">
                          <a:solidFill>
                            <a:srgbClr val="BE5B0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ru-RU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b="1" i="1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sSup>
                        <m:sSupPr>
                          <m:ctrlP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1" name="Заголовок 1">
                <a:extLst>
                  <a:ext uri="{FF2B5EF4-FFF2-40B4-BE49-F238E27FC236}">
                    <a16:creationId xmlns:a16="http://schemas.microsoft.com/office/drawing/2014/main" id="{03B65237-6360-49CE-B6BE-F8BB52D195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6" name="Группа 465">
            <a:extLst>
              <a:ext uri="{FF2B5EF4-FFF2-40B4-BE49-F238E27FC236}">
                <a16:creationId xmlns:a16="http://schemas.microsoft.com/office/drawing/2014/main" xmlns="" id="{694A2205-14F1-4AED-98EE-71B1EB4531EE}"/>
              </a:ext>
            </a:extLst>
          </p:cNvPr>
          <p:cNvGrpSpPr/>
          <p:nvPr/>
        </p:nvGrpSpPr>
        <p:grpSpPr>
          <a:xfrm>
            <a:off x="654766" y="2159725"/>
            <a:ext cx="7497333" cy="3454788"/>
            <a:chOff x="654766" y="2159725"/>
            <a:chExt cx="7497333" cy="3454788"/>
          </a:xfrm>
        </p:grpSpPr>
        <p:grpSp>
          <p:nvGrpSpPr>
            <p:cNvPr id="354" name="Группа 353">
              <a:extLst>
                <a:ext uri="{FF2B5EF4-FFF2-40B4-BE49-F238E27FC236}">
                  <a16:creationId xmlns:a16="http://schemas.microsoft.com/office/drawing/2014/main" xmlns="" id="{016121FB-2F6A-422C-92F4-ACA31C92CA68}"/>
                </a:ext>
              </a:extLst>
            </p:cNvPr>
            <p:cNvGrpSpPr/>
            <p:nvPr/>
          </p:nvGrpSpPr>
          <p:grpSpPr>
            <a:xfrm>
              <a:off x="3347864" y="2159725"/>
              <a:ext cx="2433322" cy="1695809"/>
              <a:chOff x="3347864" y="2159725"/>
              <a:chExt cx="2433322" cy="1695809"/>
            </a:xfrm>
          </p:grpSpPr>
          <p:sp>
            <p:nvSpPr>
              <p:cNvPr id="291" name="Овал 290">
                <a:extLst>
                  <a:ext uri="{FF2B5EF4-FFF2-40B4-BE49-F238E27FC236}">
                    <a16:creationId xmlns:a16="http://schemas.microsoft.com/office/drawing/2014/main" xmlns="" id="{23B6EE7B-B24F-4615-9F2D-6B738CDDE954}"/>
                  </a:ext>
                </a:extLst>
              </p:cNvPr>
              <p:cNvSpPr/>
              <p:nvPr/>
            </p:nvSpPr>
            <p:spPr>
              <a:xfrm>
                <a:off x="4028140" y="3225174"/>
                <a:ext cx="723860" cy="533998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dirty="0"/>
              </a:p>
            </p:txBody>
          </p:sp>
          <p:cxnSp>
            <p:nvCxnSpPr>
              <p:cNvPr id="292" name="Прямая соединительная линия 291">
                <a:extLst>
                  <a:ext uri="{FF2B5EF4-FFF2-40B4-BE49-F238E27FC236}">
                    <a16:creationId xmlns:a16="http://schemas.microsoft.com/office/drawing/2014/main" xmlns="" id="{FD22C6F7-08E6-49B8-972C-C304EC039982}"/>
                  </a:ext>
                </a:extLst>
              </p:cNvPr>
              <p:cNvCxnSpPr/>
              <p:nvPr/>
            </p:nvCxnSpPr>
            <p:spPr>
              <a:xfrm flipV="1">
                <a:off x="3669946" y="3497341"/>
                <a:ext cx="356829" cy="8837"/>
              </a:xfrm>
              <a:prstGeom prst="line">
                <a:avLst/>
              </a:prstGeom>
              <a:noFill/>
              <a:ln w="76200" cap="flat" cmpd="dbl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3" name="TextBox 40">
                    <a:extLst>
                      <a:ext uri="{FF2B5EF4-FFF2-40B4-BE49-F238E27FC236}">
                        <a16:creationId xmlns:a16="http://schemas.microsoft.com/office/drawing/2014/main" xmlns="" id="{AEA4D012-286A-4EEC-900D-8A609A8BDC4F}"/>
                      </a:ext>
                    </a:extLst>
                  </p:cNvPr>
                  <p:cNvSpPr txBox="1"/>
                  <p:nvPr/>
                </p:nvSpPr>
                <p:spPr>
                  <a:xfrm>
                    <a:off x="3347864" y="3327580"/>
                    <a:ext cx="349231" cy="3079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oMath>
                      </m:oMathPara>
                    </a14:m>
                    <a:endParaRPr lang="ru-RU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93" name="TextBox 40">
                    <a:extLst>
                      <a:ext uri="{FF2B5EF4-FFF2-40B4-BE49-F238E27FC236}">
                        <a16:creationId xmlns:a16="http://schemas.microsoft.com/office/drawing/2014/main" id="{AEA4D012-286A-4EEC-900D-8A609A8BDC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7864" y="3327580"/>
                    <a:ext cx="349231" cy="30795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94" name="Группа 293">
                <a:extLst>
                  <a:ext uri="{FF2B5EF4-FFF2-40B4-BE49-F238E27FC236}">
                    <a16:creationId xmlns:a16="http://schemas.microsoft.com/office/drawing/2014/main" xmlns="" id="{426BD034-236A-4BD7-95D1-347AE3ACBB22}"/>
                  </a:ext>
                </a:extLst>
              </p:cNvPr>
              <p:cNvGrpSpPr/>
              <p:nvPr/>
            </p:nvGrpSpPr>
            <p:grpSpPr>
              <a:xfrm>
                <a:off x="4766934" y="2973162"/>
                <a:ext cx="825020" cy="882372"/>
                <a:chOff x="4989992" y="2397403"/>
                <a:chExt cx="825020" cy="88237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5" name="TextBox 40">
                      <a:extLst>
                        <a:ext uri="{FF2B5EF4-FFF2-40B4-BE49-F238E27FC236}">
                          <a16:creationId xmlns:a16="http://schemas.microsoft.com/office/drawing/2014/main" xmlns="" id="{9C993AE9-667A-483D-84D4-2D34588D198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65453" y="2971261"/>
                      <a:ext cx="349559" cy="3085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sz="1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𝝂</m:t>
                                </m:r>
                              </m:e>
                              <m:sub>
                                <m:r>
                                  <a:rPr lang="ru-RU" sz="1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sub>
                            </m:sSub>
                          </m:oMath>
                        </m:oMathPara>
                      </a14:m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0" name="TextBox 40">
                      <a:extLst>
                        <a:ext uri="{FF2B5EF4-FFF2-40B4-BE49-F238E27FC236}">
                          <a16:creationId xmlns:a16="http://schemas.microsoft.com/office/drawing/2014/main" id="{74CA2DF6-E97A-4B8B-B1C4-2362DB7B5B3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65453" y="2971261"/>
                      <a:ext cx="349559" cy="30851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96" name="Прямая со стрелкой 295">
                  <a:extLst>
                    <a:ext uri="{FF2B5EF4-FFF2-40B4-BE49-F238E27FC236}">
                      <a16:creationId xmlns:a16="http://schemas.microsoft.com/office/drawing/2014/main" xmlns="" id="{AA7146AB-0D0B-419B-8D8F-387A3DE34D2A}"/>
                    </a:ext>
                  </a:extLst>
                </p:cNvPr>
                <p:cNvCxnSpPr/>
                <p:nvPr/>
              </p:nvCxnSpPr>
              <p:spPr>
                <a:xfrm>
                  <a:off x="4989992" y="2898114"/>
                  <a:ext cx="468147" cy="276434"/>
                </a:xfrm>
                <a:prstGeom prst="straightConnector1">
                  <a:avLst/>
                </a:prstGeom>
                <a:ln w="2222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Прямая со стрелкой 296">
                  <a:extLst>
                    <a:ext uri="{FF2B5EF4-FFF2-40B4-BE49-F238E27FC236}">
                      <a16:creationId xmlns:a16="http://schemas.microsoft.com/office/drawing/2014/main" xmlns="" id="{1FC954C8-165D-491E-8412-7DA178201FA3}"/>
                    </a:ext>
                  </a:extLst>
                </p:cNvPr>
                <p:cNvCxnSpPr/>
                <p:nvPr/>
              </p:nvCxnSpPr>
              <p:spPr>
                <a:xfrm flipV="1">
                  <a:off x="5004621" y="2568953"/>
                  <a:ext cx="394999" cy="325713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8" name="TextBox 40">
                      <a:extLst>
                        <a:ext uri="{FF2B5EF4-FFF2-40B4-BE49-F238E27FC236}">
                          <a16:creationId xmlns:a16="http://schemas.microsoft.com/office/drawing/2014/main" xmlns="" id="{251C5EAA-36FA-4A7D-9534-7B641891DC3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99620" y="2397403"/>
                      <a:ext cx="349231" cy="3079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1" i="1" kern="12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4" name="TextBox 40">
                      <a:extLst>
                        <a:ext uri="{FF2B5EF4-FFF2-40B4-BE49-F238E27FC236}">
                          <a16:creationId xmlns:a16="http://schemas.microsoft.com/office/drawing/2014/main" id="{B8C1E915-EC38-4BCA-B26C-5B0715D071A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99620" y="2397403"/>
                      <a:ext cx="349231" cy="307954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03" name="Группа 302">
                <a:extLst>
                  <a:ext uri="{FF2B5EF4-FFF2-40B4-BE49-F238E27FC236}">
                    <a16:creationId xmlns:a16="http://schemas.microsoft.com/office/drawing/2014/main" xmlns="" id="{CA2C7DB9-7346-42C3-A62D-2786EB37F1F7}"/>
                  </a:ext>
                </a:extLst>
              </p:cNvPr>
              <p:cNvGrpSpPr/>
              <p:nvPr/>
            </p:nvGrpSpPr>
            <p:grpSpPr>
              <a:xfrm>
                <a:off x="4647068" y="2159725"/>
                <a:ext cx="1134118" cy="899212"/>
                <a:chOff x="4647068" y="2169748"/>
                <a:chExt cx="1134118" cy="899212"/>
              </a:xfrm>
            </p:grpSpPr>
            <p:grpSp>
              <p:nvGrpSpPr>
                <p:cNvPr id="255" name="Group 15">
                  <a:extLst>
                    <a:ext uri="{FF2B5EF4-FFF2-40B4-BE49-F238E27FC236}">
                      <a16:creationId xmlns:a16="http://schemas.microsoft.com/office/drawing/2014/main" xmlns="" id="{48027A67-0E25-4EC9-B8A3-85EA7F102C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0800000">
                  <a:off x="4647068" y="2639839"/>
                  <a:ext cx="349991" cy="55707"/>
                  <a:chOff x="6300" y="12617"/>
                  <a:chExt cx="794" cy="114"/>
                </a:xfrm>
              </p:grpSpPr>
              <p:grpSp>
                <p:nvGrpSpPr>
                  <p:cNvPr id="261" name="Group 16">
                    <a:extLst>
                      <a:ext uri="{FF2B5EF4-FFF2-40B4-BE49-F238E27FC236}">
                        <a16:creationId xmlns:a16="http://schemas.microsoft.com/office/drawing/2014/main" xmlns="" id="{85677C62-2A08-48ED-9288-EE4AD91BA35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617"/>
                    <a:ext cx="403" cy="99"/>
                    <a:chOff x="6300" y="12382"/>
                    <a:chExt cx="1271" cy="334"/>
                  </a:xfrm>
                </p:grpSpPr>
                <p:grpSp>
                  <p:nvGrpSpPr>
                    <p:cNvPr id="277" name="Group 17">
                      <a:extLst>
                        <a:ext uri="{FF2B5EF4-FFF2-40B4-BE49-F238E27FC236}">
                          <a16:creationId xmlns:a16="http://schemas.microsoft.com/office/drawing/2014/main" xmlns="" id="{8207C87C-F81E-443F-B988-DD0F1F0C752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285" name="Group 18">
                        <a:extLst>
                          <a:ext uri="{FF2B5EF4-FFF2-40B4-BE49-F238E27FC236}">
                            <a16:creationId xmlns:a16="http://schemas.microsoft.com/office/drawing/2014/main" xmlns="" id="{00F6D37C-95E7-4DFF-892B-8FF5C658D48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289" name="Arc 19">
                          <a:extLst>
                            <a:ext uri="{FF2B5EF4-FFF2-40B4-BE49-F238E27FC236}">
                              <a16:creationId xmlns:a16="http://schemas.microsoft.com/office/drawing/2014/main" xmlns="" id="{2A88E3C7-86BD-4F38-8DC5-E0170305B11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0" name="Arc 20">
                          <a:extLst>
                            <a:ext uri="{FF2B5EF4-FFF2-40B4-BE49-F238E27FC236}">
                              <a16:creationId xmlns:a16="http://schemas.microsoft.com/office/drawing/2014/main" xmlns="" id="{F3E8E670-B256-4579-9758-1426D7A7562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86" name="Group 21">
                        <a:extLst>
                          <a:ext uri="{FF2B5EF4-FFF2-40B4-BE49-F238E27FC236}">
                            <a16:creationId xmlns:a16="http://schemas.microsoft.com/office/drawing/2014/main" xmlns="" id="{C5AF4109-C4C0-40C5-859F-5301822BB2D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287" name="Arc 22">
                          <a:extLst>
                            <a:ext uri="{FF2B5EF4-FFF2-40B4-BE49-F238E27FC236}">
                              <a16:creationId xmlns:a16="http://schemas.microsoft.com/office/drawing/2014/main" xmlns="" id="{DFB77EFB-DE6B-4FBC-8C44-E389FCCB852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88" name="Arc 23">
                          <a:extLst>
                            <a:ext uri="{FF2B5EF4-FFF2-40B4-BE49-F238E27FC236}">
                              <a16:creationId xmlns:a16="http://schemas.microsoft.com/office/drawing/2014/main" xmlns="" id="{C23B6B91-6FC3-4B3E-9D68-9CE521921B1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278" name="Group 24">
                      <a:extLst>
                        <a:ext uri="{FF2B5EF4-FFF2-40B4-BE49-F238E27FC236}">
                          <a16:creationId xmlns:a16="http://schemas.microsoft.com/office/drawing/2014/main" xmlns="" id="{A6F99E9D-C6E1-4422-AE53-7558005FB2B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37" y="1239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279" name="Group 25">
                        <a:extLst>
                          <a:ext uri="{FF2B5EF4-FFF2-40B4-BE49-F238E27FC236}">
                            <a16:creationId xmlns:a16="http://schemas.microsoft.com/office/drawing/2014/main" xmlns="" id="{A4BB1F95-9BAB-42E1-B5D0-B58FAAFFE4D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283" name="Arc 26">
                          <a:extLst>
                            <a:ext uri="{FF2B5EF4-FFF2-40B4-BE49-F238E27FC236}">
                              <a16:creationId xmlns:a16="http://schemas.microsoft.com/office/drawing/2014/main" xmlns="" id="{D1E71C30-AA0D-4C74-9958-F77B9112AB3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84" name="Arc 27">
                          <a:extLst>
                            <a:ext uri="{FF2B5EF4-FFF2-40B4-BE49-F238E27FC236}">
                              <a16:creationId xmlns:a16="http://schemas.microsoft.com/office/drawing/2014/main" xmlns="" id="{F60498CD-E1B4-4D89-B7CF-541563B6662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80" name="Group 28">
                        <a:extLst>
                          <a:ext uri="{FF2B5EF4-FFF2-40B4-BE49-F238E27FC236}">
                            <a16:creationId xmlns:a16="http://schemas.microsoft.com/office/drawing/2014/main" xmlns="" id="{12F70B64-8EFE-4EB5-848C-7BA449FA923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281" name="Arc 29">
                          <a:extLst>
                            <a:ext uri="{FF2B5EF4-FFF2-40B4-BE49-F238E27FC236}">
                              <a16:creationId xmlns:a16="http://schemas.microsoft.com/office/drawing/2014/main" xmlns="" id="{CBB362D9-4BF6-4A9D-AC6B-78FCD5C1C35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82" name="Arc 30">
                          <a:extLst>
                            <a:ext uri="{FF2B5EF4-FFF2-40B4-BE49-F238E27FC236}">
                              <a16:creationId xmlns:a16="http://schemas.microsoft.com/office/drawing/2014/main" xmlns="" id="{365E9A22-B347-403D-B0A1-B276F07807E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  <p:grpSp>
                <p:nvGrpSpPr>
                  <p:cNvPr id="262" name="Group 31">
                    <a:extLst>
                      <a:ext uri="{FF2B5EF4-FFF2-40B4-BE49-F238E27FC236}">
                        <a16:creationId xmlns:a16="http://schemas.microsoft.com/office/drawing/2014/main" xmlns="" id="{338753B3-4901-40C8-B1F7-B80A2C8FED2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691" y="12632"/>
                    <a:ext cx="403" cy="99"/>
                    <a:chOff x="6300" y="12382"/>
                    <a:chExt cx="1271" cy="334"/>
                  </a:xfrm>
                </p:grpSpPr>
                <p:grpSp>
                  <p:nvGrpSpPr>
                    <p:cNvPr id="263" name="Group 32">
                      <a:extLst>
                        <a:ext uri="{FF2B5EF4-FFF2-40B4-BE49-F238E27FC236}">
                          <a16:creationId xmlns:a16="http://schemas.microsoft.com/office/drawing/2014/main" xmlns="" id="{28CB6802-B092-4F7C-B5FE-E4059086179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271" name="Group 33">
                        <a:extLst>
                          <a:ext uri="{FF2B5EF4-FFF2-40B4-BE49-F238E27FC236}">
                            <a16:creationId xmlns:a16="http://schemas.microsoft.com/office/drawing/2014/main" xmlns="" id="{E01C8B38-F1FE-48C5-8A1C-22BF8F17F02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275" name="Arc 34">
                          <a:extLst>
                            <a:ext uri="{FF2B5EF4-FFF2-40B4-BE49-F238E27FC236}">
                              <a16:creationId xmlns:a16="http://schemas.microsoft.com/office/drawing/2014/main" xmlns="" id="{CA9AC203-977D-4868-80C4-B7B814015E7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76" name="Arc 35">
                          <a:extLst>
                            <a:ext uri="{FF2B5EF4-FFF2-40B4-BE49-F238E27FC236}">
                              <a16:creationId xmlns:a16="http://schemas.microsoft.com/office/drawing/2014/main" xmlns="" id="{C0E556B9-79DA-4718-A1DC-FEA5D7AC753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72" name="Group 36">
                        <a:extLst>
                          <a:ext uri="{FF2B5EF4-FFF2-40B4-BE49-F238E27FC236}">
                            <a16:creationId xmlns:a16="http://schemas.microsoft.com/office/drawing/2014/main" xmlns="" id="{E10521FE-1C0B-4C28-B019-2B8EDC3A0BD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273" name="Arc 37">
                          <a:extLst>
                            <a:ext uri="{FF2B5EF4-FFF2-40B4-BE49-F238E27FC236}">
                              <a16:creationId xmlns:a16="http://schemas.microsoft.com/office/drawing/2014/main" xmlns="" id="{27D9A149-059E-4182-B298-AED25C70231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74" name="Arc 38">
                          <a:extLst>
                            <a:ext uri="{FF2B5EF4-FFF2-40B4-BE49-F238E27FC236}">
                              <a16:creationId xmlns:a16="http://schemas.microsoft.com/office/drawing/2014/main" xmlns="" id="{89970822-BBE3-4C82-8DE3-76C35B3E8BF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264" name="Group 39">
                      <a:extLst>
                        <a:ext uri="{FF2B5EF4-FFF2-40B4-BE49-F238E27FC236}">
                          <a16:creationId xmlns:a16="http://schemas.microsoft.com/office/drawing/2014/main" xmlns="" id="{32DA215A-1D8C-44D0-AE07-98E4EC4A5CF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37" y="1239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265" name="Group 40">
                        <a:extLst>
                          <a:ext uri="{FF2B5EF4-FFF2-40B4-BE49-F238E27FC236}">
                            <a16:creationId xmlns:a16="http://schemas.microsoft.com/office/drawing/2014/main" xmlns="" id="{14C172EE-8066-4C1C-A23F-682D7F6ED53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269" name="Arc 41">
                          <a:extLst>
                            <a:ext uri="{FF2B5EF4-FFF2-40B4-BE49-F238E27FC236}">
                              <a16:creationId xmlns:a16="http://schemas.microsoft.com/office/drawing/2014/main" xmlns="" id="{9860DCB8-3DDC-4423-855F-DD2D4D9ECF6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70" name="Arc 42">
                          <a:extLst>
                            <a:ext uri="{FF2B5EF4-FFF2-40B4-BE49-F238E27FC236}">
                              <a16:creationId xmlns:a16="http://schemas.microsoft.com/office/drawing/2014/main" xmlns="" id="{D0AC5CCB-61E5-4648-BAFD-5ED65FB470B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66" name="Group 43">
                        <a:extLst>
                          <a:ext uri="{FF2B5EF4-FFF2-40B4-BE49-F238E27FC236}">
                            <a16:creationId xmlns:a16="http://schemas.microsoft.com/office/drawing/2014/main" xmlns="" id="{F00CE496-6EF3-4765-B99B-AB94E69B9C8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267" name="Arc 44">
                          <a:extLst>
                            <a:ext uri="{FF2B5EF4-FFF2-40B4-BE49-F238E27FC236}">
                              <a16:creationId xmlns:a16="http://schemas.microsoft.com/office/drawing/2014/main" xmlns="" id="{F583DADE-66D9-4B11-A774-DE8AA4EDF72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68" name="Arc 45">
                          <a:extLst>
                            <a:ext uri="{FF2B5EF4-FFF2-40B4-BE49-F238E27FC236}">
                              <a16:creationId xmlns:a16="http://schemas.microsoft.com/office/drawing/2014/main" xmlns="" id="{C2C233D2-76AE-4C82-A476-F483933F0FF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7" name="TextBox 40">
                      <a:extLst>
                        <a:ext uri="{FF2B5EF4-FFF2-40B4-BE49-F238E27FC236}">
                          <a16:creationId xmlns:a16="http://schemas.microsoft.com/office/drawing/2014/main" xmlns="" id="{35DCA520-C1D0-4982-9E97-95641589B2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31627" y="2760446"/>
                      <a:ext cx="349559" cy="3085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ru-RU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7" name="TextBox 40">
                      <a:extLst>
                        <a:ext uri="{FF2B5EF4-FFF2-40B4-BE49-F238E27FC236}">
                          <a16:creationId xmlns:a16="http://schemas.microsoft.com/office/drawing/2014/main" id="{35DCA520-C1D0-4982-9E97-95641589B24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31627" y="2760446"/>
                      <a:ext cx="349559" cy="308514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58" name="Прямая со стрелкой 257">
                  <a:extLst>
                    <a:ext uri="{FF2B5EF4-FFF2-40B4-BE49-F238E27FC236}">
                      <a16:creationId xmlns:a16="http://schemas.microsoft.com/office/drawing/2014/main" xmlns="" id="{873A3C92-B9E1-493C-B37A-86E3CB5D0F3C}"/>
                    </a:ext>
                  </a:extLst>
                </p:cNvPr>
                <p:cNvCxnSpPr/>
                <p:nvPr/>
              </p:nvCxnSpPr>
              <p:spPr>
                <a:xfrm>
                  <a:off x="5001898" y="2670459"/>
                  <a:ext cx="468147" cy="276434"/>
                </a:xfrm>
                <a:prstGeom prst="straightConnector1">
                  <a:avLst/>
                </a:prstGeom>
                <a:ln w="2222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Прямая со стрелкой 258">
                  <a:extLst>
                    <a:ext uri="{FF2B5EF4-FFF2-40B4-BE49-F238E27FC236}">
                      <a16:creationId xmlns:a16="http://schemas.microsoft.com/office/drawing/2014/main" xmlns="" id="{527628D4-D094-4D1D-8E80-51F328BFAA8D}"/>
                    </a:ext>
                  </a:extLst>
                </p:cNvPr>
                <p:cNvCxnSpPr/>
                <p:nvPr/>
              </p:nvCxnSpPr>
              <p:spPr>
                <a:xfrm flipV="1">
                  <a:off x="5016526" y="2341297"/>
                  <a:ext cx="394999" cy="325713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0" name="TextBox 40">
                      <a:extLst>
                        <a:ext uri="{FF2B5EF4-FFF2-40B4-BE49-F238E27FC236}">
                          <a16:creationId xmlns:a16="http://schemas.microsoft.com/office/drawing/2014/main" xmlns="" id="{AD8105DB-6AEE-47A9-AE9B-34CAEBED57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11525" y="2169748"/>
                      <a:ext cx="349231" cy="3079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0" name="TextBox 40">
                      <a:extLst>
                        <a:ext uri="{FF2B5EF4-FFF2-40B4-BE49-F238E27FC236}">
                          <a16:creationId xmlns:a16="http://schemas.microsoft.com/office/drawing/2014/main" id="{AD8105DB-6AEE-47A9-AE9B-34CAEBED574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11525" y="2169748"/>
                      <a:ext cx="349231" cy="30795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99" name="Прямая соединительная линия 298">
                <a:extLst>
                  <a:ext uri="{FF2B5EF4-FFF2-40B4-BE49-F238E27FC236}">
                    <a16:creationId xmlns:a16="http://schemas.microsoft.com/office/drawing/2014/main" xmlns="" id="{7F315637-7D91-418A-B959-D2E1E2DC5CA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4200945" y="3039660"/>
                <a:ext cx="356829" cy="8837"/>
              </a:xfrm>
              <a:prstGeom prst="line">
                <a:avLst/>
              </a:prstGeom>
              <a:noFill/>
              <a:ln w="76200" cap="flat" cmpd="dbl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0" name="TextBox 40">
                    <a:extLst>
                      <a:ext uri="{FF2B5EF4-FFF2-40B4-BE49-F238E27FC236}">
                        <a16:creationId xmlns:a16="http://schemas.microsoft.com/office/drawing/2014/main" xmlns="" id="{FD1B972A-CB38-4CE1-91B0-12293DD9B2F6}"/>
                      </a:ext>
                    </a:extLst>
                  </p:cNvPr>
                  <p:cNvSpPr txBox="1"/>
                  <p:nvPr/>
                </p:nvSpPr>
                <p:spPr>
                  <a:xfrm>
                    <a:off x="3800135" y="2860092"/>
                    <a:ext cx="356829" cy="3079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1600" b="1" i="1" kern="120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𝝆</m:t>
                          </m:r>
                          <m:r>
                            <a:rPr lang="ru-RU" sz="1600" b="1" i="1" kern="120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1600" b="1" i="1" kern="120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oMath>
                      </m:oMathPara>
                    </a14:m>
                    <a:endParaRPr lang="ru-RU" sz="1600" b="1" dirty="0">
                      <a:solidFill>
                        <a:srgbClr val="C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00" name="TextBox 40">
                    <a:extLst>
                      <a:ext uri="{FF2B5EF4-FFF2-40B4-BE49-F238E27FC236}">
                        <a16:creationId xmlns:a16="http://schemas.microsoft.com/office/drawing/2014/main" id="{FD1B972A-CB38-4CE1-91B0-12293DD9B2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0135" y="2860092"/>
                    <a:ext cx="356829" cy="3079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40678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2" name="Овал 301">
                <a:extLst>
                  <a:ext uri="{FF2B5EF4-FFF2-40B4-BE49-F238E27FC236}">
                    <a16:creationId xmlns:a16="http://schemas.microsoft.com/office/drawing/2014/main" xmlns="" id="{467B736A-4D3F-42E0-96E9-FB714B5CAF2F}"/>
                  </a:ext>
                </a:extLst>
              </p:cNvPr>
              <p:cNvSpPr/>
              <p:nvPr/>
            </p:nvSpPr>
            <p:spPr>
              <a:xfrm>
                <a:off x="4120487" y="2465750"/>
                <a:ext cx="526581" cy="406361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10" name="Группа 409">
              <a:extLst>
                <a:ext uri="{FF2B5EF4-FFF2-40B4-BE49-F238E27FC236}">
                  <a16:creationId xmlns:a16="http://schemas.microsoft.com/office/drawing/2014/main" xmlns="" id="{F8ADF536-53E9-4040-B567-BC3E108539CC}"/>
                </a:ext>
              </a:extLst>
            </p:cNvPr>
            <p:cNvGrpSpPr/>
            <p:nvPr/>
          </p:nvGrpSpPr>
          <p:grpSpPr>
            <a:xfrm>
              <a:off x="4740235" y="3877115"/>
              <a:ext cx="3411864" cy="1695809"/>
              <a:chOff x="3453711" y="3883508"/>
              <a:chExt cx="3411864" cy="1695809"/>
            </a:xfrm>
          </p:grpSpPr>
          <p:sp>
            <p:nvSpPr>
              <p:cNvPr id="356" name="Овал 355">
                <a:extLst>
                  <a:ext uri="{FF2B5EF4-FFF2-40B4-BE49-F238E27FC236}">
                    <a16:creationId xmlns:a16="http://schemas.microsoft.com/office/drawing/2014/main" xmlns="" id="{F07986CE-4C02-4DE0-B679-014F1DF3DD69}"/>
                  </a:ext>
                </a:extLst>
              </p:cNvPr>
              <p:cNvSpPr/>
              <p:nvPr/>
            </p:nvSpPr>
            <p:spPr>
              <a:xfrm>
                <a:off x="5112529" y="4948957"/>
                <a:ext cx="723860" cy="533998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dirty="0"/>
              </a:p>
            </p:txBody>
          </p:sp>
          <p:grpSp>
            <p:nvGrpSpPr>
              <p:cNvPr id="359" name="Группа 358">
                <a:extLst>
                  <a:ext uri="{FF2B5EF4-FFF2-40B4-BE49-F238E27FC236}">
                    <a16:creationId xmlns:a16="http://schemas.microsoft.com/office/drawing/2014/main" xmlns="" id="{E5E5A21D-0F27-4678-9CFD-26E8C31A18BE}"/>
                  </a:ext>
                </a:extLst>
              </p:cNvPr>
              <p:cNvGrpSpPr/>
              <p:nvPr/>
            </p:nvGrpSpPr>
            <p:grpSpPr>
              <a:xfrm>
                <a:off x="5851323" y="4696945"/>
                <a:ext cx="825020" cy="882372"/>
                <a:chOff x="4989992" y="2397403"/>
                <a:chExt cx="825020" cy="88237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9" name="TextBox 40">
                      <a:extLst>
                        <a:ext uri="{FF2B5EF4-FFF2-40B4-BE49-F238E27FC236}">
                          <a16:creationId xmlns:a16="http://schemas.microsoft.com/office/drawing/2014/main" xmlns="" id="{D9B4C6BF-13F1-4B5F-BCBD-626960BDF1A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65453" y="2971261"/>
                      <a:ext cx="349559" cy="3085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sz="1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𝝂</m:t>
                                </m:r>
                              </m:e>
                              <m:sub>
                                <m:r>
                                  <a:rPr lang="ru-RU" sz="1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sub>
                            </m:sSub>
                          </m:oMath>
                        </m:oMathPara>
                      </a14:m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0" name="TextBox 40">
                      <a:extLst>
                        <a:ext uri="{FF2B5EF4-FFF2-40B4-BE49-F238E27FC236}">
                          <a16:creationId xmlns:a16="http://schemas.microsoft.com/office/drawing/2014/main" id="{74CA2DF6-E97A-4B8B-B1C4-2362DB7B5B3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65453" y="2971261"/>
                      <a:ext cx="349559" cy="30851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00" name="Прямая со стрелкой 399">
                  <a:extLst>
                    <a:ext uri="{FF2B5EF4-FFF2-40B4-BE49-F238E27FC236}">
                      <a16:creationId xmlns:a16="http://schemas.microsoft.com/office/drawing/2014/main" xmlns="" id="{E3D40106-45E8-4167-AB82-3EDB4D5134FB}"/>
                    </a:ext>
                  </a:extLst>
                </p:cNvPr>
                <p:cNvCxnSpPr/>
                <p:nvPr/>
              </p:nvCxnSpPr>
              <p:spPr>
                <a:xfrm>
                  <a:off x="4989992" y="2898114"/>
                  <a:ext cx="468147" cy="276434"/>
                </a:xfrm>
                <a:prstGeom prst="straightConnector1">
                  <a:avLst/>
                </a:prstGeom>
                <a:ln w="2222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Прямая со стрелкой 400">
                  <a:extLst>
                    <a:ext uri="{FF2B5EF4-FFF2-40B4-BE49-F238E27FC236}">
                      <a16:creationId xmlns:a16="http://schemas.microsoft.com/office/drawing/2014/main" xmlns="" id="{C3977071-C50E-4E75-956E-7D8D44020522}"/>
                    </a:ext>
                  </a:extLst>
                </p:cNvPr>
                <p:cNvCxnSpPr/>
                <p:nvPr/>
              </p:nvCxnSpPr>
              <p:spPr>
                <a:xfrm flipV="1">
                  <a:off x="5004621" y="2568953"/>
                  <a:ext cx="394999" cy="325713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2" name="TextBox 40">
                      <a:extLst>
                        <a:ext uri="{FF2B5EF4-FFF2-40B4-BE49-F238E27FC236}">
                          <a16:creationId xmlns:a16="http://schemas.microsoft.com/office/drawing/2014/main" xmlns="" id="{6F04D60A-07D6-4CE3-8EB7-7B9131C6F41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99620" y="2397403"/>
                      <a:ext cx="349231" cy="3079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1" i="1" kern="12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4" name="TextBox 40">
                      <a:extLst>
                        <a:ext uri="{FF2B5EF4-FFF2-40B4-BE49-F238E27FC236}">
                          <a16:creationId xmlns:a16="http://schemas.microsoft.com/office/drawing/2014/main" id="{B8C1E915-EC38-4BCA-B26C-5B0715D071A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99620" y="2397403"/>
                      <a:ext cx="349231" cy="307954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60" name="Группа 359">
                <a:extLst>
                  <a:ext uri="{FF2B5EF4-FFF2-40B4-BE49-F238E27FC236}">
                    <a16:creationId xmlns:a16="http://schemas.microsoft.com/office/drawing/2014/main" xmlns="" id="{0A1AC838-24D5-4100-9426-FDB7D9B110B9}"/>
                  </a:ext>
                </a:extLst>
              </p:cNvPr>
              <p:cNvGrpSpPr/>
              <p:nvPr/>
            </p:nvGrpSpPr>
            <p:grpSpPr>
              <a:xfrm>
                <a:off x="5731457" y="3883508"/>
                <a:ext cx="1134118" cy="899212"/>
                <a:chOff x="4647068" y="2169748"/>
                <a:chExt cx="1134118" cy="899212"/>
              </a:xfrm>
            </p:grpSpPr>
            <p:grpSp>
              <p:nvGrpSpPr>
                <p:cNvPr id="364" name="Group 15">
                  <a:extLst>
                    <a:ext uri="{FF2B5EF4-FFF2-40B4-BE49-F238E27FC236}">
                      <a16:creationId xmlns:a16="http://schemas.microsoft.com/office/drawing/2014/main" xmlns="" id="{E3DCB413-326B-4130-9DA7-E86E103B05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0800000">
                  <a:off x="4647068" y="2639839"/>
                  <a:ext cx="349991" cy="55707"/>
                  <a:chOff x="6300" y="12617"/>
                  <a:chExt cx="794" cy="114"/>
                </a:xfrm>
              </p:grpSpPr>
              <p:grpSp>
                <p:nvGrpSpPr>
                  <p:cNvPr id="369" name="Group 16">
                    <a:extLst>
                      <a:ext uri="{FF2B5EF4-FFF2-40B4-BE49-F238E27FC236}">
                        <a16:creationId xmlns:a16="http://schemas.microsoft.com/office/drawing/2014/main" xmlns="" id="{B0A45194-08B9-4A40-8C03-EE7BBAA9DF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617"/>
                    <a:ext cx="403" cy="99"/>
                    <a:chOff x="6300" y="12382"/>
                    <a:chExt cx="1271" cy="334"/>
                  </a:xfrm>
                </p:grpSpPr>
                <p:grpSp>
                  <p:nvGrpSpPr>
                    <p:cNvPr id="385" name="Group 17">
                      <a:extLst>
                        <a:ext uri="{FF2B5EF4-FFF2-40B4-BE49-F238E27FC236}">
                          <a16:creationId xmlns:a16="http://schemas.microsoft.com/office/drawing/2014/main" xmlns="" id="{0BBBE01D-A4C9-472A-AB41-3E427FEC82E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393" name="Group 18">
                        <a:extLst>
                          <a:ext uri="{FF2B5EF4-FFF2-40B4-BE49-F238E27FC236}">
                            <a16:creationId xmlns:a16="http://schemas.microsoft.com/office/drawing/2014/main" xmlns="" id="{8DA84DDB-241A-457C-ADA2-C6C2A406C25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97" name="Arc 19">
                          <a:extLst>
                            <a:ext uri="{FF2B5EF4-FFF2-40B4-BE49-F238E27FC236}">
                              <a16:creationId xmlns:a16="http://schemas.microsoft.com/office/drawing/2014/main" xmlns="" id="{41453C87-2FF8-4A1D-ABDE-10AE1E7A70D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98" name="Arc 20">
                          <a:extLst>
                            <a:ext uri="{FF2B5EF4-FFF2-40B4-BE49-F238E27FC236}">
                              <a16:creationId xmlns:a16="http://schemas.microsoft.com/office/drawing/2014/main" xmlns="" id="{6D63A706-C70D-4041-83E9-E4BDC5771BD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94" name="Group 21">
                        <a:extLst>
                          <a:ext uri="{FF2B5EF4-FFF2-40B4-BE49-F238E27FC236}">
                            <a16:creationId xmlns:a16="http://schemas.microsoft.com/office/drawing/2014/main" xmlns="" id="{05A72037-945A-43F2-B130-8CC3A762DC0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95" name="Arc 22">
                          <a:extLst>
                            <a:ext uri="{FF2B5EF4-FFF2-40B4-BE49-F238E27FC236}">
                              <a16:creationId xmlns:a16="http://schemas.microsoft.com/office/drawing/2014/main" xmlns="" id="{715F0797-DAC0-4340-87A5-874CE428099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96" name="Arc 23">
                          <a:extLst>
                            <a:ext uri="{FF2B5EF4-FFF2-40B4-BE49-F238E27FC236}">
                              <a16:creationId xmlns:a16="http://schemas.microsoft.com/office/drawing/2014/main" xmlns="" id="{2A3AEF50-3A1E-4192-A561-1C2D8567C65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386" name="Group 24">
                      <a:extLst>
                        <a:ext uri="{FF2B5EF4-FFF2-40B4-BE49-F238E27FC236}">
                          <a16:creationId xmlns:a16="http://schemas.microsoft.com/office/drawing/2014/main" xmlns="" id="{7002FA5C-60DF-4CE6-90B1-BB1469CA901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37" y="1239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387" name="Group 25">
                        <a:extLst>
                          <a:ext uri="{FF2B5EF4-FFF2-40B4-BE49-F238E27FC236}">
                            <a16:creationId xmlns:a16="http://schemas.microsoft.com/office/drawing/2014/main" xmlns="" id="{D2089F36-3796-4DC1-97EB-BFB38E15AAF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91" name="Arc 26">
                          <a:extLst>
                            <a:ext uri="{FF2B5EF4-FFF2-40B4-BE49-F238E27FC236}">
                              <a16:creationId xmlns:a16="http://schemas.microsoft.com/office/drawing/2014/main" xmlns="" id="{3AA9B850-A382-4AE6-A766-F2E4F7D8D07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92" name="Arc 27">
                          <a:extLst>
                            <a:ext uri="{FF2B5EF4-FFF2-40B4-BE49-F238E27FC236}">
                              <a16:creationId xmlns:a16="http://schemas.microsoft.com/office/drawing/2014/main" xmlns="" id="{7ED9B759-9BE2-4FDD-B6DF-3EDB1CF78B8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88" name="Group 28">
                        <a:extLst>
                          <a:ext uri="{FF2B5EF4-FFF2-40B4-BE49-F238E27FC236}">
                            <a16:creationId xmlns:a16="http://schemas.microsoft.com/office/drawing/2014/main" xmlns="" id="{0BCCEA3A-EACD-4FDD-8B55-4E64F6371D5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89" name="Arc 29">
                          <a:extLst>
                            <a:ext uri="{FF2B5EF4-FFF2-40B4-BE49-F238E27FC236}">
                              <a16:creationId xmlns:a16="http://schemas.microsoft.com/office/drawing/2014/main" xmlns="" id="{9143CE10-B3DB-4410-96C4-1D41BF1A0FA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90" name="Arc 30">
                          <a:extLst>
                            <a:ext uri="{FF2B5EF4-FFF2-40B4-BE49-F238E27FC236}">
                              <a16:creationId xmlns:a16="http://schemas.microsoft.com/office/drawing/2014/main" xmlns="" id="{E36CA9EF-7214-4CAB-B925-D1DA7EB0E89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  <p:grpSp>
                <p:nvGrpSpPr>
                  <p:cNvPr id="370" name="Group 31">
                    <a:extLst>
                      <a:ext uri="{FF2B5EF4-FFF2-40B4-BE49-F238E27FC236}">
                        <a16:creationId xmlns:a16="http://schemas.microsoft.com/office/drawing/2014/main" xmlns="" id="{7186A17A-BD8A-4833-A417-B9462BB5F43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691" y="12632"/>
                    <a:ext cx="403" cy="99"/>
                    <a:chOff x="6300" y="12382"/>
                    <a:chExt cx="1271" cy="334"/>
                  </a:xfrm>
                </p:grpSpPr>
                <p:grpSp>
                  <p:nvGrpSpPr>
                    <p:cNvPr id="371" name="Group 32">
                      <a:extLst>
                        <a:ext uri="{FF2B5EF4-FFF2-40B4-BE49-F238E27FC236}">
                          <a16:creationId xmlns:a16="http://schemas.microsoft.com/office/drawing/2014/main" xmlns="" id="{067BC70D-8894-4B2F-A1C1-AF1251373C3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379" name="Group 33">
                        <a:extLst>
                          <a:ext uri="{FF2B5EF4-FFF2-40B4-BE49-F238E27FC236}">
                            <a16:creationId xmlns:a16="http://schemas.microsoft.com/office/drawing/2014/main" xmlns="" id="{FB46275D-F2CF-4155-BFFA-76AB6580552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83" name="Arc 34">
                          <a:extLst>
                            <a:ext uri="{FF2B5EF4-FFF2-40B4-BE49-F238E27FC236}">
                              <a16:creationId xmlns:a16="http://schemas.microsoft.com/office/drawing/2014/main" xmlns="" id="{7007C37A-34FB-404A-A07A-9505DFFF36A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84" name="Arc 35">
                          <a:extLst>
                            <a:ext uri="{FF2B5EF4-FFF2-40B4-BE49-F238E27FC236}">
                              <a16:creationId xmlns:a16="http://schemas.microsoft.com/office/drawing/2014/main" xmlns="" id="{CE74B3CD-7D8B-4216-B70F-9A2B5A9B6A6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80" name="Group 36">
                        <a:extLst>
                          <a:ext uri="{FF2B5EF4-FFF2-40B4-BE49-F238E27FC236}">
                            <a16:creationId xmlns:a16="http://schemas.microsoft.com/office/drawing/2014/main" xmlns="" id="{5344AC5B-473A-4EC3-9B39-76BCF2ED5EB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81" name="Arc 37">
                          <a:extLst>
                            <a:ext uri="{FF2B5EF4-FFF2-40B4-BE49-F238E27FC236}">
                              <a16:creationId xmlns:a16="http://schemas.microsoft.com/office/drawing/2014/main" xmlns="" id="{5FDFA489-8E0C-44B5-8D2E-30C298E53AA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82" name="Arc 38">
                          <a:extLst>
                            <a:ext uri="{FF2B5EF4-FFF2-40B4-BE49-F238E27FC236}">
                              <a16:creationId xmlns:a16="http://schemas.microsoft.com/office/drawing/2014/main" xmlns="" id="{11D1F33B-5CA9-4E7F-A5E7-03E96BB694C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372" name="Group 39">
                      <a:extLst>
                        <a:ext uri="{FF2B5EF4-FFF2-40B4-BE49-F238E27FC236}">
                          <a16:creationId xmlns:a16="http://schemas.microsoft.com/office/drawing/2014/main" xmlns="" id="{911095D0-14BA-472F-9584-2EE54CE3222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37" y="1239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373" name="Group 40">
                        <a:extLst>
                          <a:ext uri="{FF2B5EF4-FFF2-40B4-BE49-F238E27FC236}">
                            <a16:creationId xmlns:a16="http://schemas.microsoft.com/office/drawing/2014/main" xmlns="" id="{7FFFB43C-CE2A-4B72-B13B-02E1F4AF839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77" name="Arc 41">
                          <a:extLst>
                            <a:ext uri="{FF2B5EF4-FFF2-40B4-BE49-F238E27FC236}">
                              <a16:creationId xmlns:a16="http://schemas.microsoft.com/office/drawing/2014/main" xmlns="" id="{D00501D6-ABB0-418C-A4A4-1B9FEF129BD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8" name="Arc 42">
                          <a:extLst>
                            <a:ext uri="{FF2B5EF4-FFF2-40B4-BE49-F238E27FC236}">
                              <a16:creationId xmlns:a16="http://schemas.microsoft.com/office/drawing/2014/main" xmlns="" id="{2C362500-67D2-4FCA-AE14-6487BAA5C3E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74" name="Group 43">
                        <a:extLst>
                          <a:ext uri="{FF2B5EF4-FFF2-40B4-BE49-F238E27FC236}">
                            <a16:creationId xmlns:a16="http://schemas.microsoft.com/office/drawing/2014/main" xmlns="" id="{BB8F9186-9ABC-42D2-9589-D10A18D9198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75" name="Arc 44">
                          <a:extLst>
                            <a:ext uri="{FF2B5EF4-FFF2-40B4-BE49-F238E27FC236}">
                              <a16:creationId xmlns:a16="http://schemas.microsoft.com/office/drawing/2014/main" xmlns="" id="{F2820CA7-75C6-4877-B747-42628D15FE2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6" name="Arc 45">
                          <a:extLst>
                            <a:ext uri="{FF2B5EF4-FFF2-40B4-BE49-F238E27FC236}">
                              <a16:creationId xmlns:a16="http://schemas.microsoft.com/office/drawing/2014/main" xmlns="" id="{A672C899-E20A-4227-9E78-0F841CD74CC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5" name="TextBox 40">
                      <a:extLst>
                        <a:ext uri="{FF2B5EF4-FFF2-40B4-BE49-F238E27FC236}">
                          <a16:creationId xmlns:a16="http://schemas.microsoft.com/office/drawing/2014/main" xmlns="" id="{90A9D370-084F-46C2-B6AC-6DED56E042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31627" y="2760446"/>
                      <a:ext cx="349559" cy="3085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ru-RU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65" name="TextBox 40">
                      <a:extLst>
                        <a:ext uri="{FF2B5EF4-FFF2-40B4-BE49-F238E27FC236}">
                          <a16:creationId xmlns:a16="http://schemas.microsoft.com/office/drawing/2014/main" id="{90A9D370-084F-46C2-B6AC-6DED56E0429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31627" y="2760446"/>
                      <a:ext cx="349559" cy="308514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66" name="Прямая со стрелкой 365">
                  <a:extLst>
                    <a:ext uri="{FF2B5EF4-FFF2-40B4-BE49-F238E27FC236}">
                      <a16:creationId xmlns:a16="http://schemas.microsoft.com/office/drawing/2014/main" xmlns="" id="{F0CF981D-748C-4F61-B72C-AA613487A07D}"/>
                    </a:ext>
                  </a:extLst>
                </p:cNvPr>
                <p:cNvCxnSpPr/>
                <p:nvPr/>
              </p:nvCxnSpPr>
              <p:spPr>
                <a:xfrm>
                  <a:off x="5001898" y="2670459"/>
                  <a:ext cx="468147" cy="276434"/>
                </a:xfrm>
                <a:prstGeom prst="straightConnector1">
                  <a:avLst/>
                </a:prstGeom>
                <a:ln w="2222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Прямая со стрелкой 366">
                  <a:extLst>
                    <a:ext uri="{FF2B5EF4-FFF2-40B4-BE49-F238E27FC236}">
                      <a16:creationId xmlns:a16="http://schemas.microsoft.com/office/drawing/2014/main" xmlns="" id="{80968CA8-8534-4FBC-B3A3-41C43ABE69D6}"/>
                    </a:ext>
                  </a:extLst>
                </p:cNvPr>
                <p:cNvCxnSpPr/>
                <p:nvPr/>
              </p:nvCxnSpPr>
              <p:spPr>
                <a:xfrm flipV="1">
                  <a:off x="5016526" y="2341297"/>
                  <a:ext cx="394999" cy="325713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8" name="TextBox 40">
                      <a:extLst>
                        <a:ext uri="{FF2B5EF4-FFF2-40B4-BE49-F238E27FC236}">
                          <a16:creationId xmlns:a16="http://schemas.microsoft.com/office/drawing/2014/main" xmlns="" id="{9FDCA579-0A30-4F06-8B66-1DF4EE92BBA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11525" y="2169748"/>
                      <a:ext cx="349231" cy="3079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1400" b="1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68" name="TextBox 40">
                      <a:extLst>
                        <a:ext uri="{FF2B5EF4-FFF2-40B4-BE49-F238E27FC236}">
                          <a16:creationId xmlns:a16="http://schemas.microsoft.com/office/drawing/2014/main" id="{9FDCA579-0A30-4F06-8B66-1DF4EE92BBA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11525" y="2169748"/>
                      <a:ext cx="349231" cy="30795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361" name="Прямая соединительная линия 360">
                <a:extLst>
                  <a:ext uri="{FF2B5EF4-FFF2-40B4-BE49-F238E27FC236}">
                    <a16:creationId xmlns:a16="http://schemas.microsoft.com/office/drawing/2014/main" xmlns="" id="{E95A5B75-1133-4AA4-B171-E6F58DCE478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5285334" y="4763443"/>
                <a:ext cx="356829" cy="8837"/>
              </a:xfrm>
              <a:prstGeom prst="line">
                <a:avLst/>
              </a:prstGeom>
              <a:noFill/>
              <a:ln w="76200" cap="flat" cmpd="dbl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2" name="TextBox 40">
                    <a:extLst>
                      <a:ext uri="{FF2B5EF4-FFF2-40B4-BE49-F238E27FC236}">
                        <a16:creationId xmlns:a16="http://schemas.microsoft.com/office/drawing/2014/main" xmlns="" id="{BA182EFF-D94B-45FB-AE09-6B7DD504ED7F}"/>
                      </a:ext>
                    </a:extLst>
                  </p:cNvPr>
                  <p:cNvSpPr txBox="1"/>
                  <p:nvPr/>
                </p:nvSpPr>
                <p:spPr>
                  <a:xfrm>
                    <a:off x="4884524" y="4583875"/>
                    <a:ext cx="356829" cy="3079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1600" b="1" i="1" kern="120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𝝆</m:t>
                          </m:r>
                          <m:r>
                            <a:rPr lang="ru-RU" sz="1600" b="1" i="1" kern="120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1600" b="1" i="1" kern="120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oMath>
                      </m:oMathPara>
                    </a14:m>
                    <a:endParaRPr lang="ru-RU" sz="1600" b="1" dirty="0">
                      <a:solidFill>
                        <a:srgbClr val="C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62" name="TextBox 40">
                    <a:extLst>
                      <a:ext uri="{FF2B5EF4-FFF2-40B4-BE49-F238E27FC236}">
                        <a16:creationId xmlns:a16="http://schemas.microsoft.com/office/drawing/2014/main" id="{BA182EFF-D94B-45FB-AE09-6B7DD504ED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4524" y="4583875"/>
                    <a:ext cx="356829" cy="3079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40678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3" name="Овал 362">
                <a:extLst>
                  <a:ext uri="{FF2B5EF4-FFF2-40B4-BE49-F238E27FC236}">
                    <a16:creationId xmlns:a16="http://schemas.microsoft.com/office/drawing/2014/main" xmlns="" id="{21E6C65E-AAC0-46C7-8D17-5DD2A2E5D3E6}"/>
                  </a:ext>
                </a:extLst>
              </p:cNvPr>
              <p:cNvSpPr/>
              <p:nvPr/>
            </p:nvSpPr>
            <p:spPr>
              <a:xfrm>
                <a:off x="5204876" y="4189533"/>
                <a:ext cx="526581" cy="406361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dirty="0"/>
              </a:p>
            </p:txBody>
          </p:sp>
          <p:grpSp>
            <p:nvGrpSpPr>
              <p:cNvPr id="404" name="Группа 403">
                <a:extLst>
                  <a:ext uri="{FF2B5EF4-FFF2-40B4-BE49-F238E27FC236}">
                    <a16:creationId xmlns:a16="http://schemas.microsoft.com/office/drawing/2014/main" xmlns="" id="{D43174ED-0E8B-48F7-8F9E-E064770EE67B}"/>
                  </a:ext>
                </a:extLst>
              </p:cNvPr>
              <p:cNvGrpSpPr/>
              <p:nvPr/>
            </p:nvGrpSpPr>
            <p:grpSpPr>
              <a:xfrm>
                <a:off x="3453711" y="4882799"/>
                <a:ext cx="1673583" cy="670060"/>
                <a:chOff x="523729" y="4825982"/>
                <a:chExt cx="1673583" cy="670060"/>
              </a:xfrm>
            </p:grpSpPr>
            <p:cxnSp>
              <p:nvCxnSpPr>
                <p:cNvPr id="405" name="Прямая соединительная линия 404">
                  <a:extLst>
                    <a:ext uri="{FF2B5EF4-FFF2-40B4-BE49-F238E27FC236}">
                      <a16:creationId xmlns:a16="http://schemas.microsoft.com/office/drawing/2014/main" xmlns="" id="{DC6D3D5F-2DF3-4559-9413-99C896612DF1}"/>
                    </a:ext>
                  </a:extLst>
                </p:cNvPr>
                <p:cNvCxnSpPr/>
                <p:nvPr/>
              </p:nvCxnSpPr>
              <p:spPr>
                <a:xfrm flipV="1">
                  <a:off x="1840483" y="5196184"/>
                  <a:ext cx="356829" cy="8837"/>
                </a:xfrm>
                <a:prstGeom prst="line">
                  <a:avLst/>
                </a:prstGeom>
                <a:noFill/>
                <a:ln w="76200" cap="flat" cmpd="dbl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6" name="TextBox 40">
                      <a:extLst>
                        <a:ext uri="{FF2B5EF4-FFF2-40B4-BE49-F238E27FC236}">
                          <a16:creationId xmlns:a16="http://schemas.microsoft.com/office/drawing/2014/main" xmlns="" id="{4C6DDE9B-048C-49A2-8F42-A0087671C07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3729" y="5006411"/>
                      <a:ext cx="349231" cy="3079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ru-RU" sz="1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06" name="TextBox 40">
                      <a:extLst>
                        <a:ext uri="{FF2B5EF4-FFF2-40B4-BE49-F238E27FC236}">
                          <a16:creationId xmlns:a16="http://schemas.microsoft.com/office/drawing/2014/main" id="{4C6DDE9B-048C-49A2-8F42-A0087671C07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3729" y="5006411"/>
                      <a:ext cx="349231" cy="307954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07" name="Овал 406">
                  <a:extLst>
                    <a:ext uri="{FF2B5EF4-FFF2-40B4-BE49-F238E27FC236}">
                      <a16:creationId xmlns:a16="http://schemas.microsoft.com/office/drawing/2014/main" xmlns="" id="{9E601EEE-2115-41AD-A79F-BA2FE698E8CB}"/>
                    </a:ext>
                  </a:extLst>
                </p:cNvPr>
                <p:cNvSpPr/>
                <p:nvPr/>
              </p:nvSpPr>
              <p:spPr>
                <a:xfrm>
                  <a:off x="1116604" y="4962044"/>
                  <a:ext cx="723860" cy="5339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dirty="0"/>
                </a:p>
              </p:txBody>
            </p:sp>
            <p:cxnSp>
              <p:nvCxnSpPr>
                <p:cNvPr id="408" name="Прямая соединительная линия 407">
                  <a:extLst>
                    <a:ext uri="{FF2B5EF4-FFF2-40B4-BE49-F238E27FC236}">
                      <a16:creationId xmlns:a16="http://schemas.microsoft.com/office/drawing/2014/main" xmlns="" id="{782398F4-95B8-4B11-8683-8070030625E0}"/>
                    </a:ext>
                  </a:extLst>
                </p:cNvPr>
                <p:cNvCxnSpPr/>
                <p:nvPr/>
              </p:nvCxnSpPr>
              <p:spPr>
                <a:xfrm flipV="1">
                  <a:off x="767373" y="5178330"/>
                  <a:ext cx="356829" cy="8837"/>
                </a:xfrm>
                <a:prstGeom prst="line">
                  <a:avLst/>
                </a:prstGeom>
                <a:noFill/>
                <a:ln w="76200" cap="flat" cmpd="dbl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9" name="TextBox 40">
                      <a:extLst>
                        <a:ext uri="{FF2B5EF4-FFF2-40B4-BE49-F238E27FC236}">
                          <a16:creationId xmlns:a16="http://schemas.microsoft.com/office/drawing/2014/main" xmlns="" id="{0934FDA7-6FA3-49CC-919F-D727C4E3153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45083" y="4825982"/>
                      <a:ext cx="349231" cy="3079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sz="1600" b="1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09" name="TextBox 40">
                      <a:extLst>
                        <a:ext uri="{FF2B5EF4-FFF2-40B4-BE49-F238E27FC236}">
                          <a16:creationId xmlns:a16="http://schemas.microsoft.com/office/drawing/2014/main" id="{0934FDA7-6FA3-49CC-919F-D727C4E3153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45083" y="4825982"/>
                      <a:ext cx="349231" cy="307954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r="-1724"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465" name="Группа 464">
              <a:extLst>
                <a:ext uri="{FF2B5EF4-FFF2-40B4-BE49-F238E27FC236}">
                  <a16:creationId xmlns:a16="http://schemas.microsoft.com/office/drawing/2014/main" xmlns="" id="{42CC5468-4A51-4933-93DD-8A06F556D6FE}"/>
                </a:ext>
              </a:extLst>
            </p:cNvPr>
            <p:cNvGrpSpPr/>
            <p:nvPr/>
          </p:nvGrpSpPr>
          <p:grpSpPr>
            <a:xfrm>
              <a:off x="654766" y="3988160"/>
              <a:ext cx="3222632" cy="1626353"/>
              <a:chOff x="654766" y="3988160"/>
              <a:chExt cx="3222632" cy="1626353"/>
            </a:xfrm>
          </p:grpSpPr>
          <p:sp>
            <p:nvSpPr>
              <p:cNvPr id="413" name="Овал 412">
                <a:extLst>
                  <a:ext uri="{FF2B5EF4-FFF2-40B4-BE49-F238E27FC236}">
                    <a16:creationId xmlns:a16="http://schemas.microsoft.com/office/drawing/2014/main" xmlns="" id="{C8AF3B43-CD31-425A-A6FB-146FE98A1F16}"/>
                  </a:ext>
                </a:extLst>
              </p:cNvPr>
              <p:cNvSpPr/>
              <p:nvPr/>
            </p:nvSpPr>
            <p:spPr>
              <a:xfrm>
                <a:off x="2313584" y="4984153"/>
                <a:ext cx="723860" cy="533998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dirty="0"/>
              </a:p>
            </p:txBody>
          </p:sp>
          <p:grpSp>
            <p:nvGrpSpPr>
              <p:cNvPr id="414" name="Группа 413">
                <a:extLst>
                  <a:ext uri="{FF2B5EF4-FFF2-40B4-BE49-F238E27FC236}">
                    <a16:creationId xmlns:a16="http://schemas.microsoft.com/office/drawing/2014/main" xmlns="" id="{E44D0555-A15F-4342-9EF5-2B23FC65D4A8}"/>
                  </a:ext>
                </a:extLst>
              </p:cNvPr>
              <p:cNvGrpSpPr/>
              <p:nvPr/>
            </p:nvGrpSpPr>
            <p:grpSpPr>
              <a:xfrm>
                <a:off x="3052378" y="4732141"/>
                <a:ext cx="825020" cy="882372"/>
                <a:chOff x="4989992" y="2397403"/>
                <a:chExt cx="825020" cy="88237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0" name="TextBox 40">
                      <a:extLst>
                        <a:ext uri="{FF2B5EF4-FFF2-40B4-BE49-F238E27FC236}">
                          <a16:creationId xmlns:a16="http://schemas.microsoft.com/office/drawing/2014/main" xmlns="" id="{C81E9B2B-11C9-4F71-886C-4F54C0EBF71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65453" y="2971261"/>
                      <a:ext cx="349559" cy="3085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sz="1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𝝂</m:t>
                                </m:r>
                              </m:e>
                              <m:sub>
                                <m:r>
                                  <a:rPr lang="ru-RU" sz="1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sub>
                            </m:sSub>
                          </m:oMath>
                        </m:oMathPara>
                      </a14:m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0" name="TextBox 40">
                      <a:extLst>
                        <a:ext uri="{FF2B5EF4-FFF2-40B4-BE49-F238E27FC236}">
                          <a16:creationId xmlns:a16="http://schemas.microsoft.com/office/drawing/2014/main" id="{74CA2DF6-E97A-4B8B-B1C4-2362DB7B5B3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65453" y="2971261"/>
                      <a:ext cx="349559" cy="30851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61" name="Прямая со стрелкой 460">
                  <a:extLst>
                    <a:ext uri="{FF2B5EF4-FFF2-40B4-BE49-F238E27FC236}">
                      <a16:creationId xmlns:a16="http://schemas.microsoft.com/office/drawing/2014/main" xmlns="" id="{E6CF9AE0-E3A4-4036-94D8-FDE04DD9594E}"/>
                    </a:ext>
                  </a:extLst>
                </p:cNvPr>
                <p:cNvCxnSpPr/>
                <p:nvPr/>
              </p:nvCxnSpPr>
              <p:spPr>
                <a:xfrm>
                  <a:off x="4989992" y="2898114"/>
                  <a:ext cx="468147" cy="276434"/>
                </a:xfrm>
                <a:prstGeom prst="straightConnector1">
                  <a:avLst/>
                </a:prstGeom>
                <a:ln w="2222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Прямая со стрелкой 461">
                  <a:extLst>
                    <a:ext uri="{FF2B5EF4-FFF2-40B4-BE49-F238E27FC236}">
                      <a16:creationId xmlns:a16="http://schemas.microsoft.com/office/drawing/2014/main" xmlns="" id="{E4686050-94C5-4A69-93C2-3DD869E15A9E}"/>
                    </a:ext>
                  </a:extLst>
                </p:cNvPr>
                <p:cNvCxnSpPr/>
                <p:nvPr/>
              </p:nvCxnSpPr>
              <p:spPr>
                <a:xfrm flipV="1">
                  <a:off x="5004621" y="2568953"/>
                  <a:ext cx="394999" cy="325713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3" name="TextBox 40">
                      <a:extLst>
                        <a:ext uri="{FF2B5EF4-FFF2-40B4-BE49-F238E27FC236}">
                          <a16:creationId xmlns:a16="http://schemas.microsoft.com/office/drawing/2014/main" xmlns="" id="{11C3D0A5-BCFB-45B2-9338-AB79037E57C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99620" y="2397403"/>
                      <a:ext cx="349231" cy="3079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1" i="1" kern="12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4" name="TextBox 40">
                      <a:extLst>
                        <a:ext uri="{FF2B5EF4-FFF2-40B4-BE49-F238E27FC236}">
                          <a16:creationId xmlns:a16="http://schemas.microsoft.com/office/drawing/2014/main" id="{B8C1E915-EC38-4BCA-B26C-5B0715D071A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99620" y="2397403"/>
                      <a:ext cx="349231" cy="307954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64" name="Группа 463">
                <a:extLst>
                  <a:ext uri="{FF2B5EF4-FFF2-40B4-BE49-F238E27FC236}">
                    <a16:creationId xmlns:a16="http://schemas.microsoft.com/office/drawing/2014/main" xmlns="" id="{5B55EC84-DCA9-4249-B934-063140C43EB3}"/>
                  </a:ext>
                </a:extLst>
              </p:cNvPr>
              <p:cNvGrpSpPr/>
              <p:nvPr/>
            </p:nvGrpSpPr>
            <p:grpSpPr>
              <a:xfrm>
                <a:off x="1011388" y="3988160"/>
                <a:ext cx="1981051" cy="1062768"/>
                <a:chOff x="2085579" y="3918704"/>
                <a:chExt cx="1981051" cy="1062768"/>
              </a:xfrm>
            </p:grpSpPr>
            <p:grpSp>
              <p:nvGrpSpPr>
                <p:cNvPr id="415" name="Группа 414">
                  <a:extLst>
                    <a:ext uri="{FF2B5EF4-FFF2-40B4-BE49-F238E27FC236}">
                      <a16:creationId xmlns:a16="http://schemas.microsoft.com/office/drawing/2014/main" xmlns="" id="{A34DF0AF-A911-4200-BCB8-BADC408BFC07}"/>
                    </a:ext>
                  </a:extLst>
                </p:cNvPr>
                <p:cNvGrpSpPr/>
                <p:nvPr/>
              </p:nvGrpSpPr>
              <p:grpSpPr>
                <a:xfrm>
                  <a:off x="2932512" y="3918704"/>
                  <a:ext cx="1134118" cy="899212"/>
                  <a:chOff x="4647068" y="2169748"/>
                  <a:chExt cx="1134118" cy="899212"/>
                </a:xfrm>
              </p:grpSpPr>
              <p:grpSp>
                <p:nvGrpSpPr>
                  <p:cNvPr id="425" name="Group 15">
                    <a:extLst>
                      <a:ext uri="{FF2B5EF4-FFF2-40B4-BE49-F238E27FC236}">
                        <a16:creationId xmlns:a16="http://schemas.microsoft.com/office/drawing/2014/main" xmlns="" id="{7D5CC940-8060-4396-A69A-417736418AC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0800000">
                    <a:off x="4647068" y="2639839"/>
                    <a:ext cx="349991" cy="55707"/>
                    <a:chOff x="6300" y="12617"/>
                    <a:chExt cx="794" cy="114"/>
                  </a:xfrm>
                </p:grpSpPr>
                <p:grpSp>
                  <p:nvGrpSpPr>
                    <p:cNvPr id="430" name="Group 16">
                      <a:extLst>
                        <a:ext uri="{FF2B5EF4-FFF2-40B4-BE49-F238E27FC236}">
                          <a16:creationId xmlns:a16="http://schemas.microsoft.com/office/drawing/2014/main" xmlns="" id="{45F290A2-B5D5-44C7-A4C2-C94F9F1F485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617"/>
                      <a:ext cx="403" cy="99"/>
                      <a:chOff x="6300" y="12382"/>
                      <a:chExt cx="1271" cy="334"/>
                    </a:xfrm>
                  </p:grpSpPr>
                  <p:grpSp>
                    <p:nvGrpSpPr>
                      <p:cNvPr id="446" name="Group 17">
                        <a:extLst>
                          <a:ext uri="{FF2B5EF4-FFF2-40B4-BE49-F238E27FC236}">
                            <a16:creationId xmlns:a16="http://schemas.microsoft.com/office/drawing/2014/main" xmlns="" id="{DD350271-61A3-4100-AE4E-0DC7CB755F2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634" cy="324"/>
                        <a:chOff x="6300" y="12382"/>
                        <a:chExt cx="634" cy="324"/>
                      </a:xfrm>
                    </p:grpSpPr>
                    <p:grpSp>
                      <p:nvGrpSpPr>
                        <p:cNvPr id="454" name="Group 18">
                          <a:extLst>
                            <a:ext uri="{FF2B5EF4-FFF2-40B4-BE49-F238E27FC236}">
                              <a16:creationId xmlns:a16="http://schemas.microsoft.com/office/drawing/2014/main" xmlns="" id="{FE92C9DC-2C5C-46E0-A803-340921EC2C3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300" y="12382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458" name="Arc 19">
                            <a:extLst>
                              <a:ext uri="{FF2B5EF4-FFF2-40B4-BE49-F238E27FC236}">
                                <a16:creationId xmlns:a16="http://schemas.microsoft.com/office/drawing/2014/main" xmlns="" id="{88EBBC46-C4AC-43C6-9692-FF5F171F172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59" name="Arc 20">
                            <a:extLst>
                              <a:ext uri="{FF2B5EF4-FFF2-40B4-BE49-F238E27FC236}">
                                <a16:creationId xmlns:a16="http://schemas.microsoft.com/office/drawing/2014/main" xmlns="" id="{F746A979-7726-44F5-929F-1A030AD522C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455" name="Group 21">
                          <a:extLst>
                            <a:ext uri="{FF2B5EF4-FFF2-40B4-BE49-F238E27FC236}">
                              <a16:creationId xmlns:a16="http://schemas.microsoft.com/office/drawing/2014/main" xmlns="" id="{1E141EE0-5C96-4AC2-80F5-F03B1BEE25E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0800000">
                          <a:off x="6622" y="12534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456" name="Arc 22">
                            <a:extLst>
                              <a:ext uri="{FF2B5EF4-FFF2-40B4-BE49-F238E27FC236}">
                                <a16:creationId xmlns:a16="http://schemas.microsoft.com/office/drawing/2014/main" xmlns="" id="{F8F8FAC2-ED14-45B1-9E20-82D42E47AEC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57" name="Arc 23">
                            <a:extLst>
                              <a:ext uri="{FF2B5EF4-FFF2-40B4-BE49-F238E27FC236}">
                                <a16:creationId xmlns:a16="http://schemas.microsoft.com/office/drawing/2014/main" xmlns="" id="{E898E20A-FABA-4B87-8489-9D21CC20E8F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  <p:grpSp>
                    <p:nvGrpSpPr>
                      <p:cNvPr id="447" name="Group 24">
                        <a:extLst>
                          <a:ext uri="{FF2B5EF4-FFF2-40B4-BE49-F238E27FC236}">
                            <a16:creationId xmlns:a16="http://schemas.microsoft.com/office/drawing/2014/main" xmlns="" id="{345C9CEF-11BA-452C-98E8-17A21007DD4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37" y="12392"/>
                        <a:ext cx="634" cy="324"/>
                        <a:chOff x="6300" y="12382"/>
                        <a:chExt cx="634" cy="324"/>
                      </a:xfrm>
                    </p:grpSpPr>
                    <p:grpSp>
                      <p:nvGrpSpPr>
                        <p:cNvPr id="448" name="Group 25">
                          <a:extLst>
                            <a:ext uri="{FF2B5EF4-FFF2-40B4-BE49-F238E27FC236}">
                              <a16:creationId xmlns:a16="http://schemas.microsoft.com/office/drawing/2014/main" xmlns="" id="{51F6FC36-B3F4-4916-BD4A-A335CEB8628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300" y="12382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452" name="Arc 26">
                            <a:extLst>
                              <a:ext uri="{FF2B5EF4-FFF2-40B4-BE49-F238E27FC236}">
                                <a16:creationId xmlns:a16="http://schemas.microsoft.com/office/drawing/2014/main" xmlns="" id="{FA1959D5-AA67-4AA1-83CB-5234B898057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53" name="Arc 27">
                            <a:extLst>
                              <a:ext uri="{FF2B5EF4-FFF2-40B4-BE49-F238E27FC236}">
                                <a16:creationId xmlns:a16="http://schemas.microsoft.com/office/drawing/2014/main" xmlns="" id="{F8587195-D9F3-4B13-B404-A9670642F94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449" name="Group 28">
                          <a:extLst>
                            <a:ext uri="{FF2B5EF4-FFF2-40B4-BE49-F238E27FC236}">
                              <a16:creationId xmlns:a16="http://schemas.microsoft.com/office/drawing/2014/main" xmlns="" id="{3A798033-C1FF-496F-B155-E95B50AD100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0800000">
                          <a:off x="6622" y="12534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450" name="Arc 29">
                            <a:extLst>
                              <a:ext uri="{FF2B5EF4-FFF2-40B4-BE49-F238E27FC236}">
                                <a16:creationId xmlns:a16="http://schemas.microsoft.com/office/drawing/2014/main" xmlns="" id="{9AE8D2BF-C52C-4A43-B333-F4FFE87EEFB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51" name="Arc 30">
                            <a:extLst>
                              <a:ext uri="{FF2B5EF4-FFF2-40B4-BE49-F238E27FC236}">
                                <a16:creationId xmlns:a16="http://schemas.microsoft.com/office/drawing/2014/main" xmlns="" id="{D90DED97-F48B-49C4-9DFA-00138A6E636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31" name="Group 31">
                      <a:extLst>
                        <a:ext uri="{FF2B5EF4-FFF2-40B4-BE49-F238E27FC236}">
                          <a16:creationId xmlns:a16="http://schemas.microsoft.com/office/drawing/2014/main" xmlns="" id="{C775D09E-85D3-4894-B4E2-B373021A11B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91" y="12632"/>
                      <a:ext cx="403" cy="99"/>
                      <a:chOff x="6300" y="12382"/>
                      <a:chExt cx="1271" cy="334"/>
                    </a:xfrm>
                  </p:grpSpPr>
                  <p:grpSp>
                    <p:nvGrpSpPr>
                      <p:cNvPr id="432" name="Group 32">
                        <a:extLst>
                          <a:ext uri="{FF2B5EF4-FFF2-40B4-BE49-F238E27FC236}">
                            <a16:creationId xmlns:a16="http://schemas.microsoft.com/office/drawing/2014/main" xmlns="" id="{9FEF29AA-A95D-4F8D-BBFD-41551A7D589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634" cy="324"/>
                        <a:chOff x="6300" y="12382"/>
                        <a:chExt cx="634" cy="324"/>
                      </a:xfrm>
                    </p:grpSpPr>
                    <p:grpSp>
                      <p:nvGrpSpPr>
                        <p:cNvPr id="440" name="Group 33">
                          <a:extLst>
                            <a:ext uri="{FF2B5EF4-FFF2-40B4-BE49-F238E27FC236}">
                              <a16:creationId xmlns:a16="http://schemas.microsoft.com/office/drawing/2014/main" xmlns="" id="{93E14DB3-797D-4687-86C7-1986B0E5D2E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300" y="12382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444" name="Arc 34">
                            <a:extLst>
                              <a:ext uri="{FF2B5EF4-FFF2-40B4-BE49-F238E27FC236}">
                                <a16:creationId xmlns:a16="http://schemas.microsoft.com/office/drawing/2014/main" xmlns="" id="{6DAED8DC-8FEA-4C54-90BE-8248858E780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45" name="Arc 35">
                            <a:extLst>
                              <a:ext uri="{FF2B5EF4-FFF2-40B4-BE49-F238E27FC236}">
                                <a16:creationId xmlns:a16="http://schemas.microsoft.com/office/drawing/2014/main" xmlns="" id="{93FE750E-C5D8-4D69-8052-A8F5BF1C626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441" name="Group 36">
                          <a:extLst>
                            <a:ext uri="{FF2B5EF4-FFF2-40B4-BE49-F238E27FC236}">
                              <a16:creationId xmlns:a16="http://schemas.microsoft.com/office/drawing/2014/main" xmlns="" id="{4DC7732D-404E-4492-A324-B6DCC533D9A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0800000">
                          <a:off x="6622" y="12534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442" name="Arc 37">
                            <a:extLst>
                              <a:ext uri="{FF2B5EF4-FFF2-40B4-BE49-F238E27FC236}">
                                <a16:creationId xmlns:a16="http://schemas.microsoft.com/office/drawing/2014/main" xmlns="" id="{431CDC5F-6AB8-44F9-BDAE-C54AF827DBE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ysClr val="windowText" lastClr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43" name="Arc 38">
                            <a:extLst>
                              <a:ext uri="{FF2B5EF4-FFF2-40B4-BE49-F238E27FC236}">
                                <a16:creationId xmlns:a16="http://schemas.microsoft.com/office/drawing/2014/main" xmlns="" id="{377A7565-35C8-4596-9624-4EF804F012EB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  <p:grpSp>
                    <p:nvGrpSpPr>
                      <p:cNvPr id="433" name="Group 39">
                        <a:extLst>
                          <a:ext uri="{FF2B5EF4-FFF2-40B4-BE49-F238E27FC236}">
                            <a16:creationId xmlns:a16="http://schemas.microsoft.com/office/drawing/2014/main" xmlns="" id="{ADF9D89C-8D55-4E30-A19F-84FBD47CC50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37" y="12392"/>
                        <a:ext cx="634" cy="324"/>
                        <a:chOff x="6300" y="12382"/>
                        <a:chExt cx="634" cy="324"/>
                      </a:xfrm>
                    </p:grpSpPr>
                    <p:grpSp>
                      <p:nvGrpSpPr>
                        <p:cNvPr id="434" name="Group 40">
                          <a:extLst>
                            <a:ext uri="{FF2B5EF4-FFF2-40B4-BE49-F238E27FC236}">
                              <a16:creationId xmlns:a16="http://schemas.microsoft.com/office/drawing/2014/main" xmlns="" id="{3DC2EB39-C4BD-4387-9C22-628BA0F9FDD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300" y="12382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438" name="Arc 41">
                            <a:extLst>
                              <a:ext uri="{FF2B5EF4-FFF2-40B4-BE49-F238E27FC236}">
                                <a16:creationId xmlns:a16="http://schemas.microsoft.com/office/drawing/2014/main" xmlns="" id="{04B56E6D-D958-4F84-83BC-99149985B56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39" name="Arc 42">
                            <a:extLst>
                              <a:ext uri="{FF2B5EF4-FFF2-40B4-BE49-F238E27FC236}">
                                <a16:creationId xmlns:a16="http://schemas.microsoft.com/office/drawing/2014/main" xmlns="" id="{EFFDC048-AAE3-40E4-9A12-A08570AE6BB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435" name="Group 43">
                          <a:extLst>
                            <a:ext uri="{FF2B5EF4-FFF2-40B4-BE49-F238E27FC236}">
                              <a16:creationId xmlns:a16="http://schemas.microsoft.com/office/drawing/2014/main" xmlns="" id="{55BFC11E-9BB4-431B-822E-B0646C35107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0800000">
                          <a:off x="6622" y="12534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436" name="Arc 44">
                            <a:extLst>
                              <a:ext uri="{FF2B5EF4-FFF2-40B4-BE49-F238E27FC236}">
                                <a16:creationId xmlns:a16="http://schemas.microsoft.com/office/drawing/2014/main" xmlns="" id="{3C21ECA8-AE2F-4695-9641-BEEDDE34021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37" name="Arc 45">
                            <a:extLst>
                              <a:ext uri="{FF2B5EF4-FFF2-40B4-BE49-F238E27FC236}">
                                <a16:creationId xmlns:a16="http://schemas.microsoft.com/office/drawing/2014/main" xmlns="" id="{DF751CF2-4C0F-4E5C-A53E-515B720BA779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26" name="TextBox 40">
                        <a:extLst>
                          <a:ext uri="{FF2B5EF4-FFF2-40B4-BE49-F238E27FC236}">
                            <a16:creationId xmlns:a16="http://schemas.microsoft.com/office/drawing/2014/main" xmlns="" id="{8C99CF15-D46D-4931-AE20-6A0A84E3924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431627" y="2760446"/>
                        <a:ext cx="349559" cy="30851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 b="1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1400" b="1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26" name="TextBox 40">
                        <a:extLst>
                          <a:ext uri="{FF2B5EF4-FFF2-40B4-BE49-F238E27FC236}">
                            <a16:creationId xmlns:a16="http://schemas.microsoft.com/office/drawing/2014/main" id="{8C99CF15-D46D-4931-AE20-6A0A84E3924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431627" y="2760446"/>
                        <a:ext cx="349559" cy="308514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427" name="Прямая со стрелкой 426">
                    <a:extLst>
                      <a:ext uri="{FF2B5EF4-FFF2-40B4-BE49-F238E27FC236}">
                        <a16:creationId xmlns:a16="http://schemas.microsoft.com/office/drawing/2014/main" xmlns="" id="{A9D3CBD3-6F6E-43FA-8659-57767AF68240}"/>
                      </a:ext>
                    </a:extLst>
                  </p:cNvPr>
                  <p:cNvCxnSpPr/>
                  <p:nvPr/>
                </p:nvCxnSpPr>
                <p:spPr>
                  <a:xfrm>
                    <a:off x="5001898" y="2670459"/>
                    <a:ext cx="468147" cy="276434"/>
                  </a:xfrm>
                  <a:prstGeom prst="straightConnector1">
                    <a:avLst/>
                  </a:prstGeom>
                  <a:ln w="22225"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Прямая со стрелкой 427">
                    <a:extLst>
                      <a:ext uri="{FF2B5EF4-FFF2-40B4-BE49-F238E27FC236}">
                        <a16:creationId xmlns:a16="http://schemas.microsoft.com/office/drawing/2014/main" xmlns="" id="{8BA9B601-9822-4FC2-9187-BD24D9CEDC3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016526" y="2341297"/>
                    <a:ext cx="394999" cy="325713"/>
                  </a:xfrm>
                  <a:prstGeom prst="straightConnector1">
                    <a:avLst/>
                  </a:prstGeom>
                  <a:noFill/>
                  <a:ln w="222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29" name="TextBox 40">
                        <a:extLst>
                          <a:ext uri="{FF2B5EF4-FFF2-40B4-BE49-F238E27FC236}">
                            <a16:creationId xmlns:a16="http://schemas.microsoft.com/office/drawing/2014/main" xmlns="" id="{3D70745B-4C87-4965-B5C9-0B3ACD4567C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411525" y="2169748"/>
                        <a:ext cx="349231" cy="3079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1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1400" b="1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29" name="TextBox 40">
                        <a:extLst>
                          <a:ext uri="{FF2B5EF4-FFF2-40B4-BE49-F238E27FC236}">
                            <a16:creationId xmlns:a16="http://schemas.microsoft.com/office/drawing/2014/main" id="{3D70745B-4C87-4965-B5C9-0B3ACD4567C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411525" y="2169748"/>
                        <a:ext cx="349231" cy="307954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416" name="Прямая соединительная линия 415">
                  <a:extLst>
                    <a:ext uri="{FF2B5EF4-FFF2-40B4-BE49-F238E27FC236}">
                      <a16:creationId xmlns:a16="http://schemas.microsoft.com/office/drawing/2014/main" xmlns="" id="{9C9D6128-A28E-4638-BB06-F8C8E5BB58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2486389" y="4798639"/>
                  <a:ext cx="356829" cy="8837"/>
                </a:xfrm>
                <a:prstGeom prst="line">
                  <a:avLst/>
                </a:prstGeom>
                <a:noFill/>
                <a:ln w="76200" cap="flat" cmpd="dbl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7" name="TextBox 40">
                      <a:extLst>
                        <a:ext uri="{FF2B5EF4-FFF2-40B4-BE49-F238E27FC236}">
                          <a16:creationId xmlns:a16="http://schemas.microsoft.com/office/drawing/2014/main" xmlns="" id="{26D568AB-4E1A-48C9-A358-5A9CA3892A3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85579" y="4619071"/>
                      <a:ext cx="356829" cy="3079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ru-RU" sz="1600" b="1" i="1" kern="120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𝝆</m:t>
                            </m:r>
                            <m:r>
                              <a:rPr lang="ru-RU" sz="1600" b="1" i="1" kern="120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ru-RU" sz="1600" b="1" i="1" kern="120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oMath>
                        </m:oMathPara>
                      </a14:m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17" name="TextBox 40">
                      <a:extLst>
                        <a:ext uri="{FF2B5EF4-FFF2-40B4-BE49-F238E27FC236}">
                          <a16:creationId xmlns:a16="http://schemas.microsoft.com/office/drawing/2014/main" id="{26D568AB-4E1A-48C9-A358-5A9CA3892A3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85579" y="4619071"/>
                      <a:ext cx="356829" cy="307954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r="-41379" b="-156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18" name="Овал 417">
                  <a:extLst>
                    <a:ext uri="{FF2B5EF4-FFF2-40B4-BE49-F238E27FC236}">
                      <a16:creationId xmlns:a16="http://schemas.microsoft.com/office/drawing/2014/main" xmlns="" id="{D5044B8A-48EF-4224-A03A-106947414FA1}"/>
                    </a:ext>
                  </a:extLst>
                </p:cNvPr>
                <p:cNvSpPr/>
                <p:nvPr/>
              </p:nvSpPr>
              <p:spPr>
                <a:xfrm>
                  <a:off x="2405931" y="4224729"/>
                  <a:ext cx="526581" cy="4063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419" name="Группа 418">
                <a:extLst>
                  <a:ext uri="{FF2B5EF4-FFF2-40B4-BE49-F238E27FC236}">
                    <a16:creationId xmlns:a16="http://schemas.microsoft.com/office/drawing/2014/main" xmlns="" id="{81585B8B-3CDD-407D-96EB-2962DF6B4784}"/>
                  </a:ext>
                </a:extLst>
              </p:cNvPr>
              <p:cNvGrpSpPr/>
              <p:nvPr/>
            </p:nvGrpSpPr>
            <p:grpSpPr>
              <a:xfrm>
                <a:off x="654766" y="4917995"/>
                <a:ext cx="1673583" cy="670060"/>
                <a:chOff x="523729" y="4825982"/>
                <a:chExt cx="1673583" cy="670060"/>
              </a:xfrm>
            </p:grpSpPr>
            <p:cxnSp>
              <p:nvCxnSpPr>
                <p:cNvPr id="420" name="Прямая соединительная линия 419">
                  <a:extLst>
                    <a:ext uri="{FF2B5EF4-FFF2-40B4-BE49-F238E27FC236}">
                      <a16:creationId xmlns:a16="http://schemas.microsoft.com/office/drawing/2014/main" xmlns="" id="{F793DFE4-5867-4C43-A320-E1D2832C0D88}"/>
                    </a:ext>
                  </a:extLst>
                </p:cNvPr>
                <p:cNvCxnSpPr/>
                <p:nvPr/>
              </p:nvCxnSpPr>
              <p:spPr>
                <a:xfrm flipV="1">
                  <a:off x="1840483" y="5196184"/>
                  <a:ext cx="356829" cy="8837"/>
                </a:xfrm>
                <a:prstGeom prst="line">
                  <a:avLst/>
                </a:prstGeom>
                <a:noFill/>
                <a:ln w="76200" cap="flat" cmpd="dbl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1" name="TextBox 40">
                      <a:extLst>
                        <a:ext uri="{FF2B5EF4-FFF2-40B4-BE49-F238E27FC236}">
                          <a16:creationId xmlns:a16="http://schemas.microsoft.com/office/drawing/2014/main" xmlns="" id="{E554FBD0-2874-4B01-B592-F67C17BD956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3729" y="5006411"/>
                      <a:ext cx="349231" cy="3079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ru-RU" sz="1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21" name="TextBox 40">
                      <a:extLst>
                        <a:ext uri="{FF2B5EF4-FFF2-40B4-BE49-F238E27FC236}">
                          <a16:creationId xmlns:a16="http://schemas.microsoft.com/office/drawing/2014/main" id="{E554FBD0-2874-4B01-B592-F67C17BD956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3729" y="5006411"/>
                      <a:ext cx="349231" cy="307954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22" name="Овал 421">
                  <a:extLst>
                    <a:ext uri="{FF2B5EF4-FFF2-40B4-BE49-F238E27FC236}">
                      <a16:creationId xmlns:a16="http://schemas.microsoft.com/office/drawing/2014/main" xmlns="" id="{5F47032A-A3CD-44FC-9249-178D08AFF4BE}"/>
                    </a:ext>
                  </a:extLst>
                </p:cNvPr>
                <p:cNvSpPr/>
                <p:nvPr/>
              </p:nvSpPr>
              <p:spPr>
                <a:xfrm>
                  <a:off x="1116604" y="4962044"/>
                  <a:ext cx="723860" cy="5339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dirty="0"/>
                </a:p>
              </p:txBody>
            </p:sp>
            <p:cxnSp>
              <p:nvCxnSpPr>
                <p:cNvPr id="423" name="Прямая соединительная линия 422">
                  <a:extLst>
                    <a:ext uri="{FF2B5EF4-FFF2-40B4-BE49-F238E27FC236}">
                      <a16:creationId xmlns:a16="http://schemas.microsoft.com/office/drawing/2014/main" xmlns="" id="{91AEA2A9-F363-4D7B-BB90-A94A83DB3F95}"/>
                    </a:ext>
                  </a:extLst>
                </p:cNvPr>
                <p:cNvCxnSpPr/>
                <p:nvPr/>
              </p:nvCxnSpPr>
              <p:spPr>
                <a:xfrm flipV="1">
                  <a:off x="767373" y="5178330"/>
                  <a:ext cx="356829" cy="8837"/>
                </a:xfrm>
                <a:prstGeom prst="line">
                  <a:avLst/>
                </a:prstGeom>
                <a:noFill/>
                <a:ln w="76200" cap="flat" cmpd="dbl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4" name="TextBox 40">
                      <a:extLst>
                        <a:ext uri="{FF2B5EF4-FFF2-40B4-BE49-F238E27FC236}">
                          <a16:creationId xmlns:a16="http://schemas.microsoft.com/office/drawing/2014/main" xmlns="" id="{F0FEB092-A43B-4555-89E6-59D4CB55037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45083" y="4825982"/>
                      <a:ext cx="349231" cy="3079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sz="1600" b="1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24" name="TextBox 40">
                      <a:extLst>
                        <a:ext uri="{FF2B5EF4-FFF2-40B4-BE49-F238E27FC236}">
                          <a16:creationId xmlns:a16="http://schemas.microsoft.com/office/drawing/2014/main" id="{F0FEB092-A43B-4555-89E6-59D4CB55037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45083" y="4825982"/>
                      <a:ext cx="349231" cy="307954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r="-3509"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3311597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18EA8C-01E3-49B8-8E4D-68255EBD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E7E04E-B5B4-41AC-AC8B-52CF0271F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28800"/>
            <a:ext cx="8856984" cy="4525963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xmlns="" id="{314FC88B-66B6-41D5-B4C4-FA612BD0A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1851" y="251873"/>
                <a:ext cx="8229600" cy="1143000"/>
              </a:xfrm>
              <a:prstGeom prst="rect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ru-RU" b="1" i="1">
                          <a:solidFill>
                            <a:srgbClr val="BE5B0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ru-RU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b="1" i="1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sSup>
                        <m:sSupPr>
                          <m:ctrlP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314FC88B-66B6-41D5-B4C4-FA612BD0A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51" y="251873"/>
                <a:ext cx="8229600" cy="1143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0AAB4A9-D92B-4CCE-81A8-525AEE135D70}"/>
              </a:ext>
            </a:extLst>
          </p:cNvPr>
          <p:cNvSpPr/>
          <p:nvPr/>
        </p:nvSpPr>
        <p:spPr>
          <a:xfrm>
            <a:off x="1259632" y="1700808"/>
            <a:ext cx="6970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МКК позволяет определить структуру каждого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кваркового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блока.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B5E8C9A7-ACE9-450A-84A0-AAA557B57C72}"/>
                  </a:ext>
                </a:extLst>
              </p:cNvPr>
              <p:cNvSpPr/>
              <p:nvPr/>
            </p:nvSpPr>
            <p:spPr>
              <a:xfrm>
                <a:off x="1115616" y="1969571"/>
                <a:ext cx="6246440" cy="984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  <m:d>
                        <m:dPr>
                          <m:ctrlP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ru-RU" b="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b="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ru-RU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ru-RU" b="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ru-RU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  <m:r>
                        <a:rPr lang="ru-RU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(0)</m:t>
                      </m:r>
                      <m:d>
                        <m:dPr>
                          <m:ctrlPr>
                            <a:rPr lang="ru-RU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u-RU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ru-RU" b="0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ru-RU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ru-RU" b="0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d>
                            <m:dPr>
                              <m:ctrlPr>
                                <a:rPr lang="ru-RU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b="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0,021+0,633</m:t>
                              </m:r>
                              <m:f>
                                <m:fPr>
                                  <m:ctrlPr>
                                    <a:rPr lang="ru-RU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ru-RU" b="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b="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ru-RU" b="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  <m:sup>
                                      <m:r>
                                        <a:rPr lang="ru-RU" b="0" i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ru-RU" b="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b="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ru-RU" b="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b="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ru-RU" b="0" i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ru-RU" b="0" i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B5E8C9A7-ACE9-450A-84A0-AAA557B57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969571"/>
                <a:ext cx="6246440" cy="9840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43AD3CB2-C69C-47E3-A979-02E95A641E75}"/>
                  </a:ext>
                </a:extLst>
              </p:cNvPr>
              <p:cNvSpPr/>
              <p:nvPr/>
            </p:nvSpPr>
            <p:spPr>
              <a:xfrm>
                <a:off x="-155877" y="2859381"/>
                <a:ext cx="9505056" cy="835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5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ru-RU" sz="15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15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5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ru-RU" sz="15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5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ru-RU" sz="15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5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ru-RU" sz="15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ru-RU" sz="15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5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5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ru-RU" sz="15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5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ctrlPr>
                            <a:rPr lang="ru-RU" sz="15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5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u-RU" sz="15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5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5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ru-RU" sz="15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ru-RU" sz="15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5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sz="15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ru-RU" sz="15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d>
                            <m:dPr>
                              <m:ctrlPr>
                                <a:rPr lang="ru-RU" sz="15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5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0,036+0,91</m:t>
                              </m:r>
                              <m:f>
                                <m:fPr>
                                  <m:ctrlPr>
                                    <a:rPr lang="ru-RU" sz="15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ru-RU" sz="15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500" b="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ru-RU" sz="1500" b="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  <m:sup>
                                      <m:r>
                                        <a:rPr lang="ru-RU" sz="1500" b="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ru-RU" sz="15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500" b="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ru-RU" sz="15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500" b="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ru-RU" sz="1500" b="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ru-RU" sz="1500" b="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  <m:r>
                            <a:rPr lang="ru-RU" sz="15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−1,57</m:t>
                          </m:r>
                          <m:f>
                            <m:fPr>
                              <m:ctrlPr>
                                <a:rPr lang="ru-RU" sz="15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sz="15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5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sz="15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ru-RU" sz="15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ru-RU" sz="15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5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sz="15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  <m:sup>
                                  <m:r>
                                    <a:rPr lang="ru-RU" sz="15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ru-RU" sz="15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+36,64</m:t>
                          </m:r>
                          <m:f>
                            <m:fPr>
                              <m:ctrlPr>
                                <a:rPr lang="ru-RU" sz="15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sz="15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5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sz="15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ru-RU" sz="15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ru-RU" sz="15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5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sz="15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500" b="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ru-RU" sz="1500" b="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ru-RU" sz="15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f>
                            <m:fPr>
                              <m:ctrlPr>
                                <a:rPr lang="ru-RU" sz="15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sz="15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5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sz="15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ru-RU" sz="15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ru-RU" sz="15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5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sz="15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  <m:sup>
                                  <m:r>
                                    <a:rPr lang="ru-RU" sz="15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ru-RU" sz="15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5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5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5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ru-RU" sz="15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ru-RU" sz="15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5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sz="15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ru-RU" sz="15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d>
                            <m:dPr>
                              <m:ctrlPr>
                                <a:rPr lang="ru-RU" sz="15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5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0,012+3,64</m:t>
                              </m:r>
                              <m:f>
                                <m:fPr>
                                  <m:ctrlPr>
                                    <a:rPr lang="ru-RU" sz="15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ru-RU" sz="15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500" b="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ru-RU" sz="1500" b="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  <m:sup>
                                      <m:r>
                                        <a:rPr lang="ru-RU" sz="1500" b="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ru-RU" sz="15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500" b="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ru-RU" sz="15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500" b="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ru-RU" sz="1500" b="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ru-RU" sz="1500" b="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ru-RU" sz="1500" i="1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43AD3CB2-C69C-47E3-A979-02E95A641E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5877" y="2859381"/>
                <a:ext cx="9505056" cy="8354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59854194-F6D1-4F02-9636-14F1E595204F}"/>
                  </a:ext>
                </a:extLst>
              </p:cNvPr>
              <p:cNvSpPr/>
              <p:nvPr/>
            </p:nvSpPr>
            <p:spPr>
              <a:xfrm>
                <a:off x="0" y="3788883"/>
                <a:ext cx="8686800" cy="1276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ru-RU" sz="16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1600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ru-RU" sz="1600" b="0" i="0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600" b="0" i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ru-RU" sz="1600" b="0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ru-RU" sz="1600" b="0" i="0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ru-RU" sz="1600" b="0" i="0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600" b="1" i="1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ru-RU" sz="1600" b="0" i="0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</a:rPr>
                        <m:t>(0)</m:t>
                      </m:r>
                      <m:d>
                        <m:dPr>
                          <m:ctrlPr>
                            <a:rPr lang="ru-RU" sz="1600" b="0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600" b="0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1600" b="0" i="0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ru-RU" sz="1600" b="0" i="1">
                                      <a:solidFill>
                                        <a:srgbClr val="0066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1600" b="0" i="1">
                                          <a:solidFill>
                                            <a:srgbClr val="0066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600" b="1" i="1">
                                          <a:solidFill>
                                            <a:srgbClr val="0066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  <m:sup>
                                      <m:r>
                                        <a:rPr lang="ru-RU" sz="1600" b="0" i="0">
                                          <a:solidFill>
                                            <a:srgbClr val="0066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ru-RU" sz="1600" b="0" i="1">
                                          <a:solidFill>
                                            <a:srgbClr val="0066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600" b="0" i="1">
                                          <a:solidFill>
                                            <a:srgbClr val="0066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ru-RU" sz="1600" b="0" i="1">
                                          <a:solidFill>
                                            <a:srgbClr val="0066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  <m:sup>
                                      <m:r>
                                        <a:rPr lang="ru-RU" sz="1600" b="0" i="0">
                                          <a:solidFill>
                                            <a:srgbClr val="0066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d>
                                <m:dPr>
                                  <m:ctrlPr>
                                    <a:rPr lang="ru-RU" sz="1600" b="0" i="1">
                                      <a:solidFill>
                                        <a:srgbClr val="0066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 b="0" i="0">
                                      <a:solidFill>
                                        <a:srgbClr val="006666"/>
                                      </a:solidFill>
                                      <a:latin typeface="Cambria Math" panose="02040503050406030204" pitchFamily="18" charset="0"/>
                                    </a:rPr>
                                    <m:t>0,013+0,91</m:t>
                                  </m:r>
                                  <m:f>
                                    <m:fPr>
                                      <m:ctrlPr>
                                        <a:rPr lang="ru-RU" sz="1600" b="0" i="1">
                                          <a:solidFill>
                                            <a:srgbClr val="0066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sub>
                                        <m:sup>
                                          <m:r>
                                            <a:rPr lang="ru-RU" sz="1600" b="0" i="0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ru-RU" sz="1600" b="0" i="1">
                                                  <a:solidFill>
                                                    <a:srgbClr val="0066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600" b="0" i="1">
                                                  <a:solidFill>
                                                    <a:srgbClr val="0066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600" b="0" i="0">
                                                  <a:solidFill>
                                                    <a:srgbClr val="0066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ru-RU" sz="1600" b="0" i="0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ru-RU" sz="1600" b="0" i="0">
                                      <a:solidFill>
                                        <a:srgbClr val="006666"/>
                                      </a:solidFill>
                                      <a:latin typeface="Cambria Math" panose="02040503050406030204" pitchFamily="18" charset="0"/>
                                    </a:rPr>
                                    <m:t>−0,14</m:t>
                                  </m:r>
                                  <m:f>
                                    <m:fPr>
                                      <m:ctrlPr>
                                        <a:rPr lang="ru-RU" sz="1600" b="0" i="1">
                                          <a:solidFill>
                                            <a:srgbClr val="0066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sub>
                                        <m:sup>
                                          <m:r>
                                            <a:rPr lang="ru-RU" sz="1600" b="0" i="0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sub>
                                        <m:sup>
                                          <m:r>
                                            <a:rPr lang="ru-RU" sz="1600" b="0" i="0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ru-RU" sz="1600" b="0" i="0">
                                      <a:solidFill>
                                        <a:srgbClr val="006666"/>
                                      </a:solidFill>
                                      <a:latin typeface="Cambria Math" panose="02040503050406030204" pitchFamily="18" charset="0"/>
                                    </a:rPr>
                                    <m:t>+28,56</m:t>
                                  </m:r>
                                  <m:f>
                                    <m:fPr>
                                      <m:ctrlPr>
                                        <a:rPr lang="ru-RU" sz="1600" b="0" i="1">
                                          <a:solidFill>
                                            <a:srgbClr val="0066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sub>
                                        <m:sup>
                                          <m:r>
                                            <a:rPr lang="ru-RU" sz="1600" b="0" i="0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ru-RU" sz="1600" b="0" i="1">
                                                  <a:solidFill>
                                                    <a:srgbClr val="0066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600" b="0" i="1">
                                                  <a:solidFill>
                                                    <a:srgbClr val="0066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600" b="0" i="0">
                                                  <a:solidFill>
                                                    <a:srgbClr val="0066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ru-RU" sz="1600" b="0" i="0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f>
                                    <m:fPr>
                                      <m:ctrlPr>
                                        <a:rPr lang="ru-RU" sz="1600" b="0" i="1">
                                          <a:solidFill>
                                            <a:srgbClr val="0066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sub>
                                        <m:sup>
                                          <m:r>
                                            <a:rPr lang="ru-RU" sz="1600" b="0" i="0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sub>
                                        <m:sup>
                                          <m:r>
                                            <a:rPr lang="ru-RU" sz="1600" b="0" i="0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  <m:e>
                              <m:r>
                                <a:rPr lang="ru-RU" sz="1600" b="0" i="0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1600" b="0" i="1">
                                      <a:solidFill>
                                        <a:srgbClr val="0066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1600" b="0" i="1">
                                          <a:solidFill>
                                            <a:srgbClr val="0066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600" b="1" i="1">
                                          <a:solidFill>
                                            <a:srgbClr val="0066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𝑸</m:t>
                                      </m:r>
                                    </m:e>
                                    <m:sup>
                                      <m:r>
                                        <a:rPr lang="ru-RU" sz="1600" b="0" i="0">
                                          <a:solidFill>
                                            <a:srgbClr val="0066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ru-RU" sz="1600" b="0" i="1">
                                          <a:solidFill>
                                            <a:srgbClr val="0066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600" b="0" i="1">
                                          <a:solidFill>
                                            <a:srgbClr val="0066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ru-RU" sz="1600" b="0" i="1">
                                          <a:solidFill>
                                            <a:srgbClr val="0066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  <m:sup>
                                      <m:r>
                                        <a:rPr lang="ru-RU" sz="1600" b="0" i="0">
                                          <a:solidFill>
                                            <a:srgbClr val="0066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d>
                                <m:dPr>
                                  <m:ctrlPr>
                                    <a:rPr lang="ru-RU" sz="1600" b="0" i="1">
                                      <a:solidFill>
                                        <a:srgbClr val="0066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 b="0" i="0">
                                      <a:solidFill>
                                        <a:srgbClr val="006666"/>
                                      </a:solidFill>
                                      <a:latin typeface="Cambria Math" panose="02040503050406030204" pitchFamily="18" charset="0"/>
                                    </a:rPr>
                                    <m:t>0,007+0,214</m:t>
                                  </m:r>
                                  <m:f>
                                    <m:fPr>
                                      <m:ctrlPr>
                                        <a:rPr lang="ru-RU" sz="1600" b="0" i="1">
                                          <a:solidFill>
                                            <a:srgbClr val="0066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sub>
                                        <m:sup>
                                          <m:r>
                                            <a:rPr lang="ru-RU" sz="1600" b="0" i="0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ru-RU" sz="1600" b="0" i="1">
                                                  <a:solidFill>
                                                    <a:srgbClr val="0066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600" b="0" i="1">
                                                  <a:solidFill>
                                                    <a:srgbClr val="0066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600" b="0" i="0">
                                                  <a:solidFill>
                                                    <a:srgbClr val="0066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ru-RU" sz="1600" b="0" i="0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ru-RU" sz="1600" b="0" i="0">
                                      <a:solidFill>
                                        <a:srgbClr val="006666"/>
                                      </a:solidFill>
                                      <a:latin typeface="Cambria Math" panose="02040503050406030204" pitchFamily="18" charset="0"/>
                                    </a:rPr>
                                    <m:t>+0,29</m:t>
                                  </m:r>
                                  <m:f>
                                    <m:fPr>
                                      <m:ctrlPr>
                                        <a:rPr lang="ru-RU" sz="1600" b="0" i="1">
                                          <a:solidFill>
                                            <a:srgbClr val="0066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sub>
                                        <m:sup>
                                          <m:r>
                                            <a:rPr lang="ru-RU" sz="1600" b="0" i="0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sub>
                                        <m:sup>
                                          <m:r>
                                            <a:rPr lang="ru-RU" sz="1600" b="0" i="0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ru-RU" sz="1600" b="0" i="0">
                                      <a:solidFill>
                                        <a:srgbClr val="006666"/>
                                      </a:solidFill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  <m:f>
                                    <m:fPr>
                                      <m:ctrlPr>
                                        <a:rPr lang="ru-RU" sz="1600" b="0" i="1">
                                          <a:solidFill>
                                            <a:srgbClr val="0066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sub>
                                        <m:sup>
                                          <m:r>
                                            <a:rPr lang="ru-RU" sz="1600" b="0" i="0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ru-RU" sz="1600" b="0" i="1">
                                                  <a:solidFill>
                                                    <a:srgbClr val="0066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600" b="0" i="1">
                                                  <a:solidFill>
                                                    <a:srgbClr val="0066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600" b="0" i="0">
                                                  <a:solidFill>
                                                    <a:srgbClr val="0066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ru-RU" sz="1600" b="0" i="0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f>
                                    <m:fPr>
                                      <m:ctrlPr>
                                        <a:rPr lang="ru-RU" sz="1600" b="0" i="1">
                                          <a:solidFill>
                                            <a:srgbClr val="0066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sub>
                                        <m:sup>
                                          <m:r>
                                            <a:rPr lang="ru-RU" sz="1600" b="0" i="0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ru-RU" sz="1600" b="0" i="1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sub>
                                        <m:sup>
                                          <m:r>
                                            <a:rPr lang="ru-RU" sz="1600" b="0" i="0">
                                              <a:solidFill>
                                                <a:srgbClr val="0066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59854194-F6D1-4F02-9636-14F1E5952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88883"/>
                <a:ext cx="8686800" cy="12766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="" id="{2BB9D4F0-D322-41A3-B088-C743B8938A1F}"/>
                  </a:ext>
                </a:extLst>
              </p:cNvPr>
              <p:cNvSpPr/>
              <p:nvPr/>
            </p:nvSpPr>
            <p:spPr>
              <a:xfrm>
                <a:off x="2021146" y="5062874"/>
                <a:ext cx="4572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ru-RU" b="1" i="1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sub>
                      </m:sSub>
                      <m:d>
                        <m:dPr>
                          <m:ctrlPr>
                            <a:rPr lang="ru-RU" b="1" i="1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  <m:r>
                        <a:rPr lang="ru-RU" b="1" i="1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b="1" i="1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ru-RU" b="1" i="1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ru-RU" b="1" i="1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𝟎𝟒𝟏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ru-RU" b="1" i="1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ru-RU" b="1" i="1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  <m:r>
                        <a:rPr lang="ru-RU" b="1" i="1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b="1" i="1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ru-RU" b="1" i="1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ru-RU" b="1" i="1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𝟎𝟐𝟐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𝑹</m:t>
                      </m:r>
                      <m:d>
                        <m:dPr>
                          <m:ctrlPr>
                            <a:rPr lang="ru-RU" b="1" i="1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  <m:r>
                        <a:rPr lang="ru-RU" b="1" i="1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b="1" i="1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ru-RU" b="1" i="1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ru-RU" b="1" i="1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𝟎𝟖𝟕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2BB9D4F0-D322-41A3-B088-C743B8938A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146" y="5062874"/>
                <a:ext cx="4572000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334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9" name="Таблица 389">
                <a:extLst>
                  <a:ext uri="{FF2B5EF4-FFF2-40B4-BE49-F238E27FC236}">
                    <a16:creationId xmlns:a16="http://schemas.microsoft.com/office/drawing/2014/main" xmlns="" id="{0364C959-6CF4-468D-8B9D-ED518347D7B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83070819"/>
                  </p:ext>
                </p:extLst>
              </p:nvPr>
            </p:nvGraphicFramePr>
            <p:xfrm>
              <a:off x="457200" y="4402848"/>
              <a:ext cx="8229600" cy="14833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xmlns="" val="2001831482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xmlns="" val="2687024442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xmlns="" val="24949404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i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Формфактор</a:t>
                          </a:r>
                          <a:endParaRPr lang="ru-RU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00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00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00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ru-RU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𝑽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00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00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00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ru-RU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𝑨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00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00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00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139708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ru-RU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𝑽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−0,04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0,03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3493664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ru-RU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𝑨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0,01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0,0</m:t>
                                </m:r>
                                <m:r>
                                  <a:rPr lang="ru-RU" sz="1800" b="0" i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6724266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0,0</m:t>
                                </m:r>
                                <m:r>
                                  <a:rPr lang="ru-RU" sz="1800" b="0" i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0,0</m:t>
                                </m:r>
                                <m:r>
                                  <a:rPr lang="ru-RU" sz="1800" b="0" i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2447746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9" name="Таблица 389">
                <a:extLst>
                  <a:ext uri="{FF2B5EF4-FFF2-40B4-BE49-F238E27FC236}">
                    <a16:creationId xmlns:a16="http://schemas.microsoft.com/office/drawing/2014/main" id="{0364C959-6CF4-468D-8B9D-ED518347D7B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83070819"/>
                  </p:ext>
                </p:extLst>
              </p:nvPr>
            </p:nvGraphicFramePr>
            <p:xfrm>
              <a:off x="457200" y="4402848"/>
              <a:ext cx="8229600" cy="14833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1831482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687024442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4949404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i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Формфактор</a:t>
                          </a:r>
                          <a:endParaRPr lang="ru-RU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00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00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00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0444" t="-8197" r="-101111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00444" t="-8197" r="-1111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39708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44" t="-108197" r="-20111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0444" t="-108197" r="-10111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00444" t="-108197" r="-1111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3664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44" t="-208197" r="-20111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0444" t="-208197" r="-10111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00444" t="-208197" r="-1111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24266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44" t="-308197" r="-20111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0444" t="-308197" r="-10111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00444" t="-308197" r="-1111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47746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2" name="Заголовок 1">
                <a:extLst>
                  <a:ext uri="{FF2B5EF4-FFF2-40B4-BE49-F238E27FC236}">
                    <a16:creationId xmlns:a16="http://schemas.microsoft.com/office/drawing/2014/main" xmlns="" id="{8CECE7DD-972B-4E61-BF5E-DBB23CA9F2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ru-RU" b="1" i="1">
                          <a:solidFill>
                            <a:srgbClr val="BE5B0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ru-RU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b="1" i="1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sSup>
                        <m:sSupPr>
                          <m:ctrlP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BE5B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2" name="Заголовок 1">
                <a:extLst>
                  <a:ext uri="{FF2B5EF4-FFF2-40B4-BE49-F238E27FC236}">
                    <a16:creationId xmlns:a16="http://schemas.microsoft.com/office/drawing/2014/main" id="{8CECE7DD-972B-4E61-BF5E-DBB23CA9F2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3" name="Прямоугольник 382">
                <a:extLst>
                  <a:ext uri="{FF2B5EF4-FFF2-40B4-BE49-F238E27FC236}">
                    <a16:creationId xmlns:a16="http://schemas.microsoft.com/office/drawing/2014/main" xmlns="" id="{16540DC7-1B8B-44C5-B144-E0C2D08380AF}"/>
                  </a:ext>
                </a:extLst>
              </p:cNvPr>
              <p:cNvSpPr/>
              <p:nvPr/>
            </p:nvSpPr>
            <p:spPr>
              <a:xfrm>
                <a:off x="1331640" y="1772816"/>
                <a:ext cx="7020272" cy="952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Аксиально-векторный форм-фактор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определяет параметр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𝜒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rgbClr val="CC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𝝌</m:t>
                      </m:r>
                      <m:r>
                        <a:rPr lang="ru-RU" b="1" i="1" smtClean="0">
                          <a:solidFill>
                            <a:srgbClr val="CC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  <m:d>
                            <m:dPr>
                              <m:ctrlPr>
                                <a:rPr lang="ru-RU" b="1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b="1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ru-RU" b="1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ru-RU" b="1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𝑽</m:t>
                              </m:r>
                            </m:sub>
                          </m:sSub>
                          <m:d>
                            <m:dPr>
                              <m:ctrlPr>
                                <a:rPr lang="ru-RU" b="1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b="1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d>
                        </m:den>
                      </m:f>
                      <m:r>
                        <a:rPr lang="ru-RU" b="1" i="1">
                          <a:solidFill>
                            <a:srgbClr val="CC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ru-RU" b="1" i="1">
                          <a:solidFill>
                            <a:srgbClr val="CC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  <m:r>
                        <a:rPr lang="ru-RU" b="1" i="1">
                          <a:solidFill>
                            <a:srgbClr val="CC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ru-RU" b="1" i="1">
                          <a:solidFill>
                            <a:srgbClr val="CC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𝟏𝟐</m:t>
                      </m:r>
                    </m:oMath>
                  </m:oMathPara>
                </a14:m>
                <a:endParaRPr lang="ru-RU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3" name="Прямоугольник 382">
                <a:extLst>
                  <a:ext uri="{FF2B5EF4-FFF2-40B4-BE49-F238E27FC236}">
                    <a16:creationId xmlns:a16="http://schemas.microsoft.com/office/drawing/2014/main" id="{16540DC7-1B8B-44C5-B144-E0C2D0838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772816"/>
                <a:ext cx="7020272" cy="952761"/>
              </a:xfrm>
              <a:prstGeom prst="rect">
                <a:avLst/>
              </a:prstGeom>
              <a:blipFill>
                <a:blip r:embed="rId4"/>
                <a:stretch>
                  <a:fillRect l="-694" t="-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4" name="Прямоугольник 383">
                <a:extLst>
                  <a:ext uri="{FF2B5EF4-FFF2-40B4-BE49-F238E27FC236}">
                    <a16:creationId xmlns:a16="http://schemas.microsoft.com/office/drawing/2014/main" xmlns="" id="{F4DE579C-620F-4F59-AA73-DF9E841A3FFE}"/>
                  </a:ext>
                </a:extLst>
              </p:cNvPr>
              <p:cNvSpPr/>
              <p:nvPr/>
            </p:nvSpPr>
            <p:spPr>
              <a:xfrm>
                <a:off x="2495310" y="3244334"/>
                <a:ext cx="41533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ru-RU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sub>
                          </m:sSub>
                          <m:r>
                            <a:rPr lang="ru-RU" b="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e>
                      </m:d>
                      <m:r>
                        <a:rPr lang="ru-RU" b="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ru-RU" b="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(0)</m:t>
                      </m:r>
                      <m:d>
                        <m:dPr>
                          <m:ctrlPr>
                            <a:rPr lang="ru-RU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ru-RU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ru-RU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sub>
                          </m:sSub>
                          <m:r>
                            <a:rPr lang="ru-RU" b="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sub>
                          </m:sSub>
                          <m:r>
                            <a:rPr lang="ru-RU" b="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ru-RU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ru-RU" b="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4" name="Прямоугольник 383">
                <a:extLst>
                  <a:ext uri="{FF2B5EF4-FFF2-40B4-BE49-F238E27FC236}">
                    <a16:creationId xmlns:a16="http://schemas.microsoft.com/office/drawing/2014/main" id="{F4DE579C-620F-4F59-AA73-DF9E841A3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310" y="3244334"/>
                <a:ext cx="4153380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5" name="Прямоугольник 384">
            <a:extLst>
              <a:ext uri="{FF2B5EF4-FFF2-40B4-BE49-F238E27FC236}">
                <a16:creationId xmlns:a16="http://schemas.microsoft.com/office/drawing/2014/main" xmlns="" id="{3605A0BE-D821-4EB1-B8C8-9D1D6764D448}"/>
              </a:ext>
            </a:extLst>
          </p:cNvPr>
          <p:cNvSpPr/>
          <p:nvPr/>
        </p:nvSpPr>
        <p:spPr>
          <a:xfrm>
            <a:off x="772366" y="2725577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параметры наклона для форм-факторов определяются из  выражения: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6" name="Прямоугольник 385">
                <a:extLst>
                  <a:ext uri="{FF2B5EF4-FFF2-40B4-BE49-F238E27FC236}">
                    <a16:creationId xmlns:a16="http://schemas.microsoft.com/office/drawing/2014/main" xmlns="" id="{4E80D84E-9F04-44FC-A510-7E1CDEBE8182}"/>
                  </a:ext>
                </a:extLst>
              </p:cNvPr>
              <p:cNvSpPr/>
              <p:nvPr/>
            </p:nvSpPr>
            <p:spPr>
              <a:xfrm>
                <a:off x="3177729" y="3590202"/>
                <a:ext cx="2606098" cy="694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,  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6" name="Прямоугольник 385">
                <a:extLst>
                  <a:ext uri="{FF2B5EF4-FFF2-40B4-BE49-F238E27FC236}">
                    <a16:creationId xmlns:a16="http://schemas.microsoft.com/office/drawing/2014/main" id="{4E80D84E-9F04-44FC-A510-7E1CDEBE8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729" y="3590202"/>
                <a:ext cx="2606098" cy="6949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020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A5D58F-F942-41E5-BC1D-4564A5FF7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BA25A2-2D5D-48E2-8676-4B7F5B26A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>
                <a:extLst>
                  <a:ext uri="{FF2B5EF4-FFF2-40B4-BE49-F238E27FC236}">
                    <a16:creationId xmlns:a16="http://schemas.microsoft.com/office/drawing/2014/main" xmlns="" id="{4D3AF534-5223-493D-B350-94A7ADB3C8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  <a:gradFill flip="none" rotWithShape="1">
                <a:gsLst>
                  <a:gs pos="0">
                    <a:srgbClr val="00CC66">
                      <a:tint val="66000"/>
                      <a:satMod val="160000"/>
                    </a:srgbClr>
                  </a:gs>
                  <a:gs pos="50000">
                    <a:srgbClr val="00CC66">
                      <a:tint val="44500"/>
                      <a:satMod val="160000"/>
                    </a:srgbClr>
                  </a:gs>
                  <a:gs pos="100000">
                    <a:srgbClr val="00CC66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r>
                        <a:rPr lang="ru-RU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ru-RU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Заголовок 1">
                <a:extLst>
                  <a:ext uri="{FF2B5EF4-FFF2-40B4-BE49-F238E27FC236}">
                    <a16:creationId xmlns:a16="http://schemas.microsoft.com/office/drawing/2014/main" id="{4D3AF534-5223-493D-B350-94A7ADB3C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16BE4582-C51A-4A11-876D-9579A39BA225}"/>
              </a:ext>
            </a:extLst>
          </p:cNvPr>
          <p:cNvSpPr txBox="1">
            <a:spLocks/>
          </p:cNvSpPr>
          <p:nvPr/>
        </p:nvSpPr>
        <p:spPr>
          <a:xfrm>
            <a:off x="436483" y="1484784"/>
            <a:ext cx="8229600" cy="4641379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b="1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b="1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b="1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600" b="1" i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600" b="1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xmlns="" id="{4C5A44D9-9EA8-482D-8DA3-1781D0B36ADD}"/>
              </a:ext>
            </a:extLst>
          </p:cNvPr>
          <p:cNvGrpSpPr/>
          <p:nvPr/>
        </p:nvGrpSpPr>
        <p:grpSpPr>
          <a:xfrm>
            <a:off x="1910396" y="2276872"/>
            <a:ext cx="5323204" cy="2429114"/>
            <a:chOff x="1910396" y="2276872"/>
            <a:chExt cx="5323204" cy="2429114"/>
          </a:xfrm>
        </p:grpSpPr>
        <p:grpSp>
          <p:nvGrpSpPr>
            <p:cNvPr id="128" name="Группа 127">
              <a:extLst>
                <a:ext uri="{FF2B5EF4-FFF2-40B4-BE49-F238E27FC236}">
                  <a16:creationId xmlns:a16="http://schemas.microsoft.com/office/drawing/2014/main" xmlns="" id="{B2921FC2-EFAE-4B52-8502-C00F4A74B64F}"/>
                </a:ext>
              </a:extLst>
            </p:cNvPr>
            <p:cNvGrpSpPr/>
            <p:nvPr/>
          </p:nvGrpSpPr>
          <p:grpSpPr>
            <a:xfrm>
              <a:off x="3570922" y="2276872"/>
              <a:ext cx="2244090" cy="1002903"/>
              <a:chOff x="3570922" y="2276872"/>
              <a:chExt cx="2244090" cy="1002903"/>
            </a:xfrm>
          </p:grpSpPr>
          <p:sp>
            <p:nvSpPr>
              <p:cNvPr id="89" name="Овал 88">
                <a:extLst>
                  <a:ext uri="{FF2B5EF4-FFF2-40B4-BE49-F238E27FC236}">
                    <a16:creationId xmlns:a16="http://schemas.microsoft.com/office/drawing/2014/main" xmlns="" id="{D23723BD-5CCE-406D-800B-3DFC45E9C4F5}"/>
                  </a:ext>
                </a:extLst>
              </p:cNvPr>
              <p:cNvSpPr/>
              <p:nvPr/>
            </p:nvSpPr>
            <p:spPr>
              <a:xfrm>
                <a:off x="4251198" y="2649415"/>
                <a:ext cx="723860" cy="533998"/>
              </a:xfrm>
              <a:prstGeom prst="ellipse">
                <a:avLst/>
              </a:prstGeom>
              <a:solidFill>
                <a:srgbClr val="FFCC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dirty="0"/>
              </a:p>
            </p:txBody>
          </p:sp>
          <p:grpSp>
            <p:nvGrpSpPr>
              <p:cNvPr id="90" name="Group 15">
                <a:extLst>
                  <a:ext uri="{FF2B5EF4-FFF2-40B4-BE49-F238E27FC236}">
                    <a16:creationId xmlns:a16="http://schemas.microsoft.com/office/drawing/2014/main" xmlns="" id="{523D9016-756F-465F-B746-00B55B99AC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4462212" y="2443495"/>
                <a:ext cx="349991" cy="55707"/>
                <a:chOff x="6300" y="12617"/>
                <a:chExt cx="794" cy="114"/>
              </a:xfrm>
            </p:grpSpPr>
            <p:grpSp>
              <p:nvGrpSpPr>
                <p:cNvPr id="98" name="Group 16">
                  <a:extLst>
                    <a:ext uri="{FF2B5EF4-FFF2-40B4-BE49-F238E27FC236}">
                      <a16:creationId xmlns:a16="http://schemas.microsoft.com/office/drawing/2014/main" xmlns="" id="{AA75B062-A1E2-4FA6-8AA1-BBA6F1B505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00" y="12617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114" name="Group 17">
                    <a:extLst>
                      <a:ext uri="{FF2B5EF4-FFF2-40B4-BE49-F238E27FC236}">
                        <a16:creationId xmlns:a16="http://schemas.microsoft.com/office/drawing/2014/main" xmlns="" id="{C4FB4204-14B7-434D-B786-C7A3B697C57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122" name="Group 18">
                      <a:extLst>
                        <a:ext uri="{FF2B5EF4-FFF2-40B4-BE49-F238E27FC236}">
                          <a16:creationId xmlns:a16="http://schemas.microsoft.com/office/drawing/2014/main" xmlns="" id="{D79073FE-8E03-46FF-9AFE-8CB07543F81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26" name="Arc 19">
                        <a:extLst>
                          <a:ext uri="{FF2B5EF4-FFF2-40B4-BE49-F238E27FC236}">
                            <a16:creationId xmlns:a16="http://schemas.microsoft.com/office/drawing/2014/main" xmlns="" id="{15CC6DF3-83D8-474F-BC4E-CA03F7F913D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7" name="Arc 20">
                        <a:extLst>
                          <a:ext uri="{FF2B5EF4-FFF2-40B4-BE49-F238E27FC236}">
                            <a16:creationId xmlns:a16="http://schemas.microsoft.com/office/drawing/2014/main" xmlns="" id="{5BA62055-EE2E-4714-8966-3AA0D1E51A6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23" name="Group 21">
                      <a:extLst>
                        <a:ext uri="{FF2B5EF4-FFF2-40B4-BE49-F238E27FC236}">
                          <a16:creationId xmlns:a16="http://schemas.microsoft.com/office/drawing/2014/main" xmlns="" id="{B4D543CB-DCA2-4905-A457-BD3EF020F13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24" name="Arc 22">
                        <a:extLst>
                          <a:ext uri="{FF2B5EF4-FFF2-40B4-BE49-F238E27FC236}">
                            <a16:creationId xmlns:a16="http://schemas.microsoft.com/office/drawing/2014/main" xmlns="" id="{A0AD32C9-FA6E-4851-BF18-E9E96BE0668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5" name="Arc 23">
                        <a:extLst>
                          <a:ext uri="{FF2B5EF4-FFF2-40B4-BE49-F238E27FC236}">
                            <a16:creationId xmlns:a16="http://schemas.microsoft.com/office/drawing/2014/main" xmlns="" id="{4740FC76-F497-4399-A81D-DEE91D9C44A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5" name="Group 24">
                    <a:extLst>
                      <a:ext uri="{FF2B5EF4-FFF2-40B4-BE49-F238E27FC236}">
                        <a16:creationId xmlns:a16="http://schemas.microsoft.com/office/drawing/2014/main" xmlns="" id="{2C8590F5-67DA-4B38-B215-A218A4FBA6B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116" name="Group 25">
                      <a:extLst>
                        <a:ext uri="{FF2B5EF4-FFF2-40B4-BE49-F238E27FC236}">
                          <a16:creationId xmlns:a16="http://schemas.microsoft.com/office/drawing/2014/main" xmlns="" id="{AF6A40F7-B14A-4422-8CE0-B2DD52A62C3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20" name="Arc 26">
                        <a:extLst>
                          <a:ext uri="{FF2B5EF4-FFF2-40B4-BE49-F238E27FC236}">
                            <a16:creationId xmlns:a16="http://schemas.microsoft.com/office/drawing/2014/main" xmlns="" id="{2B2E2DDD-6988-40B3-A2A3-5B0398AA05E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1" name="Arc 27">
                        <a:extLst>
                          <a:ext uri="{FF2B5EF4-FFF2-40B4-BE49-F238E27FC236}">
                            <a16:creationId xmlns:a16="http://schemas.microsoft.com/office/drawing/2014/main" xmlns="" id="{D948382B-FD2E-4F48-BF6E-F0D791C1CC3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7" name="Group 28">
                      <a:extLst>
                        <a:ext uri="{FF2B5EF4-FFF2-40B4-BE49-F238E27FC236}">
                          <a16:creationId xmlns:a16="http://schemas.microsoft.com/office/drawing/2014/main" xmlns="" id="{CCCD8F5F-042B-4E77-A41F-F5B6AF39382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18" name="Arc 29">
                        <a:extLst>
                          <a:ext uri="{FF2B5EF4-FFF2-40B4-BE49-F238E27FC236}">
                            <a16:creationId xmlns:a16="http://schemas.microsoft.com/office/drawing/2014/main" xmlns="" id="{BCFA0C85-74B1-4F17-A4BD-2164D33B37E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" name="Arc 30">
                        <a:extLst>
                          <a:ext uri="{FF2B5EF4-FFF2-40B4-BE49-F238E27FC236}">
                            <a16:creationId xmlns:a16="http://schemas.microsoft.com/office/drawing/2014/main" xmlns="" id="{61CE9529-AD4C-40C9-A882-7F6062C0E50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99" name="Group 31">
                  <a:extLst>
                    <a:ext uri="{FF2B5EF4-FFF2-40B4-BE49-F238E27FC236}">
                      <a16:creationId xmlns:a16="http://schemas.microsoft.com/office/drawing/2014/main" xmlns="" id="{6586CA3E-E26B-4439-B4C0-0B26E97CC5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91" y="12632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100" name="Group 32">
                    <a:extLst>
                      <a:ext uri="{FF2B5EF4-FFF2-40B4-BE49-F238E27FC236}">
                        <a16:creationId xmlns:a16="http://schemas.microsoft.com/office/drawing/2014/main" xmlns="" id="{B1517FF6-16F8-46E2-9A1D-C0557CA0BA2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108" name="Group 33">
                      <a:extLst>
                        <a:ext uri="{FF2B5EF4-FFF2-40B4-BE49-F238E27FC236}">
                          <a16:creationId xmlns:a16="http://schemas.microsoft.com/office/drawing/2014/main" xmlns="" id="{506075BE-A734-484B-B3D7-EB7A0D84301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12" name="Arc 34">
                        <a:extLst>
                          <a:ext uri="{FF2B5EF4-FFF2-40B4-BE49-F238E27FC236}">
                            <a16:creationId xmlns:a16="http://schemas.microsoft.com/office/drawing/2014/main" xmlns="" id="{4C88487A-0A0B-44BE-83A2-F44BDD5B075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3" name="Arc 35">
                        <a:extLst>
                          <a:ext uri="{FF2B5EF4-FFF2-40B4-BE49-F238E27FC236}">
                            <a16:creationId xmlns:a16="http://schemas.microsoft.com/office/drawing/2014/main" xmlns="" id="{A6FE768F-2747-4CCE-9041-FA9B868E3AF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09" name="Group 36">
                      <a:extLst>
                        <a:ext uri="{FF2B5EF4-FFF2-40B4-BE49-F238E27FC236}">
                          <a16:creationId xmlns:a16="http://schemas.microsoft.com/office/drawing/2014/main" xmlns="" id="{62064116-EB6E-4AE9-9949-3F2CFC710DB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10" name="Arc 37">
                        <a:extLst>
                          <a:ext uri="{FF2B5EF4-FFF2-40B4-BE49-F238E27FC236}">
                            <a16:creationId xmlns:a16="http://schemas.microsoft.com/office/drawing/2014/main" xmlns="" id="{148414AD-B542-4B30-9DBE-FF112692FF3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ysClr val="windowText" lastClr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1" name="Arc 38">
                        <a:extLst>
                          <a:ext uri="{FF2B5EF4-FFF2-40B4-BE49-F238E27FC236}">
                            <a16:creationId xmlns:a16="http://schemas.microsoft.com/office/drawing/2014/main" xmlns="" id="{AB1DA863-7EB5-4384-A7F0-EC494AF1082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01" name="Group 39">
                    <a:extLst>
                      <a:ext uri="{FF2B5EF4-FFF2-40B4-BE49-F238E27FC236}">
                        <a16:creationId xmlns:a16="http://schemas.microsoft.com/office/drawing/2014/main" xmlns="" id="{5B84725D-49B0-4B46-B4BB-2AF337F0862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102" name="Group 40">
                      <a:extLst>
                        <a:ext uri="{FF2B5EF4-FFF2-40B4-BE49-F238E27FC236}">
                          <a16:creationId xmlns:a16="http://schemas.microsoft.com/office/drawing/2014/main" xmlns="" id="{BD463C5C-66BD-484B-AF49-D90645D2B04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06" name="Arc 41">
                        <a:extLst>
                          <a:ext uri="{FF2B5EF4-FFF2-40B4-BE49-F238E27FC236}">
                            <a16:creationId xmlns:a16="http://schemas.microsoft.com/office/drawing/2014/main" xmlns="" id="{2F1BBEAF-87CF-4F5E-AB57-31D603D76B7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7" name="Arc 42">
                        <a:extLst>
                          <a:ext uri="{FF2B5EF4-FFF2-40B4-BE49-F238E27FC236}">
                            <a16:creationId xmlns:a16="http://schemas.microsoft.com/office/drawing/2014/main" xmlns="" id="{0C02D972-09BB-4E29-8FD5-19777C2EDAB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03" name="Group 43">
                      <a:extLst>
                        <a:ext uri="{FF2B5EF4-FFF2-40B4-BE49-F238E27FC236}">
                          <a16:creationId xmlns:a16="http://schemas.microsoft.com/office/drawing/2014/main" xmlns="" id="{08DA855E-9E32-4BC3-94D3-39CA268F7CA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04" name="Arc 44">
                        <a:extLst>
                          <a:ext uri="{FF2B5EF4-FFF2-40B4-BE49-F238E27FC236}">
                            <a16:creationId xmlns:a16="http://schemas.microsoft.com/office/drawing/2014/main" xmlns="" id="{12B7532F-696B-4DF4-9B3A-275BA6D7CF9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5" name="Arc 45">
                        <a:extLst>
                          <a:ext uri="{FF2B5EF4-FFF2-40B4-BE49-F238E27FC236}">
                            <a16:creationId xmlns:a16="http://schemas.microsoft.com/office/drawing/2014/main" xmlns="" id="{B376541F-C3B5-4940-B2FB-460FB3ABC32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p:cxnSp>
            <p:nvCxnSpPr>
              <p:cNvPr id="91" name="Прямая соединительная линия 90">
                <a:extLst>
                  <a:ext uri="{FF2B5EF4-FFF2-40B4-BE49-F238E27FC236}">
                    <a16:creationId xmlns:a16="http://schemas.microsoft.com/office/drawing/2014/main" xmlns="" id="{A4D24CBF-0BC2-4102-AB65-FCE0D89F17AA}"/>
                  </a:ext>
                </a:extLst>
              </p:cNvPr>
              <p:cNvCxnSpPr/>
              <p:nvPr/>
            </p:nvCxnSpPr>
            <p:spPr>
              <a:xfrm flipV="1">
                <a:off x="3875248" y="2921582"/>
                <a:ext cx="356829" cy="8837"/>
              </a:xfrm>
              <a:prstGeom prst="line">
                <a:avLst/>
              </a:prstGeom>
              <a:noFill/>
              <a:ln w="76200" cap="flat" cmpd="dbl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40">
                    <a:extLst>
                      <a:ext uri="{FF2B5EF4-FFF2-40B4-BE49-F238E27FC236}">
                        <a16:creationId xmlns:a16="http://schemas.microsoft.com/office/drawing/2014/main" xmlns="" id="{B77BAB0B-93D5-4556-B0F6-B2D8E4C3F321}"/>
                      </a:ext>
                    </a:extLst>
                  </p:cNvPr>
                  <p:cNvSpPr txBox="1"/>
                  <p:nvPr/>
                </p:nvSpPr>
                <p:spPr>
                  <a:xfrm>
                    <a:off x="3570922" y="2751821"/>
                    <a:ext cx="349231" cy="3079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𝑲</m:t>
                          </m:r>
                        </m:oMath>
                      </m:oMathPara>
                    </a14:m>
                    <a:endParaRPr lang="ru-RU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2" name="TextBox 40">
                    <a:extLst>
                      <a:ext uri="{FF2B5EF4-FFF2-40B4-BE49-F238E27FC236}">
                        <a16:creationId xmlns:a16="http://schemas.microsoft.com/office/drawing/2014/main" id="{B77BAB0B-93D5-4556-B0F6-B2D8E4C3F3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70922" y="2751821"/>
                    <a:ext cx="349231" cy="30795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40">
                    <a:extLst>
                      <a:ext uri="{FF2B5EF4-FFF2-40B4-BE49-F238E27FC236}">
                        <a16:creationId xmlns:a16="http://schemas.microsoft.com/office/drawing/2014/main" xmlns="" id="{2CCC5456-8173-497C-9A19-2CAB11B9455C}"/>
                      </a:ext>
                    </a:extLst>
                  </p:cNvPr>
                  <p:cNvSpPr txBox="1"/>
                  <p:nvPr/>
                </p:nvSpPr>
                <p:spPr>
                  <a:xfrm>
                    <a:off x="5465453" y="2971261"/>
                    <a:ext cx="349559" cy="3085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sub>
                          </m:sSub>
                        </m:oMath>
                      </m:oMathPara>
                    </a14:m>
                    <a:endParaRPr lang="ru-RU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3" name="TextBox 40">
                    <a:extLst>
                      <a:ext uri="{FF2B5EF4-FFF2-40B4-BE49-F238E27FC236}">
                        <a16:creationId xmlns:a16="http://schemas.microsoft.com/office/drawing/2014/main" id="{2CCC5456-8173-497C-9A19-2CAB11B945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65453" y="2971261"/>
                    <a:ext cx="349559" cy="30851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4" name="Прямая со стрелкой 93">
                <a:extLst>
                  <a:ext uri="{FF2B5EF4-FFF2-40B4-BE49-F238E27FC236}">
                    <a16:creationId xmlns:a16="http://schemas.microsoft.com/office/drawing/2014/main" xmlns="" id="{8CA0859D-F516-44F6-B83B-6BB464C5F7E9}"/>
                  </a:ext>
                </a:extLst>
              </p:cNvPr>
              <p:cNvCxnSpPr/>
              <p:nvPr/>
            </p:nvCxnSpPr>
            <p:spPr>
              <a:xfrm>
                <a:off x="4989992" y="2898114"/>
                <a:ext cx="468147" cy="276434"/>
              </a:xfrm>
              <a:prstGeom prst="straightConnector1">
                <a:avLst/>
              </a:prstGeom>
              <a:ln w="2222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 стрелкой 94">
                <a:extLst>
                  <a:ext uri="{FF2B5EF4-FFF2-40B4-BE49-F238E27FC236}">
                    <a16:creationId xmlns:a16="http://schemas.microsoft.com/office/drawing/2014/main" xmlns="" id="{D6B398F3-907B-4BB2-8A36-EDDEE001CC25}"/>
                  </a:ext>
                </a:extLst>
              </p:cNvPr>
              <p:cNvCxnSpPr/>
              <p:nvPr/>
            </p:nvCxnSpPr>
            <p:spPr>
              <a:xfrm flipV="1">
                <a:off x="5004621" y="2568953"/>
                <a:ext cx="394999" cy="325713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96" name="Рисунок 95">
                <a:extLst>
                  <a:ext uri="{FF2B5EF4-FFF2-40B4-BE49-F238E27FC236}">
                    <a16:creationId xmlns:a16="http://schemas.microsoft.com/office/drawing/2014/main" xmlns="" id="{DDF67EDE-6E3B-49E3-B11B-8C42B41D2A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18436" y="2276872"/>
                <a:ext cx="225572" cy="21337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40">
                    <a:extLst>
                      <a:ext uri="{FF2B5EF4-FFF2-40B4-BE49-F238E27FC236}">
                        <a16:creationId xmlns:a16="http://schemas.microsoft.com/office/drawing/2014/main" xmlns="" id="{A18A36E0-E665-4E1F-A700-6AF31BD95C29}"/>
                      </a:ext>
                    </a:extLst>
                  </p:cNvPr>
                  <p:cNvSpPr txBox="1"/>
                  <p:nvPr/>
                </p:nvSpPr>
                <p:spPr>
                  <a:xfrm>
                    <a:off x="5399620" y="2397403"/>
                    <a:ext cx="349231" cy="3079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oMath>
                      </m:oMathPara>
                    </a14:m>
                    <a:endParaRPr lang="ru-RU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7" name="TextBox 40">
                    <a:extLst>
                      <a:ext uri="{FF2B5EF4-FFF2-40B4-BE49-F238E27FC236}">
                        <a16:creationId xmlns:a16="http://schemas.microsoft.com/office/drawing/2014/main" id="{A18A36E0-E665-4E1F-A700-6AF31BD95C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9620" y="2397403"/>
                    <a:ext cx="349231" cy="3079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9" name="Группа 128">
              <a:extLst>
                <a:ext uri="{FF2B5EF4-FFF2-40B4-BE49-F238E27FC236}">
                  <a16:creationId xmlns:a16="http://schemas.microsoft.com/office/drawing/2014/main" xmlns="" id="{DB4ACA7C-D8BE-4072-B36D-A7D569A58D07}"/>
                </a:ext>
              </a:extLst>
            </p:cNvPr>
            <p:cNvGrpSpPr/>
            <p:nvPr/>
          </p:nvGrpSpPr>
          <p:grpSpPr>
            <a:xfrm>
              <a:off x="1910396" y="3791686"/>
              <a:ext cx="2244089" cy="914300"/>
              <a:chOff x="1910396" y="3791686"/>
              <a:chExt cx="2244089" cy="914300"/>
            </a:xfrm>
          </p:grpSpPr>
          <p:grpSp>
            <p:nvGrpSpPr>
              <p:cNvPr id="50" name="Group 15">
                <a:extLst>
                  <a:ext uri="{FF2B5EF4-FFF2-40B4-BE49-F238E27FC236}">
                    <a16:creationId xmlns:a16="http://schemas.microsoft.com/office/drawing/2014/main" xmlns="" id="{13A052B2-D938-463C-9218-F7BFFE00D9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3343049" y="3965081"/>
                <a:ext cx="349852" cy="55707"/>
                <a:chOff x="6300" y="12617"/>
                <a:chExt cx="794" cy="114"/>
              </a:xfrm>
            </p:grpSpPr>
            <p:grpSp>
              <p:nvGrpSpPr>
                <p:cNvPr id="59" name="Group 16">
                  <a:extLst>
                    <a:ext uri="{FF2B5EF4-FFF2-40B4-BE49-F238E27FC236}">
                      <a16:creationId xmlns:a16="http://schemas.microsoft.com/office/drawing/2014/main" xmlns="" id="{E836BF15-ED45-4BC2-BF47-7353126A47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00" y="12617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75" name="Group 17">
                    <a:extLst>
                      <a:ext uri="{FF2B5EF4-FFF2-40B4-BE49-F238E27FC236}">
                        <a16:creationId xmlns:a16="http://schemas.microsoft.com/office/drawing/2014/main" xmlns="" id="{3F872106-FD36-4512-98D6-2659475A17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83" name="Group 18">
                      <a:extLst>
                        <a:ext uri="{FF2B5EF4-FFF2-40B4-BE49-F238E27FC236}">
                          <a16:creationId xmlns:a16="http://schemas.microsoft.com/office/drawing/2014/main" xmlns="" id="{F0F1FC11-8211-42D1-9B25-F07FABEF4B5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87" name="Arc 19">
                        <a:extLst>
                          <a:ext uri="{FF2B5EF4-FFF2-40B4-BE49-F238E27FC236}">
                            <a16:creationId xmlns:a16="http://schemas.microsoft.com/office/drawing/2014/main" xmlns="" id="{2FDCA1F8-160F-4C46-9948-1744DF2C744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8" name="Arc 20">
                        <a:extLst>
                          <a:ext uri="{FF2B5EF4-FFF2-40B4-BE49-F238E27FC236}">
                            <a16:creationId xmlns:a16="http://schemas.microsoft.com/office/drawing/2014/main" xmlns="" id="{6FE3F4B6-E785-46B6-A669-F5F8194EA80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84" name="Group 21">
                      <a:extLst>
                        <a:ext uri="{FF2B5EF4-FFF2-40B4-BE49-F238E27FC236}">
                          <a16:creationId xmlns:a16="http://schemas.microsoft.com/office/drawing/2014/main" xmlns="" id="{EFDC2198-7B75-4503-ACDE-358B9D05633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85" name="Arc 22">
                        <a:extLst>
                          <a:ext uri="{FF2B5EF4-FFF2-40B4-BE49-F238E27FC236}">
                            <a16:creationId xmlns:a16="http://schemas.microsoft.com/office/drawing/2014/main" xmlns="" id="{222688A5-FD9C-42A3-B72D-6B221051F0F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6" name="Arc 23">
                        <a:extLst>
                          <a:ext uri="{FF2B5EF4-FFF2-40B4-BE49-F238E27FC236}">
                            <a16:creationId xmlns:a16="http://schemas.microsoft.com/office/drawing/2014/main" xmlns="" id="{7BAD5353-0500-4273-AEA6-95848684AC0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76" name="Group 24">
                    <a:extLst>
                      <a:ext uri="{FF2B5EF4-FFF2-40B4-BE49-F238E27FC236}">
                        <a16:creationId xmlns:a16="http://schemas.microsoft.com/office/drawing/2014/main" xmlns="" id="{BD1D4C73-102D-4D22-9D0C-B232CD70BD2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77" name="Group 25">
                      <a:extLst>
                        <a:ext uri="{FF2B5EF4-FFF2-40B4-BE49-F238E27FC236}">
                          <a16:creationId xmlns:a16="http://schemas.microsoft.com/office/drawing/2014/main" xmlns="" id="{02CE2874-88E5-41D8-8D0D-01F318D274A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81" name="Arc 26">
                        <a:extLst>
                          <a:ext uri="{FF2B5EF4-FFF2-40B4-BE49-F238E27FC236}">
                            <a16:creationId xmlns:a16="http://schemas.microsoft.com/office/drawing/2014/main" xmlns="" id="{2DBCEAD6-412E-4B2D-84DF-2A65BDABC39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2" name="Arc 27">
                        <a:extLst>
                          <a:ext uri="{FF2B5EF4-FFF2-40B4-BE49-F238E27FC236}">
                            <a16:creationId xmlns:a16="http://schemas.microsoft.com/office/drawing/2014/main" xmlns="" id="{183F8997-D2AB-4436-A777-0B082BC5BDD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78" name="Group 28">
                      <a:extLst>
                        <a:ext uri="{FF2B5EF4-FFF2-40B4-BE49-F238E27FC236}">
                          <a16:creationId xmlns:a16="http://schemas.microsoft.com/office/drawing/2014/main" xmlns="" id="{EF23E16A-8080-4849-9276-EA55781A590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79" name="Arc 29">
                        <a:extLst>
                          <a:ext uri="{FF2B5EF4-FFF2-40B4-BE49-F238E27FC236}">
                            <a16:creationId xmlns:a16="http://schemas.microsoft.com/office/drawing/2014/main" xmlns="" id="{BF26C18D-8937-4D44-99AC-EE8420C2137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0" name="Arc 30">
                        <a:extLst>
                          <a:ext uri="{FF2B5EF4-FFF2-40B4-BE49-F238E27FC236}">
                            <a16:creationId xmlns:a16="http://schemas.microsoft.com/office/drawing/2014/main" xmlns="" id="{ACF9C73F-9A7C-403B-BAC5-3AB56D6BC24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60" name="Group 31">
                  <a:extLst>
                    <a:ext uri="{FF2B5EF4-FFF2-40B4-BE49-F238E27FC236}">
                      <a16:creationId xmlns:a16="http://schemas.microsoft.com/office/drawing/2014/main" xmlns="" id="{6D16D1BE-77ED-47C5-8CCF-674D158807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91" y="12632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61" name="Group 32">
                    <a:extLst>
                      <a:ext uri="{FF2B5EF4-FFF2-40B4-BE49-F238E27FC236}">
                        <a16:creationId xmlns:a16="http://schemas.microsoft.com/office/drawing/2014/main" xmlns="" id="{2D84116C-3756-4113-8266-BF1B7A0A9BE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69" name="Group 33">
                      <a:extLst>
                        <a:ext uri="{FF2B5EF4-FFF2-40B4-BE49-F238E27FC236}">
                          <a16:creationId xmlns:a16="http://schemas.microsoft.com/office/drawing/2014/main" xmlns="" id="{C60E8FD2-86C2-4AC7-9142-07348AFB647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73" name="Arc 34">
                        <a:extLst>
                          <a:ext uri="{FF2B5EF4-FFF2-40B4-BE49-F238E27FC236}">
                            <a16:creationId xmlns:a16="http://schemas.microsoft.com/office/drawing/2014/main" xmlns="" id="{65EF5399-55A1-421E-A982-6AEE3945465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4" name="Arc 35">
                        <a:extLst>
                          <a:ext uri="{FF2B5EF4-FFF2-40B4-BE49-F238E27FC236}">
                            <a16:creationId xmlns:a16="http://schemas.microsoft.com/office/drawing/2014/main" xmlns="" id="{227447C2-0899-4B62-8E08-A5B6947F43D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70" name="Group 36">
                      <a:extLst>
                        <a:ext uri="{FF2B5EF4-FFF2-40B4-BE49-F238E27FC236}">
                          <a16:creationId xmlns:a16="http://schemas.microsoft.com/office/drawing/2014/main" xmlns="" id="{78E4D612-BC24-462E-8437-233E1340422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71" name="Arc 37">
                        <a:extLst>
                          <a:ext uri="{FF2B5EF4-FFF2-40B4-BE49-F238E27FC236}">
                            <a16:creationId xmlns:a16="http://schemas.microsoft.com/office/drawing/2014/main" xmlns="" id="{80301DDD-B2DB-4E05-B371-C1D7F97801B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ysClr val="windowText" lastClr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2" name="Arc 38">
                        <a:extLst>
                          <a:ext uri="{FF2B5EF4-FFF2-40B4-BE49-F238E27FC236}">
                            <a16:creationId xmlns:a16="http://schemas.microsoft.com/office/drawing/2014/main" xmlns="" id="{89BF2458-87C0-4DC5-8BB7-61443FEB78F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62" name="Group 39">
                    <a:extLst>
                      <a:ext uri="{FF2B5EF4-FFF2-40B4-BE49-F238E27FC236}">
                        <a16:creationId xmlns:a16="http://schemas.microsoft.com/office/drawing/2014/main" xmlns="" id="{AC9139C2-C3C3-4A11-96EE-F65E9F0D828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63" name="Group 40">
                      <a:extLst>
                        <a:ext uri="{FF2B5EF4-FFF2-40B4-BE49-F238E27FC236}">
                          <a16:creationId xmlns:a16="http://schemas.microsoft.com/office/drawing/2014/main" xmlns="" id="{A31A7D19-8244-4273-9DC1-C638F6B553F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67" name="Arc 41">
                        <a:extLst>
                          <a:ext uri="{FF2B5EF4-FFF2-40B4-BE49-F238E27FC236}">
                            <a16:creationId xmlns:a16="http://schemas.microsoft.com/office/drawing/2014/main" xmlns="" id="{FF75C506-6BFF-4C54-B963-026EEDAB4C3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8" name="Arc 42">
                        <a:extLst>
                          <a:ext uri="{FF2B5EF4-FFF2-40B4-BE49-F238E27FC236}">
                            <a16:creationId xmlns:a16="http://schemas.microsoft.com/office/drawing/2014/main" xmlns="" id="{2023E92A-950A-4767-9ACC-91A167F1405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64" name="Group 43">
                      <a:extLst>
                        <a:ext uri="{FF2B5EF4-FFF2-40B4-BE49-F238E27FC236}">
                          <a16:creationId xmlns:a16="http://schemas.microsoft.com/office/drawing/2014/main" xmlns="" id="{5EB8022F-CAA2-4F8E-AA25-F6AC64468B4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65" name="Arc 44">
                        <a:extLst>
                          <a:ext uri="{FF2B5EF4-FFF2-40B4-BE49-F238E27FC236}">
                            <a16:creationId xmlns:a16="http://schemas.microsoft.com/office/drawing/2014/main" xmlns="" id="{9C3A792B-D8A1-4C25-9798-F24CBAEB52D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6" name="Arc 45">
                        <a:extLst>
                          <a:ext uri="{FF2B5EF4-FFF2-40B4-BE49-F238E27FC236}">
                            <a16:creationId xmlns:a16="http://schemas.microsoft.com/office/drawing/2014/main" xmlns="" id="{A9A8B024-EADD-47D3-A3FF-EF9DF1A07BF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p:sp>
            <p:nvSpPr>
              <p:cNvPr id="51" name="Овал 50">
                <a:extLst>
                  <a:ext uri="{FF2B5EF4-FFF2-40B4-BE49-F238E27FC236}">
                    <a16:creationId xmlns:a16="http://schemas.microsoft.com/office/drawing/2014/main" xmlns="" id="{3C91DCB1-27C0-41C7-B594-94CBAC029274}"/>
                  </a:ext>
                </a:extLst>
              </p:cNvPr>
              <p:cNvSpPr/>
              <p:nvPr/>
            </p:nvSpPr>
            <p:spPr>
              <a:xfrm>
                <a:off x="2590672" y="4075876"/>
                <a:ext cx="723859" cy="533786"/>
              </a:xfrm>
              <a:prstGeom prst="ellipse">
                <a:avLst/>
              </a:prstGeom>
              <a:solidFill>
                <a:srgbClr val="FFCC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40">
                    <a:extLst>
                      <a:ext uri="{FF2B5EF4-FFF2-40B4-BE49-F238E27FC236}">
                        <a16:creationId xmlns:a16="http://schemas.microsoft.com/office/drawing/2014/main" xmlns="" id="{40D0624A-D2D2-41B9-9D6A-101439E82B64}"/>
                      </a:ext>
                    </a:extLst>
                  </p:cNvPr>
                  <p:cNvSpPr txBox="1"/>
                  <p:nvPr/>
                </p:nvSpPr>
                <p:spPr>
                  <a:xfrm>
                    <a:off x="3804926" y="4397595"/>
                    <a:ext cx="349559" cy="3083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sub>
                          </m:sSub>
                        </m:oMath>
                      </m:oMathPara>
                    </a14:m>
                    <a:endParaRPr lang="ru-RU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2" name="TextBox 40">
                    <a:extLst>
                      <a:ext uri="{FF2B5EF4-FFF2-40B4-BE49-F238E27FC236}">
                        <a16:creationId xmlns:a16="http://schemas.microsoft.com/office/drawing/2014/main" id="{40D0624A-D2D2-41B9-9D6A-101439E82B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4926" y="4397595"/>
                    <a:ext cx="349559" cy="30839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Прямая со стрелкой 52">
                <a:extLst>
                  <a:ext uri="{FF2B5EF4-FFF2-40B4-BE49-F238E27FC236}">
                    <a16:creationId xmlns:a16="http://schemas.microsoft.com/office/drawing/2014/main" xmlns="" id="{E7801D31-61DA-4CAD-BFE6-7D09F9EE11BE}"/>
                  </a:ext>
                </a:extLst>
              </p:cNvPr>
              <p:cNvCxnSpPr/>
              <p:nvPr/>
            </p:nvCxnSpPr>
            <p:spPr>
              <a:xfrm>
                <a:off x="3329465" y="4324477"/>
                <a:ext cx="468147" cy="276324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Прямая со стрелкой 53">
                <a:extLst>
                  <a:ext uri="{FF2B5EF4-FFF2-40B4-BE49-F238E27FC236}">
                    <a16:creationId xmlns:a16="http://schemas.microsoft.com/office/drawing/2014/main" xmlns="" id="{16D24BE7-B7A9-4EA9-948E-825059303854}"/>
                  </a:ext>
                </a:extLst>
              </p:cNvPr>
              <p:cNvCxnSpPr/>
              <p:nvPr/>
            </p:nvCxnSpPr>
            <p:spPr>
              <a:xfrm flipV="1">
                <a:off x="3344094" y="3995446"/>
                <a:ext cx="394999" cy="325583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40">
                    <a:extLst>
                      <a:ext uri="{FF2B5EF4-FFF2-40B4-BE49-F238E27FC236}">
                        <a16:creationId xmlns:a16="http://schemas.microsoft.com/office/drawing/2014/main" xmlns="" id="{F2B670A4-6A20-4BD4-88D4-B8984DFF3DE4}"/>
                      </a:ext>
                    </a:extLst>
                  </p:cNvPr>
                  <p:cNvSpPr txBox="1"/>
                  <p:nvPr/>
                </p:nvSpPr>
                <p:spPr>
                  <a:xfrm>
                    <a:off x="1910396" y="4178241"/>
                    <a:ext cx="349230" cy="3078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𝑲</m:t>
                          </m:r>
                        </m:oMath>
                      </m:oMathPara>
                    </a14:m>
                    <a:endParaRPr lang="ru-RU" sz="14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5" name="TextBox 40">
                    <a:extLst>
                      <a:ext uri="{FF2B5EF4-FFF2-40B4-BE49-F238E27FC236}">
                        <a16:creationId xmlns:a16="http://schemas.microsoft.com/office/drawing/2014/main" id="{F2B670A4-6A20-4BD4-88D4-B8984DFF3D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0396" y="4178241"/>
                    <a:ext cx="349230" cy="30783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Прямая соединительная линия 55">
                <a:extLst>
                  <a:ext uri="{FF2B5EF4-FFF2-40B4-BE49-F238E27FC236}">
                    <a16:creationId xmlns:a16="http://schemas.microsoft.com/office/drawing/2014/main" xmlns="" id="{D1283122-80E5-4704-86EA-8F9FAB68037E}"/>
                  </a:ext>
                </a:extLst>
              </p:cNvPr>
              <p:cNvCxnSpPr/>
              <p:nvPr/>
            </p:nvCxnSpPr>
            <p:spPr>
              <a:xfrm flipV="1">
                <a:off x="2214722" y="4347935"/>
                <a:ext cx="356829" cy="8834"/>
              </a:xfrm>
              <a:prstGeom prst="line">
                <a:avLst/>
              </a:prstGeom>
              <a:noFill/>
              <a:ln w="76200" cap="flat" cmpd="dbl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40">
                    <a:extLst>
                      <a:ext uri="{FF2B5EF4-FFF2-40B4-BE49-F238E27FC236}">
                        <a16:creationId xmlns:a16="http://schemas.microsoft.com/office/drawing/2014/main" xmlns="" id="{F7415298-A74F-47BD-985A-F77FCFE551EB}"/>
                      </a:ext>
                    </a:extLst>
                  </p:cNvPr>
                  <p:cNvSpPr txBox="1"/>
                  <p:nvPr/>
                </p:nvSpPr>
                <p:spPr>
                  <a:xfrm>
                    <a:off x="3744090" y="3838432"/>
                    <a:ext cx="349231" cy="3079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oMath>
                      </m:oMathPara>
                    </a14:m>
                    <a:endParaRPr lang="ru-RU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7" name="TextBox 40">
                    <a:extLst>
                      <a:ext uri="{FF2B5EF4-FFF2-40B4-BE49-F238E27FC236}">
                        <a16:creationId xmlns:a16="http://schemas.microsoft.com/office/drawing/2014/main" id="{F7415298-A74F-47BD-985A-F77FCFE551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4090" y="3838432"/>
                    <a:ext cx="349231" cy="3079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58" name="Рисунок 57">
                <a:extLst>
                  <a:ext uri="{FF2B5EF4-FFF2-40B4-BE49-F238E27FC236}">
                    <a16:creationId xmlns:a16="http://schemas.microsoft.com/office/drawing/2014/main" xmlns="" id="{AED9916D-7E13-4498-85FC-0A7E15107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75856" y="3791686"/>
                <a:ext cx="225572" cy="213378"/>
              </a:xfrm>
              <a:prstGeom prst="rect">
                <a:avLst/>
              </a:prstGeom>
            </p:spPr>
          </p:pic>
        </p:grpSp>
        <p:grpSp>
          <p:nvGrpSpPr>
            <p:cNvPr id="130" name="Группа 129">
              <a:extLst>
                <a:ext uri="{FF2B5EF4-FFF2-40B4-BE49-F238E27FC236}">
                  <a16:creationId xmlns:a16="http://schemas.microsoft.com/office/drawing/2014/main" xmlns="" id="{851BF629-DFCF-408A-BE3F-49A1EAC913E6}"/>
                </a:ext>
              </a:extLst>
            </p:cNvPr>
            <p:cNvGrpSpPr/>
            <p:nvPr/>
          </p:nvGrpSpPr>
          <p:grpSpPr>
            <a:xfrm>
              <a:off x="4572952" y="3765325"/>
              <a:ext cx="2660648" cy="904466"/>
              <a:chOff x="4572952" y="3765325"/>
              <a:chExt cx="2660648" cy="9044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40">
                    <a:extLst>
                      <a:ext uri="{FF2B5EF4-FFF2-40B4-BE49-F238E27FC236}">
                        <a16:creationId xmlns:a16="http://schemas.microsoft.com/office/drawing/2014/main" xmlns="" id="{B36DB36B-5398-4B9F-A772-F2B0ED3FFCC3}"/>
                      </a:ext>
                    </a:extLst>
                  </p:cNvPr>
                  <p:cNvSpPr txBox="1"/>
                  <p:nvPr/>
                </p:nvSpPr>
                <p:spPr>
                  <a:xfrm>
                    <a:off x="4572952" y="4141826"/>
                    <a:ext cx="349515" cy="3083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𝑲</m:t>
                          </m:r>
                        </m:oMath>
                      </m:oMathPara>
                    </a14:m>
                    <a:endParaRPr lang="ru-RU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40">
                    <a:extLst>
                      <a:ext uri="{FF2B5EF4-FFF2-40B4-BE49-F238E27FC236}">
                        <a16:creationId xmlns:a16="http://schemas.microsoft.com/office/drawing/2014/main" id="{B36DB36B-5398-4B9F-A772-F2B0ED3FFC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2952" y="4141826"/>
                    <a:ext cx="349515" cy="30839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Овал 11">
                <a:extLst>
                  <a:ext uri="{FF2B5EF4-FFF2-40B4-BE49-F238E27FC236}">
                    <a16:creationId xmlns:a16="http://schemas.microsoft.com/office/drawing/2014/main" xmlns="" id="{DACE45FD-3F48-4BDB-8E9E-4A98A9181EE5}"/>
                  </a:ext>
                </a:extLst>
              </p:cNvPr>
              <p:cNvSpPr/>
              <p:nvPr/>
            </p:nvSpPr>
            <p:spPr>
              <a:xfrm>
                <a:off x="5677409" y="4039413"/>
                <a:ext cx="724031" cy="534292"/>
              </a:xfrm>
              <a:prstGeom prst="ellipse">
                <a:avLst/>
              </a:prstGeom>
              <a:solidFill>
                <a:srgbClr val="FFCC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13" name="Group 15">
                <a:extLst>
                  <a:ext uri="{FF2B5EF4-FFF2-40B4-BE49-F238E27FC236}">
                    <a16:creationId xmlns:a16="http://schemas.microsoft.com/office/drawing/2014/main" xmlns="" id="{CAC50168-28BA-401D-962D-F2EDDD3C24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5098446" y="4074876"/>
                <a:ext cx="349858" cy="55700"/>
                <a:chOff x="6300" y="12617"/>
                <a:chExt cx="794" cy="114"/>
              </a:xfrm>
            </p:grpSpPr>
            <p:grpSp>
              <p:nvGrpSpPr>
                <p:cNvPr id="20" name="Group 16">
                  <a:extLst>
                    <a:ext uri="{FF2B5EF4-FFF2-40B4-BE49-F238E27FC236}">
                      <a16:creationId xmlns:a16="http://schemas.microsoft.com/office/drawing/2014/main" xmlns="" id="{C1BEE33D-63DA-41E8-B80D-048262BE01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00" y="12617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36" name="Group 17">
                    <a:extLst>
                      <a:ext uri="{FF2B5EF4-FFF2-40B4-BE49-F238E27FC236}">
                        <a16:creationId xmlns:a16="http://schemas.microsoft.com/office/drawing/2014/main" xmlns="" id="{6B6C64A5-7E19-4D3A-8C72-EE59C62CB40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44" name="Group 18">
                      <a:extLst>
                        <a:ext uri="{FF2B5EF4-FFF2-40B4-BE49-F238E27FC236}">
                          <a16:creationId xmlns:a16="http://schemas.microsoft.com/office/drawing/2014/main" xmlns="" id="{42C0F386-C877-454A-94B3-BD4FB68E7F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48" name="Arc 19">
                        <a:extLst>
                          <a:ext uri="{FF2B5EF4-FFF2-40B4-BE49-F238E27FC236}">
                            <a16:creationId xmlns:a16="http://schemas.microsoft.com/office/drawing/2014/main" xmlns="" id="{CF054A39-DE86-41AF-AB02-A77376B3A1A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" name="Arc 20">
                        <a:extLst>
                          <a:ext uri="{FF2B5EF4-FFF2-40B4-BE49-F238E27FC236}">
                            <a16:creationId xmlns:a16="http://schemas.microsoft.com/office/drawing/2014/main" xmlns="" id="{54552A28-4545-47AE-BC18-5C54E04BD20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45" name="Group 21">
                      <a:extLst>
                        <a:ext uri="{FF2B5EF4-FFF2-40B4-BE49-F238E27FC236}">
                          <a16:creationId xmlns:a16="http://schemas.microsoft.com/office/drawing/2014/main" xmlns="" id="{2A11C2AD-0790-4B09-8293-649F656F8EE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46" name="Arc 22">
                        <a:extLst>
                          <a:ext uri="{FF2B5EF4-FFF2-40B4-BE49-F238E27FC236}">
                            <a16:creationId xmlns:a16="http://schemas.microsoft.com/office/drawing/2014/main" xmlns="" id="{28DE9F1C-F3CD-4626-A609-A619BEBE180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" name="Arc 23">
                        <a:extLst>
                          <a:ext uri="{FF2B5EF4-FFF2-40B4-BE49-F238E27FC236}">
                            <a16:creationId xmlns:a16="http://schemas.microsoft.com/office/drawing/2014/main" xmlns="" id="{7FA4760B-9546-4EDE-A74C-3C5491D4FF4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37" name="Group 24">
                    <a:extLst>
                      <a:ext uri="{FF2B5EF4-FFF2-40B4-BE49-F238E27FC236}">
                        <a16:creationId xmlns:a16="http://schemas.microsoft.com/office/drawing/2014/main" xmlns="" id="{C445F630-7AB0-4D79-829E-7E22AD65C09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38" name="Group 25">
                      <a:extLst>
                        <a:ext uri="{FF2B5EF4-FFF2-40B4-BE49-F238E27FC236}">
                          <a16:creationId xmlns:a16="http://schemas.microsoft.com/office/drawing/2014/main" xmlns="" id="{60F8AD58-7C52-4B9E-BEC3-D6021114D0D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42" name="Arc 26">
                        <a:extLst>
                          <a:ext uri="{FF2B5EF4-FFF2-40B4-BE49-F238E27FC236}">
                            <a16:creationId xmlns:a16="http://schemas.microsoft.com/office/drawing/2014/main" xmlns="" id="{1174AC6C-EE59-4F1E-B6FC-B0D8BBC914F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3" name="Arc 27">
                        <a:extLst>
                          <a:ext uri="{FF2B5EF4-FFF2-40B4-BE49-F238E27FC236}">
                            <a16:creationId xmlns:a16="http://schemas.microsoft.com/office/drawing/2014/main" xmlns="" id="{28449A43-CBFB-4691-B303-FBD1396A635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39" name="Group 28">
                      <a:extLst>
                        <a:ext uri="{FF2B5EF4-FFF2-40B4-BE49-F238E27FC236}">
                          <a16:creationId xmlns:a16="http://schemas.microsoft.com/office/drawing/2014/main" xmlns="" id="{30DF9A73-820A-48E8-BEBE-03B764410AC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40" name="Arc 29">
                        <a:extLst>
                          <a:ext uri="{FF2B5EF4-FFF2-40B4-BE49-F238E27FC236}">
                            <a16:creationId xmlns:a16="http://schemas.microsoft.com/office/drawing/2014/main" xmlns="" id="{62E6FE27-8291-42FF-9915-B0185FA089D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" name="Arc 30">
                        <a:extLst>
                          <a:ext uri="{FF2B5EF4-FFF2-40B4-BE49-F238E27FC236}">
                            <a16:creationId xmlns:a16="http://schemas.microsoft.com/office/drawing/2014/main" xmlns="" id="{63F29AB8-6264-49C3-844A-F1F213B586E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21" name="Group 31">
                  <a:extLst>
                    <a:ext uri="{FF2B5EF4-FFF2-40B4-BE49-F238E27FC236}">
                      <a16:creationId xmlns:a16="http://schemas.microsoft.com/office/drawing/2014/main" xmlns="" id="{C8F6FC59-2803-4306-A204-5CA2925DFA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91" y="12632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22" name="Group 32">
                    <a:extLst>
                      <a:ext uri="{FF2B5EF4-FFF2-40B4-BE49-F238E27FC236}">
                        <a16:creationId xmlns:a16="http://schemas.microsoft.com/office/drawing/2014/main" xmlns="" id="{80F891BF-5C8A-4365-A794-625B107E63B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30" name="Group 33">
                      <a:extLst>
                        <a:ext uri="{FF2B5EF4-FFF2-40B4-BE49-F238E27FC236}">
                          <a16:creationId xmlns:a16="http://schemas.microsoft.com/office/drawing/2014/main" xmlns="" id="{18C40874-2CB1-414A-AE12-06F92A23B8B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34" name="Arc 34">
                        <a:extLst>
                          <a:ext uri="{FF2B5EF4-FFF2-40B4-BE49-F238E27FC236}">
                            <a16:creationId xmlns:a16="http://schemas.microsoft.com/office/drawing/2014/main" xmlns="" id="{AA7E4910-F59F-444D-85F0-7CAA0E2BEE7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5" name="Arc 35">
                        <a:extLst>
                          <a:ext uri="{FF2B5EF4-FFF2-40B4-BE49-F238E27FC236}">
                            <a16:creationId xmlns:a16="http://schemas.microsoft.com/office/drawing/2014/main" xmlns="" id="{C727FD3F-4437-4496-AC75-E3A5903FC79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31" name="Group 36">
                      <a:extLst>
                        <a:ext uri="{FF2B5EF4-FFF2-40B4-BE49-F238E27FC236}">
                          <a16:creationId xmlns:a16="http://schemas.microsoft.com/office/drawing/2014/main" xmlns="" id="{D7D39CF6-F7F7-46D7-8B5B-41BE0FF1982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32" name="Arc 37">
                        <a:extLst>
                          <a:ext uri="{FF2B5EF4-FFF2-40B4-BE49-F238E27FC236}">
                            <a16:creationId xmlns:a16="http://schemas.microsoft.com/office/drawing/2014/main" xmlns="" id="{FD7C846E-B27C-4823-BEFC-8FA4DDA16CB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ysClr val="windowText" lastClr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3" name="Arc 38">
                        <a:extLst>
                          <a:ext uri="{FF2B5EF4-FFF2-40B4-BE49-F238E27FC236}">
                            <a16:creationId xmlns:a16="http://schemas.microsoft.com/office/drawing/2014/main" xmlns="" id="{149CCA07-895E-437E-877E-40D2CE26FE0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3" name="Group 39">
                    <a:extLst>
                      <a:ext uri="{FF2B5EF4-FFF2-40B4-BE49-F238E27FC236}">
                        <a16:creationId xmlns:a16="http://schemas.microsoft.com/office/drawing/2014/main" xmlns="" id="{9AB3BD8A-9872-4DB8-AAF3-2F25F155F9F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24" name="Group 40">
                      <a:extLst>
                        <a:ext uri="{FF2B5EF4-FFF2-40B4-BE49-F238E27FC236}">
                          <a16:creationId xmlns:a16="http://schemas.microsoft.com/office/drawing/2014/main" xmlns="" id="{138D489E-E826-43B4-AAB5-E99E8A420C4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8" name="Arc 41">
                        <a:extLst>
                          <a:ext uri="{FF2B5EF4-FFF2-40B4-BE49-F238E27FC236}">
                            <a16:creationId xmlns:a16="http://schemas.microsoft.com/office/drawing/2014/main" xmlns="" id="{8E4CE9F9-0495-4344-B0DC-1F17A2BC775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" name="Arc 42">
                        <a:extLst>
                          <a:ext uri="{FF2B5EF4-FFF2-40B4-BE49-F238E27FC236}">
                            <a16:creationId xmlns:a16="http://schemas.microsoft.com/office/drawing/2014/main" xmlns="" id="{67FCAA4E-9DB2-453A-B964-047A479DA12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5" name="Group 43">
                      <a:extLst>
                        <a:ext uri="{FF2B5EF4-FFF2-40B4-BE49-F238E27FC236}">
                          <a16:creationId xmlns:a16="http://schemas.microsoft.com/office/drawing/2014/main" xmlns="" id="{A38C2194-6C15-4FE7-BA51-8723B127E38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6" name="Arc 44">
                        <a:extLst>
                          <a:ext uri="{FF2B5EF4-FFF2-40B4-BE49-F238E27FC236}">
                            <a16:creationId xmlns:a16="http://schemas.microsoft.com/office/drawing/2014/main" xmlns="" id="{D8D9BA91-6463-4925-ABED-56639F0C26B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Arc 45">
                        <a:extLst>
                          <a:ext uri="{FF2B5EF4-FFF2-40B4-BE49-F238E27FC236}">
                            <a16:creationId xmlns:a16="http://schemas.microsoft.com/office/drawing/2014/main" xmlns="" id="{B99460B4-6A5F-426D-826E-D37A958A680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40">
                    <a:extLst>
                      <a:ext uri="{FF2B5EF4-FFF2-40B4-BE49-F238E27FC236}">
                        <a16:creationId xmlns:a16="http://schemas.microsoft.com/office/drawing/2014/main" xmlns="" id="{D60FF3A2-88C3-4ED0-909D-9EFAAE695E1B}"/>
                      </a:ext>
                    </a:extLst>
                  </p:cNvPr>
                  <p:cNvSpPr txBox="1"/>
                  <p:nvPr/>
                </p:nvSpPr>
                <p:spPr>
                  <a:xfrm>
                    <a:off x="6884151" y="4361265"/>
                    <a:ext cx="349449" cy="3085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sub>
                          </m:sSub>
                        </m:oMath>
                      </m:oMathPara>
                    </a14:m>
                    <a:endParaRPr lang="ru-RU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40">
                    <a:extLst>
                      <a:ext uri="{FF2B5EF4-FFF2-40B4-BE49-F238E27FC236}">
                        <a16:creationId xmlns:a16="http://schemas.microsoft.com/office/drawing/2014/main" id="{D60FF3A2-88C3-4ED0-909D-9EFAAE695E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4151" y="4361265"/>
                    <a:ext cx="349449" cy="30852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Прямая со стрелкой 14">
                <a:extLst>
                  <a:ext uri="{FF2B5EF4-FFF2-40B4-BE49-F238E27FC236}">
                    <a16:creationId xmlns:a16="http://schemas.microsoft.com/office/drawing/2014/main" xmlns="" id="{44A53ECC-CDCA-4F7E-9C35-4F04D902CB84}"/>
                  </a:ext>
                </a:extLst>
              </p:cNvPr>
              <p:cNvCxnSpPr/>
              <p:nvPr/>
            </p:nvCxnSpPr>
            <p:spPr>
              <a:xfrm>
                <a:off x="6408838" y="4288115"/>
                <a:ext cx="468000" cy="276445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Прямая со стрелкой 15">
                <a:extLst>
                  <a:ext uri="{FF2B5EF4-FFF2-40B4-BE49-F238E27FC236}">
                    <a16:creationId xmlns:a16="http://schemas.microsoft.com/office/drawing/2014/main" xmlns="" id="{1D06EBB1-B227-4A4A-A558-D1EE213DF758}"/>
                  </a:ext>
                </a:extLst>
              </p:cNvPr>
              <p:cNvCxnSpPr/>
              <p:nvPr/>
            </p:nvCxnSpPr>
            <p:spPr>
              <a:xfrm flipV="1">
                <a:off x="6423463" y="3958940"/>
                <a:ext cx="394875" cy="325726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xmlns="" id="{7D86994F-1DED-49D9-993A-CBB1E1C91242}"/>
                  </a:ext>
                </a:extLst>
              </p:cNvPr>
              <p:cNvCxnSpPr/>
              <p:nvPr/>
            </p:nvCxnSpPr>
            <p:spPr>
              <a:xfrm>
                <a:off x="4843239" y="4311836"/>
                <a:ext cx="822325" cy="0"/>
              </a:xfrm>
              <a:prstGeom prst="line">
                <a:avLst/>
              </a:prstGeom>
              <a:noFill/>
              <a:ln w="76200" cap="flat" cmpd="dbl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40">
                    <a:extLst>
                      <a:ext uri="{FF2B5EF4-FFF2-40B4-BE49-F238E27FC236}">
                        <a16:creationId xmlns:a16="http://schemas.microsoft.com/office/drawing/2014/main" xmlns="" id="{D391A567-3F20-4BB4-9AF9-E89797FC9B03}"/>
                      </a:ext>
                    </a:extLst>
                  </p:cNvPr>
                  <p:cNvSpPr txBox="1"/>
                  <p:nvPr/>
                </p:nvSpPr>
                <p:spPr>
                  <a:xfrm>
                    <a:off x="6818338" y="3765325"/>
                    <a:ext cx="349231" cy="3079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oMath>
                      </m:oMathPara>
                    </a14:m>
                    <a:endParaRPr lang="ru-RU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40">
                    <a:extLst>
                      <a:ext uri="{FF2B5EF4-FFF2-40B4-BE49-F238E27FC236}">
                        <a16:creationId xmlns:a16="http://schemas.microsoft.com/office/drawing/2014/main" id="{D391A567-3F20-4BB4-9AF9-E89797FC9B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8338" y="3765325"/>
                    <a:ext cx="349231" cy="3079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xmlns="" id="{316E3D27-31A1-43BD-936B-F8F3EFFECE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2532" y="3863694"/>
                <a:ext cx="225572" cy="21337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25923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E88BA1-0AB0-4575-B03A-BD6C6C255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0BC058-2598-451C-AEFD-EE133ACFD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Заголовок 1">
                <a:extLst>
                  <a:ext uri="{FF2B5EF4-FFF2-40B4-BE49-F238E27FC236}">
                    <a16:creationId xmlns:a16="http://schemas.microsoft.com/office/drawing/2014/main" xmlns="" id="{5A7702EB-9827-4EC1-BAA4-D702FDF025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  <a:gradFill flip="none" rotWithShape="1">
                <a:gsLst>
                  <a:gs pos="0">
                    <a:srgbClr val="00CC66">
                      <a:tint val="66000"/>
                      <a:satMod val="160000"/>
                    </a:srgbClr>
                  </a:gs>
                  <a:gs pos="50000">
                    <a:srgbClr val="00CC66">
                      <a:tint val="44500"/>
                      <a:satMod val="160000"/>
                    </a:srgbClr>
                  </a:gs>
                  <a:gs pos="100000">
                    <a:srgbClr val="00CC66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r>
                        <a:rPr lang="ru-RU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ru-RU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7" name="Заголовок 1">
                <a:extLst>
                  <a:ext uri="{FF2B5EF4-FFF2-40B4-BE49-F238E27FC236}">
                    <a16:creationId xmlns:a16="http://schemas.microsoft.com/office/drawing/2014/main" id="{5A7702EB-9827-4EC1-BAA4-D702FDF02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Объект 2">
                <a:extLst>
                  <a:ext uri="{FF2B5EF4-FFF2-40B4-BE49-F238E27FC236}">
                    <a16:creationId xmlns:a16="http://schemas.microsoft.com/office/drawing/2014/main" xmlns="" id="{D15F0936-5424-4CAC-BFA2-211360E686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6483" y="1484784"/>
                <a:ext cx="8229600" cy="4641379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𝓜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</a:rPr>
                                <m:t>𝑺𝑫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400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  <m:r>
                                <a:rPr lang="ru-RU" sz="2400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66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66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66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  <m:r>
                                <a:rPr lang="en-US" sz="2400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</m:e>
                          </m:d>
                          <m:r>
                            <a:rPr lang="en-US" sz="24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66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66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66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𝑭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solidFill>
                                        <a:srgbClr val="0066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>
                                      <a:solidFill>
                                        <a:srgbClr val="0066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4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  <m:r>
                            <a:rPr lang="ru-RU" sz="24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ru-RU" sz="24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sSubSup>
                        <m:sSubSupPr>
                          <m:ctrlPr>
                            <a:rPr lang="ru-RU" sz="24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  <m:sup>
                          <m:r>
                            <a:rPr lang="ru-RU" sz="24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sup>
                      </m:sSubSup>
                      <m:sSup>
                        <m:sSupPr>
                          <m:ctrlPr>
                            <a:rPr lang="ru-RU" sz="24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p>
                          <m:r>
                            <a:rPr lang="ru-RU" sz="24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p>
                      </m:sSup>
                      <m:d>
                        <m:dPr>
                          <m:ctrlPr>
                            <a:rPr lang="ru-RU" sz="24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ru-RU" sz="2400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acc>
                        </m:e>
                      </m:d>
                      <m:sSubSup>
                        <m:sSubSupPr>
                          <m:ctrlPr>
                            <a:rPr lang="ru-RU" sz="24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𝑺𝑫</m:t>
                          </m:r>
                        </m:sub>
                        <m:sup>
                          <m:r>
                            <a:rPr lang="ru-RU" sz="24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𝝁𝝂</m:t>
                          </m:r>
                        </m:sup>
                      </m:sSubSup>
                      <m:d>
                        <m:dPr>
                          <m:ctrlPr>
                            <a:rPr lang="ru-RU" sz="24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24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2400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2400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2400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2400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𝜦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sz="1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𝑲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8" name="Объект 2">
                <a:extLst>
                  <a:ext uri="{FF2B5EF4-FFF2-40B4-BE49-F238E27FC236}">
                    <a16:creationId xmlns:a16="http://schemas.microsoft.com/office/drawing/2014/main" id="{D15F0936-5424-4CAC-BFA2-211360E68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3" y="1484784"/>
                <a:ext cx="8229600" cy="46413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Прямоугольник 249">
                <a:extLst>
                  <a:ext uri="{FF2B5EF4-FFF2-40B4-BE49-F238E27FC236}">
                    <a16:creationId xmlns:a16="http://schemas.microsoft.com/office/drawing/2014/main" xmlns="" id="{72517AB6-3B34-4136-8E95-BC0535CA8004}"/>
                  </a:ext>
                </a:extLst>
              </p:cNvPr>
              <p:cNvSpPr/>
              <p:nvPr/>
            </p:nvSpPr>
            <p:spPr>
              <a:xfrm>
                <a:off x="755576" y="2478118"/>
                <a:ext cx="7931224" cy="1559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𝑤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𝜇</m:t>
                        </m:r>
                      </m:sup>
                    </m:sSubSup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слабый лептонный ток,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sup>
                    </m:sSup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вектор поляризации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кванта,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000" b="1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𝑺𝑫</m:t>
                          </m:r>
                        </m:sub>
                        <m:sup>
                          <m:r>
                            <a:rPr lang="ru-RU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𝝁𝝂</m:t>
                          </m:r>
                        </m:sup>
                      </m:sSubSup>
                      <m:d>
                        <m:dPr>
                          <m:ctrlPr>
                            <a:rPr lang="ru-RU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  <m:r>
                            <a:rPr lang="en-US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</m:d>
                      <m:r>
                        <a:rPr lang="ru-RU" sz="2000" b="1" i="1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ru-RU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ru-RU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u-RU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000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ru-RU" sz="2000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𝝁</m:t>
                              </m:r>
                              <m:r>
                                <a:rPr lang="en-US" sz="2000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𝝂</m:t>
                              </m:r>
                            </m:sup>
                          </m:sSup>
                          <m:r>
                            <a:rPr lang="ru-RU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𝒑𝒒</m:t>
                          </m:r>
                          <m:r>
                            <a:rPr lang="ru-RU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000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p>
                              <m:r>
                                <a:rPr lang="ru-RU" sz="2000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𝝁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000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𝝂</m:t>
                              </m:r>
                            </m:sup>
                          </m:sSup>
                        </m:e>
                      </m:d>
                      <m:r>
                        <a:rPr lang="ru-RU" sz="2000" b="1" i="1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sz="2000" b="1" i="1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𝒊</m:t>
                      </m:r>
                      <m:sSub>
                        <m:sSubPr>
                          <m:ctrlPr>
                            <a:rPr lang="ru-RU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ru-RU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sub>
                      </m:sSub>
                      <m:d>
                        <m:dPr>
                          <m:ctrlPr>
                            <a:rPr lang="ru-RU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sSup>
                        <m:sSupPr>
                          <m:ctrlPr>
                            <a:rPr lang="ru-RU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𝜺</m:t>
                          </m:r>
                        </m:e>
                        <m:sup>
                          <m:r>
                            <a:rPr lang="ru-RU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𝝁</m:t>
                          </m:r>
                          <m:r>
                            <a:rPr lang="en-US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𝝂𝜶𝜷</m:t>
                          </m:r>
                        </m:sup>
                      </m:sSup>
                      <m:sSup>
                        <m:sSupPr>
                          <m:ctrlPr>
                            <a:rPr lang="ru-RU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ru-RU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sup>
                      </m:sSup>
                      <m:sSup>
                        <m:sSupPr>
                          <m:ctrlPr>
                            <a:rPr lang="ru-RU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ru-RU" sz="2000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0066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импульс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мезона,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импульс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-кванта,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0" name="Прямоугольник 249">
                <a:extLst>
                  <a:ext uri="{FF2B5EF4-FFF2-40B4-BE49-F238E27FC236}">
                    <a16:creationId xmlns:a16="http://schemas.microsoft.com/office/drawing/2014/main" id="{72517AB6-3B34-4136-8E95-BC0535CA8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478118"/>
                <a:ext cx="7931224" cy="1559273"/>
              </a:xfrm>
              <a:prstGeom prst="rect">
                <a:avLst/>
              </a:prstGeom>
              <a:blipFill>
                <a:blip r:embed="rId4"/>
                <a:stretch>
                  <a:fillRect l="-692" t="-1569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xmlns="" id="{32E54FD8-9FBC-4806-AB3B-1D152B6CDE82}"/>
                  </a:ext>
                </a:extLst>
              </p:cNvPr>
              <p:cNvSpPr/>
              <p:nvPr/>
            </p:nvSpPr>
            <p:spPr>
              <a:xfrm>
                <a:off x="827584" y="4786418"/>
                <a:ext cx="770485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-параметр, характеризующий область конфайнмента странных кварков,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константа взаимодействия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-мезона с кварками.</a:t>
                </a:r>
              </a:p>
            </p:txBody>
          </p:sp>
        </mc:Choice>
        <mc:Fallback xmlns=""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32E54FD8-9FBC-4806-AB3B-1D152B6CDE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786418"/>
                <a:ext cx="7704856" cy="646331"/>
              </a:xfrm>
              <a:prstGeom prst="rect">
                <a:avLst/>
              </a:prstGeom>
              <a:blipFill>
                <a:blip r:embed="rId5"/>
                <a:stretch>
                  <a:fillRect l="-712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6" name="Рисунок 255">
            <a:extLst>
              <a:ext uri="{FF2B5EF4-FFF2-40B4-BE49-F238E27FC236}">
                <a16:creationId xmlns:a16="http://schemas.microsoft.com/office/drawing/2014/main" xmlns="" id="{666570CA-526F-4113-AD4D-E5DCDE970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56" y="5432750"/>
            <a:ext cx="6968361" cy="38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79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AF50FF-B66B-40B5-917A-32AA67802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2E35F1-AD63-482C-A82A-DF9908250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xmlns="" id="{EBB72941-84EC-4B3A-88C9-1DED4AFA00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  <a:gradFill flip="none" rotWithShape="1">
                <a:gsLst>
                  <a:gs pos="0">
                    <a:srgbClr val="00CC66">
                      <a:tint val="66000"/>
                      <a:satMod val="160000"/>
                    </a:srgbClr>
                  </a:gs>
                  <a:gs pos="50000">
                    <a:srgbClr val="00CC66">
                      <a:tint val="44500"/>
                      <a:satMod val="160000"/>
                    </a:srgbClr>
                  </a:gs>
                  <a:gs pos="100000">
                    <a:srgbClr val="00CC66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r>
                        <a:rPr lang="ru-RU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ru-RU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EBB72941-84EC-4B3A-88C9-1DED4AFA0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87A2D784-3D0D-49CB-8D8D-2F49F4514BB5}"/>
              </a:ext>
            </a:extLst>
          </p:cNvPr>
          <p:cNvSpPr txBox="1">
            <a:spLocks/>
          </p:cNvSpPr>
          <p:nvPr/>
        </p:nvSpPr>
        <p:spPr>
          <a:xfrm>
            <a:off x="436483" y="1484784"/>
            <a:ext cx="8229600" cy="4641379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b="1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b="1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b="1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600" b="1" i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600" b="1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xmlns="" id="{951F6E53-0383-4DB3-8868-A0F78C7050FF}"/>
              </a:ext>
            </a:extLst>
          </p:cNvPr>
          <p:cNvGrpSpPr/>
          <p:nvPr/>
        </p:nvGrpSpPr>
        <p:grpSpPr>
          <a:xfrm>
            <a:off x="483831" y="1978816"/>
            <a:ext cx="7831849" cy="3653313"/>
            <a:chOff x="501977" y="2145884"/>
            <a:chExt cx="7831849" cy="3653313"/>
          </a:xfrm>
        </p:grpSpPr>
        <p:grpSp>
          <p:nvGrpSpPr>
            <p:cNvPr id="128" name="Группа 127">
              <a:extLst>
                <a:ext uri="{FF2B5EF4-FFF2-40B4-BE49-F238E27FC236}">
                  <a16:creationId xmlns:a16="http://schemas.microsoft.com/office/drawing/2014/main" xmlns="" id="{79F30C98-952E-4EFA-A3E7-5C5A03B4F562}"/>
                </a:ext>
              </a:extLst>
            </p:cNvPr>
            <p:cNvGrpSpPr/>
            <p:nvPr/>
          </p:nvGrpSpPr>
          <p:grpSpPr>
            <a:xfrm>
              <a:off x="501977" y="2145884"/>
              <a:ext cx="7831849" cy="917946"/>
              <a:chOff x="501977" y="2145884"/>
              <a:chExt cx="7831849" cy="917946"/>
            </a:xfrm>
          </p:grpSpPr>
          <p:grpSp>
            <p:nvGrpSpPr>
              <p:cNvPr id="263" name="Группа 262">
                <a:extLst>
                  <a:ext uri="{FF2B5EF4-FFF2-40B4-BE49-F238E27FC236}">
                    <a16:creationId xmlns:a16="http://schemas.microsoft.com/office/drawing/2014/main" xmlns="" id="{8C7EA77B-9B53-4007-AA31-AE9D10542D08}"/>
                  </a:ext>
                </a:extLst>
              </p:cNvPr>
              <p:cNvGrpSpPr/>
              <p:nvPr/>
            </p:nvGrpSpPr>
            <p:grpSpPr>
              <a:xfrm>
                <a:off x="501977" y="2159364"/>
                <a:ext cx="3781991" cy="904466"/>
                <a:chOff x="501977" y="2159364"/>
                <a:chExt cx="3781991" cy="904466"/>
              </a:xfrm>
            </p:grpSpPr>
            <p:sp>
              <p:nvSpPr>
                <p:cNvPr id="309" name="Овал 308">
                  <a:extLst>
                    <a:ext uri="{FF2B5EF4-FFF2-40B4-BE49-F238E27FC236}">
                      <a16:creationId xmlns:a16="http://schemas.microsoft.com/office/drawing/2014/main" xmlns="" id="{B1AD29EA-B601-4249-964D-D47798161190}"/>
                    </a:ext>
                  </a:extLst>
                </p:cNvPr>
                <p:cNvSpPr/>
                <p:nvPr/>
              </p:nvSpPr>
              <p:spPr>
                <a:xfrm>
                  <a:off x="2727777" y="2433452"/>
                  <a:ext cx="724031" cy="534292"/>
                </a:xfrm>
                <a:prstGeom prst="ellipse">
                  <a:avLst/>
                </a:prstGeom>
                <a:solidFill>
                  <a:srgbClr val="FFCC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310" name="Group 15">
                  <a:extLst>
                    <a:ext uri="{FF2B5EF4-FFF2-40B4-BE49-F238E27FC236}">
                      <a16:creationId xmlns:a16="http://schemas.microsoft.com/office/drawing/2014/main" xmlns="" id="{B794FB76-9AEA-4957-939E-6D4B62C406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>
                  <a:off x="2148814" y="2468915"/>
                  <a:ext cx="349858" cy="55700"/>
                  <a:chOff x="6300" y="12617"/>
                  <a:chExt cx="794" cy="114"/>
                </a:xfrm>
              </p:grpSpPr>
              <p:grpSp>
                <p:nvGrpSpPr>
                  <p:cNvPr id="322" name="Group 16">
                    <a:extLst>
                      <a:ext uri="{FF2B5EF4-FFF2-40B4-BE49-F238E27FC236}">
                        <a16:creationId xmlns:a16="http://schemas.microsoft.com/office/drawing/2014/main" xmlns="" id="{497007F3-046A-4299-B341-72E31192348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617"/>
                    <a:ext cx="403" cy="99"/>
                    <a:chOff x="6300" y="12382"/>
                    <a:chExt cx="1271" cy="334"/>
                  </a:xfrm>
                </p:grpSpPr>
                <p:grpSp>
                  <p:nvGrpSpPr>
                    <p:cNvPr id="338" name="Group 17">
                      <a:extLst>
                        <a:ext uri="{FF2B5EF4-FFF2-40B4-BE49-F238E27FC236}">
                          <a16:creationId xmlns:a16="http://schemas.microsoft.com/office/drawing/2014/main" xmlns="" id="{316114CF-C366-4743-BFF3-16363D247C8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346" name="Group 18">
                        <a:extLst>
                          <a:ext uri="{FF2B5EF4-FFF2-40B4-BE49-F238E27FC236}">
                            <a16:creationId xmlns:a16="http://schemas.microsoft.com/office/drawing/2014/main" xmlns="" id="{7DCFE6CF-FF1B-4704-9CCA-B2AAF6AA261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50" name="Arc 19">
                          <a:extLst>
                            <a:ext uri="{FF2B5EF4-FFF2-40B4-BE49-F238E27FC236}">
                              <a16:creationId xmlns:a16="http://schemas.microsoft.com/office/drawing/2014/main" xmlns="" id="{A73993AA-1EB2-4C94-9C8F-756D3018BAE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51" name="Arc 20">
                          <a:extLst>
                            <a:ext uri="{FF2B5EF4-FFF2-40B4-BE49-F238E27FC236}">
                              <a16:creationId xmlns:a16="http://schemas.microsoft.com/office/drawing/2014/main" xmlns="" id="{35905B3E-C04D-498A-9EA1-608A17761A8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47" name="Group 21">
                        <a:extLst>
                          <a:ext uri="{FF2B5EF4-FFF2-40B4-BE49-F238E27FC236}">
                            <a16:creationId xmlns:a16="http://schemas.microsoft.com/office/drawing/2014/main" xmlns="" id="{2EB74400-A72D-4DBD-A70B-4812ACAB98B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48" name="Arc 22">
                          <a:extLst>
                            <a:ext uri="{FF2B5EF4-FFF2-40B4-BE49-F238E27FC236}">
                              <a16:creationId xmlns:a16="http://schemas.microsoft.com/office/drawing/2014/main" xmlns="" id="{C8EC424B-5CCE-4530-9987-2A99910A6FC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9" name="Arc 23">
                          <a:extLst>
                            <a:ext uri="{FF2B5EF4-FFF2-40B4-BE49-F238E27FC236}">
                              <a16:creationId xmlns:a16="http://schemas.microsoft.com/office/drawing/2014/main" xmlns="" id="{98411C45-CA51-4951-B30C-ACA3761D116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339" name="Group 24">
                      <a:extLst>
                        <a:ext uri="{FF2B5EF4-FFF2-40B4-BE49-F238E27FC236}">
                          <a16:creationId xmlns:a16="http://schemas.microsoft.com/office/drawing/2014/main" xmlns="" id="{EEBDF549-12A1-4B5A-A873-44717010F7C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37" y="1239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340" name="Group 25">
                        <a:extLst>
                          <a:ext uri="{FF2B5EF4-FFF2-40B4-BE49-F238E27FC236}">
                            <a16:creationId xmlns:a16="http://schemas.microsoft.com/office/drawing/2014/main" xmlns="" id="{A7E0667A-BB9E-4127-8444-9383802A2D9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44" name="Arc 26">
                          <a:extLst>
                            <a:ext uri="{FF2B5EF4-FFF2-40B4-BE49-F238E27FC236}">
                              <a16:creationId xmlns:a16="http://schemas.microsoft.com/office/drawing/2014/main" xmlns="" id="{048BA661-B18B-4B22-B318-28CD7F61A56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5" name="Arc 27">
                          <a:extLst>
                            <a:ext uri="{FF2B5EF4-FFF2-40B4-BE49-F238E27FC236}">
                              <a16:creationId xmlns:a16="http://schemas.microsoft.com/office/drawing/2014/main" xmlns="" id="{DED39289-D7C2-4A73-8E80-E7EAC5DAAB4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41" name="Group 28">
                        <a:extLst>
                          <a:ext uri="{FF2B5EF4-FFF2-40B4-BE49-F238E27FC236}">
                            <a16:creationId xmlns:a16="http://schemas.microsoft.com/office/drawing/2014/main" xmlns="" id="{EFA9D901-B4B5-4EC4-8428-749D8E10B7E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42" name="Arc 29">
                          <a:extLst>
                            <a:ext uri="{FF2B5EF4-FFF2-40B4-BE49-F238E27FC236}">
                              <a16:creationId xmlns:a16="http://schemas.microsoft.com/office/drawing/2014/main" xmlns="" id="{D04EFBED-BB85-4FA4-B15B-E01A8EB5B9C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3" name="Arc 30">
                          <a:extLst>
                            <a:ext uri="{FF2B5EF4-FFF2-40B4-BE49-F238E27FC236}">
                              <a16:creationId xmlns:a16="http://schemas.microsoft.com/office/drawing/2014/main" xmlns="" id="{926B54B0-A827-40B0-9972-E09E0B0A9E3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  <p:grpSp>
                <p:nvGrpSpPr>
                  <p:cNvPr id="323" name="Group 31">
                    <a:extLst>
                      <a:ext uri="{FF2B5EF4-FFF2-40B4-BE49-F238E27FC236}">
                        <a16:creationId xmlns:a16="http://schemas.microsoft.com/office/drawing/2014/main" xmlns="" id="{616DF146-8F81-44F2-AD63-8FD48E7D38C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691" y="12632"/>
                    <a:ext cx="403" cy="99"/>
                    <a:chOff x="6300" y="12382"/>
                    <a:chExt cx="1271" cy="334"/>
                  </a:xfrm>
                </p:grpSpPr>
                <p:grpSp>
                  <p:nvGrpSpPr>
                    <p:cNvPr id="324" name="Group 32">
                      <a:extLst>
                        <a:ext uri="{FF2B5EF4-FFF2-40B4-BE49-F238E27FC236}">
                          <a16:creationId xmlns:a16="http://schemas.microsoft.com/office/drawing/2014/main" xmlns="" id="{AD001BA9-224D-40F4-BC10-84B798A01A1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332" name="Group 33">
                        <a:extLst>
                          <a:ext uri="{FF2B5EF4-FFF2-40B4-BE49-F238E27FC236}">
                            <a16:creationId xmlns:a16="http://schemas.microsoft.com/office/drawing/2014/main" xmlns="" id="{B950AB0A-B175-442E-BF1A-B96974C7D64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36" name="Arc 34">
                          <a:extLst>
                            <a:ext uri="{FF2B5EF4-FFF2-40B4-BE49-F238E27FC236}">
                              <a16:creationId xmlns:a16="http://schemas.microsoft.com/office/drawing/2014/main" xmlns="" id="{20AF08F5-87C8-47B6-98B9-1549A235107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7" name="Arc 35">
                          <a:extLst>
                            <a:ext uri="{FF2B5EF4-FFF2-40B4-BE49-F238E27FC236}">
                              <a16:creationId xmlns:a16="http://schemas.microsoft.com/office/drawing/2014/main" xmlns="" id="{F11FBC6A-E528-4C60-80BE-177927C3D17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33" name="Group 36">
                        <a:extLst>
                          <a:ext uri="{FF2B5EF4-FFF2-40B4-BE49-F238E27FC236}">
                            <a16:creationId xmlns:a16="http://schemas.microsoft.com/office/drawing/2014/main" xmlns="" id="{1915354F-C080-44EB-810D-F328D2EBBC5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34" name="Arc 37">
                          <a:extLst>
                            <a:ext uri="{FF2B5EF4-FFF2-40B4-BE49-F238E27FC236}">
                              <a16:creationId xmlns:a16="http://schemas.microsoft.com/office/drawing/2014/main" xmlns="" id="{E2840755-E003-49D9-B921-60CAAF3C1E7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5" name="Arc 38">
                          <a:extLst>
                            <a:ext uri="{FF2B5EF4-FFF2-40B4-BE49-F238E27FC236}">
                              <a16:creationId xmlns:a16="http://schemas.microsoft.com/office/drawing/2014/main" xmlns="" id="{A8BB2B6F-C630-44D6-8C41-2419782B208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325" name="Group 39">
                      <a:extLst>
                        <a:ext uri="{FF2B5EF4-FFF2-40B4-BE49-F238E27FC236}">
                          <a16:creationId xmlns:a16="http://schemas.microsoft.com/office/drawing/2014/main" xmlns="" id="{90D1768D-BF8D-4D0A-AFE0-66609C9CCB1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37" y="1239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326" name="Group 40">
                        <a:extLst>
                          <a:ext uri="{FF2B5EF4-FFF2-40B4-BE49-F238E27FC236}">
                            <a16:creationId xmlns:a16="http://schemas.microsoft.com/office/drawing/2014/main" xmlns="" id="{E8FAF469-0023-4580-AB13-1CBAFF4D893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30" name="Arc 41">
                          <a:extLst>
                            <a:ext uri="{FF2B5EF4-FFF2-40B4-BE49-F238E27FC236}">
                              <a16:creationId xmlns:a16="http://schemas.microsoft.com/office/drawing/2014/main" xmlns="" id="{721BCB99-7F7E-4BDC-B48C-33866407054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1" name="Arc 42">
                          <a:extLst>
                            <a:ext uri="{FF2B5EF4-FFF2-40B4-BE49-F238E27FC236}">
                              <a16:creationId xmlns:a16="http://schemas.microsoft.com/office/drawing/2014/main" xmlns="" id="{D35FAEA7-C8BB-4A52-B1AC-0157C5A6129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27" name="Group 43">
                        <a:extLst>
                          <a:ext uri="{FF2B5EF4-FFF2-40B4-BE49-F238E27FC236}">
                            <a16:creationId xmlns:a16="http://schemas.microsoft.com/office/drawing/2014/main" xmlns="" id="{315E005B-8706-4DB8-875A-BCC053BA73E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328" name="Arc 44">
                          <a:extLst>
                            <a:ext uri="{FF2B5EF4-FFF2-40B4-BE49-F238E27FC236}">
                              <a16:creationId xmlns:a16="http://schemas.microsoft.com/office/drawing/2014/main" xmlns="" id="{F4050393-1724-48BE-898A-981A1B11125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29" name="Arc 45">
                          <a:extLst>
                            <a:ext uri="{FF2B5EF4-FFF2-40B4-BE49-F238E27FC236}">
                              <a16:creationId xmlns:a16="http://schemas.microsoft.com/office/drawing/2014/main" xmlns="" id="{B880D6F9-B29D-4586-9893-FCFC2395DB5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1" name="TextBox 40">
                      <a:extLst>
                        <a:ext uri="{FF2B5EF4-FFF2-40B4-BE49-F238E27FC236}">
                          <a16:creationId xmlns:a16="http://schemas.microsoft.com/office/drawing/2014/main" xmlns="" id="{881B84D5-EA0C-409A-90D7-AC7B9AD2D04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34519" y="2755304"/>
                      <a:ext cx="349449" cy="30852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sz="1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𝝂</m:t>
                                </m:r>
                              </m:e>
                              <m:sub>
                                <m:r>
                                  <a:rPr lang="ru-RU" sz="1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sub>
                            </m:sSub>
                          </m:oMath>
                        </m:oMathPara>
                      </a14:m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5" name="TextBox 40">
                      <a:extLst>
                        <a:ext uri="{FF2B5EF4-FFF2-40B4-BE49-F238E27FC236}">
                          <a16:creationId xmlns:a16="http://schemas.microsoft.com/office/drawing/2014/main" id="{FB7A0E01-B64E-4A71-BF89-1E022946A16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34519" y="2755304"/>
                      <a:ext cx="349449" cy="308526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12" name="Прямая со стрелкой 311">
                  <a:extLst>
                    <a:ext uri="{FF2B5EF4-FFF2-40B4-BE49-F238E27FC236}">
                      <a16:creationId xmlns:a16="http://schemas.microsoft.com/office/drawing/2014/main" xmlns="" id="{38B27A24-7B7F-42CC-89A7-A375174D769D}"/>
                    </a:ext>
                  </a:extLst>
                </p:cNvPr>
                <p:cNvCxnSpPr/>
                <p:nvPr/>
              </p:nvCxnSpPr>
              <p:spPr>
                <a:xfrm>
                  <a:off x="3459206" y="2682154"/>
                  <a:ext cx="468000" cy="276445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3" name="Прямая со стрелкой 312">
                  <a:extLst>
                    <a:ext uri="{FF2B5EF4-FFF2-40B4-BE49-F238E27FC236}">
                      <a16:creationId xmlns:a16="http://schemas.microsoft.com/office/drawing/2014/main" xmlns="" id="{7D2D04AE-F10F-4D4D-9F27-FD26CA072E41}"/>
                    </a:ext>
                  </a:extLst>
                </p:cNvPr>
                <p:cNvCxnSpPr/>
                <p:nvPr/>
              </p:nvCxnSpPr>
              <p:spPr>
                <a:xfrm flipV="1">
                  <a:off x="3473831" y="2352979"/>
                  <a:ext cx="394875" cy="325726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4" name="Прямая соединительная линия 313">
                  <a:extLst>
                    <a:ext uri="{FF2B5EF4-FFF2-40B4-BE49-F238E27FC236}">
                      <a16:creationId xmlns:a16="http://schemas.microsoft.com/office/drawing/2014/main" xmlns="" id="{F39DCB3C-F36B-4028-92DE-B8295C266FFF}"/>
                    </a:ext>
                  </a:extLst>
                </p:cNvPr>
                <p:cNvCxnSpPr/>
                <p:nvPr/>
              </p:nvCxnSpPr>
              <p:spPr>
                <a:xfrm>
                  <a:off x="1892058" y="2687025"/>
                  <a:ext cx="822325" cy="0"/>
                </a:xfrm>
                <a:prstGeom prst="line">
                  <a:avLst/>
                </a:prstGeom>
                <a:noFill/>
                <a:ln w="76200" cap="flat" cmpd="dbl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5" name="TextBox 40">
                      <a:extLst>
                        <a:ext uri="{FF2B5EF4-FFF2-40B4-BE49-F238E27FC236}">
                          <a16:creationId xmlns:a16="http://schemas.microsoft.com/office/drawing/2014/main" xmlns="" id="{AF124633-63A3-4070-B0BF-394BFD16D7D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68706" y="2159364"/>
                      <a:ext cx="349231" cy="3079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1" i="1" kern="12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9" name="TextBox 40">
                      <a:extLst>
                        <a:ext uri="{FF2B5EF4-FFF2-40B4-BE49-F238E27FC236}">
                          <a16:creationId xmlns:a16="http://schemas.microsoft.com/office/drawing/2014/main" id="{97024DF0-4A68-47E0-8AF3-71871B78E9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68706" y="2159364"/>
                      <a:ext cx="349231" cy="30795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316" name="Рисунок 315">
                  <a:extLst>
                    <a:ext uri="{FF2B5EF4-FFF2-40B4-BE49-F238E27FC236}">
                      <a16:creationId xmlns:a16="http://schemas.microsoft.com/office/drawing/2014/main" xmlns="" id="{7E38DEC8-3837-4948-9D74-02F6BCB94D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32900" y="2257733"/>
                  <a:ext cx="225572" cy="213378"/>
                </a:xfrm>
                <a:prstGeom prst="rect">
                  <a:avLst/>
                </a:prstGeom>
              </p:spPr>
            </p:pic>
            <p:grpSp>
              <p:nvGrpSpPr>
                <p:cNvPr id="317" name="Группа 316">
                  <a:extLst>
                    <a:ext uri="{FF2B5EF4-FFF2-40B4-BE49-F238E27FC236}">
                      <a16:creationId xmlns:a16="http://schemas.microsoft.com/office/drawing/2014/main" xmlns="" id="{F7353A22-5DF3-44F2-9E5E-286280726D35}"/>
                    </a:ext>
                  </a:extLst>
                </p:cNvPr>
                <p:cNvGrpSpPr/>
                <p:nvPr/>
              </p:nvGrpSpPr>
              <p:grpSpPr>
                <a:xfrm>
                  <a:off x="501977" y="2436877"/>
                  <a:ext cx="1411850" cy="533998"/>
                  <a:chOff x="501977" y="2436877"/>
                  <a:chExt cx="1411850" cy="5339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19" name="TextBox 40">
                        <a:extLst>
                          <a:ext uri="{FF2B5EF4-FFF2-40B4-BE49-F238E27FC236}">
                            <a16:creationId xmlns:a16="http://schemas.microsoft.com/office/drawing/2014/main" xmlns="" id="{4164E5B0-39C8-4B76-80E0-73D4A3F6D07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01977" y="2553152"/>
                        <a:ext cx="349515" cy="30839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4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𝑲</m:t>
                              </m:r>
                            </m:oMath>
                          </m:oMathPara>
                        </a14:m>
                        <a:endPara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19" name="TextBox 40">
                        <a:extLst>
                          <a:ext uri="{FF2B5EF4-FFF2-40B4-BE49-F238E27FC236}">
                            <a16:creationId xmlns:a16="http://schemas.microsoft.com/office/drawing/2014/main" id="{4164E5B0-39C8-4B76-80E0-73D4A3F6D07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01977" y="2553152"/>
                        <a:ext cx="349515" cy="308397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20" name="Овал 319">
                    <a:extLst>
                      <a:ext uri="{FF2B5EF4-FFF2-40B4-BE49-F238E27FC236}">
                        <a16:creationId xmlns:a16="http://schemas.microsoft.com/office/drawing/2014/main" xmlns="" id="{84757523-CBAD-4900-AC35-FF3D8EF8E502}"/>
                      </a:ext>
                    </a:extLst>
                  </p:cNvPr>
                  <p:cNvSpPr/>
                  <p:nvPr/>
                </p:nvSpPr>
                <p:spPr>
                  <a:xfrm>
                    <a:off x="1189967" y="2436877"/>
                    <a:ext cx="723860" cy="533998"/>
                  </a:xfrm>
                  <a:prstGeom prst="ellipse">
                    <a:avLst/>
                  </a:prstGeom>
                  <a:solidFill>
                    <a:srgbClr val="FFCCFF"/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 dirty="0"/>
                  </a:p>
                </p:txBody>
              </p:sp>
              <p:cxnSp>
                <p:nvCxnSpPr>
                  <p:cNvPr id="321" name="Прямая соединительная линия 320">
                    <a:extLst>
                      <a:ext uri="{FF2B5EF4-FFF2-40B4-BE49-F238E27FC236}">
                        <a16:creationId xmlns:a16="http://schemas.microsoft.com/office/drawing/2014/main" xmlns="" id="{9226BDDD-32E9-45AD-890E-9CAA7EDBD9F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40736" y="2707794"/>
                    <a:ext cx="356829" cy="8837"/>
                  </a:xfrm>
                  <a:prstGeom prst="line">
                    <a:avLst/>
                  </a:prstGeom>
                  <a:noFill/>
                  <a:ln w="76200" cap="flat" cmpd="dbl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8" name="TextBox 40">
                      <a:extLst>
                        <a:ext uri="{FF2B5EF4-FFF2-40B4-BE49-F238E27FC236}">
                          <a16:creationId xmlns:a16="http://schemas.microsoft.com/office/drawing/2014/main" xmlns="" id="{1F1EE4DF-A55E-40C9-99EA-0FA8A62F3C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38228" y="2654696"/>
                      <a:ext cx="349515" cy="3083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sz="1600" b="1" i="1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sz="1600" b="1" i="1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18" name="TextBox 40">
                      <a:extLst>
                        <a:ext uri="{FF2B5EF4-FFF2-40B4-BE49-F238E27FC236}">
                          <a16:creationId xmlns:a16="http://schemas.microsoft.com/office/drawing/2014/main" id="{1F1EE4DF-A55E-40C9-99EA-0FA8A62F3C9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38228" y="2654696"/>
                      <a:ext cx="349515" cy="30839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r="-8772" b="-78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64" name="Группа 263">
                <a:extLst>
                  <a:ext uri="{FF2B5EF4-FFF2-40B4-BE49-F238E27FC236}">
                    <a16:creationId xmlns:a16="http://schemas.microsoft.com/office/drawing/2014/main" xmlns="" id="{0490D54A-F474-4FBE-A2F4-543EC70DF242}"/>
                  </a:ext>
                </a:extLst>
              </p:cNvPr>
              <p:cNvGrpSpPr/>
              <p:nvPr/>
            </p:nvGrpSpPr>
            <p:grpSpPr>
              <a:xfrm>
                <a:off x="4607512" y="2145884"/>
                <a:ext cx="3726314" cy="882372"/>
                <a:chOff x="4607512" y="2341200"/>
                <a:chExt cx="3726314" cy="882372"/>
              </a:xfrm>
            </p:grpSpPr>
            <p:grpSp>
              <p:nvGrpSpPr>
                <p:cNvPr id="265" name="Группа 264">
                  <a:extLst>
                    <a:ext uri="{FF2B5EF4-FFF2-40B4-BE49-F238E27FC236}">
                      <a16:creationId xmlns:a16="http://schemas.microsoft.com/office/drawing/2014/main" xmlns="" id="{C2380ABB-CEB1-44FD-9747-0C6817A523F8}"/>
                    </a:ext>
                  </a:extLst>
                </p:cNvPr>
                <p:cNvGrpSpPr/>
                <p:nvPr/>
              </p:nvGrpSpPr>
              <p:grpSpPr>
                <a:xfrm>
                  <a:off x="5355184" y="2516572"/>
                  <a:ext cx="303373" cy="358035"/>
                  <a:chOff x="5719373" y="2019405"/>
                  <a:chExt cx="303373" cy="358035"/>
                </a:xfrm>
              </p:grpSpPr>
              <p:grpSp>
                <p:nvGrpSpPr>
                  <p:cNvPr id="277" name="Group 15">
                    <a:extLst>
                      <a:ext uri="{FF2B5EF4-FFF2-40B4-BE49-F238E27FC236}">
                        <a16:creationId xmlns:a16="http://schemas.microsoft.com/office/drawing/2014/main" xmlns="" id="{A9B41966-C1DF-41BD-957C-3E2E9D3EE7D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5400000">
                    <a:off x="5572231" y="2174591"/>
                    <a:ext cx="349991" cy="55707"/>
                    <a:chOff x="6300" y="12617"/>
                    <a:chExt cx="794" cy="114"/>
                  </a:xfrm>
                </p:grpSpPr>
                <p:grpSp>
                  <p:nvGrpSpPr>
                    <p:cNvPr id="279" name="Group 16">
                      <a:extLst>
                        <a:ext uri="{FF2B5EF4-FFF2-40B4-BE49-F238E27FC236}">
                          <a16:creationId xmlns:a16="http://schemas.microsoft.com/office/drawing/2014/main" xmlns="" id="{828BD7E8-4EF0-4DE0-9A41-57CBB5D7C47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617"/>
                      <a:ext cx="403" cy="99"/>
                      <a:chOff x="6300" y="12382"/>
                      <a:chExt cx="1271" cy="334"/>
                    </a:xfrm>
                  </p:grpSpPr>
                  <p:grpSp>
                    <p:nvGrpSpPr>
                      <p:cNvPr id="295" name="Group 17">
                        <a:extLst>
                          <a:ext uri="{FF2B5EF4-FFF2-40B4-BE49-F238E27FC236}">
                            <a16:creationId xmlns:a16="http://schemas.microsoft.com/office/drawing/2014/main" xmlns="" id="{11C78673-5DEC-4044-8604-9072241B4E5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634" cy="324"/>
                        <a:chOff x="6300" y="12382"/>
                        <a:chExt cx="634" cy="324"/>
                      </a:xfrm>
                    </p:grpSpPr>
                    <p:grpSp>
                      <p:nvGrpSpPr>
                        <p:cNvPr id="303" name="Group 18">
                          <a:extLst>
                            <a:ext uri="{FF2B5EF4-FFF2-40B4-BE49-F238E27FC236}">
                              <a16:creationId xmlns:a16="http://schemas.microsoft.com/office/drawing/2014/main" xmlns="" id="{759972F3-86C6-41E4-99CF-8735365CBDB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300" y="12382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307" name="Arc 19">
                            <a:extLst>
                              <a:ext uri="{FF2B5EF4-FFF2-40B4-BE49-F238E27FC236}">
                                <a16:creationId xmlns:a16="http://schemas.microsoft.com/office/drawing/2014/main" xmlns="" id="{9CA90BB3-902F-4568-A00B-C483479C429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08" name="Arc 20">
                            <a:extLst>
                              <a:ext uri="{FF2B5EF4-FFF2-40B4-BE49-F238E27FC236}">
                                <a16:creationId xmlns:a16="http://schemas.microsoft.com/office/drawing/2014/main" xmlns="" id="{85375361-E249-49C2-AE0D-DE4A9ECA743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304" name="Group 21">
                          <a:extLst>
                            <a:ext uri="{FF2B5EF4-FFF2-40B4-BE49-F238E27FC236}">
                              <a16:creationId xmlns:a16="http://schemas.microsoft.com/office/drawing/2014/main" xmlns="" id="{5457A095-6D43-43D1-9CED-50634166FB3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0800000">
                          <a:off x="6622" y="12534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305" name="Arc 22">
                            <a:extLst>
                              <a:ext uri="{FF2B5EF4-FFF2-40B4-BE49-F238E27FC236}">
                                <a16:creationId xmlns:a16="http://schemas.microsoft.com/office/drawing/2014/main" xmlns="" id="{8C756D97-D9CB-4DF6-BA4E-20D2D45AB8E9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06" name="Arc 23">
                            <a:extLst>
                              <a:ext uri="{FF2B5EF4-FFF2-40B4-BE49-F238E27FC236}">
                                <a16:creationId xmlns:a16="http://schemas.microsoft.com/office/drawing/2014/main" xmlns="" id="{15F038C8-E49F-48FB-8CE2-0C945A73584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  <p:grpSp>
                    <p:nvGrpSpPr>
                      <p:cNvPr id="296" name="Group 24">
                        <a:extLst>
                          <a:ext uri="{FF2B5EF4-FFF2-40B4-BE49-F238E27FC236}">
                            <a16:creationId xmlns:a16="http://schemas.microsoft.com/office/drawing/2014/main" xmlns="" id="{3236BDE6-2BC2-4269-8A87-9CEFB47EC98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37" y="12392"/>
                        <a:ext cx="634" cy="324"/>
                        <a:chOff x="6300" y="12382"/>
                        <a:chExt cx="634" cy="324"/>
                      </a:xfrm>
                    </p:grpSpPr>
                    <p:grpSp>
                      <p:nvGrpSpPr>
                        <p:cNvPr id="297" name="Group 25">
                          <a:extLst>
                            <a:ext uri="{FF2B5EF4-FFF2-40B4-BE49-F238E27FC236}">
                              <a16:creationId xmlns:a16="http://schemas.microsoft.com/office/drawing/2014/main" xmlns="" id="{C873D1B2-FC9A-4700-B5BC-04FADAACF66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300" y="12382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301" name="Arc 26">
                            <a:extLst>
                              <a:ext uri="{FF2B5EF4-FFF2-40B4-BE49-F238E27FC236}">
                                <a16:creationId xmlns:a16="http://schemas.microsoft.com/office/drawing/2014/main" xmlns="" id="{CF9F572C-6773-435A-AA3F-C6DCA428DD8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02" name="Arc 27">
                            <a:extLst>
                              <a:ext uri="{FF2B5EF4-FFF2-40B4-BE49-F238E27FC236}">
                                <a16:creationId xmlns:a16="http://schemas.microsoft.com/office/drawing/2014/main" xmlns="" id="{71F92075-B5D9-4A4C-A1BE-F6A728BC5BF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298" name="Group 28">
                          <a:extLst>
                            <a:ext uri="{FF2B5EF4-FFF2-40B4-BE49-F238E27FC236}">
                              <a16:creationId xmlns:a16="http://schemas.microsoft.com/office/drawing/2014/main" xmlns="" id="{5BC46143-251D-4496-9246-205442B74CB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0800000">
                          <a:off x="6622" y="12534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299" name="Arc 29">
                            <a:extLst>
                              <a:ext uri="{FF2B5EF4-FFF2-40B4-BE49-F238E27FC236}">
                                <a16:creationId xmlns:a16="http://schemas.microsoft.com/office/drawing/2014/main" xmlns="" id="{0602BA97-1911-4635-930F-73B2EB24857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00" name="Arc 30">
                            <a:extLst>
                              <a:ext uri="{FF2B5EF4-FFF2-40B4-BE49-F238E27FC236}">
                                <a16:creationId xmlns:a16="http://schemas.microsoft.com/office/drawing/2014/main" xmlns="" id="{BAA5EF27-C8AB-476A-82D5-8130D19F259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80" name="Group 31">
                      <a:extLst>
                        <a:ext uri="{FF2B5EF4-FFF2-40B4-BE49-F238E27FC236}">
                          <a16:creationId xmlns:a16="http://schemas.microsoft.com/office/drawing/2014/main" xmlns="" id="{90C333DE-2DD3-4AAB-816D-6C33CC56124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91" y="12632"/>
                      <a:ext cx="403" cy="99"/>
                      <a:chOff x="6300" y="12382"/>
                      <a:chExt cx="1271" cy="334"/>
                    </a:xfrm>
                  </p:grpSpPr>
                  <p:grpSp>
                    <p:nvGrpSpPr>
                      <p:cNvPr id="281" name="Group 32">
                        <a:extLst>
                          <a:ext uri="{FF2B5EF4-FFF2-40B4-BE49-F238E27FC236}">
                            <a16:creationId xmlns:a16="http://schemas.microsoft.com/office/drawing/2014/main" xmlns="" id="{19C46CFB-8209-4220-A3B6-45BE361EA18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634" cy="324"/>
                        <a:chOff x="6300" y="12382"/>
                        <a:chExt cx="634" cy="324"/>
                      </a:xfrm>
                    </p:grpSpPr>
                    <p:grpSp>
                      <p:nvGrpSpPr>
                        <p:cNvPr id="289" name="Group 33">
                          <a:extLst>
                            <a:ext uri="{FF2B5EF4-FFF2-40B4-BE49-F238E27FC236}">
                              <a16:creationId xmlns:a16="http://schemas.microsoft.com/office/drawing/2014/main" xmlns="" id="{FFD509E4-3327-41F2-B8BC-DAEAC2EDB42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300" y="12382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293" name="Arc 34">
                            <a:extLst>
                              <a:ext uri="{FF2B5EF4-FFF2-40B4-BE49-F238E27FC236}">
                                <a16:creationId xmlns:a16="http://schemas.microsoft.com/office/drawing/2014/main" xmlns="" id="{F62F9D6D-1013-4D76-89BD-E0EAED9B01C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94" name="Arc 35">
                            <a:extLst>
                              <a:ext uri="{FF2B5EF4-FFF2-40B4-BE49-F238E27FC236}">
                                <a16:creationId xmlns:a16="http://schemas.microsoft.com/office/drawing/2014/main" xmlns="" id="{FCA4E9ED-2909-41ED-B19C-A72CC03F18F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290" name="Group 36">
                          <a:extLst>
                            <a:ext uri="{FF2B5EF4-FFF2-40B4-BE49-F238E27FC236}">
                              <a16:creationId xmlns:a16="http://schemas.microsoft.com/office/drawing/2014/main" xmlns="" id="{426C42C2-3E68-4834-B0FE-A307DF15E15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0800000">
                          <a:off x="6622" y="12534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291" name="Arc 37">
                            <a:extLst>
                              <a:ext uri="{FF2B5EF4-FFF2-40B4-BE49-F238E27FC236}">
                                <a16:creationId xmlns:a16="http://schemas.microsoft.com/office/drawing/2014/main" xmlns="" id="{C53F1706-C8AF-4C02-B7FC-097E87232FB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ysClr val="windowText" lastClr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92" name="Arc 38">
                            <a:extLst>
                              <a:ext uri="{FF2B5EF4-FFF2-40B4-BE49-F238E27FC236}">
                                <a16:creationId xmlns:a16="http://schemas.microsoft.com/office/drawing/2014/main" xmlns="" id="{0E66075C-3039-40B9-A66E-CE0715C5392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  <p:grpSp>
                    <p:nvGrpSpPr>
                      <p:cNvPr id="282" name="Group 39">
                        <a:extLst>
                          <a:ext uri="{FF2B5EF4-FFF2-40B4-BE49-F238E27FC236}">
                            <a16:creationId xmlns:a16="http://schemas.microsoft.com/office/drawing/2014/main" xmlns="" id="{ACD2CF47-5B60-4378-A27D-AAF0FFDDE8F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37" y="12392"/>
                        <a:ext cx="634" cy="324"/>
                        <a:chOff x="6300" y="12382"/>
                        <a:chExt cx="634" cy="324"/>
                      </a:xfrm>
                    </p:grpSpPr>
                    <p:grpSp>
                      <p:nvGrpSpPr>
                        <p:cNvPr id="283" name="Group 40">
                          <a:extLst>
                            <a:ext uri="{FF2B5EF4-FFF2-40B4-BE49-F238E27FC236}">
                              <a16:creationId xmlns:a16="http://schemas.microsoft.com/office/drawing/2014/main" xmlns="" id="{B1E13F20-F70D-4487-835F-79F0B350167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300" y="12382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287" name="Arc 41">
                            <a:extLst>
                              <a:ext uri="{FF2B5EF4-FFF2-40B4-BE49-F238E27FC236}">
                                <a16:creationId xmlns:a16="http://schemas.microsoft.com/office/drawing/2014/main" xmlns="" id="{C4EEB06B-788B-4508-8502-B821674495A9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88" name="Arc 42">
                            <a:extLst>
                              <a:ext uri="{FF2B5EF4-FFF2-40B4-BE49-F238E27FC236}">
                                <a16:creationId xmlns:a16="http://schemas.microsoft.com/office/drawing/2014/main" xmlns="" id="{76062093-94FD-4D99-B5FD-180A0CB475C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284" name="Group 43">
                          <a:extLst>
                            <a:ext uri="{FF2B5EF4-FFF2-40B4-BE49-F238E27FC236}">
                              <a16:creationId xmlns:a16="http://schemas.microsoft.com/office/drawing/2014/main" xmlns="" id="{D2E53D69-FCED-4EFD-B956-45AB56348B2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0800000">
                          <a:off x="6622" y="12534"/>
                          <a:ext cx="312" cy="172"/>
                          <a:chOff x="6300" y="12382"/>
                          <a:chExt cx="312" cy="172"/>
                        </a:xfrm>
                      </p:grpSpPr>
                      <p:sp>
                        <p:nvSpPr>
                          <p:cNvPr id="285" name="Arc 44">
                            <a:extLst>
                              <a:ext uri="{FF2B5EF4-FFF2-40B4-BE49-F238E27FC236}">
                                <a16:creationId xmlns:a16="http://schemas.microsoft.com/office/drawing/2014/main" xmlns="" id="{243B0C52-8F2C-47E5-B260-BA26ED13A6F9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60" y="1238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86" name="Arc 45">
                            <a:extLst>
                              <a:ext uri="{FF2B5EF4-FFF2-40B4-BE49-F238E27FC236}">
                                <a16:creationId xmlns:a16="http://schemas.microsoft.com/office/drawing/2014/main" xmlns="" id="{9BDBB08C-466E-450C-9DCE-7AA68CDD589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6310" y="12372"/>
                            <a:ext cx="152" cy="172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</p:grpSp>
              <p:pic>
                <p:nvPicPr>
                  <p:cNvPr id="278" name="Рисунок 277">
                    <a:extLst>
                      <a:ext uri="{FF2B5EF4-FFF2-40B4-BE49-F238E27FC236}">
                        <a16:creationId xmlns:a16="http://schemas.microsoft.com/office/drawing/2014/main" xmlns="" id="{CD51498E-D4DC-4FA0-82EE-22CB51EA6C5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797174" y="2019405"/>
                    <a:ext cx="225572" cy="2133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6" name="Группа 265">
                  <a:extLst>
                    <a:ext uri="{FF2B5EF4-FFF2-40B4-BE49-F238E27FC236}">
                      <a16:creationId xmlns:a16="http://schemas.microsoft.com/office/drawing/2014/main" xmlns="" id="{A727EF2F-9879-44D1-9D28-7B0105EA1924}"/>
                    </a:ext>
                  </a:extLst>
                </p:cNvPr>
                <p:cNvGrpSpPr/>
                <p:nvPr/>
              </p:nvGrpSpPr>
              <p:grpSpPr>
                <a:xfrm>
                  <a:off x="6447419" y="2341200"/>
                  <a:ext cx="1886407" cy="882372"/>
                  <a:chOff x="6447419" y="2341200"/>
                  <a:chExt cx="1886407" cy="882372"/>
                </a:xfrm>
              </p:grpSpPr>
              <p:sp>
                <p:nvSpPr>
                  <p:cNvPr id="271" name="Овал 270">
                    <a:extLst>
                      <a:ext uri="{FF2B5EF4-FFF2-40B4-BE49-F238E27FC236}">
                        <a16:creationId xmlns:a16="http://schemas.microsoft.com/office/drawing/2014/main" xmlns="" id="{C6B85E62-A93F-4DB5-838A-6DF45B4EBE8B}"/>
                      </a:ext>
                    </a:extLst>
                  </p:cNvPr>
                  <p:cNvSpPr/>
                  <p:nvPr/>
                </p:nvSpPr>
                <p:spPr>
                  <a:xfrm>
                    <a:off x="6800468" y="2593212"/>
                    <a:ext cx="723860" cy="533998"/>
                  </a:xfrm>
                  <a:prstGeom prst="ellipse">
                    <a:avLst/>
                  </a:prstGeom>
                  <a:solidFill>
                    <a:srgbClr val="FFCCFF"/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 dirty="0"/>
                  </a:p>
                </p:txBody>
              </p:sp>
              <p:cxnSp>
                <p:nvCxnSpPr>
                  <p:cNvPr id="272" name="Прямая соединительная линия 271">
                    <a:extLst>
                      <a:ext uri="{FF2B5EF4-FFF2-40B4-BE49-F238E27FC236}">
                        <a16:creationId xmlns:a16="http://schemas.microsoft.com/office/drawing/2014/main" xmlns="" id="{7F395EF7-4158-4A3C-88A6-004FA3ACD7B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447419" y="2865379"/>
                    <a:ext cx="356829" cy="8837"/>
                  </a:xfrm>
                  <a:prstGeom prst="line">
                    <a:avLst/>
                  </a:prstGeom>
                  <a:noFill/>
                  <a:ln w="76200" cap="flat" cmpd="dbl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3" name="TextBox 40">
                        <a:extLst>
                          <a:ext uri="{FF2B5EF4-FFF2-40B4-BE49-F238E27FC236}">
                            <a16:creationId xmlns:a16="http://schemas.microsoft.com/office/drawing/2014/main" xmlns="" id="{AB6FE81B-DD58-45F5-9FA3-5951FE85D90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984267" y="2915058"/>
                        <a:ext cx="349559" cy="30851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ru-RU" sz="14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14" name="TextBox 40">
                        <a:extLst>
                          <a:ext uri="{FF2B5EF4-FFF2-40B4-BE49-F238E27FC236}">
                            <a16:creationId xmlns:a16="http://schemas.microsoft.com/office/drawing/2014/main" id="{838722D4-5E74-4989-8CAB-1AAA98FF4E9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984267" y="2915058"/>
                        <a:ext cx="349559" cy="308514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74" name="Прямая со стрелкой 273">
                    <a:extLst>
                      <a:ext uri="{FF2B5EF4-FFF2-40B4-BE49-F238E27FC236}">
                        <a16:creationId xmlns:a16="http://schemas.microsoft.com/office/drawing/2014/main" xmlns="" id="{FC757C7C-CA16-4524-A0DC-4F4E76D00181}"/>
                      </a:ext>
                    </a:extLst>
                  </p:cNvPr>
                  <p:cNvCxnSpPr/>
                  <p:nvPr/>
                </p:nvCxnSpPr>
                <p:spPr>
                  <a:xfrm>
                    <a:off x="7508806" y="2841911"/>
                    <a:ext cx="468147" cy="276434"/>
                  </a:xfrm>
                  <a:prstGeom prst="straightConnector1">
                    <a:avLst/>
                  </a:prstGeom>
                  <a:ln w="22225"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" name="Прямая со стрелкой 274">
                    <a:extLst>
                      <a:ext uri="{FF2B5EF4-FFF2-40B4-BE49-F238E27FC236}">
                        <a16:creationId xmlns:a16="http://schemas.microsoft.com/office/drawing/2014/main" xmlns="" id="{C3843CB4-69FA-447E-AB86-3F66E719D6D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523435" y="2512750"/>
                    <a:ext cx="394999" cy="325713"/>
                  </a:xfrm>
                  <a:prstGeom prst="straightConnector1">
                    <a:avLst/>
                  </a:prstGeom>
                  <a:noFill/>
                  <a:ln w="222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6" name="TextBox 40">
                        <a:extLst>
                          <a:ext uri="{FF2B5EF4-FFF2-40B4-BE49-F238E27FC236}">
                            <a16:creationId xmlns:a16="http://schemas.microsoft.com/office/drawing/2014/main" xmlns="" id="{724DD300-9E0C-4D89-ACD9-0FCEB29F328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918434" y="2341200"/>
                        <a:ext cx="349231" cy="3079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400" b="1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oMath>
                          </m:oMathPara>
                        </a14:m>
                        <a:endPara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18" name="TextBox 40">
                        <a:extLst>
                          <a:ext uri="{FF2B5EF4-FFF2-40B4-BE49-F238E27FC236}">
                            <a16:creationId xmlns:a16="http://schemas.microsoft.com/office/drawing/2014/main" id="{74156436-6CA3-4167-B58A-00B041DA8D7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918434" y="2341200"/>
                        <a:ext cx="349231" cy="307954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7" name="TextBox 40">
                      <a:extLst>
                        <a:ext uri="{FF2B5EF4-FFF2-40B4-BE49-F238E27FC236}">
                          <a16:creationId xmlns:a16="http://schemas.microsoft.com/office/drawing/2014/main" xmlns="" id="{9CBFB425-B636-4B1D-8034-C77F56C824B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39115" y="2844143"/>
                      <a:ext cx="349515" cy="3083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sz="1600" b="1" i="1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sz="1600" b="1" i="1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7" name="TextBox 40">
                      <a:extLst>
                        <a:ext uri="{FF2B5EF4-FFF2-40B4-BE49-F238E27FC236}">
                          <a16:creationId xmlns:a16="http://schemas.microsoft.com/office/drawing/2014/main" id="{9CBFB425-B636-4B1D-8034-C77F56C824B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39115" y="2844143"/>
                      <a:ext cx="349515" cy="308397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r="-8621" b="-78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68" name="Овал 267">
                  <a:extLst>
                    <a:ext uri="{FF2B5EF4-FFF2-40B4-BE49-F238E27FC236}">
                      <a16:creationId xmlns:a16="http://schemas.microsoft.com/office/drawing/2014/main" xmlns="" id="{3C4EFDE8-1DB6-461B-8AF1-7A25258019B3}"/>
                    </a:ext>
                  </a:extLst>
                </p:cNvPr>
                <p:cNvSpPr/>
                <p:nvPr/>
              </p:nvSpPr>
              <p:spPr>
                <a:xfrm>
                  <a:off x="5734774" y="2625922"/>
                  <a:ext cx="723859" cy="533786"/>
                </a:xfrm>
                <a:prstGeom prst="ellipse">
                  <a:avLst/>
                </a:prstGeom>
                <a:solidFill>
                  <a:srgbClr val="FFCC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9" name="TextBox 40">
                      <a:extLst>
                        <a:ext uri="{FF2B5EF4-FFF2-40B4-BE49-F238E27FC236}">
                          <a16:creationId xmlns:a16="http://schemas.microsoft.com/office/drawing/2014/main" xmlns="" id="{329B0FB1-E288-47BE-BE4C-96C6FB0BD9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07512" y="2719857"/>
                      <a:ext cx="349230" cy="3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1" i="1" kern="12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9" name="TextBox 40">
                      <a:extLst>
                        <a:ext uri="{FF2B5EF4-FFF2-40B4-BE49-F238E27FC236}">
                          <a16:creationId xmlns:a16="http://schemas.microsoft.com/office/drawing/2014/main" id="{329B0FB1-E288-47BE-BE4C-96C6FB0BD95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07512" y="2719857"/>
                      <a:ext cx="349230" cy="30783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70" name="Прямая соединительная линия 269">
                  <a:extLst>
                    <a:ext uri="{FF2B5EF4-FFF2-40B4-BE49-F238E27FC236}">
                      <a16:creationId xmlns:a16="http://schemas.microsoft.com/office/drawing/2014/main" xmlns="" id="{03C7596F-CFCE-49BF-A5D6-9FA8164AB71C}"/>
                    </a:ext>
                  </a:extLst>
                </p:cNvPr>
                <p:cNvCxnSpPr/>
                <p:nvPr/>
              </p:nvCxnSpPr>
              <p:spPr>
                <a:xfrm>
                  <a:off x="4910952" y="2891811"/>
                  <a:ext cx="822325" cy="0"/>
                </a:xfrm>
                <a:prstGeom prst="line">
                  <a:avLst/>
                </a:prstGeom>
                <a:noFill/>
                <a:ln w="76200" cap="flat" cmpd="dbl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129" name="Группа 128">
              <a:extLst>
                <a:ext uri="{FF2B5EF4-FFF2-40B4-BE49-F238E27FC236}">
                  <a16:creationId xmlns:a16="http://schemas.microsoft.com/office/drawing/2014/main" xmlns="" id="{21096CEE-B2BB-4073-9C14-889BE9E84A00}"/>
                </a:ext>
              </a:extLst>
            </p:cNvPr>
            <p:cNvGrpSpPr/>
            <p:nvPr/>
          </p:nvGrpSpPr>
          <p:grpSpPr>
            <a:xfrm>
              <a:off x="832470" y="3791686"/>
              <a:ext cx="3322015" cy="914300"/>
              <a:chOff x="832470" y="3791686"/>
              <a:chExt cx="3322015" cy="914300"/>
            </a:xfrm>
          </p:grpSpPr>
          <p:grpSp>
            <p:nvGrpSpPr>
              <p:cNvPr id="220" name="Group 15">
                <a:extLst>
                  <a:ext uri="{FF2B5EF4-FFF2-40B4-BE49-F238E27FC236}">
                    <a16:creationId xmlns:a16="http://schemas.microsoft.com/office/drawing/2014/main" xmlns="" id="{378D80F4-DBD4-4957-9477-563EFEC366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3343049" y="3965081"/>
                <a:ext cx="349852" cy="55707"/>
                <a:chOff x="6300" y="12617"/>
                <a:chExt cx="794" cy="114"/>
              </a:xfrm>
            </p:grpSpPr>
            <p:grpSp>
              <p:nvGrpSpPr>
                <p:cNvPr id="233" name="Group 16">
                  <a:extLst>
                    <a:ext uri="{FF2B5EF4-FFF2-40B4-BE49-F238E27FC236}">
                      <a16:creationId xmlns:a16="http://schemas.microsoft.com/office/drawing/2014/main" xmlns="" id="{DCB80929-373F-41AB-A662-A3785DF8FF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00" y="12617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249" name="Group 17">
                    <a:extLst>
                      <a:ext uri="{FF2B5EF4-FFF2-40B4-BE49-F238E27FC236}">
                        <a16:creationId xmlns:a16="http://schemas.microsoft.com/office/drawing/2014/main" xmlns="" id="{68E3C5BA-2E94-4137-8F8D-E223F6A8DD4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257" name="Group 18">
                      <a:extLst>
                        <a:ext uri="{FF2B5EF4-FFF2-40B4-BE49-F238E27FC236}">
                          <a16:creationId xmlns:a16="http://schemas.microsoft.com/office/drawing/2014/main" xmlns="" id="{81A13E24-54B3-4137-9C5B-7F43C1E6DD7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61" name="Arc 19">
                        <a:extLst>
                          <a:ext uri="{FF2B5EF4-FFF2-40B4-BE49-F238E27FC236}">
                            <a16:creationId xmlns:a16="http://schemas.microsoft.com/office/drawing/2014/main" xmlns="" id="{F4B90110-ACEE-4F24-8A90-F922E3B9BAA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2" name="Arc 20">
                        <a:extLst>
                          <a:ext uri="{FF2B5EF4-FFF2-40B4-BE49-F238E27FC236}">
                            <a16:creationId xmlns:a16="http://schemas.microsoft.com/office/drawing/2014/main" xmlns="" id="{FE72AC9D-90D3-4CAA-915A-C5307B2BC98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58" name="Group 21">
                      <a:extLst>
                        <a:ext uri="{FF2B5EF4-FFF2-40B4-BE49-F238E27FC236}">
                          <a16:creationId xmlns:a16="http://schemas.microsoft.com/office/drawing/2014/main" xmlns="" id="{25E52AE2-085C-48F6-8143-C9AB5182CB1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59" name="Arc 22">
                        <a:extLst>
                          <a:ext uri="{FF2B5EF4-FFF2-40B4-BE49-F238E27FC236}">
                            <a16:creationId xmlns:a16="http://schemas.microsoft.com/office/drawing/2014/main" xmlns="" id="{D8502E25-5B82-429A-9261-B0C69A94285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0" name="Arc 23">
                        <a:extLst>
                          <a:ext uri="{FF2B5EF4-FFF2-40B4-BE49-F238E27FC236}">
                            <a16:creationId xmlns:a16="http://schemas.microsoft.com/office/drawing/2014/main" xmlns="" id="{426FCCCE-6AF2-40C6-B3DC-6F949DBF70B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50" name="Group 24">
                    <a:extLst>
                      <a:ext uri="{FF2B5EF4-FFF2-40B4-BE49-F238E27FC236}">
                        <a16:creationId xmlns:a16="http://schemas.microsoft.com/office/drawing/2014/main" xmlns="" id="{D873F6EE-4708-4F6E-89A9-81DB01F6BAC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251" name="Group 25">
                      <a:extLst>
                        <a:ext uri="{FF2B5EF4-FFF2-40B4-BE49-F238E27FC236}">
                          <a16:creationId xmlns:a16="http://schemas.microsoft.com/office/drawing/2014/main" xmlns="" id="{D52EBD79-719B-4702-B29F-12ECA6DFEE2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55" name="Arc 26">
                        <a:extLst>
                          <a:ext uri="{FF2B5EF4-FFF2-40B4-BE49-F238E27FC236}">
                            <a16:creationId xmlns:a16="http://schemas.microsoft.com/office/drawing/2014/main" xmlns="" id="{D5B69ED3-A38D-460D-87E9-E8C4727A6A4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6" name="Arc 27">
                        <a:extLst>
                          <a:ext uri="{FF2B5EF4-FFF2-40B4-BE49-F238E27FC236}">
                            <a16:creationId xmlns:a16="http://schemas.microsoft.com/office/drawing/2014/main" xmlns="" id="{6021FEC9-088B-4215-A7D7-87D2563A499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52" name="Group 28">
                      <a:extLst>
                        <a:ext uri="{FF2B5EF4-FFF2-40B4-BE49-F238E27FC236}">
                          <a16:creationId xmlns:a16="http://schemas.microsoft.com/office/drawing/2014/main" xmlns="" id="{B0232565-1736-4F99-9342-EA2C231DB25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53" name="Arc 29">
                        <a:extLst>
                          <a:ext uri="{FF2B5EF4-FFF2-40B4-BE49-F238E27FC236}">
                            <a16:creationId xmlns:a16="http://schemas.microsoft.com/office/drawing/2014/main" xmlns="" id="{D17B718F-2FEA-4EBA-B698-0BE7D81B404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4" name="Arc 30">
                        <a:extLst>
                          <a:ext uri="{FF2B5EF4-FFF2-40B4-BE49-F238E27FC236}">
                            <a16:creationId xmlns:a16="http://schemas.microsoft.com/office/drawing/2014/main" xmlns="" id="{1D0E394D-AA20-41D3-8DC5-950AB439039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234" name="Group 31">
                  <a:extLst>
                    <a:ext uri="{FF2B5EF4-FFF2-40B4-BE49-F238E27FC236}">
                      <a16:creationId xmlns:a16="http://schemas.microsoft.com/office/drawing/2014/main" xmlns="" id="{30DA3F80-A1DE-47F0-A048-2FDC21DC6C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91" y="12632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235" name="Group 32">
                    <a:extLst>
                      <a:ext uri="{FF2B5EF4-FFF2-40B4-BE49-F238E27FC236}">
                        <a16:creationId xmlns:a16="http://schemas.microsoft.com/office/drawing/2014/main" xmlns="" id="{CDE026C7-7BEB-45A3-8E95-2CDCF00BD6D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243" name="Group 33">
                      <a:extLst>
                        <a:ext uri="{FF2B5EF4-FFF2-40B4-BE49-F238E27FC236}">
                          <a16:creationId xmlns:a16="http://schemas.microsoft.com/office/drawing/2014/main" xmlns="" id="{858B65B2-D092-469D-8ED6-EBC41B4EBA5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47" name="Arc 34">
                        <a:extLst>
                          <a:ext uri="{FF2B5EF4-FFF2-40B4-BE49-F238E27FC236}">
                            <a16:creationId xmlns:a16="http://schemas.microsoft.com/office/drawing/2014/main" xmlns="" id="{EDCA6AD7-FE05-49AA-968A-0A5DC0D8A40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8" name="Arc 35">
                        <a:extLst>
                          <a:ext uri="{FF2B5EF4-FFF2-40B4-BE49-F238E27FC236}">
                            <a16:creationId xmlns:a16="http://schemas.microsoft.com/office/drawing/2014/main" xmlns="" id="{79667E26-7006-4180-AE26-0066268E145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44" name="Group 36">
                      <a:extLst>
                        <a:ext uri="{FF2B5EF4-FFF2-40B4-BE49-F238E27FC236}">
                          <a16:creationId xmlns:a16="http://schemas.microsoft.com/office/drawing/2014/main" xmlns="" id="{F4EE49FF-B9F0-42E3-A2D7-FD6060A519D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45" name="Arc 37">
                        <a:extLst>
                          <a:ext uri="{FF2B5EF4-FFF2-40B4-BE49-F238E27FC236}">
                            <a16:creationId xmlns:a16="http://schemas.microsoft.com/office/drawing/2014/main" xmlns="" id="{D013389E-C150-4EAB-B1B2-1B7744A2EC4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ysClr val="windowText" lastClr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6" name="Arc 38">
                        <a:extLst>
                          <a:ext uri="{FF2B5EF4-FFF2-40B4-BE49-F238E27FC236}">
                            <a16:creationId xmlns:a16="http://schemas.microsoft.com/office/drawing/2014/main" xmlns="" id="{7A4C8B3E-C919-4665-8EE8-6A337069410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36" name="Group 39">
                    <a:extLst>
                      <a:ext uri="{FF2B5EF4-FFF2-40B4-BE49-F238E27FC236}">
                        <a16:creationId xmlns:a16="http://schemas.microsoft.com/office/drawing/2014/main" xmlns="" id="{93E00184-C9A7-4500-A4F2-0922029EBDB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237" name="Group 40">
                      <a:extLst>
                        <a:ext uri="{FF2B5EF4-FFF2-40B4-BE49-F238E27FC236}">
                          <a16:creationId xmlns:a16="http://schemas.microsoft.com/office/drawing/2014/main" xmlns="" id="{05FE851B-8F85-43CD-9C26-E2BA7F4FD68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41" name="Arc 41">
                        <a:extLst>
                          <a:ext uri="{FF2B5EF4-FFF2-40B4-BE49-F238E27FC236}">
                            <a16:creationId xmlns:a16="http://schemas.microsoft.com/office/drawing/2014/main" xmlns="" id="{F42BD306-2346-403A-9A27-A146CBE0B4B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2" name="Arc 42">
                        <a:extLst>
                          <a:ext uri="{FF2B5EF4-FFF2-40B4-BE49-F238E27FC236}">
                            <a16:creationId xmlns:a16="http://schemas.microsoft.com/office/drawing/2014/main" xmlns="" id="{D8A8D5B5-851D-46E2-A885-06C795948FD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38" name="Group 43">
                      <a:extLst>
                        <a:ext uri="{FF2B5EF4-FFF2-40B4-BE49-F238E27FC236}">
                          <a16:creationId xmlns:a16="http://schemas.microsoft.com/office/drawing/2014/main" xmlns="" id="{65396BC0-95BD-4023-8DBB-5538F7FDD5E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39" name="Arc 44">
                        <a:extLst>
                          <a:ext uri="{FF2B5EF4-FFF2-40B4-BE49-F238E27FC236}">
                            <a16:creationId xmlns:a16="http://schemas.microsoft.com/office/drawing/2014/main" xmlns="" id="{BF3A348B-1C1E-42B8-873D-49A2D19AF7D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0" name="Arc 45">
                        <a:extLst>
                          <a:ext uri="{FF2B5EF4-FFF2-40B4-BE49-F238E27FC236}">
                            <a16:creationId xmlns:a16="http://schemas.microsoft.com/office/drawing/2014/main" xmlns="" id="{D7EA5B02-5EB2-4DE8-9481-53767A4BD3F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1" name="TextBox 40">
                    <a:extLst>
                      <a:ext uri="{FF2B5EF4-FFF2-40B4-BE49-F238E27FC236}">
                        <a16:creationId xmlns:a16="http://schemas.microsoft.com/office/drawing/2014/main" xmlns="" id="{EE0C7268-8137-40A0-AB42-2DA512C65743}"/>
                      </a:ext>
                    </a:extLst>
                  </p:cNvPr>
                  <p:cNvSpPr txBox="1"/>
                  <p:nvPr/>
                </p:nvSpPr>
                <p:spPr>
                  <a:xfrm>
                    <a:off x="3804926" y="4397595"/>
                    <a:ext cx="349559" cy="3083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sub>
                          </m:sSub>
                        </m:oMath>
                      </m:oMathPara>
                    </a14:m>
                    <a:endParaRPr lang="ru-RU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73" name="TextBox 40">
                    <a:extLst>
                      <a:ext uri="{FF2B5EF4-FFF2-40B4-BE49-F238E27FC236}">
                        <a16:creationId xmlns:a16="http://schemas.microsoft.com/office/drawing/2014/main" id="{C23DC602-1D7A-4749-81F9-D3C7D079B3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4926" y="4397595"/>
                    <a:ext cx="349559" cy="30839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2" name="Прямая со стрелкой 221">
                <a:extLst>
                  <a:ext uri="{FF2B5EF4-FFF2-40B4-BE49-F238E27FC236}">
                    <a16:creationId xmlns:a16="http://schemas.microsoft.com/office/drawing/2014/main" xmlns="" id="{A84771F9-EF1F-4724-990C-99D4E8693011}"/>
                  </a:ext>
                </a:extLst>
              </p:cNvPr>
              <p:cNvCxnSpPr/>
              <p:nvPr/>
            </p:nvCxnSpPr>
            <p:spPr>
              <a:xfrm>
                <a:off x="3329465" y="4324477"/>
                <a:ext cx="468147" cy="276324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3" name="Прямая со стрелкой 222">
                <a:extLst>
                  <a:ext uri="{FF2B5EF4-FFF2-40B4-BE49-F238E27FC236}">
                    <a16:creationId xmlns:a16="http://schemas.microsoft.com/office/drawing/2014/main" xmlns="" id="{E6B0274A-D23C-4157-8BD1-FA9A6D83B074}"/>
                  </a:ext>
                </a:extLst>
              </p:cNvPr>
              <p:cNvCxnSpPr/>
              <p:nvPr/>
            </p:nvCxnSpPr>
            <p:spPr>
              <a:xfrm flipV="1">
                <a:off x="3344094" y="3995446"/>
                <a:ext cx="394999" cy="325583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4" name="Овал 223">
                <a:extLst>
                  <a:ext uri="{FF2B5EF4-FFF2-40B4-BE49-F238E27FC236}">
                    <a16:creationId xmlns:a16="http://schemas.microsoft.com/office/drawing/2014/main" xmlns="" id="{8EDB4468-4932-4EED-887E-8E7895BE174B}"/>
                  </a:ext>
                </a:extLst>
              </p:cNvPr>
              <p:cNvSpPr/>
              <p:nvPr/>
            </p:nvSpPr>
            <p:spPr>
              <a:xfrm>
                <a:off x="2590672" y="4075876"/>
                <a:ext cx="723859" cy="533786"/>
              </a:xfrm>
              <a:prstGeom prst="ellipse">
                <a:avLst/>
              </a:prstGeom>
              <a:solidFill>
                <a:srgbClr val="FFCC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225" name="Прямая соединительная линия 224">
                <a:extLst>
                  <a:ext uri="{FF2B5EF4-FFF2-40B4-BE49-F238E27FC236}">
                    <a16:creationId xmlns:a16="http://schemas.microsoft.com/office/drawing/2014/main" xmlns="" id="{9E32241B-5A36-43E9-B896-418D550C0C64}"/>
                  </a:ext>
                </a:extLst>
              </p:cNvPr>
              <p:cNvCxnSpPr/>
              <p:nvPr/>
            </p:nvCxnSpPr>
            <p:spPr>
              <a:xfrm flipV="1">
                <a:off x="2244321" y="4347935"/>
                <a:ext cx="356829" cy="8834"/>
              </a:xfrm>
              <a:prstGeom prst="line">
                <a:avLst/>
              </a:prstGeom>
              <a:noFill/>
              <a:ln w="76200" cap="flat" cmpd="dbl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6" name="TextBox 40">
                    <a:extLst>
                      <a:ext uri="{FF2B5EF4-FFF2-40B4-BE49-F238E27FC236}">
                        <a16:creationId xmlns:a16="http://schemas.microsoft.com/office/drawing/2014/main" xmlns="" id="{9F2755A2-83F0-4636-9E41-671A495B791A}"/>
                      </a:ext>
                    </a:extLst>
                  </p:cNvPr>
                  <p:cNvSpPr txBox="1"/>
                  <p:nvPr/>
                </p:nvSpPr>
                <p:spPr>
                  <a:xfrm>
                    <a:off x="3744090" y="3838432"/>
                    <a:ext cx="349231" cy="3079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oMath>
                      </m:oMathPara>
                    </a14:m>
                    <a:endParaRPr lang="ru-RU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78" name="TextBox 40">
                    <a:extLst>
                      <a:ext uri="{FF2B5EF4-FFF2-40B4-BE49-F238E27FC236}">
                        <a16:creationId xmlns:a16="http://schemas.microsoft.com/office/drawing/2014/main" id="{807A8E12-37B5-4BFD-9AF2-D7053C713E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4090" y="3838432"/>
                    <a:ext cx="349231" cy="3079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27" name="Рисунок 226">
                <a:extLst>
                  <a:ext uri="{FF2B5EF4-FFF2-40B4-BE49-F238E27FC236}">
                    <a16:creationId xmlns:a16="http://schemas.microsoft.com/office/drawing/2014/main" xmlns="" id="{08CE6255-E059-4B5C-810A-BC797868F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75856" y="3791686"/>
                <a:ext cx="225572" cy="213378"/>
              </a:xfrm>
              <a:prstGeom prst="rect">
                <a:avLst/>
              </a:prstGeom>
            </p:spPr>
          </p:pic>
          <p:grpSp>
            <p:nvGrpSpPr>
              <p:cNvPr id="228" name="Группа 227">
                <a:extLst>
                  <a:ext uri="{FF2B5EF4-FFF2-40B4-BE49-F238E27FC236}">
                    <a16:creationId xmlns:a16="http://schemas.microsoft.com/office/drawing/2014/main" xmlns="" id="{77E80B36-CC20-4C36-B9DB-D272AE81BDF1}"/>
                  </a:ext>
                </a:extLst>
              </p:cNvPr>
              <p:cNvGrpSpPr/>
              <p:nvPr/>
            </p:nvGrpSpPr>
            <p:grpSpPr>
              <a:xfrm>
                <a:off x="832470" y="4095534"/>
                <a:ext cx="1411850" cy="533998"/>
                <a:chOff x="501977" y="2436877"/>
                <a:chExt cx="1411850" cy="5339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0" name="TextBox 40">
                      <a:extLst>
                        <a:ext uri="{FF2B5EF4-FFF2-40B4-BE49-F238E27FC236}">
                          <a16:creationId xmlns:a16="http://schemas.microsoft.com/office/drawing/2014/main" xmlns="" id="{3ED757BF-647C-4B7A-BF18-570E4381136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1977" y="2553152"/>
                      <a:ext cx="349515" cy="3083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1" i="1" kern="12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30" name="TextBox 40">
                      <a:extLst>
                        <a:ext uri="{FF2B5EF4-FFF2-40B4-BE49-F238E27FC236}">
                          <a16:creationId xmlns:a16="http://schemas.microsoft.com/office/drawing/2014/main" id="{3ED757BF-647C-4B7A-BF18-570E4381136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1977" y="2553152"/>
                      <a:ext cx="349515" cy="308397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31" name="Овал 230">
                  <a:extLst>
                    <a:ext uri="{FF2B5EF4-FFF2-40B4-BE49-F238E27FC236}">
                      <a16:creationId xmlns:a16="http://schemas.microsoft.com/office/drawing/2014/main" xmlns="" id="{170E9645-12BD-41BF-9A8E-81F125BBC54C}"/>
                    </a:ext>
                  </a:extLst>
                </p:cNvPr>
                <p:cNvSpPr/>
                <p:nvPr/>
              </p:nvSpPr>
              <p:spPr>
                <a:xfrm>
                  <a:off x="1189967" y="2436877"/>
                  <a:ext cx="723860" cy="533998"/>
                </a:xfrm>
                <a:prstGeom prst="ellipse">
                  <a:avLst/>
                </a:prstGeom>
                <a:solidFill>
                  <a:srgbClr val="FFCC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dirty="0"/>
                </a:p>
              </p:txBody>
            </p:sp>
            <p:cxnSp>
              <p:nvCxnSpPr>
                <p:cNvPr id="232" name="Прямая соединительная линия 231">
                  <a:extLst>
                    <a:ext uri="{FF2B5EF4-FFF2-40B4-BE49-F238E27FC236}">
                      <a16:creationId xmlns:a16="http://schemas.microsoft.com/office/drawing/2014/main" xmlns="" id="{41C0B191-8305-4704-A95E-8382870F324B}"/>
                    </a:ext>
                  </a:extLst>
                </p:cNvPr>
                <p:cNvCxnSpPr/>
                <p:nvPr/>
              </p:nvCxnSpPr>
              <p:spPr>
                <a:xfrm flipV="1">
                  <a:off x="840736" y="2707794"/>
                  <a:ext cx="356829" cy="8837"/>
                </a:xfrm>
                <a:prstGeom prst="line">
                  <a:avLst/>
                </a:prstGeom>
                <a:noFill/>
                <a:ln w="76200" cap="flat" cmpd="dbl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9" name="TextBox 40">
                    <a:extLst>
                      <a:ext uri="{FF2B5EF4-FFF2-40B4-BE49-F238E27FC236}">
                        <a16:creationId xmlns:a16="http://schemas.microsoft.com/office/drawing/2014/main" xmlns="" id="{0FCA14F0-5385-415E-BFFD-6EAA4840CDED}"/>
                      </a:ext>
                    </a:extLst>
                  </p:cNvPr>
                  <p:cNvSpPr txBox="1"/>
                  <p:nvPr/>
                </p:nvSpPr>
                <p:spPr>
                  <a:xfrm>
                    <a:off x="2258949" y="4308960"/>
                    <a:ext cx="349515" cy="3083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b="1" i="1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1600" b="1" i="1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9" name="TextBox 40">
                    <a:extLst>
                      <a:ext uri="{FF2B5EF4-FFF2-40B4-BE49-F238E27FC236}">
                        <a16:creationId xmlns:a16="http://schemas.microsoft.com/office/drawing/2014/main" id="{0FCA14F0-5385-415E-BFFD-6EAA4840CD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8949" y="4308960"/>
                    <a:ext cx="349515" cy="30839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8772" b="-784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0" name="Группа 129">
              <a:extLst>
                <a:ext uri="{FF2B5EF4-FFF2-40B4-BE49-F238E27FC236}">
                  <a16:creationId xmlns:a16="http://schemas.microsoft.com/office/drawing/2014/main" xmlns="" id="{291ABF1D-63A2-41C7-9C00-3390964D9BF6}"/>
                </a:ext>
              </a:extLst>
            </p:cNvPr>
            <p:cNvGrpSpPr/>
            <p:nvPr/>
          </p:nvGrpSpPr>
          <p:grpSpPr>
            <a:xfrm>
              <a:off x="4695875" y="3671938"/>
              <a:ext cx="3322015" cy="974722"/>
              <a:chOff x="4695875" y="3671938"/>
              <a:chExt cx="3322015" cy="9747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6" name="TextBox 40">
                    <a:extLst>
                      <a:ext uri="{FF2B5EF4-FFF2-40B4-BE49-F238E27FC236}">
                        <a16:creationId xmlns:a16="http://schemas.microsoft.com/office/drawing/2014/main" xmlns="" id="{8987DA61-A695-4B8C-99FC-A17FAE315751}"/>
                      </a:ext>
                    </a:extLst>
                  </p:cNvPr>
                  <p:cNvSpPr txBox="1"/>
                  <p:nvPr/>
                </p:nvSpPr>
                <p:spPr>
                  <a:xfrm>
                    <a:off x="7668331" y="4338269"/>
                    <a:ext cx="349559" cy="3083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sub>
                          </m:sSub>
                        </m:oMath>
                      </m:oMathPara>
                    </a14:m>
                    <a:endParaRPr lang="ru-RU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6" name="TextBox 40">
                    <a:extLst>
                      <a:ext uri="{FF2B5EF4-FFF2-40B4-BE49-F238E27FC236}">
                        <a16:creationId xmlns:a16="http://schemas.microsoft.com/office/drawing/2014/main" id="{63B02FFA-8833-497F-B399-A6351CEBD1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8331" y="4338269"/>
                    <a:ext cx="349559" cy="30839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7" name="Прямая со стрелкой 176">
                <a:extLst>
                  <a:ext uri="{FF2B5EF4-FFF2-40B4-BE49-F238E27FC236}">
                    <a16:creationId xmlns:a16="http://schemas.microsoft.com/office/drawing/2014/main" xmlns="" id="{3B436AA5-0497-47CE-9609-957BA8CE4F28}"/>
                  </a:ext>
                </a:extLst>
              </p:cNvPr>
              <p:cNvCxnSpPr/>
              <p:nvPr/>
            </p:nvCxnSpPr>
            <p:spPr>
              <a:xfrm>
                <a:off x="7192870" y="4265151"/>
                <a:ext cx="468147" cy="276324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8" name="Прямая со стрелкой 177">
                <a:extLst>
                  <a:ext uri="{FF2B5EF4-FFF2-40B4-BE49-F238E27FC236}">
                    <a16:creationId xmlns:a16="http://schemas.microsoft.com/office/drawing/2014/main" xmlns="" id="{5B8DA673-0FD4-4411-AC3A-B197DD6FD788}"/>
                  </a:ext>
                </a:extLst>
              </p:cNvPr>
              <p:cNvCxnSpPr/>
              <p:nvPr/>
            </p:nvCxnSpPr>
            <p:spPr>
              <a:xfrm flipV="1">
                <a:off x="7207499" y="3936120"/>
                <a:ext cx="394999" cy="325583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9" name="Овал 178">
                <a:extLst>
                  <a:ext uri="{FF2B5EF4-FFF2-40B4-BE49-F238E27FC236}">
                    <a16:creationId xmlns:a16="http://schemas.microsoft.com/office/drawing/2014/main" xmlns="" id="{52C7BCD6-41DD-4255-88B7-B75311C277F2}"/>
                  </a:ext>
                </a:extLst>
              </p:cNvPr>
              <p:cNvSpPr/>
              <p:nvPr/>
            </p:nvSpPr>
            <p:spPr>
              <a:xfrm>
                <a:off x="6454077" y="4016550"/>
                <a:ext cx="723859" cy="533786"/>
              </a:xfrm>
              <a:prstGeom prst="ellipse">
                <a:avLst/>
              </a:prstGeom>
              <a:solidFill>
                <a:srgbClr val="FFCC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180" name="Прямая соединительная линия 179">
                <a:extLst>
                  <a:ext uri="{FF2B5EF4-FFF2-40B4-BE49-F238E27FC236}">
                    <a16:creationId xmlns:a16="http://schemas.microsoft.com/office/drawing/2014/main" xmlns="" id="{A1411D3F-306D-4830-BCC3-31AF107945F9}"/>
                  </a:ext>
                </a:extLst>
              </p:cNvPr>
              <p:cNvCxnSpPr/>
              <p:nvPr/>
            </p:nvCxnSpPr>
            <p:spPr>
              <a:xfrm flipV="1">
                <a:off x="6107726" y="4288609"/>
                <a:ext cx="356829" cy="8834"/>
              </a:xfrm>
              <a:prstGeom prst="line">
                <a:avLst/>
              </a:prstGeom>
              <a:noFill/>
              <a:ln w="76200" cap="flat" cmpd="dbl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1" name="TextBox 40">
                    <a:extLst>
                      <a:ext uri="{FF2B5EF4-FFF2-40B4-BE49-F238E27FC236}">
                        <a16:creationId xmlns:a16="http://schemas.microsoft.com/office/drawing/2014/main" xmlns="" id="{D74E3C63-35B1-4839-AFF7-3B6150C957C0}"/>
                      </a:ext>
                    </a:extLst>
                  </p:cNvPr>
                  <p:cNvSpPr txBox="1"/>
                  <p:nvPr/>
                </p:nvSpPr>
                <p:spPr>
                  <a:xfrm>
                    <a:off x="7607495" y="3779106"/>
                    <a:ext cx="349231" cy="3079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oMath>
                      </m:oMathPara>
                    </a14:m>
                    <a:endParaRPr lang="ru-RU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1" name="TextBox 40">
                    <a:extLst>
                      <a:ext uri="{FF2B5EF4-FFF2-40B4-BE49-F238E27FC236}">
                        <a16:creationId xmlns:a16="http://schemas.microsoft.com/office/drawing/2014/main" id="{9485A152-5246-4FBB-AB35-58E2FAE270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7495" y="3779106"/>
                    <a:ext cx="349231" cy="3079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82" name="Группа 181">
                <a:extLst>
                  <a:ext uri="{FF2B5EF4-FFF2-40B4-BE49-F238E27FC236}">
                    <a16:creationId xmlns:a16="http://schemas.microsoft.com/office/drawing/2014/main" xmlns="" id="{B9367775-3652-4A71-AA72-AEB7155D1FBF}"/>
                  </a:ext>
                </a:extLst>
              </p:cNvPr>
              <p:cNvGrpSpPr/>
              <p:nvPr/>
            </p:nvGrpSpPr>
            <p:grpSpPr>
              <a:xfrm>
                <a:off x="5531866" y="3671938"/>
                <a:ext cx="253381" cy="374274"/>
                <a:chOff x="7376969" y="3299202"/>
                <a:chExt cx="253381" cy="374274"/>
              </a:xfrm>
            </p:grpSpPr>
            <p:grpSp>
              <p:nvGrpSpPr>
                <p:cNvPr id="188" name="Group 15">
                  <a:extLst>
                    <a:ext uri="{FF2B5EF4-FFF2-40B4-BE49-F238E27FC236}">
                      <a16:creationId xmlns:a16="http://schemas.microsoft.com/office/drawing/2014/main" xmlns="" id="{D218E046-5E6C-4C09-8C21-4E3A8C4969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>
                  <a:off x="7427571" y="3470696"/>
                  <a:ext cx="349852" cy="55707"/>
                  <a:chOff x="6300" y="12617"/>
                  <a:chExt cx="794" cy="114"/>
                </a:xfrm>
              </p:grpSpPr>
              <p:grpSp>
                <p:nvGrpSpPr>
                  <p:cNvPr id="190" name="Group 16">
                    <a:extLst>
                      <a:ext uri="{FF2B5EF4-FFF2-40B4-BE49-F238E27FC236}">
                        <a16:creationId xmlns:a16="http://schemas.microsoft.com/office/drawing/2014/main" xmlns="" id="{D48F7BBC-E265-430E-9A20-B9430CDEF65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617"/>
                    <a:ext cx="403" cy="99"/>
                    <a:chOff x="6300" y="12382"/>
                    <a:chExt cx="1271" cy="334"/>
                  </a:xfrm>
                </p:grpSpPr>
                <p:grpSp>
                  <p:nvGrpSpPr>
                    <p:cNvPr id="206" name="Group 17">
                      <a:extLst>
                        <a:ext uri="{FF2B5EF4-FFF2-40B4-BE49-F238E27FC236}">
                          <a16:creationId xmlns:a16="http://schemas.microsoft.com/office/drawing/2014/main" xmlns="" id="{4AA2D036-F80A-433E-B330-91505978A6B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214" name="Group 18">
                        <a:extLst>
                          <a:ext uri="{FF2B5EF4-FFF2-40B4-BE49-F238E27FC236}">
                            <a16:creationId xmlns:a16="http://schemas.microsoft.com/office/drawing/2014/main" xmlns="" id="{042EF456-A6F5-43E4-8A34-89A485243AB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218" name="Arc 19">
                          <a:extLst>
                            <a:ext uri="{FF2B5EF4-FFF2-40B4-BE49-F238E27FC236}">
                              <a16:creationId xmlns:a16="http://schemas.microsoft.com/office/drawing/2014/main" xmlns="" id="{19778565-1240-4CFA-B318-2341DB0BBC8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19" name="Arc 20">
                          <a:extLst>
                            <a:ext uri="{FF2B5EF4-FFF2-40B4-BE49-F238E27FC236}">
                              <a16:creationId xmlns:a16="http://schemas.microsoft.com/office/drawing/2014/main" xmlns="" id="{8098C266-77A2-4C9C-8FB6-60AEABE40E0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15" name="Group 21">
                        <a:extLst>
                          <a:ext uri="{FF2B5EF4-FFF2-40B4-BE49-F238E27FC236}">
                            <a16:creationId xmlns:a16="http://schemas.microsoft.com/office/drawing/2014/main" xmlns="" id="{C955B6D0-7B56-4510-AF7A-2ED8A5C37DC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216" name="Arc 22">
                          <a:extLst>
                            <a:ext uri="{FF2B5EF4-FFF2-40B4-BE49-F238E27FC236}">
                              <a16:creationId xmlns:a16="http://schemas.microsoft.com/office/drawing/2014/main" xmlns="" id="{E0D541DC-6C57-45D3-9EB8-ACA343B0F38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17" name="Arc 23">
                          <a:extLst>
                            <a:ext uri="{FF2B5EF4-FFF2-40B4-BE49-F238E27FC236}">
                              <a16:creationId xmlns:a16="http://schemas.microsoft.com/office/drawing/2014/main" xmlns="" id="{755A51A5-970F-4F37-8407-BC129A19CE6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207" name="Group 24">
                      <a:extLst>
                        <a:ext uri="{FF2B5EF4-FFF2-40B4-BE49-F238E27FC236}">
                          <a16:creationId xmlns:a16="http://schemas.microsoft.com/office/drawing/2014/main" xmlns="" id="{A7F47F04-4028-40E7-A67F-227CEA65995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37" y="1239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208" name="Group 25">
                        <a:extLst>
                          <a:ext uri="{FF2B5EF4-FFF2-40B4-BE49-F238E27FC236}">
                            <a16:creationId xmlns:a16="http://schemas.microsoft.com/office/drawing/2014/main" xmlns="" id="{D2DA221B-2EEB-4849-8D6E-BCF56F5D5B2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212" name="Arc 26">
                          <a:extLst>
                            <a:ext uri="{FF2B5EF4-FFF2-40B4-BE49-F238E27FC236}">
                              <a16:creationId xmlns:a16="http://schemas.microsoft.com/office/drawing/2014/main" xmlns="" id="{A93D32FF-D337-4630-9D26-DFE18E30A49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13" name="Arc 27">
                          <a:extLst>
                            <a:ext uri="{FF2B5EF4-FFF2-40B4-BE49-F238E27FC236}">
                              <a16:creationId xmlns:a16="http://schemas.microsoft.com/office/drawing/2014/main" xmlns="" id="{8F6207DC-B8C2-4B25-A302-348A12C3BB1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09" name="Group 28">
                        <a:extLst>
                          <a:ext uri="{FF2B5EF4-FFF2-40B4-BE49-F238E27FC236}">
                            <a16:creationId xmlns:a16="http://schemas.microsoft.com/office/drawing/2014/main" xmlns="" id="{10EEA917-41AD-44C1-9E43-FDA9AE864D2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210" name="Arc 29">
                          <a:extLst>
                            <a:ext uri="{FF2B5EF4-FFF2-40B4-BE49-F238E27FC236}">
                              <a16:creationId xmlns:a16="http://schemas.microsoft.com/office/drawing/2014/main" xmlns="" id="{E7F3CA44-AF50-45D9-BFA0-31B7F1CF694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11" name="Arc 30">
                          <a:extLst>
                            <a:ext uri="{FF2B5EF4-FFF2-40B4-BE49-F238E27FC236}">
                              <a16:creationId xmlns:a16="http://schemas.microsoft.com/office/drawing/2014/main" xmlns="" id="{539AB47F-5667-4852-B079-4720C2618A2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  <p:grpSp>
                <p:nvGrpSpPr>
                  <p:cNvPr id="191" name="Group 31">
                    <a:extLst>
                      <a:ext uri="{FF2B5EF4-FFF2-40B4-BE49-F238E27FC236}">
                        <a16:creationId xmlns:a16="http://schemas.microsoft.com/office/drawing/2014/main" xmlns="" id="{67283190-8251-4860-A946-98A0AF8E1B2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691" y="12632"/>
                    <a:ext cx="403" cy="99"/>
                    <a:chOff x="6300" y="12382"/>
                    <a:chExt cx="1271" cy="334"/>
                  </a:xfrm>
                </p:grpSpPr>
                <p:grpSp>
                  <p:nvGrpSpPr>
                    <p:cNvPr id="192" name="Group 32">
                      <a:extLst>
                        <a:ext uri="{FF2B5EF4-FFF2-40B4-BE49-F238E27FC236}">
                          <a16:creationId xmlns:a16="http://schemas.microsoft.com/office/drawing/2014/main" xmlns="" id="{7337CEB1-38A5-4FC3-B735-73644ED1A33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200" name="Group 33">
                        <a:extLst>
                          <a:ext uri="{FF2B5EF4-FFF2-40B4-BE49-F238E27FC236}">
                            <a16:creationId xmlns:a16="http://schemas.microsoft.com/office/drawing/2014/main" xmlns="" id="{07DDC6C7-BE56-45AB-B995-62ECA02F7B4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204" name="Arc 34">
                          <a:extLst>
                            <a:ext uri="{FF2B5EF4-FFF2-40B4-BE49-F238E27FC236}">
                              <a16:creationId xmlns:a16="http://schemas.microsoft.com/office/drawing/2014/main" xmlns="" id="{034C72E2-0E43-42B9-A76D-8B5442695B6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05" name="Arc 35">
                          <a:extLst>
                            <a:ext uri="{FF2B5EF4-FFF2-40B4-BE49-F238E27FC236}">
                              <a16:creationId xmlns:a16="http://schemas.microsoft.com/office/drawing/2014/main" xmlns="" id="{0588218A-95E7-4374-96C4-AC0A5EB1268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01" name="Group 36">
                        <a:extLst>
                          <a:ext uri="{FF2B5EF4-FFF2-40B4-BE49-F238E27FC236}">
                            <a16:creationId xmlns:a16="http://schemas.microsoft.com/office/drawing/2014/main" xmlns="" id="{835442F6-4B04-45C8-BA8A-97B03D33281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202" name="Arc 37">
                          <a:extLst>
                            <a:ext uri="{FF2B5EF4-FFF2-40B4-BE49-F238E27FC236}">
                              <a16:creationId xmlns:a16="http://schemas.microsoft.com/office/drawing/2014/main" xmlns="" id="{DF3A42A7-FA4D-401B-A314-A13DBA9396F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03" name="Arc 38">
                          <a:extLst>
                            <a:ext uri="{FF2B5EF4-FFF2-40B4-BE49-F238E27FC236}">
                              <a16:creationId xmlns:a16="http://schemas.microsoft.com/office/drawing/2014/main" xmlns="" id="{6E8C4928-E52C-4307-BAC2-9D0B8C6B06F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93" name="Group 39">
                      <a:extLst>
                        <a:ext uri="{FF2B5EF4-FFF2-40B4-BE49-F238E27FC236}">
                          <a16:creationId xmlns:a16="http://schemas.microsoft.com/office/drawing/2014/main" xmlns="" id="{75745756-4CDC-4496-BAB9-0E07EF6C8C2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37" y="1239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194" name="Group 40">
                        <a:extLst>
                          <a:ext uri="{FF2B5EF4-FFF2-40B4-BE49-F238E27FC236}">
                            <a16:creationId xmlns:a16="http://schemas.microsoft.com/office/drawing/2014/main" xmlns="" id="{CFA9433D-1003-490D-BECB-BADAEA08101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198" name="Arc 41">
                          <a:extLst>
                            <a:ext uri="{FF2B5EF4-FFF2-40B4-BE49-F238E27FC236}">
                              <a16:creationId xmlns:a16="http://schemas.microsoft.com/office/drawing/2014/main" xmlns="" id="{BECB6341-E07C-4CE9-B477-AC8E373B88E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9" name="Arc 42">
                          <a:extLst>
                            <a:ext uri="{FF2B5EF4-FFF2-40B4-BE49-F238E27FC236}">
                              <a16:creationId xmlns:a16="http://schemas.microsoft.com/office/drawing/2014/main" xmlns="" id="{455CB3C1-D8FC-416D-BD22-C76B80DFBD5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95" name="Group 43">
                        <a:extLst>
                          <a:ext uri="{FF2B5EF4-FFF2-40B4-BE49-F238E27FC236}">
                            <a16:creationId xmlns:a16="http://schemas.microsoft.com/office/drawing/2014/main" xmlns="" id="{AA68B46D-8B32-44E8-A71F-9018AAB8708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196" name="Arc 44">
                          <a:extLst>
                            <a:ext uri="{FF2B5EF4-FFF2-40B4-BE49-F238E27FC236}">
                              <a16:creationId xmlns:a16="http://schemas.microsoft.com/office/drawing/2014/main" xmlns="" id="{0AAB3773-37B1-4A2E-9DE1-36B57E619D9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7" name="Arc 45">
                          <a:extLst>
                            <a:ext uri="{FF2B5EF4-FFF2-40B4-BE49-F238E27FC236}">
                              <a16:creationId xmlns:a16="http://schemas.microsoft.com/office/drawing/2014/main" xmlns="" id="{67BC61D0-657D-489E-80F9-4C9F98FC212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  <p:pic>
              <p:nvPicPr>
                <p:cNvPr id="189" name="Рисунок 188">
                  <a:extLst>
                    <a:ext uri="{FF2B5EF4-FFF2-40B4-BE49-F238E27FC236}">
                      <a16:creationId xmlns:a16="http://schemas.microsoft.com/office/drawing/2014/main" xmlns="" id="{F099F9E2-1C3C-4749-A7BE-6881A9D0A1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76969" y="3299202"/>
                  <a:ext cx="225572" cy="213378"/>
                </a:xfrm>
                <a:prstGeom prst="rect">
                  <a:avLst/>
                </a:prstGeom>
              </p:spPr>
            </p:pic>
          </p:grpSp>
          <p:grpSp>
            <p:nvGrpSpPr>
              <p:cNvPr id="183" name="Группа 182">
                <a:extLst>
                  <a:ext uri="{FF2B5EF4-FFF2-40B4-BE49-F238E27FC236}">
                    <a16:creationId xmlns:a16="http://schemas.microsoft.com/office/drawing/2014/main" xmlns="" id="{4444D420-AC98-41A3-A46A-0A7881692FE1}"/>
                  </a:ext>
                </a:extLst>
              </p:cNvPr>
              <p:cNvGrpSpPr/>
              <p:nvPr/>
            </p:nvGrpSpPr>
            <p:grpSpPr>
              <a:xfrm>
                <a:off x="4695875" y="4036208"/>
                <a:ext cx="1411850" cy="533998"/>
                <a:chOff x="501977" y="2436877"/>
                <a:chExt cx="1411850" cy="5339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5" name="TextBox 40">
                      <a:extLst>
                        <a:ext uri="{FF2B5EF4-FFF2-40B4-BE49-F238E27FC236}">
                          <a16:creationId xmlns:a16="http://schemas.microsoft.com/office/drawing/2014/main" xmlns="" id="{C6A21E49-CEC3-4C59-843E-D0B87C8AC0E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1977" y="2553152"/>
                      <a:ext cx="349515" cy="3083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1" i="1" kern="12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85" name="TextBox 40">
                      <a:extLst>
                        <a:ext uri="{FF2B5EF4-FFF2-40B4-BE49-F238E27FC236}">
                          <a16:creationId xmlns:a16="http://schemas.microsoft.com/office/drawing/2014/main" id="{C6A21E49-CEC3-4C59-843E-D0B87C8AC0E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1977" y="2553152"/>
                      <a:ext cx="349515" cy="308397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86" name="Овал 185">
                  <a:extLst>
                    <a:ext uri="{FF2B5EF4-FFF2-40B4-BE49-F238E27FC236}">
                      <a16:creationId xmlns:a16="http://schemas.microsoft.com/office/drawing/2014/main" xmlns="" id="{2910077D-8828-43BC-A364-A181ECB29F3D}"/>
                    </a:ext>
                  </a:extLst>
                </p:cNvPr>
                <p:cNvSpPr/>
                <p:nvPr/>
              </p:nvSpPr>
              <p:spPr>
                <a:xfrm>
                  <a:off x="1189967" y="2436877"/>
                  <a:ext cx="723860" cy="533998"/>
                </a:xfrm>
                <a:prstGeom prst="ellipse">
                  <a:avLst/>
                </a:prstGeom>
                <a:solidFill>
                  <a:srgbClr val="FFCC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dirty="0"/>
                </a:p>
              </p:txBody>
            </p:sp>
            <p:cxnSp>
              <p:nvCxnSpPr>
                <p:cNvPr id="187" name="Прямая соединительная линия 186">
                  <a:extLst>
                    <a:ext uri="{FF2B5EF4-FFF2-40B4-BE49-F238E27FC236}">
                      <a16:creationId xmlns:a16="http://schemas.microsoft.com/office/drawing/2014/main" xmlns="" id="{6A4CB18B-5F4E-4C5C-BF49-16903C90350E}"/>
                    </a:ext>
                  </a:extLst>
                </p:cNvPr>
                <p:cNvCxnSpPr/>
                <p:nvPr/>
              </p:nvCxnSpPr>
              <p:spPr>
                <a:xfrm flipV="1">
                  <a:off x="840736" y="2707794"/>
                  <a:ext cx="356829" cy="8837"/>
                </a:xfrm>
                <a:prstGeom prst="line">
                  <a:avLst/>
                </a:prstGeom>
                <a:noFill/>
                <a:ln w="76200" cap="flat" cmpd="dbl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4" name="TextBox 40">
                    <a:extLst>
                      <a:ext uri="{FF2B5EF4-FFF2-40B4-BE49-F238E27FC236}">
                        <a16:creationId xmlns:a16="http://schemas.microsoft.com/office/drawing/2014/main" xmlns="" id="{7C88879B-D5B0-497E-B182-BFCEFF6F16D8}"/>
                      </a:ext>
                    </a:extLst>
                  </p:cNvPr>
                  <p:cNvSpPr txBox="1"/>
                  <p:nvPr/>
                </p:nvSpPr>
                <p:spPr>
                  <a:xfrm>
                    <a:off x="6122354" y="4249634"/>
                    <a:ext cx="349515" cy="3083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b="1" i="1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1600" b="1" i="1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4" name="TextBox 40">
                    <a:extLst>
                      <a:ext uri="{FF2B5EF4-FFF2-40B4-BE49-F238E27FC236}">
                        <a16:creationId xmlns:a16="http://schemas.microsoft.com/office/drawing/2014/main" id="{7C88879B-D5B0-497E-B182-BFCEFF6F16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2354" y="4249634"/>
                    <a:ext cx="349515" cy="30839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8621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1" name="Группа 130">
              <a:extLst>
                <a:ext uri="{FF2B5EF4-FFF2-40B4-BE49-F238E27FC236}">
                  <a16:creationId xmlns:a16="http://schemas.microsoft.com/office/drawing/2014/main" xmlns="" id="{1D22F36E-6BD1-4A31-B109-D32AB54C9BE9}"/>
                </a:ext>
              </a:extLst>
            </p:cNvPr>
            <p:cNvGrpSpPr/>
            <p:nvPr/>
          </p:nvGrpSpPr>
          <p:grpSpPr>
            <a:xfrm>
              <a:off x="2622960" y="4785278"/>
              <a:ext cx="3322015" cy="1013919"/>
              <a:chOff x="2622960" y="4785278"/>
              <a:chExt cx="3322015" cy="10139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Box 40">
                    <a:extLst>
                      <a:ext uri="{FF2B5EF4-FFF2-40B4-BE49-F238E27FC236}">
                        <a16:creationId xmlns:a16="http://schemas.microsoft.com/office/drawing/2014/main" xmlns="" id="{9038F682-F7C8-4849-812A-05CAFA20358F}"/>
                      </a:ext>
                    </a:extLst>
                  </p:cNvPr>
                  <p:cNvSpPr txBox="1"/>
                  <p:nvPr/>
                </p:nvSpPr>
                <p:spPr>
                  <a:xfrm>
                    <a:off x="5595416" y="5490806"/>
                    <a:ext cx="349559" cy="3083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sub>
                          </m:sSub>
                        </m:oMath>
                      </m:oMathPara>
                    </a14:m>
                    <a:endParaRPr lang="ru-RU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21" name="TextBox 40">
                    <a:extLst>
                      <a:ext uri="{FF2B5EF4-FFF2-40B4-BE49-F238E27FC236}">
                        <a16:creationId xmlns:a16="http://schemas.microsoft.com/office/drawing/2014/main" id="{DB6D4E57-8F07-45C3-A5BB-6D75FC6D947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5416" y="5490806"/>
                    <a:ext cx="349559" cy="30839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3" name="Прямая со стрелкой 132">
                <a:extLst>
                  <a:ext uri="{FF2B5EF4-FFF2-40B4-BE49-F238E27FC236}">
                    <a16:creationId xmlns:a16="http://schemas.microsoft.com/office/drawing/2014/main" xmlns="" id="{76D726A9-DBB5-45E8-930F-B7D14BF9CB29}"/>
                  </a:ext>
                </a:extLst>
              </p:cNvPr>
              <p:cNvCxnSpPr/>
              <p:nvPr/>
            </p:nvCxnSpPr>
            <p:spPr>
              <a:xfrm>
                <a:off x="5119955" y="5417688"/>
                <a:ext cx="468147" cy="276324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Прямая со стрелкой 133">
                <a:extLst>
                  <a:ext uri="{FF2B5EF4-FFF2-40B4-BE49-F238E27FC236}">
                    <a16:creationId xmlns:a16="http://schemas.microsoft.com/office/drawing/2014/main" xmlns="" id="{39B1E9FB-E04E-4E13-AA3C-DCCCEEDD430D}"/>
                  </a:ext>
                </a:extLst>
              </p:cNvPr>
              <p:cNvCxnSpPr/>
              <p:nvPr/>
            </p:nvCxnSpPr>
            <p:spPr>
              <a:xfrm flipV="1">
                <a:off x="5134584" y="5088657"/>
                <a:ext cx="394999" cy="325583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5" name="Овал 134">
                <a:extLst>
                  <a:ext uri="{FF2B5EF4-FFF2-40B4-BE49-F238E27FC236}">
                    <a16:creationId xmlns:a16="http://schemas.microsoft.com/office/drawing/2014/main" xmlns="" id="{1A5B6091-B029-4547-A3F2-DBD9235133DA}"/>
                  </a:ext>
                </a:extLst>
              </p:cNvPr>
              <p:cNvSpPr/>
              <p:nvPr/>
            </p:nvSpPr>
            <p:spPr>
              <a:xfrm>
                <a:off x="4381162" y="5169087"/>
                <a:ext cx="723859" cy="533786"/>
              </a:xfrm>
              <a:prstGeom prst="ellipse">
                <a:avLst/>
              </a:prstGeom>
              <a:solidFill>
                <a:srgbClr val="FFCC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136" name="Прямая соединительная линия 135">
                <a:extLst>
                  <a:ext uri="{FF2B5EF4-FFF2-40B4-BE49-F238E27FC236}">
                    <a16:creationId xmlns:a16="http://schemas.microsoft.com/office/drawing/2014/main" xmlns="" id="{0933F920-58C9-43CB-AB44-EF1FB47D284B}"/>
                  </a:ext>
                </a:extLst>
              </p:cNvPr>
              <p:cNvCxnSpPr/>
              <p:nvPr/>
            </p:nvCxnSpPr>
            <p:spPr>
              <a:xfrm flipV="1">
                <a:off x="4034811" y="5441146"/>
                <a:ext cx="356829" cy="8834"/>
              </a:xfrm>
              <a:prstGeom prst="line">
                <a:avLst/>
              </a:prstGeom>
              <a:noFill/>
              <a:ln w="76200" cap="flat" cmpd="dbl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TextBox 40">
                    <a:extLst>
                      <a:ext uri="{FF2B5EF4-FFF2-40B4-BE49-F238E27FC236}">
                        <a16:creationId xmlns:a16="http://schemas.microsoft.com/office/drawing/2014/main" xmlns="" id="{607B280F-D1B2-4CEA-8E10-D9119FB25D94}"/>
                      </a:ext>
                    </a:extLst>
                  </p:cNvPr>
                  <p:cNvSpPr txBox="1"/>
                  <p:nvPr/>
                </p:nvSpPr>
                <p:spPr>
                  <a:xfrm>
                    <a:off x="5534580" y="4931643"/>
                    <a:ext cx="349231" cy="3079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oMath>
                      </m:oMathPara>
                    </a14:m>
                    <a:endParaRPr lang="ru-RU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26" name="TextBox 40">
                    <a:extLst>
                      <a:ext uri="{FF2B5EF4-FFF2-40B4-BE49-F238E27FC236}">
                        <a16:creationId xmlns:a16="http://schemas.microsoft.com/office/drawing/2014/main" id="{0CD43E15-C40F-4A13-8194-53E69E3206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34580" y="4931643"/>
                    <a:ext cx="349231" cy="30795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38" name="Группа 137">
                <a:extLst>
                  <a:ext uri="{FF2B5EF4-FFF2-40B4-BE49-F238E27FC236}">
                    <a16:creationId xmlns:a16="http://schemas.microsoft.com/office/drawing/2014/main" xmlns="" id="{ED5366FD-E94F-4131-9E1A-7793358912D2}"/>
                  </a:ext>
                </a:extLst>
              </p:cNvPr>
              <p:cNvGrpSpPr/>
              <p:nvPr/>
            </p:nvGrpSpPr>
            <p:grpSpPr>
              <a:xfrm>
                <a:off x="2622960" y="5188745"/>
                <a:ext cx="1411850" cy="533998"/>
                <a:chOff x="501977" y="2436877"/>
                <a:chExt cx="1411850" cy="5339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3" name="TextBox 40">
                      <a:extLst>
                        <a:ext uri="{FF2B5EF4-FFF2-40B4-BE49-F238E27FC236}">
                          <a16:creationId xmlns:a16="http://schemas.microsoft.com/office/drawing/2014/main" xmlns="" id="{331646AB-8BE8-4D83-BC8D-0CA9CE6CDB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1977" y="2553152"/>
                      <a:ext cx="349515" cy="3083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1" i="1" kern="12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oMath>
                        </m:oMathPara>
                      </a14:m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73" name="TextBox 40">
                      <a:extLst>
                        <a:ext uri="{FF2B5EF4-FFF2-40B4-BE49-F238E27FC236}">
                          <a16:creationId xmlns:a16="http://schemas.microsoft.com/office/drawing/2014/main" id="{331646AB-8BE8-4D83-BC8D-0CA9CE6CDB2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1977" y="2553152"/>
                      <a:ext cx="349515" cy="308397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74" name="Овал 173">
                  <a:extLst>
                    <a:ext uri="{FF2B5EF4-FFF2-40B4-BE49-F238E27FC236}">
                      <a16:creationId xmlns:a16="http://schemas.microsoft.com/office/drawing/2014/main" xmlns="" id="{E3F209C2-C4D4-4A29-9131-73D804A64028}"/>
                    </a:ext>
                  </a:extLst>
                </p:cNvPr>
                <p:cNvSpPr/>
                <p:nvPr/>
              </p:nvSpPr>
              <p:spPr>
                <a:xfrm>
                  <a:off x="1189967" y="2436877"/>
                  <a:ext cx="723860" cy="533998"/>
                </a:xfrm>
                <a:prstGeom prst="ellipse">
                  <a:avLst/>
                </a:prstGeom>
                <a:solidFill>
                  <a:srgbClr val="FFCC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dirty="0"/>
                </a:p>
              </p:txBody>
            </p:sp>
            <p:cxnSp>
              <p:nvCxnSpPr>
                <p:cNvPr id="175" name="Прямая соединительная линия 174">
                  <a:extLst>
                    <a:ext uri="{FF2B5EF4-FFF2-40B4-BE49-F238E27FC236}">
                      <a16:creationId xmlns:a16="http://schemas.microsoft.com/office/drawing/2014/main" xmlns="" id="{C6397002-55B8-4DC5-98C8-1D02179F648A}"/>
                    </a:ext>
                  </a:extLst>
                </p:cNvPr>
                <p:cNvCxnSpPr/>
                <p:nvPr/>
              </p:nvCxnSpPr>
              <p:spPr>
                <a:xfrm flipV="1">
                  <a:off x="840736" y="2707794"/>
                  <a:ext cx="356829" cy="8837"/>
                </a:xfrm>
                <a:prstGeom prst="line">
                  <a:avLst/>
                </a:prstGeom>
                <a:noFill/>
                <a:ln w="76200" cap="flat" cmpd="dbl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TextBox 40">
                    <a:extLst>
                      <a:ext uri="{FF2B5EF4-FFF2-40B4-BE49-F238E27FC236}">
                        <a16:creationId xmlns:a16="http://schemas.microsoft.com/office/drawing/2014/main" xmlns="" id="{AA158E5B-AE14-4FB4-AEDD-FDA68B958D10}"/>
                      </a:ext>
                    </a:extLst>
                  </p:cNvPr>
                  <p:cNvSpPr txBox="1"/>
                  <p:nvPr/>
                </p:nvSpPr>
                <p:spPr>
                  <a:xfrm>
                    <a:off x="4049439" y="5402171"/>
                    <a:ext cx="349515" cy="3083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b="1" i="1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1600" b="1" i="1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9" name="TextBox 40">
                    <a:extLst>
                      <a:ext uri="{FF2B5EF4-FFF2-40B4-BE49-F238E27FC236}">
                        <a16:creationId xmlns:a16="http://schemas.microsoft.com/office/drawing/2014/main" id="{AA158E5B-AE14-4FB4-AEDD-FDA68B958D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9439" y="5402171"/>
                    <a:ext cx="349515" cy="30839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8621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40" name="Группа 139">
                <a:extLst>
                  <a:ext uri="{FF2B5EF4-FFF2-40B4-BE49-F238E27FC236}">
                    <a16:creationId xmlns:a16="http://schemas.microsoft.com/office/drawing/2014/main" xmlns="" id="{08F23049-451C-4DE9-A36C-B5FA337D216E}"/>
                  </a:ext>
                </a:extLst>
              </p:cNvPr>
              <p:cNvGrpSpPr/>
              <p:nvPr/>
            </p:nvGrpSpPr>
            <p:grpSpPr>
              <a:xfrm>
                <a:off x="4515916" y="4785278"/>
                <a:ext cx="253381" cy="374274"/>
                <a:chOff x="7376969" y="3299202"/>
                <a:chExt cx="253381" cy="374274"/>
              </a:xfrm>
            </p:grpSpPr>
            <p:grpSp>
              <p:nvGrpSpPr>
                <p:cNvPr id="141" name="Group 15">
                  <a:extLst>
                    <a:ext uri="{FF2B5EF4-FFF2-40B4-BE49-F238E27FC236}">
                      <a16:creationId xmlns:a16="http://schemas.microsoft.com/office/drawing/2014/main" xmlns="" id="{CE32EC25-CE7A-4EEB-9E07-98BECD398D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>
                  <a:off x="7427571" y="3470696"/>
                  <a:ext cx="349852" cy="55707"/>
                  <a:chOff x="6300" y="12617"/>
                  <a:chExt cx="794" cy="114"/>
                </a:xfrm>
              </p:grpSpPr>
              <p:grpSp>
                <p:nvGrpSpPr>
                  <p:cNvPr id="143" name="Group 16">
                    <a:extLst>
                      <a:ext uri="{FF2B5EF4-FFF2-40B4-BE49-F238E27FC236}">
                        <a16:creationId xmlns:a16="http://schemas.microsoft.com/office/drawing/2014/main" xmlns="" id="{131F37BF-CC74-433C-86A4-23B00968EBF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617"/>
                    <a:ext cx="403" cy="99"/>
                    <a:chOff x="6300" y="12382"/>
                    <a:chExt cx="1271" cy="334"/>
                  </a:xfrm>
                </p:grpSpPr>
                <p:grpSp>
                  <p:nvGrpSpPr>
                    <p:cNvPr id="159" name="Group 17">
                      <a:extLst>
                        <a:ext uri="{FF2B5EF4-FFF2-40B4-BE49-F238E27FC236}">
                          <a16:creationId xmlns:a16="http://schemas.microsoft.com/office/drawing/2014/main" xmlns="" id="{E5987A2A-B9BE-40F5-9AEA-C5E0007EF61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167" name="Group 18">
                        <a:extLst>
                          <a:ext uri="{FF2B5EF4-FFF2-40B4-BE49-F238E27FC236}">
                            <a16:creationId xmlns:a16="http://schemas.microsoft.com/office/drawing/2014/main" xmlns="" id="{903F883B-8813-44DC-A557-15A713492A3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171" name="Arc 19">
                          <a:extLst>
                            <a:ext uri="{FF2B5EF4-FFF2-40B4-BE49-F238E27FC236}">
                              <a16:creationId xmlns:a16="http://schemas.microsoft.com/office/drawing/2014/main" xmlns="" id="{5B1DC254-7109-4A6F-82F6-81381FD6EC8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2" name="Arc 20">
                          <a:extLst>
                            <a:ext uri="{FF2B5EF4-FFF2-40B4-BE49-F238E27FC236}">
                              <a16:creationId xmlns:a16="http://schemas.microsoft.com/office/drawing/2014/main" xmlns="" id="{4DBDDE51-4377-4EF1-880C-1C9332BDA1B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68" name="Group 21">
                        <a:extLst>
                          <a:ext uri="{FF2B5EF4-FFF2-40B4-BE49-F238E27FC236}">
                            <a16:creationId xmlns:a16="http://schemas.microsoft.com/office/drawing/2014/main" xmlns="" id="{B064BE77-ADA0-46C9-80F9-85EF75DB123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169" name="Arc 22">
                          <a:extLst>
                            <a:ext uri="{FF2B5EF4-FFF2-40B4-BE49-F238E27FC236}">
                              <a16:creationId xmlns:a16="http://schemas.microsoft.com/office/drawing/2014/main" xmlns="" id="{07683C89-78B1-4C8D-8E8F-D993135A603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0" name="Arc 23">
                          <a:extLst>
                            <a:ext uri="{FF2B5EF4-FFF2-40B4-BE49-F238E27FC236}">
                              <a16:creationId xmlns:a16="http://schemas.microsoft.com/office/drawing/2014/main" xmlns="" id="{5FCCFAB6-3667-4F2B-A5C3-18DCC5FA4E5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60" name="Group 24">
                      <a:extLst>
                        <a:ext uri="{FF2B5EF4-FFF2-40B4-BE49-F238E27FC236}">
                          <a16:creationId xmlns:a16="http://schemas.microsoft.com/office/drawing/2014/main" xmlns="" id="{C2DABF82-0A87-4C73-8FE7-69DB2C3ABAF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37" y="1239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161" name="Group 25">
                        <a:extLst>
                          <a:ext uri="{FF2B5EF4-FFF2-40B4-BE49-F238E27FC236}">
                            <a16:creationId xmlns:a16="http://schemas.microsoft.com/office/drawing/2014/main" xmlns="" id="{E295385D-7EAA-456B-89EF-1152CF925FB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165" name="Arc 26">
                          <a:extLst>
                            <a:ext uri="{FF2B5EF4-FFF2-40B4-BE49-F238E27FC236}">
                              <a16:creationId xmlns:a16="http://schemas.microsoft.com/office/drawing/2014/main" xmlns="" id="{51B455B5-0BDE-41C8-A046-AE6C918C183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6" name="Arc 27">
                          <a:extLst>
                            <a:ext uri="{FF2B5EF4-FFF2-40B4-BE49-F238E27FC236}">
                              <a16:creationId xmlns:a16="http://schemas.microsoft.com/office/drawing/2014/main" xmlns="" id="{C71FF53B-0900-4C26-AFB3-194179E7555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62" name="Group 28">
                        <a:extLst>
                          <a:ext uri="{FF2B5EF4-FFF2-40B4-BE49-F238E27FC236}">
                            <a16:creationId xmlns:a16="http://schemas.microsoft.com/office/drawing/2014/main" xmlns="" id="{AFC3687E-D284-4E03-8A2C-4F9C0218CA3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163" name="Arc 29">
                          <a:extLst>
                            <a:ext uri="{FF2B5EF4-FFF2-40B4-BE49-F238E27FC236}">
                              <a16:creationId xmlns:a16="http://schemas.microsoft.com/office/drawing/2014/main" xmlns="" id="{A1E32424-21E0-4BEC-84E7-C0C3FDE35BF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4" name="Arc 30">
                          <a:extLst>
                            <a:ext uri="{FF2B5EF4-FFF2-40B4-BE49-F238E27FC236}">
                              <a16:creationId xmlns:a16="http://schemas.microsoft.com/office/drawing/2014/main" xmlns="" id="{CD620264-02A2-41E2-B7B8-4439BA71D0D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  <p:grpSp>
                <p:nvGrpSpPr>
                  <p:cNvPr id="144" name="Group 31">
                    <a:extLst>
                      <a:ext uri="{FF2B5EF4-FFF2-40B4-BE49-F238E27FC236}">
                        <a16:creationId xmlns:a16="http://schemas.microsoft.com/office/drawing/2014/main" xmlns="" id="{E60A84AD-6B53-4C5B-9550-4E8885F2BEB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691" y="12632"/>
                    <a:ext cx="403" cy="99"/>
                    <a:chOff x="6300" y="12382"/>
                    <a:chExt cx="1271" cy="334"/>
                  </a:xfrm>
                </p:grpSpPr>
                <p:grpSp>
                  <p:nvGrpSpPr>
                    <p:cNvPr id="145" name="Group 32">
                      <a:extLst>
                        <a:ext uri="{FF2B5EF4-FFF2-40B4-BE49-F238E27FC236}">
                          <a16:creationId xmlns:a16="http://schemas.microsoft.com/office/drawing/2014/main" xmlns="" id="{7FD40155-A23C-4802-AE7E-5DCCE0A6ECA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153" name="Group 33">
                        <a:extLst>
                          <a:ext uri="{FF2B5EF4-FFF2-40B4-BE49-F238E27FC236}">
                            <a16:creationId xmlns:a16="http://schemas.microsoft.com/office/drawing/2014/main" xmlns="" id="{C6E1EE44-F243-4CD5-8CB1-2C3D94D14EA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157" name="Arc 34">
                          <a:extLst>
                            <a:ext uri="{FF2B5EF4-FFF2-40B4-BE49-F238E27FC236}">
                              <a16:creationId xmlns:a16="http://schemas.microsoft.com/office/drawing/2014/main" xmlns="" id="{3F47712B-7629-434D-B6F1-7B966266136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8" name="Arc 35">
                          <a:extLst>
                            <a:ext uri="{FF2B5EF4-FFF2-40B4-BE49-F238E27FC236}">
                              <a16:creationId xmlns:a16="http://schemas.microsoft.com/office/drawing/2014/main" xmlns="" id="{E1EB50ED-B496-49C1-8324-F422F0E1BA3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54" name="Group 36">
                        <a:extLst>
                          <a:ext uri="{FF2B5EF4-FFF2-40B4-BE49-F238E27FC236}">
                            <a16:creationId xmlns:a16="http://schemas.microsoft.com/office/drawing/2014/main" xmlns="" id="{8EE2A58A-57BD-45B6-9C6F-66BBBA77B03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155" name="Arc 37">
                          <a:extLst>
                            <a:ext uri="{FF2B5EF4-FFF2-40B4-BE49-F238E27FC236}">
                              <a16:creationId xmlns:a16="http://schemas.microsoft.com/office/drawing/2014/main" xmlns="" id="{80F93214-E242-41F8-9E9E-F5EF240F9E9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6" name="Arc 38">
                          <a:extLst>
                            <a:ext uri="{FF2B5EF4-FFF2-40B4-BE49-F238E27FC236}">
                              <a16:creationId xmlns:a16="http://schemas.microsoft.com/office/drawing/2014/main" xmlns="" id="{F37AE628-98F2-4A8D-92C4-6E055D8DFB4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46" name="Group 39">
                      <a:extLst>
                        <a:ext uri="{FF2B5EF4-FFF2-40B4-BE49-F238E27FC236}">
                          <a16:creationId xmlns:a16="http://schemas.microsoft.com/office/drawing/2014/main" xmlns="" id="{2C8CFFF6-9B4E-472E-93CA-87E1BF08B92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37" y="12392"/>
                      <a:ext cx="634" cy="324"/>
                      <a:chOff x="6300" y="12382"/>
                      <a:chExt cx="634" cy="324"/>
                    </a:xfrm>
                  </p:grpSpPr>
                  <p:grpSp>
                    <p:nvGrpSpPr>
                      <p:cNvPr id="147" name="Group 40">
                        <a:extLst>
                          <a:ext uri="{FF2B5EF4-FFF2-40B4-BE49-F238E27FC236}">
                            <a16:creationId xmlns:a16="http://schemas.microsoft.com/office/drawing/2014/main" xmlns="" id="{787B6EDB-75E4-4D9F-B4D9-A575AD6C422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0" y="12382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151" name="Arc 41">
                          <a:extLst>
                            <a:ext uri="{FF2B5EF4-FFF2-40B4-BE49-F238E27FC236}">
                              <a16:creationId xmlns:a16="http://schemas.microsoft.com/office/drawing/2014/main" xmlns="" id="{BBCA9A1E-FA4E-498D-BDE9-99456D0E3DF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2" name="Arc 42">
                          <a:extLst>
                            <a:ext uri="{FF2B5EF4-FFF2-40B4-BE49-F238E27FC236}">
                              <a16:creationId xmlns:a16="http://schemas.microsoft.com/office/drawing/2014/main" xmlns="" id="{EB9D3D01-79AE-41E7-A8C5-2361100941E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48" name="Group 43">
                        <a:extLst>
                          <a:ext uri="{FF2B5EF4-FFF2-40B4-BE49-F238E27FC236}">
                            <a16:creationId xmlns:a16="http://schemas.microsoft.com/office/drawing/2014/main" xmlns="" id="{D07CF6B9-097E-4B72-B32E-74853305992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6622" y="12534"/>
                        <a:ext cx="312" cy="172"/>
                        <a:chOff x="6300" y="12382"/>
                        <a:chExt cx="312" cy="172"/>
                      </a:xfrm>
                    </p:grpSpPr>
                    <p:sp>
                      <p:nvSpPr>
                        <p:cNvPr id="149" name="Arc 44">
                          <a:extLst>
                            <a:ext uri="{FF2B5EF4-FFF2-40B4-BE49-F238E27FC236}">
                              <a16:creationId xmlns:a16="http://schemas.microsoft.com/office/drawing/2014/main" xmlns="" id="{6708769E-F8AA-4B54-8B48-CAB2404CECB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0" y="1238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0" name="Arc 45">
                          <a:extLst>
                            <a:ext uri="{FF2B5EF4-FFF2-40B4-BE49-F238E27FC236}">
                              <a16:creationId xmlns:a16="http://schemas.microsoft.com/office/drawing/2014/main" xmlns="" id="{8095F6EB-B191-441A-BC96-F36AC95CC1C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6310" y="12372"/>
                          <a:ext cx="152" cy="17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  <p:pic>
              <p:nvPicPr>
                <p:cNvPr id="142" name="Рисунок 141">
                  <a:extLst>
                    <a:ext uri="{FF2B5EF4-FFF2-40B4-BE49-F238E27FC236}">
                      <a16:creationId xmlns:a16="http://schemas.microsoft.com/office/drawing/2014/main" xmlns="" id="{C3F6D7D5-1813-42D4-841B-46AE95A604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76969" y="3299202"/>
                  <a:ext cx="225572" cy="213378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009859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66EEC7-2F1D-44AD-9A10-F5E45E8D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5EFB7A-BB02-4F61-8A9A-065E86DE4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xmlns="" id="{B5E67067-FCF4-482C-B898-7DDB3CCA43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  <a:gradFill flip="none" rotWithShape="1">
                <a:gsLst>
                  <a:gs pos="0">
                    <a:srgbClr val="00CC66">
                      <a:tint val="66000"/>
                      <a:satMod val="160000"/>
                    </a:srgbClr>
                  </a:gs>
                  <a:gs pos="50000">
                    <a:srgbClr val="00CC66">
                      <a:tint val="44500"/>
                      <a:satMod val="160000"/>
                    </a:srgbClr>
                  </a:gs>
                  <a:gs pos="100000">
                    <a:srgbClr val="00CC66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r>
                        <a:rPr lang="ru-RU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ru-RU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B5E67067-FCF4-482C-B898-7DDB3CCA4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5B4BA15D-C03C-4CC5-8C25-B7194D7E9297}"/>
              </a:ext>
            </a:extLst>
          </p:cNvPr>
          <p:cNvSpPr txBox="1">
            <a:spLocks/>
          </p:cNvSpPr>
          <p:nvPr/>
        </p:nvSpPr>
        <p:spPr>
          <a:xfrm>
            <a:off x="436483" y="1484784"/>
            <a:ext cx="8229600" cy="4641379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b="1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b="1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b="1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600" b="1" i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600" b="1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Прямоугольник 126">
                <a:extLst>
                  <a:ext uri="{FF2B5EF4-FFF2-40B4-BE49-F238E27FC236}">
                    <a16:creationId xmlns:a16="http://schemas.microsoft.com/office/drawing/2014/main" xmlns="" id="{285C23C9-915D-43B8-AB4D-F01DFB845FBA}"/>
                  </a:ext>
                </a:extLst>
              </p:cNvPr>
              <p:cNvSpPr/>
              <p:nvPr/>
            </p:nvSpPr>
            <p:spPr>
              <a:xfrm>
                <a:off x="611561" y="1600200"/>
                <a:ext cx="8054522" cy="946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Учет промежуточного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ru-RU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ru-RU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ru-RU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𝟏𝟐𝟕𝟎</m:t>
                    </m:r>
                    <m:r>
                      <a:rPr lang="ru-RU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мезона приводит к появлению дополнительных диаграмм, дающих вклад </a:t>
                </a:r>
                <a:r>
                  <a:rPr lang="ru-RU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только</a:t>
                </a:r>
                <a:r>
                  <a:rPr lang="ru-RU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аксиальный форм-фактор.</a:t>
                </a:r>
              </a:p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Таким образом,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(0)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получен в виде:</a:t>
                </a:r>
              </a:p>
            </p:txBody>
          </p:sp>
        </mc:Choice>
        <mc:Fallback xmlns="">
          <p:sp>
            <p:nvSpPr>
              <p:cNvPr id="127" name="Прямоугольник 126">
                <a:extLst>
                  <a:ext uri="{FF2B5EF4-FFF2-40B4-BE49-F238E27FC236}">
                    <a16:creationId xmlns:a16="http://schemas.microsoft.com/office/drawing/2014/main" id="{285C23C9-915D-43B8-AB4D-F01DFB845F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1" y="1600200"/>
                <a:ext cx="8054522" cy="946991"/>
              </a:xfrm>
              <a:prstGeom prst="rect">
                <a:avLst/>
              </a:prstGeom>
              <a:blipFill>
                <a:blip r:embed="rId3"/>
                <a:stretch>
                  <a:fillRect l="-605" t="-1290" b="-90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Прямоугольник 127">
                <a:extLst>
                  <a:ext uri="{FF2B5EF4-FFF2-40B4-BE49-F238E27FC236}">
                    <a16:creationId xmlns:a16="http://schemas.microsoft.com/office/drawing/2014/main" xmlns="" id="{04DE8ED2-A1E7-409F-9785-9FD0841C76AC}"/>
                  </a:ext>
                </a:extLst>
              </p:cNvPr>
              <p:cNvSpPr/>
              <p:nvPr/>
            </p:nvSpPr>
            <p:spPr>
              <a:xfrm>
                <a:off x="2468437" y="2547191"/>
                <a:ext cx="4212179" cy="686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ru-RU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ru-RU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ru-RU" b="1" i="0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ru-RU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</a:rPr>
                                <m:t>𝜦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ru-RU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ru-RU" b="1" i="1">
                                      <a:solidFill>
                                        <a:srgbClr val="0066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solidFill>
                                        <a:srgbClr val="006666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66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ru-RU" b="1" i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ru-RU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r>
                        <a:rPr lang="ru-RU" b="1" i="0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b="1" i="1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ru-RU" b="1" i="0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b="1" i="0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ru-RU" b="1" i="0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ru-RU" b="1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b="1" i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b="1" i="1">
                                      <a:solidFill>
                                        <a:srgbClr val="0066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66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ru-RU" b="1" i="0">
                                      <a:solidFill>
                                        <a:srgbClr val="006666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r>
                            <a:rPr lang="ru-RU" b="1" i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b="1" i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b="1" i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ru-RU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b="1" i="1">
                                      <a:solidFill>
                                        <a:srgbClr val="0066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66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ru-RU" b="1" i="0">
                                      <a:solidFill>
                                        <a:srgbClr val="006666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8" name="Прямоугольник 127">
                <a:extLst>
                  <a:ext uri="{FF2B5EF4-FFF2-40B4-BE49-F238E27FC236}">
                    <a16:creationId xmlns:a16="http://schemas.microsoft.com/office/drawing/2014/main" id="{04DE8ED2-A1E7-409F-9785-9FD0841C7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437" y="2547191"/>
                <a:ext cx="4212179" cy="6868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Прямоугольник 128">
                <a:extLst>
                  <a:ext uri="{FF2B5EF4-FFF2-40B4-BE49-F238E27FC236}">
                    <a16:creationId xmlns:a16="http://schemas.microsoft.com/office/drawing/2014/main" xmlns="" id="{11E23BD9-F327-488E-8BF5-0A69C4497042}"/>
                  </a:ext>
                </a:extLst>
              </p:cNvPr>
              <p:cNvSpPr/>
              <p:nvPr/>
            </p:nvSpPr>
            <p:spPr>
              <a:xfrm>
                <a:off x="739449" y="3262310"/>
                <a:ext cx="8013459" cy="970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rgbClr val="0066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rgbClr val="006666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sSub>
                          <m:sSubPr>
                            <m:ctrlPr>
                              <a:rPr lang="ru-RU" b="1" i="1">
                                <a:solidFill>
                                  <a:srgbClr val="0066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6666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ru-RU" b="1">
                                <a:solidFill>
                                  <a:srgbClr val="006666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ru-RU" b="1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b="1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ru-RU" b="1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ru-RU" b="1" i="1">
                            <a:solidFill>
                              <a:srgbClr val="0066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rgbClr val="006666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sSub>
                          <m:sSubPr>
                            <m:ctrlPr>
                              <a:rPr lang="ru-RU" b="1" i="1">
                                <a:solidFill>
                                  <a:srgbClr val="0066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6666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ru-RU" b="1">
                                <a:solidFill>
                                  <a:srgbClr val="006666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-произведение значения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пропагатора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ru-RU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ru-RU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𝟏𝟐𝟕𝟎</m:t>
                    </m:r>
                    <m:r>
                      <a:rPr lang="ru-RU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мезона на константу его взаимодействия с кварками.</a:t>
                </a:r>
              </a:p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однопетлевом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приближении произведение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sSub>
                          <m:sSubPr>
                            <m:ctrlP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ru-RU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ru-RU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ru-RU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sSub>
                          <m:sSubPr>
                            <m:ctrlP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имеет вид</a:t>
                </a:r>
              </a:p>
            </p:txBody>
          </p:sp>
        </mc:Choice>
        <mc:Fallback xmlns="">
          <p:sp>
            <p:nvSpPr>
              <p:cNvPr id="129" name="Прямоугольник 128">
                <a:extLst>
                  <a:ext uri="{FF2B5EF4-FFF2-40B4-BE49-F238E27FC236}">
                    <a16:creationId xmlns:a16="http://schemas.microsoft.com/office/drawing/2014/main" id="{11E23BD9-F327-488E-8BF5-0A69C44970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49" y="3262310"/>
                <a:ext cx="8013459" cy="970907"/>
              </a:xfrm>
              <a:prstGeom prst="rect">
                <a:avLst/>
              </a:prstGeom>
              <a:blipFill>
                <a:blip r:embed="rId5"/>
                <a:stretch>
                  <a:fillRect l="-608" t="-3145" b="-6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xmlns="" id="{67B2C4E9-0096-426C-AA16-4FCFF2795C40}"/>
              </a:ext>
            </a:extLst>
          </p:cNvPr>
          <p:cNvGrpSpPr/>
          <p:nvPr/>
        </p:nvGrpSpPr>
        <p:grpSpPr>
          <a:xfrm>
            <a:off x="436483" y="4324498"/>
            <a:ext cx="8188164" cy="1104556"/>
            <a:chOff x="436483" y="4324498"/>
            <a:chExt cx="8188164" cy="11045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Прямоугольник 130">
                  <a:extLst>
                    <a:ext uri="{FF2B5EF4-FFF2-40B4-BE49-F238E27FC236}">
                      <a16:creationId xmlns:a16="http://schemas.microsoft.com/office/drawing/2014/main" xmlns="" id="{49FC1C34-BB11-4478-BD60-93EBF2CF9E1B}"/>
                    </a:ext>
                  </a:extLst>
                </p:cNvPr>
                <p:cNvSpPr/>
                <p:nvPr/>
              </p:nvSpPr>
              <p:spPr>
                <a:xfrm>
                  <a:off x="436483" y="4711165"/>
                  <a:ext cx="8188164" cy="7178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RU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1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𝚷</m:t>
                                </m:r>
                              </m:e>
                              <m:sub>
                                <m:r>
                                  <a:rPr lang="ru-RU" b="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ru-RU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p>
                                    <m:r>
                                      <a:rPr lang="ru-RU" b="0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ru-RU" b="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1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𝚷</m:t>
                                </m:r>
                              </m:e>
                              <m:sub>
                                <m:r>
                                  <a:rPr lang="ru-RU" b="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ru-RU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ru-RU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ru-RU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  <m:sup>
                                    <m:r>
                                      <a:rPr lang="ru-RU" b="0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ru-RU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b="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p>
                                <m:r>
                                  <a:rPr lang="ru-RU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𝝁𝝂</m:t>
                                </m:r>
                              </m:sup>
                            </m:sSup>
                            <m:r>
                              <a:rPr lang="ru-RU" b="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ru-RU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ru-RU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ru-RU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ru-RU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𝚷</m:t>
                                    </m:r>
                                  </m:e>
                                  <m:sub>
                                    <m:r>
                                      <a:rPr lang="ru-RU" b="0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ru-RU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ru-RU" b="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  <m:sup>
                                        <m:r>
                                          <a:rPr lang="ru-RU" b="0" i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ru-RU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𝚷</m:t>
                                    </m:r>
                                  </m:e>
                                  <m:sub>
                                    <m:r>
                                      <a:rPr lang="ru-RU" b="0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ru-RU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ru-RU" b="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  <m:sup>
                                        <m:r>
                                          <a:rPr lang="ru-RU" b="0" i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ru-RU" b="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𝚷</m:t>
                                    </m:r>
                                  </m:e>
                                  <m:sub>
                                    <m:r>
                                      <a:rPr lang="ru-RU" b="0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ru-RU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ru-RU" b="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ru-RU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𝑨</m:t>
                                        </m:r>
                                      </m:sub>
                                      <m:sup>
                                        <m:r>
                                          <a:rPr lang="ru-RU" b="0" i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ru-RU" b="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p>
                                    <m:r>
                                      <a:rPr lang="ru-RU" b="0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ru-RU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𝚷</m:t>
                                    </m:r>
                                  </m:e>
                                  <m:sub>
                                    <m:r>
                                      <a:rPr lang="ru-RU" b="0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ru-RU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ru-RU" b="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  <m:sup>
                                        <m:r>
                                          <a:rPr lang="ru-RU" b="0" i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den>
                            </m:f>
                          </m:e>
                        </m:d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2" name="Прямоугольник 131">
                  <a:extLst>
                    <a:ext uri="{FF2B5EF4-FFF2-40B4-BE49-F238E27FC236}">
                      <a16:creationId xmlns:a16="http://schemas.microsoft.com/office/drawing/2014/main" id="{B12FE1E7-1C32-4043-8B12-842AF85CC1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83" y="4711165"/>
                  <a:ext cx="8188164" cy="71788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Прямоугольник 131">
                  <a:extLst>
                    <a:ext uri="{FF2B5EF4-FFF2-40B4-BE49-F238E27FC236}">
                      <a16:creationId xmlns:a16="http://schemas.microsoft.com/office/drawing/2014/main" xmlns="" id="{98E90219-B825-4F56-8B86-98DDACBBCB2C}"/>
                    </a:ext>
                  </a:extLst>
                </p:cNvPr>
                <p:cNvSpPr/>
                <p:nvPr/>
              </p:nvSpPr>
              <p:spPr>
                <a:xfrm>
                  <a:off x="3894130" y="4324498"/>
                  <a:ext cx="1699696" cy="433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ru-RU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ru-RU" b="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r>
                              <a:rPr lang="ru-RU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𝝁𝝂</m:t>
                            </m:r>
                          </m:sup>
                        </m:sSubSup>
                        <m:d>
                          <m:dPr>
                            <m:ctrlPr>
                              <a:rPr lang="ru-RU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ru-RU" b="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ru-RU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ru-RU" b="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ru-RU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2" name="Прямоугольник 131">
                  <a:extLst>
                    <a:ext uri="{FF2B5EF4-FFF2-40B4-BE49-F238E27FC236}">
                      <a16:creationId xmlns:a16="http://schemas.microsoft.com/office/drawing/2014/main" id="{98E90219-B825-4F56-8B86-98DDACBBCB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4130" y="4324498"/>
                  <a:ext cx="1699696" cy="43351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01430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543982-771D-4A6C-9ACF-EE1E1264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A34396-EC79-4068-B25C-85A992B73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xmlns="" id="{8E85EA0C-602E-4715-B806-3EA4C15902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  <a:gradFill flip="none" rotWithShape="1">
                <a:gsLst>
                  <a:gs pos="0">
                    <a:srgbClr val="00CC66">
                      <a:tint val="66000"/>
                      <a:satMod val="160000"/>
                    </a:srgbClr>
                  </a:gs>
                  <a:gs pos="50000">
                    <a:srgbClr val="00CC66">
                      <a:tint val="44500"/>
                      <a:satMod val="160000"/>
                    </a:srgbClr>
                  </a:gs>
                  <a:gs pos="100000">
                    <a:srgbClr val="00CC66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r>
                        <a:rPr lang="ru-RU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ru-RU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8E85EA0C-602E-4715-B806-3EA4C1590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BF6ACC91-4206-4D16-AF43-D1720BD6AA3A}"/>
              </a:ext>
            </a:extLst>
          </p:cNvPr>
          <p:cNvSpPr txBox="1">
            <a:spLocks/>
          </p:cNvSpPr>
          <p:nvPr/>
        </p:nvSpPr>
        <p:spPr>
          <a:xfrm>
            <a:off x="436483" y="1484784"/>
            <a:ext cx="8229600" cy="4641379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b="1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b="1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b="1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600" b="1" i="1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600" b="1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Прямоугольник 132">
                <a:extLst>
                  <a:ext uri="{FF2B5EF4-FFF2-40B4-BE49-F238E27FC236}">
                    <a16:creationId xmlns:a16="http://schemas.microsoft.com/office/drawing/2014/main" xmlns="" id="{EAAF7C4C-754B-44EF-BC8A-DA5A3E85B797}"/>
                  </a:ext>
                </a:extLst>
              </p:cNvPr>
              <p:cNvSpPr/>
              <p:nvPr/>
            </p:nvSpPr>
            <p:spPr>
              <a:xfrm>
                <a:off x="606388" y="1739243"/>
                <a:ext cx="7931224" cy="681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𝚷</m:t>
                        </m:r>
                      </m:e>
                      <m:sub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ru-RU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𝚷</m:t>
                        </m:r>
                      </m:e>
                      <m:sub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ru-RU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-части поляризационного оператора аксиального мезона.</a:t>
                </a:r>
              </a:p>
              <a:p>
                <a:pPr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результате, параметр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𝜸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sub>
                    </m:sSub>
                  </m:oMath>
                </a14:m>
                <a:r>
                  <a:rPr lang="ru-RU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оказался равным </a:t>
                </a:r>
              </a:p>
            </p:txBody>
          </p:sp>
        </mc:Choice>
        <mc:Fallback xmlns="">
          <p:sp>
            <p:nvSpPr>
              <p:cNvPr id="133" name="Прямоугольник 132">
                <a:extLst>
                  <a:ext uri="{FF2B5EF4-FFF2-40B4-BE49-F238E27FC236}">
                    <a16:creationId xmlns:a16="http://schemas.microsoft.com/office/drawing/2014/main" id="{EAAF7C4C-754B-44EF-BC8A-DA5A3E85B7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88" y="1739243"/>
                <a:ext cx="7931224" cy="681982"/>
              </a:xfrm>
              <a:prstGeom prst="rect">
                <a:avLst/>
              </a:prstGeom>
              <a:blipFill>
                <a:blip r:embed="rId3"/>
                <a:stretch>
                  <a:fillRect l="-614" t="-1786" r="-384" b="-133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Прямоугольник 133">
                <a:extLst>
                  <a:ext uri="{FF2B5EF4-FFF2-40B4-BE49-F238E27FC236}">
                    <a16:creationId xmlns:a16="http://schemas.microsoft.com/office/drawing/2014/main" xmlns="" id="{A26BA389-8246-4B10-9938-EFE378FC6F0F}"/>
                  </a:ext>
                </a:extLst>
              </p:cNvPr>
              <p:cNvSpPr/>
              <p:nvPr/>
            </p:nvSpPr>
            <p:spPr>
              <a:xfrm>
                <a:off x="3419872" y="2443604"/>
                <a:ext cx="14433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r>
                        <a:rPr lang="ru-RU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ru-RU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</m:oMath>
                  </m:oMathPara>
                </a14:m>
                <a:endParaRPr lang="en-US" sz="2000" b="1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4" name="Прямоугольник 133">
                <a:extLst>
                  <a:ext uri="{FF2B5EF4-FFF2-40B4-BE49-F238E27FC236}">
                    <a16:creationId xmlns:a16="http://schemas.microsoft.com/office/drawing/2014/main" id="{A26BA389-8246-4B10-9938-EFE378FC6F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443604"/>
                <a:ext cx="1443344" cy="400110"/>
              </a:xfrm>
              <a:prstGeom prst="rect">
                <a:avLst/>
              </a:prstGeom>
              <a:blipFill>
                <a:blip r:embed="rId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Прямоугольник 134">
                <a:extLst>
                  <a:ext uri="{FF2B5EF4-FFF2-40B4-BE49-F238E27FC236}">
                    <a16:creationId xmlns:a16="http://schemas.microsoft.com/office/drawing/2014/main" xmlns="" id="{560F7D75-B630-459E-8D52-4DDB44F8F5F0}"/>
                  </a:ext>
                </a:extLst>
              </p:cNvPr>
              <p:cNvSpPr/>
              <p:nvPr/>
            </p:nvSpPr>
            <p:spPr>
              <a:xfrm>
                <a:off x="683568" y="3841727"/>
                <a:ext cx="8080412" cy="1223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Таким образом, оказалось, что влияние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ru-RU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ru-RU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𝟏𝟐𝟕𝟎</m:t>
                    </m:r>
                    <m:r>
                      <a:rPr lang="ru-RU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мезона существенно</a:t>
                </a:r>
              </a:p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проявляется в слабом радиационном распаде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мезона. Учет</a:t>
                </a:r>
              </a:p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дополнительных диаграмм с промежуточным аксиально-векторным мезоном привел к заметному изменению параметра  </a:t>
                </a:r>
                <a14:m>
                  <m:oMath xmlns:m="http://schemas.openxmlformats.org/officeDocument/2006/math">
                    <m:r>
                      <a:rPr lang="ru-RU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𝜸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5" name="Прямоугольник 134">
                <a:extLst>
                  <a:ext uri="{FF2B5EF4-FFF2-40B4-BE49-F238E27FC236}">
                    <a16:creationId xmlns:a16="http://schemas.microsoft.com/office/drawing/2014/main" id="{560F7D75-B630-459E-8D52-4DDB44F8F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841727"/>
                <a:ext cx="8080412" cy="1223989"/>
              </a:xfrm>
              <a:prstGeom prst="rect">
                <a:avLst/>
              </a:prstGeom>
              <a:blipFill>
                <a:blip r:embed="rId5"/>
                <a:stretch>
                  <a:fillRect l="-603" t="-2488" b="-6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Прямоугольник 135">
                <a:extLst>
                  <a:ext uri="{FF2B5EF4-FFF2-40B4-BE49-F238E27FC236}">
                    <a16:creationId xmlns:a16="http://schemas.microsoft.com/office/drawing/2014/main" xmlns="" id="{D46EF8EA-F5F9-452D-8382-D88A48DBC184}"/>
                  </a:ext>
                </a:extLst>
              </p:cNvPr>
              <p:cNvSpPr/>
              <p:nvPr/>
            </p:nvSpPr>
            <p:spPr>
              <a:xfrm>
                <a:off x="683568" y="2828836"/>
                <a:ext cx="785404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 сегодняшний день величина значение параметра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известна с очень большой погрешностью: </a:t>
                </a:r>
                <a:endParaRPr lang="ru-R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ru-RU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ru-RU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𝟎𝟓</m:t>
                      </m:r>
                      <m:r>
                        <a:rPr lang="ru-RU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𝑲</m:t>
                          </m:r>
                        </m:sub>
                      </m:sSub>
                      <m:r>
                        <a:rPr lang="ru-RU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ru-RU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ru-RU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ru-RU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𝟔</m:t>
                      </m:r>
                    </m:oMath>
                  </m:oMathPara>
                </a14:m>
                <a:endPara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6" name="Прямоугольник 135">
                <a:extLst>
                  <a:ext uri="{FF2B5EF4-FFF2-40B4-BE49-F238E27FC236}">
                    <a16:creationId xmlns:a16="http://schemas.microsoft.com/office/drawing/2014/main" id="{D46EF8EA-F5F9-452D-8382-D88A48DBC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828836"/>
                <a:ext cx="7854044" cy="954107"/>
              </a:xfrm>
              <a:prstGeom prst="rect">
                <a:avLst/>
              </a:prstGeom>
              <a:blipFill>
                <a:blip r:embed="rId6"/>
                <a:stretch>
                  <a:fillRect l="-621" t="-3185" b="-25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Прямоугольник 136">
                <a:extLst>
                  <a:ext uri="{FF2B5EF4-FFF2-40B4-BE49-F238E27FC236}">
                    <a16:creationId xmlns:a16="http://schemas.microsoft.com/office/drawing/2014/main" xmlns="" id="{47E0A9AD-2E13-46F8-B73F-B5F206B868D8}"/>
                  </a:ext>
                </a:extLst>
              </p:cNvPr>
              <p:cNvSpPr/>
              <p:nvPr/>
            </p:nvSpPr>
            <p:spPr>
              <a:xfrm>
                <a:off x="521093" y="5065716"/>
                <a:ext cx="82296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Следует отметить, что различие в значениях параметров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для распадов пиона и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каона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происходит в основном из-за различия параметров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, характеризующих область конфайнмента и мало зависит от масс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кварков</a:t>
                </a:r>
                <a:endParaRPr lang="ru-R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" name="Прямоугольник 136">
                <a:extLst>
                  <a:ext uri="{FF2B5EF4-FFF2-40B4-BE49-F238E27FC236}">
                    <a16:creationId xmlns:a16="http://schemas.microsoft.com/office/drawing/2014/main" id="{47E0A9AD-2E13-46F8-B73F-B5F206B868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93" y="5065716"/>
                <a:ext cx="8229600" cy="923330"/>
              </a:xfrm>
              <a:prstGeom prst="rect">
                <a:avLst/>
              </a:prstGeom>
              <a:blipFill>
                <a:blip r:embed="rId7"/>
                <a:stretch>
                  <a:fillRect l="-593" t="-3974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70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QUARK  MODEL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5043488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hadronic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interactions will be described in the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Quark Confinement Model (QCM).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G.V.Efimov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M.A.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Ivanov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“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Quark Confinement Model of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Hadron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”,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IOP Publishing, 1993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This model is based on the following assumptions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Lagrangian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interaction between hadrons and quarks is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obtaind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the quark fields,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- Euclidean fields connected with the fields of physical particles,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the Gell-Mann and Dirac matrixes,        are quark-meson coupling.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3" name="Group 12"/>
          <p:cNvGrpSpPr/>
          <p:nvPr/>
        </p:nvGrpSpPr>
        <p:grpSpPr>
          <a:xfrm>
            <a:off x="551217" y="3929066"/>
            <a:ext cx="5944822" cy="1921103"/>
            <a:chOff x="551217" y="3929066"/>
            <a:chExt cx="5944822" cy="1921103"/>
          </a:xfrm>
        </p:grpSpPr>
        <p:sp>
          <p:nvSpPr>
            <p:cNvPr id="14" name="Rectangle 13"/>
            <p:cNvSpPr/>
            <p:nvPr/>
          </p:nvSpPr>
          <p:spPr>
            <a:xfrm>
              <a:off x="551217" y="5214950"/>
              <a:ext cx="4203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M</a:t>
              </a:r>
              <a:r>
                <a:rPr lang="en-US" b="1" baseline="30000" dirty="0"/>
                <a:t>i</a:t>
              </a:r>
              <a:endParaRPr lang="ru-RU" dirty="0"/>
            </a:p>
          </p:txBody>
        </p:sp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629" y="5572140"/>
              <a:ext cx="285752" cy="278029"/>
            </a:xfrm>
            <a:prstGeom prst="rect">
              <a:avLst/>
            </a:prstGeom>
            <a:noFill/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00364" y="3929066"/>
              <a:ext cx="3495675" cy="819150"/>
            </a:xfrm>
            <a:prstGeom prst="rect">
              <a:avLst/>
            </a:prstGeom>
            <a:noFill/>
          </p:spPr>
        </p:pic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786" y="4643446"/>
              <a:ext cx="962025" cy="685800"/>
            </a:xfrm>
            <a:prstGeom prst="rect">
              <a:avLst/>
            </a:prstGeom>
            <a:noFill/>
          </p:spPr>
        </p:pic>
      </p:grp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5775" y="214313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QUARK  MODEL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quark confinement is provided by nontrivial gluon vacuum background. The confinement ansatz in the case of one-loop quark diagrams: </a:t>
            </a: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</a:t>
            </a: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1362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571604" y="3652847"/>
            <a:ext cx="6757152" cy="2324102"/>
            <a:chOff x="1571604" y="3652847"/>
            <a:chExt cx="6757152" cy="2324102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3108" y="5072074"/>
              <a:ext cx="5772150" cy="904875"/>
            </a:xfrm>
            <a:prstGeom prst="rect">
              <a:avLst/>
            </a:prstGeom>
            <a:noFill/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71604" y="3652847"/>
              <a:ext cx="6757152" cy="1276351"/>
            </a:xfrm>
            <a:prstGeom prst="rect">
              <a:avLst/>
            </a:prstGeom>
            <a:noFill/>
          </p:spPr>
        </p:pic>
      </p:grp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1590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QUARK  MODEL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0034" y="1643050"/>
            <a:ext cx="8229600" cy="4857784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The measure         is defined by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 confinement  function  G(z)  is independent of quark  color and flavor and represents an entire function decreasing in the Euclidean region faster then any power of z.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choice of G(z) or                 and                  is one of the model assumptions. We use                    and                   in a form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parameters </a:t>
            </a:r>
            <a:r>
              <a:rPr kumimoji="0" 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8572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847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0" y="1047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4" name="Group 23"/>
          <p:cNvGrpSpPr/>
          <p:nvPr/>
        </p:nvGrpSpPr>
        <p:grpSpPr>
          <a:xfrm>
            <a:off x="2214546" y="1857364"/>
            <a:ext cx="5867415" cy="4429156"/>
            <a:chOff x="2214546" y="1857364"/>
            <a:chExt cx="5867415" cy="4429156"/>
          </a:xfrm>
        </p:grpSpPr>
        <p:grpSp>
          <p:nvGrpSpPr>
            <p:cNvPr id="25" name="Group 24"/>
            <p:cNvGrpSpPr/>
            <p:nvPr/>
          </p:nvGrpSpPr>
          <p:grpSpPr>
            <a:xfrm>
              <a:off x="2571736" y="5519774"/>
              <a:ext cx="3214710" cy="766752"/>
              <a:chOff x="2214546" y="4929198"/>
              <a:chExt cx="3743325" cy="909627"/>
            </a:xfrm>
          </p:grpSpPr>
          <p:pic>
            <p:nvPicPr>
              <p:cNvPr id="34" name="Picture 6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14546" y="4929198"/>
                <a:ext cx="3743325" cy="409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9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43250" y="5429250"/>
                <a:ext cx="2209800" cy="409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" name="Group 21"/>
            <p:cNvGrpSpPr/>
            <p:nvPr/>
          </p:nvGrpSpPr>
          <p:grpSpPr>
            <a:xfrm>
              <a:off x="3171821" y="3374408"/>
              <a:ext cx="2471749" cy="695327"/>
              <a:chOff x="3143240" y="2981322"/>
              <a:chExt cx="2471749" cy="695327"/>
            </a:xfrm>
          </p:grpSpPr>
          <p:pic>
            <p:nvPicPr>
              <p:cNvPr id="30" name="Picture 5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43240" y="3000372"/>
                <a:ext cx="828675" cy="390525"/>
              </a:xfrm>
              <a:prstGeom prst="rect">
                <a:avLst/>
              </a:prstGeom>
              <a:noFill/>
            </p:spPr>
          </p:pic>
          <p:pic>
            <p:nvPicPr>
              <p:cNvPr id="31" name="Picture 7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572000" y="2981322"/>
                <a:ext cx="828675" cy="390525"/>
              </a:xfrm>
              <a:prstGeom prst="rect">
                <a:avLst/>
              </a:prstGeom>
              <a:noFill/>
            </p:spPr>
          </p:pic>
          <p:pic>
            <p:nvPicPr>
              <p:cNvPr id="32" name="Picture 5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86116" y="3286124"/>
                <a:ext cx="828675" cy="390525"/>
              </a:xfrm>
              <a:prstGeom prst="rect">
                <a:avLst/>
              </a:prstGeom>
              <a:noFill/>
            </p:spPr>
          </p:pic>
          <p:pic>
            <p:nvPicPr>
              <p:cNvPr id="33" name="Picture 7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786314" y="3286124"/>
                <a:ext cx="828675" cy="390525"/>
              </a:xfrm>
              <a:prstGeom prst="rect">
                <a:avLst/>
              </a:prstGeom>
              <a:noFill/>
            </p:spPr>
          </p:pic>
        </p:grpSp>
        <p:pic>
          <p:nvPicPr>
            <p:cNvPr id="27" name="Picture 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8991" y="4214824"/>
              <a:ext cx="2476501" cy="928688"/>
            </a:xfrm>
            <a:prstGeom prst="rect">
              <a:avLst/>
            </a:prstGeom>
            <a:noFill/>
          </p:spPr>
        </p:pic>
        <p:pic>
          <p:nvPicPr>
            <p:cNvPr id="28" name="Picture 1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7686" y="1857364"/>
              <a:ext cx="3724275" cy="590550"/>
            </a:xfrm>
            <a:prstGeom prst="rect">
              <a:avLst/>
            </a:prstGeom>
            <a:noFill/>
          </p:spPr>
        </p:pic>
        <p:pic>
          <p:nvPicPr>
            <p:cNvPr id="29" name="Picture 1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14546" y="2082128"/>
              <a:ext cx="400050" cy="304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QUARK  MODEL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-The coupling constants  for meson-quark interaction are defined from so-called compositeness condition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convenient to use </a:t>
            </a: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1266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2643174" y="3209930"/>
            <a:ext cx="4476750" cy="2676530"/>
            <a:chOff x="2643174" y="3209930"/>
            <a:chExt cx="4476750" cy="2676530"/>
          </a:xfrm>
        </p:grpSpPr>
        <p:pic>
          <p:nvPicPr>
            <p:cNvPr id="17" name="Picture 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43174" y="3209930"/>
              <a:ext cx="4476750" cy="933450"/>
            </a:xfrm>
            <a:prstGeom prst="rect">
              <a:avLst/>
            </a:prstGeom>
            <a:noFill/>
          </p:spPr>
        </p:pic>
        <p:pic>
          <p:nvPicPr>
            <p:cNvPr id="18" name="Picture 1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6050" y="4857760"/>
              <a:ext cx="3895725" cy="1028700"/>
            </a:xfrm>
            <a:prstGeom prst="rect">
              <a:avLst/>
            </a:prstGeom>
            <a:noFill/>
          </p:spPr>
        </p:pic>
      </p:grp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643050"/>
            <a:ext cx="485775" cy="476250"/>
          </a:xfrm>
          <a:prstGeom prst="rect">
            <a:avLst/>
          </a:prstGeom>
          <a:noFill/>
        </p:spPr>
      </p:pic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3543DE-CDD0-4DAB-8C66-0998C5A4C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EB5502-B2A8-4D7C-92CD-B236949DA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xmlns="" id="{5021E440-9933-472D-9A69-3994EE2DC5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  <a:gradFill flip="none" rotWithShape="1">
                <a:gsLst>
                  <a:gs pos="0">
                    <a:srgbClr val="CC00CC">
                      <a:tint val="66000"/>
                      <a:satMod val="160000"/>
                    </a:srgbClr>
                  </a:gs>
                  <a:gs pos="50000">
                    <a:srgbClr val="CC00CC">
                      <a:tint val="44500"/>
                      <a:satMod val="160000"/>
                    </a:srgbClr>
                  </a:gs>
                  <a:gs pos="100000">
                    <a:srgbClr val="CC00CC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ru-RU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5021E440-9933-472D-9A69-3994EE2DC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823A5FC-D76A-4599-B531-E7D22F03F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293AA670-63D9-4A78-9343-93D1B5E8D249}"/>
              </a:ext>
            </a:extLst>
          </p:cNvPr>
          <p:cNvSpPr txBox="1">
            <a:spLocks/>
          </p:cNvSpPr>
          <p:nvPr/>
        </p:nvSpPr>
        <p:spPr>
          <a:xfrm>
            <a:off x="436483" y="1484784"/>
            <a:ext cx="8229600" cy="4641379"/>
          </a:xfrm>
          <a:prstGeom prst="rect">
            <a:avLst/>
          </a:prstGeom>
          <a:gradFill flip="none" rotWithShape="1">
            <a:gsLst>
              <a:gs pos="0">
                <a:srgbClr val="00CC66">
                  <a:tint val="66000"/>
                  <a:satMod val="160000"/>
                </a:srgbClr>
              </a:gs>
              <a:gs pos="50000">
                <a:srgbClr val="00CC66">
                  <a:tint val="44500"/>
                  <a:satMod val="160000"/>
                </a:srgbClr>
              </a:gs>
              <a:gs pos="100000">
                <a:srgbClr val="00CC66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b="1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b="1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b="1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600" b="1" i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600" b="1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</p:txBody>
      </p: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xmlns="" id="{D21981A9-46FB-42E6-9635-1A1A56CE27C4}"/>
              </a:ext>
            </a:extLst>
          </p:cNvPr>
          <p:cNvGrpSpPr/>
          <p:nvPr/>
        </p:nvGrpSpPr>
        <p:grpSpPr>
          <a:xfrm>
            <a:off x="1910396" y="2276872"/>
            <a:ext cx="5323204" cy="2429114"/>
            <a:chOff x="1910396" y="2276872"/>
            <a:chExt cx="5323204" cy="2429114"/>
          </a:xfrm>
        </p:grpSpPr>
        <p:grpSp>
          <p:nvGrpSpPr>
            <p:cNvPr id="138" name="Группа 137">
              <a:extLst>
                <a:ext uri="{FF2B5EF4-FFF2-40B4-BE49-F238E27FC236}">
                  <a16:creationId xmlns:a16="http://schemas.microsoft.com/office/drawing/2014/main" xmlns="" id="{057574C0-E79D-4ABD-9F37-60D4701BAA12}"/>
                </a:ext>
              </a:extLst>
            </p:cNvPr>
            <p:cNvGrpSpPr/>
            <p:nvPr/>
          </p:nvGrpSpPr>
          <p:grpSpPr>
            <a:xfrm>
              <a:off x="3570922" y="2276872"/>
              <a:ext cx="2244090" cy="1002903"/>
              <a:chOff x="3570922" y="2276872"/>
              <a:chExt cx="2244090" cy="1002903"/>
            </a:xfrm>
          </p:grpSpPr>
          <p:sp>
            <p:nvSpPr>
              <p:cNvPr id="91" name="Овал 90">
                <a:extLst>
                  <a:ext uri="{FF2B5EF4-FFF2-40B4-BE49-F238E27FC236}">
                    <a16:creationId xmlns:a16="http://schemas.microsoft.com/office/drawing/2014/main" xmlns="" id="{DBF58531-5F3F-4E50-BDD3-2AD07DC0C6F9}"/>
                  </a:ext>
                </a:extLst>
              </p:cNvPr>
              <p:cNvSpPr/>
              <p:nvPr/>
            </p:nvSpPr>
            <p:spPr>
              <a:xfrm>
                <a:off x="4251198" y="2649415"/>
                <a:ext cx="723860" cy="533998"/>
              </a:xfrm>
              <a:prstGeom prst="ellipse">
                <a:avLst/>
              </a:prstGeom>
              <a:gradFill flip="none" rotWithShape="1">
                <a:gsLst>
                  <a:gs pos="0">
                    <a:srgbClr val="00CC66">
                      <a:tint val="66000"/>
                      <a:satMod val="160000"/>
                    </a:srgbClr>
                  </a:gs>
                  <a:gs pos="50000">
                    <a:srgbClr val="00CC66">
                      <a:tint val="44500"/>
                      <a:satMod val="160000"/>
                    </a:srgbClr>
                  </a:gs>
                  <a:gs pos="100000">
                    <a:srgbClr val="00CC66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dirty="0"/>
              </a:p>
            </p:txBody>
          </p:sp>
          <p:grpSp>
            <p:nvGrpSpPr>
              <p:cNvPr id="93" name="Group 15">
                <a:extLst>
                  <a:ext uri="{FF2B5EF4-FFF2-40B4-BE49-F238E27FC236}">
                    <a16:creationId xmlns:a16="http://schemas.microsoft.com/office/drawing/2014/main" xmlns="" id="{468C159B-B786-4929-9768-B856F6C133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4462212" y="2443495"/>
                <a:ext cx="349991" cy="55707"/>
                <a:chOff x="6300" y="12617"/>
                <a:chExt cx="794" cy="114"/>
              </a:xfrm>
            </p:grpSpPr>
            <p:grpSp>
              <p:nvGrpSpPr>
                <p:cNvPr id="101" name="Group 16">
                  <a:extLst>
                    <a:ext uri="{FF2B5EF4-FFF2-40B4-BE49-F238E27FC236}">
                      <a16:creationId xmlns:a16="http://schemas.microsoft.com/office/drawing/2014/main" xmlns="" id="{99C55CB9-F66C-47A9-96F8-E808760AA0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00" y="12617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117" name="Group 17">
                    <a:extLst>
                      <a:ext uri="{FF2B5EF4-FFF2-40B4-BE49-F238E27FC236}">
                        <a16:creationId xmlns:a16="http://schemas.microsoft.com/office/drawing/2014/main" xmlns="" id="{D0936801-E294-4656-8B4D-12413C46B20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125" name="Group 18">
                      <a:extLst>
                        <a:ext uri="{FF2B5EF4-FFF2-40B4-BE49-F238E27FC236}">
                          <a16:creationId xmlns:a16="http://schemas.microsoft.com/office/drawing/2014/main" xmlns="" id="{F5B1406C-9345-4542-AFC0-086AB22BF60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29" name="Arc 19">
                        <a:extLst>
                          <a:ext uri="{FF2B5EF4-FFF2-40B4-BE49-F238E27FC236}">
                            <a16:creationId xmlns:a16="http://schemas.microsoft.com/office/drawing/2014/main" xmlns="" id="{B2CDBD23-49C7-4230-AE90-E6DE51BA997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0" name="Arc 20">
                        <a:extLst>
                          <a:ext uri="{FF2B5EF4-FFF2-40B4-BE49-F238E27FC236}">
                            <a16:creationId xmlns:a16="http://schemas.microsoft.com/office/drawing/2014/main" xmlns="" id="{4579DF0B-964F-42BB-A9E6-AFDDF36823D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26" name="Group 21">
                      <a:extLst>
                        <a:ext uri="{FF2B5EF4-FFF2-40B4-BE49-F238E27FC236}">
                          <a16:creationId xmlns:a16="http://schemas.microsoft.com/office/drawing/2014/main" xmlns="" id="{9827F0D0-DD68-46B0-A3F2-4D04C83A9E4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27" name="Arc 22">
                        <a:extLst>
                          <a:ext uri="{FF2B5EF4-FFF2-40B4-BE49-F238E27FC236}">
                            <a16:creationId xmlns:a16="http://schemas.microsoft.com/office/drawing/2014/main" xmlns="" id="{5BFC8566-045D-4310-A419-B98C10A40FE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8" name="Arc 23">
                        <a:extLst>
                          <a:ext uri="{FF2B5EF4-FFF2-40B4-BE49-F238E27FC236}">
                            <a16:creationId xmlns:a16="http://schemas.microsoft.com/office/drawing/2014/main" xmlns="" id="{F41E70C4-B05B-4953-B746-65D91A32BEB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8" name="Group 24">
                    <a:extLst>
                      <a:ext uri="{FF2B5EF4-FFF2-40B4-BE49-F238E27FC236}">
                        <a16:creationId xmlns:a16="http://schemas.microsoft.com/office/drawing/2014/main" xmlns="" id="{3E8FD358-3076-4F0F-A033-8464E28F79B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119" name="Group 25">
                      <a:extLst>
                        <a:ext uri="{FF2B5EF4-FFF2-40B4-BE49-F238E27FC236}">
                          <a16:creationId xmlns:a16="http://schemas.microsoft.com/office/drawing/2014/main" xmlns="" id="{A6E50979-517B-4EF6-ABD2-5F30507F71F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23" name="Arc 26">
                        <a:extLst>
                          <a:ext uri="{FF2B5EF4-FFF2-40B4-BE49-F238E27FC236}">
                            <a16:creationId xmlns:a16="http://schemas.microsoft.com/office/drawing/2014/main" xmlns="" id="{4AEE984C-D3A4-4869-A674-1D44F59838E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4" name="Arc 27">
                        <a:extLst>
                          <a:ext uri="{FF2B5EF4-FFF2-40B4-BE49-F238E27FC236}">
                            <a16:creationId xmlns:a16="http://schemas.microsoft.com/office/drawing/2014/main" xmlns="" id="{43A7F460-8171-4B66-A142-1B3C1DE3BE0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20" name="Group 28">
                      <a:extLst>
                        <a:ext uri="{FF2B5EF4-FFF2-40B4-BE49-F238E27FC236}">
                          <a16:creationId xmlns:a16="http://schemas.microsoft.com/office/drawing/2014/main" xmlns="" id="{484717D6-AFB4-4F48-8BD3-9090E6506C7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21" name="Arc 29">
                        <a:extLst>
                          <a:ext uri="{FF2B5EF4-FFF2-40B4-BE49-F238E27FC236}">
                            <a16:creationId xmlns:a16="http://schemas.microsoft.com/office/drawing/2014/main" xmlns="" id="{8D40C065-06FC-4459-AD65-8885B409C4E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2" name="Arc 30">
                        <a:extLst>
                          <a:ext uri="{FF2B5EF4-FFF2-40B4-BE49-F238E27FC236}">
                            <a16:creationId xmlns:a16="http://schemas.microsoft.com/office/drawing/2014/main" xmlns="" id="{B914B76F-BB3A-4D08-95A6-863154D3F12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102" name="Group 31">
                  <a:extLst>
                    <a:ext uri="{FF2B5EF4-FFF2-40B4-BE49-F238E27FC236}">
                      <a16:creationId xmlns:a16="http://schemas.microsoft.com/office/drawing/2014/main" xmlns="" id="{20CFF0D2-C435-42C3-83C5-B656BDE8D1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91" y="12632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103" name="Group 32">
                    <a:extLst>
                      <a:ext uri="{FF2B5EF4-FFF2-40B4-BE49-F238E27FC236}">
                        <a16:creationId xmlns:a16="http://schemas.microsoft.com/office/drawing/2014/main" xmlns="" id="{378EFF98-CD73-4FEB-85B4-91E9891AF73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111" name="Group 33">
                      <a:extLst>
                        <a:ext uri="{FF2B5EF4-FFF2-40B4-BE49-F238E27FC236}">
                          <a16:creationId xmlns:a16="http://schemas.microsoft.com/office/drawing/2014/main" xmlns="" id="{D6AAECBA-BFE2-4636-9EE0-A0F406BEF67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15" name="Arc 34">
                        <a:extLst>
                          <a:ext uri="{FF2B5EF4-FFF2-40B4-BE49-F238E27FC236}">
                            <a16:creationId xmlns:a16="http://schemas.microsoft.com/office/drawing/2014/main" xmlns="" id="{9BF05035-9109-49DD-A54D-A539736C261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6" name="Arc 35">
                        <a:extLst>
                          <a:ext uri="{FF2B5EF4-FFF2-40B4-BE49-F238E27FC236}">
                            <a16:creationId xmlns:a16="http://schemas.microsoft.com/office/drawing/2014/main" xmlns="" id="{A41C3623-1845-4481-958A-0C063BF5004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2" name="Group 36">
                      <a:extLst>
                        <a:ext uri="{FF2B5EF4-FFF2-40B4-BE49-F238E27FC236}">
                          <a16:creationId xmlns:a16="http://schemas.microsoft.com/office/drawing/2014/main" xmlns="" id="{52E14B17-3FF2-4739-A21E-7189839D9E4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13" name="Arc 37">
                        <a:extLst>
                          <a:ext uri="{FF2B5EF4-FFF2-40B4-BE49-F238E27FC236}">
                            <a16:creationId xmlns:a16="http://schemas.microsoft.com/office/drawing/2014/main" xmlns="" id="{3D825EC4-8CD9-4FB4-930C-D7120DB2413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ysClr val="windowText" lastClr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4" name="Arc 38">
                        <a:extLst>
                          <a:ext uri="{FF2B5EF4-FFF2-40B4-BE49-F238E27FC236}">
                            <a16:creationId xmlns:a16="http://schemas.microsoft.com/office/drawing/2014/main" xmlns="" id="{9F203363-FDFE-4EC7-B3E6-8676F6AABA9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04" name="Group 39">
                    <a:extLst>
                      <a:ext uri="{FF2B5EF4-FFF2-40B4-BE49-F238E27FC236}">
                        <a16:creationId xmlns:a16="http://schemas.microsoft.com/office/drawing/2014/main" xmlns="" id="{39F45D09-10FC-4149-91E2-38C515C6EFD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105" name="Group 40">
                      <a:extLst>
                        <a:ext uri="{FF2B5EF4-FFF2-40B4-BE49-F238E27FC236}">
                          <a16:creationId xmlns:a16="http://schemas.microsoft.com/office/drawing/2014/main" xmlns="" id="{71A74003-C6A0-4CAD-B9B3-9666AD032D2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09" name="Arc 41">
                        <a:extLst>
                          <a:ext uri="{FF2B5EF4-FFF2-40B4-BE49-F238E27FC236}">
                            <a16:creationId xmlns:a16="http://schemas.microsoft.com/office/drawing/2014/main" xmlns="" id="{D097AADA-7530-47B2-9FF6-B9177C13CE4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0" name="Arc 42">
                        <a:extLst>
                          <a:ext uri="{FF2B5EF4-FFF2-40B4-BE49-F238E27FC236}">
                            <a16:creationId xmlns:a16="http://schemas.microsoft.com/office/drawing/2014/main" xmlns="" id="{6C4B47A1-B831-4350-921F-E5963914C4D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06" name="Group 43">
                      <a:extLst>
                        <a:ext uri="{FF2B5EF4-FFF2-40B4-BE49-F238E27FC236}">
                          <a16:creationId xmlns:a16="http://schemas.microsoft.com/office/drawing/2014/main" xmlns="" id="{3A2702FA-80A8-461F-976B-993B1010C4C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107" name="Arc 44">
                        <a:extLst>
                          <a:ext uri="{FF2B5EF4-FFF2-40B4-BE49-F238E27FC236}">
                            <a16:creationId xmlns:a16="http://schemas.microsoft.com/office/drawing/2014/main" xmlns="" id="{5A6AD4E6-F303-40F7-89A3-93F3CD857B5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8" name="Arc 45">
                        <a:extLst>
                          <a:ext uri="{FF2B5EF4-FFF2-40B4-BE49-F238E27FC236}">
                            <a16:creationId xmlns:a16="http://schemas.microsoft.com/office/drawing/2014/main" xmlns="" id="{3EA98E02-89A7-4934-8899-93F786C5B81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p:cxnSp>
            <p:nvCxnSpPr>
              <p:cNvPr id="94" name="Прямая соединительная линия 93">
                <a:extLst>
                  <a:ext uri="{FF2B5EF4-FFF2-40B4-BE49-F238E27FC236}">
                    <a16:creationId xmlns:a16="http://schemas.microsoft.com/office/drawing/2014/main" xmlns="" id="{75E36FC8-0DA8-403F-BCE5-DEE3C511DD67}"/>
                  </a:ext>
                </a:extLst>
              </p:cNvPr>
              <p:cNvCxnSpPr/>
              <p:nvPr/>
            </p:nvCxnSpPr>
            <p:spPr>
              <a:xfrm flipV="1">
                <a:off x="3875248" y="2921582"/>
                <a:ext cx="356829" cy="8837"/>
              </a:xfrm>
              <a:prstGeom prst="line">
                <a:avLst/>
              </a:prstGeom>
              <a:noFill/>
              <a:ln w="76200" cap="flat" cmpd="dbl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40">
                    <a:extLst>
                      <a:ext uri="{FF2B5EF4-FFF2-40B4-BE49-F238E27FC236}">
                        <a16:creationId xmlns:a16="http://schemas.microsoft.com/office/drawing/2014/main" xmlns="" id="{33B57582-15D4-417D-B373-5C2F3634545F}"/>
                      </a:ext>
                    </a:extLst>
                  </p:cNvPr>
                  <p:cNvSpPr txBox="1"/>
                  <p:nvPr/>
                </p:nvSpPr>
                <p:spPr>
                  <a:xfrm>
                    <a:off x="3570922" y="2751821"/>
                    <a:ext cx="349231" cy="3079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oMath>
                      </m:oMathPara>
                    </a14:m>
                    <a:endParaRPr lang="ru-RU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5" name="TextBox 40">
                    <a:extLst>
                      <a:ext uri="{FF2B5EF4-FFF2-40B4-BE49-F238E27FC236}">
                        <a16:creationId xmlns:a16="http://schemas.microsoft.com/office/drawing/2014/main" id="{33B57582-15D4-417D-B373-5C2F363454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70922" y="2751821"/>
                    <a:ext cx="349231" cy="30795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40">
                    <a:extLst>
                      <a:ext uri="{FF2B5EF4-FFF2-40B4-BE49-F238E27FC236}">
                        <a16:creationId xmlns:a16="http://schemas.microsoft.com/office/drawing/2014/main" xmlns="" id="{D69D3ADB-1CA5-44DD-840C-B091A8B6F29C}"/>
                      </a:ext>
                    </a:extLst>
                  </p:cNvPr>
                  <p:cNvSpPr txBox="1"/>
                  <p:nvPr/>
                </p:nvSpPr>
                <p:spPr>
                  <a:xfrm>
                    <a:off x="5465453" y="2971261"/>
                    <a:ext cx="349559" cy="3085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sub>
                          </m:sSub>
                        </m:oMath>
                      </m:oMathPara>
                    </a14:m>
                    <a:endParaRPr lang="ru-RU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7" name="TextBox 40">
                    <a:extLst>
                      <a:ext uri="{FF2B5EF4-FFF2-40B4-BE49-F238E27FC236}">
                        <a16:creationId xmlns:a16="http://schemas.microsoft.com/office/drawing/2014/main" id="{D69D3ADB-1CA5-44DD-840C-B091A8B6F2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65453" y="2971261"/>
                    <a:ext cx="349559" cy="30851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8" name="Прямая со стрелкой 97">
                <a:extLst>
                  <a:ext uri="{FF2B5EF4-FFF2-40B4-BE49-F238E27FC236}">
                    <a16:creationId xmlns:a16="http://schemas.microsoft.com/office/drawing/2014/main" xmlns="" id="{74CB49FA-7B04-4E6A-9646-32C95BE9384D}"/>
                  </a:ext>
                </a:extLst>
              </p:cNvPr>
              <p:cNvCxnSpPr/>
              <p:nvPr/>
            </p:nvCxnSpPr>
            <p:spPr>
              <a:xfrm>
                <a:off x="4989992" y="2898114"/>
                <a:ext cx="468147" cy="276434"/>
              </a:xfrm>
              <a:prstGeom prst="straightConnector1">
                <a:avLst/>
              </a:prstGeom>
              <a:ln w="2222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 стрелкой 98">
                <a:extLst>
                  <a:ext uri="{FF2B5EF4-FFF2-40B4-BE49-F238E27FC236}">
                    <a16:creationId xmlns:a16="http://schemas.microsoft.com/office/drawing/2014/main" xmlns="" id="{AA0C9C56-AEAB-4934-91B7-94BA26FD2EF0}"/>
                  </a:ext>
                </a:extLst>
              </p:cNvPr>
              <p:cNvCxnSpPr/>
              <p:nvPr/>
            </p:nvCxnSpPr>
            <p:spPr>
              <a:xfrm flipV="1">
                <a:off x="5004621" y="2568953"/>
                <a:ext cx="394999" cy="325713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131" name="Рисунок 130">
                <a:extLst>
                  <a:ext uri="{FF2B5EF4-FFF2-40B4-BE49-F238E27FC236}">
                    <a16:creationId xmlns:a16="http://schemas.microsoft.com/office/drawing/2014/main" xmlns="" id="{DE3F8EE8-61BE-43C2-9A7A-DE550BCD4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18436" y="2276872"/>
                <a:ext cx="225572" cy="21337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Box 40">
                    <a:extLst>
                      <a:ext uri="{FF2B5EF4-FFF2-40B4-BE49-F238E27FC236}">
                        <a16:creationId xmlns:a16="http://schemas.microsoft.com/office/drawing/2014/main" xmlns="" id="{5F9EB3F2-FE00-4C9E-A2E8-B32BEDB35F82}"/>
                      </a:ext>
                    </a:extLst>
                  </p:cNvPr>
                  <p:cNvSpPr txBox="1"/>
                  <p:nvPr/>
                </p:nvSpPr>
                <p:spPr>
                  <a:xfrm>
                    <a:off x="5399620" y="2397403"/>
                    <a:ext cx="349231" cy="3079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oMath>
                      </m:oMathPara>
                    </a14:m>
                    <a:endParaRPr lang="ru-RU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2" name="TextBox 40">
                    <a:extLst>
                      <a:ext uri="{FF2B5EF4-FFF2-40B4-BE49-F238E27FC236}">
                        <a16:creationId xmlns:a16="http://schemas.microsoft.com/office/drawing/2014/main" id="{5F9EB3F2-FE00-4C9E-A2E8-B32BEDB35F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9620" y="2397403"/>
                    <a:ext cx="349231" cy="3079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xmlns="" id="{37114FDD-B542-4ECA-8FF4-F90F620281EA}"/>
                </a:ext>
              </a:extLst>
            </p:cNvPr>
            <p:cNvGrpSpPr/>
            <p:nvPr/>
          </p:nvGrpSpPr>
          <p:grpSpPr>
            <a:xfrm>
              <a:off x="1910396" y="3791686"/>
              <a:ext cx="2244089" cy="914300"/>
              <a:chOff x="1910396" y="3791686"/>
              <a:chExt cx="2244089" cy="914300"/>
            </a:xfrm>
          </p:grpSpPr>
          <p:grpSp>
            <p:nvGrpSpPr>
              <p:cNvPr id="13" name="Group 15">
                <a:extLst>
                  <a:ext uri="{FF2B5EF4-FFF2-40B4-BE49-F238E27FC236}">
                    <a16:creationId xmlns:a16="http://schemas.microsoft.com/office/drawing/2014/main" xmlns="" id="{B852409B-6987-41E2-8D68-23A974F9A0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3343049" y="3965081"/>
                <a:ext cx="349852" cy="55707"/>
                <a:chOff x="6300" y="12617"/>
                <a:chExt cx="794" cy="114"/>
              </a:xfrm>
            </p:grpSpPr>
            <p:grpSp>
              <p:nvGrpSpPr>
                <p:cNvPr id="22" name="Group 16">
                  <a:extLst>
                    <a:ext uri="{FF2B5EF4-FFF2-40B4-BE49-F238E27FC236}">
                      <a16:creationId xmlns:a16="http://schemas.microsoft.com/office/drawing/2014/main" xmlns="" id="{DBB90C24-3E0D-4774-8EAA-B82C8C2A01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00" y="12617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38" name="Group 17">
                    <a:extLst>
                      <a:ext uri="{FF2B5EF4-FFF2-40B4-BE49-F238E27FC236}">
                        <a16:creationId xmlns:a16="http://schemas.microsoft.com/office/drawing/2014/main" xmlns="" id="{B6851F0B-D71B-4898-80C6-34A1ABD6FA4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46" name="Group 18">
                      <a:extLst>
                        <a:ext uri="{FF2B5EF4-FFF2-40B4-BE49-F238E27FC236}">
                          <a16:creationId xmlns:a16="http://schemas.microsoft.com/office/drawing/2014/main" xmlns="" id="{0CB497CB-1E81-4AD0-ADB0-2A05822CBA6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50" name="Arc 19">
                        <a:extLst>
                          <a:ext uri="{FF2B5EF4-FFF2-40B4-BE49-F238E27FC236}">
                            <a16:creationId xmlns:a16="http://schemas.microsoft.com/office/drawing/2014/main" xmlns="" id="{27357482-9CC5-4FF3-9C88-3559FE99D58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1" name="Arc 20">
                        <a:extLst>
                          <a:ext uri="{FF2B5EF4-FFF2-40B4-BE49-F238E27FC236}">
                            <a16:creationId xmlns:a16="http://schemas.microsoft.com/office/drawing/2014/main" xmlns="" id="{75E89009-AF16-48BD-AFE0-33BD65A2F1C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47" name="Group 21">
                      <a:extLst>
                        <a:ext uri="{FF2B5EF4-FFF2-40B4-BE49-F238E27FC236}">
                          <a16:creationId xmlns:a16="http://schemas.microsoft.com/office/drawing/2014/main" xmlns="" id="{1742CB8B-16C6-4EE8-A003-A9710C710C2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48" name="Arc 22">
                        <a:extLst>
                          <a:ext uri="{FF2B5EF4-FFF2-40B4-BE49-F238E27FC236}">
                            <a16:creationId xmlns:a16="http://schemas.microsoft.com/office/drawing/2014/main" xmlns="" id="{F581751A-36CB-4B83-B554-17CE314AAD2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" name="Arc 23">
                        <a:extLst>
                          <a:ext uri="{FF2B5EF4-FFF2-40B4-BE49-F238E27FC236}">
                            <a16:creationId xmlns:a16="http://schemas.microsoft.com/office/drawing/2014/main" xmlns="" id="{905A79E7-3B85-475D-A7F0-EB6280802A5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39" name="Group 24">
                    <a:extLst>
                      <a:ext uri="{FF2B5EF4-FFF2-40B4-BE49-F238E27FC236}">
                        <a16:creationId xmlns:a16="http://schemas.microsoft.com/office/drawing/2014/main" xmlns="" id="{D0CD5823-8056-4A2E-8A5B-B83C98104F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40" name="Group 25">
                      <a:extLst>
                        <a:ext uri="{FF2B5EF4-FFF2-40B4-BE49-F238E27FC236}">
                          <a16:creationId xmlns:a16="http://schemas.microsoft.com/office/drawing/2014/main" xmlns="" id="{4C7ED357-CF56-44B8-B48C-609858C0935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44" name="Arc 26">
                        <a:extLst>
                          <a:ext uri="{FF2B5EF4-FFF2-40B4-BE49-F238E27FC236}">
                            <a16:creationId xmlns:a16="http://schemas.microsoft.com/office/drawing/2014/main" xmlns="" id="{B4459ACD-8BF8-4F51-AD6B-30A7C1A0579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5" name="Arc 27">
                        <a:extLst>
                          <a:ext uri="{FF2B5EF4-FFF2-40B4-BE49-F238E27FC236}">
                            <a16:creationId xmlns:a16="http://schemas.microsoft.com/office/drawing/2014/main" xmlns="" id="{3038AF10-093F-4AC8-90BB-FC74BF4EBAA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41" name="Group 28">
                      <a:extLst>
                        <a:ext uri="{FF2B5EF4-FFF2-40B4-BE49-F238E27FC236}">
                          <a16:creationId xmlns:a16="http://schemas.microsoft.com/office/drawing/2014/main" xmlns="" id="{B7E0B71E-69AB-4177-A47E-C737B2B2424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42" name="Arc 29">
                        <a:extLst>
                          <a:ext uri="{FF2B5EF4-FFF2-40B4-BE49-F238E27FC236}">
                            <a16:creationId xmlns:a16="http://schemas.microsoft.com/office/drawing/2014/main" xmlns="" id="{981C1894-ACA5-41AB-9E0B-B8F4F184D90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3" name="Arc 30">
                        <a:extLst>
                          <a:ext uri="{FF2B5EF4-FFF2-40B4-BE49-F238E27FC236}">
                            <a16:creationId xmlns:a16="http://schemas.microsoft.com/office/drawing/2014/main" xmlns="" id="{288F837D-549C-4163-966C-C228E975670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23" name="Group 31">
                  <a:extLst>
                    <a:ext uri="{FF2B5EF4-FFF2-40B4-BE49-F238E27FC236}">
                      <a16:creationId xmlns:a16="http://schemas.microsoft.com/office/drawing/2014/main" xmlns="" id="{D86FAA96-436C-4E75-AF3D-B9B41CCE6D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91" y="12632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24" name="Group 32">
                    <a:extLst>
                      <a:ext uri="{FF2B5EF4-FFF2-40B4-BE49-F238E27FC236}">
                        <a16:creationId xmlns:a16="http://schemas.microsoft.com/office/drawing/2014/main" xmlns="" id="{AB250CFC-EF22-4320-957C-A4E94AD6F72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32" name="Group 33">
                      <a:extLst>
                        <a:ext uri="{FF2B5EF4-FFF2-40B4-BE49-F238E27FC236}">
                          <a16:creationId xmlns:a16="http://schemas.microsoft.com/office/drawing/2014/main" xmlns="" id="{BD4AEE43-BB40-4AAE-93F8-B44D38E3F0E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36" name="Arc 34">
                        <a:extLst>
                          <a:ext uri="{FF2B5EF4-FFF2-40B4-BE49-F238E27FC236}">
                            <a16:creationId xmlns:a16="http://schemas.microsoft.com/office/drawing/2014/main" xmlns="" id="{2647E261-5ADB-4554-93AC-D24C4786526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7" name="Arc 35">
                        <a:extLst>
                          <a:ext uri="{FF2B5EF4-FFF2-40B4-BE49-F238E27FC236}">
                            <a16:creationId xmlns:a16="http://schemas.microsoft.com/office/drawing/2014/main" xmlns="" id="{C840D039-4F06-4B15-B4EF-C14B5482571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33" name="Group 36">
                      <a:extLst>
                        <a:ext uri="{FF2B5EF4-FFF2-40B4-BE49-F238E27FC236}">
                          <a16:creationId xmlns:a16="http://schemas.microsoft.com/office/drawing/2014/main" xmlns="" id="{0AF70BE8-3E38-4B6F-9A39-B8178F817C1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34" name="Arc 37">
                        <a:extLst>
                          <a:ext uri="{FF2B5EF4-FFF2-40B4-BE49-F238E27FC236}">
                            <a16:creationId xmlns:a16="http://schemas.microsoft.com/office/drawing/2014/main" xmlns="" id="{FA39B07F-37EC-4232-9813-E99031D25E0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ysClr val="windowText" lastClr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5" name="Arc 38">
                        <a:extLst>
                          <a:ext uri="{FF2B5EF4-FFF2-40B4-BE49-F238E27FC236}">
                            <a16:creationId xmlns:a16="http://schemas.microsoft.com/office/drawing/2014/main" xmlns="" id="{CAD1D63F-A53A-4BA0-B2CC-6D8D9407006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5" name="Group 39">
                    <a:extLst>
                      <a:ext uri="{FF2B5EF4-FFF2-40B4-BE49-F238E27FC236}">
                        <a16:creationId xmlns:a16="http://schemas.microsoft.com/office/drawing/2014/main" xmlns="" id="{DD285ABA-1C12-40A3-B325-F1BBC703FD3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26" name="Group 40">
                      <a:extLst>
                        <a:ext uri="{FF2B5EF4-FFF2-40B4-BE49-F238E27FC236}">
                          <a16:creationId xmlns:a16="http://schemas.microsoft.com/office/drawing/2014/main" xmlns="" id="{C0B32F41-A04B-43CC-9E91-6AA4A00F236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30" name="Arc 41">
                        <a:extLst>
                          <a:ext uri="{FF2B5EF4-FFF2-40B4-BE49-F238E27FC236}">
                            <a16:creationId xmlns:a16="http://schemas.microsoft.com/office/drawing/2014/main" xmlns="" id="{117569E3-E806-4EB5-A99E-79CE1AF5B9C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1" name="Arc 42">
                        <a:extLst>
                          <a:ext uri="{FF2B5EF4-FFF2-40B4-BE49-F238E27FC236}">
                            <a16:creationId xmlns:a16="http://schemas.microsoft.com/office/drawing/2014/main" xmlns="" id="{2DBB0B40-C81C-4E00-9555-5016DE8B48C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7" name="Group 43">
                      <a:extLst>
                        <a:ext uri="{FF2B5EF4-FFF2-40B4-BE49-F238E27FC236}">
                          <a16:creationId xmlns:a16="http://schemas.microsoft.com/office/drawing/2014/main" xmlns="" id="{EB7FA35A-A2A5-41A1-8F13-A167EAA8B8C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28" name="Arc 44">
                        <a:extLst>
                          <a:ext uri="{FF2B5EF4-FFF2-40B4-BE49-F238E27FC236}">
                            <a16:creationId xmlns:a16="http://schemas.microsoft.com/office/drawing/2014/main" xmlns="" id="{397235FC-41E8-4E57-B299-053A0176109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" name="Arc 45">
                        <a:extLst>
                          <a:ext uri="{FF2B5EF4-FFF2-40B4-BE49-F238E27FC236}">
                            <a16:creationId xmlns:a16="http://schemas.microsoft.com/office/drawing/2014/main" xmlns="" id="{F88647A9-A435-4054-87F7-6543E8CC266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xmlns="" id="{B4E00B9D-66A7-40DF-BD20-C77F67ADA9C4}"/>
                  </a:ext>
                </a:extLst>
              </p:cNvPr>
              <p:cNvSpPr/>
              <p:nvPr/>
            </p:nvSpPr>
            <p:spPr>
              <a:xfrm>
                <a:off x="2590672" y="4075876"/>
                <a:ext cx="723859" cy="533786"/>
              </a:xfrm>
              <a:prstGeom prst="ellipse">
                <a:avLst/>
              </a:prstGeom>
              <a:gradFill flip="none" rotWithShape="1">
                <a:gsLst>
                  <a:gs pos="0">
                    <a:srgbClr val="00CC66">
                      <a:tint val="66000"/>
                      <a:satMod val="160000"/>
                    </a:srgbClr>
                  </a:gs>
                  <a:gs pos="50000">
                    <a:srgbClr val="00CC66">
                      <a:tint val="44500"/>
                      <a:satMod val="160000"/>
                    </a:srgbClr>
                  </a:gs>
                  <a:gs pos="100000">
                    <a:srgbClr val="00CC66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40">
                    <a:extLst>
                      <a:ext uri="{FF2B5EF4-FFF2-40B4-BE49-F238E27FC236}">
                        <a16:creationId xmlns:a16="http://schemas.microsoft.com/office/drawing/2014/main" xmlns="" id="{A6752BF9-E91C-4F00-B89D-CB94AF21EC0E}"/>
                      </a:ext>
                    </a:extLst>
                  </p:cNvPr>
                  <p:cNvSpPr txBox="1"/>
                  <p:nvPr/>
                </p:nvSpPr>
                <p:spPr>
                  <a:xfrm>
                    <a:off x="3804926" y="4397595"/>
                    <a:ext cx="349559" cy="3083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sub>
                          </m:sSub>
                        </m:oMath>
                      </m:oMathPara>
                    </a14:m>
                    <a:endParaRPr lang="ru-RU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40">
                    <a:extLst>
                      <a:ext uri="{FF2B5EF4-FFF2-40B4-BE49-F238E27FC236}">
                        <a16:creationId xmlns:a16="http://schemas.microsoft.com/office/drawing/2014/main" id="{A6752BF9-E91C-4F00-B89D-CB94AF21EC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4926" y="4397595"/>
                    <a:ext cx="349559" cy="30839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Прямая со стрелкой 18">
                <a:extLst>
                  <a:ext uri="{FF2B5EF4-FFF2-40B4-BE49-F238E27FC236}">
                    <a16:creationId xmlns:a16="http://schemas.microsoft.com/office/drawing/2014/main" xmlns="" id="{0072A479-8F93-4A6B-A35B-D8113CF2872D}"/>
                  </a:ext>
                </a:extLst>
              </p:cNvPr>
              <p:cNvCxnSpPr/>
              <p:nvPr/>
            </p:nvCxnSpPr>
            <p:spPr>
              <a:xfrm>
                <a:off x="3329465" y="4324477"/>
                <a:ext cx="468147" cy="276324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Прямая со стрелкой 19">
                <a:extLst>
                  <a:ext uri="{FF2B5EF4-FFF2-40B4-BE49-F238E27FC236}">
                    <a16:creationId xmlns:a16="http://schemas.microsoft.com/office/drawing/2014/main" xmlns="" id="{EEF11BC1-92DC-4591-9B12-EDF43FD952B1}"/>
                  </a:ext>
                </a:extLst>
              </p:cNvPr>
              <p:cNvCxnSpPr/>
              <p:nvPr/>
            </p:nvCxnSpPr>
            <p:spPr>
              <a:xfrm flipV="1">
                <a:off x="3344094" y="3995446"/>
                <a:ext cx="394999" cy="325583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40">
                    <a:extLst>
                      <a:ext uri="{FF2B5EF4-FFF2-40B4-BE49-F238E27FC236}">
                        <a16:creationId xmlns:a16="http://schemas.microsoft.com/office/drawing/2014/main" xmlns="" id="{71D8F716-717E-4E06-9937-1623113EEC20}"/>
                      </a:ext>
                    </a:extLst>
                  </p:cNvPr>
                  <p:cNvSpPr txBox="1"/>
                  <p:nvPr/>
                </p:nvSpPr>
                <p:spPr>
                  <a:xfrm>
                    <a:off x="1910396" y="4178241"/>
                    <a:ext cx="349230" cy="3078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oMath>
                      </m:oMathPara>
                    </a14:m>
                    <a:endParaRPr lang="ru-RU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6" name="TextBox 40">
                    <a:extLst>
                      <a:ext uri="{FF2B5EF4-FFF2-40B4-BE49-F238E27FC236}">
                        <a16:creationId xmlns:a16="http://schemas.microsoft.com/office/drawing/2014/main" id="{71D8F716-717E-4E06-9937-1623113EEC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0396" y="4178241"/>
                    <a:ext cx="349230" cy="30783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xmlns="" id="{2AC1EBB3-4589-4405-A9FB-B890C16FA5D8}"/>
                  </a:ext>
                </a:extLst>
              </p:cNvPr>
              <p:cNvCxnSpPr/>
              <p:nvPr/>
            </p:nvCxnSpPr>
            <p:spPr>
              <a:xfrm flipV="1">
                <a:off x="2214722" y="4347935"/>
                <a:ext cx="356829" cy="8834"/>
              </a:xfrm>
              <a:prstGeom prst="line">
                <a:avLst/>
              </a:prstGeom>
              <a:noFill/>
              <a:ln w="76200" cap="flat" cmpd="dbl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TextBox 40">
                    <a:extLst>
                      <a:ext uri="{FF2B5EF4-FFF2-40B4-BE49-F238E27FC236}">
                        <a16:creationId xmlns:a16="http://schemas.microsoft.com/office/drawing/2014/main" xmlns="" id="{6463DF45-94BF-416F-9CD9-644D71E347F5}"/>
                      </a:ext>
                    </a:extLst>
                  </p:cNvPr>
                  <p:cNvSpPr txBox="1"/>
                  <p:nvPr/>
                </p:nvSpPr>
                <p:spPr>
                  <a:xfrm>
                    <a:off x="3744090" y="3838432"/>
                    <a:ext cx="349231" cy="3079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oMath>
                      </m:oMathPara>
                    </a14:m>
                    <a:endParaRPr lang="ru-RU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5" name="TextBox 40">
                    <a:extLst>
                      <a:ext uri="{FF2B5EF4-FFF2-40B4-BE49-F238E27FC236}">
                        <a16:creationId xmlns:a16="http://schemas.microsoft.com/office/drawing/2014/main" id="{6463DF45-94BF-416F-9CD9-644D71E347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4090" y="3838432"/>
                    <a:ext cx="349231" cy="3079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36" name="Рисунок 135">
                <a:extLst>
                  <a:ext uri="{FF2B5EF4-FFF2-40B4-BE49-F238E27FC236}">
                    <a16:creationId xmlns:a16="http://schemas.microsoft.com/office/drawing/2014/main" xmlns="" id="{4D808996-FA16-4D3B-8DE9-339964D1A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75856" y="3791686"/>
                <a:ext cx="225572" cy="213378"/>
              </a:xfrm>
              <a:prstGeom prst="rect">
                <a:avLst/>
              </a:prstGeom>
            </p:spPr>
          </p:pic>
        </p:grpSp>
        <p:grpSp>
          <p:nvGrpSpPr>
            <p:cNvPr id="140" name="Группа 139">
              <a:extLst>
                <a:ext uri="{FF2B5EF4-FFF2-40B4-BE49-F238E27FC236}">
                  <a16:creationId xmlns:a16="http://schemas.microsoft.com/office/drawing/2014/main" xmlns="" id="{41D54C9D-2B03-4649-80CD-98C3DD62A840}"/>
                </a:ext>
              </a:extLst>
            </p:cNvPr>
            <p:cNvGrpSpPr/>
            <p:nvPr/>
          </p:nvGrpSpPr>
          <p:grpSpPr>
            <a:xfrm>
              <a:off x="4572952" y="3765325"/>
              <a:ext cx="2660648" cy="904466"/>
              <a:chOff x="4572952" y="3765325"/>
              <a:chExt cx="2660648" cy="9044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40">
                    <a:extLst>
                      <a:ext uri="{FF2B5EF4-FFF2-40B4-BE49-F238E27FC236}">
                        <a16:creationId xmlns:a16="http://schemas.microsoft.com/office/drawing/2014/main" xmlns="" id="{C54BB615-3E5B-420B-9781-2F1005057EAE}"/>
                      </a:ext>
                    </a:extLst>
                  </p:cNvPr>
                  <p:cNvSpPr txBox="1"/>
                  <p:nvPr/>
                </p:nvSpPr>
                <p:spPr>
                  <a:xfrm>
                    <a:off x="4572952" y="4141826"/>
                    <a:ext cx="349515" cy="3083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oMath>
                      </m:oMathPara>
                    </a14:m>
                    <a:endParaRPr lang="ru-RU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3" name="TextBox 40">
                    <a:extLst>
                      <a:ext uri="{FF2B5EF4-FFF2-40B4-BE49-F238E27FC236}">
                        <a16:creationId xmlns:a16="http://schemas.microsoft.com/office/drawing/2014/main" id="{C54BB615-3E5B-420B-9781-2F1005057E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2952" y="4141826"/>
                    <a:ext cx="349515" cy="30839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" name="Овал 53">
                <a:extLst>
                  <a:ext uri="{FF2B5EF4-FFF2-40B4-BE49-F238E27FC236}">
                    <a16:creationId xmlns:a16="http://schemas.microsoft.com/office/drawing/2014/main" xmlns="" id="{1D22D6D1-9D61-4B99-A287-5CEA06B0D3E2}"/>
                  </a:ext>
                </a:extLst>
              </p:cNvPr>
              <p:cNvSpPr/>
              <p:nvPr/>
            </p:nvSpPr>
            <p:spPr>
              <a:xfrm>
                <a:off x="5677409" y="4039413"/>
                <a:ext cx="724031" cy="5342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CC66">
                      <a:tint val="66000"/>
                      <a:satMod val="160000"/>
                    </a:srgbClr>
                  </a:gs>
                  <a:gs pos="50000">
                    <a:srgbClr val="00CC66">
                      <a:tint val="44500"/>
                      <a:satMod val="160000"/>
                    </a:srgbClr>
                  </a:gs>
                  <a:gs pos="100000">
                    <a:srgbClr val="00CC66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55" name="Group 15">
                <a:extLst>
                  <a:ext uri="{FF2B5EF4-FFF2-40B4-BE49-F238E27FC236}">
                    <a16:creationId xmlns:a16="http://schemas.microsoft.com/office/drawing/2014/main" xmlns="" id="{27F0A634-7ED2-4E50-8D70-D387974D58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5098446" y="4074876"/>
                <a:ext cx="349858" cy="55700"/>
                <a:chOff x="6300" y="12617"/>
                <a:chExt cx="794" cy="114"/>
              </a:xfrm>
            </p:grpSpPr>
            <p:grpSp>
              <p:nvGrpSpPr>
                <p:cNvPr id="61" name="Group 16">
                  <a:extLst>
                    <a:ext uri="{FF2B5EF4-FFF2-40B4-BE49-F238E27FC236}">
                      <a16:creationId xmlns:a16="http://schemas.microsoft.com/office/drawing/2014/main" xmlns="" id="{166175BF-AF55-411F-A06A-44F4DA4283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00" y="12617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77" name="Group 17">
                    <a:extLst>
                      <a:ext uri="{FF2B5EF4-FFF2-40B4-BE49-F238E27FC236}">
                        <a16:creationId xmlns:a16="http://schemas.microsoft.com/office/drawing/2014/main" xmlns="" id="{689DB7C4-E5B6-4918-A460-83021E27CE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85" name="Group 18">
                      <a:extLst>
                        <a:ext uri="{FF2B5EF4-FFF2-40B4-BE49-F238E27FC236}">
                          <a16:creationId xmlns:a16="http://schemas.microsoft.com/office/drawing/2014/main" xmlns="" id="{D6A8FC74-F438-4738-BA0B-07AD1B34290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89" name="Arc 19">
                        <a:extLst>
                          <a:ext uri="{FF2B5EF4-FFF2-40B4-BE49-F238E27FC236}">
                            <a16:creationId xmlns:a16="http://schemas.microsoft.com/office/drawing/2014/main" xmlns="" id="{F60A65A4-7F0F-4CD8-AAE9-99220192DF0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0" name="Arc 20">
                        <a:extLst>
                          <a:ext uri="{FF2B5EF4-FFF2-40B4-BE49-F238E27FC236}">
                            <a16:creationId xmlns:a16="http://schemas.microsoft.com/office/drawing/2014/main" xmlns="" id="{9DF1836F-6453-453E-AAC0-5DE7FD803EE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86" name="Group 21">
                      <a:extLst>
                        <a:ext uri="{FF2B5EF4-FFF2-40B4-BE49-F238E27FC236}">
                          <a16:creationId xmlns:a16="http://schemas.microsoft.com/office/drawing/2014/main" xmlns="" id="{95BF7D30-3C32-4A00-A42D-A1990EF0128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87" name="Arc 22">
                        <a:extLst>
                          <a:ext uri="{FF2B5EF4-FFF2-40B4-BE49-F238E27FC236}">
                            <a16:creationId xmlns:a16="http://schemas.microsoft.com/office/drawing/2014/main" xmlns="" id="{C0468C33-61F3-4C74-93E3-A1FAE309D2F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8" name="Arc 23">
                        <a:extLst>
                          <a:ext uri="{FF2B5EF4-FFF2-40B4-BE49-F238E27FC236}">
                            <a16:creationId xmlns:a16="http://schemas.microsoft.com/office/drawing/2014/main" xmlns="" id="{FBC83949-BA56-4BD5-B738-25F99E4888D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78" name="Group 24">
                    <a:extLst>
                      <a:ext uri="{FF2B5EF4-FFF2-40B4-BE49-F238E27FC236}">
                        <a16:creationId xmlns:a16="http://schemas.microsoft.com/office/drawing/2014/main" xmlns="" id="{F1C930C4-1CA0-4C6B-9A18-CFC23E3A046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79" name="Group 25">
                      <a:extLst>
                        <a:ext uri="{FF2B5EF4-FFF2-40B4-BE49-F238E27FC236}">
                          <a16:creationId xmlns:a16="http://schemas.microsoft.com/office/drawing/2014/main" xmlns="" id="{6A45F81B-A331-4471-853E-28DCBC040C0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83" name="Arc 26">
                        <a:extLst>
                          <a:ext uri="{FF2B5EF4-FFF2-40B4-BE49-F238E27FC236}">
                            <a16:creationId xmlns:a16="http://schemas.microsoft.com/office/drawing/2014/main" xmlns="" id="{90F69623-EF50-4AC8-A6A7-2220CC27478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4" name="Arc 27">
                        <a:extLst>
                          <a:ext uri="{FF2B5EF4-FFF2-40B4-BE49-F238E27FC236}">
                            <a16:creationId xmlns:a16="http://schemas.microsoft.com/office/drawing/2014/main" xmlns="" id="{1E8E44D9-69A1-4E14-AFBD-4396A4573ED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80" name="Group 28">
                      <a:extLst>
                        <a:ext uri="{FF2B5EF4-FFF2-40B4-BE49-F238E27FC236}">
                          <a16:creationId xmlns:a16="http://schemas.microsoft.com/office/drawing/2014/main" xmlns="" id="{7977FC17-3527-4C4F-8C5E-22FA4BD2D87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81" name="Arc 29">
                        <a:extLst>
                          <a:ext uri="{FF2B5EF4-FFF2-40B4-BE49-F238E27FC236}">
                            <a16:creationId xmlns:a16="http://schemas.microsoft.com/office/drawing/2014/main" xmlns="" id="{D3AFC47F-A83A-482A-AEF9-DDACCAA15DD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2" name="Arc 30">
                        <a:extLst>
                          <a:ext uri="{FF2B5EF4-FFF2-40B4-BE49-F238E27FC236}">
                            <a16:creationId xmlns:a16="http://schemas.microsoft.com/office/drawing/2014/main" xmlns="" id="{68025AEA-B2E3-4155-AC99-8ECEDAF58D1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62" name="Group 31">
                  <a:extLst>
                    <a:ext uri="{FF2B5EF4-FFF2-40B4-BE49-F238E27FC236}">
                      <a16:creationId xmlns:a16="http://schemas.microsoft.com/office/drawing/2014/main" xmlns="" id="{D79A4AE0-EE06-4FDD-A008-D8EB01A3E2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91" y="12632"/>
                  <a:ext cx="403" cy="99"/>
                  <a:chOff x="6300" y="12382"/>
                  <a:chExt cx="1271" cy="334"/>
                </a:xfrm>
              </p:grpSpPr>
              <p:grpSp>
                <p:nvGrpSpPr>
                  <p:cNvPr id="63" name="Group 32">
                    <a:extLst>
                      <a:ext uri="{FF2B5EF4-FFF2-40B4-BE49-F238E27FC236}">
                        <a16:creationId xmlns:a16="http://schemas.microsoft.com/office/drawing/2014/main" xmlns="" id="{F2E779AC-A58D-4EE4-9FF2-6F6EB4E8882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1238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71" name="Group 33">
                      <a:extLst>
                        <a:ext uri="{FF2B5EF4-FFF2-40B4-BE49-F238E27FC236}">
                          <a16:creationId xmlns:a16="http://schemas.microsoft.com/office/drawing/2014/main" xmlns="" id="{CBEB33D8-454B-4AAE-A13B-7C55618F993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75" name="Arc 34">
                        <a:extLst>
                          <a:ext uri="{FF2B5EF4-FFF2-40B4-BE49-F238E27FC236}">
                            <a16:creationId xmlns:a16="http://schemas.microsoft.com/office/drawing/2014/main" xmlns="" id="{EE5C5D3B-B7CE-4D3C-8088-CA2DABD1701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6" name="Arc 35">
                        <a:extLst>
                          <a:ext uri="{FF2B5EF4-FFF2-40B4-BE49-F238E27FC236}">
                            <a16:creationId xmlns:a16="http://schemas.microsoft.com/office/drawing/2014/main" xmlns="" id="{A394D8B3-EC2D-4C4C-A858-AB477CFA52B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72" name="Group 36">
                      <a:extLst>
                        <a:ext uri="{FF2B5EF4-FFF2-40B4-BE49-F238E27FC236}">
                          <a16:creationId xmlns:a16="http://schemas.microsoft.com/office/drawing/2014/main" xmlns="" id="{F64B69E4-D1E5-4569-8F46-BBA4D1D7119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73" name="Arc 37">
                        <a:extLst>
                          <a:ext uri="{FF2B5EF4-FFF2-40B4-BE49-F238E27FC236}">
                            <a16:creationId xmlns:a16="http://schemas.microsoft.com/office/drawing/2014/main" xmlns="" id="{EEB410CB-D93F-4120-AE99-170EEB15910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ysClr val="windowText" lastClr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4" name="Arc 38">
                        <a:extLst>
                          <a:ext uri="{FF2B5EF4-FFF2-40B4-BE49-F238E27FC236}">
                            <a16:creationId xmlns:a16="http://schemas.microsoft.com/office/drawing/2014/main" xmlns="" id="{39C37908-5996-4F82-9141-920A81C9CF6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64" name="Group 39">
                    <a:extLst>
                      <a:ext uri="{FF2B5EF4-FFF2-40B4-BE49-F238E27FC236}">
                        <a16:creationId xmlns:a16="http://schemas.microsoft.com/office/drawing/2014/main" xmlns="" id="{40A8CA55-7E8F-4927-A3DA-B02F1087CC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7" y="12392"/>
                    <a:ext cx="634" cy="324"/>
                    <a:chOff x="6300" y="12382"/>
                    <a:chExt cx="634" cy="324"/>
                  </a:xfrm>
                </p:grpSpPr>
                <p:grpSp>
                  <p:nvGrpSpPr>
                    <p:cNvPr id="65" name="Group 40">
                      <a:extLst>
                        <a:ext uri="{FF2B5EF4-FFF2-40B4-BE49-F238E27FC236}">
                          <a16:creationId xmlns:a16="http://schemas.microsoft.com/office/drawing/2014/main" xmlns="" id="{0D05409B-2BCC-4DD7-A04F-30C71F0032E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0" y="12382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69" name="Arc 41">
                        <a:extLst>
                          <a:ext uri="{FF2B5EF4-FFF2-40B4-BE49-F238E27FC236}">
                            <a16:creationId xmlns:a16="http://schemas.microsoft.com/office/drawing/2014/main" xmlns="" id="{C7B3D6FE-C69E-48D0-977B-13B213039E4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0" name="Arc 42">
                        <a:extLst>
                          <a:ext uri="{FF2B5EF4-FFF2-40B4-BE49-F238E27FC236}">
                            <a16:creationId xmlns:a16="http://schemas.microsoft.com/office/drawing/2014/main" xmlns="" id="{A0FE34DD-9E23-483A-8196-3AF0ABA930C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66" name="Group 43">
                      <a:extLst>
                        <a:ext uri="{FF2B5EF4-FFF2-40B4-BE49-F238E27FC236}">
                          <a16:creationId xmlns:a16="http://schemas.microsoft.com/office/drawing/2014/main" xmlns="" id="{7DE135F0-1D28-47A1-8806-1715F20A905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622" y="12534"/>
                      <a:ext cx="312" cy="172"/>
                      <a:chOff x="6300" y="12382"/>
                      <a:chExt cx="312" cy="172"/>
                    </a:xfrm>
                  </p:grpSpPr>
                  <p:sp>
                    <p:nvSpPr>
                      <p:cNvPr id="67" name="Arc 44">
                        <a:extLst>
                          <a:ext uri="{FF2B5EF4-FFF2-40B4-BE49-F238E27FC236}">
                            <a16:creationId xmlns:a16="http://schemas.microsoft.com/office/drawing/2014/main" xmlns="" id="{6EB06D37-2D3B-4FAB-A298-93575B3A27F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60" y="1238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8" name="Arc 45">
                        <a:extLst>
                          <a:ext uri="{FF2B5EF4-FFF2-40B4-BE49-F238E27FC236}">
                            <a16:creationId xmlns:a16="http://schemas.microsoft.com/office/drawing/2014/main" xmlns="" id="{25A87266-853A-4D38-9ACE-5FC4F9212B5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6310" y="12372"/>
                        <a:ext cx="152" cy="17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40">
                    <a:extLst>
                      <a:ext uri="{FF2B5EF4-FFF2-40B4-BE49-F238E27FC236}">
                        <a16:creationId xmlns:a16="http://schemas.microsoft.com/office/drawing/2014/main" xmlns="" id="{6139AACA-8C8F-4FB8-9CF7-3D77481E7FDF}"/>
                      </a:ext>
                    </a:extLst>
                  </p:cNvPr>
                  <p:cNvSpPr txBox="1"/>
                  <p:nvPr/>
                </p:nvSpPr>
                <p:spPr>
                  <a:xfrm>
                    <a:off x="6884151" y="4361265"/>
                    <a:ext cx="349449" cy="3085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ru-RU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sub>
                          </m:sSub>
                        </m:oMath>
                      </m:oMathPara>
                    </a14:m>
                    <a:endParaRPr lang="ru-RU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7" name="TextBox 40">
                    <a:extLst>
                      <a:ext uri="{FF2B5EF4-FFF2-40B4-BE49-F238E27FC236}">
                        <a16:creationId xmlns:a16="http://schemas.microsoft.com/office/drawing/2014/main" id="{6139AACA-8C8F-4FB8-9CF7-3D77481E7F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4151" y="4361265"/>
                    <a:ext cx="349449" cy="30852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" name="Прямая со стрелкой 57">
                <a:extLst>
                  <a:ext uri="{FF2B5EF4-FFF2-40B4-BE49-F238E27FC236}">
                    <a16:creationId xmlns:a16="http://schemas.microsoft.com/office/drawing/2014/main" xmlns="" id="{8B94CE9B-13D0-4308-91ED-3A38652B0A0F}"/>
                  </a:ext>
                </a:extLst>
              </p:cNvPr>
              <p:cNvCxnSpPr/>
              <p:nvPr/>
            </p:nvCxnSpPr>
            <p:spPr>
              <a:xfrm>
                <a:off x="6408838" y="4288115"/>
                <a:ext cx="468000" cy="276445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Прямая со стрелкой 58">
                <a:extLst>
                  <a:ext uri="{FF2B5EF4-FFF2-40B4-BE49-F238E27FC236}">
                    <a16:creationId xmlns:a16="http://schemas.microsoft.com/office/drawing/2014/main" xmlns="" id="{799E1E0E-B756-4B9E-9940-C7AA3C421899}"/>
                  </a:ext>
                </a:extLst>
              </p:cNvPr>
              <p:cNvCxnSpPr/>
              <p:nvPr/>
            </p:nvCxnSpPr>
            <p:spPr>
              <a:xfrm flipV="1">
                <a:off x="6423463" y="3958940"/>
                <a:ext cx="394875" cy="325726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Прямая соединительная линия 132">
                <a:extLst>
                  <a:ext uri="{FF2B5EF4-FFF2-40B4-BE49-F238E27FC236}">
                    <a16:creationId xmlns:a16="http://schemas.microsoft.com/office/drawing/2014/main" xmlns="" id="{55944D12-0A0B-426A-8425-909F2F86C46E}"/>
                  </a:ext>
                </a:extLst>
              </p:cNvPr>
              <p:cNvCxnSpPr/>
              <p:nvPr/>
            </p:nvCxnSpPr>
            <p:spPr>
              <a:xfrm>
                <a:off x="4843239" y="4311836"/>
                <a:ext cx="822325" cy="0"/>
              </a:xfrm>
              <a:prstGeom prst="line">
                <a:avLst/>
              </a:prstGeom>
              <a:noFill/>
              <a:ln w="76200" cap="flat" cmpd="dbl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TextBox 40">
                    <a:extLst>
                      <a:ext uri="{FF2B5EF4-FFF2-40B4-BE49-F238E27FC236}">
                        <a16:creationId xmlns:a16="http://schemas.microsoft.com/office/drawing/2014/main" xmlns="" id="{A53E02F4-D4D0-4B1D-AF3E-80DC08602AB8}"/>
                      </a:ext>
                    </a:extLst>
                  </p:cNvPr>
                  <p:cNvSpPr txBox="1"/>
                  <p:nvPr/>
                </p:nvSpPr>
                <p:spPr>
                  <a:xfrm>
                    <a:off x="6818338" y="3765325"/>
                    <a:ext cx="349231" cy="3079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oMath>
                      </m:oMathPara>
                    </a14:m>
                    <a:endParaRPr lang="ru-RU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4" name="TextBox 40">
                    <a:extLst>
                      <a:ext uri="{FF2B5EF4-FFF2-40B4-BE49-F238E27FC236}">
                        <a16:creationId xmlns:a16="http://schemas.microsoft.com/office/drawing/2014/main" id="{A53E02F4-D4D0-4B1D-AF3E-80DC08602A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8338" y="3765325"/>
                    <a:ext cx="349231" cy="3079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37" name="Рисунок 136">
                <a:extLst>
                  <a:ext uri="{FF2B5EF4-FFF2-40B4-BE49-F238E27FC236}">
                    <a16:creationId xmlns:a16="http://schemas.microsoft.com/office/drawing/2014/main" xmlns="" id="{BCA2C27E-C90D-4FAF-B995-F7CA79737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2532" y="3863694"/>
                <a:ext cx="225572" cy="21337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6413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C68C84-4DFF-47F5-A95B-F2715328F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xmlns="" id="{4B2B1CDE-399C-44BB-8D96-75661C1803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  <a:gradFill flip="none" rotWithShape="1">
                <a:gsLst>
                  <a:gs pos="0">
                    <a:srgbClr val="CC00CC">
                      <a:tint val="66000"/>
                      <a:satMod val="160000"/>
                    </a:srgbClr>
                  </a:gs>
                  <a:gs pos="50000">
                    <a:srgbClr val="CC00CC">
                      <a:tint val="44500"/>
                      <a:satMod val="160000"/>
                    </a:srgbClr>
                  </a:gs>
                  <a:gs pos="100000">
                    <a:srgbClr val="CC00CC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ru-RU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4B2B1CDE-399C-44BB-8D96-75661C180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E3154B15-C95A-4F46-9D07-FC8E308D8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xmlns="" id="{228B7DCF-4D92-4599-A392-D4A3985ADA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  <a:gradFill flip="none" rotWithShape="1">
                <a:gsLst>
                  <a:gs pos="0">
                    <a:srgbClr val="00CC66">
                      <a:tint val="66000"/>
                      <a:satMod val="160000"/>
                    </a:srgbClr>
                  </a:gs>
                  <a:gs pos="50000">
                    <a:srgbClr val="00CC66">
                      <a:tint val="44500"/>
                      <a:satMod val="160000"/>
                    </a:srgbClr>
                  </a:gs>
                  <a:gs pos="100000">
                    <a:srgbClr val="00CC66">
                      <a:tint val="23500"/>
                      <a:satMod val="160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𝓜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𝓜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𝑺𝑫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𝓜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𝑰𝑩</m:t>
                          </m:r>
                        </m:sub>
                      </m:sSub>
                    </m:oMath>
                  </m:oMathPara>
                </a14:m>
                <a:endParaRPr lang="ru-RU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ru-RU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ru-RU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ru-RU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ru-RU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ru-RU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600" b="1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r>
                        <a:rPr lang="ru-RU" sz="2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ru-RU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sub>
                          </m:sSub>
                          <m:r>
                            <a:rPr lang="en-US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600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id="{228B7DCF-4D92-4599-A392-D4A3985ADA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3B72F88-D7BE-4EB1-B964-0A91A5C91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348880"/>
            <a:ext cx="7940582" cy="30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3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id="{9C0FC3E8-40BC-4A69-80D0-8FE0B9F0897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  <a:gradFill flip="none" rotWithShape="1">
                <a:gsLst>
                  <a:gs pos="0">
                    <a:srgbClr val="CC00CC">
                      <a:tint val="66000"/>
                      <a:satMod val="160000"/>
                    </a:srgbClr>
                  </a:gs>
                  <a:gs pos="50000">
                    <a:srgbClr val="CC00CC">
                      <a:tint val="44500"/>
                      <a:satMod val="160000"/>
                    </a:srgbClr>
                  </a:gs>
                  <a:gs pos="100000">
                    <a:srgbClr val="CC00CC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9C0FC3E8-40BC-4A69-80D0-8FE0B9F08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73A66CD3-D4B1-43E4-8E63-130ED9B78B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gradFill flip="none" rotWithShape="1">
                <a:gsLst>
                  <a:gs pos="0">
                    <a:srgbClr val="00CC66">
                      <a:tint val="66000"/>
                      <a:satMod val="160000"/>
                    </a:srgbClr>
                  </a:gs>
                  <a:gs pos="50000">
                    <a:srgbClr val="00CC66">
                      <a:tint val="44500"/>
                      <a:satMod val="160000"/>
                    </a:srgbClr>
                  </a:gs>
                  <a:gs pos="100000">
                    <a:srgbClr val="00CC66">
                      <a:tint val="23500"/>
                      <a:satMod val="160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sz="2400" i="1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0" i="1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𝑆𝐷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b="0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ru-RU" sz="2400" b="0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sz="2400" b="0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ru-RU" sz="2400" b="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2400" b="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𝑢𝑑</m:t>
                          </m:r>
                        </m:sub>
                      </m:sSub>
                      <m:sSubSup>
                        <m:sSubSupPr>
                          <m:ctrlPr>
                            <a:rPr lang="ru-RU" sz="240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ru-RU" sz="2400" b="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sSup>
                        <m:sSupPr>
                          <m:ctrlPr>
                            <a:rPr lang="ru-RU" sz="240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ru-RU" sz="2400" b="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d>
                        <m:dPr>
                          <m:ctrlPr>
                            <a:rPr lang="ru-RU" sz="240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ru-RU" sz="2400" i="1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sSubSup>
                        <m:sSubSupPr>
                          <m:ctrlPr>
                            <a:rPr lang="ru-RU" sz="240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𝑆𝐷</m:t>
                          </m:r>
                        </m:sub>
                        <m:sup>
                          <m:r>
                            <a:rPr lang="ru-RU" sz="2400" b="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d>
                        <m:dPr>
                          <m:ctrlPr>
                            <a:rPr lang="ru-RU" sz="240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3A66CD3-D4B1-43E4-8E63-130ED9B78B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273E6449-6D81-49CD-805D-1CC7AA645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A49E0F56-EDB0-4125-B933-A1C8344EE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40770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680EF0BA-4E59-4257-BD86-ABD00E45AA8A}"/>
                  </a:ext>
                </a:extLst>
              </p:cNvPr>
              <p:cNvSpPr/>
              <p:nvPr/>
            </p:nvSpPr>
            <p:spPr>
              <a:xfrm>
                <a:off x="755576" y="2478118"/>
                <a:ext cx="7931224" cy="1559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𝑤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𝜇</m:t>
                        </m:r>
                      </m:sup>
                    </m:sSubSup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слабый лептонный ток,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sup>
                    </m:sSup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вектор поляризации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кванта,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00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𝑆𝐷</m:t>
                          </m:r>
                        </m:sub>
                        <m:sup>
                          <m:r>
                            <a:rPr lang="ru-RU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p>
                      </m:sSubSup>
                      <m:d>
                        <m:dPr>
                          <m:ctrlPr>
                            <a:rPr lang="ru-RU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</m:d>
                      <m:r>
                        <a:rPr lang="ru-RU" sz="2000" i="1">
                          <a:solidFill>
                            <a:srgbClr val="CC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ru-RU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  <m:r>
                                <a:rPr lang="en-US" sz="2000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𝜈</m:t>
                              </m:r>
                            </m:sup>
                          </m:sSup>
                          <m:r>
                            <a:rPr lang="ru-RU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𝑝𝑞</m:t>
                          </m:r>
                          <m:r>
                            <a:rPr lang="ru-RU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𝜈</m:t>
                              </m:r>
                            </m:sup>
                          </m:sSup>
                        </m:e>
                      </m:d>
                      <m:r>
                        <a:rPr lang="ru-RU" sz="2000" i="1">
                          <a:solidFill>
                            <a:srgbClr val="CC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sz="2000" i="1">
                          <a:solidFill>
                            <a:srgbClr val="CC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ru-RU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ru-RU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ru-RU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𝜈𝛼𝛽</m:t>
                          </m:r>
                        </m:sup>
                      </m:sSup>
                      <m:sSup>
                        <m:sSupPr>
                          <m:ctrlPr>
                            <a:rPr lang="ru-RU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ru-RU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ru-RU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ru-RU" sz="20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импульс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мезона,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импульс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-кванта,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680EF0BA-4E59-4257-BD86-ABD00E45AA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478118"/>
                <a:ext cx="7931224" cy="1559273"/>
              </a:xfrm>
              <a:prstGeom prst="rect">
                <a:avLst/>
              </a:prstGeom>
              <a:blipFill>
                <a:blip r:embed="rId4"/>
                <a:stretch>
                  <a:fillRect l="-692" t="-1569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2018FD9-7433-41C1-A54C-4E824D90F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700" y="4133941"/>
            <a:ext cx="5400600" cy="595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E14188EF-B6DA-4D52-A682-2C0A8297F8E4}"/>
                  </a:ext>
                </a:extLst>
              </p:cNvPr>
              <p:cNvSpPr/>
              <p:nvPr/>
            </p:nvSpPr>
            <p:spPr>
              <a:xfrm>
                <a:off x="827584" y="4786418"/>
                <a:ext cx="770485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-параметр, характеризующий область конфайнмента нестранных кварков,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константа взаимодействия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-мезона с кварками.</a:t>
                </a: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E14188EF-B6DA-4D52-A682-2C0A8297F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786418"/>
                <a:ext cx="7704856" cy="646331"/>
              </a:xfrm>
              <a:prstGeom prst="rect">
                <a:avLst/>
              </a:prstGeom>
              <a:blipFill>
                <a:blip r:embed="rId6"/>
                <a:stretch>
                  <a:fillRect l="-712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76AC7D2-3441-49E3-ACD7-E08A08641A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656" y="5432750"/>
            <a:ext cx="6968361" cy="38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24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12535</TotalTime>
  <Words>526</Words>
  <Application>Microsoft Office PowerPoint</Application>
  <PresentationFormat>Экран (4:3)</PresentationFormat>
  <Paragraphs>401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David</vt:lpstr>
      <vt:lpstr>Times New Roman</vt:lpstr>
      <vt:lpstr>Wingdings</vt:lpstr>
      <vt:lpstr>Office Theme</vt:lpstr>
      <vt:lpstr> Роль псевдовекторных мезонов в низкоэнергетической физике адронов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π→eν_e γ</vt:lpstr>
      <vt:lpstr>Презентация PowerPoint</vt:lpstr>
      <vt:lpstr>a_1-МЕЗОН</vt:lpstr>
      <vt:lpstr>Numerical Results</vt:lpstr>
      <vt:lpstr>Презентация PowerPoint</vt:lpstr>
      <vt:lpstr>Презентация PowerPoint</vt:lpstr>
      <vt:lpstr>Презентация PowerPoint</vt:lpstr>
      <vt:lpstr>π^+→e^+ ν_e e^+ e^-</vt:lpstr>
      <vt:lpstr>Презентация PowerPoint</vt:lpstr>
      <vt:lpstr>Презентация PowerPoint</vt:lpstr>
      <vt:lpstr>π^+→e^+ ν_e e^+ e^-</vt:lpstr>
      <vt:lpstr>π^+→e^+ ν_e e^+ e^-</vt:lpstr>
      <vt:lpstr>Презентация PowerPoint</vt:lpstr>
      <vt:lpstr>π^+→e^+ ν_e e^+ e^-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SKALAR  MESONS  INTERECTIJN Avakyan E.Z., Avakyan S.L.</dc:title>
  <dc:creator>COMP</dc:creator>
  <cp:lastModifiedBy>Asus</cp:lastModifiedBy>
  <cp:revision>1003</cp:revision>
  <dcterms:created xsi:type="dcterms:W3CDTF">2007-07-13T08:22:00Z</dcterms:created>
  <dcterms:modified xsi:type="dcterms:W3CDTF">2023-09-01T08:08:27Z</dcterms:modified>
</cp:coreProperties>
</file>