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332" r:id="rId3"/>
    <p:sldId id="330" r:id="rId4"/>
    <p:sldId id="331" r:id="rId5"/>
    <p:sldId id="325" r:id="rId6"/>
    <p:sldId id="322" r:id="rId7"/>
    <p:sldId id="323" r:id="rId8"/>
    <p:sldId id="315" r:id="rId9"/>
    <p:sldId id="285" r:id="rId10"/>
    <p:sldId id="326" r:id="rId11"/>
    <p:sldId id="333" r:id="rId12"/>
    <p:sldId id="334" r:id="rId13"/>
    <p:sldId id="319" r:id="rId14"/>
    <p:sldId id="335" r:id="rId15"/>
  </p:sldIdLst>
  <p:sldSz cx="9144000" cy="5143500" type="screen16x9"/>
  <p:notesSz cx="6858000" cy="9144000"/>
  <p:embeddedFontLst>
    <p:embeddedFont>
      <p:font typeface="Archivo" panose="020B0604020202020204" charset="0"/>
      <p:regular r:id="rId17"/>
      <p:bold r:id="rId18"/>
      <p:italic r:id="rId19"/>
      <p:boldItalic r:id="rId20"/>
    </p:embeddedFont>
    <p:embeddedFont>
      <p:font typeface="Assistant Medium" panose="020B0604020202020204" charset="-79"/>
      <p:regular r:id="rId21"/>
      <p:bold r:id="rId22"/>
    </p:embeddedFont>
    <p:embeddedFont>
      <p:font typeface="Cambria Math" panose="02040503050406030204" pitchFamily="18" charset="0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Nunito Light" panose="020B0604020202020204" charset="-52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DC03F3-7694-4BEA-8876-312948E373AC}">
  <a:tblStyle styleId="{90DC03F3-7694-4BEA-8876-312948E373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CF655A9-59F5-4DCE-9A1D-5638F962A4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митрий Синегрибов" userId="603cef2806534b86" providerId="LiveId" clId="{5AA68322-1685-47DD-B98C-3DD53BC5AF69}"/>
    <pc:docChg chg="undo custSel addSld delSld modSld sldOrd">
      <pc:chgData name="Дмитрий Синегрибов" userId="603cef2806534b86" providerId="LiveId" clId="{5AA68322-1685-47DD-B98C-3DD53BC5AF69}" dt="2023-09-01T09:39:45.108" v="2382" actId="1076"/>
      <pc:docMkLst>
        <pc:docMk/>
      </pc:docMkLst>
      <pc:sldChg chg="modSp">
        <pc:chgData name="Дмитрий Синегрибов" userId="603cef2806534b86" providerId="LiveId" clId="{5AA68322-1685-47DD-B98C-3DD53BC5AF69}" dt="2023-08-31T13:30:17.633" v="2184" actId="1076"/>
        <pc:sldMkLst>
          <pc:docMk/>
          <pc:sldMk cId="0" sldId="256"/>
        </pc:sldMkLst>
        <pc:spChg chg="mod">
          <ac:chgData name="Дмитрий Синегрибов" userId="603cef2806534b86" providerId="LiveId" clId="{5AA68322-1685-47DD-B98C-3DD53BC5AF69}" dt="2023-08-31T13:30:17.633" v="2184" actId="1076"/>
          <ac:spMkLst>
            <pc:docMk/>
            <pc:sldMk cId="0" sldId="256"/>
            <ac:spMk id="25" creationId="{37018E40-F8E8-437B-8F32-035C7E17C611}"/>
          </ac:spMkLst>
        </pc:spChg>
        <pc:spChg chg="mod">
          <ac:chgData name="Дмитрий Синегрибов" userId="603cef2806534b86" providerId="LiveId" clId="{5AA68322-1685-47DD-B98C-3DD53BC5AF69}" dt="2023-08-31T13:29:45.238" v="2100" actId="1076"/>
          <ac:spMkLst>
            <pc:docMk/>
            <pc:sldMk cId="0" sldId="256"/>
            <ac:spMk id="506" creationId="{00000000-0000-0000-0000-000000000000}"/>
          </ac:spMkLst>
        </pc:spChg>
        <pc:spChg chg="mod">
          <ac:chgData name="Дмитрий Синегрибов" userId="603cef2806534b86" providerId="LiveId" clId="{5AA68322-1685-47DD-B98C-3DD53BC5AF69}" dt="2023-08-31T13:29:32.092" v="2098" actId="1076"/>
          <ac:spMkLst>
            <pc:docMk/>
            <pc:sldMk cId="0" sldId="256"/>
            <ac:spMk id="507" creationId="{00000000-0000-0000-0000-000000000000}"/>
          </ac:spMkLst>
        </pc:spChg>
      </pc:sldChg>
      <pc:sldChg chg="addSp delSp modSp">
        <pc:chgData name="Дмитрий Синегрибов" userId="603cef2806534b86" providerId="LiveId" clId="{5AA68322-1685-47DD-B98C-3DD53BC5AF69}" dt="2023-09-01T09:39:25.829" v="2375" actId="1076"/>
        <pc:sldMkLst>
          <pc:docMk/>
          <pc:sldMk cId="0" sldId="285"/>
        </pc:sldMkLst>
        <pc:spChg chg="mod">
          <ac:chgData name="Дмитрий Синегрибов" userId="603cef2806534b86" providerId="LiveId" clId="{5AA68322-1685-47DD-B98C-3DD53BC5AF69}" dt="2023-08-30T11:40:25.632" v="1933" actId="1076"/>
          <ac:spMkLst>
            <pc:docMk/>
            <pc:sldMk cId="0" sldId="285"/>
            <ac:spMk id="22" creationId="{D8DEA76C-DA52-4EEA-B4B8-8794A465E7BD}"/>
          </ac:spMkLst>
        </pc:spChg>
        <pc:spChg chg="mod">
          <ac:chgData name="Дмитрий Синегрибов" userId="603cef2806534b86" providerId="LiveId" clId="{5AA68322-1685-47DD-B98C-3DD53BC5AF69}" dt="2023-08-29T16:46:39.050" v="991" actId="1076"/>
          <ac:spMkLst>
            <pc:docMk/>
            <pc:sldMk cId="0" sldId="285"/>
            <ac:spMk id="23" creationId="{885F2A11-E5E9-4E3A-8F1B-E53855648CF9}"/>
          </ac:spMkLst>
        </pc:spChg>
        <pc:picChg chg="add del mod">
          <ac:chgData name="Дмитрий Синегрибов" userId="603cef2806534b86" providerId="LiveId" clId="{5AA68322-1685-47DD-B98C-3DD53BC5AF69}" dt="2023-08-29T13:05:20.884" v="328" actId="478"/>
          <ac:picMkLst>
            <pc:docMk/>
            <pc:sldMk cId="0" sldId="285"/>
            <ac:picMk id="3" creationId="{C6D493F1-512F-43E1-A0E5-4E5BF716F4F3}"/>
          </ac:picMkLst>
        </pc:picChg>
        <pc:picChg chg="del">
          <ac:chgData name="Дмитрий Синегрибов" userId="603cef2806534b86" providerId="LiveId" clId="{5AA68322-1685-47DD-B98C-3DD53BC5AF69}" dt="2023-08-29T13:03:38.141" v="302" actId="478"/>
          <ac:picMkLst>
            <pc:docMk/>
            <pc:sldMk cId="0" sldId="285"/>
            <ac:picMk id="4" creationId="{C6780578-00DA-413D-99E7-81D1C95B7416}"/>
          </ac:picMkLst>
        </pc:picChg>
        <pc:picChg chg="add del mod">
          <ac:chgData name="Дмитрий Синегрибов" userId="603cef2806534b86" providerId="LiveId" clId="{5AA68322-1685-47DD-B98C-3DD53BC5AF69}" dt="2023-08-29T14:40:10.085" v="567" actId="478"/>
          <ac:picMkLst>
            <pc:docMk/>
            <pc:sldMk cId="0" sldId="285"/>
            <ac:picMk id="6" creationId="{51BEC23C-C51B-4629-B840-406C3FA5A98A}"/>
          </ac:picMkLst>
        </pc:picChg>
        <pc:picChg chg="add mod">
          <ac:chgData name="Дмитрий Синегрибов" userId="603cef2806534b86" providerId="LiveId" clId="{5AA68322-1685-47DD-B98C-3DD53BC5AF69}" dt="2023-09-01T09:39:25.829" v="2375" actId="1076"/>
          <ac:picMkLst>
            <pc:docMk/>
            <pc:sldMk cId="0" sldId="285"/>
            <ac:picMk id="8" creationId="{99E4368F-412E-44B6-A578-8A86993667C0}"/>
          </ac:picMkLst>
        </pc:picChg>
      </pc:sldChg>
      <pc:sldChg chg="modSp">
        <pc:chgData name="Дмитрий Синегрибов" userId="603cef2806534b86" providerId="LiveId" clId="{5AA68322-1685-47DD-B98C-3DD53BC5AF69}" dt="2023-08-31T13:01:25.844" v="2086" actId="20577"/>
        <pc:sldMkLst>
          <pc:docMk/>
          <pc:sldMk cId="1900959228" sldId="315"/>
        </pc:sldMkLst>
        <pc:spChg chg="mod">
          <ac:chgData name="Дмитрий Синегрибов" userId="603cef2806534b86" providerId="LiveId" clId="{5AA68322-1685-47DD-B98C-3DD53BC5AF69}" dt="2023-08-31T13:01:25.844" v="2086" actId="20577"/>
          <ac:spMkLst>
            <pc:docMk/>
            <pc:sldMk cId="1900959228" sldId="315"/>
            <ac:spMk id="2" creationId="{45108642-A21E-459B-BD0A-5AA103DB2279}"/>
          </ac:spMkLst>
        </pc:spChg>
        <pc:spChg chg="mod">
          <ac:chgData name="Дмитрий Синегрибов" userId="603cef2806534b86" providerId="LiveId" clId="{5AA68322-1685-47DD-B98C-3DD53BC5AF69}" dt="2023-08-29T13:32:24.589" v="392" actId="1076"/>
          <ac:spMkLst>
            <pc:docMk/>
            <pc:sldMk cId="1900959228" sldId="315"/>
            <ac:spMk id="12" creationId="{B6999A81-66DE-4323-9632-4E47CB96B476}"/>
          </ac:spMkLst>
        </pc:spChg>
        <pc:spChg chg="mod">
          <ac:chgData name="Дмитрий Синегрибов" userId="603cef2806534b86" providerId="LiveId" clId="{5AA68322-1685-47DD-B98C-3DD53BC5AF69}" dt="2023-08-30T11:26:05.507" v="1743"/>
          <ac:spMkLst>
            <pc:docMk/>
            <pc:sldMk cId="1900959228" sldId="315"/>
            <ac:spMk id="15" creationId="{7A102ACD-0141-4C16-AB3A-E0BA4439FA3B}"/>
          </ac:spMkLst>
        </pc:spChg>
        <pc:spChg chg="mod">
          <ac:chgData name="Дмитрий Синегрибов" userId="603cef2806534b86" providerId="LiveId" clId="{5AA68322-1685-47DD-B98C-3DD53BC5AF69}" dt="2023-08-31T12:59:41.473" v="2077" actId="1076"/>
          <ac:spMkLst>
            <pc:docMk/>
            <pc:sldMk cId="1900959228" sldId="315"/>
            <ac:spMk id="20" creationId="{D7626467-4195-40B4-9D44-926AD2733AC0}"/>
          </ac:spMkLst>
        </pc:spChg>
        <pc:spChg chg="mod">
          <ac:chgData name="Дмитрий Синегрибов" userId="603cef2806534b86" providerId="LiveId" clId="{5AA68322-1685-47DD-B98C-3DD53BC5AF69}" dt="2023-08-30T11:40:49.182" v="1936" actId="1076"/>
          <ac:spMkLst>
            <pc:docMk/>
            <pc:sldMk cId="1900959228" sldId="315"/>
            <ac:spMk id="532" creationId="{00000000-0000-0000-0000-000000000000}"/>
          </ac:spMkLst>
        </pc:spChg>
      </pc:sldChg>
      <pc:sldChg chg="modSp">
        <pc:chgData name="Дмитрий Синегрибов" userId="603cef2806534b86" providerId="LiveId" clId="{5AA68322-1685-47DD-B98C-3DD53BC5AF69}" dt="2023-09-01T09:34:26.509" v="2374" actId="20577"/>
        <pc:sldMkLst>
          <pc:docMk/>
          <pc:sldMk cId="1279652012" sldId="319"/>
        </pc:sldMkLst>
        <pc:spChg chg="mod">
          <ac:chgData name="Дмитрий Синегрибов" userId="603cef2806534b86" providerId="LiveId" clId="{5AA68322-1685-47DD-B98C-3DD53BC5AF69}" dt="2023-09-01T09:34:26.509" v="2374" actId="20577"/>
          <ac:spMkLst>
            <pc:docMk/>
            <pc:sldMk cId="1279652012" sldId="319"/>
            <ac:spMk id="7" creationId="{B65255D4-7F17-4C13-A1C0-3042F95214BF}"/>
          </ac:spMkLst>
        </pc:spChg>
        <pc:spChg chg="mod">
          <ac:chgData name="Дмитрий Синегрибов" userId="603cef2806534b86" providerId="LiveId" clId="{5AA68322-1685-47DD-B98C-3DD53BC5AF69}" dt="2023-08-30T11:40:03.516" v="1930" actId="2711"/>
          <ac:spMkLst>
            <pc:docMk/>
            <pc:sldMk cId="1279652012" sldId="319"/>
            <ac:spMk id="532" creationId="{00000000-0000-0000-0000-000000000000}"/>
          </ac:spMkLst>
        </pc:spChg>
      </pc:sldChg>
      <pc:sldChg chg="addSp modSp">
        <pc:chgData name="Дмитрий Синегрибов" userId="603cef2806534b86" providerId="LiveId" clId="{5AA68322-1685-47DD-B98C-3DD53BC5AF69}" dt="2023-09-01T08:58:52.484" v="2317" actId="1076"/>
        <pc:sldMkLst>
          <pc:docMk/>
          <pc:sldMk cId="2546054257" sldId="322"/>
        </pc:sldMkLst>
        <pc:spChg chg="mod">
          <ac:chgData name="Дмитрий Синегрибов" userId="603cef2806534b86" providerId="LiveId" clId="{5AA68322-1685-47DD-B98C-3DD53BC5AF69}" dt="2023-08-30T11:23:09.528" v="1740" actId="1076"/>
          <ac:spMkLst>
            <pc:docMk/>
            <pc:sldMk cId="2546054257" sldId="322"/>
            <ac:spMk id="2" creationId="{1DBB9BDB-26CA-4B77-8F75-88B01E9FD871}"/>
          </ac:spMkLst>
        </pc:spChg>
        <pc:spChg chg="add mod">
          <ac:chgData name="Дмитрий Синегрибов" userId="603cef2806534b86" providerId="LiveId" clId="{5AA68322-1685-47DD-B98C-3DD53BC5AF69}" dt="2023-09-01T08:58:38.075" v="2316" actId="1076"/>
          <ac:spMkLst>
            <pc:docMk/>
            <pc:sldMk cId="2546054257" sldId="322"/>
            <ac:spMk id="3" creationId="{935D0BB3-587E-4C9E-A3F9-998178A5C786}"/>
          </ac:spMkLst>
        </pc:spChg>
        <pc:spChg chg="add mod">
          <ac:chgData name="Дмитрий Синегрибов" userId="603cef2806534b86" providerId="LiveId" clId="{5AA68322-1685-47DD-B98C-3DD53BC5AF69}" dt="2023-09-01T08:58:52.484" v="2317" actId="1076"/>
          <ac:spMkLst>
            <pc:docMk/>
            <pc:sldMk cId="2546054257" sldId="322"/>
            <ac:spMk id="8" creationId="{A37C43F3-50A8-4302-893C-A8FE37DD4E53}"/>
          </ac:spMkLst>
        </pc:spChg>
        <pc:spChg chg="mod">
          <ac:chgData name="Дмитрий Синегрибов" userId="603cef2806534b86" providerId="LiveId" clId="{5AA68322-1685-47DD-B98C-3DD53BC5AF69}" dt="2023-08-31T10:51:00.554" v="1963" actId="1076"/>
          <ac:spMkLst>
            <pc:docMk/>
            <pc:sldMk cId="2546054257" sldId="322"/>
            <ac:spMk id="11" creationId="{C1A4E475-1692-4516-A71A-146D6D9BE928}"/>
          </ac:spMkLst>
        </pc:spChg>
        <pc:spChg chg="mod">
          <ac:chgData name="Дмитрий Синегрибов" userId="603cef2806534b86" providerId="LiveId" clId="{5AA68322-1685-47DD-B98C-3DD53BC5AF69}" dt="2023-08-31T10:53:13.714" v="2001" actId="20577"/>
          <ac:spMkLst>
            <pc:docMk/>
            <pc:sldMk cId="2546054257" sldId="322"/>
            <ac:spMk id="12" creationId="{08A80C5D-24D7-47E7-B932-EC79A43AA633}"/>
          </ac:spMkLst>
        </pc:spChg>
        <pc:spChg chg="mod">
          <ac:chgData name="Дмитрий Синегрибов" userId="603cef2806534b86" providerId="LiveId" clId="{5AA68322-1685-47DD-B98C-3DD53BC5AF69}" dt="2023-09-01T08:49:22.898" v="2230" actId="14100"/>
          <ac:spMkLst>
            <pc:docMk/>
            <pc:sldMk cId="2546054257" sldId="322"/>
            <ac:spMk id="16" creationId="{4F17FA75-F770-4D7F-9CCC-B64C8717B600}"/>
          </ac:spMkLst>
        </pc:spChg>
        <pc:spChg chg="mod">
          <ac:chgData name="Дмитрий Синегрибов" userId="603cef2806534b86" providerId="LiveId" clId="{5AA68322-1685-47DD-B98C-3DD53BC5AF69}" dt="2023-09-01T08:48:44.561" v="2225" actId="14100"/>
          <ac:spMkLst>
            <pc:docMk/>
            <pc:sldMk cId="2546054257" sldId="322"/>
            <ac:spMk id="17" creationId="{4E5BFCF3-82A2-4A27-A333-C1854265D518}"/>
          </ac:spMkLst>
        </pc:spChg>
        <pc:spChg chg="mod">
          <ac:chgData name="Дмитрий Синегрибов" userId="603cef2806534b86" providerId="LiveId" clId="{5AA68322-1685-47DD-B98C-3DD53BC5AF69}" dt="2023-08-31T10:53:43.707" v="2016" actId="1076"/>
          <ac:spMkLst>
            <pc:docMk/>
            <pc:sldMk cId="2546054257" sldId="322"/>
            <ac:spMk id="18" creationId="{6822D8EB-D629-4096-8B3B-8BD8F6D1D8B1}"/>
          </ac:spMkLst>
        </pc:spChg>
      </pc:sldChg>
      <pc:sldChg chg="modSp">
        <pc:chgData name="Дмитрий Синегрибов" userId="603cef2806534b86" providerId="LiveId" clId="{5AA68322-1685-47DD-B98C-3DD53BC5AF69}" dt="2023-08-30T11:24:14.891" v="1741" actId="1076"/>
        <pc:sldMkLst>
          <pc:docMk/>
          <pc:sldMk cId="2785178110" sldId="323"/>
        </pc:sldMkLst>
        <pc:spChg chg="mod">
          <ac:chgData name="Дмитрий Синегрибов" userId="603cef2806534b86" providerId="LiveId" clId="{5AA68322-1685-47DD-B98C-3DD53BC5AF69}" dt="2023-08-30T11:24:14.891" v="1741" actId="1076"/>
          <ac:spMkLst>
            <pc:docMk/>
            <pc:sldMk cId="2785178110" sldId="323"/>
            <ac:spMk id="8" creationId="{DBCB7859-5279-4345-8CC3-14D101FDC045}"/>
          </ac:spMkLst>
        </pc:spChg>
      </pc:sldChg>
      <pc:sldChg chg="del">
        <pc:chgData name="Дмитрий Синегрибов" userId="603cef2806534b86" providerId="LiveId" clId="{5AA68322-1685-47DD-B98C-3DD53BC5AF69}" dt="2023-08-29T13:37:41.376" v="464" actId="47"/>
        <pc:sldMkLst>
          <pc:docMk/>
          <pc:sldMk cId="1048395299" sldId="324"/>
        </pc:sldMkLst>
      </pc:sldChg>
      <pc:sldChg chg="modSp">
        <pc:chgData name="Дмитрий Синегрибов" userId="603cef2806534b86" providerId="LiveId" clId="{5AA68322-1685-47DD-B98C-3DD53BC5AF69}" dt="2023-09-01T08:59:07.702" v="2319" actId="20577"/>
        <pc:sldMkLst>
          <pc:docMk/>
          <pc:sldMk cId="3260765028" sldId="325"/>
        </pc:sldMkLst>
        <pc:spChg chg="mod">
          <ac:chgData name="Дмитрий Синегрибов" userId="603cef2806534b86" providerId="LiveId" clId="{5AA68322-1685-47DD-B98C-3DD53BC5AF69}" dt="2023-08-30T11:22:26.327" v="1730" actId="1076"/>
          <ac:spMkLst>
            <pc:docMk/>
            <pc:sldMk cId="3260765028" sldId="325"/>
            <ac:spMk id="2" creationId="{3FDE1495-5F85-42EF-ABF8-6D1634DC692F}"/>
          </ac:spMkLst>
        </pc:spChg>
        <pc:spChg chg="mod">
          <ac:chgData name="Дмитрий Синегрибов" userId="603cef2806534b86" providerId="LiveId" clId="{5AA68322-1685-47DD-B98C-3DD53BC5AF69}" dt="2023-08-30T11:41:11.730" v="1938" actId="1076"/>
          <ac:spMkLst>
            <pc:docMk/>
            <pc:sldMk cId="3260765028" sldId="325"/>
            <ac:spMk id="8" creationId="{E6A3042E-9B87-4C4D-B6D8-B0A674CAFEC3}"/>
          </ac:spMkLst>
        </pc:spChg>
        <pc:spChg chg="mod">
          <ac:chgData name="Дмитрий Синегрибов" userId="603cef2806534b86" providerId="LiveId" clId="{5AA68322-1685-47DD-B98C-3DD53BC5AF69}" dt="2023-09-01T08:59:07.702" v="2319" actId="20577"/>
          <ac:spMkLst>
            <pc:docMk/>
            <pc:sldMk cId="3260765028" sldId="325"/>
            <ac:spMk id="9" creationId="{7D55B510-54FB-49AE-81AA-3559DA9EC5DA}"/>
          </ac:spMkLst>
        </pc:spChg>
        <pc:spChg chg="mod">
          <ac:chgData name="Дмитрий Синегрибов" userId="603cef2806534b86" providerId="LiveId" clId="{5AA68322-1685-47DD-B98C-3DD53BC5AF69}" dt="2023-08-29T16:50:40.190" v="1067" actId="1076"/>
          <ac:spMkLst>
            <pc:docMk/>
            <pc:sldMk cId="3260765028" sldId="325"/>
            <ac:spMk id="14" creationId="{BE9F90A2-9330-4374-8621-810705D9829F}"/>
          </ac:spMkLst>
        </pc:spChg>
        <pc:picChg chg="mod">
          <ac:chgData name="Дмитрий Синегрибов" userId="603cef2806534b86" providerId="LiveId" clId="{5AA68322-1685-47DD-B98C-3DD53BC5AF69}" dt="2023-08-30T11:22:48.474" v="1737" actId="1076"/>
          <ac:picMkLst>
            <pc:docMk/>
            <pc:sldMk cId="3260765028" sldId="325"/>
            <ac:picMk id="13" creationId="{CD8072C3-F097-4FD2-94EE-3A359F633D68}"/>
          </ac:picMkLst>
        </pc:picChg>
      </pc:sldChg>
      <pc:sldChg chg="addSp delSp modSp">
        <pc:chgData name="Дмитрий Синегрибов" userId="603cef2806534b86" providerId="LiveId" clId="{5AA68322-1685-47DD-B98C-3DD53BC5AF69}" dt="2023-09-01T09:39:45.108" v="2382" actId="1076"/>
        <pc:sldMkLst>
          <pc:docMk/>
          <pc:sldMk cId="2345733282" sldId="326"/>
        </pc:sldMkLst>
        <pc:spChg chg="mod">
          <ac:chgData name="Дмитрий Синегрибов" userId="603cef2806534b86" providerId="LiveId" clId="{5AA68322-1685-47DD-B98C-3DD53BC5AF69}" dt="2023-08-29T19:14:54.515" v="1326" actId="20577"/>
          <ac:spMkLst>
            <pc:docMk/>
            <pc:sldMk cId="2345733282" sldId="326"/>
            <ac:spMk id="23" creationId="{885F2A11-E5E9-4E3A-8F1B-E53855648CF9}"/>
          </ac:spMkLst>
        </pc:spChg>
        <pc:picChg chg="del">
          <ac:chgData name="Дмитрий Синегрибов" userId="603cef2806534b86" providerId="LiveId" clId="{5AA68322-1685-47DD-B98C-3DD53BC5AF69}" dt="2023-08-29T13:36:44.664" v="427" actId="478"/>
          <ac:picMkLst>
            <pc:docMk/>
            <pc:sldMk cId="2345733282" sldId="326"/>
            <ac:picMk id="3" creationId="{F9339F3F-D164-42CA-9AD8-07B9BD949437}"/>
          </ac:picMkLst>
        </pc:picChg>
        <pc:picChg chg="add del mod">
          <ac:chgData name="Дмитрий Синегрибов" userId="603cef2806534b86" providerId="LiveId" clId="{5AA68322-1685-47DD-B98C-3DD53BC5AF69}" dt="2023-08-29T14:15:15.431" v="502" actId="478"/>
          <ac:picMkLst>
            <pc:docMk/>
            <pc:sldMk cId="2345733282" sldId="326"/>
            <ac:picMk id="4" creationId="{AB8A863C-4B62-4F3F-A1A0-F93A16E18509}"/>
          </ac:picMkLst>
        </pc:picChg>
        <pc:picChg chg="add mod">
          <ac:chgData name="Дмитрий Синегрибов" userId="603cef2806534b86" providerId="LiveId" clId="{5AA68322-1685-47DD-B98C-3DD53BC5AF69}" dt="2023-09-01T09:39:45.108" v="2382" actId="1076"/>
          <ac:picMkLst>
            <pc:docMk/>
            <pc:sldMk cId="2345733282" sldId="326"/>
            <ac:picMk id="6" creationId="{4B65A702-3CFE-43D5-89A0-70B8C7D55830}"/>
          </ac:picMkLst>
        </pc:picChg>
      </pc:sldChg>
      <pc:sldChg chg="del">
        <pc:chgData name="Дмитрий Синегрибов" userId="603cef2806534b86" providerId="LiveId" clId="{5AA68322-1685-47DD-B98C-3DD53BC5AF69}" dt="2023-08-29T13:37:50.809" v="465" actId="47"/>
        <pc:sldMkLst>
          <pc:docMk/>
          <pc:sldMk cId="576000251" sldId="327"/>
        </pc:sldMkLst>
      </pc:sldChg>
      <pc:sldChg chg="del">
        <pc:chgData name="Дмитрий Синегрибов" userId="603cef2806534b86" providerId="LiveId" clId="{5AA68322-1685-47DD-B98C-3DD53BC5AF69}" dt="2023-08-29T13:55:16.546" v="466" actId="47"/>
        <pc:sldMkLst>
          <pc:docMk/>
          <pc:sldMk cId="3461692801" sldId="329"/>
        </pc:sldMkLst>
      </pc:sldChg>
      <pc:sldChg chg="modSp ord">
        <pc:chgData name="Дмитрий Синегрибов" userId="603cef2806534b86" providerId="LiveId" clId="{5AA68322-1685-47DD-B98C-3DD53BC5AF69}" dt="2023-09-01T08:59:56.114" v="2356" actId="20577"/>
        <pc:sldMkLst>
          <pc:docMk/>
          <pc:sldMk cId="3760233714" sldId="330"/>
        </pc:sldMkLst>
        <pc:spChg chg="mod">
          <ac:chgData name="Дмитрий Синегрибов" userId="603cef2806534b86" providerId="LiveId" clId="{5AA68322-1685-47DD-B98C-3DD53BC5AF69}" dt="2023-09-01T08:59:56.114" v="2356" actId="20577"/>
          <ac:spMkLst>
            <pc:docMk/>
            <pc:sldMk cId="3760233714" sldId="330"/>
            <ac:spMk id="10" creationId="{0ED15286-8320-44E4-BFC6-3B072043A4B5}"/>
          </ac:spMkLst>
        </pc:spChg>
        <pc:spChg chg="mod">
          <ac:chgData name="Дмитрий Синегрибов" userId="603cef2806534b86" providerId="LiveId" clId="{5AA68322-1685-47DD-B98C-3DD53BC5AF69}" dt="2023-08-30T11:42:57.062" v="1940" actId="1076"/>
          <ac:spMkLst>
            <pc:docMk/>
            <pc:sldMk cId="3760233714" sldId="330"/>
            <ac:spMk id="532" creationId="{00000000-0000-0000-0000-000000000000}"/>
          </ac:spMkLst>
        </pc:spChg>
      </pc:sldChg>
      <pc:sldChg chg="addSp modSp">
        <pc:chgData name="Дмитрий Синегрибов" userId="603cef2806534b86" providerId="LiveId" clId="{5AA68322-1685-47DD-B98C-3DD53BC5AF69}" dt="2023-08-30T11:47:22.296" v="1960" actId="122"/>
        <pc:sldMkLst>
          <pc:docMk/>
          <pc:sldMk cId="1812969963" sldId="331"/>
        </pc:sldMkLst>
        <pc:spChg chg="add mod">
          <ac:chgData name="Дмитрий Синегрибов" userId="603cef2806534b86" providerId="LiveId" clId="{5AA68322-1685-47DD-B98C-3DD53BC5AF69}" dt="2023-08-29T19:14:43.683" v="1324" actId="20577"/>
          <ac:spMkLst>
            <pc:docMk/>
            <pc:sldMk cId="1812969963" sldId="331"/>
            <ac:spMk id="2" creationId="{80D09BCB-4A36-4C00-A8D0-8D8BE210075B}"/>
          </ac:spMkLst>
        </pc:spChg>
        <pc:spChg chg="mod">
          <ac:chgData name="Дмитрий Синегрибов" userId="603cef2806534b86" providerId="LiveId" clId="{5AA68322-1685-47DD-B98C-3DD53BC5AF69}" dt="2023-08-30T11:47:22.296" v="1960" actId="122"/>
          <ac:spMkLst>
            <pc:docMk/>
            <pc:sldMk cId="1812969963" sldId="331"/>
            <ac:spMk id="3" creationId="{6FC82034-D7C3-4F60-BFA2-BCA873F7F5BB}"/>
          </ac:spMkLst>
        </pc:spChg>
        <pc:picChg chg="mod">
          <ac:chgData name="Дмитрий Синегрибов" userId="603cef2806534b86" providerId="LiveId" clId="{5AA68322-1685-47DD-B98C-3DD53BC5AF69}" dt="2023-08-29T19:13:01.136" v="1203" actId="14100"/>
          <ac:picMkLst>
            <pc:docMk/>
            <pc:sldMk cId="1812969963" sldId="331"/>
            <ac:picMk id="1026" creationId="{FD944B8B-8FF1-4CFD-9440-5E821E248047}"/>
          </ac:picMkLst>
        </pc:picChg>
      </pc:sldChg>
      <pc:sldChg chg="modSp add">
        <pc:chgData name="Дмитрий Синегрибов" userId="603cef2806534b86" providerId="LiveId" clId="{5AA68322-1685-47DD-B98C-3DD53BC5AF69}" dt="2023-08-30T11:48:19.273" v="1962" actId="20577"/>
        <pc:sldMkLst>
          <pc:docMk/>
          <pc:sldMk cId="4204680596" sldId="332"/>
        </pc:sldMkLst>
        <pc:spChg chg="mod">
          <ac:chgData name="Дмитрий Синегрибов" userId="603cef2806534b86" providerId="LiveId" clId="{5AA68322-1685-47DD-B98C-3DD53BC5AF69}" dt="2023-08-30T11:22:07.215" v="1728" actId="14100"/>
          <ac:spMkLst>
            <pc:docMk/>
            <pc:sldMk cId="4204680596" sldId="332"/>
            <ac:spMk id="2" creationId="{921D041B-8E31-4A7F-8C43-1DF7347C6AC4}"/>
          </ac:spMkLst>
        </pc:spChg>
        <pc:spChg chg="mod">
          <ac:chgData name="Дмитрий Синегрибов" userId="603cef2806534b86" providerId="LiveId" clId="{5AA68322-1685-47DD-B98C-3DD53BC5AF69}" dt="2023-08-30T11:48:19.273" v="1962" actId="20577"/>
          <ac:spMkLst>
            <pc:docMk/>
            <pc:sldMk cId="4204680596" sldId="332"/>
            <ac:spMk id="10" creationId="{0ED15286-8320-44E4-BFC6-3B072043A4B5}"/>
          </ac:spMkLst>
        </pc:spChg>
        <pc:spChg chg="mod">
          <ac:chgData name="Дмитрий Синегрибов" userId="603cef2806534b86" providerId="LiveId" clId="{5AA68322-1685-47DD-B98C-3DD53BC5AF69}" dt="2023-08-30T11:43:35.727" v="1941" actId="2711"/>
          <ac:spMkLst>
            <pc:docMk/>
            <pc:sldMk cId="4204680596" sldId="332"/>
            <ac:spMk id="532" creationId="{00000000-0000-0000-0000-000000000000}"/>
          </ac:spMkLst>
        </pc:spChg>
      </pc:sldChg>
      <pc:sldChg chg="addSp delSp modSp add">
        <pc:chgData name="Дмитрий Синегрибов" userId="603cef2806534b86" providerId="LiveId" clId="{5AA68322-1685-47DD-B98C-3DD53BC5AF69}" dt="2023-08-30T11:28:31.815" v="1841" actId="1076"/>
        <pc:sldMkLst>
          <pc:docMk/>
          <pc:sldMk cId="3698798889" sldId="333"/>
        </pc:sldMkLst>
        <pc:spChg chg="mod">
          <ac:chgData name="Дмитрий Синегрибов" userId="603cef2806534b86" providerId="LiveId" clId="{5AA68322-1685-47DD-B98C-3DD53BC5AF69}" dt="2023-08-30T11:28:31.815" v="1841" actId="1076"/>
          <ac:spMkLst>
            <pc:docMk/>
            <pc:sldMk cId="3698798889" sldId="333"/>
            <ac:spMk id="23" creationId="{885F2A11-E5E9-4E3A-8F1B-E53855648CF9}"/>
          </ac:spMkLst>
        </pc:spChg>
        <pc:picChg chg="add del mod">
          <ac:chgData name="Дмитрий Синегрибов" userId="603cef2806534b86" providerId="LiveId" clId="{5AA68322-1685-47DD-B98C-3DD53BC5AF69}" dt="2023-08-29T19:05:31.974" v="1072" actId="478"/>
          <ac:picMkLst>
            <pc:docMk/>
            <pc:sldMk cId="3698798889" sldId="333"/>
            <ac:picMk id="3" creationId="{B1F41A20-5852-4765-AC22-867939ED0C66}"/>
          </ac:picMkLst>
        </pc:picChg>
        <pc:picChg chg="add mod">
          <ac:chgData name="Дмитрий Синегрибов" userId="603cef2806534b86" providerId="LiveId" clId="{5AA68322-1685-47DD-B98C-3DD53BC5AF69}" dt="2023-08-29T19:06:17.311" v="1145" actId="1076"/>
          <ac:picMkLst>
            <pc:docMk/>
            <pc:sldMk cId="3698798889" sldId="333"/>
            <ac:picMk id="4" creationId="{A483A549-19BD-4FD1-A89C-DC5DB583C7C7}"/>
          </ac:picMkLst>
        </pc:picChg>
        <pc:picChg chg="add del mod">
          <ac:chgData name="Дмитрий Синегрибов" userId="603cef2806534b86" providerId="LiveId" clId="{5AA68322-1685-47DD-B98C-3DD53BC5AF69}" dt="2023-08-29T19:05:33.425" v="1073" actId="478"/>
          <ac:picMkLst>
            <pc:docMk/>
            <pc:sldMk cId="3698798889" sldId="333"/>
            <ac:picMk id="5" creationId="{C450027C-5D20-4E4D-9964-71FEB572E7E2}"/>
          </ac:picMkLst>
        </pc:picChg>
        <pc:picChg chg="del">
          <ac:chgData name="Дмитрий Синегрибов" userId="603cef2806534b86" providerId="LiveId" clId="{5AA68322-1685-47DD-B98C-3DD53BC5AF69}" dt="2023-08-29T16:33:22.701" v="614" actId="478"/>
          <ac:picMkLst>
            <pc:docMk/>
            <pc:sldMk cId="3698798889" sldId="333"/>
            <ac:picMk id="6" creationId="{4B65A702-3CFE-43D5-89A0-70B8C7D55830}"/>
          </ac:picMkLst>
        </pc:picChg>
        <pc:picChg chg="add mod">
          <ac:chgData name="Дмитрий Синегрибов" userId="603cef2806534b86" providerId="LiveId" clId="{5AA68322-1685-47DD-B98C-3DD53BC5AF69}" dt="2023-08-29T19:06:21.007" v="1146" actId="1076"/>
          <ac:picMkLst>
            <pc:docMk/>
            <pc:sldMk cId="3698798889" sldId="333"/>
            <ac:picMk id="7" creationId="{40F13339-2A5E-4352-ADD8-459E56511F02}"/>
          </ac:picMkLst>
        </pc:picChg>
        <pc:picChg chg="add del mod">
          <ac:chgData name="Дмитрий Синегрибов" userId="603cef2806534b86" providerId="LiveId" clId="{5AA68322-1685-47DD-B98C-3DD53BC5AF69}" dt="2023-08-29T16:46:42.854" v="992" actId="478"/>
          <ac:picMkLst>
            <pc:docMk/>
            <pc:sldMk cId="3698798889" sldId="333"/>
            <ac:picMk id="9" creationId="{FE6DF5DA-E315-46C8-9381-BE3B9DCE6AC5}"/>
          </ac:picMkLst>
        </pc:picChg>
      </pc:sldChg>
      <pc:sldChg chg="addSp delSp modSp add">
        <pc:chgData name="Дмитрий Синегрибов" userId="603cef2806534b86" providerId="LiveId" clId="{5AA68322-1685-47DD-B98C-3DD53BC5AF69}" dt="2023-08-30T11:29:17.834" v="1853" actId="1076"/>
        <pc:sldMkLst>
          <pc:docMk/>
          <pc:sldMk cId="930134004" sldId="334"/>
        </pc:sldMkLst>
        <pc:spChg chg="add mod">
          <ac:chgData name="Дмитрий Синегрибов" userId="603cef2806534b86" providerId="LiveId" clId="{5AA68322-1685-47DD-B98C-3DD53BC5AF69}" dt="2023-08-30T11:29:17.834" v="1853" actId="1076"/>
          <ac:spMkLst>
            <pc:docMk/>
            <pc:sldMk cId="930134004" sldId="334"/>
            <ac:spMk id="2" creationId="{62A92043-C053-4701-981C-A0802CE8A205}"/>
          </ac:spMkLst>
        </pc:spChg>
        <pc:spChg chg="del mod">
          <ac:chgData name="Дмитрий Синегрибов" userId="603cef2806534b86" providerId="LiveId" clId="{5AA68322-1685-47DD-B98C-3DD53BC5AF69}" dt="2023-08-30T11:28:44.495" v="1844" actId="478"/>
          <ac:spMkLst>
            <pc:docMk/>
            <pc:sldMk cId="930134004" sldId="334"/>
            <ac:spMk id="23" creationId="{885F2A11-E5E9-4E3A-8F1B-E53855648CF9}"/>
          </ac:spMkLst>
        </pc:spChg>
        <pc:picChg chg="add mod">
          <ac:chgData name="Дмитрий Синегрибов" userId="603cef2806534b86" providerId="LiveId" clId="{5AA68322-1685-47DD-B98C-3DD53BC5AF69}" dt="2023-08-29T19:07:09.036" v="1183" actId="1076"/>
          <ac:picMkLst>
            <pc:docMk/>
            <pc:sldMk cId="930134004" sldId="334"/>
            <ac:picMk id="3" creationId="{15D5D2F7-2B84-428E-AB1E-E250472D397A}"/>
          </ac:picMkLst>
        </pc:picChg>
        <pc:picChg chg="del">
          <ac:chgData name="Дмитрий Синегрибов" userId="603cef2806534b86" providerId="LiveId" clId="{5AA68322-1685-47DD-B98C-3DD53BC5AF69}" dt="2023-08-29T16:40:33.912" v="849" actId="478"/>
          <ac:picMkLst>
            <pc:docMk/>
            <pc:sldMk cId="930134004" sldId="334"/>
            <ac:picMk id="3" creationId="{B1F41A20-5852-4765-AC22-867939ED0C66}"/>
          </ac:picMkLst>
        </pc:picChg>
        <pc:picChg chg="add del mod">
          <ac:chgData name="Дмитрий Синегрибов" userId="603cef2806534b86" providerId="LiveId" clId="{5AA68322-1685-47DD-B98C-3DD53BC5AF69}" dt="2023-08-29T19:06:40.968" v="1147" actId="478"/>
          <ac:picMkLst>
            <pc:docMk/>
            <pc:sldMk cId="930134004" sldId="334"/>
            <ac:picMk id="4" creationId="{99940F6C-BD0B-4DCB-BED5-C2EBF658ADBF}"/>
          </ac:picMkLst>
        </pc:picChg>
        <pc:picChg chg="del">
          <ac:chgData name="Дмитрий Синегрибов" userId="603cef2806534b86" providerId="LiveId" clId="{5AA68322-1685-47DD-B98C-3DD53BC5AF69}" dt="2023-08-29T16:40:35.252" v="850" actId="478"/>
          <ac:picMkLst>
            <pc:docMk/>
            <pc:sldMk cId="930134004" sldId="334"/>
            <ac:picMk id="5" creationId="{C450027C-5D20-4E4D-9964-71FEB572E7E2}"/>
          </ac:picMkLst>
        </pc:picChg>
      </pc:sldChg>
      <pc:sldChg chg="modSp">
        <pc:chgData name="Дмитрий Синегрибов" userId="603cef2806534b86" providerId="LiveId" clId="{5AA68322-1685-47DD-B98C-3DD53BC5AF69}" dt="2023-08-30T11:36:14.475" v="1929" actId="2711"/>
        <pc:sldMkLst>
          <pc:docMk/>
          <pc:sldMk cId="3755833869" sldId="335"/>
        </pc:sldMkLst>
        <pc:spChg chg="mod">
          <ac:chgData name="Дмитрий Синегрибов" userId="603cef2806534b86" providerId="LiveId" clId="{5AA68322-1685-47DD-B98C-3DD53BC5AF69}" dt="2023-08-30T11:36:14.475" v="1929" actId="2711"/>
          <ac:spMkLst>
            <pc:docMk/>
            <pc:sldMk cId="3755833869" sldId="335"/>
            <ac:spMk id="2" creationId="{0A27BC9A-83F6-4ECB-9AFF-2BFAE658B3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597d6e42ba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2597d6e42ba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784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597d6e42ba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2597d6e42ba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139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597d6e42ba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2597d6e42ba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809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21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57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22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20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597d6e42ba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2597d6e42ba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880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786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76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62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597d6e42ba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2597d6e42ba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9600" y="0"/>
            <a:ext cx="9353825" cy="5143500"/>
            <a:chOff x="-109600" y="0"/>
            <a:chExt cx="9353825" cy="5143500"/>
          </a:xfrm>
        </p:grpSpPr>
        <p:sp>
          <p:nvSpPr>
            <p:cNvPr id="10" name="Google Shape;10;p2"/>
            <p:cNvSpPr/>
            <p:nvPr/>
          </p:nvSpPr>
          <p:spPr>
            <a:xfrm>
              <a:off x="-109600" y="4994700"/>
              <a:ext cx="9344400" cy="14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00175" y="0"/>
              <a:ext cx="9344400" cy="14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0" y="0"/>
            <a:ext cx="1342725" cy="1393450"/>
          </a:xfrm>
          <a:custGeom>
            <a:avLst/>
            <a:gdLst/>
            <a:ahLst/>
            <a:cxnLst/>
            <a:rect l="l" t="t" r="r" b="b"/>
            <a:pathLst>
              <a:path w="53709" h="55738" extrusionOk="0">
                <a:moveTo>
                  <a:pt x="33918" y="1"/>
                </a:moveTo>
                <a:cubicBezTo>
                  <a:pt x="33532" y="18979"/>
                  <a:pt x="18715" y="34466"/>
                  <a:pt x="1" y="35927"/>
                </a:cubicBezTo>
                <a:lnTo>
                  <a:pt x="1" y="55738"/>
                </a:lnTo>
                <a:cubicBezTo>
                  <a:pt x="29635" y="54256"/>
                  <a:pt x="53302" y="29879"/>
                  <a:pt x="53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357280" y="868100"/>
            <a:ext cx="10023705" cy="4371548"/>
            <a:chOff x="-357280" y="868100"/>
            <a:chExt cx="10023705" cy="4371548"/>
          </a:xfrm>
        </p:grpSpPr>
        <p:sp>
          <p:nvSpPr>
            <p:cNvPr id="14" name="Google Shape;14;p2"/>
            <p:cNvSpPr/>
            <p:nvPr/>
          </p:nvSpPr>
          <p:spPr>
            <a:xfrm>
              <a:off x="4303270" y="4500613"/>
              <a:ext cx="735459" cy="739035"/>
            </a:xfrm>
            <a:custGeom>
              <a:avLst/>
              <a:gdLst/>
              <a:ahLst/>
              <a:cxnLst/>
              <a:rect l="l" t="t" r="r" b="b"/>
              <a:pathLst>
                <a:path w="49426" h="49658" extrusionOk="0">
                  <a:moveTo>
                    <a:pt x="21150" y="0"/>
                  </a:moveTo>
                  <a:cubicBezTo>
                    <a:pt x="18065" y="0"/>
                    <a:pt x="16543" y="1523"/>
                    <a:pt x="16543" y="4608"/>
                  </a:cubicBezTo>
                  <a:cubicBezTo>
                    <a:pt x="16523" y="8262"/>
                    <a:pt x="16543" y="11915"/>
                    <a:pt x="16543" y="15569"/>
                  </a:cubicBezTo>
                  <a:lnTo>
                    <a:pt x="16543" y="16563"/>
                  </a:lnTo>
                  <a:lnTo>
                    <a:pt x="15629" y="16563"/>
                  </a:lnTo>
                  <a:cubicBezTo>
                    <a:pt x="13126" y="16563"/>
                    <a:pt x="10623" y="16554"/>
                    <a:pt x="8119" y="16554"/>
                  </a:cubicBezTo>
                  <a:cubicBezTo>
                    <a:pt x="6868" y="16554"/>
                    <a:pt x="5616" y="16557"/>
                    <a:pt x="4364" y="16563"/>
                  </a:cubicBezTo>
                  <a:cubicBezTo>
                    <a:pt x="1584" y="16563"/>
                    <a:pt x="21" y="18126"/>
                    <a:pt x="0" y="20927"/>
                  </a:cubicBezTo>
                  <a:cubicBezTo>
                    <a:pt x="0" y="23525"/>
                    <a:pt x="0" y="26144"/>
                    <a:pt x="0" y="28742"/>
                  </a:cubicBezTo>
                  <a:cubicBezTo>
                    <a:pt x="21" y="29229"/>
                    <a:pt x="41" y="29716"/>
                    <a:pt x="163" y="30183"/>
                  </a:cubicBezTo>
                  <a:cubicBezTo>
                    <a:pt x="650" y="32030"/>
                    <a:pt x="2152" y="33106"/>
                    <a:pt x="4243" y="33106"/>
                  </a:cubicBezTo>
                  <a:lnTo>
                    <a:pt x="16523" y="33106"/>
                  </a:lnTo>
                  <a:lnTo>
                    <a:pt x="16523" y="34121"/>
                  </a:lnTo>
                  <a:cubicBezTo>
                    <a:pt x="16523" y="37855"/>
                    <a:pt x="16502" y="41590"/>
                    <a:pt x="16523" y="45325"/>
                  </a:cubicBezTo>
                  <a:cubicBezTo>
                    <a:pt x="16543" y="48065"/>
                    <a:pt x="18146" y="49628"/>
                    <a:pt x="20887" y="49648"/>
                  </a:cubicBezTo>
                  <a:cubicBezTo>
                    <a:pt x="22592" y="49648"/>
                    <a:pt x="24297" y="49657"/>
                    <a:pt x="26002" y="49657"/>
                  </a:cubicBezTo>
                  <a:cubicBezTo>
                    <a:pt x="26854" y="49657"/>
                    <a:pt x="27707" y="49655"/>
                    <a:pt x="28559" y="49648"/>
                  </a:cubicBezTo>
                  <a:cubicBezTo>
                    <a:pt x="31279" y="49628"/>
                    <a:pt x="32882" y="48025"/>
                    <a:pt x="32882" y="45305"/>
                  </a:cubicBezTo>
                  <a:cubicBezTo>
                    <a:pt x="32882" y="41529"/>
                    <a:pt x="32882" y="37774"/>
                    <a:pt x="32882" y="34019"/>
                  </a:cubicBezTo>
                  <a:lnTo>
                    <a:pt x="32882" y="33106"/>
                  </a:lnTo>
                  <a:lnTo>
                    <a:pt x="45041" y="33106"/>
                  </a:lnTo>
                  <a:cubicBezTo>
                    <a:pt x="47822" y="33106"/>
                    <a:pt x="49425" y="31502"/>
                    <a:pt x="49425" y="28742"/>
                  </a:cubicBezTo>
                  <a:cubicBezTo>
                    <a:pt x="49425" y="26144"/>
                    <a:pt x="49425" y="23525"/>
                    <a:pt x="49425" y="20927"/>
                  </a:cubicBezTo>
                  <a:cubicBezTo>
                    <a:pt x="49425" y="18147"/>
                    <a:pt x="47842" y="16563"/>
                    <a:pt x="45041" y="16563"/>
                  </a:cubicBezTo>
                  <a:cubicBezTo>
                    <a:pt x="43789" y="16557"/>
                    <a:pt x="42537" y="16554"/>
                    <a:pt x="41286" y="16554"/>
                  </a:cubicBezTo>
                  <a:cubicBezTo>
                    <a:pt x="38782" y="16554"/>
                    <a:pt x="36279" y="16563"/>
                    <a:pt x="33776" y="16563"/>
                  </a:cubicBezTo>
                  <a:lnTo>
                    <a:pt x="32882" y="16563"/>
                  </a:lnTo>
                  <a:lnTo>
                    <a:pt x="32882" y="15650"/>
                  </a:lnTo>
                  <a:cubicBezTo>
                    <a:pt x="32882" y="11875"/>
                    <a:pt x="32882" y="8099"/>
                    <a:pt x="32882" y="4304"/>
                  </a:cubicBezTo>
                  <a:cubicBezTo>
                    <a:pt x="32882" y="1624"/>
                    <a:pt x="31279" y="21"/>
                    <a:pt x="28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57280" y="2613250"/>
              <a:ext cx="735459" cy="739035"/>
            </a:xfrm>
            <a:custGeom>
              <a:avLst/>
              <a:gdLst/>
              <a:ahLst/>
              <a:cxnLst/>
              <a:rect l="l" t="t" r="r" b="b"/>
              <a:pathLst>
                <a:path w="49426" h="49658" extrusionOk="0">
                  <a:moveTo>
                    <a:pt x="21150" y="0"/>
                  </a:moveTo>
                  <a:cubicBezTo>
                    <a:pt x="18065" y="0"/>
                    <a:pt x="16543" y="1523"/>
                    <a:pt x="16543" y="4608"/>
                  </a:cubicBezTo>
                  <a:cubicBezTo>
                    <a:pt x="16523" y="8262"/>
                    <a:pt x="16543" y="11915"/>
                    <a:pt x="16543" y="15569"/>
                  </a:cubicBezTo>
                  <a:lnTo>
                    <a:pt x="16543" y="16563"/>
                  </a:lnTo>
                  <a:lnTo>
                    <a:pt x="15629" y="16563"/>
                  </a:lnTo>
                  <a:cubicBezTo>
                    <a:pt x="13126" y="16563"/>
                    <a:pt x="10623" y="16554"/>
                    <a:pt x="8119" y="16554"/>
                  </a:cubicBezTo>
                  <a:cubicBezTo>
                    <a:pt x="6868" y="16554"/>
                    <a:pt x="5616" y="16557"/>
                    <a:pt x="4364" y="16563"/>
                  </a:cubicBezTo>
                  <a:cubicBezTo>
                    <a:pt x="1584" y="16563"/>
                    <a:pt x="21" y="18126"/>
                    <a:pt x="0" y="20927"/>
                  </a:cubicBezTo>
                  <a:cubicBezTo>
                    <a:pt x="0" y="23525"/>
                    <a:pt x="0" y="26144"/>
                    <a:pt x="0" y="28742"/>
                  </a:cubicBezTo>
                  <a:cubicBezTo>
                    <a:pt x="21" y="29229"/>
                    <a:pt x="41" y="29716"/>
                    <a:pt x="163" y="30183"/>
                  </a:cubicBezTo>
                  <a:cubicBezTo>
                    <a:pt x="650" y="32030"/>
                    <a:pt x="2152" y="33106"/>
                    <a:pt x="4243" y="33106"/>
                  </a:cubicBezTo>
                  <a:lnTo>
                    <a:pt x="16523" y="33106"/>
                  </a:lnTo>
                  <a:lnTo>
                    <a:pt x="16523" y="34121"/>
                  </a:lnTo>
                  <a:cubicBezTo>
                    <a:pt x="16523" y="37855"/>
                    <a:pt x="16502" y="41590"/>
                    <a:pt x="16523" y="45325"/>
                  </a:cubicBezTo>
                  <a:cubicBezTo>
                    <a:pt x="16543" y="48065"/>
                    <a:pt x="18146" y="49628"/>
                    <a:pt x="20887" y="49648"/>
                  </a:cubicBezTo>
                  <a:cubicBezTo>
                    <a:pt x="22592" y="49648"/>
                    <a:pt x="24297" y="49657"/>
                    <a:pt x="26002" y="49657"/>
                  </a:cubicBezTo>
                  <a:cubicBezTo>
                    <a:pt x="26854" y="49657"/>
                    <a:pt x="27707" y="49655"/>
                    <a:pt x="28559" y="49648"/>
                  </a:cubicBezTo>
                  <a:cubicBezTo>
                    <a:pt x="31279" y="49628"/>
                    <a:pt x="32882" y="48025"/>
                    <a:pt x="32882" y="45305"/>
                  </a:cubicBezTo>
                  <a:cubicBezTo>
                    <a:pt x="32882" y="41529"/>
                    <a:pt x="32882" y="37774"/>
                    <a:pt x="32882" y="34019"/>
                  </a:cubicBezTo>
                  <a:lnTo>
                    <a:pt x="32882" y="33106"/>
                  </a:lnTo>
                  <a:lnTo>
                    <a:pt x="45041" y="33106"/>
                  </a:lnTo>
                  <a:cubicBezTo>
                    <a:pt x="47822" y="33106"/>
                    <a:pt x="49425" y="31502"/>
                    <a:pt x="49425" y="28742"/>
                  </a:cubicBezTo>
                  <a:cubicBezTo>
                    <a:pt x="49425" y="26144"/>
                    <a:pt x="49425" y="23525"/>
                    <a:pt x="49425" y="20927"/>
                  </a:cubicBezTo>
                  <a:cubicBezTo>
                    <a:pt x="49425" y="18147"/>
                    <a:pt x="47842" y="16563"/>
                    <a:pt x="45041" y="16563"/>
                  </a:cubicBezTo>
                  <a:cubicBezTo>
                    <a:pt x="43789" y="16557"/>
                    <a:pt x="42537" y="16554"/>
                    <a:pt x="41286" y="16554"/>
                  </a:cubicBezTo>
                  <a:cubicBezTo>
                    <a:pt x="38782" y="16554"/>
                    <a:pt x="36279" y="16563"/>
                    <a:pt x="33776" y="16563"/>
                  </a:cubicBezTo>
                  <a:lnTo>
                    <a:pt x="32882" y="16563"/>
                  </a:lnTo>
                  <a:lnTo>
                    <a:pt x="32882" y="15650"/>
                  </a:lnTo>
                  <a:cubicBezTo>
                    <a:pt x="32882" y="11875"/>
                    <a:pt x="32882" y="8099"/>
                    <a:pt x="32882" y="4304"/>
                  </a:cubicBezTo>
                  <a:cubicBezTo>
                    <a:pt x="32882" y="1624"/>
                    <a:pt x="31279" y="21"/>
                    <a:pt x="28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30775" y="868100"/>
              <a:ext cx="1235650" cy="1241450"/>
            </a:xfrm>
            <a:custGeom>
              <a:avLst/>
              <a:gdLst/>
              <a:ahLst/>
              <a:cxnLst/>
              <a:rect l="l" t="t" r="r" b="b"/>
              <a:pathLst>
                <a:path w="49426" h="49658" extrusionOk="0">
                  <a:moveTo>
                    <a:pt x="21150" y="0"/>
                  </a:moveTo>
                  <a:cubicBezTo>
                    <a:pt x="18065" y="0"/>
                    <a:pt x="16543" y="1523"/>
                    <a:pt x="16543" y="4608"/>
                  </a:cubicBezTo>
                  <a:cubicBezTo>
                    <a:pt x="16523" y="8262"/>
                    <a:pt x="16543" y="11915"/>
                    <a:pt x="16543" y="15569"/>
                  </a:cubicBezTo>
                  <a:lnTo>
                    <a:pt x="16543" y="16563"/>
                  </a:lnTo>
                  <a:lnTo>
                    <a:pt x="15629" y="16563"/>
                  </a:lnTo>
                  <a:cubicBezTo>
                    <a:pt x="13126" y="16563"/>
                    <a:pt x="10623" y="16554"/>
                    <a:pt x="8119" y="16554"/>
                  </a:cubicBezTo>
                  <a:cubicBezTo>
                    <a:pt x="6868" y="16554"/>
                    <a:pt x="5616" y="16557"/>
                    <a:pt x="4364" y="16563"/>
                  </a:cubicBezTo>
                  <a:cubicBezTo>
                    <a:pt x="1584" y="16563"/>
                    <a:pt x="21" y="18126"/>
                    <a:pt x="0" y="20927"/>
                  </a:cubicBezTo>
                  <a:cubicBezTo>
                    <a:pt x="0" y="23525"/>
                    <a:pt x="0" y="26144"/>
                    <a:pt x="0" y="28742"/>
                  </a:cubicBezTo>
                  <a:cubicBezTo>
                    <a:pt x="21" y="29229"/>
                    <a:pt x="41" y="29716"/>
                    <a:pt x="163" y="30183"/>
                  </a:cubicBezTo>
                  <a:cubicBezTo>
                    <a:pt x="650" y="32030"/>
                    <a:pt x="2152" y="33106"/>
                    <a:pt x="4243" y="33106"/>
                  </a:cubicBezTo>
                  <a:lnTo>
                    <a:pt x="16523" y="33106"/>
                  </a:lnTo>
                  <a:lnTo>
                    <a:pt x="16523" y="34121"/>
                  </a:lnTo>
                  <a:cubicBezTo>
                    <a:pt x="16523" y="37855"/>
                    <a:pt x="16502" y="41590"/>
                    <a:pt x="16523" y="45325"/>
                  </a:cubicBezTo>
                  <a:cubicBezTo>
                    <a:pt x="16543" y="48065"/>
                    <a:pt x="18146" y="49628"/>
                    <a:pt x="20887" y="49648"/>
                  </a:cubicBezTo>
                  <a:cubicBezTo>
                    <a:pt x="22592" y="49648"/>
                    <a:pt x="24297" y="49657"/>
                    <a:pt x="26002" y="49657"/>
                  </a:cubicBezTo>
                  <a:cubicBezTo>
                    <a:pt x="26854" y="49657"/>
                    <a:pt x="27707" y="49655"/>
                    <a:pt x="28559" y="49648"/>
                  </a:cubicBezTo>
                  <a:cubicBezTo>
                    <a:pt x="31279" y="49628"/>
                    <a:pt x="32882" y="48025"/>
                    <a:pt x="32882" y="45305"/>
                  </a:cubicBezTo>
                  <a:cubicBezTo>
                    <a:pt x="32882" y="41529"/>
                    <a:pt x="32882" y="37774"/>
                    <a:pt x="32882" y="34019"/>
                  </a:cubicBezTo>
                  <a:lnTo>
                    <a:pt x="32882" y="33106"/>
                  </a:lnTo>
                  <a:lnTo>
                    <a:pt x="45041" y="33106"/>
                  </a:lnTo>
                  <a:cubicBezTo>
                    <a:pt x="47822" y="33106"/>
                    <a:pt x="49425" y="31502"/>
                    <a:pt x="49425" y="28742"/>
                  </a:cubicBezTo>
                  <a:cubicBezTo>
                    <a:pt x="49425" y="26144"/>
                    <a:pt x="49425" y="23525"/>
                    <a:pt x="49425" y="20927"/>
                  </a:cubicBezTo>
                  <a:cubicBezTo>
                    <a:pt x="49425" y="18147"/>
                    <a:pt x="47842" y="16563"/>
                    <a:pt x="45041" y="16563"/>
                  </a:cubicBezTo>
                  <a:cubicBezTo>
                    <a:pt x="43789" y="16557"/>
                    <a:pt x="42537" y="16554"/>
                    <a:pt x="41286" y="16554"/>
                  </a:cubicBezTo>
                  <a:cubicBezTo>
                    <a:pt x="38782" y="16554"/>
                    <a:pt x="36279" y="16563"/>
                    <a:pt x="33776" y="16563"/>
                  </a:cubicBezTo>
                  <a:lnTo>
                    <a:pt x="32882" y="16563"/>
                  </a:lnTo>
                  <a:lnTo>
                    <a:pt x="32882" y="15650"/>
                  </a:lnTo>
                  <a:cubicBezTo>
                    <a:pt x="32882" y="11875"/>
                    <a:pt x="32882" y="8099"/>
                    <a:pt x="32882" y="4304"/>
                  </a:cubicBezTo>
                  <a:cubicBezTo>
                    <a:pt x="32882" y="1624"/>
                    <a:pt x="31279" y="21"/>
                    <a:pt x="28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430775" y="3513575"/>
            <a:ext cx="475790" cy="475790"/>
            <a:chOff x="5104475" y="3698925"/>
            <a:chExt cx="475790" cy="475790"/>
          </a:xfrm>
        </p:grpSpPr>
        <p:sp>
          <p:nvSpPr>
            <p:cNvPr id="18" name="Google Shape;18;p2"/>
            <p:cNvSpPr/>
            <p:nvPr/>
          </p:nvSpPr>
          <p:spPr>
            <a:xfrm>
              <a:off x="5104475" y="3698925"/>
              <a:ext cx="475790" cy="475790"/>
            </a:xfrm>
            <a:custGeom>
              <a:avLst/>
              <a:gdLst/>
              <a:ahLst/>
              <a:cxnLst/>
              <a:rect l="l" t="t" r="r" b="b"/>
              <a:pathLst>
                <a:path w="16929" h="16929" extrusionOk="0">
                  <a:moveTo>
                    <a:pt x="8464" y="0"/>
                  </a:moveTo>
                  <a:cubicBezTo>
                    <a:pt x="3796" y="0"/>
                    <a:pt x="0" y="3796"/>
                    <a:pt x="0" y="8464"/>
                  </a:cubicBezTo>
                  <a:cubicBezTo>
                    <a:pt x="0" y="13133"/>
                    <a:pt x="3796" y="16928"/>
                    <a:pt x="8464" y="16928"/>
                  </a:cubicBezTo>
                  <a:cubicBezTo>
                    <a:pt x="13133" y="16928"/>
                    <a:pt x="16929" y="13133"/>
                    <a:pt x="16929" y="8464"/>
                  </a:cubicBezTo>
                  <a:cubicBezTo>
                    <a:pt x="16929" y="3796"/>
                    <a:pt x="13133" y="0"/>
                    <a:pt x="8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04306" y="3798166"/>
              <a:ext cx="276132" cy="277284"/>
            </a:xfrm>
            <a:custGeom>
              <a:avLst/>
              <a:gdLst/>
              <a:ahLst/>
              <a:cxnLst/>
              <a:rect l="l" t="t" r="r" b="b"/>
              <a:pathLst>
                <a:path w="9825" h="9866" extrusionOk="0">
                  <a:moveTo>
                    <a:pt x="4202" y="1"/>
                  </a:moveTo>
                  <a:cubicBezTo>
                    <a:pt x="3593" y="1"/>
                    <a:pt x="3289" y="285"/>
                    <a:pt x="3289" y="914"/>
                  </a:cubicBezTo>
                  <a:cubicBezTo>
                    <a:pt x="3289" y="1625"/>
                    <a:pt x="3289" y="2355"/>
                    <a:pt x="3289" y="3086"/>
                  </a:cubicBezTo>
                  <a:lnTo>
                    <a:pt x="3289" y="3289"/>
                  </a:lnTo>
                  <a:lnTo>
                    <a:pt x="873" y="3289"/>
                  </a:lnTo>
                  <a:cubicBezTo>
                    <a:pt x="305" y="3289"/>
                    <a:pt x="0" y="3594"/>
                    <a:pt x="0" y="4162"/>
                  </a:cubicBezTo>
                  <a:cubicBezTo>
                    <a:pt x="0" y="4669"/>
                    <a:pt x="0" y="5197"/>
                    <a:pt x="0" y="5705"/>
                  </a:cubicBezTo>
                  <a:cubicBezTo>
                    <a:pt x="0" y="5806"/>
                    <a:pt x="0" y="5908"/>
                    <a:pt x="21" y="6009"/>
                  </a:cubicBezTo>
                  <a:cubicBezTo>
                    <a:pt x="122" y="6374"/>
                    <a:pt x="427" y="6577"/>
                    <a:pt x="833" y="6577"/>
                  </a:cubicBezTo>
                  <a:lnTo>
                    <a:pt x="3289" y="6577"/>
                  </a:lnTo>
                  <a:lnTo>
                    <a:pt x="3289" y="6780"/>
                  </a:lnTo>
                  <a:cubicBezTo>
                    <a:pt x="3289" y="7531"/>
                    <a:pt x="3289" y="8262"/>
                    <a:pt x="3289" y="9013"/>
                  </a:cubicBezTo>
                  <a:cubicBezTo>
                    <a:pt x="3289" y="9561"/>
                    <a:pt x="3613" y="9866"/>
                    <a:pt x="4161" y="9866"/>
                  </a:cubicBezTo>
                  <a:lnTo>
                    <a:pt x="5684" y="9866"/>
                  </a:lnTo>
                  <a:cubicBezTo>
                    <a:pt x="6211" y="9866"/>
                    <a:pt x="6536" y="9561"/>
                    <a:pt x="6536" y="9013"/>
                  </a:cubicBezTo>
                  <a:cubicBezTo>
                    <a:pt x="6536" y="8262"/>
                    <a:pt x="6536" y="7511"/>
                    <a:pt x="6536" y="6760"/>
                  </a:cubicBezTo>
                  <a:lnTo>
                    <a:pt x="6536" y="6577"/>
                  </a:lnTo>
                  <a:lnTo>
                    <a:pt x="8952" y="6577"/>
                  </a:lnTo>
                  <a:cubicBezTo>
                    <a:pt x="9520" y="6577"/>
                    <a:pt x="9824" y="6273"/>
                    <a:pt x="9824" y="5705"/>
                  </a:cubicBezTo>
                  <a:cubicBezTo>
                    <a:pt x="9824" y="5197"/>
                    <a:pt x="9824" y="4669"/>
                    <a:pt x="9824" y="4162"/>
                  </a:cubicBezTo>
                  <a:cubicBezTo>
                    <a:pt x="9824" y="3594"/>
                    <a:pt x="9520" y="3289"/>
                    <a:pt x="8952" y="3289"/>
                  </a:cubicBezTo>
                  <a:lnTo>
                    <a:pt x="6536" y="3289"/>
                  </a:lnTo>
                  <a:lnTo>
                    <a:pt x="6536" y="3106"/>
                  </a:lnTo>
                  <a:cubicBezTo>
                    <a:pt x="6536" y="2355"/>
                    <a:pt x="6536" y="1604"/>
                    <a:pt x="6536" y="853"/>
                  </a:cubicBezTo>
                  <a:cubicBezTo>
                    <a:pt x="6536" y="305"/>
                    <a:pt x="6211" y="1"/>
                    <a:pt x="56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713225" y="1732200"/>
            <a:ext cx="7717500" cy="16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713100" y="3622725"/>
            <a:ext cx="77175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-100175" y="0"/>
            <a:ext cx="9344400" cy="5143500"/>
            <a:chOff x="-100175" y="0"/>
            <a:chExt cx="9344400" cy="5143500"/>
          </a:xfrm>
        </p:grpSpPr>
        <p:sp>
          <p:nvSpPr>
            <p:cNvPr id="33" name="Google Shape;33;p4"/>
            <p:cNvSpPr/>
            <p:nvPr/>
          </p:nvSpPr>
          <p:spPr>
            <a:xfrm>
              <a:off x="-100175" y="4994700"/>
              <a:ext cx="9344400" cy="14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-100175" y="0"/>
              <a:ext cx="9344400" cy="14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8309700" y="4031625"/>
            <a:ext cx="834311" cy="838227"/>
          </a:xfrm>
          <a:custGeom>
            <a:avLst/>
            <a:gdLst/>
            <a:ahLst/>
            <a:cxnLst/>
            <a:rect l="l" t="t" r="r" b="b"/>
            <a:pathLst>
              <a:path w="49426" h="49658" extrusionOk="0">
                <a:moveTo>
                  <a:pt x="21150" y="0"/>
                </a:moveTo>
                <a:cubicBezTo>
                  <a:pt x="18065" y="0"/>
                  <a:pt x="16543" y="1523"/>
                  <a:pt x="16543" y="4608"/>
                </a:cubicBezTo>
                <a:cubicBezTo>
                  <a:pt x="16523" y="8262"/>
                  <a:pt x="16543" y="11915"/>
                  <a:pt x="16543" y="15569"/>
                </a:cubicBezTo>
                <a:lnTo>
                  <a:pt x="16543" y="16563"/>
                </a:lnTo>
                <a:lnTo>
                  <a:pt x="15629" y="16563"/>
                </a:lnTo>
                <a:cubicBezTo>
                  <a:pt x="13126" y="16563"/>
                  <a:pt x="10623" y="16554"/>
                  <a:pt x="8119" y="16554"/>
                </a:cubicBezTo>
                <a:cubicBezTo>
                  <a:pt x="6868" y="16554"/>
                  <a:pt x="5616" y="16557"/>
                  <a:pt x="4364" y="16563"/>
                </a:cubicBezTo>
                <a:cubicBezTo>
                  <a:pt x="1584" y="16563"/>
                  <a:pt x="21" y="18126"/>
                  <a:pt x="0" y="20927"/>
                </a:cubicBezTo>
                <a:cubicBezTo>
                  <a:pt x="0" y="23525"/>
                  <a:pt x="0" y="26144"/>
                  <a:pt x="0" y="28742"/>
                </a:cubicBezTo>
                <a:cubicBezTo>
                  <a:pt x="21" y="29229"/>
                  <a:pt x="41" y="29716"/>
                  <a:pt x="163" y="30183"/>
                </a:cubicBezTo>
                <a:cubicBezTo>
                  <a:pt x="650" y="32030"/>
                  <a:pt x="2152" y="33106"/>
                  <a:pt x="4243" y="33106"/>
                </a:cubicBezTo>
                <a:lnTo>
                  <a:pt x="16523" y="33106"/>
                </a:lnTo>
                <a:lnTo>
                  <a:pt x="16523" y="34121"/>
                </a:lnTo>
                <a:cubicBezTo>
                  <a:pt x="16523" y="37855"/>
                  <a:pt x="16502" y="41590"/>
                  <a:pt x="16523" y="45325"/>
                </a:cubicBezTo>
                <a:cubicBezTo>
                  <a:pt x="16543" y="48065"/>
                  <a:pt x="18146" y="49628"/>
                  <a:pt x="20887" y="49648"/>
                </a:cubicBezTo>
                <a:cubicBezTo>
                  <a:pt x="22592" y="49648"/>
                  <a:pt x="24297" y="49657"/>
                  <a:pt x="26002" y="49657"/>
                </a:cubicBezTo>
                <a:cubicBezTo>
                  <a:pt x="26854" y="49657"/>
                  <a:pt x="27707" y="49655"/>
                  <a:pt x="28559" y="49648"/>
                </a:cubicBezTo>
                <a:cubicBezTo>
                  <a:pt x="31279" y="49628"/>
                  <a:pt x="32882" y="48025"/>
                  <a:pt x="32882" y="45305"/>
                </a:cubicBezTo>
                <a:cubicBezTo>
                  <a:pt x="32882" y="41529"/>
                  <a:pt x="32882" y="37774"/>
                  <a:pt x="32882" y="34019"/>
                </a:cubicBezTo>
                <a:lnTo>
                  <a:pt x="32882" y="33106"/>
                </a:lnTo>
                <a:lnTo>
                  <a:pt x="45041" y="33106"/>
                </a:lnTo>
                <a:cubicBezTo>
                  <a:pt x="47822" y="33106"/>
                  <a:pt x="49425" y="31502"/>
                  <a:pt x="49425" y="28742"/>
                </a:cubicBezTo>
                <a:cubicBezTo>
                  <a:pt x="49425" y="26144"/>
                  <a:pt x="49425" y="23525"/>
                  <a:pt x="49425" y="20927"/>
                </a:cubicBezTo>
                <a:cubicBezTo>
                  <a:pt x="49425" y="18147"/>
                  <a:pt x="47842" y="16563"/>
                  <a:pt x="45041" y="16563"/>
                </a:cubicBezTo>
                <a:cubicBezTo>
                  <a:pt x="43789" y="16557"/>
                  <a:pt x="42537" y="16554"/>
                  <a:pt x="41286" y="16554"/>
                </a:cubicBezTo>
                <a:cubicBezTo>
                  <a:pt x="38782" y="16554"/>
                  <a:pt x="36279" y="16563"/>
                  <a:pt x="33776" y="16563"/>
                </a:cubicBezTo>
                <a:lnTo>
                  <a:pt x="32882" y="16563"/>
                </a:lnTo>
                <a:lnTo>
                  <a:pt x="32882" y="15650"/>
                </a:lnTo>
                <a:cubicBezTo>
                  <a:pt x="32882" y="11875"/>
                  <a:pt x="32882" y="8099"/>
                  <a:pt x="32882" y="4304"/>
                </a:cubicBezTo>
                <a:cubicBezTo>
                  <a:pt x="32882" y="1624"/>
                  <a:pt x="31279" y="21"/>
                  <a:pt x="286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249731" y="4294483"/>
            <a:ext cx="287798" cy="309523"/>
            <a:chOff x="249731" y="4294483"/>
            <a:chExt cx="287798" cy="309523"/>
          </a:xfrm>
        </p:grpSpPr>
        <p:sp>
          <p:nvSpPr>
            <p:cNvPr id="37" name="Google Shape;37;p4"/>
            <p:cNvSpPr/>
            <p:nvPr/>
          </p:nvSpPr>
          <p:spPr>
            <a:xfrm rot="5400000">
              <a:off x="423281" y="4294483"/>
              <a:ext cx="114248" cy="114248"/>
            </a:xfrm>
            <a:custGeom>
              <a:avLst/>
              <a:gdLst/>
              <a:ahLst/>
              <a:cxnLst/>
              <a:rect l="l" t="t" r="r" b="b"/>
              <a:pathLst>
                <a:path w="2680" h="2680" extrusionOk="0">
                  <a:moveTo>
                    <a:pt x="1259" y="0"/>
                  </a:moveTo>
                  <a:cubicBezTo>
                    <a:pt x="1137" y="0"/>
                    <a:pt x="1015" y="102"/>
                    <a:pt x="1015" y="224"/>
                  </a:cubicBezTo>
                  <a:lnTo>
                    <a:pt x="1015" y="1035"/>
                  </a:lnTo>
                  <a:lnTo>
                    <a:pt x="224" y="1035"/>
                  </a:lnTo>
                  <a:cubicBezTo>
                    <a:pt x="102" y="1035"/>
                    <a:pt x="0" y="1137"/>
                    <a:pt x="0" y="1259"/>
                  </a:cubicBezTo>
                  <a:lnTo>
                    <a:pt x="0" y="1421"/>
                  </a:lnTo>
                  <a:cubicBezTo>
                    <a:pt x="0" y="1543"/>
                    <a:pt x="102" y="1644"/>
                    <a:pt x="224" y="1644"/>
                  </a:cubicBezTo>
                  <a:lnTo>
                    <a:pt x="1015" y="1644"/>
                  </a:lnTo>
                  <a:lnTo>
                    <a:pt x="1015" y="2456"/>
                  </a:lnTo>
                  <a:cubicBezTo>
                    <a:pt x="1015" y="2578"/>
                    <a:pt x="1137" y="2680"/>
                    <a:pt x="1259" y="2680"/>
                  </a:cubicBezTo>
                  <a:lnTo>
                    <a:pt x="1421" y="2680"/>
                  </a:lnTo>
                  <a:cubicBezTo>
                    <a:pt x="1543" y="2680"/>
                    <a:pt x="1644" y="2578"/>
                    <a:pt x="1644" y="2456"/>
                  </a:cubicBezTo>
                  <a:lnTo>
                    <a:pt x="1644" y="1644"/>
                  </a:lnTo>
                  <a:lnTo>
                    <a:pt x="2456" y="1644"/>
                  </a:lnTo>
                  <a:cubicBezTo>
                    <a:pt x="2578" y="1644"/>
                    <a:pt x="2680" y="1543"/>
                    <a:pt x="2680" y="1421"/>
                  </a:cubicBezTo>
                  <a:lnTo>
                    <a:pt x="2680" y="1259"/>
                  </a:lnTo>
                  <a:cubicBezTo>
                    <a:pt x="2680" y="1137"/>
                    <a:pt x="2578" y="1035"/>
                    <a:pt x="2456" y="1035"/>
                  </a:cubicBezTo>
                  <a:lnTo>
                    <a:pt x="1644" y="1035"/>
                  </a:lnTo>
                  <a:lnTo>
                    <a:pt x="1644" y="224"/>
                  </a:lnTo>
                  <a:cubicBezTo>
                    <a:pt x="1644" y="102"/>
                    <a:pt x="1543" y="0"/>
                    <a:pt x="1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rot="5400000">
              <a:off x="249731" y="4489758"/>
              <a:ext cx="114248" cy="114248"/>
            </a:xfrm>
            <a:custGeom>
              <a:avLst/>
              <a:gdLst/>
              <a:ahLst/>
              <a:cxnLst/>
              <a:rect l="l" t="t" r="r" b="b"/>
              <a:pathLst>
                <a:path w="2680" h="2680" extrusionOk="0">
                  <a:moveTo>
                    <a:pt x="1259" y="0"/>
                  </a:moveTo>
                  <a:cubicBezTo>
                    <a:pt x="1137" y="0"/>
                    <a:pt x="1015" y="102"/>
                    <a:pt x="1015" y="224"/>
                  </a:cubicBezTo>
                  <a:lnTo>
                    <a:pt x="1015" y="1035"/>
                  </a:lnTo>
                  <a:lnTo>
                    <a:pt x="224" y="1035"/>
                  </a:lnTo>
                  <a:cubicBezTo>
                    <a:pt x="102" y="1035"/>
                    <a:pt x="0" y="1137"/>
                    <a:pt x="0" y="1259"/>
                  </a:cubicBezTo>
                  <a:lnTo>
                    <a:pt x="0" y="1421"/>
                  </a:lnTo>
                  <a:cubicBezTo>
                    <a:pt x="0" y="1543"/>
                    <a:pt x="102" y="1644"/>
                    <a:pt x="224" y="1644"/>
                  </a:cubicBezTo>
                  <a:lnTo>
                    <a:pt x="1015" y="1644"/>
                  </a:lnTo>
                  <a:lnTo>
                    <a:pt x="1015" y="2456"/>
                  </a:lnTo>
                  <a:cubicBezTo>
                    <a:pt x="1015" y="2578"/>
                    <a:pt x="1137" y="2680"/>
                    <a:pt x="1259" y="2680"/>
                  </a:cubicBezTo>
                  <a:lnTo>
                    <a:pt x="1421" y="2680"/>
                  </a:lnTo>
                  <a:cubicBezTo>
                    <a:pt x="1543" y="2680"/>
                    <a:pt x="1644" y="2578"/>
                    <a:pt x="1644" y="2456"/>
                  </a:cubicBezTo>
                  <a:lnTo>
                    <a:pt x="1644" y="1644"/>
                  </a:lnTo>
                  <a:lnTo>
                    <a:pt x="2456" y="1644"/>
                  </a:lnTo>
                  <a:cubicBezTo>
                    <a:pt x="2578" y="1644"/>
                    <a:pt x="2680" y="1543"/>
                    <a:pt x="2680" y="1421"/>
                  </a:cubicBezTo>
                  <a:lnTo>
                    <a:pt x="2680" y="1259"/>
                  </a:lnTo>
                  <a:cubicBezTo>
                    <a:pt x="2680" y="1137"/>
                    <a:pt x="2578" y="1035"/>
                    <a:pt x="2456" y="1035"/>
                  </a:cubicBezTo>
                  <a:lnTo>
                    <a:pt x="1644" y="1035"/>
                  </a:lnTo>
                  <a:lnTo>
                    <a:pt x="1644" y="224"/>
                  </a:lnTo>
                  <a:cubicBezTo>
                    <a:pt x="1644" y="102"/>
                    <a:pt x="1543" y="0"/>
                    <a:pt x="1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 rot="-5400000">
            <a:off x="-258475" y="718250"/>
            <a:ext cx="1130625" cy="114700"/>
            <a:chOff x="3233525" y="2786700"/>
            <a:chExt cx="1130625" cy="114700"/>
          </a:xfrm>
        </p:grpSpPr>
        <p:sp>
          <p:nvSpPr>
            <p:cNvPr id="40" name="Google Shape;40;p4"/>
            <p:cNvSpPr/>
            <p:nvPr/>
          </p:nvSpPr>
          <p:spPr>
            <a:xfrm>
              <a:off x="3233525" y="2786700"/>
              <a:ext cx="114725" cy="114700"/>
            </a:xfrm>
            <a:custGeom>
              <a:avLst/>
              <a:gdLst/>
              <a:ahLst/>
              <a:cxnLst/>
              <a:rect l="l" t="t" r="r" b="b"/>
              <a:pathLst>
                <a:path w="4589" h="4588" extrusionOk="0">
                  <a:moveTo>
                    <a:pt x="2295" y="0"/>
                  </a:moveTo>
                  <a:cubicBezTo>
                    <a:pt x="1036" y="0"/>
                    <a:pt x="1" y="1015"/>
                    <a:pt x="1" y="2294"/>
                  </a:cubicBezTo>
                  <a:cubicBezTo>
                    <a:pt x="1" y="3553"/>
                    <a:pt x="1036" y="4588"/>
                    <a:pt x="2295" y="4588"/>
                  </a:cubicBezTo>
                  <a:cubicBezTo>
                    <a:pt x="3573" y="4588"/>
                    <a:pt x="4588" y="3553"/>
                    <a:pt x="4588" y="2294"/>
                  </a:cubicBezTo>
                  <a:cubicBezTo>
                    <a:pt x="4588" y="1015"/>
                    <a:pt x="3573" y="0"/>
                    <a:pt x="2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487775" y="2786700"/>
              <a:ext cx="114700" cy="114700"/>
            </a:xfrm>
            <a:custGeom>
              <a:avLst/>
              <a:gdLst/>
              <a:ahLst/>
              <a:cxnLst/>
              <a:rect l="l" t="t" r="r" b="b"/>
              <a:pathLst>
                <a:path w="4588" h="4588" extrusionOk="0">
                  <a:moveTo>
                    <a:pt x="2294" y="0"/>
                  </a:moveTo>
                  <a:cubicBezTo>
                    <a:pt x="1015" y="0"/>
                    <a:pt x="0" y="1015"/>
                    <a:pt x="0" y="2294"/>
                  </a:cubicBezTo>
                  <a:cubicBezTo>
                    <a:pt x="0" y="3553"/>
                    <a:pt x="1015" y="4588"/>
                    <a:pt x="2294" y="4588"/>
                  </a:cubicBezTo>
                  <a:cubicBezTo>
                    <a:pt x="3552" y="4588"/>
                    <a:pt x="4587" y="3553"/>
                    <a:pt x="4587" y="2294"/>
                  </a:cubicBezTo>
                  <a:cubicBezTo>
                    <a:pt x="4587" y="1015"/>
                    <a:pt x="3552" y="0"/>
                    <a:pt x="2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741475" y="2786700"/>
              <a:ext cx="114725" cy="114700"/>
            </a:xfrm>
            <a:custGeom>
              <a:avLst/>
              <a:gdLst/>
              <a:ahLst/>
              <a:cxnLst/>
              <a:rect l="l" t="t" r="r" b="b"/>
              <a:pathLst>
                <a:path w="4589" h="4588" extrusionOk="0">
                  <a:moveTo>
                    <a:pt x="2294" y="0"/>
                  </a:moveTo>
                  <a:cubicBezTo>
                    <a:pt x="1036" y="0"/>
                    <a:pt x="1" y="1015"/>
                    <a:pt x="1" y="2294"/>
                  </a:cubicBezTo>
                  <a:cubicBezTo>
                    <a:pt x="1" y="3553"/>
                    <a:pt x="1036" y="4588"/>
                    <a:pt x="2294" y="4588"/>
                  </a:cubicBezTo>
                  <a:cubicBezTo>
                    <a:pt x="3553" y="4588"/>
                    <a:pt x="4588" y="3553"/>
                    <a:pt x="4588" y="2294"/>
                  </a:cubicBezTo>
                  <a:cubicBezTo>
                    <a:pt x="4588" y="1015"/>
                    <a:pt x="3553" y="0"/>
                    <a:pt x="2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3995700" y="2786700"/>
              <a:ext cx="114200" cy="114700"/>
            </a:xfrm>
            <a:custGeom>
              <a:avLst/>
              <a:gdLst/>
              <a:ahLst/>
              <a:cxnLst/>
              <a:rect l="l" t="t" r="r" b="b"/>
              <a:pathLst>
                <a:path w="4568" h="4588" extrusionOk="0">
                  <a:moveTo>
                    <a:pt x="2274" y="0"/>
                  </a:moveTo>
                  <a:cubicBezTo>
                    <a:pt x="1016" y="0"/>
                    <a:pt x="1" y="1015"/>
                    <a:pt x="1" y="2294"/>
                  </a:cubicBezTo>
                  <a:cubicBezTo>
                    <a:pt x="1" y="3553"/>
                    <a:pt x="1016" y="4588"/>
                    <a:pt x="2274" y="4588"/>
                  </a:cubicBezTo>
                  <a:cubicBezTo>
                    <a:pt x="3553" y="4588"/>
                    <a:pt x="4568" y="3553"/>
                    <a:pt x="4568" y="2294"/>
                  </a:cubicBezTo>
                  <a:cubicBezTo>
                    <a:pt x="4568" y="1015"/>
                    <a:pt x="3553" y="0"/>
                    <a:pt x="2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249425" y="2786700"/>
              <a:ext cx="114725" cy="114700"/>
            </a:xfrm>
            <a:custGeom>
              <a:avLst/>
              <a:gdLst/>
              <a:ahLst/>
              <a:cxnLst/>
              <a:rect l="l" t="t" r="r" b="b"/>
              <a:pathLst>
                <a:path w="4589" h="4588" extrusionOk="0">
                  <a:moveTo>
                    <a:pt x="2294" y="0"/>
                  </a:moveTo>
                  <a:cubicBezTo>
                    <a:pt x="1016" y="0"/>
                    <a:pt x="1" y="1015"/>
                    <a:pt x="1" y="2294"/>
                  </a:cubicBezTo>
                  <a:cubicBezTo>
                    <a:pt x="1" y="3553"/>
                    <a:pt x="1016" y="4588"/>
                    <a:pt x="2294" y="4588"/>
                  </a:cubicBezTo>
                  <a:cubicBezTo>
                    <a:pt x="3553" y="4588"/>
                    <a:pt x="4588" y="3553"/>
                    <a:pt x="4588" y="2294"/>
                  </a:cubicBezTo>
                  <a:cubicBezTo>
                    <a:pt x="4588" y="1015"/>
                    <a:pt x="3553" y="0"/>
                    <a:pt x="2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20000" y="1120776"/>
            <a:ext cx="77040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4"/>
          <p:cNvGrpSpPr/>
          <p:nvPr/>
        </p:nvGrpSpPr>
        <p:grpSpPr>
          <a:xfrm>
            <a:off x="-109600" y="0"/>
            <a:ext cx="9353825" cy="5143500"/>
            <a:chOff x="-109600" y="0"/>
            <a:chExt cx="9353825" cy="5143500"/>
          </a:xfrm>
        </p:grpSpPr>
        <p:sp>
          <p:nvSpPr>
            <p:cNvPr id="325" name="Google Shape;325;p24"/>
            <p:cNvSpPr/>
            <p:nvPr/>
          </p:nvSpPr>
          <p:spPr>
            <a:xfrm>
              <a:off x="-109600" y="4994700"/>
              <a:ext cx="9344400" cy="14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-100175" y="0"/>
              <a:ext cx="9344400" cy="14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24"/>
          <p:cNvGrpSpPr/>
          <p:nvPr/>
        </p:nvGrpSpPr>
        <p:grpSpPr>
          <a:xfrm>
            <a:off x="203925" y="210075"/>
            <a:ext cx="8820588" cy="4685638"/>
            <a:chOff x="203925" y="210075"/>
            <a:chExt cx="8820588" cy="4685638"/>
          </a:xfrm>
        </p:grpSpPr>
        <p:grpSp>
          <p:nvGrpSpPr>
            <p:cNvPr id="328" name="Google Shape;328;p24"/>
            <p:cNvGrpSpPr/>
            <p:nvPr/>
          </p:nvGrpSpPr>
          <p:grpSpPr>
            <a:xfrm>
              <a:off x="203925" y="210075"/>
              <a:ext cx="921550" cy="253225"/>
              <a:chOff x="5690050" y="3400200"/>
              <a:chExt cx="921550" cy="253225"/>
            </a:xfrm>
          </p:grpSpPr>
          <p:sp>
            <p:nvSpPr>
              <p:cNvPr id="329" name="Google Shape;329;p24"/>
              <p:cNvSpPr/>
              <p:nvPr/>
            </p:nvSpPr>
            <p:spPr>
              <a:xfrm>
                <a:off x="5690050" y="3400200"/>
                <a:ext cx="54325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173" extrusionOk="0">
                    <a:moveTo>
                      <a:pt x="1097" y="0"/>
                    </a:moveTo>
                    <a:cubicBezTo>
                      <a:pt x="488" y="0"/>
                      <a:pt x="1" y="487"/>
                      <a:pt x="1" y="1076"/>
                    </a:cubicBezTo>
                    <a:cubicBezTo>
                      <a:pt x="1" y="1685"/>
                      <a:pt x="488" y="2172"/>
                      <a:pt x="1097" y="2172"/>
                    </a:cubicBezTo>
                    <a:cubicBezTo>
                      <a:pt x="1685" y="2172"/>
                      <a:pt x="2173" y="1685"/>
                      <a:pt x="2173" y="1076"/>
                    </a:cubicBezTo>
                    <a:cubicBezTo>
                      <a:pt x="2173" y="487"/>
                      <a:pt x="1685" y="0"/>
                      <a:pt x="1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4"/>
              <p:cNvSpPr/>
              <p:nvPr/>
            </p:nvSpPr>
            <p:spPr>
              <a:xfrm>
                <a:off x="5906725" y="3400200"/>
                <a:ext cx="54325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173" extrusionOk="0">
                    <a:moveTo>
                      <a:pt x="1097" y="0"/>
                    </a:moveTo>
                    <a:cubicBezTo>
                      <a:pt x="488" y="0"/>
                      <a:pt x="1" y="487"/>
                      <a:pt x="1" y="1076"/>
                    </a:cubicBezTo>
                    <a:cubicBezTo>
                      <a:pt x="1" y="1685"/>
                      <a:pt x="488" y="2172"/>
                      <a:pt x="1097" y="2172"/>
                    </a:cubicBezTo>
                    <a:cubicBezTo>
                      <a:pt x="1686" y="2172"/>
                      <a:pt x="2173" y="1685"/>
                      <a:pt x="2173" y="1076"/>
                    </a:cubicBezTo>
                    <a:cubicBezTo>
                      <a:pt x="2173" y="487"/>
                      <a:pt x="1686" y="0"/>
                      <a:pt x="1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4"/>
              <p:cNvSpPr/>
              <p:nvPr/>
            </p:nvSpPr>
            <p:spPr>
              <a:xfrm>
                <a:off x="6123400" y="3400200"/>
                <a:ext cx="54325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173" extrusionOk="0">
                    <a:moveTo>
                      <a:pt x="1097" y="0"/>
                    </a:moveTo>
                    <a:cubicBezTo>
                      <a:pt x="488" y="0"/>
                      <a:pt x="1" y="487"/>
                      <a:pt x="1" y="1076"/>
                    </a:cubicBezTo>
                    <a:cubicBezTo>
                      <a:pt x="1" y="1685"/>
                      <a:pt x="488" y="2172"/>
                      <a:pt x="1097" y="2172"/>
                    </a:cubicBezTo>
                    <a:cubicBezTo>
                      <a:pt x="1686" y="2172"/>
                      <a:pt x="2173" y="1685"/>
                      <a:pt x="2173" y="1076"/>
                    </a:cubicBezTo>
                    <a:cubicBezTo>
                      <a:pt x="2173" y="487"/>
                      <a:pt x="1686" y="0"/>
                      <a:pt x="1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4"/>
              <p:cNvSpPr/>
              <p:nvPr/>
            </p:nvSpPr>
            <p:spPr>
              <a:xfrm>
                <a:off x="6340075" y="3400200"/>
                <a:ext cx="54850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173" extrusionOk="0">
                    <a:moveTo>
                      <a:pt x="1097" y="0"/>
                    </a:moveTo>
                    <a:cubicBezTo>
                      <a:pt x="488" y="0"/>
                      <a:pt x="1" y="487"/>
                      <a:pt x="1" y="1076"/>
                    </a:cubicBezTo>
                    <a:cubicBezTo>
                      <a:pt x="1" y="1685"/>
                      <a:pt x="488" y="2172"/>
                      <a:pt x="1097" y="2172"/>
                    </a:cubicBezTo>
                    <a:cubicBezTo>
                      <a:pt x="1706" y="2172"/>
                      <a:pt x="2193" y="1685"/>
                      <a:pt x="2193" y="1076"/>
                    </a:cubicBezTo>
                    <a:cubicBezTo>
                      <a:pt x="2193" y="487"/>
                      <a:pt x="1706" y="0"/>
                      <a:pt x="1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4"/>
              <p:cNvSpPr/>
              <p:nvPr/>
            </p:nvSpPr>
            <p:spPr>
              <a:xfrm>
                <a:off x="6556775" y="3400200"/>
                <a:ext cx="54825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73" extrusionOk="0">
                    <a:moveTo>
                      <a:pt x="1096" y="0"/>
                    </a:moveTo>
                    <a:cubicBezTo>
                      <a:pt x="487" y="0"/>
                      <a:pt x="0" y="487"/>
                      <a:pt x="0" y="1076"/>
                    </a:cubicBezTo>
                    <a:cubicBezTo>
                      <a:pt x="0" y="1685"/>
                      <a:pt x="487" y="2172"/>
                      <a:pt x="1096" y="2172"/>
                    </a:cubicBezTo>
                    <a:cubicBezTo>
                      <a:pt x="1705" y="2172"/>
                      <a:pt x="2192" y="1685"/>
                      <a:pt x="2192" y="1076"/>
                    </a:cubicBezTo>
                    <a:cubicBezTo>
                      <a:pt x="2192" y="487"/>
                      <a:pt x="1705" y="0"/>
                      <a:pt x="1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4"/>
              <p:cNvSpPr/>
              <p:nvPr/>
            </p:nvSpPr>
            <p:spPr>
              <a:xfrm>
                <a:off x="5690050" y="3598600"/>
                <a:ext cx="54325" cy="5482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193" extrusionOk="0">
                    <a:moveTo>
                      <a:pt x="1097" y="1"/>
                    </a:moveTo>
                    <a:cubicBezTo>
                      <a:pt x="488" y="1"/>
                      <a:pt x="1" y="488"/>
                      <a:pt x="1" y="1097"/>
                    </a:cubicBezTo>
                    <a:cubicBezTo>
                      <a:pt x="1" y="1706"/>
                      <a:pt x="488" y="2193"/>
                      <a:pt x="1097" y="2193"/>
                    </a:cubicBezTo>
                    <a:cubicBezTo>
                      <a:pt x="1685" y="2193"/>
                      <a:pt x="2173" y="1706"/>
                      <a:pt x="2173" y="1097"/>
                    </a:cubicBezTo>
                    <a:cubicBezTo>
                      <a:pt x="2173" y="488"/>
                      <a:pt x="1685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4"/>
              <p:cNvSpPr/>
              <p:nvPr/>
            </p:nvSpPr>
            <p:spPr>
              <a:xfrm>
                <a:off x="5906725" y="3598600"/>
                <a:ext cx="54325" cy="5482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193" extrusionOk="0">
                    <a:moveTo>
                      <a:pt x="1097" y="1"/>
                    </a:moveTo>
                    <a:cubicBezTo>
                      <a:pt x="488" y="1"/>
                      <a:pt x="1" y="488"/>
                      <a:pt x="1" y="1097"/>
                    </a:cubicBezTo>
                    <a:cubicBezTo>
                      <a:pt x="1" y="1706"/>
                      <a:pt x="488" y="2193"/>
                      <a:pt x="1097" y="2193"/>
                    </a:cubicBezTo>
                    <a:cubicBezTo>
                      <a:pt x="1686" y="2193"/>
                      <a:pt x="2173" y="1706"/>
                      <a:pt x="2173" y="1097"/>
                    </a:cubicBezTo>
                    <a:cubicBezTo>
                      <a:pt x="2173" y="488"/>
                      <a:pt x="1686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4"/>
              <p:cNvSpPr/>
              <p:nvPr/>
            </p:nvSpPr>
            <p:spPr>
              <a:xfrm>
                <a:off x="6123400" y="3598600"/>
                <a:ext cx="54325" cy="5482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193" extrusionOk="0">
                    <a:moveTo>
                      <a:pt x="1097" y="1"/>
                    </a:moveTo>
                    <a:cubicBezTo>
                      <a:pt x="488" y="1"/>
                      <a:pt x="1" y="488"/>
                      <a:pt x="1" y="1097"/>
                    </a:cubicBezTo>
                    <a:cubicBezTo>
                      <a:pt x="1" y="1706"/>
                      <a:pt x="488" y="2193"/>
                      <a:pt x="1097" y="2193"/>
                    </a:cubicBezTo>
                    <a:cubicBezTo>
                      <a:pt x="1686" y="2193"/>
                      <a:pt x="2173" y="1706"/>
                      <a:pt x="2173" y="1097"/>
                    </a:cubicBezTo>
                    <a:cubicBezTo>
                      <a:pt x="2173" y="488"/>
                      <a:pt x="1686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4"/>
              <p:cNvSpPr/>
              <p:nvPr/>
            </p:nvSpPr>
            <p:spPr>
              <a:xfrm>
                <a:off x="6340075" y="3598600"/>
                <a:ext cx="54850" cy="54825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193" extrusionOk="0">
                    <a:moveTo>
                      <a:pt x="1097" y="1"/>
                    </a:moveTo>
                    <a:cubicBezTo>
                      <a:pt x="488" y="1"/>
                      <a:pt x="1" y="488"/>
                      <a:pt x="1" y="1097"/>
                    </a:cubicBezTo>
                    <a:cubicBezTo>
                      <a:pt x="1" y="1706"/>
                      <a:pt x="488" y="2193"/>
                      <a:pt x="1097" y="2193"/>
                    </a:cubicBezTo>
                    <a:cubicBezTo>
                      <a:pt x="1706" y="2193"/>
                      <a:pt x="2193" y="1706"/>
                      <a:pt x="2193" y="1097"/>
                    </a:cubicBezTo>
                    <a:cubicBezTo>
                      <a:pt x="2193" y="488"/>
                      <a:pt x="1706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4"/>
              <p:cNvSpPr/>
              <p:nvPr/>
            </p:nvSpPr>
            <p:spPr>
              <a:xfrm>
                <a:off x="6556775" y="3598600"/>
                <a:ext cx="54825" cy="5482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3" extrusionOk="0">
                    <a:moveTo>
                      <a:pt x="1096" y="1"/>
                    </a:moveTo>
                    <a:cubicBezTo>
                      <a:pt x="487" y="1"/>
                      <a:pt x="0" y="488"/>
                      <a:pt x="0" y="1097"/>
                    </a:cubicBezTo>
                    <a:cubicBezTo>
                      <a:pt x="0" y="1706"/>
                      <a:pt x="487" y="2193"/>
                      <a:pt x="1096" y="2193"/>
                    </a:cubicBezTo>
                    <a:cubicBezTo>
                      <a:pt x="1705" y="2193"/>
                      <a:pt x="2192" y="1706"/>
                      <a:pt x="2192" y="1097"/>
                    </a:cubicBezTo>
                    <a:cubicBezTo>
                      <a:pt x="2192" y="488"/>
                      <a:pt x="1705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24"/>
            <p:cNvGrpSpPr/>
            <p:nvPr/>
          </p:nvGrpSpPr>
          <p:grpSpPr>
            <a:xfrm>
              <a:off x="7893888" y="4781013"/>
              <a:ext cx="1130625" cy="114700"/>
              <a:chOff x="3233525" y="2786700"/>
              <a:chExt cx="1130625" cy="114700"/>
            </a:xfrm>
          </p:grpSpPr>
          <p:sp>
            <p:nvSpPr>
              <p:cNvPr id="340" name="Google Shape;340;p24"/>
              <p:cNvSpPr/>
              <p:nvPr/>
            </p:nvSpPr>
            <p:spPr>
              <a:xfrm>
                <a:off x="3233525" y="2786700"/>
                <a:ext cx="114725" cy="11470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88" extrusionOk="0">
                    <a:moveTo>
                      <a:pt x="2295" y="0"/>
                    </a:moveTo>
                    <a:cubicBezTo>
                      <a:pt x="1036" y="0"/>
                      <a:pt x="1" y="1015"/>
                      <a:pt x="1" y="2294"/>
                    </a:cubicBezTo>
                    <a:cubicBezTo>
                      <a:pt x="1" y="3553"/>
                      <a:pt x="1036" y="4588"/>
                      <a:pt x="2295" y="4588"/>
                    </a:cubicBezTo>
                    <a:cubicBezTo>
                      <a:pt x="3573" y="4588"/>
                      <a:pt x="4588" y="3553"/>
                      <a:pt x="4588" y="2294"/>
                    </a:cubicBezTo>
                    <a:cubicBezTo>
                      <a:pt x="4588" y="1015"/>
                      <a:pt x="3573" y="0"/>
                      <a:pt x="2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4"/>
              <p:cNvSpPr/>
              <p:nvPr/>
            </p:nvSpPr>
            <p:spPr>
              <a:xfrm>
                <a:off x="3487775" y="2786700"/>
                <a:ext cx="114700" cy="1147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4588" extrusionOk="0">
                    <a:moveTo>
                      <a:pt x="2294" y="0"/>
                    </a:moveTo>
                    <a:cubicBezTo>
                      <a:pt x="1015" y="0"/>
                      <a:pt x="0" y="1015"/>
                      <a:pt x="0" y="2294"/>
                    </a:cubicBezTo>
                    <a:cubicBezTo>
                      <a:pt x="0" y="3553"/>
                      <a:pt x="1015" y="4588"/>
                      <a:pt x="2294" y="4588"/>
                    </a:cubicBezTo>
                    <a:cubicBezTo>
                      <a:pt x="3552" y="4588"/>
                      <a:pt x="4587" y="3553"/>
                      <a:pt x="4587" y="2294"/>
                    </a:cubicBezTo>
                    <a:cubicBezTo>
                      <a:pt x="4587" y="1015"/>
                      <a:pt x="3552" y="0"/>
                      <a:pt x="2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4"/>
              <p:cNvSpPr/>
              <p:nvPr/>
            </p:nvSpPr>
            <p:spPr>
              <a:xfrm>
                <a:off x="3741475" y="2786700"/>
                <a:ext cx="114725" cy="11470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88" extrusionOk="0">
                    <a:moveTo>
                      <a:pt x="2294" y="0"/>
                    </a:moveTo>
                    <a:cubicBezTo>
                      <a:pt x="1036" y="0"/>
                      <a:pt x="1" y="1015"/>
                      <a:pt x="1" y="2294"/>
                    </a:cubicBezTo>
                    <a:cubicBezTo>
                      <a:pt x="1" y="3553"/>
                      <a:pt x="1036" y="4588"/>
                      <a:pt x="2294" y="4588"/>
                    </a:cubicBezTo>
                    <a:cubicBezTo>
                      <a:pt x="3553" y="4588"/>
                      <a:pt x="4588" y="3553"/>
                      <a:pt x="4588" y="2294"/>
                    </a:cubicBezTo>
                    <a:cubicBezTo>
                      <a:pt x="4588" y="1015"/>
                      <a:pt x="3553" y="0"/>
                      <a:pt x="2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4"/>
              <p:cNvSpPr/>
              <p:nvPr/>
            </p:nvSpPr>
            <p:spPr>
              <a:xfrm>
                <a:off x="3995700" y="2786700"/>
                <a:ext cx="114200" cy="114700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4588" extrusionOk="0">
                    <a:moveTo>
                      <a:pt x="2274" y="0"/>
                    </a:moveTo>
                    <a:cubicBezTo>
                      <a:pt x="1016" y="0"/>
                      <a:pt x="1" y="1015"/>
                      <a:pt x="1" y="2294"/>
                    </a:cubicBezTo>
                    <a:cubicBezTo>
                      <a:pt x="1" y="3553"/>
                      <a:pt x="1016" y="4588"/>
                      <a:pt x="2274" y="4588"/>
                    </a:cubicBezTo>
                    <a:cubicBezTo>
                      <a:pt x="3553" y="4588"/>
                      <a:pt x="4568" y="3553"/>
                      <a:pt x="4568" y="2294"/>
                    </a:cubicBezTo>
                    <a:cubicBezTo>
                      <a:pt x="4568" y="1015"/>
                      <a:pt x="3553" y="0"/>
                      <a:pt x="2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4"/>
              <p:cNvSpPr/>
              <p:nvPr/>
            </p:nvSpPr>
            <p:spPr>
              <a:xfrm>
                <a:off x="4249425" y="2786700"/>
                <a:ext cx="114725" cy="11470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88" extrusionOk="0">
                    <a:moveTo>
                      <a:pt x="2294" y="0"/>
                    </a:moveTo>
                    <a:cubicBezTo>
                      <a:pt x="1016" y="0"/>
                      <a:pt x="1" y="1015"/>
                      <a:pt x="1" y="2294"/>
                    </a:cubicBezTo>
                    <a:cubicBezTo>
                      <a:pt x="1" y="3553"/>
                      <a:pt x="1016" y="4588"/>
                      <a:pt x="2294" y="4588"/>
                    </a:cubicBezTo>
                    <a:cubicBezTo>
                      <a:pt x="3553" y="4588"/>
                      <a:pt x="4588" y="3553"/>
                      <a:pt x="4588" y="2294"/>
                    </a:cubicBezTo>
                    <a:cubicBezTo>
                      <a:pt x="4588" y="1015"/>
                      <a:pt x="3553" y="0"/>
                      <a:pt x="2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46" name="Google Shape;346;p24"/>
          <p:cNvGrpSpPr/>
          <p:nvPr/>
        </p:nvGrpSpPr>
        <p:grpSpPr>
          <a:xfrm>
            <a:off x="465106" y="3616533"/>
            <a:ext cx="8423298" cy="1044598"/>
            <a:chOff x="465106" y="3616533"/>
            <a:chExt cx="8423298" cy="1044598"/>
          </a:xfrm>
        </p:grpSpPr>
        <p:sp>
          <p:nvSpPr>
            <p:cNvPr id="347" name="Google Shape;347;p24"/>
            <p:cNvSpPr/>
            <p:nvPr/>
          </p:nvSpPr>
          <p:spPr>
            <a:xfrm rot="5400000">
              <a:off x="465106" y="4546883"/>
              <a:ext cx="114248" cy="114248"/>
            </a:xfrm>
            <a:custGeom>
              <a:avLst/>
              <a:gdLst/>
              <a:ahLst/>
              <a:cxnLst/>
              <a:rect l="l" t="t" r="r" b="b"/>
              <a:pathLst>
                <a:path w="2680" h="2680" extrusionOk="0">
                  <a:moveTo>
                    <a:pt x="1259" y="0"/>
                  </a:moveTo>
                  <a:cubicBezTo>
                    <a:pt x="1137" y="0"/>
                    <a:pt x="1015" y="102"/>
                    <a:pt x="1015" y="224"/>
                  </a:cubicBezTo>
                  <a:lnTo>
                    <a:pt x="1015" y="1035"/>
                  </a:lnTo>
                  <a:lnTo>
                    <a:pt x="224" y="1035"/>
                  </a:lnTo>
                  <a:cubicBezTo>
                    <a:pt x="102" y="1035"/>
                    <a:pt x="0" y="1137"/>
                    <a:pt x="0" y="1259"/>
                  </a:cubicBezTo>
                  <a:lnTo>
                    <a:pt x="0" y="1421"/>
                  </a:lnTo>
                  <a:cubicBezTo>
                    <a:pt x="0" y="1543"/>
                    <a:pt x="102" y="1644"/>
                    <a:pt x="224" y="1644"/>
                  </a:cubicBezTo>
                  <a:lnTo>
                    <a:pt x="1015" y="1644"/>
                  </a:lnTo>
                  <a:lnTo>
                    <a:pt x="1015" y="2456"/>
                  </a:lnTo>
                  <a:cubicBezTo>
                    <a:pt x="1015" y="2578"/>
                    <a:pt x="1137" y="2680"/>
                    <a:pt x="1259" y="2680"/>
                  </a:cubicBezTo>
                  <a:lnTo>
                    <a:pt x="1421" y="2680"/>
                  </a:lnTo>
                  <a:cubicBezTo>
                    <a:pt x="1543" y="2680"/>
                    <a:pt x="1644" y="2578"/>
                    <a:pt x="1644" y="2456"/>
                  </a:cubicBezTo>
                  <a:lnTo>
                    <a:pt x="1644" y="1644"/>
                  </a:lnTo>
                  <a:lnTo>
                    <a:pt x="2456" y="1644"/>
                  </a:lnTo>
                  <a:cubicBezTo>
                    <a:pt x="2578" y="1644"/>
                    <a:pt x="2680" y="1543"/>
                    <a:pt x="2680" y="1421"/>
                  </a:cubicBezTo>
                  <a:lnTo>
                    <a:pt x="2680" y="1259"/>
                  </a:lnTo>
                  <a:cubicBezTo>
                    <a:pt x="2680" y="1137"/>
                    <a:pt x="2578" y="1035"/>
                    <a:pt x="2456" y="1035"/>
                  </a:cubicBezTo>
                  <a:lnTo>
                    <a:pt x="1644" y="1035"/>
                  </a:lnTo>
                  <a:lnTo>
                    <a:pt x="1644" y="224"/>
                  </a:lnTo>
                  <a:cubicBezTo>
                    <a:pt x="1644" y="102"/>
                    <a:pt x="1543" y="0"/>
                    <a:pt x="1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 rot="5400000">
              <a:off x="8774156" y="3616533"/>
              <a:ext cx="114248" cy="114248"/>
            </a:xfrm>
            <a:custGeom>
              <a:avLst/>
              <a:gdLst/>
              <a:ahLst/>
              <a:cxnLst/>
              <a:rect l="l" t="t" r="r" b="b"/>
              <a:pathLst>
                <a:path w="2680" h="2680" extrusionOk="0">
                  <a:moveTo>
                    <a:pt x="1259" y="0"/>
                  </a:moveTo>
                  <a:cubicBezTo>
                    <a:pt x="1137" y="0"/>
                    <a:pt x="1015" y="102"/>
                    <a:pt x="1015" y="224"/>
                  </a:cubicBezTo>
                  <a:lnTo>
                    <a:pt x="1015" y="1035"/>
                  </a:lnTo>
                  <a:lnTo>
                    <a:pt x="224" y="1035"/>
                  </a:lnTo>
                  <a:cubicBezTo>
                    <a:pt x="102" y="1035"/>
                    <a:pt x="0" y="1137"/>
                    <a:pt x="0" y="1259"/>
                  </a:cubicBezTo>
                  <a:lnTo>
                    <a:pt x="0" y="1421"/>
                  </a:lnTo>
                  <a:cubicBezTo>
                    <a:pt x="0" y="1543"/>
                    <a:pt x="102" y="1644"/>
                    <a:pt x="224" y="1644"/>
                  </a:cubicBezTo>
                  <a:lnTo>
                    <a:pt x="1015" y="1644"/>
                  </a:lnTo>
                  <a:lnTo>
                    <a:pt x="1015" y="2456"/>
                  </a:lnTo>
                  <a:cubicBezTo>
                    <a:pt x="1015" y="2578"/>
                    <a:pt x="1137" y="2680"/>
                    <a:pt x="1259" y="2680"/>
                  </a:cubicBezTo>
                  <a:lnTo>
                    <a:pt x="1421" y="2680"/>
                  </a:lnTo>
                  <a:cubicBezTo>
                    <a:pt x="1543" y="2680"/>
                    <a:pt x="1644" y="2578"/>
                    <a:pt x="1644" y="2456"/>
                  </a:cubicBezTo>
                  <a:lnTo>
                    <a:pt x="1644" y="1644"/>
                  </a:lnTo>
                  <a:lnTo>
                    <a:pt x="2456" y="1644"/>
                  </a:lnTo>
                  <a:cubicBezTo>
                    <a:pt x="2578" y="1644"/>
                    <a:pt x="2680" y="1543"/>
                    <a:pt x="2680" y="1421"/>
                  </a:cubicBezTo>
                  <a:lnTo>
                    <a:pt x="2680" y="1259"/>
                  </a:lnTo>
                  <a:cubicBezTo>
                    <a:pt x="2680" y="1137"/>
                    <a:pt x="2578" y="1035"/>
                    <a:pt x="2456" y="1035"/>
                  </a:cubicBezTo>
                  <a:lnTo>
                    <a:pt x="1644" y="1035"/>
                  </a:lnTo>
                  <a:lnTo>
                    <a:pt x="1644" y="224"/>
                  </a:lnTo>
                  <a:cubicBezTo>
                    <a:pt x="1644" y="102"/>
                    <a:pt x="1543" y="0"/>
                    <a:pt x="1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980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●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○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■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●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○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■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●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○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■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8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5"/>
          <p:cNvSpPr txBox="1">
            <a:spLocks noGrp="1"/>
          </p:cNvSpPr>
          <p:nvPr>
            <p:ph type="ctrTitle"/>
          </p:nvPr>
        </p:nvSpPr>
        <p:spPr>
          <a:xfrm>
            <a:off x="-150" y="1641220"/>
            <a:ext cx="9144000" cy="16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0" dirty="0">
                <a:latin typeface="Comic Sans MS" panose="030F0702030302020204" pitchFamily="66" charset="0"/>
              </a:rPr>
              <a:t>Model-independent constraints on </a:t>
            </a:r>
            <a:br>
              <a:rPr lang="en-US" sz="4000" b="0" dirty="0">
                <a:latin typeface="Comic Sans MS" panose="030F0702030302020204" pitchFamily="66" charset="0"/>
              </a:rPr>
            </a:br>
            <a:r>
              <a:rPr lang="en-US" sz="4000" b="0" dirty="0">
                <a:latin typeface="Comic Sans MS" panose="030F0702030302020204" pitchFamily="66" charset="0"/>
              </a:rPr>
              <a:t>Z’-boson parameters taking into account polarization</a:t>
            </a:r>
            <a:r>
              <a:rPr lang="ru-RU" sz="4000" b="0" dirty="0">
                <a:latin typeface="Comic Sans MS" panose="030F0702030302020204" pitchFamily="66" charset="0"/>
              </a:rPr>
              <a:t> </a:t>
            </a:r>
            <a:endParaRPr sz="4000" b="0" dirty="0">
              <a:latin typeface="Comic Sans MS" panose="030F0702030302020204" pitchFamily="66" charset="0"/>
              <a:sym typeface="Archivo"/>
            </a:endParaRPr>
          </a:p>
        </p:txBody>
      </p:sp>
      <p:sp>
        <p:nvSpPr>
          <p:cNvPr id="507" name="Google Shape;507;p35"/>
          <p:cNvSpPr txBox="1">
            <a:spLocks noGrp="1"/>
          </p:cNvSpPr>
          <p:nvPr>
            <p:ph type="subTitle" idx="1"/>
          </p:nvPr>
        </p:nvSpPr>
        <p:spPr>
          <a:xfrm>
            <a:off x="713100" y="728226"/>
            <a:ext cx="7717500" cy="793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XV INTERNATIONAL SCHOOL-CONFERENCE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ACTUAL PROBLEMS OF MICROWORLD PHYSICS</a:t>
            </a:r>
          </a:p>
        </p:txBody>
      </p:sp>
      <p:grpSp>
        <p:nvGrpSpPr>
          <p:cNvPr id="508" name="Google Shape;508;p35"/>
          <p:cNvGrpSpPr/>
          <p:nvPr/>
        </p:nvGrpSpPr>
        <p:grpSpPr>
          <a:xfrm>
            <a:off x="1632531" y="639608"/>
            <a:ext cx="3761074" cy="3776802"/>
            <a:chOff x="1632531" y="639608"/>
            <a:chExt cx="3761074" cy="3776802"/>
          </a:xfrm>
        </p:grpSpPr>
        <p:sp>
          <p:nvSpPr>
            <p:cNvPr id="509" name="Google Shape;509;p35"/>
            <p:cNvSpPr/>
            <p:nvPr/>
          </p:nvSpPr>
          <p:spPr>
            <a:xfrm rot="5400000">
              <a:off x="1632531" y="639608"/>
              <a:ext cx="114248" cy="114248"/>
            </a:xfrm>
            <a:custGeom>
              <a:avLst/>
              <a:gdLst/>
              <a:ahLst/>
              <a:cxnLst/>
              <a:rect l="l" t="t" r="r" b="b"/>
              <a:pathLst>
                <a:path w="2680" h="2680" extrusionOk="0">
                  <a:moveTo>
                    <a:pt x="1259" y="0"/>
                  </a:moveTo>
                  <a:cubicBezTo>
                    <a:pt x="1137" y="0"/>
                    <a:pt x="1015" y="102"/>
                    <a:pt x="1015" y="224"/>
                  </a:cubicBezTo>
                  <a:lnTo>
                    <a:pt x="1015" y="1035"/>
                  </a:lnTo>
                  <a:lnTo>
                    <a:pt x="224" y="1035"/>
                  </a:lnTo>
                  <a:cubicBezTo>
                    <a:pt x="102" y="1035"/>
                    <a:pt x="0" y="1137"/>
                    <a:pt x="0" y="1259"/>
                  </a:cubicBezTo>
                  <a:lnTo>
                    <a:pt x="0" y="1421"/>
                  </a:lnTo>
                  <a:cubicBezTo>
                    <a:pt x="0" y="1543"/>
                    <a:pt x="102" y="1644"/>
                    <a:pt x="224" y="1644"/>
                  </a:cubicBezTo>
                  <a:lnTo>
                    <a:pt x="1015" y="1644"/>
                  </a:lnTo>
                  <a:lnTo>
                    <a:pt x="1015" y="2456"/>
                  </a:lnTo>
                  <a:cubicBezTo>
                    <a:pt x="1015" y="2578"/>
                    <a:pt x="1137" y="2680"/>
                    <a:pt x="1259" y="2680"/>
                  </a:cubicBezTo>
                  <a:lnTo>
                    <a:pt x="1421" y="2680"/>
                  </a:lnTo>
                  <a:cubicBezTo>
                    <a:pt x="1543" y="2680"/>
                    <a:pt x="1644" y="2578"/>
                    <a:pt x="1644" y="2456"/>
                  </a:cubicBezTo>
                  <a:lnTo>
                    <a:pt x="1644" y="1644"/>
                  </a:lnTo>
                  <a:lnTo>
                    <a:pt x="2456" y="1644"/>
                  </a:lnTo>
                  <a:cubicBezTo>
                    <a:pt x="2578" y="1644"/>
                    <a:pt x="2680" y="1543"/>
                    <a:pt x="2680" y="1421"/>
                  </a:cubicBezTo>
                  <a:lnTo>
                    <a:pt x="2680" y="1259"/>
                  </a:lnTo>
                  <a:cubicBezTo>
                    <a:pt x="2680" y="1137"/>
                    <a:pt x="2578" y="1035"/>
                    <a:pt x="2456" y="1035"/>
                  </a:cubicBezTo>
                  <a:lnTo>
                    <a:pt x="1644" y="1035"/>
                  </a:lnTo>
                  <a:lnTo>
                    <a:pt x="1644" y="224"/>
                  </a:lnTo>
                  <a:cubicBezTo>
                    <a:pt x="1644" y="102"/>
                    <a:pt x="1543" y="0"/>
                    <a:pt x="1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 rot="5400000">
              <a:off x="5278483" y="4301287"/>
              <a:ext cx="115101" cy="115144"/>
            </a:xfrm>
            <a:custGeom>
              <a:avLst/>
              <a:gdLst/>
              <a:ahLst/>
              <a:cxnLst/>
              <a:rect l="l" t="t" r="r" b="b"/>
              <a:pathLst>
                <a:path w="2700" h="2701" extrusionOk="0">
                  <a:moveTo>
                    <a:pt x="1279" y="1"/>
                  </a:moveTo>
                  <a:cubicBezTo>
                    <a:pt x="1137" y="1"/>
                    <a:pt x="1035" y="102"/>
                    <a:pt x="1035" y="244"/>
                  </a:cubicBezTo>
                  <a:lnTo>
                    <a:pt x="1035" y="1036"/>
                  </a:lnTo>
                  <a:lnTo>
                    <a:pt x="244" y="1036"/>
                  </a:lnTo>
                  <a:cubicBezTo>
                    <a:pt x="102" y="1036"/>
                    <a:pt x="0" y="1137"/>
                    <a:pt x="0" y="1279"/>
                  </a:cubicBezTo>
                  <a:lnTo>
                    <a:pt x="0" y="1442"/>
                  </a:lnTo>
                  <a:cubicBezTo>
                    <a:pt x="0" y="1564"/>
                    <a:pt x="102" y="1665"/>
                    <a:pt x="244" y="1665"/>
                  </a:cubicBezTo>
                  <a:lnTo>
                    <a:pt x="1035" y="1665"/>
                  </a:lnTo>
                  <a:lnTo>
                    <a:pt x="1035" y="2457"/>
                  </a:lnTo>
                  <a:cubicBezTo>
                    <a:pt x="1035" y="2599"/>
                    <a:pt x="1137" y="2700"/>
                    <a:pt x="1279" y="2700"/>
                  </a:cubicBezTo>
                  <a:lnTo>
                    <a:pt x="1421" y="2700"/>
                  </a:lnTo>
                  <a:cubicBezTo>
                    <a:pt x="1563" y="2700"/>
                    <a:pt x="1665" y="2599"/>
                    <a:pt x="1665" y="2457"/>
                  </a:cubicBezTo>
                  <a:lnTo>
                    <a:pt x="1665" y="1665"/>
                  </a:lnTo>
                  <a:lnTo>
                    <a:pt x="2456" y="1665"/>
                  </a:lnTo>
                  <a:cubicBezTo>
                    <a:pt x="2598" y="1665"/>
                    <a:pt x="2700" y="1564"/>
                    <a:pt x="2700" y="1442"/>
                  </a:cubicBezTo>
                  <a:lnTo>
                    <a:pt x="2700" y="1279"/>
                  </a:lnTo>
                  <a:cubicBezTo>
                    <a:pt x="2700" y="1137"/>
                    <a:pt x="2598" y="1036"/>
                    <a:pt x="2456" y="1036"/>
                  </a:cubicBezTo>
                  <a:lnTo>
                    <a:pt x="1665" y="1036"/>
                  </a:lnTo>
                  <a:lnTo>
                    <a:pt x="1665" y="244"/>
                  </a:lnTo>
                  <a:cubicBezTo>
                    <a:pt x="1665" y="102"/>
                    <a:pt x="1563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5"/>
          <p:cNvGrpSpPr/>
          <p:nvPr/>
        </p:nvGrpSpPr>
        <p:grpSpPr>
          <a:xfrm>
            <a:off x="1124338" y="4186588"/>
            <a:ext cx="1130625" cy="114700"/>
            <a:chOff x="3233525" y="2786700"/>
            <a:chExt cx="1130625" cy="114700"/>
          </a:xfrm>
        </p:grpSpPr>
        <p:sp>
          <p:nvSpPr>
            <p:cNvPr id="512" name="Google Shape;512;p35"/>
            <p:cNvSpPr/>
            <p:nvPr/>
          </p:nvSpPr>
          <p:spPr>
            <a:xfrm>
              <a:off x="3233525" y="2786700"/>
              <a:ext cx="114725" cy="114700"/>
            </a:xfrm>
            <a:custGeom>
              <a:avLst/>
              <a:gdLst/>
              <a:ahLst/>
              <a:cxnLst/>
              <a:rect l="l" t="t" r="r" b="b"/>
              <a:pathLst>
                <a:path w="4589" h="4588" extrusionOk="0">
                  <a:moveTo>
                    <a:pt x="2295" y="0"/>
                  </a:moveTo>
                  <a:cubicBezTo>
                    <a:pt x="1036" y="0"/>
                    <a:pt x="1" y="1015"/>
                    <a:pt x="1" y="2294"/>
                  </a:cubicBezTo>
                  <a:cubicBezTo>
                    <a:pt x="1" y="3553"/>
                    <a:pt x="1036" y="4588"/>
                    <a:pt x="2295" y="4588"/>
                  </a:cubicBezTo>
                  <a:cubicBezTo>
                    <a:pt x="3573" y="4588"/>
                    <a:pt x="4588" y="3553"/>
                    <a:pt x="4588" y="2294"/>
                  </a:cubicBezTo>
                  <a:cubicBezTo>
                    <a:pt x="4588" y="1015"/>
                    <a:pt x="3573" y="0"/>
                    <a:pt x="2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3487775" y="2786700"/>
              <a:ext cx="114700" cy="114700"/>
            </a:xfrm>
            <a:custGeom>
              <a:avLst/>
              <a:gdLst/>
              <a:ahLst/>
              <a:cxnLst/>
              <a:rect l="l" t="t" r="r" b="b"/>
              <a:pathLst>
                <a:path w="4588" h="4588" extrusionOk="0">
                  <a:moveTo>
                    <a:pt x="2294" y="0"/>
                  </a:moveTo>
                  <a:cubicBezTo>
                    <a:pt x="1015" y="0"/>
                    <a:pt x="0" y="1015"/>
                    <a:pt x="0" y="2294"/>
                  </a:cubicBezTo>
                  <a:cubicBezTo>
                    <a:pt x="0" y="3553"/>
                    <a:pt x="1015" y="4588"/>
                    <a:pt x="2294" y="4588"/>
                  </a:cubicBezTo>
                  <a:cubicBezTo>
                    <a:pt x="3552" y="4588"/>
                    <a:pt x="4587" y="3553"/>
                    <a:pt x="4587" y="2294"/>
                  </a:cubicBezTo>
                  <a:cubicBezTo>
                    <a:pt x="4587" y="1015"/>
                    <a:pt x="3552" y="0"/>
                    <a:pt x="2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3741475" y="2786700"/>
              <a:ext cx="114725" cy="114700"/>
            </a:xfrm>
            <a:custGeom>
              <a:avLst/>
              <a:gdLst/>
              <a:ahLst/>
              <a:cxnLst/>
              <a:rect l="l" t="t" r="r" b="b"/>
              <a:pathLst>
                <a:path w="4589" h="4588" extrusionOk="0">
                  <a:moveTo>
                    <a:pt x="2294" y="0"/>
                  </a:moveTo>
                  <a:cubicBezTo>
                    <a:pt x="1036" y="0"/>
                    <a:pt x="1" y="1015"/>
                    <a:pt x="1" y="2294"/>
                  </a:cubicBezTo>
                  <a:cubicBezTo>
                    <a:pt x="1" y="3553"/>
                    <a:pt x="1036" y="4588"/>
                    <a:pt x="2294" y="4588"/>
                  </a:cubicBezTo>
                  <a:cubicBezTo>
                    <a:pt x="3553" y="4588"/>
                    <a:pt x="4588" y="3553"/>
                    <a:pt x="4588" y="2294"/>
                  </a:cubicBezTo>
                  <a:cubicBezTo>
                    <a:pt x="4588" y="1015"/>
                    <a:pt x="3553" y="0"/>
                    <a:pt x="2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3995700" y="2786700"/>
              <a:ext cx="114200" cy="114700"/>
            </a:xfrm>
            <a:custGeom>
              <a:avLst/>
              <a:gdLst/>
              <a:ahLst/>
              <a:cxnLst/>
              <a:rect l="l" t="t" r="r" b="b"/>
              <a:pathLst>
                <a:path w="4568" h="4588" extrusionOk="0">
                  <a:moveTo>
                    <a:pt x="2274" y="0"/>
                  </a:moveTo>
                  <a:cubicBezTo>
                    <a:pt x="1016" y="0"/>
                    <a:pt x="1" y="1015"/>
                    <a:pt x="1" y="2294"/>
                  </a:cubicBezTo>
                  <a:cubicBezTo>
                    <a:pt x="1" y="3553"/>
                    <a:pt x="1016" y="4588"/>
                    <a:pt x="2274" y="4588"/>
                  </a:cubicBezTo>
                  <a:cubicBezTo>
                    <a:pt x="3553" y="4588"/>
                    <a:pt x="4568" y="3553"/>
                    <a:pt x="4568" y="2294"/>
                  </a:cubicBezTo>
                  <a:cubicBezTo>
                    <a:pt x="4568" y="1015"/>
                    <a:pt x="3553" y="0"/>
                    <a:pt x="2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4249425" y="2786700"/>
              <a:ext cx="114725" cy="114700"/>
            </a:xfrm>
            <a:custGeom>
              <a:avLst/>
              <a:gdLst/>
              <a:ahLst/>
              <a:cxnLst/>
              <a:rect l="l" t="t" r="r" b="b"/>
              <a:pathLst>
                <a:path w="4589" h="4588" extrusionOk="0">
                  <a:moveTo>
                    <a:pt x="2294" y="0"/>
                  </a:moveTo>
                  <a:cubicBezTo>
                    <a:pt x="1016" y="0"/>
                    <a:pt x="1" y="1015"/>
                    <a:pt x="1" y="2294"/>
                  </a:cubicBezTo>
                  <a:cubicBezTo>
                    <a:pt x="1" y="3553"/>
                    <a:pt x="1016" y="4588"/>
                    <a:pt x="2294" y="4588"/>
                  </a:cubicBezTo>
                  <a:cubicBezTo>
                    <a:pt x="3553" y="4588"/>
                    <a:pt x="4588" y="3553"/>
                    <a:pt x="4588" y="2294"/>
                  </a:cubicBezTo>
                  <a:cubicBezTo>
                    <a:pt x="4588" y="1015"/>
                    <a:pt x="3553" y="0"/>
                    <a:pt x="2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35"/>
          <p:cNvGrpSpPr/>
          <p:nvPr/>
        </p:nvGrpSpPr>
        <p:grpSpPr>
          <a:xfrm>
            <a:off x="6366225" y="539500"/>
            <a:ext cx="921550" cy="253225"/>
            <a:chOff x="5690050" y="3400200"/>
            <a:chExt cx="921550" cy="253225"/>
          </a:xfrm>
        </p:grpSpPr>
        <p:sp>
          <p:nvSpPr>
            <p:cNvPr id="518" name="Google Shape;518;p35"/>
            <p:cNvSpPr/>
            <p:nvPr/>
          </p:nvSpPr>
          <p:spPr>
            <a:xfrm>
              <a:off x="5690050" y="3400200"/>
              <a:ext cx="54325" cy="54325"/>
            </a:xfrm>
            <a:custGeom>
              <a:avLst/>
              <a:gdLst/>
              <a:ahLst/>
              <a:cxnLst/>
              <a:rect l="l" t="t" r="r" b="b"/>
              <a:pathLst>
                <a:path w="2173" h="2173" extrusionOk="0">
                  <a:moveTo>
                    <a:pt x="1097" y="0"/>
                  </a:moveTo>
                  <a:cubicBezTo>
                    <a:pt x="488" y="0"/>
                    <a:pt x="1" y="487"/>
                    <a:pt x="1" y="1076"/>
                  </a:cubicBezTo>
                  <a:cubicBezTo>
                    <a:pt x="1" y="1685"/>
                    <a:pt x="488" y="2172"/>
                    <a:pt x="1097" y="2172"/>
                  </a:cubicBezTo>
                  <a:cubicBezTo>
                    <a:pt x="1685" y="2172"/>
                    <a:pt x="2173" y="1685"/>
                    <a:pt x="2173" y="1076"/>
                  </a:cubicBezTo>
                  <a:cubicBezTo>
                    <a:pt x="2173" y="487"/>
                    <a:pt x="1685" y="0"/>
                    <a:pt x="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5906725" y="3400200"/>
              <a:ext cx="54325" cy="54325"/>
            </a:xfrm>
            <a:custGeom>
              <a:avLst/>
              <a:gdLst/>
              <a:ahLst/>
              <a:cxnLst/>
              <a:rect l="l" t="t" r="r" b="b"/>
              <a:pathLst>
                <a:path w="2173" h="2173" extrusionOk="0">
                  <a:moveTo>
                    <a:pt x="1097" y="0"/>
                  </a:moveTo>
                  <a:cubicBezTo>
                    <a:pt x="488" y="0"/>
                    <a:pt x="1" y="487"/>
                    <a:pt x="1" y="1076"/>
                  </a:cubicBezTo>
                  <a:cubicBezTo>
                    <a:pt x="1" y="1685"/>
                    <a:pt x="488" y="2172"/>
                    <a:pt x="1097" y="2172"/>
                  </a:cubicBezTo>
                  <a:cubicBezTo>
                    <a:pt x="1686" y="2172"/>
                    <a:pt x="2173" y="1685"/>
                    <a:pt x="2173" y="1076"/>
                  </a:cubicBezTo>
                  <a:cubicBezTo>
                    <a:pt x="2173" y="487"/>
                    <a:pt x="1686" y="0"/>
                    <a:pt x="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6123400" y="3400200"/>
              <a:ext cx="54325" cy="54325"/>
            </a:xfrm>
            <a:custGeom>
              <a:avLst/>
              <a:gdLst/>
              <a:ahLst/>
              <a:cxnLst/>
              <a:rect l="l" t="t" r="r" b="b"/>
              <a:pathLst>
                <a:path w="2173" h="2173" extrusionOk="0">
                  <a:moveTo>
                    <a:pt x="1097" y="0"/>
                  </a:moveTo>
                  <a:cubicBezTo>
                    <a:pt x="488" y="0"/>
                    <a:pt x="1" y="487"/>
                    <a:pt x="1" y="1076"/>
                  </a:cubicBezTo>
                  <a:cubicBezTo>
                    <a:pt x="1" y="1685"/>
                    <a:pt x="488" y="2172"/>
                    <a:pt x="1097" y="2172"/>
                  </a:cubicBezTo>
                  <a:cubicBezTo>
                    <a:pt x="1686" y="2172"/>
                    <a:pt x="2173" y="1685"/>
                    <a:pt x="2173" y="1076"/>
                  </a:cubicBezTo>
                  <a:cubicBezTo>
                    <a:pt x="2173" y="487"/>
                    <a:pt x="1686" y="0"/>
                    <a:pt x="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6340075" y="3400200"/>
              <a:ext cx="54850" cy="54325"/>
            </a:xfrm>
            <a:custGeom>
              <a:avLst/>
              <a:gdLst/>
              <a:ahLst/>
              <a:cxnLst/>
              <a:rect l="l" t="t" r="r" b="b"/>
              <a:pathLst>
                <a:path w="2194" h="2173" extrusionOk="0">
                  <a:moveTo>
                    <a:pt x="1097" y="0"/>
                  </a:moveTo>
                  <a:cubicBezTo>
                    <a:pt x="488" y="0"/>
                    <a:pt x="1" y="487"/>
                    <a:pt x="1" y="1076"/>
                  </a:cubicBezTo>
                  <a:cubicBezTo>
                    <a:pt x="1" y="1685"/>
                    <a:pt x="488" y="2172"/>
                    <a:pt x="1097" y="2172"/>
                  </a:cubicBezTo>
                  <a:cubicBezTo>
                    <a:pt x="1706" y="2172"/>
                    <a:pt x="2193" y="1685"/>
                    <a:pt x="2193" y="1076"/>
                  </a:cubicBezTo>
                  <a:cubicBezTo>
                    <a:pt x="2193" y="487"/>
                    <a:pt x="1706" y="0"/>
                    <a:pt x="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6556775" y="3400200"/>
              <a:ext cx="54825" cy="54325"/>
            </a:xfrm>
            <a:custGeom>
              <a:avLst/>
              <a:gdLst/>
              <a:ahLst/>
              <a:cxnLst/>
              <a:rect l="l" t="t" r="r" b="b"/>
              <a:pathLst>
                <a:path w="2193" h="2173" extrusionOk="0">
                  <a:moveTo>
                    <a:pt x="109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85"/>
                    <a:pt x="487" y="2172"/>
                    <a:pt x="1096" y="2172"/>
                  </a:cubicBezTo>
                  <a:cubicBezTo>
                    <a:pt x="1705" y="2172"/>
                    <a:pt x="2192" y="1685"/>
                    <a:pt x="2192" y="1076"/>
                  </a:cubicBezTo>
                  <a:cubicBezTo>
                    <a:pt x="2192" y="487"/>
                    <a:pt x="1705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5690050" y="3598600"/>
              <a:ext cx="54325" cy="54825"/>
            </a:xfrm>
            <a:custGeom>
              <a:avLst/>
              <a:gdLst/>
              <a:ahLst/>
              <a:cxnLst/>
              <a:rect l="l" t="t" r="r" b="b"/>
              <a:pathLst>
                <a:path w="2173" h="2193" extrusionOk="0">
                  <a:moveTo>
                    <a:pt x="1097" y="1"/>
                  </a:moveTo>
                  <a:cubicBezTo>
                    <a:pt x="488" y="1"/>
                    <a:pt x="1" y="488"/>
                    <a:pt x="1" y="1097"/>
                  </a:cubicBezTo>
                  <a:cubicBezTo>
                    <a:pt x="1" y="1706"/>
                    <a:pt x="488" y="2193"/>
                    <a:pt x="1097" y="2193"/>
                  </a:cubicBezTo>
                  <a:cubicBezTo>
                    <a:pt x="1685" y="2193"/>
                    <a:pt x="2173" y="1706"/>
                    <a:pt x="2173" y="1097"/>
                  </a:cubicBezTo>
                  <a:cubicBezTo>
                    <a:pt x="2173" y="488"/>
                    <a:pt x="1685" y="1"/>
                    <a:pt x="1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5906725" y="3598600"/>
              <a:ext cx="54325" cy="54825"/>
            </a:xfrm>
            <a:custGeom>
              <a:avLst/>
              <a:gdLst/>
              <a:ahLst/>
              <a:cxnLst/>
              <a:rect l="l" t="t" r="r" b="b"/>
              <a:pathLst>
                <a:path w="2173" h="2193" extrusionOk="0">
                  <a:moveTo>
                    <a:pt x="1097" y="1"/>
                  </a:moveTo>
                  <a:cubicBezTo>
                    <a:pt x="488" y="1"/>
                    <a:pt x="1" y="488"/>
                    <a:pt x="1" y="1097"/>
                  </a:cubicBezTo>
                  <a:cubicBezTo>
                    <a:pt x="1" y="1706"/>
                    <a:pt x="488" y="2193"/>
                    <a:pt x="1097" y="2193"/>
                  </a:cubicBezTo>
                  <a:cubicBezTo>
                    <a:pt x="1686" y="2193"/>
                    <a:pt x="2173" y="1706"/>
                    <a:pt x="2173" y="1097"/>
                  </a:cubicBezTo>
                  <a:cubicBezTo>
                    <a:pt x="2173" y="488"/>
                    <a:pt x="1686" y="1"/>
                    <a:pt x="1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6123400" y="3598600"/>
              <a:ext cx="54325" cy="54825"/>
            </a:xfrm>
            <a:custGeom>
              <a:avLst/>
              <a:gdLst/>
              <a:ahLst/>
              <a:cxnLst/>
              <a:rect l="l" t="t" r="r" b="b"/>
              <a:pathLst>
                <a:path w="2173" h="2193" extrusionOk="0">
                  <a:moveTo>
                    <a:pt x="1097" y="1"/>
                  </a:moveTo>
                  <a:cubicBezTo>
                    <a:pt x="488" y="1"/>
                    <a:pt x="1" y="488"/>
                    <a:pt x="1" y="1097"/>
                  </a:cubicBezTo>
                  <a:cubicBezTo>
                    <a:pt x="1" y="1706"/>
                    <a:pt x="488" y="2193"/>
                    <a:pt x="1097" y="2193"/>
                  </a:cubicBezTo>
                  <a:cubicBezTo>
                    <a:pt x="1686" y="2193"/>
                    <a:pt x="2173" y="1706"/>
                    <a:pt x="2173" y="1097"/>
                  </a:cubicBezTo>
                  <a:cubicBezTo>
                    <a:pt x="2173" y="488"/>
                    <a:pt x="1686" y="1"/>
                    <a:pt x="1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6340075" y="3598600"/>
              <a:ext cx="54850" cy="54825"/>
            </a:xfrm>
            <a:custGeom>
              <a:avLst/>
              <a:gdLst/>
              <a:ahLst/>
              <a:cxnLst/>
              <a:rect l="l" t="t" r="r" b="b"/>
              <a:pathLst>
                <a:path w="2194" h="2193" extrusionOk="0">
                  <a:moveTo>
                    <a:pt x="1097" y="1"/>
                  </a:moveTo>
                  <a:cubicBezTo>
                    <a:pt x="488" y="1"/>
                    <a:pt x="1" y="488"/>
                    <a:pt x="1" y="1097"/>
                  </a:cubicBezTo>
                  <a:cubicBezTo>
                    <a:pt x="1" y="1706"/>
                    <a:pt x="488" y="2193"/>
                    <a:pt x="1097" y="2193"/>
                  </a:cubicBezTo>
                  <a:cubicBezTo>
                    <a:pt x="1706" y="2193"/>
                    <a:pt x="2193" y="1706"/>
                    <a:pt x="2193" y="1097"/>
                  </a:cubicBezTo>
                  <a:cubicBezTo>
                    <a:pt x="2193" y="488"/>
                    <a:pt x="1706" y="1"/>
                    <a:pt x="1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6556775" y="359860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extrusionOk="0">
                  <a:moveTo>
                    <a:pt x="1096" y="1"/>
                  </a:moveTo>
                  <a:cubicBezTo>
                    <a:pt x="487" y="1"/>
                    <a:pt x="0" y="488"/>
                    <a:pt x="0" y="1097"/>
                  </a:cubicBezTo>
                  <a:cubicBezTo>
                    <a:pt x="0" y="1706"/>
                    <a:pt x="487" y="2193"/>
                    <a:pt x="1096" y="2193"/>
                  </a:cubicBezTo>
                  <a:cubicBezTo>
                    <a:pt x="1705" y="2193"/>
                    <a:pt x="2192" y="1706"/>
                    <a:pt x="2192" y="1097"/>
                  </a:cubicBezTo>
                  <a:cubicBezTo>
                    <a:pt x="2192" y="488"/>
                    <a:pt x="1705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07;p35">
            <a:extLst>
              <a:ext uri="{FF2B5EF4-FFF2-40B4-BE49-F238E27FC236}">
                <a16:creationId xmlns:a16="http://schemas.microsoft.com/office/drawing/2014/main" id="{B644CFE3-2FDE-41AC-A579-159D3609B146}"/>
              </a:ext>
            </a:extLst>
          </p:cNvPr>
          <p:cNvSpPr txBox="1">
            <a:spLocks/>
          </p:cNvSpPr>
          <p:nvPr/>
        </p:nvSpPr>
        <p:spPr>
          <a:xfrm>
            <a:off x="713100" y="142657"/>
            <a:ext cx="7717500" cy="79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None/>
              <a:defRPr sz="16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nb-NO" dirty="0"/>
              <a:t>Minsk, Belarus, 27 August – 3 September, 2023</a:t>
            </a:r>
          </a:p>
        </p:txBody>
      </p:sp>
      <p:sp>
        <p:nvSpPr>
          <p:cNvPr id="25" name="Google Shape;507;p35">
            <a:extLst>
              <a:ext uri="{FF2B5EF4-FFF2-40B4-BE49-F238E27FC236}">
                <a16:creationId xmlns:a16="http://schemas.microsoft.com/office/drawing/2014/main" id="{37018E40-F8E8-437B-8F32-035C7E17C611}"/>
              </a:ext>
            </a:extLst>
          </p:cNvPr>
          <p:cNvSpPr txBox="1">
            <a:spLocks/>
          </p:cNvSpPr>
          <p:nvPr/>
        </p:nvSpPr>
        <p:spPr>
          <a:xfrm>
            <a:off x="713100" y="3320320"/>
            <a:ext cx="7717500" cy="79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None/>
              <a:defRPr sz="16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None/>
              <a:defRPr sz="1800" b="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en-US" sz="2800" dirty="0"/>
              <a:t>D. V. </a:t>
            </a:r>
            <a:r>
              <a:rPr lang="en-US" sz="2800" dirty="0" err="1"/>
              <a:t>Sinegribov</a:t>
            </a:r>
            <a:r>
              <a:rPr lang="en-US" sz="2800" dirty="0"/>
              <a:t>, V. V. Andreev</a:t>
            </a:r>
          </a:p>
          <a:p>
            <a:pPr marL="0" indent="0"/>
            <a:r>
              <a:rPr lang="en-US" sz="1800" dirty="0"/>
              <a:t>GSTU, GSU, Gomel, Belarus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"/>
    </mc:Choice>
    <mc:Fallback xmlns="">
      <p:transition spd="slow" advTm="149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64"/>
          <p:cNvSpPr/>
          <p:nvPr/>
        </p:nvSpPr>
        <p:spPr>
          <a:xfrm>
            <a:off x="5033166" y="2665518"/>
            <a:ext cx="281768" cy="371713"/>
          </a:xfrm>
          <a:custGeom>
            <a:avLst/>
            <a:gdLst/>
            <a:ahLst/>
            <a:cxnLst/>
            <a:rect l="l" t="t" r="r" b="b"/>
            <a:pathLst>
              <a:path w="14145" h="18665" extrusionOk="0">
                <a:moveTo>
                  <a:pt x="10828" y="0"/>
                </a:moveTo>
                <a:cubicBezTo>
                  <a:pt x="10612" y="0"/>
                  <a:pt x="10396" y="82"/>
                  <a:pt x="10232" y="246"/>
                </a:cubicBezTo>
                <a:lnTo>
                  <a:pt x="4656" y="5821"/>
                </a:lnTo>
                <a:cubicBezTo>
                  <a:pt x="4498" y="5980"/>
                  <a:pt x="4410" y="6197"/>
                  <a:pt x="4410" y="6420"/>
                </a:cubicBezTo>
                <a:cubicBezTo>
                  <a:pt x="4410" y="6643"/>
                  <a:pt x="4498" y="6859"/>
                  <a:pt x="4656" y="7018"/>
                </a:cubicBezTo>
                <a:lnTo>
                  <a:pt x="7045" y="9407"/>
                </a:lnTo>
                <a:cubicBezTo>
                  <a:pt x="7211" y="9572"/>
                  <a:pt x="7427" y="9653"/>
                  <a:pt x="7643" y="9653"/>
                </a:cubicBezTo>
                <a:cubicBezTo>
                  <a:pt x="7860" y="9653"/>
                  <a:pt x="8076" y="9572"/>
                  <a:pt x="8241" y="9407"/>
                </a:cubicBezTo>
                <a:lnTo>
                  <a:pt x="11573" y="6075"/>
                </a:lnTo>
                <a:cubicBezTo>
                  <a:pt x="12127" y="6872"/>
                  <a:pt x="12428" y="7818"/>
                  <a:pt x="12428" y="8808"/>
                </a:cubicBezTo>
                <a:cubicBezTo>
                  <a:pt x="12428" y="11447"/>
                  <a:pt x="10282" y="13596"/>
                  <a:pt x="7643" y="13596"/>
                </a:cubicBezTo>
                <a:cubicBezTo>
                  <a:pt x="6836" y="13596"/>
                  <a:pt x="6065" y="13400"/>
                  <a:pt x="5380" y="13032"/>
                </a:cubicBezTo>
                <a:lnTo>
                  <a:pt x="6478" y="13032"/>
                </a:lnTo>
                <a:cubicBezTo>
                  <a:pt x="6944" y="13032"/>
                  <a:pt x="7322" y="12654"/>
                  <a:pt x="7322" y="12187"/>
                </a:cubicBezTo>
                <a:cubicBezTo>
                  <a:pt x="7322" y="11721"/>
                  <a:pt x="6944" y="11343"/>
                  <a:pt x="6478" y="11343"/>
                </a:cubicBezTo>
                <a:lnTo>
                  <a:pt x="845" y="11343"/>
                </a:lnTo>
                <a:cubicBezTo>
                  <a:pt x="379" y="11343"/>
                  <a:pt x="0" y="11721"/>
                  <a:pt x="0" y="12187"/>
                </a:cubicBezTo>
                <a:cubicBezTo>
                  <a:pt x="0" y="12654"/>
                  <a:pt x="379" y="13032"/>
                  <a:pt x="845" y="13032"/>
                </a:cubicBezTo>
                <a:lnTo>
                  <a:pt x="2734" y="13032"/>
                </a:lnTo>
                <a:cubicBezTo>
                  <a:pt x="3781" y="14255"/>
                  <a:pt x="5217" y="15029"/>
                  <a:pt x="6802" y="15232"/>
                </a:cubicBezTo>
                <a:lnTo>
                  <a:pt x="6802" y="16975"/>
                </a:lnTo>
                <a:lnTo>
                  <a:pt x="2578" y="16975"/>
                </a:lnTo>
                <a:cubicBezTo>
                  <a:pt x="2109" y="16975"/>
                  <a:pt x="1734" y="17354"/>
                  <a:pt x="1734" y="17820"/>
                </a:cubicBezTo>
                <a:cubicBezTo>
                  <a:pt x="1734" y="18286"/>
                  <a:pt x="2109" y="18665"/>
                  <a:pt x="2578" y="18665"/>
                </a:cubicBezTo>
                <a:lnTo>
                  <a:pt x="12715" y="18665"/>
                </a:lnTo>
                <a:cubicBezTo>
                  <a:pt x="13181" y="18665"/>
                  <a:pt x="13560" y="18286"/>
                  <a:pt x="13560" y="17820"/>
                </a:cubicBezTo>
                <a:cubicBezTo>
                  <a:pt x="13560" y="17354"/>
                  <a:pt x="13181" y="16975"/>
                  <a:pt x="12715" y="16975"/>
                </a:cubicBezTo>
                <a:lnTo>
                  <a:pt x="8492" y="16975"/>
                </a:lnTo>
                <a:lnTo>
                  <a:pt x="8492" y="15228"/>
                </a:lnTo>
                <a:cubicBezTo>
                  <a:pt x="11661" y="14813"/>
                  <a:pt x="14117" y="12093"/>
                  <a:pt x="14117" y="8808"/>
                </a:cubicBezTo>
                <a:cubicBezTo>
                  <a:pt x="14117" y="7366"/>
                  <a:pt x="13648" y="5990"/>
                  <a:pt x="12779" y="4865"/>
                </a:cubicBezTo>
                <a:lnTo>
                  <a:pt x="13813" y="3831"/>
                </a:lnTo>
                <a:cubicBezTo>
                  <a:pt x="14144" y="3500"/>
                  <a:pt x="14144" y="2966"/>
                  <a:pt x="13813" y="2639"/>
                </a:cubicBezTo>
                <a:lnTo>
                  <a:pt x="13219" y="2040"/>
                </a:lnTo>
                <a:lnTo>
                  <a:pt x="13418" y="1841"/>
                </a:lnTo>
                <a:cubicBezTo>
                  <a:pt x="13746" y="1510"/>
                  <a:pt x="13746" y="976"/>
                  <a:pt x="13418" y="645"/>
                </a:cubicBezTo>
                <a:cubicBezTo>
                  <a:pt x="13252" y="481"/>
                  <a:pt x="13036" y="399"/>
                  <a:pt x="12820" y="399"/>
                </a:cubicBezTo>
                <a:cubicBezTo>
                  <a:pt x="12604" y="399"/>
                  <a:pt x="12387" y="481"/>
                  <a:pt x="12222" y="645"/>
                </a:cubicBezTo>
                <a:lnTo>
                  <a:pt x="12022" y="844"/>
                </a:lnTo>
                <a:lnTo>
                  <a:pt x="11424" y="246"/>
                </a:lnTo>
                <a:cubicBezTo>
                  <a:pt x="11261" y="82"/>
                  <a:pt x="11044" y="0"/>
                  <a:pt x="108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5F2A11-E5E9-4E3A-8F1B-E53855648CF9}"/>
                  </a:ext>
                </a:extLst>
              </p:cNvPr>
              <p:cNvSpPr txBox="1"/>
              <p:nvPr/>
            </p:nvSpPr>
            <p:spPr>
              <a:xfrm>
                <a:off x="5033166" y="1630394"/>
                <a:ext cx="3806917" cy="2070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8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Модельно-независимые ограничения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8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 </a:t>
                </a:r>
                <a:r>
                  <a:rPr lang="ru-RU" sz="18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для процесса </a:t>
                </a:r>
                <a:endParaRPr lang="en-US" sz="1800" i="1" dirty="0">
                  <a:solidFill>
                    <a:schemeClr val="tx1"/>
                  </a:solidFill>
                  <a:latin typeface="Corbel (Основной текст)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8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sz="18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с поляризованными начальными пучками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ru-RU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ru-RU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%,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ru-RU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ru-RU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ru-RU" sz="18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ru-RU" sz="1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𝐶𝐿𝐼𝐶</m:t>
                            </m:r>
                          </m:sub>
                        </m:sSub>
                      </m:e>
                    </m:ra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ТэВ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пб</m:t>
                        </m:r>
                      </m:e>
                      <m:sup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)</a:t>
                </a:r>
              </a:p>
              <a:p>
                <a:pPr algn="ctr"/>
                <a:endParaRPr lang="ru-RU" sz="1600" dirty="0">
                  <a:solidFill>
                    <a:schemeClr val="tx1"/>
                  </a:solidFill>
                  <a:latin typeface="Corbel (Основной текст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5F2A11-E5E9-4E3A-8F1B-E53855648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66" y="1630394"/>
                <a:ext cx="3806917" cy="2070247"/>
              </a:xfrm>
              <a:prstGeom prst="rect">
                <a:avLst/>
              </a:prstGeom>
              <a:blipFill>
                <a:blip r:embed="rId3"/>
                <a:stretch>
                  <a:fillRect l="-1122" t="-1471" r="-962" b="-17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65A702-3CFE-43D5-89A0-70B8C7D55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88" y="591750"/>
            <a:ext cx="399891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64"/>
          <p:cNvSpPr/>
          <p:nvPr/>
        </p:nvSpPr>
        <p:spPr>
          <a:xfrm>
            <a:off x="5033166" y="2665518"/>
            <a:ext cx="281768" cy="371713"/>
          </a:xfrm>
          <a:custGeom>
            <a:avLst/>
            <a:gdLst/>
            <a:ahLst/>
            <a:cxnLst/>
            <a:rect l="l" t="t" r="r" b="b"/>
            <a:pathLst>
              <a:path w="14145" h="18665" extrusionOk="0">
                <a:moveTo>
                  <a:pt x="10828" y="0"/>
                </a:moveTo>
                <a:cubicBezTo>
                  <a:pt x="10612" y="0"/>
                  <a:pt x="10396" y="82"/>
                  <a:pt x="10232" y="246"/>
                </a:cubicBezTo>
                <a:lnTo>
                  <a:pt x="4656" y="5821"/>
                </a:lnTo>
                <a:cubicBezTo>
                  <a:pt x="4498" y="5980"/>
                  <a:pt x="4410" y="6197"/>
                  <a:pt x="4410" y="6420"/>
                </a:cubicBezTo>
                <a:cubicBezTo>
                  <a:pt x="4410" y="6643"/>
                  <a:pt x="4498" y="6859"/>
                  <a:pt x="4656" y="7018"/>
                </a:cubicBezTo>
                <a:lnTo>
                  <a:pt x="7045" y="9407"/>
                </a:lnTo>
                <a:cubicBezTo>
                  <a:pt x="7211" y="9572"/>
                  <a:pt x="7427" y="9653"/>
                  <a:pt x="7643" y="9653"/>
                </a:cubicBezTo>
                <a:cubicBezTo>
                  <a:pt x="7860" y="9653"/>
                  <a:pt x="8076" y="9572"/>
                  <a:pt x="8241" y="9407"/>
                </a:cubicBezTo>
                <a:lnTo>
                  <a:pt x="11573" y="6075"/>
                </a:lnTo>
                <a:cubicBezTo>
                  <a:pt x="12127" y="6872"/>
                  <a:pt x="12428" y="7818"/>
                  <a:pt x="12428" y="8808"/>
                </a:cubicBezTo>
                <a:cubicBezTo>
                  <a:pt x="12428" y="11447"/>
                  <a:pt x="10282" y="13596"/>
                  <a:pt x="7643" y="13596"/>
                </a:cubicBezTo>
                <a:cubicBezTo>
                  <a:pt x="6836" y="13596"/>
                  <a:pt x="6065" y="13400"/>
                  <a:pt x="5380" y="13032"/>
                </a:cubicBezTo>
                <a:lnTo>
                  <a:pt x="6478" y="13032"/>
                </a:lnTo>
                <a:cubicBezTo>
                  <a:pt x="6944" y="13032"/>
                  <a:pt x="7322" y="12654"/>
                  <a:pt x="7322" y="12187"/>
                </a:cubicBezTo>
                <a:cubicBezTo>
                  <a:pt x="7322" y="11721"/>
                  <a:pt x="6944" y="11343"/>
                  <a:pt x="6478" y="11343"/>
                </a:cubicBezTo>
                <a:lnTo>
                  <a:pt x="845" y="11343"/>
                </a:lnTo>
                <a:cubicBezTo>
                  <a:pt x="379" y="11343"/>
                  <a:pt x="0" y="11721"/>
                  <a:pt x="0" y="12187"/>
                </a:cubicBezTo>
                <a:cubicBezTo>
                  <a:pt x="0" y="12654"/>
                  <a:pt x="379" y="13032"/>
                  <a:pt x="845" y="13032"/>
                </a:cubicBezTo>
                <a:lnTo>
                  <a:pt x="2734" y="13032"/>
                </a:lnTo>
                <a:cubicBezTo>
                  <a:pt x="3781" y="14255"/>
                  <a:pt x="5217" y="15029"/>
                  <a:pt x="6802" y="15232"/>
                </a:cubicBezTo>
                <a:lnTo>
                  <a:pt x="6802" y="16975"/>
                </a:lnTo>
                <a:lnTo>
                  <a:pt x="2578" y="16975"/>
                </a:lnTo>
                <a:cubicBezTo>
                  <a:pt x="2109" y="16975"/>
                  <a:pt x="1734" y="17354"/>
                  <a:pt x="1734" y="17820"/>
                </a:cubicBezTo>
                <a:cubicBezTo>
                  <a:pt x="1734" y="18286"/>
                  <a:pt x="2109" y="18665"/>
                  <a:pt x="2578" y="18665"/>
                </a:cubicBezTo>
                <a:lnTo>
                  <a:pt x="12715" y="18665"/>
                </a:lnTo>
                <a:cubicBezTo>
                  <a:pt x="13181" y="18665"/>
                  <a:pt x="13560" y="18286"/>
                  <a:pt x="13560" y="17820"/>
                </a:cubicBezTo>
                <a:cubicBezTo>
                  <a:pt x="13560" y="17354"/>
                  <a:pt x="13181" y="16975"/>
                  <a:pt x="12715" y="16975"/>
                </a:cubicBezTo>
                <a:lnTo>
                  <a:pt x="8492" y="16975"/>
                </a:lnTo>
                <a:lnTo>
                  <a:pt x="8492" y="15228"/>
                </a:lnTo>
                <a:cubicBezTo>
                  <a:pt x="11661" y="14813"/>
                  <a:pt x="14117" y="12093"/>
                  <a:pt x="14117" y="8808"/>
                </a:cubicBezTo>
                <a:cubicBezTo>
                  <a:pt x="14117" y="7366"/>
                  <a:pt x="13648" y="5990"/>
                  <a:pt x="12779" y="4865"/>
                </a:cubicBezTo>
                <a:lnTo>
                  <a:pt x="13813" y="3831"/>
                </a:lnTo>
                <a:cubicBezTo>
                  <a:pt x="14144" y="3500"/>
                  <a:pt x="14144" y="2966"/>
                  <a:pt x="13813" y="2639"/>
                </a:cubicBezTo>
                <a:lnTo>
                  <a:pt x="13219" y="2040"/>
                </a:lnTo>
                <a:lnTo>
                  <a:pt x="13418" y="1841"/>
                </a:lnTo>
                <a:cubicBezTo>
                  <a:pt x="13746" y="1510"/>
                  <a:pt x="13746" y="976"/>
                  <a:pt x="13418" y="645"/>
                </a:cubicBezTo>
                <a:cubicBezTo>
                  <a:pt x="13252" y="481"/>
                  <a:pt x="13036" y="399"/>
                  <a:pt x="12820" y="399"/>
                </a:cubicBezTo>
                <a:cubicBezTo>
                  <a:pt x="12604" y="399"/>
                  <a:pt x="12387" y="481"/>
                  <a:pt x="12222" y="645"/>
                </a:cubicBezTo>
                <a:lnTo>
                  <a:pt x="12022" y="844"/>
                </a:lnTo>
                <a:lnTo>
                  <a:pt x="11424" y="246"/>
                </a:lnTo>
                <a:cubicBezTo>
                  <a:pt x="11261" y="82"/>
                  <a:pt x="11044" y="0"/>
                  <a:pt x="108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5F2A11-E5E9-4E3A-8F1B-E53855648CF9}"/>
              </a:ext>
            </a:extLst>
          </p:cNvPr>
          <p:cNvSpPr txBox="1"/>
          <p:nvPr/>
        </p:nvSpPr>
        <p:spPr>
          <a:xfrm>
            <a:off x="0" y="444165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Сравнение проекций поляризованных и неполяризованных разрешенных зон</a:t>
            </a:r>
            <a:endParaRPr lang="ru-RU" sz="1600" dirty="0">
              <a:solidFill>
                <a:schemeClr val="tx1"/>
              </a:solidFill>
              <a:latin typeface="Corbel (Основной текст)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83A549-19BD-4FD1-A89C-DC5DB583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74" y="481655"/>
            <a:ext cx="4152285" cy="39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F13339-2A5E-4352-ADD8-459E56511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43" y="481655"/>
            <a:ext cx="412415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9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64"/>
          <p:cNvSpPr/>
          <p:nvPr/>
        </p:nvSpPr>
        <p:spPr>
          <a:xfrm>
            <a:off x="5033166" y="2665518"/>
            <a:ext cx="281768" cy="371713"/>
          </a:xfrm>
          <a:custGeom>
            <a:avLst/>
            <a:gdLst/>
            <a:ahLst/>
            <a:cxnLst/>
            <a:rect l="l" t="t" r="r" b="b"/>
            <a:pathLst>
              <a:path w="14145" h="18665" extrusionOk="0">
                <a:moveTo>
                  <a:pt x="10828" y="0"/>
                </a:moveTo>
                <a:cubicBezTo>
                  <a:pt x="10612" y="0"/>
                  <a:pt x="10396" y="82"/>
                  <a:pt x="10232" y="246"/>
                </a:cubicBezTo>
                <a:lnTo>
                  <a:pt x="4656" y="5821"/>
                </a:lnTo>
                <a:cubicBezTo>
                  <a:pt x="4498" y="5980"/>
                  <a:pt x="4410" y="6197"/>
                  <a:pt x="4410" y="6420"/>
                </a:cubicBezTo>
                <a:cubicBezTo>
                  <a:pt x="4410" y="6643"/>
                  <a:pt x="4498" y="6859"/>
                  <a:pt x="4656" y="7018"/>
                </a:cubicBezTo>
                <a:lnTo>
                  <a:pt x="7045" y="9407"/>
                </a:lnTo>
                <a:cubicBezTo>
                  <a:pt x="7211" y="9572"/>
                  <a:pt x="7427" y="9653"/>
                  <a:pt x="7643" y="9653"/>
                </a:cubicBezTo>
                <a:cubicBezTo>
                  <a:pt x="7860" y="9653"/>
                  <a:pt x="8076" y="9572"/>
                  <a:pt x="8241" y="9407"/>
                </a:cubicBezTo>
                <a:lnTo>
                  <a:pt x="11573" y="6075"/>
                </a:lnTo>
                <a:cubicBezTo>
                  <a:pt x="12127" y="6872"/>
                  <a:pt x="12428" y="7818"/>
                  <a:pt x="12428" y="8808"/>
                </a:cubicBezTo>
                <a:cubicBezTo>
                  <a:pt x="12428" y="11447"/>
                  <a:pt x="10282" y="13596"/>
                  <a:pt x="7643" y="13596"/>
                </a:cubicBezTo>
                <a:cubicBezTo>
                  <a:pt x="6836" y="13596"/>
                  <a:pt x="6065" y="13400"/>
                  <a:pt x="5380" y="13032"/>
                </a:cubicBezTo>
                <a:lnTo>
                  <a:pt x="6478" y="13032"/>
                </a:lnTo>
                <a:cubicBezTo>
                  <a:pt x="6944" y="13032"/>
                  <a:pt x="7322" y="12654"/>
                  <a:pt x="7322" y="12187"/>
                </a:cubicBezTo>
                <a:cubicBezTo>
                  <a:pt x="7322" y="11721"/>
                  <a:pt x="6944" y="11343"/>
                  <a:pt x="6478" y="11343"/>
                </a:cubicBezTo>
                <a:lnTo>
                  <a:pt x="845" y="11343"/>
                </a:lnTo>
                <a:cubicBezTo>
                  <a:pt x="379" y="11343"/>
                  <a:pt x="0" y="11721"/>
                  <a:pt x="0" y="12187"/>
                </a:cubicBezTo>
                <a:cubicBezTo>
                  <a:pt x="0" y="12654"/>
                  <a:pt x="379" y="13032"/>
                  <a:pt x="845" y="13032"/>
                </a:cubicBezTo>
                <a:lnTo>
                  <a:pt x="2734" y="13032"/>
                </a:lnTo>
                <a:cubicBezTo>
                  <a:pt x="3781" y="14255"/>
                  <a:pt x="5217" y="15029"/>
                  <a:pt x="6802" y="15232"/>
                </a:cubicBezTo>
                <a:lnTo>
                  <a:pt x="6802" y="16975"/>
                </a:lnTo>
                <a:lnTo>
                  <a:pt x="2578" y="16975"/>
                </a:lnTo>
                <a:cubicBezTo>
                  <a:pt x="2109" y="16975"/>
                  <a:pt x="1734" y="17354"/>
                  <a:pt x="1734" y="17820"/>
                </a:cubicBezTo>
                <a:cubicBezTo>
                  <a:pt x="1734" y="18286"/>
                  <a:pt x="2109" y="18665"/>
                  <a:pt x="2578" y="18665"/>
                </a:cubicBezTo>
                <a:lnTo>
                  <a:pt x="12715" y="18665"/>
                </a:lnTo>
                <a:cubicBezTo>
                  <a:pt x="13181" y="18665"/>
                  <a:pt x="13560" y="18286"/>
                  <a:pt x="13560" y="17820"/>
                </a:cubicBezTo>
                <a:cubicBezTo>
                  <a:pt x="13560" y="17354"/>
                  <a:pt x="13181" y="16975"/>
                  <a:pt x="12715" y="16975"/>
                </a:cubicBezTo>
                <a:lnTo>
                  <a:pt x="8492" y="16975"/>
                </a:lnTo>
                <a:lnTo>
                  <a:pt x="8492" y="15228"/>
                </a:lnTo>
                <a:cubicBezTo>
                  <a:pt x="11661" y="14813"/>
                  <a:pt x="14117" y="12093"/>
                  <a:pt x="14117" y="8808"/>
                </a:cubicBezTo>
                <a:cubicBezTo>
                  <a:pt x="14117" y="7366"/>
                  <a:pt x="13648" y="5990"/>
                  <a:pt x="12779" y="4865"/>
                </a:cubicBezTo>
                <a:lnTo>
                  <a:pt x="13813" y="3831"/>
                </a:lnTo>
                <a:cubicBezTo>
                  <a:pt x="14144" y="3500"/>
                  <a:pt x="14144" y="2966"/>
                  <a:pt x="13813" y="2639"/>
                </a:cubicBezTo>
                <a:lnTo>
                  <a:pt x="13219" y="2040"/>
                </a:lnTo>
                <a:lnTo>
                  <a:pt x="13418" y="1841"/>
                </a:lnTo>
                <a:cubicBezTo>
                  <a:pt x="13746" y="1510"/>
                  <a:pt x="13746" y="976"/>
                  <a:pt x="13418" y="645"/>
                </a:cubicBezTo>
                <a:cubicBezTo>
                  <a:pt x="13252" y="481"/>
                  <a:pt x="13036" y="399"/>
                  <a:pt x="12820" y="399"/>
                </a:cubicBezTo>
                <a:cubicBezTo>
                  <a:pt x="12604" y="399"/>
                  <a:pt x="12387" y="481"/>
                  <a:pt x="12222" y="645"/>
                </a:cubicBezTo>
                <a:lnTo>
                  <a:pt x="12022" y="844"/>
                </a:lnTo>
                <a:lnTo>
                  <a:pt x="11424" y="246"/>
                </a:lnTo>
                <a:cubicBezTo>
                  <a:pt x="11261" y="82"/>
                  <a:pt x="11044" y="0"/>
                  <a:pt x="108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D5D2F7-2B84-428E-AB1E-E250472D3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298" y="501750"/>
            <a:ext cx="4123515" cy="3960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A92043-C053-4701-981C-A0802CE8A205}"/>
              </a:ext>
            </a:extLst>
          </p:cNvPr>
          <p:cNvSpPr/>
          <p:nvPr/>
        </p:nvSpPr>
        <p:spPr>
          <a:xfrm>
            <a:off x="0" y="445708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Сравнение</a:t>
            </a:r>
            <a:r>
              <a:rPr lang="ru-RU" sz="1600" i="1" dirty="0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 проекций поляризованных и неполяризованных разрешенных зон</a:t>
            </a:r>
            <a:endParaRPr lang="ru-RU" dirty="0">
              <a:solidFill>
                <a:schemeClr val="tx1"/>
              </a:solidFill>
              <a:latin typeface="Corbel (Основной текст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3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6"/>
          <p:cNvSpPr txBox="1">
            <a:spLocks noGrp="1"/>
          </p:cNvSpPr>
          <p:nvPr>
            <p:ph type="title"/>
          </p:nvPr>
        </p:nvSpPr>
        <p:spPr>
          <a:xfrm>
            <a:off x="720000" y="1537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omic Sans MS" panose="030F0702030302020204" pitchFamily="66" charset="0"/>
              </a:rPr>
              <a:t>Заключение</a:t>
            </a:r>
            <a:endParaRPr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5255D4-7F17-4C13-A1C0-3042F95214BF}"/>
                  </a:ext>
                </a:extLst>
              </p:cNvPr>
              <p:cNvSpPr txBox="1"/>
              <p:nvPr/>
            </p:nvSpPr>
            <p:spPr>
              <a:xfrm>
                <a:off x="554930" y="726426"/>
                <a:ext cx="8034140" cy="3743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Получены ограничения на обобщенные параметры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sSup>
                          <m:sSup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 </a:t>
                </a:r>
                <a:r>
                  <a:rPr lang="ru-BY" sz="1800" dirty="0">
                    <a:solidFill>
                      <a:schemeClr val="tx1"/>
                    </a:solidFill>
                    <a:latin typeface="Corbel (Основной текст)"/>
                  </a:rPr>
                  <a:t>Разрешенные области с поляризованными начальными пучками значительно больше в сравнении с неполяризованными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. В результате</a:t>
                </a:r>
                <a:r>
                  <a:rPr lang="ru-BY" sz="1800" dirty="0">
                    <a:solidFill>
                      <a:schemeClr val="tx1"/>
                    </a:solidFill>
                    <a:latin typeface="Corbel (Основной текст)"/>
                  </a:rPr>
                  <a:t>,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 при наличии поляризации </a:t>
                </a:r>
                <a:r>
                  <a:rPr lang="ru-BY" sz="1800" dirty="0">
                    <a:solidFill>
                      <a:schemeClr val="tx1"/>
                    </a:solidFill>
                    <a:latin typeface="Corbel (Основной текст)"/>
                  </a:rPr>
                  <a:t>наблюдается</a:t>
                </a:r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увеличение</a:t>
                </a:r>
                <a:r>
                  <a:rPr lang="ru-BY" sz="1800" dirty="0">
                    <a:solidFill>
                      <a:schemeClr val="tx1"/>
                    </a:solidFill>
                    <a:latin typeface="Corbel (Основной текст)"/>
                  </a:rPr>
                  <a:t> чувствительности процесс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а</a:t>
                </a:r>
                <a:r>
                  <a:rPr lang="ru-BY" sz="1800" dirty="0">
                    <a:solidFill>
                      <a:schemeClr val="tx1"/>
                    </a:solidFill>
                    <a:latin typeface="Corbel (Основной текст)"/>
                  </a:rPr>
                  <a:t> к эффектам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BY" sz="1800" dirty="0">
                    <a:solidFill>
                      <a:schemeClr val="tx1"/>
                    </a:solidFill>
                    <a:latin typeface="Corbel (Основной текст)"/>
                  </a:rPr>
                  <a:t>. Следовательно, 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более точные </a:t>
                </a:r>
                <a:r>
                  <a:rPr lang="ru-BY" sz="1800" dirty="0">
                    <a:solidFill>
                      <a:schemeClr val="tx1"/>
                    </a:solidFill>
                    <a:latin typeface="Corbel (Основной текст)"/>
                  </a:rPr>
                  <a:t>ограничения на параметры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BY" sz="1800" dirty="0">
                    <a:solidFill>
                      <a:schemeClr val="tx1"/>
                    </a:solidFill>
                    <a:latin typeface="Corbel (Основной текст)"/>
                  </a:rPr>
                  <a:t>-бозонов можно получить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 при использовании поляризации. Таким образом, наличие поляризации на коллайдере </a:t>
                </a:r>
                <a:r>
                  <a:rPr lang="ru-RU" sz="1800" i="1" dirty="0">
                    <a:solidFill>
                      <a:schemeClr val="tx1"/>
                    </a:solidFill>
                    <a:latin typeface="Corbel (Основной текст)"/>
                  </a:rPr>
                  <a:t>CLIC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 будет являться весьма желательной опцией.</a:t>
                </a:r>
              </a:p>
              <a:p>
                <a:pPr algn="just"/>
                <a:endParaRPr lang="ru-RU" sz="1800" dirty="0">
                  <a:solidFill>
                    <a:schemeClr val="tx1"/>
                  </a:solidFill>
                  <a:latin typeface="Corbel (Основной текст)"/>
                </a:endParaRPr>
              </a:p>
              <a:p>
                <a:pPr algn="just"/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Данная работа является первой ступенью дальнейшего исследования.</a:t>
                </a:r>
              </a:p>
              <a:p>
                <a:pPr algn="just"/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Планируется ограничить все параметры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 отдельно</a:t>
                </a:r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используя разные статистические критерии</a:t>
                </a:r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</a:rPr>
                  <a:t>, 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получить пороги обнаружения</a:t>
                </a:r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для различных моделей, а также выполнить комбинированный анализ используя различные наблюдаемые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𝐿𝑅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𝐹𝐵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𝐿𝑅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</a:rPr>
                  <a:t>и др.).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5255D4-7F17-4C13-A1C0-3042F9521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30" y="726426"/>
                <a:ext cx="8034140" cy="3743141"/>
              </a:xfrm>
              <a:prstGeom prst="rect">
                <a:avLst/>
              </a:prstGeom>
              <a:blipFill>
                <a:blip r:embed="rId3"/>
                <a:stretch>
                  <a:fillRect l="-607" r="-683" b="-14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65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7BC9A-83F6-4ECB-9AFF-2BFAE658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84360"/>
            <a:ext cx="7704000" cy="572700"/>
          </a:xfrm>
        </p:spPr>
        <p:txBody>
          <a:bodyPr/>
          <a:lstStyle/>
          <a:p>
            <a:pPr algn="ctr"/>
            <a:r>
              <a:rPr lang="ru-RU" sz="5400" dirty="0">
                <a:latin typeface="Comic Sans MS" panose="030F0702030302020204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5583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6"/>
          <p:cNvSpPr txBox="1">
            <a:spLocks noGrp="1"/>
          </p:cNvSpPr>
          <p:nvPr>
            <p:ph type="title"/>
          </p:nvPr>
        </p:nvSpPr>
        <p:spPr>
          <a:xfrm>
            <a:off x="720000" y="12925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omic Sans MS" panose="030F0702030302020204" pitchFamily="66" charset="0"/>
              </a:rPr>
              <a:t>Введение</a:t>
            </a:r>
            <a:endParaRPr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D15286-8320-44E4-BFC6-3B072043A4B5}"/>
                  </a:ext>
                </a:extLst>
              </p:cNvPr>
              <p:cNvSpPr txBox="1"/>
              <p:nvPr/>
            </p:nvSpPr>
            <p:spPr>
              <a:xfrm>
                <a:off x="438362" y="821444"/>
                <a:ext cx="8246860" cy="3141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Современные ограничения на массу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ssistant Medium" panose="020B0604020202020204" charset="-79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, полученные из экспериментов на коллайдере </a:t>
                </a:r>
                <a:r>
                  <a:rPr lang="ru-RU" sz="1800" i="1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LHC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, соответствуют масштабу масс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ru-RU" sz="18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ru-RU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1800" i="1" dirty="0">
                    <a:solidFill>
                      <a:schemeClr val="tx1"/>
                    </a:solidFill>
                    <a:effectLst/>
                    <a:latin typeface="Assistant Medium" panose="020B0604020202020204" charset="-79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ssistant Medium" panose="020B0604020202020204" charset="-79"/>
                      </a:rPr>
                      <m:t>ТэВ</m:t>
                    </m:r>
                  </m:oMath>
                </a14:m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, который заметно превышает планируемую энергию коллайдера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ILC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(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ssistant Medium" panose="020B0604020202020204" charset="-79"/>
                      </a:rPr>
                      <m:t>1 ТэВ</m:t>
                    </m:r>
                  </m:oMath>
                </a14:m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ssistant Medium" panose="020B0604020202020204" charset="-79"/>
                      </a:rPr>
                      <m:t>2026</m:t>
                    </m:r>
                  </m:oMath>
                </a14:m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год) и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CLIC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ssistant Medium" panose="020B0604020202020204" charset="-79"/>
                      </a:rPr>
                      <m:t>3</m:t>
                    </m:r>
                    <m:r>
                      <a:rPr lang="ru-RU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ssistant Medium" panose="020B0604020202020204" charset="-79"/>
                      </a:rPr>
                      <m:t> ТэВ</m:t>
                    </m:r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, стадия проектирования)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.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Поэтому маловероятно, что ускорители в состоянии выполнить прецизионные измерения его характеристик.</a:t>
                </a:r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Скорее всего можно будет исследовать только косвенные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эффекты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ssistant Medium" panose="020B0604020202020204" charset="-79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-бозонов, которые будут проявляться как статистически различимые отклонения наблюдаемых от их поведения, предсказываемого </a:t>
                </a:r>
                <a:r>
                  <a:rPr lang="ru-RU" sz="1800" i="1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СМ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.  Если отклонения наблюдаемых от поведения предсказываемого </a:t>
                </a:r>
                <a:r>
                  <a:rPr lang="ru-RU" sz="1800" i="1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СМ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не будут экспериментально обнаружены на заданном уровне статистической значимости, то экспериментальная информация будет представлена в виде ограничений на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характеристики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ssistant Medium" panose="020B0604020202020204" charset="-79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.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:endParaRPr lang="ru-RU" sz="1800" dirty="0">
                  <a:solidFill>
                    <a:schemeClr val="tx1"/>
                  </a:solidFill>
                  <a:effectLst/>
                  <a:latin typeface="Corbel (Основной текст)"/>
                  <a:ea typeface="Times New Roman" panose="02020603050405020304" pitchFamily="18" charset="0"/>
                  <a:cs typeface="Assistant Medium" panose="020B0604020202020204" charset="-79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D15286-8320-44E4-BFC6-3B072043A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62" y="821444"/>
                <a:ext cx="8246860" cy="3141053"/>
              </a:xfrm>
              <a:prstGeom prst="rect">
                <a:avLst/>
              </a:prstGeom>
              <a:blipFill>
                <a:blip r:embed="rId3"/>
                <a:stretch>
                  <a:fillRect l="-665" t="-1165" r="-591" b="-23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1D041B-8E31-4A7F-8C43-1DF7347C6AC4}"/>
              </a:ext>
            </a:extLst>
          </p:cNvPr>
          <p:cNvSpPr/>
          <p:nvPr/>
        </p:nvSpPr>
        <p:spPr>
          <a:xfrm>
            <a:off x="525275" y="4201468"/>
            <a:ext cx="80730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[1] R. L. Workman and Others (Particle Data Group), Review of Particle Physics, PTEP 2022, 083C01 (2022).</a:t>
            </a:r>
            <a:endParaRPr lang="ru-RU" i="1" dirty="0">
              <a:solidFill>
                <a:schemeClr val="tx1"/>
              </a:solidFill>
              <a:latin typeface="Corbel (Основной текст)"/>
            </a:endParaRPr>
          </a:p>
          <a:p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[2] A. </a:t>
            </a:r>
            <a:r>
              <a:rPr lang="en-US" i="1" dirty="0" err="1">
                <a:solidFill>
                  <a:schemeClr val="tx1"/>
                </a:solidFill>
                <a:latin typeface="Corbel (Основной текст)"/>
              </a:rPr>
              <a:t>Pankov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 and N. Paver, Model-independent limits on four-fermion contact interactions at LC with polarization, Physics</a:t>
            </a:r>
            <a:r>
              <a:rPr lang="ru-RU" i="1" dirty="0">
                <a:solidFill>
                  <a:schemeClr val="tx1"/>
                </a:solidFill>
                <a:latin typeface="Corbel (Основной текст)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Letters B 432, 159 (1998).</a:t>
            </a:r>
          </a:p>
        </p:txBody>
      </p:sp>
    </p:spTree>
    <p:extLst>
      <p:ext uri="{BB962C8B-B14F-4D97-AF65-F5344CB8AC3E}">
        <p14:creationId xmlns:p14="http://schemas.microsoft.com/office/powerpoint/2010/main" val="420468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6"/>
          <p:cNvSpPr txBox="1">
            <a:spLocks noGrp="1"/>
          </p:cNvSpPr>
          <p:nvPr>
            <p:ph type="title"/>
          </p:nvPr>
        </p:nvSpPr>
        <p:spPr>
          <a:xfrm>
            <a:off x="720000" y="8702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omic Sans MS" panose="030F0702030302020204" pitchFamily="66" charset="0"/>
              </a:rPr>
              <a:t>Цели</a:t>
            </a:r>
            <a:endParaRPr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D15286-8320-44E4-BFC6-3B072043A4B5}"/>
                  </a:ext>
                </a:extLst>
              </p:cNvPr>
              <p:cNvSpPr txBox="1"/>
              <p:nvPr/>
            </p:nvSpPr>
            <p:spPr>
              <a:xfrm>
                <a:off x="224285" y="1816159"/>
                <a:ext cx="8695430" cy="1207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+mj-lt"/>
                  <a:buAutoNum type="arabicPeriod"/>
                </a:pP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Рассмотреть</a:t>
                </a:r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ru-RU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en-US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acc>
                      <m:accPr>
                        <m:chr m:val="̅"/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с учетом</a:t>
                </a:r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и</a:t>
                </a:r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исследовать возможность введения обобщенных эффективных параметров которые включают характеристики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. 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Исследовать влияние поляризации начальных пучков на установленные ограничения обобщенных параметров</a:t>
                </a:r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для коллайдера </a:t>
                </a:r>
                <a:r>
                  <a:rPr lang="en-US" sz="18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CLIC</a:t>
                </a:r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ssistant Medium" panose="020B0604020202020204" charset="-79"/>
                  </a:rPr>
                  <a:t>.</a:t>
                </a:r>
                <a:endParaRPr lang="ru-RU" sz="1800" dirty="0">
                  <a:solidFill>
                    <a:schemeClr val="tx1"/>
                  </a:solidFill>
                  <a:effectLst/>
                  <a:latin typeface="Corbel (Основной текст)"/>
                  <a:ea typeface="Times New Roman" panose="02020603050405020304" pitchFamily="18" charset="0"/>
                  <a:cs typeface="Assistant Medium" panose="020B0604020202020204" charset="-79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D15286-8320-44E4-BFC6-3B072043A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5" y="1816159"/>
                <a:ext cx="8695430" cy="1207062"/>
              </a:xfrm>
              <a:prstGeom prst="rect">
                <a:avLst/>
              </a:prstGeom>
              <a:blipFill>
                <a:blip r:embed="rId3"/>
                <a:stretch>
                  <a:fillRect l="-631" t="-2020" r="-561" b="-7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23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D944B8B-8FF1-4CFD-9440-5E821E24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00" y="349723"/>
            <a:ext cx="5376000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C82034-D7C3-4F60-BFA2-BCA873F7F5BB}"/>
              </a:ext>
            </a:extLst>
          </p:cNvPr>
          <p:cNvSpPr/>
          <p:nvPr/>
        </p:nvSpPr>
        <p:spPr>
          <a:xfrm>
            <a:off x="523568" y="4486000"/>
            <a:ext cx="809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[3] </a:t>
            </a:r>
            <a:r>
              <a:rPr lang="ru-RU" i="1" dirty="0" err="1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Brunner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O.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,Burrows P.,</a:t>
            </a:r>
            <a:r>
              <a:rPr lang="en-US" i="1" dirty="0" err="1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Calatroni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 S. and others,</a:t>
            </a:r>
            <a:r>
              <a:rPr lang="ru-RU" i="1" dirty="0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The</a:t>
            </a:r>
            <a:r>
              <a:rPr lang="ru-RU" i="1" dirty="0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 CLIC </a:t>
            </a:r>
            <a:r>
              <a:rPr lang="ru-RU" i="1" dirty="0" err="1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project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 (preprint)(2022)</a:t>
            </a:r>
            <a:endParaRPr lang="ru-RU" i="1" dirty="0">
              <a:solidFill>
                <a:schemeClr val="tx1"/>
              </a:solidFill>
              <a:latin typeface="Corbel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1296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64"/>
          <p:cNvSpPr/>
          <p:nvPr/>
        </p:nvSpPr>
        <p:spPr>
          <a:xfrm>
            <a:off x="5033166" y="2665518"/>
            <a:ext cx="281768" cy="371713"/>
          </a:xfrm>
          <a:custGeom>
            <a:avLst/>
            <a:gdLst/>
            <a:ahLst/>
            <a:cxnLst/>
            <a:rect l="l" t="t" r="r" b="b"/>
            <a:pathLst>
              <a:path w="14145" h="18665" extrusionOk="0">
                <a:moveTo>
                  <a:pt x="10828" y="0"/>
                </a:moveTo>
                <a:cubicBezTo>
                  <a:pt x="10612" y="0"/>
                  <a:pt x="10396" y="82"/>
                  <a:pt x="10232" y="246"/>
                </a:cubicBezTo>
                <a:lnTo>
                  <a:pt x="4656" y="5821"/>
                </a:lnTo>
                <a:cubicBezTo>
                  <a:pt x="4498" y="5980"/>
                  <a:pt x="4410" y="6197"/>
                  <a:pt x="4410" y="6420"/>
                </a:cubicBezTo>
                <a:cubicBezTo>
                  <a:pt x="4410" y="6643"/>
                  <a:pt x="4498" y="6859"/>
                  <a:pt x="4656" y="7018"/>
                </a:cubicBezTo>
                <a:lnTo>
                  <a:pt x="7045" y="9407"/>
                </a:lnTo>
                <a:cubicBezTo>
                  <a:pt x="7211" y="9572"/>
                  <a:pt x="7427" y="9653"/>
                  <a:pt x="7643" y="9653"/>
                </a:cubicBezTo>
                <a:cubicBezTo>
                  <a:pt x="7860" y="9653"/>
                  <a:pt x="8076" y="9572"/>
                  <a:pt x="8241" y="9407"/>
                </a:cubicBezTo>
                <a:lnTo>
                  <a:pt x="11573" y="6075"/>
                </a:lnTo>
                <a:cubicBezTo>
                  <a:pt x="12127" y="6872"/>
                  <a:pt x="12428" y="7818"/>
                  <a:pt x="12428" y="8808"/>
                </a:cubicBezTo>
                <a:cubicBezTo>
                  <a:pt x="12428" y="11447"/>
                  <a:pt x="10282" y="13596"/>
                  <a:pt x="7643" y="13596"/>
                </a:cubicBezTo>
                <a:cubicBezTo>
                  <a:pt x="6836" y="13596"/>
                  <a:pt x="6065" y="13400"/>
                  <a:pt x="5380" y="13032"/>
                </a:cubicBezTo>
                <a:lnTo>
                  <a:pt x="6478" y="13032"/>
                </a:lnTo>
                <a:cubicBezTo>
                  <a:pt x="6944" y="13032"/>
                  <a:pt x="7322" y="12654"/>
                  <a:pt x="7322" y="12187"/>
                </a:cubicBezTo>
                <a:cubicBezTo>
                  <a:pt x="7322" y="11721"/>
                  <a:pt x="6944" y="11343"/>
                  <a:pt x="6478" y="11343"/>
                </a:cubicBezTo>
                <a:lnTo>
                  <a:pt x="845" y="11343"/>
                </a:lnTo>
                <a:cubicBezTo>
                  <a:pt x="379" y="11343"/>
                  <a:pt x="0" y="11721"/>
                  <a:pt x="0" y="12187"/>
                </a:cubicBezTo>
                <a:cubicBezTo>
                  <a:pt x="0" y="12654"/>
                  <a:pt x="379" y="13032"/>
                  <a:pt x="845" y="13032"/>
                </a:cubicBezTo>
                <a:lnTo>
                  <a:pt x="2734" y="13032"/>
                </a:lnTo>
                <a:cubicBezTo>
                  <a:pt x="3781" y="14255"/>
                  <a:pt x="5217" y="15029"/>
                  <a:pt x="6802" y="15232"/>
                </a:cubicBezTo>
                <a:lnTo>
                  <a:pt x="6802" y="16975"/>
                </a:lnTo>
                <a:lnTo>
                  <a:pt x="2578" y="16975"/>
                </a:lnTo>
                <a:cubicBezTo>
                  <a:pt x="2109" y="16975"/>
                  <a:pt x="1734" y="17354"/>
                  <a:pt x="1734" y="17820"/>
                </a:cubicBezTo>
                <a:cubicBezTo>
                  <a:pt x="1734" y="18286"/>
                  <a:pt x="2109" y="18665"/>
                  <a:pt x="2578" y="18665"/>
                </a:cubicBezTo>
                <a:lnTo>
                  <a:pt x="12715" y="18665"/>
                </a:lnTo>
                <a:cubicBezTo>
                  <a:pt x="13181" y="18665"/>
                  <a:pt x="13560" y="18286"/>
                  <a:pt x="13560" y="17820"/>
                </a:cubicBezTo>
                <a:cubicBezTo>
                  <a:pt x="13560" y="17354"/>
                  <a:pt x="13181" y="16975"/>
                  <a:pt x="12715" y="16975"/>
                </a:cubicBezTo>
                <a:lnTo>
                  <a:pt x="8492" y="16975"/>
                </a:lnTo>
                <a:lnTo>
                  <a:pt x="8492" y="15228"/>
                </a:lnTo>
                <a:cubicBezTo>
                  <a:pt x="11661" y="14813"/>
                  <a:pt x="14117" y="12093"/>
                  <a:pt x="14117" y="8808"/>
                </a:cubicBezTo>
                <a:cubicBezTo>
                  <a:pt x="14117" y="7366"/>
                  <a:pt x="13648" y="5990"/>
                  <a:pt x="12779" y="4865"/>
                </a:cubicBezTo>
                <a:lnTo>
                  <a:pt x="13813" y="3831"/>
                </a:lnTo>
                <a:cubicBezTo>
                  <a:pt x="14144" y="3500"/>
                  <a:pt x="14144" y="2966"/>
                  <a:pt x="13813" y="2639"/>
                </a:cubicBezTo>
                <a:lnTo>
                  <a:pt x="13219" y="2040"/>
                </a:lnTo>
                <a:lnTo>
                  <a:pt x="13418" y="1841"/>
                </a:lnTo>
                <a:cubicBezTo>
                  <a:pt x="13746" y="1510"/>
                  <a:pt x="13746" y="976"/>
                  <a:pt x="13418" y="645"/>
                </a:cubicBezTo>
                <a:cubicBezTo>
                  <a:pt x="13252" y="481"/>
                  <a:pt x="13036" y="399"/>
                  <a:pt x="12820" y="399"/>
                </a:cubicBezTo>
                <a:cubicBezTo>
                  <a:pt x="12604" y="399"/>
                  <a:pt x="12387" y="481"/>
                  <a:pt x="12222" y="645"/>
                </a:cubicBezTo>
                <a:lnTo>
                  <a:pt x="12022" y="844"/>
                </a:lnTo>
                <a:lnTo>
                  <a:pt x="11424" y="246"/>
                </a:lnTo>
                <a:cubicBezTo>
                  <a:pt x="11261" y="82"/>
                  <a:pt x="11044" y="0"/>
                  <a:pt x="108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32;p36">
            <a:extLst>
              <a:ext uri="{FF2B5EF4-FFF2-40B4-BE49-F238E27FC236}">
                <a16:creationId xmlns:a16="http://schemas.microsoft.com/office/drawing/2014/main" id="{E6A3042E-9B87-4C4D-B6D8-B0A674CAFE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7" y="1537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omic Sans MS" panose="030F0702030302020204" pitchFamily="66" charset="0"/>
              </a:rPr>
              <a:t>Дифференциальное сечение</a:t>
            </a:r>
            <a:endParaRPr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55B510-54FB-49AE-81AA-3559DA9EC5DA}"/>
                  </a:ext>
                </a:extLst>
              </p:cNvPr>
              <p:cNvSpPr txBox="1"/>
              <p:nvPr/>
            </p:nvSpPr>
            <p:spPr>
              <a:xfrm>
                <a:off x="539831" y="867562"/>
                <a:ext cx="8234515" cy="376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Дифференциальное сечение для процесса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acc>
                      <m:accPr>
                        <m:chr m:val="̅"/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chivo" panose="020B0604020202020204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chivo" panose="020B0604020202020204" charset="0"/>
                          </a:rPr>
                          <m:t>𝑓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chivo" panose="020B0604020202020204" charset="0"/>
                          </a:rPr>
                          <m:t>≠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chivo" panose="020B0604020202020204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ru-RU" sz="1800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:</a:t>
                </a:r>
                <a:endParaRPr lang="ru-BY" sz="1800" dirty="0">
                  <a:latin typeface="Corbel (Основной текст)"/>
                  <a:cs typeface="Archivo" panose="020B060402020202020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55B510-54FB-49AE-81AA-3559DA9EC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31" y="867562"/>
                <a:ext cx="8234515" cy="376065"/>
              </a:xfrm>
              <a:prstGeom prst="rect">
                <a:avLst/>
              </a:prstGeom>
              <a:blipFill>
                <a:blip r:embed="rId3"/>
                <a:stretch>
                  <a:fillRect l="-667" t="-4839" b="-25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AB86FC28-59CE-4559-98E4-9A689A2785FC}"/>
                  </a:ext>
                </a:extLst>
              </p:cNvPr>
              <p:cNvSpPr/>
              <p:nvPr/>
            </p:nvSpPr>
            <p:spPr>
              <a:xfrm>
                <a:off x="0" y="1287890"/>
                <a:ext cx="9144000" cy="641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𝑑𝑐𝑜𝑠</m:t>
                          </m:r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ru-RU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f>
                            <m:f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𝐿𝑅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𝑑𝑐𝑜𝑠</m:t>
                              </m:r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+(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𝑑𝑐𝑜𝑠</m:t>
                              </m:r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AB86FC28-59CE-4559-98E4-9A689A278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7890"/>
                <a:ext cx="9144000" cy="641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DF9454-9F69-4A17-8279-2B76F65C4D83}"/>
                  </a:ext>
                </a:extLst>
              </p:cNvPr>
              <p:cNvSpPr txBox="1"/>
              <p:nvPr/>
            </p:nvSpPr>
            <p:spPr>
              <a:xfrm>
                <a:off x="2234378" y="2070612"/>
                <a:ext cx="4675238" cy="59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BY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DF9454-9F69-4A17-8279-2B76F65C4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378" y="2070612"/>
                <a:ext cx="4675238" cy="594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B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8072C3-F097-4FD2-94EE-3A359F633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482" y="2671374"/>
            <a:ext cx="7325030" cy="1620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DE1495-5F85-42EF-ABF8-6D1634DC692F}"/>
              </a:ext>
            </a:extLst>
          </p:cNvPr>
          <p:cNvSpPr/>
          <p:nvPr/>
        </p:nvSpPr>
        <p:spPr>
          <a:xfrm>
            <a:off x="539831" y="4291374"/>
            <a:ext cx="8009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[4] </a:t>
            </a:r>
            <a:r>
              <a:rPr lang="en-US" i="1" dirty="0" err="1">
                <a:solidFill>
                  <a:schemeClr val="tx1"/>
                </a:solidFill>
                <a:latin typeface="Corbel (Основной текст)"/>
              </a:rPr>
              <a:t>Funatsu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orbel (Основной текст)"/>
              </a:rPr>
              <a:t>Shuichiro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, Hatanaka </a:t>
            </a:r>
            <a:r>
              <a:rPr lang="en-US" i="1" dirty="0" err="1">
                <a:solidFill>
                  <a:schemeClr val="tx1"/>
                </a:solidFill>
                <a:latin typeface="Corbel (Основной текст)"/>
              </a:rPr>
              <a:t>Hisaki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 , </a:t>
            </a:r>
            <a:r>
              <a:rPr lang="en-US" i="1" dirty="0" err="1">
                <a:solidFill>
                  <a:schemeClr val="tx1"/>
                </a:solidFill>
                <a:latin typeface="Corbel (Основной текст)"/>
              </a:rPr>
              <a:t>Hosotani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 Yutaka, </a:t>
            </a:r>
            <a:r>
              <a:rPr lang="en-US" i="1" dirty="0" err="1">
                <a:solidFill>
                  <a:schemeClr val="tx1"/>
                </a:solidFill>
                <a:latin typeface="Corbel (Основной текст)"/>
              </a:rPr>
              <a:t>Orikasa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 Yuta, </a:t>
            </a:r>
            <a:r>
              <a:rPr lang="en-US" i="1" dirty="0" err="1">
                <a:solidFill>
                  <a:schemeClr val="tx1"/>
                </a:solidFill>
                <a:latin typeface="Corbel (Основной текст)"/>
              </a:rPr>
              <a:t>Yamatsu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 Naoki , Fermion pair production at </a:t>
            </a:r>
            <a:r>
              <a:rPr lang="en-US" i="1" dirty="0" err="1">
                <a:solidFill>
                  <a:schemeClr val="tx1"/>
                </a:solidFill>
                <a:latin typeface="Corbel (Основной текст)"/>
              </a:rPr>
              <a:t>e+e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- linear collider experiments in GUT inspired gauge-Higgs unification, Physical Review D , Vol. 102, No.1 (APS)(2020)</a:t>
            </a:r>
            <a:endParaRPr lang="ru-RU" i="1" dirty="0">
              <a:solidFill>
                <a:schemeClr val="tx1"/>
              </a:solidFill>
              <a:latin typeface="Corbel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26076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A4E475-1692-4516-A71A-146D6D9BE928}"/>
                  </a:ext>
                </a:extLst>
              </p:cNvPr>
              <p:cNvSpPr txBox="1"/>
              <p:nvPr/>
            </p:nvSpPr>
            <p:spPr>
              <a:xfrm>
                <a:off x="733317" y="3064349"/>
                <a:ext cx="6176297" cy="672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sSubSup>
                                <m:sSubSup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num>
                            <m:den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Г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p>
                                  </m:sSubSup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Г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BY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A4E475-1692-4516-A71A-146D6D9BE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17" y="3064349"/>
                <a:ext cx="6176297" cy="672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A80C5D-24D7-47E7-B932-EC79A43AA633}"/>
                  </a:ext>
                </a:extLst>
              </p:cNvPr>
              <p:cNvSpPr txBox="1"/>
              <p:nvPr/>
            </p:nvSpPr>
            <p:spPr>
              <a:xfrm>
                <a:off x="920376" y="3735226"/>
                <a:ext cx="5802177" cy="675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sSubSup>
                                <m:sSubSup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bSup>
                            </m:num>
                            <m:den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Г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Г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BY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A80C5D-24D7-47E7-B932-EC79A43AA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76" y="3735226"/>
                <a:ext cx="5802177" cy="675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17FA75-F770-4D7F-9CCC-B64C8717B600}"/>
                  </a:ext>
                </a:extLst>
              </p:cNvPr>
              <p:cNvSpPr txBox="1"/>
              <p:nvPr/>
            </p:nvSpPr>
            <p:spPr>
              <a:xfrm>
                <a:off x="1" y="1056620"/>
                <a:ext cx="8222226" cy="940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𝐿𝑅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𝑑𝑐𝑜𝑠</m:t>
                          </m:r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+8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BY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17FA75-F770-4D7F-9CCC-B64C8717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56620"/>
                <a:ext cx="8222226" cy="9405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5BFCF3-82A2-4A27-A333-C1854265D518}"/>
                  </a:ext>
                </a:extLst>
              </p:cNvPr>
              <p:cNvSpPr txBox="1"/>
              <p:nvPr/>
            </p:nvSpPr>
            <p:spPr>
              <a:xfrm>
                <a:off x="0" y="1997199"/>
                <a:ext cx="8222226" cy="940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𝑅𝐿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𝑑𝑐𝑜𝑠</m:t>
                          </m:r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+8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BY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5BFCF3-82A2-4A27-A333-C1854265D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97199"/>
                <a:ext cx="8222226" cy="9405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22D8EB-D629-4096-8B3B-8BD8F6D1D8B1}"/>
                  </a:ext>
                </a:extLst>
              </p:cNvPr>
              <p:cNvSpPr txBox="1"/>
              <p:nvPr/>
            </p:nvSpPr>
            <p:spPr>
              <a:xfrm>
                <a:off x="6630626" y="3659788"/>
                <a:ext cx="178005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з</a:t>
                </a:r>
                <a:r>
                  <a:rPr lang="ru-RU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BY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22D8EB-D629-4096-8B3B-8BD8F6D1D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26" y="3659788"/>
                <a:ext cx="1780057" cy="307777"/>
              </a:xfrm>
              <a:prstGeom prst="rect">
                <a:avLst/>
              </a:prstGeom>
              <a:blipFill>
                <a:blip r:embed="rId7"/>
                <a:stretch>
                  <a:fillRect l="-1027" t="-1961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BB9BDB-26CA-4B77-8F75-88B01E9FD871}"/>
              </a:ext>
            </a:extLst>
          </p:cNvPr>
          <p:cNvSpPr/>
          <p:nvPr/>
        </p:nvSpPr>
        <p:spPr>
          <a:xfrm>
            <a:off x="523561" y="4410604"/>
            <a:ext cx="809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[5] A. Das, P. B. Dev, Y. </a:t>
            </a:r>
            <a:r>
              <a:rPr lang="en-US" i="1" dirty="0" err="1">
                <a:solidFill>
                  <a:schemeClr val="tx1"/>
                </a:solidFill>
                <a:latin typeface="Corbel (Основной текст)"/>
              </a:rPr>
              <a:t>Hosotani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, and S. Mandal, Probing the minimal U1X model at future electron−positron colliders via fermion pair production channels, </a:t>
            </a:r>
            <a:r>
              <a:rPr lang="en-US" i="1" dirty="0" err="1">
                <a:solidFill>
                  <a:schemeClr val="tx1"/>
                </a:solidFill>
                <a:latin typeface="Corbel (Основной текст)"/>
              </a:rPr>
              <a:t>PhysicalReviewD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 105(2022).</a:t>
            </a:r>
            <a:endParaRPr lang="ru-RU" i="1" dirty="0">
              <a:solidFill>
                <a:schemeClr val="tx1"/>
              </a:solidFill>
              <a:latin typeface="Corbel (Основной текст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7C43F3-50A8-4302-893C-A8FE37DD4E53}"/>
                  </a:ext>
                </a:extLst>
              </p:cNvPr>
              <p:cNvSpPr txBox="1"/>
              <p:nvPr/>
            </p:nvSpPr>
            <p:spPr>
              <a:xfrm>
                <a:off x="7162584" y="1629350"/>
                <a:ext cx="1780057" cy="728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rad>
                    </m:oMath>
                  </m:oMathPara>
                </a14:m>
                <a:endParaRPr lang="ru-BY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7C43F3-50A8-4302-893C-A8FE37DD4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584" y="1629350"/>
                <a:ext cx="1780057" cy="7288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35D0BB3-587E-4C9E-A3F9-998178A5C786}"/>
                  </a:ext>
                </a:extLst>
              </p:cNvPr>
              <p:cNvSpPr/>
              <p:nvPr/>
            </p:nvSpPr>
            <p:spPr>
              <a:xfrm>
                <a:off x="920376" y="534205"/>
                <a:ext cx="6565452" cy="446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𝐿𝑅</m:t>
                            </m:r>
                          </m:sub>
                        </m:sSub>
                      </m:num>
                      <m:den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𝑑𝑐𝑜𝑠</m:t>
                        </m:r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𝑅𝐿</m:t>
                            </m:r>
                          </m:sub>
                        </m:sSub>
                      </m:num>
                      <m:den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𝑑𝑐𝑜𝑠</m:t>
                        </m:r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 дифференциальные сечения для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  <m:t>𝐿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  <m:t>−</m:t>
                        </m:r>
                      </m:sup>
                    </m:sSubSup>
                    <m:sSubSup>
                      <m:sSubSupPr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  <m:t>𝑅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  <m:t>+</m:t>
                        </m:r>
                      </m:sup>
                    </m:sSubSup>
                    <m:r>
                      <a:rPr lang="ru-RU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chivo" panose="020B0604020202020204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chivo" panose="020B0604020202020204" charset="0"/>
                      </a:rPr>
                      <m:t>𝑓</m:t>
                    </m:r>
                    <m:acc>
                      <m:accPr>
                        <m:chr m:val="̅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chivo" panose="020B0604020202020204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chivo" panose="020B0604020202020204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и</a:t>
                </a:r>
                <a:r>
                  <a:rPr lang="en-US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  <m:t>𝑅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  <m:t>−</m:t>
                        </m:r>
                      </m:sup>
                    </m:sSubSup>
                    <m:sSubSup>
                      <m:sSubSup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  <m:t>𝐿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chivo" panose="020B0604020202020204" charset="0"/>
                          </a:rPr>
                          <m:t>+</m:t>
                        </m:r>
                      </m:sup>
                    </m:sSubSup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chivo" panose="020B0604020202020204" charset="0"/>
                      </a:rPr>
                      <m:t>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chivo" panose="020B0604020202020204" charset="0"/>
                      </a:rPr>
                      <m:t>𝑓</m:t>
                    </m:r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chivo" panose="020B0604020202020204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chivo" panose="020B0604020202020204" charset="0"/>
                          </a:rPr>
                          <m:t>𝑓</m:t>
                        </m:r>
                      </m:e>
                    </m:acc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chivo" panose="020B0604020202020204" charset="0"/>
                      </a:rPr>
                      <m:t>: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35D0BB3-587E-4C9E-A3F9-998178A5C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76" y="534205"/>
                <a:ext cx="6565452" cy="446982"/>
              </a:xfrm>
              <a:prstGeom prst="rect">
                <a:avLst/>
              </a:prstGeom>
              <a:blipFill>
                <a:blip r:embed="rId9"/>
                <a:stretch>
                  <a:fillRect r="-464" b="-6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05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CA1277-F686-42FF-9A24-42F046F9E6C8}"/>
                  </a:ext>
                </a:extLst>
              </p:cNvPr>
              <p:cNvSpPr txBox="1"/>
              <p:nvPr/>
            </p:nvSpPr>
            <p:spPr>
              <a:xfrm>
                <a:off x="2045600" y="1057200"/>
                <a:ext cx="5048618" cy="631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BY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CA1277-F686-42FF-9A24-42F046F9E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00" y="1057200"/>
                <a:ext cx="5048618" cy="631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B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D701CC9B-42BE-4927-BD15-C6D240A948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7394"/>
                  </p:ext>
                </p:extLst>
              </p:nvPr>
            </p:nvGraphicFramePr>
            <p:xfrm>
              <a:off x="2640400" y="2359367"/>
              <a:ext cx="3859014" cy="14457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86338">
                      <a:extLst>
                        <a:ext uri="{9D8B030D-6E8A-4147-A177-3AD203B41FA5}">
                          <a16:colId xmlns:a16="http://schemas.microsoft.com/office/drawing/2014/main" val="183645722"/>
                        </a:ext>
                      </a:extLst>
                    </a:gridCol>
                    <a:gridCol w="1291379">
                      <a:extLst>
                        <a:ext uri="{9D8B030D-6E8A-4147-A177-3AD203B41FA5}">
                          <a16:colId xmlns:a16="http://schemas.microsoft.com/office/drawing/2014/main" val="3713081913"/>
                        </a:ext>
                      </a:extLst>
                    </a:gridCol>
                    <a:gridCol w="1281297">
                      <a:extLst>
                        <a:ext uri="{9D8B030D-6E8A-4147-A177-3AD203B41FA5}">
                          <a16:colId xmlns:a16="http://schemas.microsoft.com/office/drawing/2014/main" val="349576172"/>
                        </a:ext>
                      </a:extLst>
                    </a:gridCol>
                  </a:tblGrid>
                  <a:tr h="29199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ru-BY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BY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BY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BY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BY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5191093"/>
                      </a:ext>
                    </a:extLst>
                  </a:tr>
                  <a:tr h="29199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BY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BY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BY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BY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88139492"/>
                      </a:ext>
                    </a:extLst>
                  </a:tr>
                  <a:tr h="3875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ru-BY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BY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ru-BY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BY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69711402"/>
                      </a:ext>
                    </a:extLst>
                  </a:tr>
                  <a:tr h="3875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ru-BY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BY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BY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BY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963365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D701CC9B-42BE-4927-BD15-C6D240A948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7394"/>
                  </p:ext>
                </p:extLst>
              </p:nvPr>
            </p:nvGraphicFramePr>
            <p:xfrm>
              <a:off x="2640400" y="2359367"/>
              <a:ext cx="3859014" cy="14457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86338">
                      <a:extLst>
                        <a:ext uri="{9D8B030D-6E8A-4147-A177-3AD203B41FA5}">
                          <a16:colId xmlns:a16="http://schemas.microsoft.com/office/drawing/2014/main" val="183645722"/>
                        </a:ext>
                      </a:extLst>
                    </a:gridCol>
                    <a:gridCol w="1291379">
                      <a:extLst>
                        <a:ext uri="{9D8B030D-6E8A-4147-A177-3AD203B41FA5}">
                          <a16:colId xmlns:a16="http://schemas.microsoft.com/office/drawing/2014/main" val="3713081913"/>
                        </a:ext>
                      </a:extLst>
                    </a:gridCol>
                    <a:gridCol w="1281297">
                      <a:extLst>
                        <a:ext uri="{9D8B030D-6E8A-4147-A177-3AD203B41FA5}">
                          <a16:colId xmlns:a16="http://schemas.microsoft.com/office/drawing/2014/main" val="34957617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74" t="-3636" r="-201422" b="-48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3636" r="-100472" b="-48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948" t="-3636" r="-948" b="-48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519109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74" t="-103636" r="-201422" b="-38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3636" r="-100472" b="-38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948" t="-103636" r="-948" b="-38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8139492"/>
                      </a:ext>
                    </a:extLst>
                  </a:tr>
                  <a:tr h="3875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74" t="-175000" r="-201422" b="-2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75000" r="-100472" b="-2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948" t="-175000" r="-948" b="-23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711402"/>
                      </a:ext>
                    </a:extLst>
                  </a:tr>
                  <a:tr h="3875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74" t="-275000" r="-201422" b="-1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75000" r="-100472" b="-1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948" t="-275000" r="-948" b="-13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63365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872015-C2B2-4383-AD9A-8182EE5DC1E0}"/>
                  </a:ext>
                </a:extLst>
              </p:cNvPr>
              <p:cNvSpPr txBox="1"/>
              <p:nvPr/>
            </p:nvSpPr>
            <p:spPr>
              <a:xfrm>
                <a:off x="2241467" y="1689350"/>
                <a:ext cx="4671060" cy="554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𝜋𝛼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где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137</m:t>
                          </m:r>
                        </m:den>
                      </m:f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BY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872015-C2B2-4383-AD9A-8182EE5DC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467" y="1689350"/>
                <a:ext cx="4671060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BCB7859-5279-4345-8CC3-14D101FDC045}"/>
              </a:ext>
            </a:extLst>
          </p:cNvPr>
          <p:cNvSpPr txBox="1"/>
          <p:nvPr/>
        </p:nvSpPr>
        <p:spPr>
          <a:xfrm>
            <a:off x="1030294" y="603588"/>
            <a:ext cx="70792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orbel (Основной текст)"/>
                <a:ea typeface="Times New Roman" panose="02020603050405020304" pitchFamily="18" charset="0"/>
              </a:rPr>
              <a:t>Лево-правые константы связи определяются следующим образом:</a:t>
            </a:r>
            <a:endParaRPr lang="ru-BY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44D6FE-BEA4-4B40-BA2A-24CC13E12789}"/>
                  </a:ext>
                </a:extLst>
              </p:cNvPr>
              <p:cNvSpPr txBox="1"/>
              <p:nvPr/>
            </p:nvSpPr>
            <p:spPr>
              <a:xfrm>
                <a:off x="1131444" y="3920159"/>
                <a:ext cx="68769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i="1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Таблица </a:t>
                </a:r>
                <a:r>
                  <a:rPr lang="ru-RU" sz="16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1 </a:t>
                </a:r>
                <a:r>
                  <a:rPr lang="ru-RU" sz="1600" i="1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– Значения электрических зарядов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BY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i="1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 и третьих компонент изоспина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BY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i="1" dirty="0">
                    <a:solidFill>
                      <a:schemeClr val="tx1"/>
                    </a:solidFill>
                    <a:effectLst/>
                    <a:latin typeface="Corbel (Основной текст)"/>
                    <a:ea typeface="Times New Roman" panose="02020603050405020304" pitchFamily="18" charset="0"/>
                    <a:cs typeface="Archivo" panose="020B0604020202020204" charset="0"/>
                  </a:rPr>
                  <a:t> для различных ароматов кварков и лептонов</a:t>
                </a:r>
                <a:endParaRPr lang="ru-BY" sz="16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44D6FE-BEA4-4B40-BA2A-24CC13E1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44" y="3920159"/>
                <a:ext cx="6876927" cy="584775"/>
              </a:xfrm>
              <a:prstGeom prst="rect">
                <a:avLst/>
              </a:prstGeom>
              <a:blipFill>
                <a:blip r:embed="rId6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17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6"/>
          <p:cNvSpPr txBox="1">
            <a:spLocks noGrp="1"/>
          </p:cNvSpPr>
          <p:nvPr>
            <p:ph type="title"/>
          </p:nvPr>
        </p:nvSpPr>
        <p:spPr>
          <a:xfrm>
            <a:off x="485358" y="127444"/>
            <a:ext cx="81880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Comic Sans MS" panose="030F0702030302020204" pitchFamily="66" charset="0"/>
              </a:rPr>
              <a:t>Модельно-независимые ограничения</a:t>
            </a:r>
            <a:endParaRPr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999A81-66DE-4323-9632-4E47CB96B476}"/>
                  </a:ext>
                </a:extLst>
              </p:cNvPr>
              <p:cNvSpPr txBox="1"/>
              <p:nvPr/>
            </p:nvSpPr>
            <p:spPr>
              <a:xfrm>
                <a:off x="419660" y="692972"/>
                <a:ext cx="8304676" cy="1183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Для получения ограничений на</a:t>
                </a:r>
                <a:r>
                  <a:rPr lang="en-US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b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p>
                        </m:sSubSup>
                      </m:num>
                      <m:den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Г</m:t>
                            </m:r>
                          </m:e>
                          <m:sub>
                            <m:sSup>
                              <m:sSup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необходимо сравнить отклонения наблюдаемых, вызванные присутствием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, с экспериментальными погрешностями для дифференциальных</a:t>
                </a:r>
                <a:r>
                  <a:rPr lang="en-US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сечений. Для этой цели определим функцию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:</a:t>
                </a:r>
                <a:endParaRPr lang="ru-RU" sz="1600" dirty="0">
                  <a:solidFill>
                    <a:schemeClr val="tx1"/>
                  </a:solidFill>
                  <a:effectLst/>
                  <a:latin typeface="Corbel (Основной текст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999A81-66DE-4323-9632-4E47CB96B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60" y="692972"/>
                <a:ext cx="8304676" cy="1183722"/>
              </a:xfrm>
              <a:prstGeom prst="rect">
                <a:avLst/>
              </a:prstGeom>
              <a:blipFill>
                <a:blip r:embed="rId3"/>
                <a:stretch>
                  <a:fillRect l="-441" r="-367" b="-6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7A102ACD-0141-4C16-AB3A-E0BA4439FA3B}"/>
                  </a:ext>
                </a:extLst>
              </p:cNvPr>
              <p:cNvSpPr/>
              <p:nvPr/>
            </p:nvSpPr>
            <p:spPr>
              <a:xfrm>
                <a:off x="0" y="1876694"/>
                <a:ext cx="9144000" cy="1158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𝑏𝑖𝑛𝑠</m:t>
                          </m:r>
                        </m:sup>
                        <m:e>
                          <m:sSup>
                            <m:sSupPr>
                              <m:ctrlPr>
                                <a:rPr lang="ru-RU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𝑆𝑀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)−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𝑆𝑀</m:t>
                                          </m:r>
                                          <m:r>
                                            <a:rPr lang="ru-RU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𝑆𝑀</m:t>
                                          </m:r>
                                        </m:sub>
                                      </m:s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здесь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количество событий в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бине.</m:t>
                      </m:r>
                    </m:oMath>
                  </m:oMathPara>
                </a14:m>
                <a:endParaRPr lang="en-US" sz="1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rad>
                    <m:r>
                      <a:rPr lang="ru-RU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эксперементальная погрешность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≤0,98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1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7A102ACD-0141-4C16-AB3A-E0BA4439F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6694"/>
                <a:ext cx="9144000" cy="1158394"/>
              </a:xfrm>
              <a:prstGeom prst="rect">
                <a:avLst/>
              </a:prstGeom>
              <a:blipFill>
                <a:blip r:embed="rId4"/>
                <a:stretch>
                  <a:fillRect b="-5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626467-4195-40B4-9D44-926AD2733AC0}"/>
                  </a:ext>
                </a:extLst>
              </p:cNvPr>
              <p:cNvSpPr txBox="1"/>
              <p:nvPr/>
            </p:nvSpPr>
            <p:spPr>
              <a:xfrm>
                <a:off x="419660" y="3035088"/>
                <a:ext cx="8304676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Критерием для получения ограничений служит условие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ru-RU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Sup>
                      <m:sSubSupPr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crit</m:t>
                        </m:r>
                      </m:sub>
                      <m:sup>
                        <m:r>
                          <a:rPr lang="ru-RU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.</a:t>
                </a:r>
                <a:r>
                  <a:rPr lang="en-US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Для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95%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-</a:t>
                </a:r>
                <a:r>
                  <a:rPr lang="ru-RU" sz="1600" dirty="0" err="1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ного</a:t>
                </a:r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 уровня достоверности при одном свободном параметре</a:t>
                </a:r>
                <a:r>
                  <a:rPr lang="en-US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,</a:t>
                </a:r>
                <a:r>
                  <a:rPr lang="ru-RU" sz="16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crit</m:t>
                        </m:r>
                      </m:sub>
                      <m:sup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 соответствует значению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84</m:t>
                    </m:r>
                    <m:r>
                      <a:rPr lang="ru-RU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 Критерий позволяет определить, какие значения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sSup>
                          <m:sSup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возможны независимо от конкретной модели. </a:t>
                </a:r>
                <a:r>
                  <a:rPr lang="ru-RU" sz="1600" dirty="0">
                    <a:solidFill>
                      <a:schemeClr val="tx1"/>
                    </a:solidFill>
                    <a:latin typeface="Corbel (Основной текст)"/>
                  </a:rPr>
                  <a:t>Расчеты выполняются при условии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Г</m:t>
                        </m:r>
                      </m:e>
                      <m:sub>
                        <m:sSup>
                          <m:sSupPr>
                            <m:ctrlPr>
                              <a:rPr lang="ru-RU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ru-RU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1600" dirty="0">
                  <a:solidFill>
                    <a:schemeClr val="tx1"/>
                  </a:solidFill>
                  <a:latin typeface="Corbel (Основной текст)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626467-4195-40B4-9D44-926AD2733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60" y="3035088"/>
                <a:ext cx="8304676" cy="1139094"/>
              </a:xfrm>
              <a:prstGeom prst="rect">
                <a:avLst/>
              </a:prstGeom>
              <a:blipFill>
                <a:blip r:embed="rId5"/>
                <a:stretch>
                  <a:fillRect l="-441" t="-535" r="-88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108642-A21E-459B-BD0A-5AA103DB2279}"/>
              </a:ext>
            </a:extLst>
          </p:cNvPr>
          <p:cNvSpPr/>
          <p:nvPr/>
        </p:nvSpPr>
        <p:spPr>
          <a:xfrm>
            <a:off x="485358" y="4227158"/>
            <a:ext cx="8104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[6] A. </a:t>
            </a:r>
            <a:r>
              <a:rPr lang="en-US" i="1" dirty="0" err="1">
                <a:solidFill>
                  <a:schemeClr val="tx1"/>
                </a:solidFill>
                <a:latin typeface="Corbel (Основной текст)"/>
              </a:rPr>
              <a:t>Leike</a:t>
            </a:r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, The phenomenology of extra neutral gauge bosons, Physics Reports 317, 143 (1998).</a:t>
            </a:r>
            <a:endParaRPr lang="ru-RU" i="1" dirty="0">
              <a:solidFill>
                <a:schemeClr val="tx1"/>
              </a:solidFill>
              <a:latin typeface="Corbel (Основной текст)"/>
            </a:endParaRPr>
          </a:p>
          <a:p>
            <a:r>
              <a:rPr lang="en-US" i="1" dirty="0">
                <a:solidFill>
                  <a:schemeClr val="tx1"/>
                </a:solidFill>
                <a:latin typeface="Corbel (Основной текст)"/>
              </a:rPr>
              <a:t>[7] Barger V. D., Phillips R., Collider Physics Updated edition, Addison-Wesley Publishing Company Inc (1998).</a:t>
            </a:r>
          </a:p>
        </p:txBody>
      </p:sp>
    </p:spTree>
    <p:extLst>
      <p:ext uri="{BB962C8B-B14F-4D97-AF65-F5344CB8AC3E}">
        <p14:creationId xmlns:p14="http://schemas.microsoft.com/office/powerpoint/2010/main" val="190095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64"/>
          <p:cNvSpPr/>
          <p:nvPr/>
        </p:nvSpPr>
        <p:spPr>
          <a:xfrm>
            <a:off x="5033166" y="2665518"/>
            <a:ext cx="281768" cy="371713"/>
          </a:xfrm>
          <a:custGeom>
            <a:avLst/>
            <a:gdLst/>
            <a:ahLst/>
            <a:cxnLst/>
            <a:rect l="l" t="t" r="r" b="b"/>
            <a:pathLst>
              <a:path w="14145" h="18665" extrusionOk="0">
                <a:moveTo>
                  <a:pt x="10828" y="0"/>
                </a:moveTo>
                <a:cubicBezTo>
                  <a:pt x="10612" y="0"/>
                  <a:pt x="10396" y="82"/>
                  <a:pt x="10232" y="246"/>
                </a:cubicBezTo>
                <a:lnTo>
                  <a:pt x="4656" y="5821"/>
                </a:lnTo>
                <a:cubicBezTo>
                  <a:pt x="4498" y="5980"/>
                  <a:pt x="4410" y="6197"/>
                  <a:pt x="4410" y="6420"/>
                </a:cubicBezTo>
                <a:cubicBezTo>
                  <a:pt x="4410" y="6643"/>
                  <a:pt x="4498" y="6859"/>
                  <a:pt x="4656" y="7018"/>
                </a:cubicBezTo>
                <a:lnTo>
                  <a:pt x="7045" y="9407"/>
                </a:lnTo>
                <a:cubicBezTo>
                  <a:pt x="7211" y="9572"/>
                  <a:pt x="7427" y="9653"/>
                  <a:pt x="7643" y="9653"/>
                </a:cubicBezTo>
                <a:cubicBezTo>
                  <a:pt x="7860" y="9653"/>
                  <a:pt x="8076" y="9572"/>
                  <a:pt x="8241" y="9407"/>
                </a:cubicBezTo>
                <a:lnTo>
                  <a:pt x="11573" y="6075"/>
                </a:lnTo>
                <a:cubicBezTo>
                  <a:pt x="12127" y="6872"/>
                  <a:pt x="12428" y="7818"/>
                  <a:pt x="12428" y="8808"/>
                </a:cubicBezTo>
                <a:cubicBezTo>
                  <a:pt x="12428" y="11447"/>
                  <a:pt x="10282" y="13596"/>
                  <a:pt x="7643" y="13596"/>
                </a:cubicBezTo>
                <a:cubicBezTo>
                  <a:pt x="6836" y="13596"/>
                  <a:pt x="6065" y="13400"/>
                  <a:pt x="5380" y="13032"/>
                </a:cubicBezTo>
                <a:lnTo>
                  <a:pt x="6478" y="13032"/>
                </a:lnTo>
                <a:cubicBezTo>
                  <a:pt x="6944" y="13032"/>
                  <a:pt x="7322" y="12654"/>
                  <a:pt x="7322" y="12187"/>
                </a:cubicBezTo>
                <a:cubicBezTo>
                  <a:pt x="7322" y="11721"/>
                  <a:pt x="6944" y="11343"/>
                  <a:pt x="6478" y="11343"/>
                </a:cubicBezTo>
                <a:lnTo>
                  <a:pt x="845" y="11343"/>
                </a:lnTo>
                <a:cubicBezTo>
                  <a:pt x="379" y="11343"/>
                  <a:pt x="0" y="11721"/>
                  <a:pt x="0" y="12187"/>
                </a:cubicBezTo>
                <a:cubicBezTo>
                  <a:pt x="0" y="12654"/>
                  <a:pt x="379" y="13032"/>
                  <a:pt x="845" y="13032"/>
                </a:cubicBezTo>
                <a:lnTo>
                  <a:pt x="2734" y="13032"/>
                </a:lnTo>
                <a:cubicBezTo>
                  <a:pt x="3781" y="14255"/>
                  <a:pt x="5217" y="15029"/>
                  <a:pt x="6802" y="15232"/>
                </a:cubicBezTo>
                <a:lnTo>
                  <a:pt x="6802" y="16975"/>
                </a:lnTo>
                <a:lnTo>
                  <a:pt x="2578" y="16975"/>
                </a:lnTo>
                <a:cubicBezTo>
                  <a:pt x="2109" y="16975"/>
                  <a:pt x="1734" y="17354"/>
                  <a:pt x="1734" y="17820"/>
                </a:cubicBezTo>
                <a:cubicBezTo>
                  <a:pt x="1734" y="18286"/>
                  <a:pt x="2109" y="18665"/>
                  <a:pt x="2578" y="18665"/>
                </a:cubicBezTo>
                <a:lnTo>
                  <a:pt x="12715" y="18665"/>
                </a:lnTo>
                <a:cubicBezTo>
                  <a:pt x="13181" y="18665"/>
                  <a:pt x="13560" y="18286"/>
                  <a:pt x="13560" y="17820"/>
                </a:cubicBezTo>
                <a:cubicBezTo>
                  <a:pt x="13560" y="17354"/>
                  <a:pt x="13181" y="16975"/>
                  <a:pt x="12715" y="16975"/>
                </a:cubicBezTo>
                <a:lnTo>
                  <a:pt x="8492" y="16975"/>
                </a:lnTo>
                <a:lnTo>
                  <a:pt x="8492" y="15228"/>
                </a:lnTo>
                <a:cubicBezTo>
                  <a:pt x="11661" y="14813"/>
                  <a:pt x="14117" y="12093"/>
                  <a:pt x="14117" y="8808"/>
                </a:cubicBezTo>
                <a:cubicBezTo>
                  <a:pt x="14117" y="7366"/>
                  <a:pt x="13648" y="5990"/>
                  <a:pt x="12779" y="4865"/>
                </a:cubicBezTo>
                <a:lnTo>
                  <a:pt x="13813" y="3831"/>
                </a:lnTo>
                <a:cubicBezTo>
                  <a:pt x="14144" y="3500"/>
                  <a:pt x="14144" y="2966"/>
                  <a:pt x="13813" y="2639"/>
                </a:cubicBezTo>
                <a:lnTo>
                  <a:pt x="13219" y="2040"/>
                </a:lnTo>
                <a:lnTo>
                  <a:pt x="13418" y="1841"/>
                </a:lnTo>
                <a:cubicBezTo>
                  <a:pt x="13746" y="1510"/>
                  <a:pt x="13746" y="976"/>
                  <a:pt x="13418" y="645"/>
                </a:cubicBezTo>
                <a:cubicBezTo>
                  <a:pt x="13252" y="481"/>
                  <a:pt x="13036" y="399"/>
                  <a:pt x="12820" y="399"/>
                </a:cubicBezTo>
                <a:cubicBezTo>
                  <a:pt x="12604" y="399"/>
                  <a:pt x="12387" y="481"/>
                  <a:pt x="12222" y="645"/>
                </a:cubicBezTo>
                <a:lnTo>
                  <a:pt x="12022" y="844"/>
                </a:lnTo>
                <a:lnTo>
                  <a:pt x="11424" y="246"/>
                </a:lnTo>
                <a:cubicBezTo>
                  <a:pt x="11261" y="82"/>
                  <a:pt x="11044" y="0"/>
                  <a:pt x="108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32;p36">
            <a:extLst>
              <a:ext uri="{FF2B5EF4-FFF2-40B4-BE49-F238E27FC236}">
                <a16:creationId xmlns:a16="http://schemas.microsoft.com/office/drawing/2014/main" id="{D8DEA76C-DA52-4EEA-B4B8-8794A465E7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4049" y="235712"/>
            <a:ext cx="3436375" cy="532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Результат</a:t>
            </a:r>
            <a:endParaRPr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5F2A11-E5E9-4E3A-8F1B-E53855648CF9}"/>
                  </a:ext>
                </a:extLst>
              </p:cNvPr>
              <p:cNvSpPr txBox="1"/>
              <p:nvPr/>
            </p:nvSpPr>
            <p:spPr>
              <a:xfrm>
                <a:off x="5033166" y="1660346"/>
                <a:ext cx="3767224" cy="182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8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Модельно-независимые ограничения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8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 </a:t>
                </a:r>
                <a:r>
                  <a:rPr lang="ru-RU" sz="18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для процесса </a:t>
                </a:r>
                <a:endParaRPr lang="en-US" sz="1800" i="1" dirty="0">
                  <a:solidFill>
                    <a:schemeClr val="tx1"/>
                  </a:solidFill>
                  <a:latin typeface="Corbel (Основной текст)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8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sz="1800" i="1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с неполяризованными начальными пучками</a:t>
                </a:r>
              </a:p>
              <a:p>
                <a:pPr algn="ctr"/>
                <a:r>
                  <a:rPr lang="ru-RU" sz="1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𝐶𝐿𝐼𝐶</m:t>
                            </m:r>
                          </m:sub>
                        </m:sSub>
                      </m:e>
                    </m:ra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ТэВ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𝑢𝑛𝑝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пб</m:t>
                        </m:r>
                      </m:e>
                      <m:sup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Corbel (Основной текст)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5F2A11-E5E9-4E3A-8F1B-E53855648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66" y="1660346"/>
                <a:ext cx="3767224" cy="1822807"/>
              </a:xfrm>
              <a:prstGeom prst="rect">
                <a:avLst/>
              </a:prstGeom>
              <a:blipFill>
                <a:blip r:embed="rId3"/>
                <a:stretch>
                  <a:fillRect t="-1672" r="-485" b="-33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E4368F-412E-44B6-A578-8A8699366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76" y="591749"/>
            <a:ext cx="4033783" cy="39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search Methods in Public Health - Doctor of Philosophy (Ph.D.) in Public Health Sciences by Slidesgo">
  <a:themeElements>
    <a:clrScheme name="Simple Light">
      <a:dk1>
        <a:srgbClr val="001B58"/>
      </a:dk1>
      <a:lt1>
        <a:srgbClr val="FFFFFF"/>
      </a:lt1>
      <a:dk2>
        <a:srgbClr val="FFFFFF"/>
      </a:dk2>
      <a:lt2>
        <a:srgbClr val="FFFFFF"/>
      </a:lt2>
      <a:accent1>
        <a:srgbClr val="76A3EE"/>
      </a:accent1>
      <a:accent2>
        <a:srgbClr val="385CB0"/>
      </a:accent2>
      <a:accent3>
        <a:srgbClr val="E3ED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B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871</Words>
  <Application>Microsoft Office PowerPoint</Application>
  <PresentationFormat>Экран (16:9)</PresentationFormat>
  <Paragraphs>68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Archivo</vt:lpstr>
      <vt:lpstr>Times New Roman</vt:lpstr>
      <vt:lpstr>Comic Sans MS</vt:lpstr>
      <vt:lpstr>Corbel (Основной текст)</vt:lpstr>
      <vt:lpstr>Cambria Math</vt:lpstr>
      <vt:lpstr>Arial</vt:lpstr>
      <vt:lpstr>Nunito Light</vt:lpstr>
      <vt:lpstr>Assistant Medium</vt:lpstr>
      <vt:lpstr>Research Methods in Public Health - Doctor of Philosophy (Ph.D.) in Public Health Sciences by Slidesgo</vt:lpstr>
      <vt:lpstr>Model-independent constraints on  Z’-boson parameters taking into account polarization </vt:lpstr>
      <vt:lpstr>Введение</vt:lpstr>
      <vt:lpstr>Цели</vt:lpstr>
      <vt:lpstr>Презентация PowerPoint</vt:lpstr>
      <vt:lpstr>Дифференциальное сечение</vt:lpstr>
      <vt:lpstr>Презентация PowerPoint</vt:lpstr>
      <vt:lpstr>Презентация PowerPoint</vt:lpstr>
      <vt:lpstr>Модельно-независимые ограничения</vt:lpstr>
      <vt:lpstr>Результат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Model-independent constraints on  𝑍′-boson coupling constants with longitudinally polarized initial beams</dc:title>
  <dc:creator>user</dc:creator>
  <cp:lastModifiedBy>Дмитрий Синегрибов</cp:lastModifiedBy>
  <cp:revision>115</cp:revision>
  <dcterms:modified xsi:type="dcterms:W3CDTF">2023-09-02T05:39:09Z</dcterms:modified>
</cp:coreProperties>
</file>