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78" r:id="rId2"/>
    <p:sldId id="450" r:id="rId3"/>
    <p:sldId id="457" r:id="rId4"/>
    <p:sldId id="452" r:id="rId5"/>
    <p:sldId id="455" r:id="rId6"/>
    <p:sldId id="453" r:id="rId7"/>
    <p:sldId id="392" r:id="rId8"/>
    <p:sldId id="396" r:id="rId9"/>
    <p:sldId id="394" r:id="rId10"/>
    <p:sldId id="430" r:id="rId11"/>
    <p:sldId id="458" r:id="rId12"/>
    <p:sldId id="402" r:id="rId13"/>
    <p:sldId id="449" r:id="rId14"/>
    <p:sldId id="431" r:id="rId15"/>
    <p:sldId id="448" r:id="rId16"/>
    <p:sldId id="454" r:id="rId17"/>
    <p:sldId id="400" r:id="rId18"/>
    <p:sldId id="403" r:id="rId19"/>
    <p:sldId id="404" r:id="rId20"/>
    <p:sldId id="434" r:id="rId21"/>
    <p:sldId id="435" r:id="rId22"/>
    <p:sldId id="445" r:id="rId23"/>
    <p:sldId id="446" r:id="rId24"/>
    <p:sldId id="447" r:id="rId25"/>
    <p:sldId id="436" r:id="rId26"/>
    <p:sldId id="444" r:id="rId27"/>
    <p:sldId id="437" r:id="rId28"/>
    <p:sldId id="443" r:id="rId29"/>
    <p:sldId id="438" r:id="rId30"/>
    <p:sldId id="442" r:id="rId31"/>
    <p:sldId id="439" r:id="rId32"/>
    <p:sldId id="441" r:id="rId33"/>
    <p:sldId id="440" r:id="rId34"/>
    <p:sldId id="432" r:id="rId35"/>
    <p:sldId id="456" r:id="rId36"/>
  </p:sldIdLst>
  <p:sldSz cx="9144000" cy="5143500" type="screen16x9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</p:showPr>
  <p:clrMru>
    <a:srgbClr val="FFFFFF"/>
    <a:srgbClr val="FF9900"/>
    <a:srgbClr val="FFCC66"/>
    <a:srgbClr val="FFCC00"/>
    <a:srgbClr val="660033"/>
    <a:srgbClr val="009999"/>
    <a:srgbClr val="003366"/>
    <a:srgbClr val="996633"/>
    <a:srgbClr val="990033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62" autoAdjust="0"/>
    <p:restoredTop sz="87621" autoAdjust="0"/>
  </p:normalViewPr>
  <p:slideViewPr>
    <p:cSldViewPr>
      <p:cViewPr varScale="1">
        <p:scale>
          <a:sx n="97" d="100"/>
          <a:sy n="97" d="100"/>
        </p:scale>
        <p:origin x="-101" y="-3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ЯЗ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Наука</c:v>
                </c:pt>
                <c:pt idx="1">
                  <c:v>Энергетика</c:v>
                </c:pt>
                <c:pt idx="2">
                  <c:v>Промышленность</c:v>
                </c:pt>
                <c:pt idx="3">
                  <c:v>Медицина и биология</c:v>
                </c:pt>
                <c:pt idx="4">
                  <c:v>Экология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25</c:v>
                </c:pt>
                <c:pt idx="1">
                  <c:v>25</c:v>
                </c:pt>
                <c:pt idx="2">
                  <c:v>15</c:v>
                </c:pt>
                <c:pt idx="3">
                  <c:v>5</c:v>
                </c:pt>
                <c:pt idx="4">
                  <c:v>12.5</c:v>
                </c:pt>
                <c:pt idx="5">
                  <c:v>12.5</c:v>
                </c:pt>
                <c:pt idx="6">
                  <c:v>5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6707132792541324"/>
          <c:y val="4.7690556721974087E-2"/>
          <c:w val="0.31724976296452395"/>
          <c:h val="0.8895123119695485"/>
        </c:manualLayout>
      </c:layout>
      <c:txPr>
        <a:bodyPr/>
        <a:lstStyle/>
        <a:p>
          <a:pPr>
            <a:defRPr sz="1200">
              <a:solidFill>
                <a:srgbClr val="FFFF00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77F7F-7106-4BEC-9B06-90F5FB91261C}" type="doc">
      <dgm:prSet loTypeId="urn:microsoft.com/office/officeart/2005/8/layout/orgChart1" loCatId="hierarchy" qsTypeId="urn:microsoft.com/office/officeart/2005/8/quickstyle/simple5" qsCatId="simple" csTypeId="urn:microsoft.com/office/officeart/2005/8/colors/accent0_1" csCatId="mainScheme" phldr="1"/>
      <dgm:spPr/>
    </dgm:pt>
    <dgm:pt modelId="{2C78F866-846D-44F5-9FFB-D5A475E119F5}">
      <dgm:prSet custT="1"/>
      <dgm:spPr/>
      <dgm:t>
        <a:bodyPr/>
        <a:lstStyle/>
        <a:p>
          <a:pPr marR="0" algn="ctr" rtl="0"/>
          <a:r>
            <a:rPr lang="ru-RU" sz="1000" b="1" i="0" u="none" strike="noStrike" baseline="0" smtClean="0">
              <a:latin typeface="Calibri"/>
            </a:rPr>
            <a:t>Тезаурус </a:t>
          </a:r>
        </a:p>
        <a:p>
          <a:pPr marR="0" algn="ctr" rtl="0"/>
          <a:r>
            <a:rPr lang="ru-RU" sz="1000" b="1" i="0" u="none" strike="noStrike" baseline="0" smtClean="0">
              <a:latin typeface="Calibri"/>
            </a:rPr>
            <a:t>(дерево</a:t>
          </a:r>
          <a:r>
            <a:rPr lang="en-US" sz="1000" b="1" i="0" u="none" strike="noStrike" baseline="0" smtClean="0">
              <a:latin typeface="Calibri"/>
            </a:rPr>
            <a:t> </a:t>
          </a:r>
          <a:r>
            <a:rPr lang="ru-RU" sz="1000" b="1" i="0" u="none" strike="noStrike" baseline="0" smtClean="0">
              <a:latin typeface="Calibri"/>
            </a:rPr>
            <a:t>категорий)</a:t>
          </a:r>
          <a:endParaRPr lang="ru-RU" sz="1000" smtClean="0"/>
        </a:p>
      </dgm:t>
    </dgm:pt>
    <dgm:pt modelId="{7E319D07-35D2-43BC-B576-7FB00F118165}" type="parTrans" cxnId="{81480F28-3ADD-4710-A893-005B652A0E58}">
      <dgm:prSet/>
      <dgm:spPr/>
      <dgm:t>
        <a:bodyPr/>
        <a:lstStyle/>
        <a:p>
          <a:endParaRPr lang="ru-RU"/>
        </a:p>
      </dgm:t>
    </dgm:pt>
    <dgm:pt modelId="{9C859458-621A-4E5B-81B6-0F26C12FAC88}" type="sibTrans" cxnId="{81480F28-3ADD-4710-A893-005B652A0E58}">
      <dgm:prSet/>
      <dgm:spPr/>
      <dgm:t>
        <a:bodyPr/>
        <a:lstStyle/>
        <a:p>
          <a:endParaRPr lang="ru-RU"/>
        </a:p>
      </dgm:t>
    </dgm:pt>
    <dgm:pt modelId="{DA86792D-060B-4C7D-8FAC-25A66FADB4DF}">
      <dgm:prSet custT="1"/>
      <dgm:spPr/>
      <dgm:t>
        <a:bodyPr/>
        <a:lstStyle/>
        <a:p>
          <a:pPr marR="0" algn="ctr" rtl="0">
            <a:lnSpc>
              <a:spcPct val="80000"/>
            </a:lnSpc>
            <a:spcAft>
              <a:spcPts val="0"/>
            </a:spcAft>
          </a:pPr>
          <a:r>
            <a:rPr lang="ru-RU" sz="800" b="1" i="0" u="none" strike="noStrike" baseline="0" smtClean="0">
              <a:latin typeface="Calibri"/>
            </a:rPr>
            <a:t>Глоссарий по </a:t>
          </a:r>
          <a:endParaRPr lang="en-US" sz="800" b="1" i="0" u="none" strike="noStrike" baseline="0" smtClean="0">
            <a:latin typeface="Calibri"/>
          </a:endParaRPr>
        </a:p>
        <a:p>
          <a:pPr marR="0" algn="ctr" rtl="0">
            <a:lnSpc>
              <a:spcPct val="80000"/>
            </a:lnSpc>
            <a:spcAft>
              <a:spcPts val="0"/>
            </a:spcAft>
          </a:pPr>
          <a:r>
            <a:rPr lang="ru-RU" sz="800" b="1" i="0" u="none" strike="noStrike" baseline="0" smtClean="0">
              <a:latin typeface="Calibri"/>
            </a:rPr>
            <a:t>ядерной и </a:t>
          </a:r>
          <a:endParaRPr lang="ru-RU" sz="800" b="1" i="0" u="none" strike="noStrike" baseline="0" smtClean="0">
            <a:latin typeface="Times New Roman"/>
          </a:endParaRPr>
        </a:p>
        <a:p>
          <a:pPr marR="0" algn="ctr" rtl="0">
            <a:lnSpc>
              <a:spcPct val="80000"/>
            </a:lnSpc>
            <a:spcAft>
              <a:spcPts val="0"/>
            </a:spcAft>
          </a:pPr>
          <a:r>
            <a:rPr lang="ru-RU" sz="800" b="1" i="0" u="none" strike="noStrike" baseline="0" smtClean="0">
              <a:latin typeface="Calibri"/>
            </a:rPr>
            <a:t>радиационной безопасности</a:t>
          </a:r>
          <a:endParaRPr lang="ru-RU" sz="800" smtClean="0"/>
        </a:p>
      </dgm:t>
    </dgm:pt>
    <dgm:pt modelId="{61602E3A-EA96-49C5-BE65-663A24028DE1}" type="parTrans" cxnId="{BB51CD7B-601E-4F2D-8152-0B2545862696}">
      <dgm:prSet/>
      <dgm:spPr>
        <a:ln w="12700"/>
      </dgm:spPr>
      <dgm:t>
        <a:bodyPr/>
        <a:lstStyle/>
        <a:p>
          <a:endParaRPr lang="ru-RU"/>
        </a:p>
      </dgm:t>
    </dgm:pt>
    <dgm:pt modelId="{1D2C531F-8C55-467C-B69B-6D36DA36F604}" type="sibTrans" cxnId="{BB51CD7B-601E-4F2D-8152-0B2545862696}">
      <dgm:prSet/>
      <dgm:spPr/>
      <dgm:t>
        <a:bodyPr/>
        <a:lstStyle/>
        <a:p>
          <a:endParaRPr lang="ru-RU"/>
        </a:p>
      </dgm:t>
    </dgm:pt>
    <dgm:pt modelId="{EEAB60D3-9501-4A69-949E-FB0B35EA3179}">
      <dgm:prSet custT="1"/>
      <dgm:spPr/>
      <dgm:t>
        <a:bodyPr/>
        <a:lstStyle/>
        <a:p>
          <a:pPr rtl="0"/>
          <a:r>
            <a:rPr lang="ru-RU" sz="800" b="1" smtClean="0"/>
            <a:t>Научные </a:t>
          </a:r>
        </a:p>
        <a:p>
          <a:pPr rtl="0"/>
          <a:r>
            <a:rPr lang="ru-RU" sz="800" b="1" smtClean="0"/>
            <a:t>глоссарии</a:t>
          </a:r>
        </a:p>
      </dgm:t>
    </dgm:pt>
    <dgm:pt modelId="{A6565554-BB70-45C1-AA0B-6B1C67FDA654}" type="parTrans" cxnId="{9A43D25B-894C-42D6-B62D-AAF023CE1504}">
      <dgm:prSet/>
      <dgm:spPr>
        <a:ln w="12700"/>
      </dgm:spPr>
      <dgm:t>
        <a:bodyPr/>
        <a:lstStyle/>
        <a:p>
          <a:endParaRPr lang="ru-RU"/>
        </a:p>
      </dgm:t>
    </dgm:pt>
    <dgm:pt modelId="{9E1D3653-A4D6-4824-ACF2-A9394D6A3BCA}" type="sibTrans" cxnId="{9A43D25B-894C-42D6-B62D-AAF023CE1504}">
      <dgm:prSet/>
      <dgm:spPr/>
      <dgm:t>
        <a:bodyPr/>
        <a:lstStyle/>
        <a:p>
          <a:endParaRPr lang="ru-RU"/>
        </a:p>
      </dgm:t>
    </dgm:pt>
    <dgm:pt modelId="{7FB2B561-4A38-40AB-9FC9-E8A0923CB9E3}">
      <dgm:prSet custT="1"/>
      <dgm:spPr/>
      <dgm:t>
        <a:bodyPr/>
        <a:lstStyle/>
        <a:p>
          <a:pPr marR="0" algn="ctr" rtl="0"/>
          <a:r>
            <a:rPr lang="ru-RU" sz="800" b="1" i="0" u="none" strike="noStrike" baseline="0" smtClean="0">
              <a:latin typeface="Calibri"/>
            </a:rPr>
            <a:t>Организации</a:t>
          </a:r>
          <a:endParaRPr lang="ru-RU" sz="800" smtClean="0"/>
        </a:p>
      </dgm:t>
    </dgm:pt>
    <dgm:pt modelId="{1471F0D7-341C-4496-B6C9-87E4A7E2EFEA}" type="parTrans" cxnId="{118D6418-F203-4AA1-9C42-A10B4809521F}">
      <dgm:prSet/>
      <dgm:spPr>
        <a:ln w="12700"/>
      </dgm:spPr>
      <dgm:t>
        <a:bodyPr/>
        <a:lstStyle/>
        <a:p>
          <a:endParaRPr lang="ru-RU"/>
        </a:p>
      </dgm:t>
    </dgm:pt>
    <dgm:pt modelId="{EC287FE2-DA5D-4736-BCE5-B8BAD2392EFE}" type="sibTrans" cxnId="{118D6418-F203-4AA1-9C42-A10B4809521F}">
      <dgm:prSet/>
      <dgm:spPr/>
      <dgm:t>
        <a:bodyPr/>
        <a:lstStyle/>
        <a:p>
          <a:endParaRPr lang="ru-RU"/>
        </a:p>
      </dgm:t>
    </dgm:pt>
    <dgm:pt modelId="{04254D9D-7103-4C10-8231-3E5610A89D4B}">
      <dgm:prSet custT="1"/>
      <dgm:spPr/>
      <dgm:t>
        <a:bodyPr/>
        <a:lstStyle/>
        <a:p>
          <a:pPr marR="0" algn="ctr" rtl="0"/>
          <a:r>
            <a:rPr lang="ru-RU" sz="800" b="1" i="0" u="none" strike="noStrike" baseline="0" smtClean="0">
              <a:latin typeface="Calibri"/>
            </a:rPr>
            <a:t>География</a:t>
          </a:r>
          <a:endParaRPr lang="ru-RU" sz="800" smtClean="0"/>
        </a:p>
      </dgm:t>
    </dgm:pt>
    <dgm:pt modelId="{B425C81A-6732-42A3-AB3B-0DDB27D84FBD}" type="parTrans" cxnId="{DC9A8845-6205-498C-AFA6-E2F853FC0C48}">
      <dgm:prSet/>
      <dgm:spPr>
        <a:ln w="12700"/>
      </dgm:spPr>
      <dgm:t>
        <a:bodyPr/>
        <a:lstStyle/>
        <a:p>
          <a:endParaRPr lang="ru-RU"/>
        </a:p>
      </dgm:t>
    </dgm:pt>
    <dgm:pt modelId="{CE476CDF-DA66-4290-8C1C-81A47CEBAE6F}" type="sibTrans" cxnId="{DC9A8845-6205-498C-AFA6-E2F853FC0C48}">
      <dgm:prSet/>
      <dgm:spPr/>
      <dgm:t>
        <a:bodyPr/>
        <a:lstStyle/>
        <a:p>
          <a:endParaRPr lang="ru-RU"/>
        </a:p>
      </dgm:t>
    </dgm:pt>
    <dgm:pt modelId="{889B25A1-D330-4D81-86E4-0800780E715A}">
      <dgm:prSet custT="1"/>
      <dgm:spPr/>
      <dgm:t>
        <a:bodyPr/>
        <a:lstStyle/>
        <a:p>
          <a:pPr marR="0" algn="ctr" rtl="0"/>
          <a:r>
            <a:rPr lang="ru-RU" sz="800" b="1" i="0" u="none" strike="noStrike" baseline="0" smtClean="0">
              <a:latin typeface="Calibri"/>
            </a:rPr>
            <a:t>Персоналии</a:t>
          </a:r>
          <a:endParaRPr lang="ru-RU" sz="800" smtClean="0"/>
        </a:p>
      </dgm:t>
    </dgm:pt>
    <dgm:pt modelId="{95159DF5-10D4-4970-975C-1DBB0FECF7DE}" type="parTrans" cxnId="{EB593821-771B-4F7D-932F-5141DF0C944E}">
      <dgm:prSet/>
      <dgm:spPr>
        <a:ln w="12700"/>
      </dgm:spPr>
      <dgm:t>
        <a:bodyPr/>
        <a:lstStyle/>
        <a:p>
          <a:endParaRPr lang="ru-RU"/>
        </a:p>
      </dgm:t>
    </dgm:pt>
    <dgm:pt modelId="{61D471F6-34EE-47D1-85C7-8608F213089E}" type="sibTrans" cxnId="{EB593821-771B-4F7D-932F-5141DF0C944E}">
      <dgm:prSet/>
      <dgm:spPr/>
      <dgm:t>
        <a:bodyPr/>
        <a:lstStyle/>
        <a:p>
          <a:endParaRPr lang="ru-RU"/>
        </a:p>
      </dgm:t>
    </dgm:pt>
    <dgm:pt modelId="{34A475DB-D217-472A-B8F8-0AEA06CE9801}">
      <dgm:prSet custT="1"/>
      <dgm:spPr/>
      <dgm:t>
        <a:bodyPr/>
        <a:lstStyle/>
        <a:p>
          <a:pPr marR="0" algn="ctr" rtl="0"/>
          <a:r>
            <a:rPr lang="ru-RU" sz="800" b="1" i="0" u="none" strike="noStrike" baseline="0" smtClean="0">
              <a:latin typeface="Calibri"/>
            </a:rPr>
            <a:t>Календарь и </a:t>
          </a:r>
          <a:endParaRPr lang="en-US" sz="800" b="1" i="0" u="none" strike="noStrike" baseline="0" smtClean="0">
            <a:latin typeface="Calibri"/>
          </a:endParaRPr>
        </a:p>
        <a:p>
          <a:pPr marR="0" algn="ctr" rtl="0"/>
          <a:r>
            <a:rPr lang="ru-RU" sz="800" b="1" i="0" u="none" strike="noStrike" baseline="0" smtClean="0">
              <a:latin typeface="Calibri"/>
            </a:rPr>
            <a:t>события</a:t>
          </a:r>
          <a:endParaRPr lang="ru-RU" sz="800" smtClean="0"/>
        </a:p>
      </dgm:t>
    </dgm:pt>
    <dgm:pt modelId="{20B7C32F-57CF-4584-8E21-122338621739}" type="parTrans" cxnId="{4D8693F5-1852-4589-8FD9-0B2CACA1ED85}">
      <dgm:prSet/>
      <dgm:spPr>
        <a:ln w="12700"/>
      </dgm:spPr>
      <dgm:t>
        <a:bodyPr/>
        <a:lstStyle/>
        <a:p>
          <a:endParaRPr lang="ru-RU"/>
        </a:p>
      </dgm:t>
    </dgm:pt>
    <dgm:pt modelId="{D126A307-F0B1-4F82-8BB2-B0C6C8B7B5A5}" type="sibTrans" cxnId="{4D8693F5-1852-4589-8FD9-0B2CACA1ED85}">
      <dgm:prSet/>
      <dgm:spPr/>
      <dgm:t>
        <a:bodyPr/>
        <a:lstStyle/>
        <a:p>
          <a:endParaRPr lang="ru-RU"/>
        </a:p>
      </dgm:t>
    </dgm:pt>
    <dgm:pt modelId="{09E2B938-2A1C-404B-B9F0-2CD85FA667C3}" type="pres">
      <dgm:prSet presAssocID="{44477F7F-7106-4BEC-9B06-90F5FB91261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05E9A30-B1E0-4B70-A785-DBA6B59CD503}" type="pres">
      <dgm:prSet presAssocID="{2C78F866-846D-44F5-9FFB-D5A475E119F5}" presName="hierRoot1" presStyleCnt="0">
        <dgm:presLayoutVars>
          <dgm:hierBranch/>
        </dgm:presLayoutVars>
      </dgm:prSet>
      <dgm:spPr/>
    </dgm:pt>
    <dgm:pt modelId="{9CEBD420-3224-4817-ADCE-80DA8F0401DC}" type="pres">
      <dgm:prSet presAssocID="{2C78F866-846D-44F5-9FFB-D5A475E119F5}" presName="rootComposite1" presStyleCnt="0"/>
      <dgm:spPr/>
    </dgm:pt>
    <dgm:pt modelId="{0D017E80-CA95-4BEF-A670-EB973DA09CEF}" type="pres">
      <dgm:prSet presAssocID="{2C78F866-846D-44F5-9FFB-D5A475E119F5}" presName="rootText1" presStyleLbl="node0" presStyleIdx="0" presStyleCnt="1" custScaleX="198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51661A-92FC-4AE5-B284-5E76C5A5FC27}" type="pres">
      <dgm:prSet presAssocID="{2C78F866-846D-44F5-9FFB-D5A475E119F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3D85D49-29C9-499C-A1A2-CB4197E7596C}" type="pres">
      <dgm:prSet presAssocID="{2C78F866-846D-44F5-9FFB-D5A475E119F5}" presName="hierChild2" presStyleCnt="0"/>
      <dgm:spPr/>
    </dgm:pt>
    <dgm:pt modelId="{BA20217B-7518-40EC-A505-758ED0E40C1F}" type="pres">
      <dgm:prSet presAssocID="{61602E3A-EA96-49C5-BE65-663A24028DE1}" presName="Name35" presStyleLbl="parChTrans1D2" presStyleIdx="0" presStyleCnt="6"/>
      <dgm:spPr/>
      <dgm:t>
        <a:bodyPr/>
        <a:lstStyle/>
        <a:p>
          <a:endParaRPr lang="ru-RU"/>
        </a:p>
      </dgm:t>
    </dgm:pt>
    <dgm:pt modelId="{E28A7987-75EA-4B06-BBF4-8969901C3870}" type="pres">
      <dgm:prSet presAssocID="{DA86792D-060B-4C7D-8FAC-25A66FADB4DF}" presName="hierRoot2" presStyleCnt="0">
        <dgm:presLayoutVars>
          <dgm:hierBranch/>
        </dgm:presLayoutVars>
      </dgm:prSet>
      <dgm:spPr/>
    </dgm:pt>
    <dgm:pt modelId="{A061E542-4235-4AF6-AF12-6533522D0F82}" type="pres">
      <dgm:prSet presAssocID="{DA86792D-060B-4C7D-8FAC-25A66FADB4DF}" presName="rootComposite" presStyleCnt="0"/>
      <dgm:spPr/>
    </dgm:pt>
    <dgm:pt modelId="{1B8EB427-6598-4C12-B997-D907D41699DE}" type="pres">
      <dgm:prSet presAssocID="{DA86792D-060B-4C7D-8FAC-25A66FADB4DF}" presName="rootText" presStyleLbl="node2" presStyleIdx="0" presStyleCnt="6" custScaleY="980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27B3B3-AE1A-4D02-A294-62556E7781DD}" type="pres">
      <dgm:prSet presAssocID="{DA86792D-060B-4C7D-8FAC-25A66FADB4DF}" presName="rootConnector" presStyleLbl="node2" presStyleIdx="0" presStyleCnt="6"/>
      <dgm:spPr/>
      <dgm:t>
        <a:bodyPr/>
        <a:lstStyle/>
        <a:p>
          <a:endParaRPr lang="ru-RU"/>
        </a:p>
      </dgm:t>
    </dgm:pt>
    <dgm:pt modelId="{A01BEB5C-07A3-4611-AF79-6B8793D5273B}" type="pres">
      <dgm:prSet presAssocID="{DA86792D-060B-4C7D-8FAC-25A66FADB4DF}" presName="hierChild4" presStyleCnt="0"/>
      <dgm:spPr/>
    </dgm:pt>
    <dgm:pt modelId="{3E805CA5-7808-48F4-93C5-696F36ADAF6A}" type="pres">
      <dgm:prSet presAssocID="{DA86792D-060B-4C7D-8FAC-25A66FADB4DF}" presName="hierChild5" presStyleCnt="0"/>
      <dgm:spPr/>
    </dgm:pt>
    <dgm:pt modelId="{580333CA-8915-4202-B069-E12671E35D90}" type="pres">
      <dgm:prSet presAssocID="{A6565554-BB70-45C1-AA0B-6B1C67FDA654}" presName="Name35" presStyleLbl="parChTrans1D2" presStyleIdx="1" presStyleCnt="6"/>
      <dgm:spPr/>
      <dgm:t>
        <a:bodyPr/>
        <a:lstStyle/>
        <a:p>
          <a:endParaRPr lang="ru-RU"/>
        </a:p>
      </dgm:t>
    </dgm:pt>
    <dgm:pt modelId="{77A32A31-095D-4C5D-9485-C8784B66304A}" type="pres">
      <dgm:prSet presAssocID="{EEAB60D3-9501-4A69-949E-FB0B35EA3179}" presName="hierRoot2" presStyleCnt="0">
        <dgm:presLayoutVars>
          <dgm:hierBranch/>
        </dgm:presLayoutVars>
      </dgm:prSet>
      <dgm:spPr/>
    </dgm:pt>
    <dgm:pt modelId="{AA86E529-AB72-4AF4-BD22-90FDBC99C203}" type="pres">
      <dgm:prSet presAssocID="{EEAB60D3-9501-4A69-949E-FB0B35EA3179}" presName="rootComposite" presStyleCnt="0"/>
      <dgm:spPr/>
    </dgm:pt>
    <dgm:pt modelId="{EE5587B9-73C5-4192-B475-D45AE294ABCF}" type="pres">
      <dgm:prSet presAssocID="{EEAB60D3-9501-4A69-949E-FB0B35EA3179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7CCFE9-4596-4254-88D7-B1977CE50479}" type="pres">
      <dgm:prSet presAssocID="{EEAB60D3-9501-4A69-949E-FB0B35EA3179}" presName="rootConnector" presStyleLbl="node2" presStyleIdx="1" presStyleCnt="6"/>
      <dgm:spPr/>
      <dgm:t>
        <a:bodyPr/>
        <a:lstStyle/>
        <a:p>
          <a:endParaRPr lang="ru-RU"/>
        </a:p>
      </dgm:t>
    </dgm:pt>
    <dgm:pt modelId="{B54869EE-7F09-4533-967D-94139326762B}" type="pres">
      <dgm:prSet presAssocID="{EEAB60D3-9501-4A69-949E-FB0B35EA3179}" presName="hierChild4" presStyleCnt="0"/>
      <dgm:spPr/>
    </dgm:pt>
    <dgm:pt modelId="{D1CB87A0-E6F1-4BD5-960E-785FFFE0DBC6}" type="pres">
      <dgm:prSet presAssocID="{EEAB60D3-9501-4A69-949E-FB0B35EA3179}" presName="hierChild5" presStyleCnt="0"/>
      <dgm:spPr/>
    </dgm:pt>
    <dgm:pt modelId="{4AE6A43B-C47A-4801-965C-1D72B5FE9EFD}" type="pres">
      <dgm:prSet presAssocID="{1471F0D7-341C-4496-B6C9-87E4A7E2EFEA}" presName="Name35" presStyleLbl="parChTrans1D2" presStyleIdx="2" presStyleCnt="6"/>
      <dgm:spPr/>
      <dgm:t>
        <a:bodyPr/>
        <a:lstStyle/>
        <a:p>
          <a:endParaRPr lang="ru-RU"/>
        </a:p>
      </dgm:t>
    </dgm:pt>
    <dgm:pt modelId="{3A90B70C-9161-4A74-975E-85A710802548}" type="pres">
      <dgm:prSet presAssocID="{7FB2B561-4A38-40AB-9FC9-E8A0923CB9E3}" presName="hierRoot2" presStyleCnt="0">
        <dgm:presLayoutVars>
          <dgm:hierBranch/>
        </dgm:presLayoutVars>
      </dgm:prSet>
      <dgm:spPr/>
    </dgm:pt>
    <dgm:pt modelId="{82F2CADE-633E-4654-9D5B-55C0037EFBF0}" type="pres">
      <dgm:prSet presAssocID="{7FB2B561-4A38-40AB-9FC9-E8A0923CB9E3}" presName="rootComposite" presStyleCnt="0"/>
      <dgm:spPr/>
    </dgm:pt>
    <dgm:pt modelId="{4C3CA34A-E670-42DE-911F-9A92B5776D5F}" type="pres">
      <dgm:prSet presAssocID="{7FB2B561-4A38-40AB-9FC9-E8A0923CB9E3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09220E-6C03-4858-AF4E-B9DBB5F2DB35}" type="pres">
      <dgm:prSet presAssocID="{7FB2B561-4A38-40AB-9FC9-E8A0923CB9E3}" presName="rootConnector" presStyleLbl="node2" presStyleIdx="2" presStyleCnt="6"/>
      <dgm:spPr/>
      <dgm:t>
        <a:bodyPr/>
        <a:lstStyle/>
        <a:p>
          <a:endParaRPr lang="ru-RU"/>
        </a:p>
      </dgm:t>
    </dgm:pt>
    <dgm:pt modelId="{BAB959DA-4683-47B8-8607-0A9EB9E18C62}" type="pres">
      <dgm:prSet presAssocID="{7FB2B561-4A38-40AB-9FC9-E8A0923CB9E3}" presName="hierChild4" presStyleCnt="0"/>
      <dgm:spPr/>
    </dgm:pt>
    <dgm:pt modelId="{2307B74A-5582-4B95-9194-ABBF4CCB127F}" type="pres">
      <dgm:prSet presAssocID="{7FB2B561-4A38-40AB-9FC9-E8A0923CB9E3}" presName="hierChild5" presStyleCnt="0"/>
      <dgm:spPr/>
    </dgm:pt>
    <dgm:pt modelId="{517BE5CB-30BE-45B0-BC44-7BB2F57B0D2D}" type="pres">
      <dgm:prSet presAssocID="{B425C81A-6732-42A3-AB3B-0DDB27D84FBD}" presName="Name35" presStyleLbl="parChTrans1D2" presStyleIdx="3" presStyleCnt="6"/>
      <dgm:spPr/>
      <dgm:t>
        <a:bodyPr/>
        <a:lstStyle/>
        <a:p>
          <a:endParaRPr lang="ru-RU"/>
        </a:p>
      </dgm:t>
    </dgm:pt>
    <dgm:pt modelId="{338BBA3D-6945-4EF2-A594-3BECC3CA2E70}" type="pres">
      <dgm:prSet presAssocID="{04254D9D-7103-4C10-8231-3E5610A89D4B}" presName="hierRoot2" presStyleCnt="0">
        <dgm:presLayoutVars>
          <dgm:hierBranch/>
        </dgm:presLayoutVars>
      </dgm:prSet>
      <dgm:spPr/>
    </dgm:pt>
    <dgm:pt modelId="{E6DE1EC8-A4C0-46E2-B0BE-E8DA49E441B0}" type="pres">
      <dgm:prSet presAssocID="{04254D9D-7103-4C10-8231-3E5610A89D4B}" presName="rootComposite" presStyleCnt="0"/>
      <dgm:spPr/>
    </dgm:pt>
    <dgm:pt modelId="{EB74E3CE-F860-4A0C-B82A-25CDB21054FB}" type="pres">
      <dgm:prSet presAssocID="{04254D9D-7103-4C10-8231-3E5610A89D4B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0E6D58-DB13-45BA-B9F9-9FC4394B24F1}" type="pres">
      <dgm:prSet presAssocID="{04254D9D-7103-4C10-8231-3E5610A89D4B}" presName="rootConnector" presStyleLbl="node2" presStyleIdx="3" presStyleCnt="6"/>
      <dgm:spPr/>
      <dgm:t>
        <a:bodyPr/>
        <a:lstStyle/>
        <a:p>
          <a:endParaRPr lang="ru-RU"/>
        </a:p>
      </dgm:t>
    </dgm:pt>
    <dgm:pt modelId="{26637E3A-7DA1-40F4-A317-2B2893A6E3F5}" type="pres">
      <dgm:prSet presAssocID="{04254D9D-7103-4C10-8231-3E5610A89D4B}" presName="hierChild4" presStyleCnt="0"/>
      <dgm:spPr/>
    </dgm:pt>
    <dgm:pt modelId="{B9EAB503-CE25-4C3C-991A-E357E89A2440}" type="pres">
      <dgm:prSet presAssocID="{04254D9D-7103-4C10-8231-3E5610A89D4B}" presName="hierChild5" presStyleCnt="0"/>
      <dgm:spPr/>
    </dgm:pt>
    <dgm:pt modelId="{D16DB898-CBA8-4F25-982C-6DE22CC4260C}" type="pres">
      <dgm:prSet presAssocID="{95159DF5-10D4-4970-975C-1DBB0FECF7DE}" presName="Name35" presStyleLbl="parChTrans1D2" presStyleIdx="4" presStyleCnt="6"/>
      <dgm:spPr/>
      <dgm:t>
        <a:bodyPr/>
        <a:lstStyle/>
        <a:p>
          <a:endParaRPr lang="ru-RU"/>
        </a:p>
      </dgm:t>
    </dgm:pt>
    <dgm:pt modelId="{01119969-43F6-4D4F-B6D2-48348E7C7151}" type="pres">
      <dgm:prSet presAssocID="{889B25A1-D330-4D81-86E4-0800780E715A}" presName="hierRoot2" presStyleCnt="0">
        <dgm:presLayoutVars>
          <dgm:hierBranch/>
        </dgm:presLayoutVars>
      </dgm:prSet>
      <dgm:spPr/>
    </dgm:pt>
    <dgm:pt modelId="{2B1341B2-F237-47A6-83C3-CB647F831F66}" type="pres">
      <dgm:prSet presAssocID="{889B25A1-D330-4D81-86E4-0800780E715A}" presName="rootComposite" presStyleCnt="0"/>
      <dgm:spPr/>
    </dgm:pt>
    <dgm:pt modelId="{73E90675-E6FD-44C7-80CF-EC2FB968D9B3}" type="pres">
      <dgm:prSet presAssocID="{889B25A1-D330-4D81-86E4-0800780E715A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E9FBC1-3D5E-4604-AA82-CB62200B9973}" type="pres">
      <dgm:prSet presAssocID="{889B25A1-D330-4D81-86E4-0800780E715A}" presName="rootConnector" presStyleLbl="node2" presStyleIdx="4" presStyleCnt="6"/>
      <dgm:spPr/>
      <dgm:t>
        <a:bodyPr/>
        <a:lstStyle/>
        <a:p>
          <a:endParaRPr lang="ru-RU"/>
        </a:p>
      </dgm:t>
    </dgm:pt>
    <dgm:pt modelId="{249564FC-4DBA-47FC-9433-7C9AB1F98F51}" type="pres">
      <dgm:prSet presAssocID="{889B25A1-D330-4D81-86E4-0800780E715A}" presName="hierChild4" presStyleCnt="0"/>
      <dgm:spPr/>
    </dgm:pt>
    <dgm:pt modelId="{30BFCF21-B88D-453C-9D47-B098863872B5}" type="pres">
      <dgm:prSet presAssocID="{889B25A1-D330-4D81-86E4-0800780E715A}" presName="hierChild5" presStyleCnt="0"/>
      <dgm:spPr/>
    </dgm:pt>
    <dgm:pt modelId="{A56B3BDA-1B00-4E9C-866E-E7723B6C4745}" type="pres">
      <dgm:prSet presAssocID="{20B7C32F-57CF-4584-8E21-122338621739}" presName="Name35" presStyleLbl="parChTrans1D2" presStyleIdx="5" presStyleCnt="6"/>
      <dgm:spPr/>
      <dgm:t>
        <a:bodyPr/>
        <a:lstStyle/>
        <a:p>
          <a:endParaRPr lang="ru-RU"/>
        </a:p>
      </dgm:t>
    </dgm:pt>
    <dgm:pt modelId="{484C1B16-D0AD-4C66-A8C3-3934EAE0AC25}" type="pres">
      <dgm:prSet presAssocID="{34A475DB-D217-472A-B8F8-0AEA06CE9801}" presName="hierRoot2" presStyleCnt="0">
        <dgm:presLayoutVars>
          <dgm:hierBranch/>
        </dgm:presLayoutVars>
      </dgm:prSet>
      <dgm:spPr/>
    </dgm:pt>
    <dgm:pt modelId="{46429D41-715A-4ECF-A1F2-928C90FB449C}" type="pres">
      <dgm:prSet presAssocID="{34A475DB-D217-472A-B8F8-0AEA06CE9801}" presName="rootComposite" presStyleCnt="0"/>
      <dgm:spPr/>
    </dgm:pt>
    <dgm:pt modelId="{3B36533F-EEDE-4202-87EC-E77E2B60D502}" type="pres">
      <dgm:prSet presAssocID="{34A475DB-D217-472A-B8F8-0AEA06CE9801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EC166F-33B9-41B5-9247-DBC49109AE91}" type="pres">
      <dgm:prSet presAssocID="{34A475DB-D217-472A-B8F8-0AEA06CE9801}" presName="rootConnector" presStyleLbl="node2" presStyleIdx="5" presStyleCnt="6"/>
      <dgm:spPr/>
      <dgm:t>
        <a:bodyPr/>
        <a:lstStyle/>
        <a:p>
          <a:endParaRPr lang="ru-RU"/>
        </a:p>
      </dgm:t>
    </dgm:pt>
    <dgm:pt modelId="{009879D1-D5AB-4456-BC87-AB945721D91A}" type="pres">
      <dgm:prSet presAssocID="{34A475DB-D217-472A-B8F8-0AEA06CE9801}" presName="hierChild4" presStyleCnt="0"/>
      <dgm:spPr/>
    </dgm:pt>
    <dgm:pt modelId="{19C4D388-E33F-4AEE-A487-3950129F3221}" type="pres">
      <dgm:prSet presAssocID="{34A475DB-D217-472A-B8F8-0AEA06CE9801}" presName="hierChild5" presStyleCnt="0"/>
      <dgm:spPr/>
    </dgm:pt>
    <dgm:pt modelId="{4CDC2B8B-E1E3-44AD-A419-718E75BD1B56}" type="pres">
      <dgm:prSet presAssocID="{2C78F866-846D-44F5-9FFB-D5A475E119F5}" presName="hierChild3" presStyleCnt="0"/>
      <dgm:spPr/>
    </dgm:pt>
  </dgm:ptLst>
  <dgm:cxnLst>
    <dgm:cxn modelId="{EB15A4B2-E8EF-4BE4-BD25-E457653F0929}" type="presOf" srcId="{1471F0D7-341C-4496-B6C9-87E4A7E2EFEA}" destId="{4AE6A43B-C47A-4801-965C-1D72B5FE9EFD}" srcOrd="0" destOrd="0" presId="urn:microsoft.com/office/officeart/2005/8/layout/orgChart1"/>
    <dgm:cxn modelId="{D9AC6E54-21DA-45A2-8730-8257E5DB8656}" type="presOf" srcId="{889B25A1-D330-4D81-86E4-0800780E715A}" destId="{73E90675-E6FD-44C7-80CF-EC2FB968D9B3}" srcOrd="0" destOrd="0" presId="urn:microsoft.com/office/officeart/2005/8/layout/orgChart1"/>
    <dgm:cxn modelId="{4D8693F5-1852-4589-8FD9-0B2CACA1ED85}" srcId="{2C78F866-846D-44F5-9FFB-D5A475E119F5}" destId="{34A475DB-D217-472A-B8F8-0AEA06CE9801}" srcOrd="5" destOrd="0" parTransId="{20B7C32F-57CF-4584-8E21-122338621739}" sibTransId="{D126A307-F0B1-4F82-8BB2-B0C6C8B7B5A5}"/>
    <dgm:cxn modelId="{6D18E8A1-9F09-4355-AD12-90627F6004C2}" type="presOf" srcId="{889B25A1-D330-4D81-86E4-0800780E715A}" destId="{44E9FBC1-3D5E-4604-AA82-CB62200B9973}" srcOrd="1" destOrd="0" presId="urn:microsoft.com/office/officeart/2005/8/layout/orgChart1"/>
    <dgm:cxn modelId="{113EE4F3-B285-462D-964B-7DB15B1B3A11}" type="presOf" srcId="{EEAB60D3-9501-4A69-949E-FB0B35EA3179}" destId="{7D7CCFE9-4596-4254-88D7-B1977CE50479}" srcOrd="1" destOrd="0" presId="urn:microsoft.com/office/officeart/2005/8/layout/orgChart1"/>
    <dgm:cxn modelId="{81480F28-3ADD-4710-A893-005B652A0E58}" srcId="{44477F7F-7106-4BEC-9B06-90F5FB91261C}" destId="{2C78F866-846D-44F5-9FFB-D5A475E119F5}" srcOrd="0" destOrd="0" parTransId="{7E319D07-35D2-43BC-B576-7FB00F118165}" sibTransId="{9C859458-621A-4E5B-81B6-0F26C12FAC88}"/>
    <dgm:cxn modelId="{81DE0037-039D-4FA3-B986-A135DF1CFBC8}" type="presOf" srcId="{2C78F866-846D-44F5-9FFB-D5A475E119F5}" destId="{0D017E80-CA95-4BEF-A670-EB973DA09CEF}" srcOrd="0" destOrd="0" presId="urn:microsoft.com/office/officeart/2005/8/layout/orgChart1"/>
    <dgm:cxn modelId="{54D52237-4310-4A18-83E1-AF5B68363C52}" type="presOf" srcId="{95159DF5-10D4-4970-975C-1DBB0FECF7DE}" destId="{D16DB898-CBA8-4F25-982C-6DE22CC4260C}" srcOrd="0" destOrd="0" presId="urn:microsoft.com/office/officeart/2005/8/layout/orgChart1"/>
    <dgm:cxn modelId="{DC9A8845-6205-498C-AFA6-E2F853FC0C48}" srcId="{2C78F866-846D-44F5-9FFB-D5A475E119F5}" destId="{04254D9D-7103-4C10-8231-3E5610A89D4B}" srcOrd="3" destOrd="0" parTransId="{B425C81A-6732-42A3-AB3B-0DDB27D84FBD}" sibTransId="{CE476CDF-DA66-4290-8C1C-81A47CEBAE6F}"/>
    <dgm:cxn modelId="{C17BBD03-F65B-4C30-BB7E-B480717F1FEB}" type="presOf" srcId="{7FB2B561-4A38-40AB-9FC9-E8A0923CB9E3}" destId="{0B09220E-6C03-4858-AF4E-B9DBB5F2DB35}" srcOrd="1" destOrd="0" presId="urn:microsoft.com/office/officeart/2005/8/layout/orgChart1"/>
    <dgm:cxn modelId="{357FE56B-AF01-42D4-B490-65CF614E1A21}" type="presOf" srcId="{2C78F866-846D-44F5-9FFB-D5A475E119F5}" destId="{2F51661A-92FC-4AE5-B284-5E76C5A5FC27}" srcOrd="1" destOrd="0" presId="urn:microsoft.com/office/officeart/2005/8/layout/orgChart1"/>
    <dgm:cxn modelId="{8A137724-841E-43C2-A1BE-6C0F7E429977}" type="presOf" srcId="{34A475DB-D217-472A-B8F8-0AEA06CE9801}" destId="{D3EC166F-33B9-41B5-9247-DBC49109AE91}" srcOrd="1" destOrd="0" presId="urn:microsoft.com/office/officeart/2005/8/layout/orgChart1"/>
    <dgm:cxn modelId="{9A43D25B-894C-42D6-B62D-AAF023CE1504}" srcId="{2C78F866-846D-44F5-9FFB-D5A475E119F5}" destId="{EEAB60D3-9501-4A69-949E-FB0B35EA3179}" srcOrd="1" destOrd="0" parTransId="{A6565554-BB70-45C1-AA0B-6B1C67FDA654}" sibTransId="{9E1D3653-A4D6-4824-ACF2-A9394D6A3BCA}"/>
    <dgm:cxn modelId="{B3D1E4BE-E5BA-4810-AC93-C2B77F740884}" type="presOf" srcId="{DA86792D-060B-4C7D-8FAC-25A66FADB4DF}" destId="{1B8EB427-6598-4C12-B997-D907D41699DE}" srcOrd="0" destOrd="0" presId="urn:microsoft.com/office/officeart/2005/8/layout/orgChart1"/>
    <dgm:cxn modelId="{EAD629B5-38DD-4DDF-ABCD-60A7A7608DC7}" type="presOf" srcId="{7FB2B561-4A38-40AB-9FC9-E8A0923CB9E3}" destId="{4C3CA34A-E670-42DE-911F-9A92B5776D5F}" srcOrd="0" destOrd="0" presId="urn:microsoft.com/office/officeart/2005/8/layout/orgChart1"/>
    <dgm:cxn modelId="{118D6418-F203-4AA1-9C42-A10B4809521F}" srcId="{2C78F866-846D-44F5-9FFB-D5A475E119F5}" destId="{7FB2B561-4A38-40AB-9FC9-E8A0923CB9E3}" srcOrd="2" destOrd="0" parTransId="{1471F0D7-341C-4496-B6C9-87E4A7E2EFEA}" sibTransId="{EC287FE2-DA5D-4736-BCE5-B8BAD2392EFE}"/>
    <dgm:cxn modelId="{7AEB2DCE-1B89-4DE6-9FD8-E98D5BFAD88E}" type="presOf" srcId="{A6565554-BB70-45C1-AA0B-6B1C67FDA654}" destId="{580333CA-8915-4202-B069-E12671E35D90}" srcOrd="0" destOrd="0" presId="urn:microsoft.com/office/officeart/2005/8/layout/orgChart1"/>
    <dgm:cxn modelId="{1DF3540F-D93C-4CF5-8F9F-EBEFAF24C0F6}" type="presOf" srcId="{34A475DB-D217-472A-B8F8-0AEA06CE9801}" destId="{3B36533F-EEDE-4202-87EC-E77E2B60D502}" srcOrd="0" destOrd="0" presId="urn:microsoft.com/office/officeart/2005/8/layout/orgChart1"/>
    <dgm:cxn modelId="{ED9A50D9-DA87-4675-A507-166C15AAFF47}" type="presOf" srcId="{DA86792D-060B-4C7D-8FAC-25A66FADB4DF}" destId="{1C27B3B3-AE1A-4D02-A294-62556E7781DD}" srcOrd="1" destOrd="0" presId="urn:microsoft.com/office/officeart/2005/8/layout/orgChart1"/>
    <dgm:cxn modelId="{41BE7726-BF7B-444A-9CD3-C8F57F9DD74D}" type="presOf" srcId="{04254D9D-7103-4C10-8231-3E5610A89D4B}" destId="{810E6D58-DB13-45BA-B9F9-9FC4394B24F1}" srcOrd="1" destOrd="0" presId="urn:microsoft.com/office/officeart/2005/8/layout/orgChart1"/>
    <dgm:cxn modelId="{A976D1B6-E034-4A20-8857-CAB94DAF2E47}" type="presOf" srcId="{B425C81A-6732-42A3-AB3B-0DDB27D84FBD}" destId="{517BE5CB-30BE-45B0-BC44-7BB2F57B0D2D}" srcOrd="0" destOrd="0" presId="urn:microsoft.com/office/officeart/2005/8/layout/orgChart1"/>
    <dgm:cxn modelId="{BB51CD7B-601E-4F2D-8152-0B2545862696}" srcId="{2C78F866-846D-44F5-9FFB-D5A475E119F5}" destId="{DA86792D-060B-4C7D-8FAC-25A66FADB4DF}" srcOrd="0" destOrd="0" parTransId="{61602E3A-EA96-49C5-BE65-663A24028DE1}" sibTransId="{1D2C531F-8C55-467C-B69B-6D36DA36F604}"/>
    <dgm:cxn modelId="{D0958AD7-1140-4DAA-8B8F-279BAC8CF7F0}" type="presOf" srcId="{04254D9D-7103-4C10-8231-3E5610A89D4B}" destId="{EB74E3CE-F860-4A0C-B82A-25CDB21054FB}" srcOrd="0" destOrd="0" presId="urn:microsoft.com/office/officeart/2005/8/layout/orgChart1"/>
    <dgm:cxn modelId="{EB593821-771B-4F7D-932F-5141DF0C944E}" srcId="{2C78F866-846D-44F5-9FFB-D5A475E119F5}" destId="{889B25A1-D330-4D81-86E4-0800780E715A}" srcOrd="4" destOrd="0" parTransId="{95159DF5-10D4-4970-975C-1DBB0FECF7DE}" sibTransId="{61D471F6-34EE-47D1-85C7-8608F213089E}"/>
    <dgm:cxn modelId="{5B5BD8B7-1B49-4862-9E32-DB7EBF6B5020}" type="presOf" srcId="{44477F7F-7106-4BEC-9B06-90F5FB91261C}" destId="{09E2B938-2A1C-404B-B9F0-2CD85FA667C3}" srcOrd="0" destOrd="0" presId="urn:microsoft.com/office/officeart/2005/8/layout/orgChart1"/>
    <dgm:cxn modelId="{5E72CAA7-D0F6-4865-8E12-6193781DDA78}" type="presOf" srcId="{EEAB60D3-9501-4A69-949E-FB0B35EA3179}" destId="{EE5587B9-73C5-4192-B475-D45AE294ABCF}" srcOrd="0" destOrd="0" presId="urn:microsoft.com/office/officeart/2005/8/layout/orgChart1"/>
    <dgm:cxn modelId="{F428FB55-16F0-4021-A6AF-802E6D3289CB}" type="presOf" srcId="{61602E3A-EA96-49C5-BE65-663A24028DE1}" destId="{BA20217B-7518-40EC-A505-758ED0E40C1F}" srcOrd="0" destOrd="0" presId="urn:microsoft.com/office/officeart/2005/8/layout/orgChart1"/>
    <dgm:cxn modelId="{7A7EAB87-BCE8-43D9-81E0-B316D05F7C32}" type="presOf" srcId="{20B7C32F-57CF-4584-8E21-122338621739}" destId="{A56B3BDA-1B00-4E9C-866E-E7723B6C4745}" srcOrd="0" destOrd="0" presId="urn:microsoft.com/office/officeart/2005/8/layout/orgChart1"/>
    <dgm:cxn modelId="{752E30B8-1128-462F-A13E-4B21A362B0B7}" type="presParOf" srcId="{09E2B938-2A1C-404B-B9F0-2CD85FA667C3}" destId="{E05E9A30-B1E0-4B70-A785-DBA6B59CD503}" srcOrd="0" destOrd="0" presId="urn:microsoft.com/office/officeart/2005/8/layout/orgChart1"/>
    <dgm:cxn modelId="{8064B332-01F2-4878-B93E-CCAA3A1D9BD4}" type="presParOf" srcId="{E05E9A30-B1E0-4B70-A785-DBA6B59CD503}" destId="{9CEBD420-3224-4817-ADCE-80DA8F0401DC}" srcOrd="0" destOrd="0" presId="urn:microsoft.com/office/officeart/2005/8/layout/orgChart1"/>
    <dgm:cxn modelId="{AF8BCA19-72E0-4DC6-B859-E274F290583A}" type="presParOf" srcId="{9CEBD420-3224-4817-ADCE-80DA8F0401DC}" destId="{0D017E80-CA95-4BEF-A670-EB973DA09CEF}" srcOrd="0" destOrd="0" presId="urn:microsoft.com/office/officeart/2005/8/layout/orgChart1"/>
    <dgm:cxn modelId="{C2206D4F-CAC9-4CDF-8BCC-14DF3B9C5202}" type="presParOf" srcId="{9CEBD420-3224-4817-ADCE-80DA8F0401DC}" destId="{2F51661A-92FC-4AE5-B284-5E76C5A5FC27}" srcOrd="1" destOrd="0" presId="urn:microsoft.com/office/officeart/2005/8/layout/orgChart1"/>
    <dgm:cxn modelId="{9FD2225E-D167-49C9-800D-C191B02DE3C6}" type="presParOf" srcId="{E05E9A30-B1E0-4B70-A785-DBA6B59CD503}" destId="{43D85D49-29C9-499C-A1A2-CB4197E7596C}" srcOrd="1" destOrd="0" presId="urn:microsoft.com/office/officeart/2005/8/layout/orgChart1"/>
    <dgm:cxn modelId="{E0C320BB-1A7D-4270-BE04-B900CA382231}" type="presParOf" srcId="{43D85D49-29C9-499C-A1A2-CB4197E7596C}" destId="{BA20217B-7518-40EC-A505-758ED0E40C1F}" srcOrd="0" destOrd="0" presId="urn:microsoft.com/office/officeart/2005/8/layout/orgChart1"/>
    <dgm:cxn modelId="{40DB7D84-CB28-4F3B-A4E8-FA0AC24E2E9C}" type="presParOf" srcId="{43D85D49-29C9-499C-A1A2-CB4197E7596C}" destId="{E28A7987-75EA-4B06-BBF4-8969901C3870}" srcOrd="1" destOrd="0" presId="urn:microsoft.com/office/officeart/2005/8/layout/orgChart1"/>
    <dgm:cxn modelId="{63AA903D-40C9-468C-82CE-E877643E4C64}" type="presParOf" srcId="{E28A7987-75EA-4B06-BBF4-8969901C3870}" destId="{A061E542-4235-4AF6-AF12-6533522D0F82}" srcOrd="0" destOrd="0" presId="urn:microsoft.com/office/officeart/2005/8/layout/orgChart1"/>
    <dgm:cxn modelId="{50B39F14-3216-42EF-96C7-8896E82D16E6}" type="presParOf" srcId="{A061E542-4235-4AF6-AF12-6533522D0F82}" destId="{1B8EB427-6598-4C12-B997-D907D41699DE}" srcOrd="0" destOrd="0" presId="urn:microsoft.com/office/officeart/2005/8/layout/orgChart1"/>
    <dgm:cxn modelId="{9A9B58C6-3B1D-41CF-B5F0-FD96B06DE986}" type="presParOf" srcId="{A061E542-4235-4AF6-AF12-6533522D0F82}" destId="{1C27B3B3-AE1A-4D02-A294-62556E7781DD}" srcOrd="1" destOrd="0" presId="urn:microsoft.com/office/officeart/2005/8/layout/orgChart1"/>
    <dgm:cxn modelId="{3BA14C20-4190-4CCB-8DCB-41985E8FD526}" type="presParOf" srcId="{E28A7987-75EA-4B06-BBF4-8969901C3870}" destId="{A01BEB5C-07A3-4611-AF79-6B8793D5273B}" srcOrd="1" destOrd="0" presId="urn:microsoft.com/office/officeart/2005/8/layout/orgChart1"/>
    <dgm:cxn modelId="{C03D9F65-9D7C-45ED-9C55-6EE5B67D41BA}" type="presParOf" srcId="{E28A7987-75EA-4B06-BBF4-8969901C3870}" destId="{3E805CA5-7808-48F4-93C5-696F36ADAF6A}" srcOrd="2" destOrd="0" presId="urn:microsoft.com/office/officeart/2005/8/layout/orgChart1"/>
    <dgm:cxn modelId="{7888F5F1-7F06-4CF7-AB39-B69F8715C4F4}" type="presParOf" srcId="{43D85D49-29C9-499C-A1A2-CB4197E7596C}" destId="{580333CA-8915-4202-B069-E12671E35D90}" srcOrd="2" destOrd="0" presId="urn:microsoft.com/office/officeart/2005/8/layout/orgChart1"/>
    <dgm:cxn modelId="{EF813235-81C0-4F3B-9BA5-6267871AA550}" type="presParOf" srcId="{43D85D49-29C9-499C-A1A2-CB4197E7596C}" destId="{77A32A31-095D-4C5D-9485-C8784B66304A}" srcOrd="3" destOrd="0" presId="urn:microsoft.com/office/officeart/2005/8/layout/orgChart1"/>
    <dgm:cxn modelId="{A0D65F8E-84CB-4579-A376-9D096E41AA73}" type="presParOf" srcId="{77A32A31-095D-4C5D-9485-C8784B66304A}" destId="{AA86E529-AB72-4AF4-BD22-90FDBC99C203}" srcOrd="0" destOrd="0" presId="urn:microsoft.com/office/officeart/2005/8/layout/orgChart1"/>
    <dgm:cxn modelId="{B2B989BF-3829-48EA-B703-846B9DCFDE52}" type="presParOf" srcId="{AA86E529-AB72-4AF4-BD22-90FDBC99C203}" destId="{EE5587B9-73C5-4192-B475-D45AE294ABCF}" srcOrd="0" destOrd="0" presId="urn:microsoft.com/office/officeart/2005/8/layout/orgChart1"/>
    <dgm:cxn modelId="{32ADF567-BDE8-4DEB-9D15-79AD6EF98E60}" type="presParOf" srcId="{AA86E529-AB72-4AF4-BD22-90FDBC99C203}" destId="{7D7CCFE9-4596-4254-88D7-B1977CE50479}" srcOrd="1" destOrd="0" presId="urn:microsoft.com/office/officeart/2005/8/layout/orgChart1"/>
    <dgm:cxn modelId="{859AA83A-0F7E-4778-887E-DC10FF15FC96}" type="presParOf" srcId="{77A32A31-095D-4C5D-9485-C8784B66304A}" destId="{B54869EE-7F09-4533-967D-94139326762B}" srcOrd="1" destOrd="0" presId="urn:microsoft.com/office/officeart/2005/8/layout/orgChart1"/>
    <dgm:cxn modelId="{BAFDAA33-E23C-4CD0-AEDB-A3C6715FD899}" type="presParOf" srcId="{77A32A31-095D-4C5D-9485-C8784B66304A}" destId="{D1CB87A0-E6F1-4BD5-960E-785FFFE0DBC6}" srcOrd="2" destOrd="0" presId="urn:microsoft.com/office/officeart/2005/8/layout/orgChart1"/>
    <dgm:cxn modelId="{9DB9B89E-9952-4237-96ED-1B6B48FAEE31}" type="presParOf" srcId="{43D85D49-29C9-499C-A1A2-CB4197E7596C}" destId="{4AE6A43B-C47A-4801-965C-1D72B5FE9EFD}" srcOrd="4" destOrd="0" presId="urn:microsoft.com/office/officeart/2005/8/layout/orgChart1"/>
    <dgm:cxn modelId="{77317E00-20C1-40F1-8753-1A8573413448}" type="presParOf" srcId="{43D85D49-29C9-499C-A1A2-CB4197E7596C}" destId="{3A90B70C-9161-4A74-975E-85A710802548}" srcOrd="5" destOrd="0" presId="urn:microsoft.com/office/officeart/2005/8/layout/orgChart1"/>
    <dgm:cxn modelId="{F2E2C338-BC41-46A5-A9E3-97A7A7CA5C31}" type="presParOf" srcId="{3A90B70C-9161-4A74-975E-85A710802548}" destId="{82F2CADE-633E-4654-9D5B-55C0037EFBF0}" srcOrd="0" destOrd="0" presId="urn:microsoft.com/office/officeart/2005/8/layout/orgChart1"/>
    <dgm:cxn modelId="{A397879E-5C00-48FF-832B-5CC702E45D09}" type="presParOf" srcId="{82F2CADE-633E-4654-9D5B-55C0037EFBF0}" destId="{4C3CA34A-E670-42DE-911F-9A92B5776D5F}" srcOrd="0" destOrd="0" presId="urn:microsoft.com/office/officeart/2005/8/layout/orgChart1"/>
    <dgm:cxn modelId="{CA496357-976D-4588-8BA2-A6B187CC33AC}" type="presParOf" srcId="{82F2CADE-633E-4654-9D5B-55C0037EFBF0}" destId="{0B09220E-6C03-4858-AF4E-B9DBB5F2DB35}" srcOrd="1" destOrd="0" presId="urn:microsoft.com/office/officeart/2005/8/layout/orgChart1"/>
    <dgm:cxn modelId="{C93D592E-9A24-40AC-A71B-F6780CC37FC8}" type="presParOf" srcId="{3A90B70C-9161-4A74-975E-85A710802548}" destId="{BAB959DA-4683-47B8-8607-0A9EB9E18C62}" srcOrd="1" destOrd="0" presId="urn:microsoft.com/office/officeart/2005/8/layout/orgChart1"/>
    <dgm:cxn modelId="{D7E5901F-7E70-4F55-A45F-605B1E7C6B68}" type="presParOf" srcId="{3A90B70C-9161-4A74-975E-85A710802548}" destId="{2307B74A-5582-4B95-9194-ABBF4CCB127F}" srcOrd="2" destOrd="0" presId="urn:microsoft.com/office/officeart/2005/8/layout/orgChart1"/>
    <dgm:cxn modelId="{1761A610-CC51-4883-BD6A-E57E4BEE9C94}" type="presParOf" srcId="{43D85D49-29C9-499C-A1A2-CB4197E7596C}" destId="{517BE5CB-30BE-45B0-BC44-7BB2F57B0D2D}" srcOrd="6" destOrd="0" presId="urn:microsoft.com/office/officeart/2005/8/layout/orgChart1"/>
    <dgm:cxn modelId="{B08C0E51-8DD7-421C-B9BE-ED460DE4DEAF}" type="presParOf" srcId="{43D85D49-29C9-499C-A1A2-CB4197E7596C}" destId="{338BBA3D-6945-4EF2-A594-3BECC3CA2E70}" srcOrd="7" destOrd="0" presId="urn:microsoft.com/office/officeart/2005/8/layout/orgChart1"/>
    <dgm:cxn modelId="{16641521-9362-4D3F-A5E8-C4E7B2DA7B25}" type="presParOf" srcId="{338BBA3D-6945-4EF2-A594-3BECC3CA2E70}" destId="{E6DE1EC8-A4C0-46E2-B0BE-E8DA49E441B0}" srcOrd="0" destOrd="0" presId="urn:microsoft.com/office/officeart/2005/8/layout/orgChart1"/>
    <dgm:cxn modelId="{D48CB211-50D9-41C4-8ABD-487458BCF2D6}" type="presParOf" srcId="{E6DE1EC8-A4C0-46E2-B0BE-E8DA49E441B0}" destId="{EB74E3CE-F860-4A0C-B82A-25CDB21054FB}" srcOrd="0" destOrd="0" presId="urn:microsoft.com/office/officeart/2005/8/layout/orgChart1"/>
    <dgm:cxn modelId="{CB638309-26BD-40ED-9F02-E02A3ADDA746}" type="presParOf" srcId="{E6DE1EC8-A4C0-46E2-B0BE-E8DA49E441B0}" destId="{810E6D58-DB13-45BA-B9F9-9FC4394B24F1}" srcOrd="1" destOrd="0" presId="urn:microsoft.com/office/officeart/2005/8/layout/orgChart1"/>
    <dgm:cxn modelId="{D336E4C1-6F72-47AC-A1B4-B9EF83B20DC1}" type="presParOf" srcId="{338BBA3D-6945-4EF2-A594-3BECC3CA2E70}" destId="{26637E3A-7DA1-40F4-A317-2B2893A6E3F5}" srcOrd="1" destOrd="0" presId="urn:microsoft.com/office/officeart/2005/8/layout/orgChart1"/>
    <dgm:cxn modelId="{8A960E6E-EBD1-4956-8805-AE1EC47AD475}" type="presParOf" srcId="{338BBA3D-6945-4EF2-A594-3BECC3CA2E70}" destId="{B9EAB503-CE25-4C3C-991A-E357E89A2440}" srcOrd="2" destOrd="0" presId="urn:microsoft.com/office/officeart/2005/8/layout/orgChart1"/>
    <dgm:cxn modelId="{962D33F4-780A-4B58-83EA-664B5E91A25E}" type="presParOf" srcId="{43D85D49-29C9-499C-A1A2-CB4197E7596C}" destId="{D16DB898-CBA8-4F25-982C-6DE22CC4260C}" srcOrd="8" destOrd="0" presId="urn:microsoft.com/office/officeart/2005/8/layout/orgChart1"/>
    <dgm:cxn modelId="{F827D900-D44F-484C-84BB-0488979430EF}" type="presParOf" srcId="{43D85D49-29C9-499C-A1A2-CB4197E7596C}" destId="{01119969-43F6-4D4F-B6D2-48348E7C7151}" srcOrd="9" destOrd="0" presId="urn:microsoft.com/office/officeart/2005/8/layout/orgChart1"/>
    <dgm:cxn modelId="{D78AC455-A024-432E-AB11-1175EDE4AAA4}" type="presParOf" srcId="{01119969-43F6-4D4F-B6D2-48348E7C7151}" destId="{2B1341B2-F237-47A6-83C3-CB647F831F66}" srcOrd="0" destOrd="0" presId="urn:microsoft.com/office/officeart/2005/8/layout/orgChart1"/>
    <dgm:cxn modelId="{0161B3D6-46C4-43FC-B5F3-5B93ED255CFA}" type="presParOf" srcId="{2B1341B2-F237-47A6-83C3-CB647F831F66}" destId="{73E90675-E6FD-44C7-80CF-EC2FB968D9B3}" srcOrd="0" destOrd="0" presId="urn:microsoft.com/office/officeart/2005/8/layout/orgChart1"/>
    <dgm:cxn modelId="{C3FB78A3-D624-471C-8B49-D0EFE3B84E41}" type="presParOf" srcId="{2B1341B2-F237-47A6-83C3-CB647F831F66}" destId="{44E9FBC1-3D5E-4604-AA82-CB62200B9973}" srcOrd="1" destOrd="0" presId="urn:microsoft.com/office/officeart/2005/8/layout/orgChart1"/>
    <dgm:cxn modelId="{7AFB595D-4979-4338-AAB4-63D325A0E766}" type="presParOf" srcId="{01119969-43F6-4D4F-B6D2-48348E7C7151}" destId="{249564FC-4DBA-47FC-9433-7C9AB1F98F51}" srcOrd="1" destOrd="0" presId="urn:microsoft.com/office/officeart/2005/8/layout/orgChart1"/>
    <dgm:cxn modelId="{0F2632A9-72D1-4FA8-94F9-BD6833B974F3}" type="presParOf" srcId="{01119969-43F6-4D4F-B6D2-48348E7C7151}" destId="{30BFCF21-B88D-453C-9D47-B098863872B5}" srcOrd="2" destOrd="0" presId="urn:microsoft.com/office/officeart/2005/8/layout/orgChart1"/>
    <dgm:cxn modelId="{25DBB267-526C-4AA5-9012-D2E713F53D52}" type="presParOf" srcId="{43D85D49-29C9-499C-A1A2-CB4197E7596C}" destId="{A56B3BDA-1B00-4E9C-866E-E7723B6C4745}" srcOrd="10" destOrd="0" presId="urn:microsoft.com/office/officeart/2005/8/layout/orgChart1"/>
    <dgm:cxn modelId="{D11F6FC1-1A77-48BD-9621-DEE52D5FCE1E}" type="presParOf" srcId="{43D85D49-29C9-499C-A1A2-CB4197E7596C}" destId="{484C1B16-D0AD-4C66-A8C3-3934EAE0AC25}" srcOrd="11" destOrd="0" presId="urn:microsoft.com/office/officeart/2005/8/layout/orgChart1"/>
    <dgm:cxn modelId="{314DEE6C-89DF-48D7-9D84-4A953424CD89}" type="presParOf" srcId="{484C1B16-D0AD-4C66-A8C3-3934EAE0AC25}" destId="{46429D41-715A-4ECF-A1F2-928C90FB449C}" srcOrd="0" destOrd="0" presId="urn:microsoft.com/office/officeart/2005/8/layout/orgChart1"/>
    <dgm:cxn modelId="{D38786C2-2331-48B1-B57A-86823B75FEFF}" type="presParOf" srcId="{46429D41-715A-4ECF-A1F2-928C90FB449C}" destId="{3B36533F-EEDE-4202-87EC-E77E2B60D502}" srcOrd="0" destOrd="0" presId="urn:microsoft.com/office/officeart/2005/8/layout/orgChart1"/>
    <dgm:cxn modelId="{47B708B4-26A0-48BC-8434-E4A3757BB514}" type="presParOf" srcId="{46429D41-715A-4ECF-A1F2-928C90FB449C}" destId="{D3EC166F-33B9-41B5-9247-DBC49109AE91}" srcOrd="1" destOrd="0" presId="urn:microsoft.com/office/officeart/2005/8/layout/orgChart1"/>
    <dgm:cxn modelId="{D0B1CB77-6314-4AA6-8DCC-0775349D38DA}" type="presParOf" srcId="{484C1B16-D0AD-4C66-A8C3-3934EAE0AC25}" destId="{009879D1-D5AB-4456-BC87-AB945721D91A}" srcOrd="1" destOrd="0" presId="urn:microsoft.com/office/officeart/2005/8/layout/orgChart1"/>
    <dgm:cxn modelId="{59FF6F8A-D8CA-4942-AA70-BAF4F6A3F242}" type="presParOf" srcId="{484C1B16-D0AD-4C66-A8C3-3934EAE0AC25}" destId="{19C4D388-E33F-4AEE-A487-3950129F3221}" srcOrd="2" destOrd="0" presId="urn:microsoft.com/office/officeart/2005/8/layout/orgChart1"/>
    <dgm:cxn modelId="{DA864DD1-3A1E-4EA1-B638-345D1411C7EA}" type="presParOf" srcId="{E05E9A30-B1E0-4B70-A785-DBA6B59CD503}" destId="{4CDC2B8B-E1E3-44AD-A419-718E75BD1B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6B3BDA-1B00-4E9C-866E-E7723B6C4745}">
      <dsp:nvSpPr>
        <dsp:cNvPr id="0" name=""/>
        <dsp:cNvSpPr/>
      </dsp:nvSpPr>
      <dsp:spPr>
        <a:xfrm>
          <a:off x="2743200" y="661289"/>
          <a:ext cx="2352602" cy="163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660"/>
              </a:lnTo>
              <a:lnTo>
                <a:pt x="2352602" y="81660"/>
              </a:lnTo>
              <a:lnTo>
                <a:pt x="2352602" y="163321"/>
              </a:lnTo>
            </a:path>
          </a:pathLst>
        </a:custGeom>
        <a:noFill/>
        <a:ln w="127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6DB898-CBA8-4F25-982C-6DE22CC4260C}">
      <dsp:nvSpPr>
        <dsp:cNvPr id="0" name=""/>
        <dsp:cNvSpPr/>
      </dsp:nvSpPr>
      <dsp:spPr>
        <a:xfrm>
          <a:off x="2743200" y="661289"/>
          <a:ext cx="1411561" cy="163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660"/>
              </a:lnTo>
              <a:lnTo>
                <a:pt x="1411561" y="81660"/>
              </a:lnTo>
              <a:lnTo>
                <a:pt x="1411561" y="163321"/>
              </a:lnTo>
            </a:path>
          </a:pathLst>
        </a:custGeom>
        <a:noFill/>
        <a:ln w="127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7BE5CB-30BE-45B0-BC44-7BB2F57B0D2D}">
      <dsp:nvSpPr>
        <dsp:cNvPr id="0" name=""/>
        <dsp:cNvSpPr/>
      </dsp:nvSpPr>
      <dsp:spPr>
        <a:xfrm>
          <a:off x="2743200" y="661289"/>
          <a:ext cx="470520" cy="163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660"/>
              </a:lnTo>
              <a:lnTo>
                <a:pt x="470520" y="81660"/>
              </a:lnTo>
              <a:lnTo>
                <a:pt x="470520" y="163321"/>
              </a:lnTo>
            </a:path>
          </a:pathLst>
        </a:custGeom>
        <a:noFill/>
        <a:ln w="127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6A43B-C47A-4801-965C-1D72B5FE9EFD}">
      <dsp:nvSpPr>
        <dsp:cNvPr id="0" name=""/>
        <dsp:cNvSpPr/>
      </dsp:nvSpPr>
      <dsp:spPr>
        <a:xfrm>
          <a:off x="2272679" y="661289"/>
          <a:ext cx="470520" cy="163321"/>
        </a:xfrm>
        <a:custGeom>
          <a:avLst/>
          <a:gdLst/>
          <a:ahLst/>
          <a:cxnLst/>
          <a:rect l="0" t="0" r="0" b="0"/>
          <a:pathLst>
            <a:path>
              <a:moveTo>
                <a:pt x="470520" y="0"/>
              </a:moveTo>
              <a:lnTo>
                <a:pt x="470520" y="81660"/>
              </a:lnTo>
              <a:lnTo>
                <a:pt x="0" y="81660"/>
              </a:lnTo>
              <a:lnTo>
                <a:pt x="0" y="163321"/>
              </a:lnTo>
            </a:path>
          </a:pathLst>
        </a:custGeom>
        <a:noFill/>
        <a:ln w="127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333CA-8915-4202-B069-E12671E35D90}">
      <dsp:nvSpPr>
        <dsp:cNvPr id="0" name=""/>
        <dsp:cNvSpPr/>
      </dsp:nvSpPr>
      <dsp:spPr>
        <a:xfrm>
          <a:off x="1331638" y="661289"/>
          <a:ext cx="1411561" cy="163321"/>
        </a:xfrm>
        <a:custGeom>
          <a:avLst/>
          <a:gdLst/>
          <a:ahLst/>
          <a:cxnLst/>
          <a:rect l="0" t="0" r="0" b="0"/>
          <a:pathLst>
            <a:path>
              <a:moveTo>
                <a:pt x="1411561" y="0"/>
              </a:moveTo>
              <a:lnTo>
                <a:pt x="1411561" y="81660"/>
              </a:lnTo>
              <a:lnTo>
                <a:pt x="0" y="81660"/>
              </a:lnTo>
              <a:lnTo>
                <a:pt x="0" y="163321"/>
              </a:lnTo>
            </a:path>
          </a:pathLst>
        </a:custGeom>
        <a:noFill/>
        <a:ln w="127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20217B-7518-40EC-A505-758ED0E40C1F}">
      <dsp:nvSpPr>
        <dsp:cNvPr id="0" name=""/>
        <dsp:cNvSpPr/>
      </dsp:nvSpPr>
      <dsp:spPr>
        <a:xfrm>
          <a:off x="390597" y="661289"/>
          <a:ext cx="2352602" cy="163321"/>
        </a:xfrm>
        <a:custGeom>
          <a:avLst/>
          <a:gdLst/>
          <a:ahLst/>
          <a:cxnLst/>
          <a:rect l="0" t="0" r="0" b="0"/>
          <a:pathLst>
            <a:path>
              <a:moveTo>
                <a:pt x="2352602" y="0"/>
              </a:moveTo>
              <a:lnTo>
                <a:pt x="2352602" y="81660"/>
              </a:lnTo>
              <a:lnTo>
                <a:pt x="0" y="81660"/>
              </a:lnTo>
              <a:lnTo>
                <a:pt x="0" y="163321"/>
              </a:lnTo>
            </a:path>
          </a:pathLst>
        </a:custGeom>
        <a:noFill/>
        <a:ln w="127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17E80-CA95-4BEF-A670-EB973DA09CEF}">
      <dsp:nvSpPr>
        <dsp:cNvPr id="0" name=""/>
        <dsp:cNvSpPr/>
      </dsp:nvSpPr>
      <dsp:spPr>
        <a:xfrm>
          <a:off x="1971674" y="272429"/>
          <a:ext cx="1543050" cy="38885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l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u="none" strike="noStrike" kern="1200" baseline="0" smtClean="0">
              <a:latin typeface="Calibri"/>
            </a:rPr>
            <a:t>Тезаурус </a:t>
          </a: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u="none" strike="noStrike" kern="1200" baseline="0" smtClean="0">
              <a:latin typeface="Calibri"/>
            </a:rPr>
            <a:t>(дерево</a:t>
          </a:r>
          <a:r>
            <a:rPr lang="en-US" sz="1000" b="1" i="0" u="none" strike="noStrike" kern="1200" baseline="0" smtClean="0">
              <a:latin typeface="Calibri"/>
            </a:rPr>
            <a:t> </a:t>
          </a:r>
          <a:r>
            <a:rPr lang="ru-RU" sz="1000" b="1" i="0" u="none" strike="noStrike" kern="1200" baseline="0" smtClean="0">
              <a:latin typeface="Calibri"/>
            </a:rPr>
            <a:t>категорий)</a:t>
          </a:r>
          <a:endParaRPr lang="ru-RU" sz="1000" kern="1200" smtClean="0"/>
        </a:p>
      </dsp:txBody>
      <dsp:txXfrm>
        <a:off x="1971674" y="272429"/>
        <a:ext cx="1543050" cy="388859"/>
      </dsp:txXfrm>
    </dsp:sp>
    <dsp:sp modelId="{1B8EB427-6598-4C12-B997-D907D41699DE}">
      <dsp:nvSpPr>
        <dsp:cNvPr id="0" name=""/>
        <dsp:cNvSpPr/>
      </dsp:nvSpPr>
      <dsp:spPr>
        <a:xfrm>
          <a:off x="1737" y="824610"/>
          <a:ext cx="777719" cy="38126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l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R="0" lvl="0" algn="ctr" defTabSz="355600" rtl="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800" b="1" i="0" u="none" strike="noStrike" kern="1200" baseline="0" smtClean="0">
              <a:latin typeface="Calibri"/>
            </a:rPr>
            <a:t>Глоссарий по </a:t>
          </a:r>
          <a:endParaRPr lang="en-US" sz="800" b="1" i="0" u="none" strike="noStrike" kern="1200" baseline="0" smtClean="0">
            <a:latin typeface="Calibri"/>
          </a:endParaRPr>
        </a:p>
        <a:p>
          <a:pPr marR="0" lvl="0" algn="ctr" defTabSz="355600" rtl="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800" b="1" i="0" u="none" strike="noStrike" kern="1200" baseline="0" smtClean="0">
              <a:latin typeface="Calibri"/>
            </a:rPr>
            <a:t>ядерной и </a:t>
          </a:r>
          <a:endParaRPr lang="ru-RU" sz="800" b="1" i="0" u="none" strike="noStrike" kern="1200" baseline="0" smtClean="0">
            <a:latin typeface="Times New Roman"/>
          </a:endParaRPr>
        </a:p>
        <a:p>
          <a:pPr marR="0" lvl="0" algn="ctr" defTabSz="355600" rtl="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800" b="1" i="0" u="none" strike="noStrike" kern="1200" baseline="0" smtClean="0">
              <a:latin typeface="Calibri"/>
            </a:rPr>
            <a:t>радиационной безопасности</a:t>
          </a:r>
          <a:endParaRPr lang="ru-RU" sz="800" kern="1200" smtClean="0"/>
        </a:p>
      </dsp:txBody>
      <dsp:txXfrm>
        <a:off x="1737" y="824610"/>
        <a:ext cx="777719" cy="381269"/>
      </dsp:txXfrm>
    </dsp:sp>
    <dsp:sp modelId="{EE5587B9-73C5-4192-B475-D45AE294ABCF}">
      <dsp:nvSpPr>
        <dsp:cNvPr id="0" name=""/>
        <dsp:cNvSpPr/>
      </dsp:nvSpPr>
      <dsp:spPr>
        <a:xfrm>
          <a:off x="942778" y="824610"/>
          <a:ext cx="777719" cy="38885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l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Научные </a:t>
          </a:r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smtClean="0"/>
            <a:t>глоссарии</a:t>
          </a:r>
        </a:p>
      </dsp:txBody>
      <dsp:txXfrm>
        <a:off x="942778" y="824610"/>
        <a:ext cx="777719" cy="388859"/>
      </dsp:txXfrm>
    </dsp:sp>
    <dsp:sp modelId="{4C3CA34A-E670-42DE-911F-9A92B5776D5F}">
      <dsp:nvSpPr>
        <dsp:cNvPr id="0" name=""/>
        <dsp:cNvSpPr/>
      </dsp:nvSpPr>
      <dsp:spPr>
        <a:xfrm>
          <a:off x="1883819" y="824610"/>
          <a:ext cx="777719" cy="38885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l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R="0"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u="none" strike="noStrike" kern="1200" baseline="0" smtClean="0">
              <a:latin typeface="Calibri"/>
            </a:rPr>
            <a:t>Организации</a:t>
          </a:r>
          <a:endParaRPr lang="ru-RU" sz="800" kern="1200" smtClean="0"/>
        </a:p>
      </dsp:txBody>
      <dsp:txXfrm>
        <a:off x="1883819" y="824610"/>
        <a:ext cx="777719" cy="388859"/>
      </dsp:txXfrm>
    </dsp:sp>
    <dsp:sp modelId="{EB74E3CE-F860-4A0C-B82A-25CDB21054FB}">
      <dsp:nvSpPr>
        <dsp:cNvPr id="0" name=""/>
        <dsp:cNvSpPr/>
      </dsp:nvSpPr>
      <dsp:spPr>
        <a:xfrm>
          <a:off x="2824860" y="824610"/>
          <a:ext cx="777719" cy="38885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l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R="0"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u="none" strike="noStrike" kern="1200" baseline="0" smtClean="0">
              <a:latin typeface="Calibri"/>
            </a:rPr>
            <a:t>География</a:t>
          </a:r>
          <a:endParaRPr lang="ru-RU" sz="800" kern="1200" smtClean="0"/>
        </a:p>
      </dsp:txBody>
      <dsp:txXfrm>
        <a:off x="2824860" y="824610"/>
        <a:ext cx="777719" cy="388859"/>
      </dsp:txXfrm>
    </dsp:sp>
    <dsp:sp modelId="{73E90675-E6FD-44C7-80CF-EC2FB968D9B3}">
      <dsp:nvSpPr>
        <dsp:cNvPr id="0" name=""/>
        <dsp:cNvSpPr/>
      </dsp:nvSpPr>
      <dsp:spPr>
        <a:xfrm>
          <a:off x="3765901" y="824610"/>
          <a:ext cx="777719" cy="38885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l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R="0"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u="none" strike="noStrike" kern="1200" baseline="0" smtClean="0">
              <a:latin typeface="Calibri"/>
            </a:rPr>
            <a:t>Персоналии</a:t>
          </a:r>
          <a:endParaRPr lang="ru-RU" sz="800" kern="1200" smtClean="0"/>
        </a:p>
      </dsp:txBody>
      <dsp:txXfrm>
        <a:off x="3765901" y="824610"/>
        <a:ext cx="777719" cy="388859"/>
      </dsp:txXfrm>
    </dsp:sp>
    <dsp:sp modelId="{3B36533F-EEDE-4202-87EC-E77E2B60D502}">
      <dsp:nvSpPr>
        <dsp:cNvPr id="0" name=""/>
        <dsp:cNvSpPr/>
      </dsp:nvSpPr>
      <dsp:spPr>
        <a:xfrm>
          <a:off x="4706942" y="824610"/>
          <a:ext cx="777719" cy="38885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l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R="0"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u="none" strike="noStrike" kern="1200" baseline="0" smtClean="0">
              <a:latin typeface="Calibri"/>
            </a:rPr>
            <a:t>Календарь и </a:t>
          </a:r>
          <a:endParaRPr lang="en-US" sz="800" b="1" i="0" u="none" strike="noStrike" kern="1200" baseline="0" smtClean="0">
            <a:latin typeface="Calibri"/>
          </a:endParaRPr>
        </a:p>
        <a:p>
          <a:pPr marR="0"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u="none" strike="noStrike" kern="1200" baseline="0" smtClean="0">
              <a:latin typeface="Calibri"/>
            </a:rPr>
            <a:t>события</a:t>
          </a:r>
          <a:endParaRPr lang="ru-RU" sz="800" kern="1200" smtClean="0"/>
        </a:p>
      </dsp:txBody>
      <dsp:txXfrm>
        <a:off x="4706942" y="824610"/>
        <a:ext cx="777719" cy="388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593B9C77-44AC-4407-B451-85EE37D7B403}" type="datetimeFigureOut">
              <a:rPr lang="be-BY"/>
              <a:pPr>
                <a:defRPr/>
              </a:pPr>
              <a:t>02.09.2023</a:t>
            </a:fld>
            <a:endParaRPr lang="be-BY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E255B124-DBA5-4A0B-8812-2EE8D3324115}" type="slidenum">
              <a:rPr lang="be-BY"/>
              <a:pPr>
                <a:defRPr/>
              </a:pPr>
              <a:t>‹#›</a:t>
            </a:fld>
            <a:endParaRPr lang="be-B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 b="0">
                <a:latin typeface="+mn-lt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ru-RU" sz="1200" b="0">
                <a:latin typeface="+mn-lt"/>
              </a:defRPr>
            </a:lvl1pPr>
            <a:extLst/>
          </a:lstStyle>
          <a:p>
            <a:pPr>
              <a:defRPr/>
            </a:pPr>
            <a:fld id="{55D79485-B880-4AB3-8870-0470A44F58DF}" type="datetimeFigureOut">
              <a:rPr/>
              <a:pPr>
                <a:defRPr/>
              </a:pPr>
              <a:t>29.08.2023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extLst/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 b="0">
                <a:latin typeface="+mn-lt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ru-RU" sz="1200" b="0">
                <a:latin typeface="+mn-lt"/>
              </a:defRPr>
            </a:lvl1pPr>
            <a:extLst/>
          </a:lstStyle>
          <a:p>
            <a:pPr>
              <a:defRPr/>
            </a:pPr>
            <a:fld id="{E016719F-189E-488F-89ED-09BE82EF1C1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61444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2080D1B4-9A37-4C9E-9A80-3EE0FA7E76E5}" type="slidenum">
              <a:rPr lang="ru-RU" altLang="ru-RU" sz="1200" b="0"/>
              <a:pPr algn="r"/>
              <a:t>1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9225" y="784225"/>
            <a:ext cx="6869113" cy="3863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027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15963" y="4895850"/>
            <a:ext cx="5735637" cy="4638675"/>
          </a:xfrm>
          <a:noFill/>
        </p:spPr>
        <p:txBody>
          <a:bodyPr wrap="none" anchor="ctr"/>
          <a:lstStyle/>
          <a:p>
            <a:endParaRPr lang="be-BY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6"/>
          <p:cNvSpPr txBox="1">
            <a:spLocks noGrp="1" noChangeArrowheads="1"/>
          </p:cNvSpPr>
          <p:nvPr/>
        </p:nvSpPr>
        <p:spPr bwMode="auto">
          <a:xfrm>
            <a:off x="3811588" y="9371013"/>
            <a:ext cx="2922587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defTabSz="400050" hangingPunct="0">
              <a:lnSpc>
                <a:spcPct val="930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635000" algn="l"/>
                <a:tab pos="1268413" algn="l"/>
                <a:tab pos="1903413" algn="l"/>
                <a:tab pos="2538413" algn="l"/>
              </a:tabLst>
            </a:pPr>
            <a:fld id="{E1908093-8627-4D4F-93A7-88C0463118D7}" type="slidenum">
              <a:rPr lang="en-US" altLang="ru-RU" sz="1300" b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defTabSz="400050" hangingPunct="0">
                <a:lnSpc>
                  <a:spcPct val="93000"/>
                </a:lnSpc>
                <a:buClr>
                  <a:srgbClr val="000000"/>
                </a:buClr>
                <a:buFont typeface="Times New Roman" pitchFamily="18" charset="0"/>
                <a:buNone/>
                <a:tabLst>
                  <a:tab pos="635000" algn="l"/>
                  <a:tab pos="1268413" algn="l"/>
                  <a:tab pos="1903413" algn="l"/>
                  <a:tab pos="2538413" algn="l"/>
                </a:tabLst>
              </a:pPr>
              <a:t>11</a:t>
            </a:fld>
            <a:endParaRPr lang="en-US" altLang="ru-RU" sz="1300" b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27683" name="Rectangle 7"/>
          <p:cNvSpPr txBox="1">
            <a:spLocks noGrp="1" noChangeArrowheads="1"/>
          </p:cNvSpPr>
          <p:nvPr/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134" tIns="44067" rIns="88134" bIns="44067" anchor="b"/>
          <a:lstStyle/>
          <a:p>
            <a:pPr algn="r" defTabSz="882650"/>
            <a:fld id="{1C947FA8-7F5A-466B-8F5C-F4936138465F}" type="slidenum">
              <a:rPr lang="be-BY" altLang="ru-RU" sz="1300" b="0">
                <a:latin typeface="Arial" charset="0"/>
                <a:cs typeface="Arial" charset="0"/>
              </a:rPr>
              <a:pPr algn="r" defTabSz="882650"/>
              <a:t>11</a:t>
            </a:fld>
            <a:endParaRPr lang="be-BY" altLang="ru-RU" sz="1300" b="0">
              <a:latin typeface="Arial" charset="0"/>
              <a:cs typeface="Arial" charset="0"/>
            </a:endParaRPr>
          </a:p>
        </p:txBody>
      </p:sp>
      <p:sp>
        <p:nvSpPr>
          <p:cNvPr id="327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7888"/>
            <a:ext cx="5389563" cy="4438650"/>
          </a:xfrm>
          <a:noFill/>
        </p:spPr>
        <p:txBody>
          <a:bodyPr lIns="88134" tIns="44067" rIns="88134" bIns="44067"/>
          <a:lstStyle/>
          <a:p>
            <a:pPr eaLnBrk="1" hangingPunct="1"/>
            <a:endParaRPr lang="be-BY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9225" y="784225"/>
            <a:ext cx="6869113" cy="3863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15963" y="4895850"/>
            <a:ext cx="5735637" cy="4638675"/>
          </a:xfrm>
          <a:noFill/>
        </p:spPr>
        <p:txBody>
          <a:bodyPr wrap="none" anchor="ctr"/>
          <a:lstStyle/>
          <a:p>
            <a:endParaRPr lang="be-BY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9225" y="784225"/>
            <a:ext cx="6869113" cy="3863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027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15963" y="4895850"/>
            <a:ext cx="5735637" cy="4638675"/>
          </a:xfrm>
          <a:noFill/>
        </p:spPr>
        <p:txBody>
          <a:bodyPr wrap="none" anchor="ctr"/>
          <a:lstStyle/>
          <a:p>
            <a:endParaRPr lang="be-BY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9225" y="784225"/>
            <a:ext cx="6869113" cy="3863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23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15963" y="4895850"/>
            <a:ext cx="5735637" cy="4638675"/>
          </a:xfrm>
          <a:noFill/>
        </p:spPr>
        <p:txBody>
          <a:bodyPr wrap="none" anchor="ctr"/>
          <a:lstStyle/>
          <a:p>
            <a:endParaRPr lang="be-BY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9225" y="784225"/>
            <a:ext cx="6869113" cy="3863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23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15963" y="4895850"/>
            <a:ext cx="5735637" cy="4638675"/>
          </a:xfrm>
          <a:noFill/>
        </p:spPr>
        <p:txBody>
          <a:bodyPr wrap="none" anchor="ctr"/>
          <a:lstStyle/>
          <a:p>
            <a:endParaRPr lang="be-BY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9225" y="784225"/>
            <a:ext cx="6869113" cy="3863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23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15963" y="4895850"/>
            <a:ext cx="5735637" cy="4638675"/>
          </a:xfrm>
          <a:noFill/>
        </p:spPr>
        <p:txBody>
          <a:bodyPr wrap="none" anchor="ctr"/>
          <a:lstStyle/>
          <a:p>
            <a:endParaRPr lang="be-BY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236548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20923745-DE4B-40CD-834F-40F662CDCF70}" type="slidenum">
              <a:rPr lang="ru-RU" altLang="ru-RU" sz="1200" b="0"/>
              <a:pPr algn="r"/>
              <a:t>17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242692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680C724B-26D2-4DD3-8050-E1F2E3CC2264}" type="slidenum">
              <a:rPr lang="ru-RU" altLang="ru-RU" sz="1200" b="0"/>
              <a:pPr algn="r"/>
              <a:t>18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244740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758D77BF-4D53-4E92-8C0E-937D012044DE}" type="slidenum">
              <a:rPr lang="ru-RU" altLang="ru-RU" sz="1200" b="0"/>
              <a:pPr algn="r"/>
              <a:t>19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9225" y="784225"/>
            <a:ext cx="6869113" cy="3863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15963" y="4895850"/>
            <a:ext cx="5735637" cy="4638675"/>
          </a:xfrm>
          <a:noFill/>
        </p:spPr>
        <p:txBody>
          <a:bodyPr wrap="none" anchor="ctr"/>
          <a:lstStyle/>
          <a:p>
            <a:endParaRPr lang="be-BY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8467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18468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C947E00C-A3CB-4081-A526-67AF1EEC70E7}" type="slidenum">
              <a:rPr lang="ru-RU" altLang="ru-RU" sz="1200" b="0"/>
              <a:pPr algn="r"/>
              <a:t>20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5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20516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C3A9B40F-9055-4F16-B8BA-2B6AA5C0BEB5}" type="slidenum">
              <a:rPr lang="ru-RU" altLang="ru-RU" sz="1200" b="0"/>
              <a:pPr algn="r"/>
              <a:t>21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2019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42020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4A00C9EA-B927-459F-919B-233B2A589331}" type="slidenum">
              <a:rPr lang="ru-RU" altLang="ru-RU" sz="1200" b="0"/>
              <a:pPr algn="r"/>
              <a:t>22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7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44068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11427ED9-BCC9-46CA-9DE3-8F724BE7CBA8}" type="slidenum">
              <a:rPr lang="ru-RU" altLang="ru-RU" sz="1200" b="0"/>
              <a:pPr algn="r"/>
              <a:t>23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5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46116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6CF71AB8-25E6-4732-92D9-B51A299FF982}" type="slidenum">
              <a:rPr lang="ru-RU" altLang="ru-RU" sz="1200" b="0"/>
              <a:pPr algn="r"/>
              <a:t>24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7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23588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CF60C953-D3A8-4067-8936-53A40B24DA62}" type="slidenum">
              <a:rPr lang="ru-RU" altLang="ru-RU" sz="1200" b="0"/>
              <a:pPr algn="r"/>
              <a:t>25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1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39972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32ED7A1A-A9B8-4D01-B044-0EBFC5A44F76}" type="slidenum">
              <a:rPr lang="ru-RU" altLang="ru-RU" sz="1200" b="0"/>
              <a:pPr algn="r"/>
              <a:t>26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5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25636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985D7BCB-06A6-467C-AF1A-444026B5763C}" type="slidenum">
              <a:rPr lang="ru-RU" altLang="ru-RU" sz="1200" b="0"/>
              <a:pPr algn="r"/>
              <a:t>27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3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37924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FECC64E0-1D47-49C8-8E88-9847348B01BB}" type="slidenum">
              <a:rPr lang="ru-RU" altLang="ru-RU" sz="1200" b="0"/>
              <a:pPr algn="r"/>
              <a:t>28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3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27684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21F38E6A-6A29-4A4B-A942-377186C55E16}" type="slidenum">
              <a:rPr lang="ru-RU" altLang="ru-RU" sz="1200" b="0"/>
              <a:pPr algn="r"/>
              <a:t>29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/>
          <p:cNvSpPr txBox="1">
            <a:spLocks noGrp="1" noChangeArrowheads="1"/>
          </p:cNvSpPr>
          <p:nvPr/>
        </p:nvSpPr>
        <p:spPr bwMode="auto">
          <a:xfrm>
            <a:off x="3811588" y="9371013"/>
            <a:ext cx="2922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defTabSz="400050"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00050"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00050"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00050"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00050"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hangingPunct="0">
              <a:lnSpc>
                <a:spcPct val="93000"/>
              </a:lnSpc>
              <a:buClr>
                <a:srgbClr val="000000"/>
              </a:buClr>
              <a:buFont typeface="Times New Roman" pitchFamily="18" charset="0"/>
              <a:buNone/>
            </a:pPr>
            <a:fld id="{F3C2497B-9459-4343-A642-2336F81188F6}" type="slidenum">
              <a:rPr lang="en-US" altLang="ru-RU" sz="13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Font typeface="Times New Roman" pitchFamily="18" charset="0"/>
                <a:buNone/>
              </a:pPr>
              <a:t>3</a:t>
            </a:fld>
            <a:endParaRPr lang="en-US" altLang="ru-RU" sz="13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1075" name="Rectangle 7"/>
          <p:cNvSpPr txBox="1">
            <a:spLocks noGrp="1" noChangeArrowheads="1"/>
          </p:cNvSpPr>
          <p:nvPr/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4" tIns="44067" rIns="88134" bIns="44067" anchor="b"/>
          <a:lstStyle>
            <a:lvl1pPr defTabSz="88265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26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265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265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265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E48BFB9-28C6-4E57-A9D5-CDE2BDDB283D}" type="slidenum">
              <a:rPr lang="be-BY" altLang="ru-RU" sz="1300">
                <a:latin typeface="Arial" charset="0"/>
                <a:cs typeface="Arial" charset="0"/>
              </a:rPr>
              <a:pPr algn="r"/>
              <a:t>3</a:t>
            </a:fld>
            <a:endParaRPr lang="be-BY" altLang="ru-RU" sz="1300">
              <a:latin typeface="Arial" charset="0"/>
              <a:cs typeface="Arial" charset="0"/>
            </a:endParaRPr>
          </a:p>
        </p:txBody>
      </p:sp>
      <p:sp>
        <p:nvSpPr>
          <p:cNvPr id="1310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7888"/>
            <a:ext cx="5389563" cy="4438650"/>
          </a:xfrm>
          <a:noFill/>
        </p:spPr>
        <p:txBody>
          <a:bodyPr lIns="88134" tIns="44067" rIns="88134" bIns="44067"/>
          <a:lstStyle/>
          <a:p>
            <a:pPr eaLnBrk="1" hangingPunct="1"/>
            <a:endParaRPr lang="be-BY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5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35876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E59523DC-B045-410D-B03A-FD22252DE72C}" type="slidenum">
              <a:rPr lang="ru-RU" altLang="ru-RU" sz="1200" b="0"/>
              <a:pPr algn="r"/>
              <a:t>30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1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29732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3B2E38FF-B526-47B4-970A-F05D652E195D}" type="slidenum">
              <a:rPr lang="ru-RU" altLang="ru-RU" sz="1200" b="0"/>
              <a:pPr algn="r"/>
              <a:t>31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827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33828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ADA3FDC0-72A1-44A3-AFE9-47FDA5D88F60}" type="slidenum">
              <a:rPr lang="ru-RU" altLang="ru-RU" sz="1200" b="0"/>
              <a:pPr algn="r"/>
              <a:t>32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9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31780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941B281C-E1F5-4A62-B3DF-22CFE2864EB4}" type="slidenum">
              <a:rPr lang="ru-RU" altLang="ru-RU" sz="1200" b="0"/>
              <a:pPr algn="r"/>
              <a:t>33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4371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314372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90C86346-53A1-4819-854E-AC6E1125F601}" type="slidenum">
              <a:rPr lang="ru-RU" altLang="ru-RU" sz="1200" b="0"/>
              <a:pPr algn="r"/>
              <a:t>34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112644" name="Rectangl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7F9EED-A0AB-4B85-BBC0-A20B226BDA36}" type="slidenum">
              <a:rPr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 txBox="1">
            <a:spLocks noGrp="1" noChangeArrowheads="1"/>
          </p:cNvSpPr>
          <p:nvPr/>
        </p:nvSpPr>
        <p:spPr bwMode="auto">
          <a:xfrm>
            <a:off x="3811588" y="9371013"/>
            <a:ext cx="2922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defTabSz="400050" eaLnBrk="0" hangingPunct="0">
              <a:spcBef>
                <a:spcPct val="30000"/>
              </a:spcBef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00050" eaLnBrk="0" hangingPunct="0">
              <a:spcBef>
                <a:spcPct val="30000"/>
              </a:spcBef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00050" eaLnBrk="0" hangingPunct="0">
              <a:spcBef>
                <a:spcPct val="30000"/>
              </a:spcBef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00050" eaLnBrk="0" hangingPunct="0">
              <a:spcBef>
                <a:spcPct val="30000"/>
              </a:spcBef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00050" eaLnBrk="0" hangingPunct="0">
              <a:spcBef>
                <a:spcPct val="30000"/>
              </a:spcBef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fld id="{129132E2-3048-492E-B9A2-353EF4BD72AC}" type="slidenum">
              <a:rPr lang="en-US" altLang="ru-RU" sz="1300" b="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t>4</a:t>
            </a:fld>
            <a:endParaRPr lang="en-US" altLang="ru-RU" sz="13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4" tIns="44067" rIns="88134" bIns="44067" anchor="b"/>
          <a:lstStyle>
            <a:lvl1pPr defTabSz="8826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E2E7411-C079-4AAB-BDF5-8A7F4DD4CC87}" type="slidenum">
              <a:rPr lang="be-BY" altLang="ru-RU" sz="1300" b="0"/>
              <a:pPr algn="r" eaLnBrk="1" hangingPunct="1">
                <a:spcBef>
                  <a:spcPct val="0"/>
                </a:spcBef>
              </a:pPr>
              <a:t>4</a:t>
            </a:fld>
            <a:endParaRPr lang="be-BY" altLang="ru-RU" sz="1300" b="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7888"/>
            <a:ext cx="5389563" cy="44386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4" tIns="44067" rIns="88134" bIns="44067"/>
          <a:lstStyle/>
          <a:p>
            <a:pPr eaLnBrk="1" hangingPunct="1"/>
            <a:endParaRPr lang="be-BY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6"/>
          <p:cNvSpPr txBox="1">
            <a:spLocks noGrp="1" noChangeArrowheads="1"/>
          </p:cNvSpPr>
          <p:nvPr/>
        </p:nvSpPr>
        <p:spPr bwMode="auto">
          <a:xfrm>
            <a:off x="3811588" y="9371013"/>
            <a:ext cx="2922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defTabSz="400050"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00050"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00050"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00050"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00050"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0005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hangingPunct="0">
              <a:lnSpc>
                <a:spcPct val="93000"/>
              </a:lnSpc>
              <a:buClr>
                <a:srgbClr val="000000"/>
              </a:buClr>
              <a:buFont typeface="Times New Roman" pitchFamily="18" charset="0"/>
              <a:buNone/>
            </a:pPr>
            <a:fld id="{A91CF181-96AE-4CDC-BB2D-4D65E9DCD3C9}" type="slidenum">
              <a:rPr lang="en-US" altLang="ru-RU" sz="13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Font typeface="Times New Roman" pitchFamily="18" charset="0"/>
                <a:buNone/>
              </a:pPr>
              <a:t>5</a:t>
            </a:fld>
            <a:endParaRPr lang="en-US" altLang="ru-RU" sz="13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8723" name="Rectangle 7"/>
          <p:cNvSpPr txBox="1">
            <a:spLocks noGrp="1" noChangeArrowheads="1"/>
          </p:cNvSpPr>
          <p:nvPr/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4" tIns="44067" rIns="88134" bIns="44067" anchor="b"/>
          <a:lstStyle>
            <a:lvl1pPr defTabSz="88265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26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265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265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265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1686F91D-6CE2-4847-A032-C5A2B1EFC0EE}" type="slidenum">
              <a:rPr lang="be-BY" altLang="ru-RU" sz="1300">
                <a:latin typeface="Arial" charset="0"/>
                <a:cs typeface="Arial" charset="0"/>
              </a:rPr>
              <a:pPr algn="r"/>
              <a:t>5</a:t>
            </a:fld>
            <a:endParaRPr lang="be-BY" altLang="ru-RU" sz="1300">
              <a:latin typeface="Arial" charset="0"/>
              <a:cs typeface="Arial" charset="0"/>
            </a:endParaRPr>
          </a:p>
        </p:txBody>
      </p:sp>
      <p:sp>
        <p:nvSpPr>
          <p:cNvPr id="158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7888"/>
            <a:ext cx="5389563" cy="4438650"/>
          </a:xfrm>
          <a:noFill/>
        </p:spPr>
        <p:txBody>
          <a:bodyPr lIns="88134" tIns="44067" rIns="88134" bIns="44067"/>
          <a:lstStyle/>
          <a:p>
            <a:pPr eaLnBrk="1" hangingPunct="1"/>
            <a:endParaRPr lang="be-BY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6"/>
          <p:cNvSpPr txBox="1">
            <a:spLocks noGrp="1" noChangeArrowheads="1"/>
          </p:cNvSpPr>
          <p:nvPr/>
        </p:nvSpPr>
        <p:spPr bwMode="auto">
          <a:xfrm>
            <a:off x="3811588" y="9371013"/>
            <a:ext cx="2922587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defTabSz="400050" hangingPunct="0">
              <a:lnSpc>
                <a:spcPct val="930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635000" algn="l"/>
                <a:tab pos="1268413" algn="l"/>
                <a:tab pos="1903413" algn="l"/>
                <a:tab pos="2538413" algn="l"/>
              </a:tabLst>
            </a:pPr>
            <a:fld id="{E1908093-8627-4D4F-93A7-88C0463118D7}" type="slidenum">
              <a:rPr lang="en-US" altLang="ru-RU" sz="1300" b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defTabSz="400050" hangingPunct="0">
                <a:lnSpc>
                  <a:spcPct val="93000"/>
                </a:lnSpc>
                <a:buClr>
                  <a:srgbClr val="000000"/>
                </a:buClr>
                <a:buFont typeface="Times New Roman" pitchFamily="18" charset="0"/>
                <a:buNone/>
                <a:tabLst>
                  <a:tab pos="635000" algn="l"/>
                  <a:tab pos="1268413" algn="l"/>
                  <a:tab pos="1903413" algn="l"/>
                  <a:tab pos="2538413" algn="l"/>
                </a:tabLst>
              </a:pPr>
              <a:t>6</a:t>
            </a:fld>
            <a:endParaRPr lang="en-US" altLang="ru-RU" sz="1300" b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27683" name="Rectangle 7"/>
          <p:cNvSpPr txBox="1">
            <a:spLocks noGrp="1" noChangeArrowheads="1"/>
          </p:cNvSpPr>
          <p:nvPr/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134" tIns="44067" rIns="88134" bIns="44067" anchor="b"/>
          <a:lstStyle/>
          <a:p>
            <a:pPr algn="r" defTabSz="882650"/>
            <a:fld id="{1C947FA8-7F5A-466B-8F5C-F4936138465F}" type="slidenum">
              <a:rPr lang="be-BY" altLang="ru-RU" sz="1300" b="0">
                <a:latin typeface="Arial" charset="0"/>
                <a:cs typeface="Arial" charset="0"/>
              </a:rPr>
              <a:pPr algn="r" defTabSz="882650"/>
              <a:t>6</a:t>
            </a:fld>
            <a:endParaRPr lang="be-BY" altLang="ru-RU" sz="1300" b="0">
              <a:latin typeface="Arial" charset="0"/>
              <a:cs typeface="Arial" charset="0"/>
            </a:endParaRPr>
          </a:p>
        </p:txBody>
      </p:sp>
      <p:sp>
        <p:nvSpPr>
          <p:cNvPr id="327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7888"/>
            <a:ext cx="5389563" cy="4438650"/>
          </a:xfrm>
          <a:noFill/>
        </p:spPr>
        <p:txBody>
          <a:bodyPr lIns="88134" tIns="44067" rIns="88134" bIns="44067"/>
          <a:lstStyle/>
          <a:p>
            <a:pPr eaLnBrk="1" hangingPunct="1"/>
            <a:endParaRPr lang="be-BY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6"/>
          <p:cNvSpPr txBox="1">
            <a:spLocks noGrp="1" noChangeArrowheads="1"/>
          </p:cNvSpPr>
          <p:nvPr/>
        </p:nvSpPr>
        <p:spPr bwMode="auto">
          <a:xfrm>
            <a:off x="3811588" y="9371013"/>
            <a:ext cx="2922587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defTabSz="400050" hangingPunct="0">
              <a:lnSpc>
                <a:spcPct val="930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635000" algn="l"/>
                <a:tab pos="1268413" algn="l"/>
                <a:tab pos="1903413" algn="l"/>
                <a:tab pos="2538413" algn="l"/>
              </a:tabLst>
            </a:pPr>
            <a:fld id="{A1A3BE9C-5AB1-4414-B196-C550D276B399}" type="slidenum">
              <a:rPr lang="en-US" altLang="ru-RU" sz="1300" b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defTabSz="400050" hangingPunct="0">
                <a:lnSpc>
                  <a:spcPct val="93000"/>
                </a:lnSpc>
                <a:buClr>
                  <a:srgbClr val="000000"/>
                </a:buClr>
                <a:buFont typeface="Times New Roman" pitchFamily="18" charset="0"/>
                <a:buNone/>
                <a:tabLst>
                  <a:tab pos="635000" algn="l"/>
                  <a:tab pos="1268413" algn="l"/>
                  <a:tab pos="1903413" algn="l"/>
                  <a:tab pos="2538413" algn="l"/>
                </a:tabLst>
              </a:pPr>
              <a:t>7</a:t>
            </a:fld>
            <a:endParaRPr lang="en-US" altLang="ru-RU" sz="1300" b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2819" name="Rectangle 7"/>
          <p:cNvSpPr txBox="1">
            <a:spLocks noGrp="1" noChangeArrowheads="1"/>
          </p:cNvSpPr>
          <p:nvPr/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134" tIns="44067" rIns="88134" bIns="44067" anchor="b"/>
          <a:lstStyle/>
          <a:p>
            <a:pPr algn="r" defTabSz="882650"/>
            <a:fld id="{37787A27-8ADC-411F-8734-3E22AE9A1053}" type="slidenum">
              <a:rPr lang="be-BY" altLang="ru-RU" sz="1300" b="0">
                <a:latin typeface="Arial" charset="0"/>
                <a:cs typeface="Arial" charset="0"/>
              </a:rPr>
              <a:pPr algn="r" defTabSz="882650"/>
              <a:t>7</a:t>
            </a:fld>
            <a:endParaRPr lang="be-BY" altLang="ru-RU" sz="1300" b="0">
              <a:latin typeface="Arial" charset="0"/>
              <a:cs typeface="Arial" charset="0"/>
            </a:endParaRPr>
          </a:p>
        </p:txBody>
      </p:sp>
      <p:sp>
        <p:nvSpPr>
          <p:cNvPr id="162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7888"/>
            <a:ext cx="5389563" cy="4438650"/>
          </a:xfrm>
          <a:noFill/>
        </p:spPr>
        <p:txBody>
          <a:bodyPr lIns="88134" tIns="44067" rIns="88134" bIns="44067"/>
          <a:lstStyle/>
          <a:p>
            <a:pPr eaLnBrk="1" hangingPunct="1"/>
            <a:endParaRPr lang="be-BY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6"/>
          <p:cNvSpPr txBox="1">
            <a:spLocks noGrp="1" noChangeArrowheads="1"/>
          </p:cNvSpPr>
          <p:nvPr/>
        </p:nvSpPr>
        <p:spPr bwMode="auto">
          <a:xfrm>
            <a:off x="3811588" y="9371013"/>
            <a:ext cx="2922587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defTabSz="400050" hangingPunct="0">
              <a:lnSpc>
                <a:spcPct val="930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635000" algn="l"/>
                <a:tab pos="1268413" algn="l"/>
                <a:tab pos="1903413" algn="l"/>
                <a:tab pos="2538413" algn="l"/>
              </a:tabLst>
            </a:pPr>
            <a:fld id="{9580D051-39B1-4CBA-9D59-D10C98A1A067}" type="slidenum">
              <a:rPr lang="en-US" altLang="ru-RU" sz="1300" b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defTabSz="400050" hangingPunct="0">
                <a:lnSpc>
                  <a:spcPct val="93000"/>
                </a:lnSpc>
                <a:buClr>
                  <a:srgbClr val="000000"/>
                </a:buClr>
                <a:buFont typeface="Times New Roman" pitchFamily="18" charset="0"/>
                <a:buNone/>
                <a:tabLst>
                  <a:tab pos="635000" algn="l"/>
                  <a:tab pos="1268413" algn="l"/>
                  <a:tab pos="1903413" algn="l"/>
                  <a:tab pos="2538413" algn="l"/>
                </a:tabLst>
              </a:pPr>
              <a:t>8</a:t>
            </a:fld>
            <a:endParaRPr lang="en-US" altLang="ru-RU" sz="1300" b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71011" name="Rectangle 7"/>
          <p:cNvSpPr txBox="1">
            <a:spLocks noGrp="1" noChangeArrowheads="1"/>
          </p:cNvSpPr>
          <p:nvPr/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134" tIns="44067" rIns="88134" bIns="44067" anchor="b"/>
          <a:lstStyle/>
          <a:p>
            <a:pPr algn="r" defTabSz="882650"/>
            <a:fld id="{32F36431-0C1C-447D-8708-6CDAF08B9B18}" type="slidenum">
              <a:rPr lang="be-BY" altLang="ru-RU" sz="1300" b="0">
                <a:latin typeface="Arial" charset="0"/>
                <a:cs typeface="Arial" charset="0"/>
              </a:rPr>
              <a:pPr algn="r" defTabSz="882650"/>
              <a:t>8</a:t>
            </a:fld>
            <a:endParaRPr lang="be-BY" altLang="ru-RU" sz="1300" b="0">
              <a:latin typeface="Arial" charset="0"/>
              <a:cs typeface="Arial" charset="0"/>
            </a:endParaRPr>
          </a:p>
        </p:txBody>
      </p:sp>
      <p:sp>
        <p:nvSpPr>
          <p:cNvPr id="171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7888"/>
            <a:ext cx="5389563" cy="4438650"/>
          </a:xfrm>
          <a:noFill/>
        </p:spPr>
        <p:txBody>
          <a:bodyPr lIns="88134" tIns="44067" rIns="88134" bIns="44067"/>
          <a:lstStyle/>
          <a:p>
            <a:pPr eaLnBrk="1" hangingPunct="1"/>
            <a:endParaRPr lang="be-BY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e-BY" altLang="ru-RU" smtClean="0"/>
          </a:p>
        </p:txBody>
      </p:sp>
      <p:sp>
        <p:nvSpPr>
          <p:cNvPr id="166916" name="Rectangl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b"/>
          <a:lstStyle/>
          <a:p>
            <a:pPr algn="r"/>
            <a:fld id="{186DC115-ACFC-4A66-94DE-1FA22CDAFA1D}" type="slidenum">
              <a:rPr lang="ru-RU" altLang="ru-RU" sz="1200" b="0"/>
              <a:pPr algn="r"/>
              <a:t>9</a:t>
            </a:fld>
            <a:endParaRPr lang="ru-RU" altLang="ru-RU" sz="12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7B1F9-8C81-4532-A31F-6EBF31190E83}" type="datetime1">
              <a:rPr/>
              <a:pPr>
                <a:defRPr/>
              </a:pPr>
              <a:t>29.08.2023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E7435-CDA9-4546-9F44-E136282D7B0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5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6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/>
          <a:lstStyle>
            <a:lvl1pPr eaLnBrk="1" latinLnBrk="0" hangingPunct="1">
              <a:buNone/>
              <a:defRPr kumimoji="0" lang="ru-RU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ru-RU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ru-RU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 eaLnBrk="1" latinLnBrk="0" hangingPunct="1">
              <a:buNone/>
              <a:defRPr kumimoji="0" lang="ru-RU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923BED-F19A-48CD-B4CF-97F66053E3ED}" type="datetime1">
              <a:rPr/>
              <a:pPr>
                <a:defRPr/>
              </a:pPr>
              <a:t>29.08.2023</a:t>
            </a:fld>
            <a:endParaRPr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7050"/>
          </a:xfrm>
        </p:spPr>
        <p:txBody>
          <a:bodyPr>
            <a:noAutofit/>
          </a:bodyPr>
          <a:lstStyle>
            <a:lvl1pPr eaLnBrk="1" latinLnBrk="0" hangingPunct="1">
              <a:defRPr kumimoji="0" lang="ru-RU" sz="240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2F53DF4-3590-485C-97D7-E89559CB71F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/>
          <a:lstStyle>
            <a:lvl1pPr eaLnBrk="1" latinLnBrk="0" hangingPunct="1">
              <a:defRPr kumimoji="0" lang="ru-RU"/>
            </a:lvl1pPr>
            <a:extLst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ru-RU"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ru-RU"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C7ABC217-1DCF-4B09-BCA6-B20CCD3358C1}" type="datetime1">
              <a:rPr/>
              <a:pPr>
                <a:defRPr/>
              </a:pPr>
              <a:t>29.08.2023</a:t>
            </a:fld>
            <a:endParaRPr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1666B36A-C7B7-4736-A447-50482506974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B0856-DF78-480A-AE4D-2932BDDB3650}" type="datetime1">
              <a:rPr/>
              <a:pPr>
                <a:defRPr/>
              </a:pPr>
              <a:t>29.08.2023</a:t>
            </a:fld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7022E-C751-49C7-AC97-4A2AF61A9A4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/>
          <a:lstStyle>
            <a:lvl1pPr algn="l" eaLnBrk="1" latinLnBrk="0" hangingPunct="1">
              <a:buNone/>
              <a:defRPr kumimoji="0" lang="ru-RU" sz="4200" b="0"/>
            </a:lvl1pPr>
            <a:extLst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ru-RU" sz="1800"/>
            </a:lvl1pPr>
            <a:lvl2pPr eaLnBrk="1" latinLnBrk="0" hangingPunct="1">
              <a:buNone/>
              <a:defRPr kumimoji="0" lang="ru-RU" sz="1200"/>
            </a:lvl2pPr>
            <a:lvl3pPr eaLnBrk="1" latinLnBrk="0" hangingPunct="1">
              <a:buNone/>
              <a:defRPr kumimoji="0" lang="ru-RU" sz="1000"/>
            </a:lvl3pPr>
            <a:lvl4pPr eaLnBrk="1" latinLnBrk="0" hangingPunct="1">
              <a:buNone/>
              <a:defRPr kumimoji="0" lang="ru-RU" sz="900"/>
            </a:lvl4pPr>
            <a:lvl5pPr eaLnBrk="1" latinLnBrk="0" hangingPunct="1">
              <a:buNone/>
              <a:defRPr kumimoji="0" lang="ru-RU"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A6C1F-A4EA-4574-A28B-E1785DE7F7EE}" type="datetime1">
              <a:rPr/>
              <a:pPr>
                <a:defRPr/>
              </a:pPr>
              <a:t>29.08.2023</a:t>
            </a:fld>
            <a:endParaRPr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E9989-F1D4-45B0-86E1-46D65170AE4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0" y="1095375"/>
            <a:ext cx="9144000" cy="2397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6" name="Rectangle 7"/>
          <p:cNvSpPr/>
          <p:nvPr/>
        </p:nvSpPr>
        <p:spPr>
          <a:xfrm>
            <a:off x="0" y="1128713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" name="Rectangle 8"/>
          <p:cNvSpPr/>
          <p:nvPr/>
        </p:nvSpPr>
        <p:spPr>
          <a:xfrm>
            <a:off x="590550" y="1128713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" name="Rectangle 7"/>
          <p:cNvSpPr/>
          <p:nvPr/>
        </p:nvSpPr>
        <p:spPr>
          <a:xfrm>
            <a:off x="-9525" y="3429000"/>
            <a:ext cx="9144000" cy="66516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" name="Rectangle 8"/>
          <p:cNvSpPr/>
          <p:nvPr/>
        </p:nvSpPr>
        <p:spPr>
          <a:xfrm>
            <a:off x="-9525" y="3497263"/>
            <a:ext cx="1463675" cy="5349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0" name="Rectangle 9"/>
          <p:cNvSpPr/>
          <p:nvPr/>
        </p:nvSpPr>
        <p:spPr>
          <a:xfrm>
            <a:off x="1544638" y="3490913"/>
            <a:ext cx="7589837" cy="534987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>
            <a:normAutofit/>
          </a:bodyPr>
          <a:lstStyle>
            <a:lvl1pPr eaLnBrk="1" latinLnBrk="0" hangingPunct="1">
              <a:buNone/>
              <a:defRPr kumimoji="0" lang="ru-RU"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ru-RU" sz="1700"/>
            </a:lvl1pPr>
            <a:lvl2pPr eaLnBrk="1" latinLnBrk="0" hangingPunct="1">
              <a:buFontTx/>
              <a:buNone/>
              <a:defRPr kumimoji="0" lang="ru-RU" sz="1200"/>
            </a:lvl2pPr>
            <a:lvl3pPr eaLnBrk="1" latinLnBrk="0" hangingPunct="1">
              <a:buFontTx/>
              <a:buNone/>
              <a:defRPr kumimoji="0" lang="ru-RU" sz="1000"/>
            </a:lvl3pPr>
            <a:lvl4pPr eaLnBrk="1" latinLnBrk="0" hangingPunct="1">
              <a:buFontTx/>
              <a:buNone/>
              <a:defRPr kumimoji="0" lang="ru-RU" sz="900"/>
            </a:lvl4pPr>
            <a:lvl5pPr eaLnBrk="1" latinLnBrk="0" hangingPunct="1">
              <a:buFontTx/>
              <a:buNone/>
              <a:defRPr kumimoji="0" lang="ru-RU"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 eaLnBrk="1" latinLnBrk="0" hangingPunct="1">
              <a:buNone/>
              <a:defRPr kumimoji="0" lang="ru-RU"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4638"/>
          </a:xfrm>
        </p:spPr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4A3FDCDF-7AD3-4F05-AA06-5EC1D5B2F653}" type="datetime1">
              <a:rPr/>
              <a:pPr>
                <a:defRPr/>
              </a:pPr>
              <a:t>29.08.2023</a:t>
            </a:fld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8"/>
            <a:ext cx="1447800" cy="498475"/>
          </a:xfrm>
        </p:spPr>
        <p:txBody>
          <a:bodyPr rtlCol="0"/>
          <a:lstStyle>
            <a:lvl1pPr eaLnBrk="1" latinLnBrk="0" hangingPunct="1">
              <a:defRPr kumimoji="0" lang="ru-RU" sz="2800"/>
            </a:lvl1pPr>
            <a:extLst/>
          </a:lstStyle>
          <a:p>
            <a:pPr>
              <a:defRPr/>
            </a:pPr>
            <a:fld id="{E47890CC-8D24-46B1-BFBA-575E91605F7B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300"/>
            <a:ext cx="457200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3CC5E-E88B-4CA3-99A6-BB7C843B5EE1}" type="datetime1">
              <a:rPr/>
              <a:pPr>
                <a:defRPr/>
              </a:pPr>
              <a:t>29.08.2023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2BDC1-4071-463B-AF2E-C8E6CFDC9F1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0066">
                <a:gamma/>
                <a:shade val="46275"/>
                <a:invGamma/>
              </a:srgbClr>
            </a:gs>
            <a:gs pos="100000">
              <a:srgbClr val="6600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352550"/>
            <a:ext cx="81534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ru-RU" sz="1400" b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45991099-328D-4908-A990-F7B0D92FFC1B}" type="datetime1">
              <a:rPr/>
              <a:pPr>
                <a:defRPr/>
              </a:pPr>
              <a:t>29.08.2023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4686300"/>
            <a:ext cx="5421313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be-BY" altLang="ru-RU"/>
          </a:p>
        </p:txBody>
      </p:sp>
      <p:sp>
        <p:nvSpPr>
          <p:cNvPr id="7" name="Rectangle 6"/>
          <p:cNvSpPr/>
          <p:nvPr/>
        </p:nvSpPr>
        <p:spPr>
          <a:xfrm>
            <a:off x="0" y="1095375"/>
            <a:ext cx="9144000" cy="2397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" name="Rectangle 7"/>
          <p:cNvSpPr/>
          <p:nvPr/>
        </p:nvSpPr>
        <p:spPr>
          <a:xfrm>
            <a:off x="0" y="1128713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" name="Rectangle 8"/>
          <p:cNvSpPr/>
          <p:nvPr/>
        </p:nvSpPr>
        <p:spPr>
          <a:xfrm>
            <a:off x="590550" y="1128713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950"/>
            <a:ext cx="533400" cy="182563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ru-RU" sz="1400" b="1">
                <a:solidFill>
                  <a:srgbClr val="FFFFFF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3444A06-554D-4E4A-A92F-EE85621C74D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33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17475"/>
            <a:ext cx="815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19" r:id="rId4"/>
    <p:sldLayoutId id="2147483818" r:id="rId5"/>
    <p:sldLayoutId id="2147483823" r:id="rId6"/>
    <p:sldLayoutId id="2147483817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" pitchFamily="34" charset="0"/>
        </a:defRPr>
      </a:lvl9pPr>
      <a:extLst/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lang="ru-RU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ru-RU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ru-RU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FEB80A"/>
        </a:buClr>
        <a:buSzPct val="75000"/>
        <a:buFont typeface="Wingdings" pitchFamily="2" charset="2"/>
        <a:buChar char="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ADDC"/>
        </a:buClr>
        <a:buSzPct val="65000"/>
        <a:buFont typeface="Wingdings" pitchFamily="2" charset="2"/>
        <a:buChar char="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ytova@inp.bsu.b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https://net.inpnet.ne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elnet.by/" TargetMode="External"/><Relationship Id="rId5" Type="http://schemas.openxmlformats.org/officeDocument/2006/relationships/hyperlink" Target="https://belnet.bsu.by/" TargetMode="Externa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emf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https://net.inpnet.ne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elnet.by/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ea.org/ru/temy/upravlenie-yadernymi-znaniyam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sytova@inp.bsu.by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hyperlink" Target="https://www.iaea.org/topics/nuclear-knowledge-management" TargetMode="External"/><Relationship Id="rId7" Type="http://schemas.openxmlformats.org/officeDocument/2006/relationships/image" Target="../media/image9.jpeg"/><Relationship Id="rId12" Type="http://schemas.openxmlformats.org/officeDocument/2006/relationships/image" Target="../media/image14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atomic-energy.ru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emf"/><Relationship Id="rId4" Type="http://schemas.openxmlformats.org/officeDocument/2006/relationships/hyperlink" Target="https://www.iaea.org/" TargetMode="External"/><Relationship Id="rId9" Type="http://schemas.openxmlformats.org/officeDocument/2006/relationships/hyperlink" Target="http://jinr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/>
          </p:cNvSpPr>
          <p:nvPr>
            <p:ph type="title" idx="4294967295"/>
          </p:nvPr>
        </p:nvSpPr>
        <p:spPr>
          <a:xfrm>
            <a:off x="539750" y="1563688"/>
            <a:ext cx="8496300" cy="1295400"/>
          </a:xfrm>
          <a:noFill/>
          <a:ln/>
        </p:spPr>
        <p:txBody>
          <a:bodyPr/>
          <a:lstStyle/>
          <a:p>
            <a:pPr eaLnBrk="1" hangingPunct="1"/>
            <a:r>
              <a:rPr lang="en-US" altLang="ru-RU" sz="3200" b="1" dirty="0" smtClean="0">
                <a:solidFill>
                  <a:schemeClr val="accent1"/>
                </a:solidFill>
                <a:latin typeface="Arial" charset="0"/>
              </a:rPr>
              <a:t>Future of Nuclear Knowledge in Belarus and Nuclear Knowledge for Future</a:t>
            </a:r>
            <a:endParaRPr altLang="ru-RU" sz="3400" b="1" dirty="0" smtClean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7172" name="Rectangle 4"/>
          <p:cNvSpPr>
            <a:spLocks noGrp="1"/>
          </p:cNvSpPr>
          <p:nvPr>
            <p:ph type="subTitle" idx="4294967295"/>
          </p:nvPr>
        </p:nvSpPr>
        <p:spPr>
          <a:xfrm>
            <a:off x="2700338" y="4433888"/>
            <a:ext cx="6264275" cy="514350"/>
          </a:xfrm>
        </p:spPr>
        <p:txBody>
          <a:bodyPr anchor="ctr"/>
          <a:lstStyle/>
          <a:p>
            <a:pPr marL="0" indent="0">
              <a:buFont typeface="Wingdings" pitchFamily="2" charset="2"/>
              <a:buNone/>
            </a:pPr>
            <a:r>
              <a:rPr lang="en-US" altLang="ru-RU" sz="1600" b="1" i="1" smtClean="0">
                <a:solidFill>
                  <a:schemeClr val="accent1"/>
                </a:solidFill>
                <a:latin typeface="Arial" charset="0"/>
              </a:rPr>
              <a:t>S</a:t>
            </a:r>
            <a:r>
              <a:rPr altLang="ru-RU" sz="1600" b="1" i="1" smtClean="0">
                <a:solidFill>
                  <a:schemeClr val="accent1"/>
                </a:solidFill>
                <a:latin typeface="Arial" charset="0"/>
              </a:rPr>
              <a:t>v</a:t>
            </a:r>
            <a:r>
              <a:rPr lang="en-US" altLang="ru-RU" sz="1600" b="1" i="1" smtClean="0">
                <a:solidFill>
                  <a:schemeClr val="accent1"/>
                </a:solidFill>
                <a:latin typeface="Arial" charset="0"/>
              </a:rPr>
              <a:t>etla</a:t>
            </a:r>
            <a:r>
              <a:rPr altLang="ru-RU" sz="1600" b="1" i="1" smtClean="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altLang="ru-RU" sz="1600" b="1" i="1" smtClean="0">
                <a:solidFill>
                  <a:schemeClr val="accent1"/>
                </a:solidFill>
                <a:latin typeface="Arial" charset="0"/>
              </a:rPr>
              <a:t>a Sytova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ru-RU" sz="1600" b="1" i="1" smtClean="0">
                <a:solidFill>
                  <a:schemeClr val="accent1"/>
                </a:solidFill>
                <a:latin typeface="Arial" charset="0"/>
              </a:rPr>
              <a:t>Institute for Nuclear Proble</a:t>
            </a:r>
            <a:r>
              <a:rPr altLang="ru-RU" sz="1600" b="1" i="1" smtClean="0">
                <a:solidFill>
                  <a:schemeClr val="accent1"/>
                </a:solidFill>
                <a:latin typeface="Arial" charset="0"/>
              </a:rPr>
              <a:t>m</a:t>
            </a:r>
            <a:r>
              <a:rPr lang="en-US" altLang="ru-RU" sz="1600" b="1" i="1" smtClean="0">
                <a:solidFill>
                  <a:schemeClr val="accent1"/>
                </a:solidFill>
                <a:latin typeface="Arial" charset="0"/>
              </a:rPr>
              <a:t>s, Belarusian State University </a:t>
            </a:r>
            <a:endParaRPr altLang="ru-RU" sz="1600" b="1" i="1" smtClean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28588" y="4587875"/>
            <a:ext cx="204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333399"/>
                </a:solidFill>
                <a:hlinkClick r:id="rId3"/>
              </a:rPr>
              <a:t>sytova@inp.bsu.by</a:t>
            </a:r>
            <a:r>
              <a:rPr lang="ru-RU" altLang="ru-RU">
                <a:solidFill>
                  <a:srgbClr val="333399"/>
                </a:solidFill>
              </a:rPr>
              <a:t> </a:t>
            </a:r>
            <a:endParaRPr lang="be-BY" altLang="ru-RU">
              <a:solidFill>
                <a:srgbClr val="333399"/>
              </a:solidFill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8208912" y="51470"/>
            <a:ext cx="899592" cy="864096"/>
            <a:chOff x="8280920" y="-20538"/>
            <a:chExt cx="899592" cy="86409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8280920" y="-20538"/>
              <a:ext cx="899592" cy="864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186" name="Picture 18" descr="The XV-th International School-Conference &quot;The Actual Problems of Microworld Physics&quot;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80920" y="-20538"/>
              <a:ext cx="864096" cy="832677"/>
            </a:xfrm>
            <a:prstGeom prst="rect">
              <a:avLst/>
            </a:prstGeom>
            <a:noFill/>
          </p:spPr>
        </p:pic>
      </p:grp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827088" y="123825"/>
            <a:ext cx="6985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be-BY">
                <a:solidFill>
                  <a:srgbClr val="FFFFFF"/>
                </a:solidFill>
              </a:rPr>
              <a:t>The XV-th International School-Conference </a:t>
            </a:r>
            <a:endParaRPr lang="en-US">
              <a:solidFill>
                <a:srgbClr val="FFFFFF"/>
              </a:solidFill>
            </a:endParaRPr>
          </a:p>
          <a:p>
            <a:pPr algn="r"/>
            <a:r>
              <a:rPr lang="be-BY">
                <a:solidFill>
                  <a:srgbClr val="FFFFFF"/>
                </a:solidFill>
              </a:rPr>
              <a:t>"The Actual Problems of Microworld Physics"</a:t>
            </a:r>
            <a:r>
              <a:rPr lang="be-BY"/>
              <a:t> </a:t>
            </a:r>
          </a:p>
          <a:p>
            <a:r>
              <a:rPr lang="be-BY"/>
              <a:t/>
            </a:r>
            <a:br>
              <a:rPr lang="be-BY"/>
            </a:br>
            <a:endParaRPr lang="be-B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1" name="Rectangle 3"/>
          <p:cNvSpPr>
            <a:spLocks noChangeArrowheads="1"/>
          </p:cNvSpPr>
          <p:nvPr/>
        </p:nvSpPr>
        <p:spPr bwMode="auto">
          <a:xfrm>
            <a:off x="755650" y="428625"/>
            <a:ext cx="8208963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 altLang="ru-RU" sz="2800" b="0">
                <a:solidFill>
                  <a:schemeClr val="accent1"/>
                </a:solidFill>
              </a:rPr>
              <a:t>Белорусский портал  ядерных  знаний  BelNET:  вчера,  сегодня,  завтра</a:t>
            </a:r>
            <a:endParaRPr lang="en-US" sz="2800" b="0">
              <a:solidFill>
                <a:schemeClr val="accent1"/>
              </a:solidFill>
            </a:endParaRPr>
          </a:p>
        </p:txBody>
      </p:sp>
      <p:pic>
        <p:nvPicPr>
          <p:cNvPr id="309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360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309253" name="Text Box 5"/>
          <p:cNvSpPr txBox="1">
            <a:spLocks noChangeArrowheads="1"/>
          </p:cNvSpPr>
          <p:nvPr/>
        </p:nvSpPr>
        <p:spPr bwMode="auto">
          <a:xfrm>
            <a:off x="0" y="1123950"/>
            <a:ext cx="533400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</a:tabLst>
            </a:pPr>
            <a:fld id="{6A36BD88-A92B-4A20-8A0A-AB5666A6C553}" type="slidenum">
              <a:rPr lang="ru-RU" sz="1400">
                <a:solidFill>
                  <a:srgbClr val="FFFFFF"/>
                </a:solidFill>
              </a:rPr>
              <a:pPr algn="ct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9263" algn="l"/>
                </a:tabLst>
              </a:pPr>
              <a:t>10</a:t>
            </a:fld>
            <a:endParaRPr lang="ru-RU" sz="1400">
              <a:solidFill>
                <a:srgbClr val="FFFFFF"/>
              </a:solidFill>
            </a:endParaRPr>
          </a:p>
        </p:txBody>
      </p:sp>
      <p:pic>
        <p:nvPicPr>
          <p:cNvPr id="309267" name="Picture 19"/>
          <p:cNvPicPr>
            <a:picLocks noChangeAspect="1" noChangeArrowheads="1"/>
          </p:cNvPicPr>
          <p:nvPr/>
        </p:nvPicPr>
        <p:blipFill>
          <a:blip r:embed="rId4" cstate="print"/>
          <a:srcRect t="10492" r="1991" b="36589"/>
          <a:stretch>
            <a:fillRect/>
          </a:stretch>
        </p:blipFill>
        <p:spPr bwMode="auto">
          <a:xfrm>
            <a:off x="179512" y="2476049"/>
            <a:ext cx="6587028" cy="266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1520" y="1419622"/>
            <a:ext cx="3145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5"/>
              </a:rPr>
              <a:t>https://belnet.bsu.by/</a:t>
            </a:r>
            <a:r>
              <a:rPr lang="en-US" sz="2400" dirty="0" smtClean="0"/>
              <a:t> 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12160" y="1419622"/>
            <a:ext cx="3009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6"/>
              </a:rPr>
              <a:t>https://belnet.by/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1923678"/>
            <a:ext cx="3749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7"/>
              </a:rPr>
              <a:t>https://net.inpnet.net/</a:t>
            </a:r>
            <a:r>
              <a:rPr lang="en-US" sz="2800" dirty="0" smtClean="0"/>
              <a:t> </a:t>
            </a:r>
            <a:endParaRPr lang="ru-RU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3"/>
      <p:bldP spid="12" grpId="1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25664D7F-B190-43D1-A245-A9CB56C5FD87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11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326665" name="AutoShape 9" descr="+SQZQPoFaT7o9eqvaM4Efoz+HYlEyfRLcyq3POOS1T8A7CfUMrReHfkAAAAAElFTkSuQmCC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26666" name="AutoShape 10" descr="+SQZQPoFaT7o9eqvaM4Efoz+HYlEyfRLcyq3POOS1T8A7CfUMrReHfkAAAAAElFTkSuQmCC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360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55650" y="195486"/>
            <a:ext cx="8208963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 sz="2800" b="0" dirty="0" smtClean="0">
                <a:solidFill>
                  <a:schemeClr val="accent1"/>
                </a:solidFill>
              </a:rPr>
              <a:t>Система управления ядерными знаниями</a:t>
            </a:r>
          </a:p>
          <a:p>
            <a:pPr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 sz="2800" b="0" dirty="0" smtClean="0">
                <a:solidFill>
                  <a:schemeClr val="accent1"/>
                </a:solidFill>
              </a:rPr>
              <a:t>в Республике Беларусь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1347614"/>
            <a:ext cx="903649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 i="1" u="sng" dirty="0" smtClean="0">
                <a:solidFill>
                  <a:srgbClr val="FFFF00"/>
                </a:solidFill>
              </a:rPr>
              <a:t>Руководство</a:t>
            </a:r>
            <a:r>
              <a:rPr lang="ru-RU" sz="1300" b="0" dirty="0" smtClean="0">
                <a:solidFill>
                  <a:srgbClr val="FFFFFF"/>
                </a:solidFill>
              </a:rPr>
              <a:t> - Департамент  </a:t>
            </a:r>
            <a:r>
              <a:rPr lang="be-BY" sz="1300" b="0" dirty="0" smtClean="0">
                <a:solidFill>
                  <a:srgbClr val="FFFFFF"/>
                </a:solidFill>
              </a:rPr>
              <a:t>по ядерной и радиационной безопасности Министерства по чрезвычайным ситуациям Республики Беларусь (Госатомнадзор)</a:t>
            </a:r>
            <a:endParaRPr lang="ru-RU" sz="1300" b="0" dirty="0" smtClean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300" i="1" u="sng" dirty="0" smtClean="0">
                <a:solidFill>
                  <a:srgbClr val="FFFF00"/>
                </a:solidFill>
              </a:rPr>
              <a:t>Инфраструктура</a:t>
            </a:r>
            <a:r>
              <a:rPr lang="ru-RU" sz="1300" b="0" dirty="0" smtClean="0">
                <a:solidFill>
                  <a:srgbClr val="FFFFFF"/>
                </a:solidFill>
              </a:rPr>
              <a:t>  -  создаваемый </a:t>
            </a:r>
            <a:r>
              <a:rPr lang="ru-RU" sz="1300" i="1" dirty="0" smtClean="0">
                <a:solidFill>
                  <a:srgbClr val="FFFFFF"/>
                </a:solidFill>
              </a:rPr>
              <a:t>национальный электронный портал практических ядерных знаний </a:t>
            </a:r>
            <a:r>
              <a:rPr lang="ru-RU" sz="1300" b="0" dirty="0" smtClean="0">
                <a:solidFill>
                  <a:srgbClr val="FFFFFF"/>
                </a:solidFill>
              </a:rPr>
              <a:t>на основе портала ядерных знаний </a:t>
            </a:r>
            <a:r>
              <a:rPr lang="en-US" sz="1300" b="0" dirty="0" err="1" smtClean="0">
                <a:solidFill>
                  <a:srgbClr val="FFFFFF"/>
                </a:solidFill>
              </a:rPr>
              <a:t>BelNET</a:t>
            </a:r>
            <a:endParaRPr lang="en-US" sz="1300" b="0" dirty="0" smtClean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300" i="1" u="sng" dirty="0" smtClean="0">
                <a:solidFill>
                  <a:srgbClr val="FFFF00"/>
                </a:solidFill>
              </a:rPr>
              <a:t>Пользователи и участники СУЯЗ</a:t>
            </a:r>
            <a:r>
              <a:rPr lang="ru-RU" sz="1300" b="0" dirty="0" smtClean="0">
                <a:solidFill>
                  <a:srgbClr val="FFFF00"/>
                </a:solidFill>
              </a:rPr>
              <a:t> </a:t>
            </a:r>
            <a:r>
              <a:rPr lang="ru-RU" sz="1300" b="0" dirty="0" smtClean="0">
                <a:solidFill>
                  <a:srgbClr val="FFFFFF"/>
                </a:solidFill>
              </a:rPr>
              <a:t>- </a:t>
            </a:r>
            <a:r>
              <a:rPr lang="be-BY" sz="1300" b="0" dirty="0" smtClean="0">
                <a:solidFill>
                  <a:srgbClr val="FFFFFF"/>
                </a:solidFill>
              </a:rPr>
              <a:t>Госатомнадзор</a:t>
            </a:r>
            <a:r>
              <a:rPr lang="ru-RU" sz="1300" b="0" dirty="0" smtClean="0">
                <a:solidFill>
                  <a:srgbClr val="FFFFFF"/>
                </a:solidFill>
              </a:rPr>
              <a:t>, министерства и ведомства Республики Беларусь, предприятия и организации Республики Беларусь, осуществляющие свою деятельность с использованием источников ионизирующего излучения и ядерных материалов, специалисты и эксперты в области ядерных знаний, организации технической поддержки Госатомнадзора,  научные и технические работники, студенты вузов, широкая аудитория заинтересованных пользователей</a:t>
            </a:r>
            <a:r>
              <a:rPr lang="ru-RU" sz="1300" dirty="0" smtClean="0">
                <a:solidFill>
                  <a:srgbClr val="FFFFFF"/>
                </a:solidFill>
              </a:rPr>
              <a:t>.</a:t>
            </a:r>
            <a:endParaRPr lang="ru-RU" sz="1300" b="0" dirty="0" smtClean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300" i="1" u="sng" dirty="0" smtClean="0">
                <a:solidFill>
                  <a:srgbClr val="FFFF00"/>
                </a:solidFill>
              </a:rPr>
              <a:t>Основное назначение создаваемого портала </a:t>
            </a:r>
            <a:r>
              <a:rPr lang="ru-RU" sz="1300" b="0" dirty="0" smtClean="0">
                <a:solidFill>
                  <a:srgbClr val="FFFFFF"/>
                </a:solidFill>
              </a:rPr>
              <a:t>– </a:t>
            </a:r>
            <a:r>
              <a:rPr lang="be-BY" sz="1300" b="0" dirty="0" smtClean="0">
                <a:solidFill>
                  <a:srgbClr val="FFFFFF"/>
                </a:solidFill>
              </a:rPr>
              <a:t>содействие распространению </a:t>
            </a:r>
            <a:r>
              <a:rPr lang="ru-RU" sz="1300" b="0" dirty="0" smtClean="0">
                <a:solidFill>
                  <a:srgbClr val="FFFFFF"/>
                </a:solidFill>
              </a:rPr>
              <a:t>ядерных </a:t>
            </a:r>
            <a:r>
              <a:rPr lang="be-BY" sz="1300" b="0" dirty="0" smtClean="0">
                <a:solidFill>
                  <a:srgbClr val="FFFFFF"/>
                </a:solidFill>
              </a:rPr>
              <a:t>знаний</a:t>
            </a:r>
            <a:r>
              <a:rPr lang="ru-RU" sz="1300" b="0" dirty="0" smtClean="0">
                <a:solidFill>
                  <a:srgbClr val="FFFFFF"/>
                </a:solidFill>
              </a:rPr>
              <a:t> с учетом белорусской специфики, истории и опыта</a:t>
            </a:r>
            <a:r>
              <a:rPr lang="be-BY" sz="1300" b="0" dirty="0" smtClean="0">
                <a:solidFill>
                  <a:srgbClr val="FFFFFF"/>
                </a:solidFill>
              </a:rPr>
              <a:t>, обмен научными </a:t>
            </a:r>
            <a:r>
              <a:rPr lang="ru-RU" sz="1300" b="0" dirty="0" smtClean="0">
                <a:solidFill>
                  <a:srgbClr val="FFFFFF"/>
                </a:solidFill>
              </a:rPr>
              <a:t>и научно-техническими </a:t>
            </a:r>
            <a:r>
              <a:rPr lang="be-BY" sz="1300" b="0" dirty="0" smtClean="0">
                <a:solidFill>
                  <a:srgbClr val="FFFFFF"/>
                </a:solidFill>
              </a:rPr>
              <a:t>работами, повышение результативности и эффективности </a:t>
            </a:r>
            <a:r>
              <a:rPr lang="ru-RU" sz="1300" b="0" dirty="0" smtClean="0">
                <a:solidFill>
                  <a:srgbClr val="FFFFFF"/>
                </a:solidFill>
              </a:rPr>
              <a:t>в области </a:t>
            </a:r>
            <a:r>
              <a:rPr lang="be-BY" sz="1300" b="0" dirty="0" smtClean="0">
                <a:solidFill>
                  <a:srgbClr val="FFFFFF"/>
                </a:solidFill>
              </a:rPr>
              <a:t>научных исследований</a:t>
            </a:r>
            <a:r>
              <a:rPr lang="ru-RU" sz="1300" b="0" dirty="0" smtClean="0">
                <a:solidFill>
                  <a:srgbClr val="FFFFFF"/>
                </a:solidFill>
              </a:rPr>
              <a:t> и ядерных технологий</a:t>
            </a:r>
            <a:r>
              <a:rPr lang="be-BY" sz="1300" b="0" dirty="0" smtClean="0">
                <a:solidFill>
                  <a:srgbClr val="FFFFFF"/>
                </a:solidFill>
              </a:rPr>
              <a:t>, повышение качества коммуникации и транспарентность, повышени</a:t>
            </a:r>
            <a:r>
              <a:rPr lang="ru-RU" sz="1300" b="0" dirty="0" smtClean="0">
                <a:solidFill>
                  <a:srgbClr val="FFFFFF"/>
                </a:solidFill>
              </a:rPr>
              <a:t>е</a:t>
            </a:r>
            <a:r>
              <a:rPr lang="be-BY" sz="1300" b="0" dirty="0" smtClean="0">
                <a:solidFill>
                  <a:srgbClr val="FFFFFF"/>
                </a:solidFill>
              </a:rPr>
              <a:t> уровня и интенсивности информационного обмена в </a:t>
            </a:r>
            <a:r>
              <a:rPr lang="ru-RU" sz="1300" b="0" dirty="0" smtClean="0">
                <a:solidFill>
                  <a:srgbClr val="FFFFFF"/>
                </a:solidFill>
              </a:rPr>
              <a:t>области ядерных знаний, обеспечение методической и технической поддержки организаций, использующих в своей деятельности ядерные технологии. </a:t>
            </a:r>
            <a:endParaRPr lang="en-US" sz="1300" b="0" dirty="0" smtClean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300" i="1" u="sng" dirty="0" smtClean="0">
                <a:solidFill>
                  <a:schemeClr val="accent1"/>
                </a:solidFill>
              </a:rPr>
              <a:t>Результат</a:t>
            </a:r>
            <a:r>
              <a:rPr lang="ru-RU" sz="1300" b="0" dirty="0" smtClean="0">
                <a:solidFill>
                  <a:srgbClr val="FFFFFF"/>
                </a:solidFill>
              </a:rPr>
              <a:t> </a:t>
            </a:r>
            <a:r>
              <a:rPr lang="ru-RU" sz="1300" b="0" dirty="0" smtClean="0">
                <a:solidFill>
                  <a:srgbClr val="FFFFFF"/>
                </a:solidFill>
              </a:rPr>
              <a:t>– </a:t>
            </a:r>
            <a:r>
              <a:rPr lang="ru-RU" sz="1300" i="1" dirty="0" smtClean="0">
                <a:solidFill>
                  <a:srgbClr val="FFFFFF"/>
                </a:solidFill>
              </a:rPr>
              <a:t>превращение менеджмента ядерных знаний в Беларуси в установившуюся практику</a:t>
            </a:r>
            <a:r>
              <a:rPr lang="ru-RU" sz="1300" b="0" dirty="0" smtClean="0">
                <a:solidFill>
                  <a:srgbClr val="FFFFFF"/>
                </a:solidFill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ru-RU" sz="1300" b="0" dirty="0" smtClean="0">
                <a:solidFill>
                  <a:srgbClr val="FFFF00"/>
                </a:solidFill>
              </a:rPr>
              <a:t>Сейчас идет этап формирования в Республике Беларусь основ платформы СУЯЗ со значительной информационно-инновационной составляющей.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43" name="Picture 27" descr="облако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2716213"/>
            <a:ext cx="4033838" cy="2409825"/>
          </a:xfrm>
          <a:prstGeom prst="rect">
            <a:avLst/>
          </a:prstGeom>
          <a:noFill/>
        </p:spPr>
      </p:pic>
      <p:sp>
        <p:nvSpPr>
          <p:cNvPr id="239621" name="Rectangle 5"/>
          <p:cNvSpPr>
            <a:spLocks noChangeArrowheads="1"/>
          </p:cNvSpPr>
          <p:nvPr/>
        </p:nvSpPr>
        <p:spPr bwMode="auto">
          <a:xfrm>
            <a:off x="755650" y="355600"/>
            <a:ext cx="8208838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800" b="0" dirty="0" err="1">
                <a:solidFill>
                  <a:schemeClr val="accent1"/>
                </a:solidFill>
              </a:rPr>
              <a:t>BelNET</a:t>
            </a:r>
            <a:r>
              <a:rPr lang="ru-RU" sz="2800" b="0" dirty="0">
                <a:solidFill>
                  <a:schemeClr val="accent1"/>
                </a:solidFill>
              </a:rPr>
              <a:t> </a:t>
            </a:r>
            <a:r>
              <a:rPr lang="ru-RU" sz="2800" b="0" dirty="0">
                <a:solidFill>
                  <a:schemeClr val="accent1"/>
                </a:solidFill>
                <a:sym typeface="Symbol" pitchFamily="18" charset="2"/>
              </a:rPr>
              <a:t> Хранилище ядерных знаний Беларуси</a:t>
            </a:r>
            <a:endParaRPr lang="en-US" sz="2800" b="0" dirty="0">
              <a:solidFill>
                <a:schemeClr val="accent1"/>
              </a:solidFill>
              <a:sym typeface="Symbol" pitchFamily="18" charset="2"/>
            </a:endParaRPr>
          </a:p>
        </p:txBody>
      </p:sp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360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239623" name="Text Box 7"/>
          <p:cNvSpPr txBox="1">
            <a:spLocks noChangeArrowheads="1"/>
          </p:cNvSpPr>
          <p:nvPr/>
        </p:nvSpPr>
        <p:spPr bwMode="auto">
          <a:xfrm>
            <a:off x="0" y="1123950"/>
            <a:ext cx="533400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</a:tabLst>
            </a:pPr>
            <a:fld id="{AEC1C050-B4C9-46ED-86A9-03A714DFD6CC}" type="slidenum">
              <a:rPr lang="ru-RU" sz="1400">
                <a:solidFill>
                  <a:srgbClr val="FFFFFF"/>
                </a:solidFill>
              </a:rPr>
              <a:pPr algn="ct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9263" algn="l"/>
                </a:tabLst>
              </a:pPr>
              <a:t>12</a:t>
            </a:fld>
            <a:endParaRPr lang="ru-RU" sz="1400">
              <a:solidFill>
                <a:srgbClr val="FFFFFF"/>
              </a:solidFill>
            </a:endParaRPr>
          </a:p>
        </p:txBody>
      </p:sp>
      <p:pic>
        <p:nvPicPr>
          <p:cNvPr id="239632" name="Picture 16"/>
          <p:cNvPicPr>
            <a:picLocks noChangeAspect="1" noChangeArrowheads="1"/>
          </p:cNvPicPr>
          <p:nvPr/>
        </p:nvPicPr>
        <p:blipFill>
          <a:blip r:embed="rId5" cstate="print"/>
          <a:srcRect t="9229" b="39091"/>
          <a:stretch>
            <a:fillRect/>
          </a:stretch>
        </p:blipFill>
        <p:spPr bwMode="auto">
          <a:xfrm>
            <a:off x="323850" y="3363913"/>
            <a:ext cx="36560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9633" name="Picture 17"/>
          <p:cNvPicPr>
            <a:picLocks noChangeAspect="1" noChangeArrowheads="1"/>
          </p:cNvPicPr>
          <p:nvPr/>
        </p:nvPicPr>
        <p:blipFill>
          <a:blip r:embed="rId6" cstate="print"/>
          <a:srcRect t="10558" b="40227"/>
          <a:stretch>
            <a:fillRect/>
          </a:stretch>
        </p:blipFill>
        <p:spPr bwMode="auto">
          <a:xfrm>
            <a:off x="4932363" y="844550"/>
            <a:ext cx="365601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9634" name="Picture 18"/>
          <p:cNvPicPr>
            <a:picLocks noChangeAspect="1" noChangeArrowheads="1"/>
          </p:cNvPicPr>
          <p:nvPr/>
        </p:nvPicPr>
        <p:blipFill>
          <a:blip r:embed="rId7" cstate="print"/>
          <a:srcRect t="9827" b="40933"/>
          <a:stretch>
            <a:fillRect/>
          </a:stretch>
        </p:blipFill>
        <p:spPr bwMode="auto">
          <a:xfrm>
            <a:off x="4932363" y="3363913"/>
            <a:ext cx="365601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9635" name="Picture 19"/>
          <p:cNvPicPr>
            <a:picLocks noChangeAspect="1" noChangeArrowheads="1"/>
          </p:cNvPicPr>
          <p:nvPr/>
        </p:nvPicPr>
        <p:blipFill>
          <a:blip r:embed="rId8" cstate="print"/>
          <a:srcRect t="9880" b="40880"/>
          <a:stretch>
            <a:fillRect/>
          </a:stretch>
        </p:blipFill>
        <p:spPr bwMode="auto">
          <a:xfrm>
            <a:off x="5380038" y="2068513"/>
            <a:ext cx="365601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9636" name="Picture 20"/>
          <p:cNvPicPr>
            <a:picLocks noChangeAspect="1" noChangeArrowheads="1"/>
          </p:cNvPicPr>
          <p:nvPr/>
        </p:nvPicPr>
        <p:blipFill>
          <a:blip r:embed="rId9" cstate="print"/>
          <a:srcRect t="9175" b="39142"/>
          <a:stretch>
            <a:fillRect/>
          </a:stretch>
        </p:blipFill>
        <p:spPr bwMode="auto">
          <a:xfrm>
            <a:off x="339725" y="1347788"/>
            <a:ext cx="36560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9638" name="AutoShape 22"/>
          <p:cNvSpPr>
            <a:spLocks noChangeArrowheads="1"/>
          </p:cNvSpPr>
          <p:nvPr/>
        </p:nvSpPr>
        <p:spPr bwMode="auto">
          <a:xfrm>
            <a:off x="3922713" y="2355850"/>
            <a:ext cx="1441450" cy="503238"/>
          </a:xfrm>
          <a:prstGeom prst="rightArrow">
            <a:avLst>
              <a:gd name="adj1" fmla="val 50000"/>
              <a:gd name="adj2" fmla="val 71609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9639" name="AutoShape 23"/>
          <p:cNvSpPr>
            <a:spLocks noChangeArrowheads="1"/>
          </p:cNvSpPr>
          <p:nvPr/>
        </p:nvSpPr>
        <p:spPr bwMode="auto">
          <a:xfrm>
            <a:off x="2268538" y="2500313"/>
            <a:ext cx="433387" cy="1152525"/>
          </a:xfrm>
          <a:prstGeom prst="downArrow">
            <a:avLst>
              <a:gd name="adj1" fmla="val 50000"/>
              <a:gd name="adj2" fmla="val 66484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9640" name="Text Box 24"/>
          <p:cNvSpPr txBox="1">
            <a:spLocks noChangeArrowheads="1"/>
          </p:cNvSpPr>
          <p:nvPr/>
        </p:nvSpPr>
        <p:spPr bwMode="auto">
          <a:xfrm>
            <a:off x="4319588" y="4756150"/>
            <a:ext cx="4716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sz="1600" i="1">
                <a:solidFill>
                  <a:schemeClr val="accent1"/>
                </a:solidFill>
                <a:latin typeface="Arial" charset="0"/>
              </a:rPr>
              <a:t>BelNET – основы классики ядерных знаний</a:t>
            </a:r>
            <a:endParaRPr lang="be-BY" sz="1600" i="1">
              <a:solidFill>
                <a:schemeClr val="accent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1" name="Rectangle 3"/>
          <p:cNvSpPr>
            <a:spLocks noChangeArrowheads="1"/>
          </p:cNvSpPr>
          <p:nvPr/>
        </p:nvSpPr>
        <p:spPr bwMode="auto">
          <a:xfrm>
            <a:off x="755650" y="428625"/>
            <a:ext cx="8208963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 altLang="ru-RU" sz="2800" b="0" dirty="0">
                <a:solidFill>
                  <a:schemeClr val="accent1"/>
                </a:solidFill>
              </a:rPr>
              <a:t>Белорусский портал  ядерных  знаний  </a:t>
            </a:r>
            <a:r>
              <a:rPr lang="ru-RU" altLang="ru-RU" sz="2800" b="0" dirty="0" err="1">
                <a:solidFill>
                  <a:schemeClr val="accent1"/>
                </a:solidFill>
              </a:rPr>
              <a:t>BelNET</a:t>
            </a:r>
            <a:r>
              <a:rPr lang="ru-RU" altLang="ru-RU" sz="2800" b="0" dirty="0">
                <a:solidFill>
                  <a:schemeClr val="accent1"/>
                </a:solidFill>
              </a:rPr>
              <a:t>:  вчера,  сегодня,  завтра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pic>
        <p:nvPicPr>
          <p:cNvPr id="309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360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309253" name="Text Box 5"/>
          <p:cNvSpPr txBox="1">
            <a:spLocks noChangeArrowheads="1"/>
          </p:cNvSpPr>
          <p:nvPr/>
        </p:nvSpPr>
        <p:spPr bwMode="auto">
          <a:xfrm>
            <a:off x="0" y="1123950"/>
            <a:ext cx="533400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</a:tabLst>
            </a:pPr>
            <a:fld id="{6A36BD88-A92B-4A20-8A0A-AB5666A6C553}" type="slidenum">
              <a:rPr lang="ru-RU" sz="1400">
                <a:solidFill>
                  <a:srgbClr val="FFFFFF"/>
                </a:solidFill>
              </a:rPr>
              <a:pPr algn="ct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9263" algn="l"/>
                </a:tabLst>
              </a:pPr>
              <a:t>13</a:t>
            </a:fld>
            <a:endParaRPr lang="ru-RU" sz="1400">
              <a:solidFill>
                <a:srgbClr val="FFFFFF"/>
              </a:solidFill>
            </a:endParaRPr>
          </a:p>
        </p:txBody>
      </p:sp>
      <p:pic>
        <p:nvPicPr>
          <p:cNvPr id="309265" name="Picture 17"/>
          <p:cNvPicPr>
            <a:picLocks noChangeAspect="1" noChangeArrowheads="1"/>
          </p:cNvPicPr>
          <p:nvPr/>
        </p:nvPicPr>
        <p:blipFill>
          <a:blip r:embed="rId4" cstate="print"/>
          <a:srcRect t="4186" b="3722"/>
          <a:stretch>
            <a:fillRect/>
          </a:stretch>
        </p:blipFill>
        <p:spPr bwMode="auto">
          <a:xfrm>
            <a:off x="128776" y="1419622"/>
            <a:ext cx="45872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66" name="Picture 18"/>
          <p:cNvPicPr>
            <a:picLocks noChangeAspect="1" noChangeArrowheads="1"/>
          </p:cNvPicPr>
          <p:nvPr/>
        </p:nvPicPr>
        <p:blipFill>
          <a:blip r:embed="rId5" cstate="print"/>
          <a:srcRect t="4319" b="3589"/>
          <a:stretch>
            <a:fillRect/>
          </a:stretch>
        </p:blipFill>
        <p:spPr bwMode="auto">
          <a:xfrm>
            <a:off x="4499992" y="1923678"/>
            <a:ext cx="45872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64088" y="1347614"/>
            <a:ext cx="3009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6"/>
              </a:rPr>
              <a:t>https://belnet.by/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620280"/>
            <a:ext cx="3749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7"/>
              </a:rPr>
              <a:t>https://net.inpnet.net/</a:t>
            </a:r>
            <a:r>
              <a:rPr lang="en-US" sz="2800" dirty="0" smtClean="0"/>
              <a:t> </a:t>
            </a:r>
            <a:endParaRPr lang="ru-RU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755650" y="428625"/>
            <a:ext cx="8208963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 altLang="ru-RU" sz="2800" b="0">
                <a:solidFill>
                  <a:schemeClr val="accent1"/>
                </a:solidFill>
              </a:rPr>
              <a:t>Белорусский портал  ядерных  знаний  BelNET:  вчера,  сегодня,  завтра</a:t>
            </a:r>
            <a:endParaRPr lang="en-US" sz="2800" b="0">
              <a:solidFill>
                <a:schemeClr val="accent1"/>
              </a:solidFill>
            </a:endParaRPr>
          </a:p>
        </p:txBody>
      </p:sp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360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311300" name="Text Box 4"/>
          <p:cNvSpPr txBox="1">
            <a:spLocks noChangeArrowheads="1"/>
          </p:cNvSpPr>
          <p:nvPr/>
        </p:nvSpPr>
        <p:spPr bwMode="auto">
          <a:xfrm>
            <a:off x="0" y="1123950"/>
            <a:ext cx="533400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</a:tabLst>
            </a:pPr>
            <a:fld id="{EA6279E1-0117-4CE6-84A4-1683A666B44C}" type="slidenum">
              <a:rPr lang="ru-RU" sz="1400">
                <a:solidFill>
                  <a:srgbClr val="FFFFFF"/>
                </a:solidFill>
              </a:rPr>
              <a:pPr algn="ct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9263" algn="l"/>
                </a:tabLst>
              </a:pPr>
              <a:t>14</a:t>
            </a:fld>
            <a:endParaRPr lang="ru-RU" sz="1400">
              <a:solidFill>
                <a:srgbClr val="FFFFFF"/>
              </a:solidFill>
            </a:endParaRPr>
          </a:p>
        </p:txBody>
      </p:sp>
      <p:pic>
        <p:nvPicPr>
          <p:cNvPr id="311304" name="Picture 8"/>
          <p:cNvPicPr>
            <a:picLocks noChangeAspect="1" noChangeArrowheads="1"/>
          </p:cNvPicPr>
          <p:nvPr/>
        </p:nvPicPr>
        <p:blipFill>
          <a:blip r:embed="rId4" cstate="print"/>
          <a:srcRect t="8453" b="2991"/>
          <a:stretch>
            <a:fillRect/>
          </a:stretch>
        </p:blipFill>
        <p:spPr bwMode="auto">
          <a:xfrm>
            <a:off x="34925" y="1347788"/>
            <a:ext cx="3656013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1305" name="Picture 9"/>
          <p:cNvPicPr>
            <a:picLocks noChangeAspect="1" noChangeArrowheads="1"/>
          </p:cNvPicPr>
          <p:nvPr/>
        </p:nvPicPr>
        <p:blipFill>
          <a:blip r:embed="rId5" cstate="print"/>
          <a:srcRect t="8453" b="2991"/>
          <a:stretch>
            <a:fillRect/>
          </a:stretch>
        </p:blipFill>
        <p:spPr bwMode="auto">
          <a:xfrm>
            <a:off x="2843213" y="1635125"/>
            <a:ext cx="3656012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1308" name="Picture 12"/>
          <p:cNvPicPr>
            <a:picLocks noChangeAspect="1" noChangeArrowheads="1"/>
          </p:cNvPicPr>
          <p:nvPr/>
        </p:nvPicPr>
        <p:blipFill>
          <a:blip r:embed="rId6" cstate="print"/>
          <a:srcRect t="17209" b="6406"/>
          <a:stretch>
            <a:fillRect/>
          </a:stretch>
        </p:blipFill>
        <p:spPr bwMode="auto">
          <a:xfrm>
            <a:off x="5487988" y="2909888"/>
            <a:ext cx="36560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1307" name="Picture 11"/>
          <p:cNvPicPr>
            <a:picLocks noChangeAspect="1" noChangeArrowheads="1"/>
          </p:cNvPicPr>
          <p:nvPr/>
        </p:nvPicPr>
        <p:blipFill>
          <a:blip r:embed="rId7" cstate="print"/>
          <a:srcRect t="19707" b="13789"/>
          <a:stretch>
            <a:fillRect/>
          </a:stretch>
        </p:blipFill>
        <p:spPr bwMode="auto">
          <a:xfrm>
            <a:off x="5487988" y="1058863"/>
            <a:ext cx="36560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755650" y="428625"/>
            <a:ext cx="8208963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 altLang="ru-RU" sz="2800" b="0">
                <a:solidFill>
                  <a:schemeClr val="accent1"/>
                </a:solidFill>
              </a:rPr>
              <a:t>Белорусский портал  ядерных  знаний  BelNET:  вчера,  сегодня,  завтра</a:t>
            </a:r>
            <a:endParaRPr lang="en-US" sz="2800" b="0">
              <a:solidFill>
                <a:schemeClr val="accent1"/>
              </a:solidFill>
            </a:endParaRPr>
          </a:p>
        </p:txBody>
      </p:sp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360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311300" name="Text Box 4"/>
          <p:cNvSpPr txBox="1">
            <a:spLocks noChangeArrowheads="1"/>
          </p:cNvSpPr>
          <p:nvPr/>
        </p:nvSpPr>
        <p:spPr bwMode="auto">
          <a:xfrm>
            <a:off x="0" y="1123950"/>
            <a:ext cx="533400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</a:tabLst>
            </a:pPr>
            <a:fld id="{EA6279E1-0117-4CE6-84A4-1683A666B44C}" type="slidenum">
              <a:rPr lang="ru-RU" sz="1400">
                <a:solidFill>
                  <a:srgbClr val="FFFFFF"/>
                </a:solidFill>
              </a:rPr>
              <a:pPr algn="ct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9263" algn="l"/>
                </a:tabLst>
              </a:pPr>
              <a:t>15</a:t>
            </a:fld>
            <a:endParaRPr lang="ru-RU" sz="1400">
              <a:solidFill>
                <a:srgbClr val="FFFFFF"/>
              </a:solidFill>
            </a:endParaRPr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4" cstate="print"/>
          <a:srcRect l="40280" t="25612" r="42710" b="27949"/>
          <a:stretch>
            <a:fillRect/>
          </a:stretch>
        </p:blipFill>
        <p:spPr bwMode="auto">
          <a:xfrm>
            <a:off x="107504" y="1419622"/>
            <a:ext cx="151216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5" cstate="print"/>
          <a:srcRect t="31640" r="84020" b="23000"/>
          <a:stretch>
            <a:fillRect/>
          </a:stretch>
        </p:blipFill>
        <p:spPr bwMode="auto">
          <a:xfrm>
            <a:off x="3563888" y="1419622"/>
            <a:ext cx="14206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3" name="Picture 7"/>
          <p:cNvPicPr>
            <a:picLocks noChangeAspect="1" noChangeArrowheads="1"/>
          </p:cNvPicPr>
          <p:nvPr/>
        </p:nvPicPr>
        <p:blipFill>
          <a:blip r:embed="rId6" cstate="print"/>
          <a:srcRect t="31012" r="76730" b="27949"/>
          <a:stretch>
            <a:fillRect/>
          </a:stretch>
        </p:blipFill>
        <p:spPr bwMode="auto">
          <a:xfrm>
            <a:off x="6948264" y="1419622"/>
            <a:ext cx="206873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8" name="Picture 12"/>
          <p:cNvPicPr>
            <a:picLocks noChangeAspect="1" noChangeArrowheads="1"/>
          </p:cNvPicPr>
          <p:nvPr/>
        </p:nvPicPr>
        <p:blipFill>
          <a:blip r:embed="rId7" cstate="print"/>
          <a:srcRect t="31320" r="79750" b="23321"/>
          <a:stretch>
            <a:fillRect/>
          </a:stretch>
        </p:blipFill>
        <p:spPr bwMode="auto">
          <a:xfrm>
            <a:off x="1691680" y="1419622"/>
            <a:ext cx="18002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 t="14040" r="79160" b="34121"/>
          <a:stretch>
            <a:fillRect/>
          </a:stretch>
        </p:blipFill>
        <p:spPr bwMode="auto">
          <a:xfrm>
            <a:off x="5023544" y="1419622"/>
            <a:ext cx="18527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755650" y="428625"/>
            <a:ext cx="8208963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 altLang="ru-RU" sz="2800" b="0">
                <a:solidFill>
                  <a:schemeClr val="accent1"/>
                </a:solidFill>
              </a:rPr>
              <a:t>Белорусский портал  ядерных  знаний  BelNET:  вчера,  сегодня,  завтра</a:t>
            </a:r>
            <a:endParaRPr lang="en-US" sz="2800" b="0">
              <a:solidFill>
                <a:schemeClr val="accent1"/>
              </a:solidFill>
            </a:endParaRPr>
          </a:p>
        </p:txBody>
      </p:sp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360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311300" name="Text Box 4"/>
          <p:cNvSpPr txBox="1">
            <a:spLocks noChangeArrowheads="1"/>
          </p:cNvSpPr>
          <p:nvPr/>
        </p:nvSpPr>
        <p:spPr bwMode="auto">
          <a:xfrm>
            <a:off x="0" y="1123950"/>
            <a:ext cx="533400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</a:tabLst>
            </a:pPr>
            <a:fld id="{EA6279E1-0117-4CE6-84A4-1683A666B44C}" type="slidenum">
              <a:rPr lang="ru-RU" sz="1400">
                <a:solidFill>
                  <a:srgbClr val="FFFFFF"/>
                </a:solidFill>
              </a:rPr>
              <a:pPr algn="ct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9263" algn="l"/>
                </a:tabLst>
              </a:pPr>
              <a:t>16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504" y="1419622"/>
            <a:ext cx="66247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Оригинальный блок информации по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мёссбауэровской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спектроскопии: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	Физические основы эффекта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Мёссбауэра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	Сверхтонкие взаимодействия в ядрах.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	Экспериментальная техника эффекта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Мёссбауэра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	Вклад БГУ в развитие экспериментальной техники эффекта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Мёссбауэра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5.	Научные и практические применения эффекта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Мёссбауэра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3363838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2643758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b="0" dirty="0" smtClean="0">
                <a:solidFill>
                  <a:srgbClr val="FFFF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Белорусский </a:t>
            </a:r>
            <a:r>
              <a:rPr lang="ru-RU" altLang="zh-CN" sz="1200" b="0" dirty="0" err="1" smtClean="0">
                <a:solidFill>
                  <a:srgbClr val="FFFF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онлайн-курс</a:t>
            </a:r>
            <a:r>
              <a:rPr lang="ru-RU" altLang="zh-CN" sz="1200" b="0" dirty="0" smtClean="0">
                <a:solidFill>
                  <a:srgbClr val="FFFF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«Физика ядра и ионизирующего излучения в вопросах и задачах» для учащихся непрофильных специальностей, слушателей курсов повышения квалификации и переподготовки.</a:t>
            </a:r>
          </a:p>
          <a:p>
            <a:endParaRPr lang="ru-RU" altLang="zh-CN" sz="1200" b="0" dirty="0" smtClean="0">
              <a:solidFill>
                <a:srgbClr val="FFFF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sz="12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Учебный курс «Оптимизация расчетов по защите от ионизирующих излучений) </a:t>
            </a:r>
            <a:endParaRPr lang="ru-RU" altLang="zh-CN" sz="1200" b="0" dirty="0" smtClean="0">
              <a:solidFill>
                <a:srgbClr val="FFFF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endParaRPr lang="ru-RU" altLang="zh-CN" sz="1200" b="0" dirty="0" smtClean="0">
              <a:solidFill>
                <a:srgbClr val="FFFF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altLang="zh-CN" sz="1200" b="0" dirty="0" smtClean="0">
                <a:solidFill>
                  <a:srgbClr val="FFFF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Тематический календарь на более чем 1600 событий.</a:t>
            </a:r>
          </a:p>
          <a:p>
            <a:endParaRPr lang="ru-RU" altLang="zh-CN" sz="1200" b="0" dirty="0" smtClean="0">
              <a:solidFill>
                <a:srgbClr val="FFFF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altLang="zh-CN" sz="1200" b="0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endParaRPr lang="ru-RU" sz="1200" dirty="0">
              <a:solidFill>
                <a:srgbClr val="FFFF00"/>
              </a:solidFill>
            </a:endParaRPr>
          </a:p>
        </p:txBody>
      </p:sp>
      <p:graphicFrame>
        <p:nvGraphicFramePr>
          <p:cNvPr id="9" name="Организационная диаграмма 197"/>
          <p:cNvGraphicFramePr/>
          <p:nvPr/>
        </p:nvGraphicFramePr>
        <p:xfrm>
          <a:off x="3406080" y="3462114"/>
          <a:ext cx="5486400" cy="148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F21CCC4B-A7D0-41DD-80AC-DB37CED97C32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17</a:t>
            </a:fld>
            <a:endParaRPr lang="ru-RU" sz="1400">
              <a:solidFill>
                <a:srgbClr val="FFFFFF"/>
              </a:solidFill>
            </a:endParaRPr>
          </a:p>
        </p:txBody>
      </p:sp>
      <p:pic>
        <p:nvPicPr>
          <p:cNvPr id="2355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323528" y="1923678"/>
            <a:ext cx="82296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 dirty="0">
                <a:solidFill>
                  <a:srgbClr val="FFFFFF"/>
                </a:solidFill>
                <a:latin typeface="Arial" charset="0"/>
              </a:rPr>
              <a:t>  Оперативное размещение 24/7 в открытом доступе научных публикаций, в том числе препринтов, научных отчетов и т.д. со строгим контролем авторских прав. 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 dirty="0">
                <a:solidFill>
                  <a:srgbClr val="FFFFFF"/>
                </a:solidFill>
                <a:latin typeface="Arial" charset="0"/>
              </a:rPr>
              <a:t>  Язык публикаций – английский, русский, белорусский с обязательным резюме на английском языке. 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 dirty="0">
                <a:solidFill>
                  <a:srgbClr val="FFFFFF"/>
                </a:solidFill>
                <a:latin typeface="Arial" charset="0"/>
              </a:rPr>
              <a:t>  Пользователи для загрузки подаваемых рукописей используют инструмент «кабинет пользователя» с ограничением доступа пользователя только к своим материалам, заполняя метаданные и загружая материал в </a:t>
            </a:r>
            <a:r>
              <a:rPr lang="en-US" sz="1600" b="0" dirty="0" err="1">
                <a:solidFill>
                  <a:srgbClr val="FFFFFF"/>
                </a:solidFill>
                <a:latin typeface="Arial" charset="0"/>
              </a:rPr>
              <a:t>pdf</a:t>
            </a:r>
            <a:r>
              <a:rPr lang="en-US" sz="1600" b="0" dirty="0">
                <a:solidFill>
                  <a:srgbClr val="FFFFFF"/>
                </a:solidFill>
                <a:latin typeface="Arial" charset="0"/>
              </a:rPr>
              <a:t>.</a:t>
            </a:r>
            <a:r>
              <a:rPr lang="ru-RU" sz="1600" b="0" dirty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 dirty="0">
                <a:solidFill>
                  <a:srgbClr val="FFFFFF"/>
                </a:solidFill>
                <a:latin typeface="Arial" charset="0"/>
              </a:rPr>
              <a:t>  Поданные материалы не проходят рецензирование, редактирование, набор и верстку текста перед публикацией в архиве</a:t>
            </a:r>
            <a:r>
              <a:rPr lang="en-US" sz="1600" b="0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ru-RU" sz="1600" b="0" dirty="0">
                <a:solidFill>
                  <a:srgbClr val="FFFFFF"/>
                </a:solidFill>
                <a:latin typeface="Arial" charset="0"/>
              </a:rPr>
              <a:t>но проходят базовую автоматическую проверку текста в рамках системы полнотекстового поиска.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 dirty="0">
                <a:solidFill>
                  <a:srgbClr val="FFFFFF"/>
                </a:solidFill>
                <a:latin typeface="Arial" charset="0"/>
              </a:rPr>
              <a:t>  За пользователями сохраняются авторские права на основе лицензии </a:t>
            </a:r>
            <a:r>
              <a:rPr lang="ru-RU" sz="1600" b="0" dirty="0" err="1">
                <a:solidFill>
                  <a:srgbClr val="FFFFFF"/>
                </a:solidFill>
                <a:latin typeface="Arial" charset="0"/>
              </a:rPr>
              <a:t>Creative</a:t>
            </a:r>
            <a:r>
              <a:rPr lang="ru-RU" sz="1600" b="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sz="1600" b="0" dirty="0" err="1">
                <a:solidFill>
                  <a:srgbClr val="FFFFFF"/>
                </a:solidFill>
                <a:latin typeface="Arial" charset="0"/>
              </a:rPr>
              <a:t>Commons</a:t>
            </a:r>
            <a:r>
              <a:rPr lang="ru-RU" sz="1600" b="0" dirty="0">
                <a:solidFill>
                  <a:srgbClr val="FFFFFF"/>
                </a:solidFill>
                <a:latin typeface="Arial" charset="0"/>
              </a:rPr>
              <a:t> CC BY-SA 4.0 </a:t>
            </a:r>
            <a:r>
              <a:rPr lang="ru-RU" sz="1600" b="0" dirty="0" err="1">
                <a:solidFill>
                  <a:srgbClr val="FFFFFF"/>
                </a:solidFill>
                <a:latin typeface="Arial" charset="0"/>
              </a:rPr>
              <a:t>Attribution-ShareAlike</a:t>
            </a:r>
            <a:r>
              <a:rPr lang="ru-RU" sz="1600" b="0" dirty="0">
                <a:solidFill>
                  <a:srgbClr val="FFFFFF"/>
                </a:solidFill>
                <a:latin typeface="Arial" charset="0"/>
              </a:rPr>
              <a:t>.</a:t>
            </a:r>
            <a:endParaRPr lang="be-BY" sz="1600" b="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 l="17104" t="27539" r="16144" b="41460"/>
          <a:stretch>
            <a:fillRect/>
          </a:stretch>
        </p:blipFill>
        <p:spPr bwMode="auto">
          <a:xfrm>
            <a:off x="3306807" y="0"/>
            <a:ext cx="5837193" cy="185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 txBox="1">
            <a:spLocks/>
          </p:cNvSpPr>
          <p:nvPr/>
        </p:nvSpPr>
        <p:spPr bwMode="auto">
          <a:xfrm>
            <a:off x="827088" y="195263"/>
            <a:ext cx="831691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r>
              <a:rPr lang="ru-RU" sz="2800" b="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аучный</a:t>
            </a:r>
            <a:r>
              <a:rPr lang="ru-RU" sz="2800" b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архив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F2F8C457-7062-4ABF-8DFD-11AA80CEFF15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18</a:t>
            </a:fld>
            <a:endParaRPr lang="ru-RU" sz="1400">
              <a:solidFill>
                <a:srgbClr val="FFFFFF"/>
              </a:solidFill>
            </a:endParaRPr>
          </a:p>
        </p:txBody>
      </p:sp>
      <p:pic>
        <p:nvPicPr>
          <p:cNvPr id="2416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323850" y="1419225"/>
            <a:ext cx="669607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>
                <a:solidFill>
                  <a:srgbClr val="FFFFFF"/>
                </a:solidFill>
                <a:latin typeface="Arial" charset="0"/>
              </a:rPr>
              <a:t>Основная тематика: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>
                <a:solidFill>
                  <a:srgbClr val="FFFFFF"/>
                </a:solidFill>
                <a:latin typeface="Arial" charset="0"/>
              </a:rPr>
              <a:t>  ФИЗИКА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>
                <a:solidFill>
                  <a:srgbClr val="FFFFFF"/>
                </a:solidFill>
                <a:latin typeface="Arial" charset="0"/>
              </a:rPr>
              <a:t>  ЯДЕРНАЯ ФИЗИКА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>
                <a:solidFill>
                  <a:srgbClr val="FFFFFF"/>
                </a:solidFill>
                <a:latin typeface="Arial" charset="0"/>
              </a:rPr>
              <a:t>  АТОМНАЯ ЭНЕРГЕТИКА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>
                <a:solidFill>
                  <a:srgbClr val="FFFFFF"/>
                </a:solidFill>
                <a:latin typeface="Arial" charset="0"/>
              </a:rPr>
              <a:t>  ЭЛЕКТРОНИКА. РАДИОТЕХНИКА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>
                <a:solidFill>
                  <a:srgbClr val="FFFFFF"/>
                </a:solidFill>
                <a:latin typeface="Arial" charset="0"/>
              </a:rPr>
              <a:t>  АВТОМАТИКА. ВЫЧИСЛИТЕЛЬНАЯ ТЕХНИКА. ИНФОРМАТИКА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>
                <a:solidFill>
                  <a:srgbClr val="FFFFFF"/>
                </a:solidFill>
                <a:latin typeface="Arial" charset="0"/>
              </a:rPr>
              <a:t>  ЯДЕРНАЯ ТЕХНИКА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>
                <a:solidFill>
                  <a:srgbClr val="FFFFFF"/>
                </a:solidFill>
                <a:latin typeface="Arial" charset="0"/>
              </a:rPr>
              <a:t>  ПРИБОРОСТРОЕНИЕ 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>
                <a:solidFill>
                  <a:srgbClr val="FFFFFF"/>
                </a:solidFill>
                <a:latin typeface="Arial" charset="0"/>
              </a:rPr>
              <a:t>  МЕДИЦИНА И ЗДРАВООХРАНЕНИЕ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600" b="0">
                <a:solidFill>
                  <a:srgbClr val="FFFFFF"/>
                </a:solidFill>
                <a:latin typeface="Arial" charset="0"/>
              </a:rPr>
              <a:t>  ОХРАНА ОКРУЖАЮЩЕЙ СРЕДЫ. ЭКОЛОГИЯ ЧЕЛОВЕКА</a:t>
            </a:r>
            <a:endParaRPr lang="be-BY" sz="16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1670" name="Rectangle 6"/>
          <p:cNvSpPr>
            <a:spLocks noChangeArrowheads="1"/>
          </p:cNvSpPr>
          <p:nvPr/>
        </p:nvSpPr>
        <p:spPr bwMode="auto">
          <a:xfrm>
            <a:off x="466725" y="4056063"/>
            <a:ext cx="8137525" cy="954087"/>
          </a:xfrm>
          <a:prstGeom prst="rect">
            <a:avLst/>
          </a:prstGeom>
          <a:solidFill>
            <a:srgbClr val="FFCC99"/>
          </a:solidFill>
          <a:ln w="38100" cmpd="dbl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ru-RU" b="0">
                <a:latin typeface="Arial" charset="0"/>
              </a:rPr>
              <a:t>Полностью научный архив заработает к 2025 году. В настоящее время авторы могут присылать свои материалы для размещения в архиве на </a:t>
            </a:r>
            <a:r>
              <a:rPr lang="en-US" b="0">
                <a:latin typeface="Arial" charset="0"/>
              </a:rPr>
              <a:t>email</a:t>
            </a:r>
            <a:r>
              <a:rPr lang="ru-RU" b="0">
                <a:latin typeface="Arial" charset="0"/>
              </a:rPr>
              <a:t>: </a:t>
            </a:r>
            <a:r>
              <a:rPr lang="ru-RU" b="0" u="sng">
                <a:solidFill>
                  <a:srgbClr val="660033"/>
                </a:solidFill>
                <a:latin typeface="Arial" charset="0"/>
              </a:rPr>
              <a:t>elab@inp.bsu.by</a:t>
            </a:r>
            <a:r>
              <a:rPr lang="be-BY" b="0">
                <a:latin typeface="Arial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17104" t="27539" r="16144" b="41460"/>
          <a:stretch>
            <a:fillRect/>
          </a:stretch>
        </p:blipFill>
        <p:spPr bwMode="auto">
          <a:xfrm>
            <a:off x="5774359" y="0"/>
            <a:ext cx="3369641" cy="106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"/>
          <p:cNvSpPr txBox="1">
            <a:spLocks/>
          </p:cNvSpPr>
          <p:nvPr/>
        </p:nvSpPr>
        <p:spPr bwMode="auto">
          <a:xfrm>
            <a:off x="827088" y="195263"/>
            <a:ext cx="831691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r>
              <a:rPr lang="ru-RU" sz="2800" b="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аучный</a:t>
            </a:r>
            <a:r>
              <a:rPr lang="ru-RU" sz="2800" b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архив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F77BFD73-F2F3-4583-BE4B-F5C406071833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19</a:t>
            </a:fld>
            <a:endParaRPr lang="ru-RU" sz="1400">
              <a:solidFill>
                <a:srgbClr val="FFFFFF"/>
              </a:solidFill>
            </a:endParaRPr>
          </a:p>
        </p:txBody>
      </p:sp>
      <p:pic>
        <p:nvPicPr>
          <p:cNvPr id="2437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243718" name="Picture 6"/>
          <p:cNvPicPr>
            <a:picLocks noChangeAspect="1" noChangeArrowheads="1"/>
          </p:cNvPicPr>
          <p:nvPr/>
        </p:nvPicPr>
        <p:blipFill>
          <a:blip r:embed="rId4" cstate="print"/>
          <a:srcRect t="9229" b="7715"/>
          <a:stretch>
            <a:fillRect/>
          </a:stretch>
        </p:blipFill>
        <p:spPr bwMode="auto">
          <a:xfrm>
            <a:off x="4595813" y="2093913"/>
            <a:ext cx="4513262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3724" name="Picture 12"/>
          <p:cNvPicPr>
            <a:picLocks noChangeAspect="1" noChangeArrowheads="1"/>
          </p:cNvPicPr>
          <p:nvPr/>
        </p:nvPicPr>
        <p:blipFill>
          <a:blip r:embed="rId5" cstate="print"/>
          <a:srcRect t="9000" b="3251"/>
          <a:stretch>
            <a:fillRect/>
          </a:stretch>
        </p:blipFill>
        <p:spPr bwMode="auto">
          <a:xfrm>
            <a:off x="35496" y="1419622"/>
            <a:ext cx="4480560" cy="294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 l="17104" t="27539" r="16144" b="41460"/>
          <a:stretch>
            <a:fillRect/>
          </a:stretch>
        </p:blipFill>
        <p:spPr bwMode="auto">
          <a:xfrm>
            <a:off x="5774359" y="0"/>
            <a:ext cx="3369641" cy="106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"/>
          <p:cNvSpPr txBox="1">
            <a:spLocks/>
          </p:cNvSpPr>
          <p:nvPr/>
        </p:nvSpPr>
        <p:spPr bwMode="auto">
          <a:xfrm>
            <a:off x="827088" y="195263"/>
            <a:ext cx="831691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r>
              <a:rPr lang="ru-RU" sz="2800" b="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аучный</a:t>
            </a:r>
            <a:r>
              <a:rPr lang="ru-RU" sz="2800" b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архив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755650" y="267494"/>
            <a:ext cx="8208963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 sz="2800" b="0" dirty="0">
                <a:solidFill>
                  <a:schemeClr val="accent1"/>
                </a:solidFill>
              </a:rPr>
              <a:t>Что такое </a:t>
            </a:r>
            <a:r>
              <a:rPr lang="ru-RU" sz="2800" b="0" dirty="0" smtClean="0">
                <a:solidFill>
                  <a:schemeClr val="accent1"/>
                </a:solidFill>
              </a:rPr>
              <a:t>ядерные знания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360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0" y="1123950"/>
            <a:ext cx="533400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</a:tabLst>
            </a:pPr>
            <a:fld id="{099C487F-C2FA-4C76-8BBB-5A2BCE535ED7}" type="slidenum">
              <a:rPr lang="ru-RU" sz="1400">
                <a:solidFill>
                  <a:srgbClr val="FFFFFF"/>
                </a:solidFill>
              </a:rPr>
              <a:pPr algn="ct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9263" algn="l"/>
                </a:tabLst>
              </a:pPr>
              <a:t>2</a:t>
            </a:fld>
            <a:endParaRPr lang="ru-RU" sz="1400">
              <a:solidFill>
                <a:srgbClr val="FFFFFF"/>
              </a:solidFill>
            </a:endParaRPr>
          </a:p>
        </p:txBody>
      </p:sp>
      <p:pic>
        <p:nvPicPr>
          <p:cNvPr id="31540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761455"/>
            <a:ext cx="3817937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Диаграмма 6"/>
          <p:cNvGraphicFramePr/>
          <p:nvPr/>
        </p:nvGraphicFramePr>
        <p:xfrm>
          <a:off x="4139952" y="1779662"/>
          <a:ext cx="4860032" cy="305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44008" y="134761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Предметная область ядерных знаний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465998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 smtClean="0">
                <a:solidFill>
                  <a:srgbClr val="FFFFFF"/>
                </a:solidFill>
              </a:rPr>
              <a:t>Предметная область — часть реального мира, рассматриваемая в пределах данного контекста.</a:t>
            </a:r>
            <a:endParaRPr lang="ru-RU" sz="1200" b="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34761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Структура ядерных знаний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208B9578-D297-4000-89EA-7B9C0E5F1D2D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20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chemeClr val="accent1"/>
                </a:solidFill>
              </a:rPr>
              <a:t>BelNET</a:t>
            </a:r>
            <a:r>
              <a:rPr sz="2800" smtClean="0">
                <a:solidFill>
                  <a:schemeClr val="accent1"/>
                </a:solidFill>
              </a:rPr>
              <a:t> – семантический портал</a:t>
            </a:r>
          </a:p>
        </p:txBody>
      </p:sp>
      <p:pic>
        <p:nvPicPr>
          <p:cNvPr id="3174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1745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635125"/>
            <a:ext cx="694531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52" name="Rectangle 12"/>
          <p:cNvSpPr>
            <a:spLocks noChangeArrowheads="1"/>
          </p:cNvSpPr>
          <p:nvPr/>
        </p:nvSpPr>
        <p:spPr bwMode="auto">
          <a:xfrm>
            <a:off x="468313" y="4659313"/>
            <a:ext cx="8496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solidFill>
                  <a:schemeClr val="accent1"/>
                </a:solidFill>
              </a:rPr>
              <a:t>Новые функции на основе оригинальных алгоритмов и семантических технологий</a:t>
            </a:r>
            <a:endParaRPr lang="be-BY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1A19BB5C-D2B3-4FD2-AE67-6C303C603241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21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dirty="0" err="1" smtClean="0">
                <a:solidFill>
                  <a:schemeClr val="accent1"/>
                </a:solidFill>
              </a:rPr>
              <a:t>Новый</a:t>
            </a:r>
            <a:r>
              <a:rPr sz="2800" dirty="0" smtClean="0">
                <a:solidFill>
                  <a:schemeClr val="accent1"/>
                </a:solidFill>
              </a:rPr>
              <a:t> </a:t>
            </a:r>
            <a:r>
              <a:rPr sz="2800" dirty="0" err="1" smtClean="0">
                <a:solidFill>
                  <a:schemeClr val="accent1"/>
                </a:solidFill>
              </a:rPr>
              <a:t>дизайн</a:t>
            </a:r>
            <a:r>
              <a:rPr sz="2800" dirty="0" smtClean="0">
                <a:solidFill>
                  <a:schemeClr val="accent1"/>
                </a:solidFill>
              </a:rPr>
              <a:t> </a:t>
            </a:r>
            <a:r>
              <a:rPr sz="2800" dirty="0" err="1" smtClean="0">
                <a:solidFill>
                  <a:schemeClr val="accent1"/>
                </a:solidFill>
              </a:rPr>
              <a:t>портала</a:t>
            </a:r>
            <a:r>
              <a:rPr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</a:rPr>
              <a:t>BelNET</a:t>
            </a:r>
            <a:endParaRPr sz="2800" dirty="0" smtClean="0">
              <a:solidFill>
                <a:schemeClr val="accent1"/>
              </a:solidFill>
            </a:endParaRPr>
          </a:p>
        </p:txBody>
      </p:sp>
      <p:pic>
        <p:nvPicPr>
          <p:cNvPr id="3194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19493" name="Picture 5"/>
          <p:cNvPicPr>
            <a:picLocks noChangeAspect="1" noChangeArrowheads="1"/>
          </p:cNvPicPr>
          <p:nvPr/>
        </p:nvPicPr>
        <p:blipFill>
          <a:blip r:embed="rId4" cstate="print"/>
          <a:srcRect b="8807"/>
          <a:stretch>
            <a:fillRect/>
          </a:stretch>
        </p:blipFill>
        <p:spPr bwMode="auto">
          <a:xfrm>
            <a:off x="1654175" y="1438275"/>
            <a:ext cx="5513388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324FF2E6-DCF6-4587-B73D-A7C3AB5E55B9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22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409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40998" name="Picture 6"/>
          <p:cNvPicPr>
            <a:picLocks noChangeAspect="1" noChangeArrowheads="1"/>
          </p:cNvPicPr>
          <p:nvPr/>
        </p:nvPicPr>
        <p:blipFill>
          <a:blip r:embed="rId4" cstate="print"/>
          <a:srcRect b="8807"/>
          <a:stretch>
            <a:fillRect/>
          </a:stretch>
        </p:blipFill>
        <p:spPr bwMode="auto">
          <a:xfrm>
            <a:off x="1654175" y="1438275"/>
            <a:ext cx="5430838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FE486E7D-D827-4CC2-AAF6-8D6C19141DC4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23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430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43046" name="Picture 6"/>
          <p:cNvPicPr>
            <a:picLocks noChangeAspect="1" noChangeArrowheads="1"/>
          </p:cNvPicPr>
          <p:nvPr/>
        </p:nvPicPr>
        <p:blipFill>
          <a:blip r:embed="rId4" cstate="print"/>
          <a:srcRect l="17133" t="28810" r="16115" b="16049"/>
          <a:stretch>
            <a:fillRect/>
          </a:stretch>
        </p:blipFill>
        <p:spPr bwMode="auto">
          <a:xfrm>
            <a:off x="1654175" y="1438275"/>
            <a:ext cx="56165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9EA46ACD-F80F-47CD-B72E-3C27C6F9F657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24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450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45094" name="Picture 6"/>
          <p:cNvPicPr>
            <a:picLocks noChangeAspect="1" noChangeArrowheads="1"/>
          </p:cNvPicPr>
          <p:nvPr/>
        </p:nvPicPr>
        <p:blipFill>
          <a:blip r:embed="rId4" cstate="print"/>
          <a:srcRect l="17104" t="27539" r="16144" b="17322"/>
          <a:stretch>
            <a:fillRect/>
          </a:stretch>
        </p:blipFill>
        <p:spPr bwMode="auto">
          <a:xfrm>
            <a:off x="1654175" y="1438275"/>
            <a:ext cx="56149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C9D959AA-CE49-4440-AD32-BE3D00DF6B2E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25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225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22567" name="Picture 7"/>
          <p:cNvPicPr>
            <a:picLocks noChangeAspect="1" noChangeArrowheads="1"/>
          </p:cNvPicPr>
          <p:nvPr/>
        </p:nvPicPr>
        <p:blipFill>
          <a:blip r:embed="rId4" cstate="print"/>
          <a:srcRect l="13148" t="22803" r="12579" b="15831"/>
          <a:stretch>
            <a:fillRect/>
          </a:stretch>
        </p:blipFill>
        <p:spPr bwMode="auto">
          <a:xfrm>
            <a:off x="1295400" y="1438275"/>
            <a:ext cx="625475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A901A860-FF99-473C-A622-D3DEEEE8A26D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26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389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38950" name="Picture 6"/>
          <p:cNvPicPr>
            <a:picLocks noChangeAspect="1" noChangeArrowheads="1"/>
          </p:cNvPicPr>
          <p:nvPr/>
        </p:nvPicPr>
        <p:blipFill>
          <a:blip r:embed="rId4" cstate="print"/>
          <a:srcRect l="12819" t="22803" r="11382" b="14690"/>
          <a:stretch>
            <a:fillRect/>
          </a:stretch>
        </p:blipFill>
        <p:spPr bwMode="auto">
          <a:xfrm>
            <a:off x="1295400" y="1438275"/>
            <a:ext cx="638651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5155F570-701E-484E-AF99-A188AAAB41DC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27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246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24615" name="Picture 7"/>
          <p:cNvPicPr>
            <a:picLocks noChangeAspect="1" noChangeArrowheads="1"/>
          </p:cNvPicPr>
          <p:nvPr/>
        </p:nvPicPr>
        <p:blipFill>
          <a:blip r:embed="rId4" cstate="print"/>
          <a:srcRect l="12579" t="23987" r="11981" b="14165"/>
          <a:stretch>
            <a:fillRect/>
          </a:stretch>
        </p:blipFill>
        <p:spPr bwMode="auto">
          <a:xfrm>
            <a:off x="1295400" y="1438275"/>
            <a:ext cx="6356350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98C4D17C-08E1-445B-A192-F0756FC417F7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28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369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36902" name="Picture 6"/>
          <p:cNvPicPr>
            <a:picLocks noChangeAspect="1" noChangeArrowheads="1"/>
          </p:cNvPicPr>
          <p:nvPr/>
        </p:nvPicPr>
        <p:blipFill>
          <a:blip r:embed="rId4" cstate="print"/>
          <a:srcRect l="13179" t="17540" r="12579" b="21136"/>
          <a:stretch>
            <a:fillRect/>
          </a:stretch>
        </p:blipFill>
        <p:spPr bwMode="auto">
          <a:xfrm>
            <a:off x="1331913" y="1492250"/>
            <a:ext cx="6251575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47A8F241-F03A-4DC5-8064-46CADD00B079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29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266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26663" name="Picture 7"/>
          <p:cNvPicPr>
            <a:picLocks noChangeAspect="1" noChangeArrowheads="1"/>
          </p:cNvPicPr>
          <p:nvPr/>
        </p:nvPicPr>
        <p:blipFill>
          <a:blip r:embed="rId4" cstate="print"/>
          <a:srcRect l="13148" t="24557" r="11412" b="14120"/>
          <a:stretch>
            <a:fillRect/>
          </a:stretch>
        </p:blipFill>
        <p:spPr bwMode="auto">
          <a:xfrm>
            <a:off x="1295400" y="1438275"/>
            <a:ext cx="63563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4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12CD9CD-06F9-431B-907B-AFB5549B967F}" type="slidenum">
              <a:rPr lang="ru-RU" sz="1400" b="1">
                <a:solidFill>
                  <a:srgbClr val="FFFFFF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1400" b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827088" y="249238"/>
            <a:ext cx="83169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0" dirty="0">
                <a:solidFill>
                  <a:srgbClr val="FFFF00"/>
                </a:solidFill>
              </a:rPr>
              <a:t>Что такое система управления ядерными знаниями</a:t>
            </a:r>
            <a:endParaRPr lang="en-GB" sz="2800" b="0" dirty="0">
              <a:solidFill>
                <a:srgbClr val="FFFF00"/>
              </a:solidFill>
            </a:endParaRPr>
          </a:p>
        </p:txBody>
      </p:sp>
      <p:sp>
        <p:nvSpPr>
          <p:cNvPr id="130060" name="Rectangle 12"/>
          <p:cNvSpPr>
            <a:spLocks noChangeArrowheads="1"/>
          </p:cNvSpPr>
          <p:nvPr/>
        </p:nvSpPr>
        <p:spPr bwMode="auto">
          <a:xfrm>
            <a:off x="179512" y="2988697"/>
            <a:ext cx="878497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ru-RU" altLang="zh-CN" b="0" dirty="0">
                <a:solidFill>
                  <a:srgbClr val="FFFFFF"/>
                </a:solidFill>
              </a:rPr>
              <a:t>Управление ядерными знаниями - </a:t>
            </a:r>
            <a:r>
              <a:rPr lang="ru-RU" altLang="zh-CN" i="1" dirty="0">
                <a:solidFill>
                  <a:srgbClr val="FFFF00"/>
                </a:solidFill>
              </a:rPr>
              <a:t>получение, сбор, передача, сохранение, поддержание и использование знаний, а также обмен </a:t>
            </a:r>
            <a:r>
              <a:rPr lang="ru-RU" altLang="zh-CN" i="1" dirty="0" smtClean="0">
                <a:solidFill>
                  <a:srgbClr val="FFFF00"/>
                </a:solidFill>
              </a:rPr>
              <a:t>ими </a:t>
            </a:r>
            <a:r>
              <a:rPr lang="ru-RU" altLang="zh-CN" b="0" dirty="0" smtClean="0">
                <a:solidFill>
                  <a:srgbClr val="FFFFFF"/>
                </a:solidFill>
              </a:rPr>
              <a:t>–</a:t>
            </a:r>
            <a:r>
              <a:rPr lang="ru-RU" altLang="zh-CN" i="1" dirty="0" smtClean="0">
                <a:solidFill>
                  <a:srgbClr val="FFFF00"/>
                </a:solidFill>
              </a:rPr>
              <a:t> </a:t>
            </a:r>
            <a:r>
              <a:rPr lang="ru-RU" altLang="zh-CN" b="0" dirty="0" smtClean="0">
                <a:solidFill>
                  <a:srgbClr val="FFFFFF"/>
                </a:solidFill>
              </a:rPr>
              <a:t>имеет </a:t>
            </a:r>
            <a:r>
              <a:rPr lang="ru-RU" altLang="zh-CN" b="0" dirty="0">
                <a:solidFill>
                  <a:srgbClr val="FFFFFF"/>
                </a:solidFill>
              </a:rPr>
              <a:t>важное значение для развития и поддержания необходимых технических знаний и компетенций, необходимых для ядерно-энергетических программ и других ядерных технологий. </a:t>
            </a:r>
          </a:p>
          <a:p>
            <a:pPr eaLnBrk="0" hangingPunct="0"/>
            <a:r>
              <a:rPr lang="ru-RU" altLang="zh-CN" b="0" dirty="0">
                <a:solidFill>
                  <a:srgbClr val="FFFFFF"/>
                </a:solidFill>
              </a:rPr>
              <a:t>МАГАТЭ оказывает государствам-членам помощь в поддержании и сохранении ядерных </a:t>
            </a:r>
            <a:r>
              <a:rPr lang="ru-RU" altLang="zh-CN" b="0" dirty="0" smtClean="0">
                <a:solidFill>
                  <a:srgbClr val="FFFFFF"/>
                </a:solidFill>
              </a:rPr>
              <a:t>знаний, </a:t>
            </a:r>
            <a:r>
              <a:rPr lang="ru-RU" b="0" dirty="0" smtClean="0">
                <a:solidFill>
                  <a:srgbClr val="FFFFFF"/>
                </a:solidFill>
              </a:rPr>
              <a:t>содействует ядерному образованию, предоставляя поддержку, возможности для налаживания связей и обмена опытом</a:t>
            </a:r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altLang="zh-CN" b="0" dirty="0">
              <a:solidFill>
                <a:srgbClr val="FFFFFF"/>
              </a:solidFill>
            </a:endParaRPr>
          </a:p>
        </p:txBody>
      </p:sp>
      <p:sp>
        <p:nvSpPr>
          <p:cNvPr id="130061" name="Rectangle 13"/>
          <p:cNvSpPr>
            <a:spLocks noChangeArrowheads="1"/>
          </p:cNvSpPr>
          <p:nvPr/>
        </p:nvSpPr>
        <p:spPr bwMode="auto">
          <a:xfrm>
            <a:off x="971550" y="700088"/>
            <a:ext cx="625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e-BY">
                <a:hlinkClick r:id="rId3"/>
              </a:rPr>
              <a:t>https://www.iaea.org/ru/temy/upravlenie-yadernymi-znaniyami</a:t>
            </a:r>
            <a:r>
              <a:rPr lang="be-BY"/>
              <a:t> </a:t>
            </a:r>
          </a:p>
        </p:txBody>
      </p:sp>
      <p:pic>
        <p:nvPicPr>
          <p:cNvPr id="13006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41" b="6406"/>
          <a:stretch>
            <a:fillRect/>
          </a:stretch>
        </p:blipFill>
        <p:spPr bwMode="auto">
          <a:xfrm>
            <a:off x="6729868" y="1347614"/>
            <a:ext cx="2414132" cy="171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6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fld id="{65DAA29F-2F72-411B-8704-BE8DB4BB6C3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491630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 smtClean="0">
                <a:solidFill>
                  <a:srgbClr val="FFFFFF"/>
                </a:solidFill>
              </a:rPr>
              <a:t>Ядерные знания связаны как с</a:t>
            </a:r>
            <a:r>
              <a:rPr lang="en-US" b="0" dirty="0" smtClean="0">
                <a:solidFill>
                  <a:srgbClr val="FFFFFF"/>
                </a:solidFill>
              </a:rPr>
              <a:t> </a:t>
            </a:r>
            <a:r>
              <a:rPr lang="ru-RU" b="0" dirty="0" smtClean="0">
                <a:solidFill>
                  <a:srgbClr val="FFFFFF"/>
                </a:solidFill>
              </a:rPr>
              <a:t>научными исследованиями и разработками, так и с промышленным применением ядерных технологий. Они включают как энергетические, так и неэнергетические применения.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3952CAEB-EC2D-4830-B6AE-1EAB1B6137D8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30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348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34854" name="Picture 6"/>
          <p:cNvPicPr>
            <a:picLocks noChangeAspect="1" noChangeArrowheads="1"/>
          </p:cNvPicPr>
          <p:nvPr/>
        </p:nvPicPr>
        <p:blipFill>
          <a:blip r:embed="rId4" cstate="print"/>
          <a:srcRect l="12849" t="18462" r="11382" b="19382"/>
          <a:stretch>
            <a:fillRect/>
          </a:stretch>
        </p:blipFill>
        <p:spPr bwMode="auto">
          <a:xfrm>
            <a:off x="1295400" y="1438275"/>
            <a:ext cx="6383338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F92881FB-E153-4E3D-8A05-C3776C111028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31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2870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28711" name="Picture 7"/>
          <p:cNvPicPr>
            <a:picLocks noChangeAspect="1" noChangeArrowheads="1"/>
          </p:cNvPicPr>
          <p:nvPr/>
        </p:nvPicPr>
        <p:blipFill>
          <a:blip r:embed="rId4" cstate="print"/>
          <a:srcRect l="12579" t="17540" r="11412" b="19382"/>
          <a:stretch>
            <a:fillRect/>
          </a:stretch>
        </p:blipFill>
        <p:spPr bwMode="auto">
          <a:xfrm>
            <a:off x="1295400" y="1438275"/>
            <a:ext cx="6405563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C17FC231-089D-4F02-BBB6-4C614B4B8DDE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32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328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32806" name="Picture 6"/>
          <p:cNvPicPr>
            <a:picLocks noChangeAspect="1" noChangeArrowheads="1"/>
          </p:cNvPicPr>
          <p:nvPr/>
        </p:nvPicPr>
        <p:blipFill>
          <a:blip r:embed="rId4" cstate="print"/>
          <a:srcRect l="12849" t="19295" r="11382" b="19382"/>
          <a:stretch>
            <a:fillRect/>
          </a:stretch>
        </p:blipFill>
        <p:spPr bwMode="auto">
          <a:xfrm>
            <a:off x="1295400" y="1438275"/>
            <a:ext cx="638016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072858EF-86DF-45EF-98DC-3CDE9AD8A314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33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800" smtClean="0">
                <a:solidFill>
                  <a:schemeClr val="accent1"/>
                </a:solidFill>
              </a:rPr>
              <a:t>Новый дизайн портала </a:t>
            </a:r>
            <a:r>
              <a:rPr lang="en-US" sz="2800" smtClean="0">
                <a:solidFill>
                  <a:schemeClr val="accent1"/>
                </a:solidFill>
              </a:rPr>
              <a:t>BelNET</a:t>
            </a:r>
            <a:endParaRPr sz="2800" smtClean="0">
              <a:solidFill>
                <a:schemeClr val="accent1"/>
              </a:solidFill>
            </a:endParaRPr>
          </a:p>
        </p:txBody>
      </p:sp>
      <p:pic>
        <p:nvPicPr>
          <p:cNvPr id="3307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30759" name="Picture 7"/>
          <p:cNvPicPr>
            <a:picLocks noChangeAspect="1" noChangeArrowheads="1"/>
          </p:cNvPicPr>
          <p:nvPr/>
        </p:nvPicPr>
        <p:blipFill>
          <a:blip r:embed="rId4" cstate="print"/>
          <a:srcRect l="12849" t="28635" r="11382" b="8858"/>
          <a:stretch>
            <a:fillRect/>
          </a:stretch>
        </p:blipFill>
        <p:spPr bwMode="auto">
          <a:xfrm>
            <a:off x="1295400" y="1438275"/>
            <a:ext cx="6383338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FFC10501-B8A8-49FD-B839-95CBB374FF42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34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950" y="1757363"/>
            <a:ext cx="6408738" cy="30464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marL="552450" indent="-552450" eaLnBrk="0" hangingPunct="0">
              <a:spcBef>
                <a:spcPts val="7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zh-CN" sz="1300" b="0">
                <a:solidFill>
                  <a:srgbClr val="FFFFFF"/>
                </a:solidFill>
              </a:rPr>
              <a:t>Информационная система eLab для аккредитованных испытательных лабораторий на основе свободного программного обеспечения / С. Н. Сытова и др.// Информатика. 2017, № 3. С. 49–61. </a:t>
            </a:r>
          </a:p>
          <a:p>
            <a:pPr marL="552450" indent="-552450" eaLnBrk="0" hangingPunct="0">
              <a:spcBef>
                <a:spcPts val="7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altLang="zh-CN" sz="1300" b="0">
                <a:solidFill>
                  <a:srgbClr val="FFFFFF"/>
                </a:solidFill>
              </a:rPr>
              <a:t>Information tool for multifarious scientific and practical research / S. Sytova // Engineering of Scintillation Materials and Radiation Technologies. Springer Proceedings in Physics.  2019. Vol. 227. Chapter 21.  P. 281–292. </a:t>
            </a:r>
          </a:p>
          <a:p>
            <a:pPr marL="552450" indent="-552450" eaLnBrk="0" hangingPunct="0">
              <a:spcBef>
                <a:spcPts val="7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altLang="zh-CN" sz="1300" b="0">
                <a:solidFill>
                  <a:srgbClr val="FFFFFF"/>
                </a:solidFill>
              </a:rPr>
              <a:t>Belarusian </a:t>
            </a:r>
            <a:r>
              <a:rPr lang="en-US" altLang="zh-CN" sz="1300" b="0">
                <a:solidFill>
                  <a:srgbClr val="FFFFFF"/>
                </a:solidFill>
              </a:rPr>
              <a:t>software for nuclear knowledge management / S. Sytova // Nuclear Physics and Atomic Energy. </a:t>
            </a:r>
            <a:r>
              <a:rPr lang="en-GB" altLang="zh-CN" sz="1300" b="0">
                <a:solidFill>
                  <a:srgbClr val="FFFFFF"/>
                </a:solidFill>
              </a:rPr>
              <a:t>2021</a:t>
            </a:r>
            <a:r>
              <a:rPr lang="en-US" altLang="zh-CN" sz="1300" b="0">
                <a:solidFill>
                  <a:srgbClr val="FFFFFF"/>
                </a:solidFill>
              </a:rPr>
              <a:t>. Vol. 22, No. 1. P. </a:t>
            </a:r>
            <a:r>
              <a:rPr lang="en-GB" altLang="zh-CN" sz="1300" b="0">
                <a:solidFill>
                  <a:srgbClr val="FFFFFF"/>
                </a:solidFill>
              </a:rPr>
              <a:t>104</a:t>
            </a:r>
            <a:r>
              <a:rPr lang="en-US" altLang="zh-CN" sz="1300" b="0">
                <a:solidFill>
                  <a:srgbClr val="FFFFFF"/>
                </a:solidFill>
              </a:rPr>
              <a:t>–</a:t>
            </a:r>
            <a:r>
              <a:rPr lang="en-GB" altLang="zh-CN" sz="1300" b="0">
                <a:solidFill>
                  <a:srgbClr val="FFFFFF"/>
                </a:solidFill>
              </a:rPr>
              <a:t>110. </a:t>
            </a:r>
            <a:endParaRPr lang="ru-RU" altLang="zh-CN" sz="1300" b="0">
              <a:solidFill>
                <a:srgbClr val="FFFFFF"/>
              </a:solidFill>
            </a:endParaRPr>
          </a:p>
          <a:p>
            <a:pPr marL="552450" indent="-552450" eaLnBrk="0" hangingPunct="0">
              <a:spcBef>
                <a:spcPts val="7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zh-CN" sz="1300" b="0">
                <a:solidFill>
                  <a:srgbClr val="FFFFFF"/>
                </a:solidFill>
              </a:rPr>
              <a:t>Информационная система учета и контроля ядерного материала / С. Н. Сытова и др. // Доклады БГУИР. 2021. Т. 19, № 4. </a:t>
            </a:r>
            <a:r>
              <a:rPr lang="en-US" altLang="zh-CN" sz="1300" b="0">
                <a:solidFill>
                  <a:srgbClr val="FFFFFF"/>
                </a:solidFill>
              </a:rPr>
              <a:t>C</a:t>
            </a:r>
            <a:r>
              <a:rPr lang="ru-RU" altLang="zh-CN" sz="1300" b="0">
                <a:solidFill>
                  <a:srgbClr val="FFFFFF"/>
                </a:solidFill>
              </a:rPr>
              <a:t>. 94–102. </a:t>
            </a:r>
            <a:endParaRPr lang="en-US" altLang="zh-CN" sz="1300" b="0">
              <a:solidFill>
                <a:srgbClr val="FFFFFF"/>
              </a:solidFill>
            </a:endParaRPr>
          </a:p>
          <a:p>
            <a:pPr marL="552450" indent="-552450" eaLnBrk="0" hangingPunct="0">
              <a:spcBef>
                <a:spcPts val="7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altLang="zh-CN" sz="1300" b="0">
                <a:solidFill>
                  <a:srgbClr val="FFFFFF"/>
                </a:solidFill>
              </a:rPr>
              <a:t>Belarusian </a:t>
            </a:r>
            <a:r>
              <a:rPr lang="en-US" altLang="zh-CN" sz="1300" b="0">
                <a:solidFill>
                  <a:srgbClr val="FFFFFF"/>
                </a:solidFill>
              </a:rPr>
              <a:t>software for nuclear material accounting at the level of regulatory body / S. Sytova</a:t>
            </a:r>
            <a:r>
              <a:rPr lang="ru-RU" altLang="zh-CN" sz="1300" b="0">
                <a:solidFill>
                  <a:srgbClr val="FFFFFF"/>
                </a:solidFill>
              </a:rPr>
              <a:t> </a:t>
            </a:r>
            <a:r>
              <a:rPr lang="en-US" altLang="zh-CN" sz="1300" b="0">
                <a:solidFill>
                  <a:srgbClr val="FFFFFF"/>
                </a:solidFill>
              </a:rPr>
              <a:t>et al. // Nuclear Physics and Atomic Energy. </a:t>
            </a:r>
            <a:r>
              <a:rPr lang="en-GB" altLang="zh-CN" sz="1300" b="0">
                <a:solidFill>
                  <a:srgbClr val="FFFFFF"/>
                </a:solidFill>
              </a:rPr>
              <a:t> 2021</a:t>
            </a:r>
            <a:r>
              <a:rPr lang="en-US" altLang="zh-CN" sz="1300" b="0">
                <a:solidFill>
                  <a:srgbClr val="FFFFFF"/>
                </a:solidFill>
              </a:rPr>
              <a:t>. – Vol. 22, </a:t>
            </a:r>
            <a:r>
              <a:rPr lang="en-GB" altLang="zh-CN" sz="1300" b="0">
                <a:solidFill>
                  <a:srgbClr val="FFFFFF"/>
                </a:solidFill>
              </a:rPr>
              <a:t>№4</a:t>
            </a:r>
            <a:r>
              <a:rPr lang="en-US" altLang="zh-CN" sz="1300" b="0">
                <a:solidFill>
                  <a:srgbClr val="FFFFFF"/>
                </a:solidFill>
              </a:rPr>
              <a:t>. </a:t>
            </a:r>
            <a:r>
              <a:rPr lang="en-GB" altLang="zh-CN" sz="1300" b="0">
                <a:solidFill>
                  <a:srgbClr val="FFFFFF"/>
                </a:solidFill>
              </a:rPr>
              <a:t>– </a:t>
            </a:r>
            <a:r>
              <a:rPr lang="en-US" altLang="zh-CN" sz="1300" b="0">
                <a:solidFill>
                  <a:srgbClr val="FFFFFF"/>
                </a:solidFill>
              </a:rPr>
              <a:t>C</a:t>
            </a:r>
            <a:r>
              <a:rPr lang="en-GB" altLang="zh-CN" sz="1300" b="0">
                <a:solidFill>
                  <a:srgbClr val="FFFFFF"/>
                </a:solidFill>
              </a:rPr>
              <a:t>. 400–408. </a:t>
            </a:r>
            <a:endParaRPr lang="ru-RU" altLang="zh-CN" sz="1300" b="0">
              <a:solidFill>
                <a:srgbClr val="FFFFFF"/>
              </a:solidFill>
            </a:endParaRPr>
          </a:p>
          <a:p>
            <a:pPr marL="552450" indent="-552450" eaLnBrk="0" hangingPunct="0">
              <a:spcBef>
                <a:spcPts val="7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zh-CN" sz="1300" b="0">
                <a:solidFill>
                  <a:srgbClr val="FFFFFF"/>
                </a:solidFill>
              </a:rPr>
              <a:t>Система управления ядерными знаниями в Республике Беларусь / С. Н. Сытова // Журнал </a:t>
            </a:r>
            <a:r>
              <a:rPr lang="en-US" altLang="zh-CN" sz="1300" b="0">
                <a:solidFill>
                  <a:srgbClr val="FFFFFF"/>
                </a:solidFill>
              </a:rPr>
              <a:t> </a:t>
            </a:r>
            <a:r>
              <a:rPr lang="ru-RU" altLang="zh-CN" sz="1300" b="0">
                <a:solidFill>
                  <a:srgbClr val="FFFFFF"/>
                </a:solidFill>
              </a:rPr>
              <a:t>БГУ. Физика. 2022, № 2. С. 87–98. </a:t>
            </a:r>
            <a:endParaRPr lang="ru-RU" altLang="ru-RU" sz="1300" b="0">
              <a:solidFill>
                <a:srgbClr val="FFFFFF"/>
              </a:solidFill>
            </a:endParaRPr>
          </a:p>
          <a:p>
            <a:pPr marL="552450" indent="-552450">
              <a:buClr>
                <a:schemeClr val="accent1"/>
              </a:buClr>
              <a:buFont typeface="Wingdings" pitchFamily="2" charset="2"/>
              <a:buChar char="Ø"/>
            </a:pPr>
            <a:endParaRPr lang="be-BY" altLang="ru-RU" sz="1300" b="0">
              <a:solidFill>
                <a:srgbClr val="FFFFFF"/>
              </a:solidFill>
            </a:endParaRP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827088" y="50800"/>
            <a:ext cx="8316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 b="0" dirty="0" smtClean="0">
                <a:solidFill>
                  <a:schemeClr val="accent1"/>
                </a:solidFill>
              </a:rPr>
              <a:t>Публикации</a:t>
            </a:r>
            <a:endParaRPr lang="en-GB" sz="2800" b="0" dirty="0">
              <a:solidFill>
                <a:schemeClr val="accent1"/>
              </a:solidFill>
            </a:endParaRPr>
          </a:p>
        </p:txBody>
      </p:sp>
      <p:pic>
        <p:nvPicPr>
          <p:cNvPr id="3133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133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5925" y="1624013"/>
            <a:ext cx="2270125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47664" y="0"/>
            <a:ext cx="7596336" cy="343584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370" name="Rectangle 2"/>
          <p:cNvSpPr>
            <a:spLocks noGrp="1"/>
          </p:cNvSpPr>
          <p:nvPr>
            <p:ph type="body" sz="half" idx="2"/>
          </p:nvPr>
        </p:nvSpPr>
        <p:spPr>
          <a:xfrm>
            <a:off x="1620838" y="4300538"/>
            <a:ext cx="7315200" cy="514350"/>
          </a:xfrm>
        </p:spPr>
        <p:txBody>
          <a:bodyPr/>
          <a:lstStyle/>
          <a:p>
            <a:r>
              <a:rPr lang="en-US" altLang="ru-RU" sz="2800" b="1" dirty="0" smtClean="0">
                <a:solidFill>
                  <a:srgbClr val="002060"/>
                </a:solidFill>
                <a:hlinkClick r:id="rId3"/>
              </a:rPr>
              <a:t>sytova@inp.bsu.by</a:t>
            </a:r>
            <a:r>
              <a:rPr altLang="ru-RU" sz="32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ru-RU" sz="3200" b="1" dirty="0" smtClean="0">
                <a:solidFill>
                  <a:schemeClr val="bg1"/>
                </a:solidFill>
              </a:rPr>
              <a:t>Спасибо за внимание!</a:t>
            </a:r>
          </a:p>
        </p:txBody>
      </p:sp>
      <p:pic>
        <p:nvPicPr>
          <p:cNvPr id="5837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475656" y="1352838"/>
            <a:ext cx="46805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ru-RU" altLang="ru-RU" sz="3200" b="1" dirty="0" smtClean="0">
                <a:solidFill>
                  <a:srgbClr val="660033"/>
                </a:solidFill>
              </a:rPr>
              <a:t>  </a:t>
            </a:r>
            <a:r>
              <a:rPr lang="ru-RU" altLang="ru-RU" sz="3200" b="1" dirty="0" err="1" smtClean="0">
                <a:solidFill>
                  <a:srgbClr val="660033"/>
                </a:solidFill>
              </a:rPr>
              <a:t>It</a:t>
            </a:r>
            <a:r>
              <a:rPr lang="ru-RU" altLang="ru-RU" sz="3200" b="1" dirty="0" smtClean="0">
                <a:solidFill>
                  <a:srgbClr val="660033"/>
                </a:solidFill>
              </a:rPr>
              <a:t> </a:t>
            </a:r>
            <a:r>
              <a:rPr lang="ru-RU" altLang="ru-RU" sz="3200" b="1" dirty="0" err="1">
                <a:solidFill>
                  <a:srgbClr val="660033"/>
                </a:solidFill>
              </a:rPr>
              <a:t>is</a:t>
            </a:r>
            <a:r>
              <a:rPr lang="ru-RU" altLang="ru-RU" sz="3200" b="1" dirty="0">
                <a:solidFill>
                  <a:srgbClr val="660033"/>
                </a:solidFill>
              </a:rPr>
              <a:t> </a:t>
            </a:r>
            <a:r>
              <a:rPr lang="ru-RU" altLang="ru-RU" sz="3200" b="1" dirty="0" err="1">
                <a:solidFill>
                  <a:srgbClr val="660033"/>
                </a:solidFill>
              </a:rPr>
              <a:t>better</a:t>
            </a:r>
            <a:r>
              <a:rPr lang="ru-RU" altLang="ru-RU" sz="3200" b="1" dirty="0">
                <a:solidFill>
                  <a:srgbClr val="660033"/>
                </a:solidFill>
              </a:rPr>
              <a:t> </a:t>
            </a:r>
            <a:endParaRPr lang="en-US" altLang="ru-RU" sz="3200" b="1" dirty="0" smtClean="0">
              <a:solidFill>
                <a:srgbClr val="660033"/>
              </a:solidFill>
            </a:endParaRPr>
          </a:p>
          <a:p>
            <a:pPr eaLnBrk="0" hangingPunct="0">
              <a:spcBef>
                <a:spcPts val="0"/>
              </a:spcBef>
            </a:pPr>
            <a:r>
              <a:rPr lang="ru-RU" altLang="ru-RU" sz="3200" b="1" dirty="0" smtClean="0">
                <a:solidFill>
                  <a:srgbClr val="660033"/>
                </a:solidFill>
              </a:rPr>
              <a:t>  </a:t>
            </a:r>
            <a:r>
              <a:rPr lang="ru-RU" altLang="ru-RU" sz="3200" b="1" dirty="0" err="1" smtClean="0">
                <a:solidFill>
                  <a:srgbClr val="660033"/>
                </a:solidFill>
              </a:rPr>
              <a:t>to</a:t>
            </a:r>
            <a:r>
              <a:rPr lang="ru-RU" altLang="ru-RU" sz="3200" b="1" dirty="0">
                <a:solidFill>
                  <a:srgbClr val="660033"/>
                </a:solidFill>
              </a:rPr>
              <a:t> </a:t>
            </a:r>
            <a:r>
              <a:rPr lang="ru-RU" altLang="ru-RU" sz="3200" b="1" dirty="0" err="1">
                <a:solidFill>
                  <a:srgbClr val="660033"/>
                </a:solidFill>
              </a:rPr>
              <a:t>be</a:t>
            </a:r>
            <a:r>
              <a:rPr lang="ru-RU" altLang="ru-RU" sz="3200" b="1" dirty="0">
                <a:solidFill>
                  <a:srgbClr val="660033"/>
                </a:solidFill>
              </a:rPr>
              <a:t> </a:t>
            </a:r>
            <a:r>
              <a:rPr lang="ru-RU" altLang="ru-RU" sz="3200" b="1" dirty="0" err="1">
                <a:solidFill>
                  <a:srgbClr val="660033"/>
                </a:solidFill>
              </a:rPr>
              <a:t>making</a:t>
            </a:r>
            <a:r>
              <a:rPr lang="ru-RU" altLang="ru-RU" sz="3200" b="1" dirty="0">
                <a:solidFill>
                  <a:srgbClr val="660033"/>
                </a:solidFill>
              </a:rPr>
              <a:t> </a:t>
            </a:r>
            <a:r>
              <a:rPr lang="ru-RU" altLang="ru-RU" sz="3200" b="1" dirty="0" err="1">
                <a:solidFill>
                  <a:srgbClr val="660033"/>
                </a:solidFill>
              </a:rPr>
              <a:t>the</a:t>
            </a:r>
            <a:r>
              <a:rPr lang="ru-RU" altLang="ru-RU" sz="3200" b="1" dirty="0">
                <a:solidFill>
                  <a:srgbClr val="660033"/>
                </a:solidFill>
              </a:rPr>
              <a:t> </a:t>
            </a:r>
            <a:r>
              <a:rPr lang="ru-RU" altLang="ru-RU" sz="3200" b="1" dirty="0" err="1">
                <a:solidFill>
                  <a:srgbClr val="660033"/>
                </a:solidFill>
              </a:rPr>
              <a:t>news</a:t>
            </a:r>
            <a:r>
              <a:rPr lang="ru-RU" altLang="ru-RU" sz="3200" b="1" dirty="0">
                <a:solidFill>
                  <a:srgbClr val="660033"/>
                </a:solidFill>
              </a:rPr>
              <a:t> </a:t>
            </a:r>
            <a:endParaRPr lang="en-US" altLang="ru-RU" sz="3200" b="1" dirty="0" smtClean="0">
              <a:solidFill>
                <a:srgbClr val="660033"/>
              </a:solidFill>
            </a:endParaRPr>
          </a:p>
          <a:p>
            <a:pPr eaLnBrk="0" hangingPunct="0">
              <a:spcBef>
                <a:spcPts val="0"/>
              </a:spcBef>
            </a:pPr>
            <a:r>
              <a:rPr lang="ru-RU" altLang="ru-RU" sz="3200" b="1" dirty="0" smtClean="0">
                <a:solidFill>
                  <a:srgbClr val="660033"/>
                </a:solidFill>
              </a:rPr>
              <a:t>  </a:t>
            </a:r>
            <a:r>
              <a:rPr lang="ru-RU" altLang="ru-RU" sz="3200" b="1" dirty="0" err="1" smtClean="0">
                <a:solidFill>
                  <a:srgbClr val="660033"/>
                </a:solidFill>
              </a:rPr>
              <a:t>than</a:t>
            </a:r>
            <a:r>
              <a:rPr lang="ru-RU" altLang="ru-RU" sz="3200" b="1" dirty="0" smtClean="0">
                <a:solidFill>
                  <a:srgbClr val="660033"/>
                </a:solidFill>
              </a:rPr>
              <a:t> </a:t>
            </a:r>
            <a:r>
              <a:rPr lang="ru-RU" altLang="ru-RU" sz="3200" b="1" dirty="0" err="1">
                <a:solidFill>
                  <a:srgbClr val="660033"/>
                </a:solidFill>
              </a:rPr>
              <a:t>taking</a:t>
            </a:r>
            <a:r>
              <a:rPr lang="ru-RU" altLang="ru-RU" sz="3200" b="1" dirty="0">
                <a:solidFill>
                  <a:srgbClr val="660033"/>
                </a:solidFill>
              </a:rPr>
              <a:t> </a:t>
            </a:r>
            <a:r>
              <a:rPr lang="ru-RU" altLang="ru-RU" sz="3200" b="1" dirty="0" err="1">
                <a:solidFill>
                  <a:srgbClr val="660033"/>
                </a:solidFill>
              </a:rPr>
              <a:t>it</a:t>
            </a:r>
            <a:r>
              <a:rPr lang="ru-RU" altLang="ru-RU" sz="3200" b="1" dirty="0" smtClean="0">
                <a:solidFill>
                  <a:srgbClr val="660033"/>
                </a:solidFill>
              </a:rPr>
              <a:t>.</a:t>
            </a:r>
            <a:endParaRPr lang="en-US" altLang="ru-RU" sz="3200" b="1" dirty="0" smtClean="0">
              <a:solidFill>
                <a:srgbClr val="660033"/>
              </a:solidFill>
            </a:endParaRPr>
          </a:p>
          <a:p>
            <a:pPr algn="r" eaLnBrk="0" hangingPunct="0">
              <a:spcBef>
                <a:spcPts val="0"/>
              </a:spcBef>
            </a:pPr>
            <a:r>
              <a:rPr lang="ru-RU" altLang="ru-RU" sz="200" b="1" dirty="0">
                <a:solidFill>
                  <a:srgbClr val="660033"/>
                </a:solidFill>
              </a:rPr>
              <a:t/>
            </a:r>
            <a:br>
              <a:rPr lang="ru-RU" altLang="ru-RU" sz="200" b="1" dirty="0">
                <a:solidFill>
                  <a:srgbClr val="660033"/>
                </a:solidFill>
              </a:rPr>
            </a:br>
            <a:r>
              <a:rPr lang="be-BY" altLang="ru-RU" sz="2200" b="1" i="1" dirty="0">
                <a:solidFill>
                  <a:srgbClr val="660033"/>
                </a:solidFill>
              </a:rPr>
              <a:t>Sir Winston Leonard Spencer Churchill</a:t>
            </a:r>
            <a:r>
              <a:rPr lang="be-BY" altLang="ru-RU" b="1" dirty="0">
                <a:solidFill>
                  <a:srgbClr val="660033"/>
                </a:solidFill>
              </a:rPr>
              <a:t> </a:t>
            </a:r>
            <a:r>
              <a:rPr lang="be-BY" altLang="ru-RU" sz="2000" b="1" dirty="0">
                <a:solidFill>
                  <a:srgbClr val="660033"/>
                </a:solidFill>
              </a:rPr>
              <a:t> </a:t>
            </a:r>
            <a:endParaRPr lang="ru-RU" altLang="ru-RU" sz="2000" b="1" dirty="0">
              <a:solidFill>
                <a:srgbClr val="660033"/>
              </a:solidFill>
            </a:endParaRPr>
          </a:p>
        </p:txBody>
      </p:sp>
      <p:sp>
        <p:nvSpPr>
          <p:cNvPr id="7" name="AutoShape 20" descr="Churchill, aged 67, wearing a suit, standing and holding into the back of a chair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" name="Picture 21" descr="Sir_Winston_Churchill_-_190862369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2" t="6726" r="-1375" b="5470"/>
          <a:stretch>
            <a:fillRect/>
          </a:stretch>
        </p:blipFill>
        <p:spPr bwMode="auto">
          <a:xfrm>
            <a:off x="6156176" y="-20538"/>
            <a:ext cx="3024336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827584" y="249238"/>
            <a:ext cx="7524254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0" dirty="0" smtClean="0">
                <a:solidFill>
                  <a:schemeClr val="accent1"/>
                </a:solidFill>
              </a:rPr>
              <a:t>Руководящие документы МАГАТЭ</a:t>
            </a:r>
            <a:endParaRPr lang="en-GB" altLang="ru-RU" sz="2800" b="0" dirty="0">
              <a:solidFill>
                <a:schemeClr val="accent1"/>
              </a:solidFill>
            </a:endParaRPr>
          </a:p>
        </p:txBody>
      </p: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2346325" y="700088"/>
            <a:ext cx="6113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be-BY" altLang="ru-RU" sz="1600">
                <a:hlinkClick r:id="rId3"/>
              </a:rPr>
              <a:t>https://www.iaea.org/topics/nuclear-knowledge-management</a:t>
            </a:r>
            <a:r>
              <a:rPr lang="en-US" altLang="ru-RU"/>
              <a:t> </a:t>
            </a:r>
            <a:endParaRPr lang="be-BY" altLang="ru-RU"/>
          </a:p>
        </p:txBody>
      </p:sp>
      <p:pic>
        <p:nvPicPr>
          <p:cNvPr id="38917" name="Picture 2" descr="Book cover_Risk Mmt_sm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40000"/>
            <a:ext cx="1216025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 descr="webharvest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95313"/>
            <a:ext cx="12128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 descr="ANENT_front_sma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40000"/>
            <a:ext cx="14065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 descr="IAEA-WNU_front_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17775"/>
            <a:ext cx="1195387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7" descr="06-25691bookNuklKnowled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395313"/>
            <a:ext cx="1204912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8" descr="TECDOC 1510_CoverP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95313"/>
            <a:ext cx="1212850" cy="1646237"/>
          </a:xfrm>
          <a:prstGeom prst="rect">
            <a:avLst/>
          </a:prstGeom>
          <a:noFill/>
          <a:ln w="635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371750"/>
            <a:ext cx="13462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3" descr="Book cover_Saclay_smal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0" y="1395313"/>
            <a:ext cx="1212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95313"/>
            <a:ext cx="1198562" cy="184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6" name="Picture 2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91830"/>
            <a:ext cx="1173162" cy="1824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323875"/>
            <a:ext cx="1320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8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7263" y="3197125"/>
            <a:ext cx="1238250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0" y="1131590"/>
            <a:ext cx="533400" cy="182563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fld id="{65DAA29F-2F72-411B-8704-BE8DB4BB6C36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360">
            <a:solidFill>
              <a:srgbClr val="99CCFF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33636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4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40B4041-BE40-4847-8C69-A1756C3FEA0D}" type="slidenum">
              <a:rPr lang="ru-RU" sz="1400" b="1">
                <a:solidFill>
                  <a:srgbClr val="FFFFFF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400" b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827088" y="249238"/>
            <a:ext cx="8316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0" dirty="0">
                <a:solidFill>
                  <a:srgbClr val="FFFF00"/>
                </a:solidFill>
              </a:rPr>
              <a:t>Примеры порталов в области ядерных знаний</a:t>
            </a:r>
            <a:endParaRPr lang="en-GB" sz="2800" b="0" dirty="0">
              <a:solidFill>
                <a:srgbClr val="FFFF00"/>
              </a:solidFill>
            </a:endParaRPr>
          </a:p>
        </p:txBody>
      </p:sp>
      <p:sp>
        <p:nvSpPr>
          <p:cNvPr id="157707" name="Rectangle 11"/>
          <p:cNvSpPr>
            <a:spLocks noChangeArrowheads="1"/>
          </p:cNvSpPr>
          <p:nvPr/>
        </p:nvSpPr>
        <p:spPr bwMode="auto">
          <a:xfrm>
            <a:off x="3347864" y="4776787"/>
            <a:ext cx="327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e-BY" dirty="0">
                <a:latin typeface="Arial" charset="0"/>
                <a:hlinkClick r:id="rId3"/>
              </a:rPr>
              <a:t>https://www.atomic-energy.ru/</a:t>
            </a:r>
            <a:r>
              <a:rPr lang="en-US" dirty="0">
                <a:latin typeface="Arial" charset="0"/>
              </a:rPr>
              <a:t> </a:t>
            </a:r>
            <a:endParaRPr lang="be-BY" dirty="0">
              <a:latin typeface="Arial" charset="0"/>
            </a:endParaRPr>
          </a:p>
        </p:txBody>
      </p:sp>
      <p:sp>
        <p:nvSpPr>
          <p:cNvPr id="157711" name="Rectangle 15"/>
          <p:cNvSpPr>
            <a:spLocks noChangeArrowheads="1"/>
          </p:cNvSpPr>
          <p:nvPr/>
        </p:nvSpPr>
        <p:spPr bwMode="auto">
          <a:xfrm>
            <a:off x="251520" y="4155926"/>
            <a:ext cx="2346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e-BY" dirty="0">
                <a:hlinkClick r:id="rId4"/>
              </a:rPr>
              <a:t>https://www.iaea.org/</a:t>
            </a:r>
            <a:r>
              <a:rPr lang="be-BY" dirty="0"/>
              <a:t> </a:t>
            </a:r>
          </a:p>
        </p:txBody>
      </p:sp>
      <p:pic>
        <p:nvPicPr>
          <p:cNvPr id="1577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fld id="{65DAA29F-2F72-411B-8704-BE8DB4BB6C36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t="14651" b="3722"/>
          <a:stretch>
            <a:fillRect/>
          </a:stretch>
        </p:blipFill>
        <p:spPr bwMode="auto">
          <a:xfrm>
            <a:off x="107504" y="1419622"/>
            <a:ext cx="3733800" cy="228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t="9000" b="3251"/>
          <a:stretch>
            <a:fillRect/>
          </a:stretch>
        </p:blipFill>
        <p:spPr bwMode="auto">
          <a:xfrm>
            <a:off x="3419872" y="2355726"/>
            <a:ext cx="3733800" cy="245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 t="10286" b="4858"/>
          <a:stretch>
            <a:fillRect/>
          </a:stretch>
        </p:blipFill>
        <p:spPr bwMode="auto">
          <a:xfrm>
            <a:off x="5364088" y="843558"/>
            <a:ext cx="37338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7380312" y="3363838"/>
            <a:ext cx="1568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9"/>
              </a:rPr>
              <a:t>http://jinr.ru/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25664D7F-B190-43D1-A245-A9CB56C5FD87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6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326665" name="AutoShape 9" descr="+SQZQPoFaT7o9eqvaM4Efoz+HYlEyfRLcyq3POOS1T8A7CfUMrReHfkAAAAAElFTkSuQmCC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26666" name="AutoShape 10" descr="+SQZQPoFaT7o9eqvaM4Efoz+HYlEyfRLcyq3POOS1T8A7CfUMrReHfkAAAAAElFTkSuQmCC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326669" name="Picture 13"/>
          <p:cNvPicPr>
            <a:picLocks noChangeAspect="1" noChangeArrowheads="1"/>
          </p:cNvPicPr>
          <p:nvPr/>
        </p:nvPicPr>
        <p:blipFill>
          <a:blip r:embed="rId3" cstate="print"/>
          <a:srcRect l="36905" t="17497" r="8473" b="32706"/>
          <a:stretch>
            <a:fillRect/>
          </a:stretch>
        </p:blipFill>
        <p:spPr bwMode="auto">
          <a:xfrm>
            <a:off x="34925" y="1412875"/>
            <a:ext cx="3663950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6670" name="Rectangle 14"/>
          <p:cNvSpPr>
            <a:spLocks noChangeArrowheads="1"/>
          </p:cNvSpPr>
          <p:nvPr/>
        </p:nvSpPr>
        <p:spPr bwMode="auto">
          <a:xfrm>
            <a:off x="3779838" y="1435100"/>
            <a:ext cx="5184775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ru-RU" sz="1200" i="1">
                <a:solidFill>
                  <a:schemeClr val="accent1"/>
                </a:solidFill>
              </a:rPr>
              <a:t>Информация</a:t>
            </a:r>
            <a:r>
              <a:rPr lang="ru-RU" sz="1200">
                <a:solidFill>
                  <a:srgbClr val="FFFFFF"/>
                </a:solidFill>
              </a:rPr>
              <a:t> – сведения о лицах, предметах, фактах, событиях, явлениях и процессах независимо от формы их представления.</a:t>
            </a:r>
          </a:p>
          <a:p>
            <a:pPr eaLnBrk="0" hangingPunct="0">
              <a:spcBef>
                <a:spcPct val="15000"/>
              </a:spcBef>
            </a:pPr>
            <a:r>
              <a:rPr lang="ru-RU" sz="1200" i="1">
                <a:solidFill>
                  <a:schemeClr val="accent1"/>
                </a:solidFill>
              </a:rPr>
              <a:t>База данных</a:t>
            </a:r>
            <a:r>
              <a:rPr lang="ru-RU" sz="1200">
                <a:solidFill>
                  <a:srgbClr val="FFFFFF"/>
                </a:solidFill>
              </a:rPr>
              <a:t> – совокупность структурированной и взаимосвязанной информации.организованной по определенным правилам на материальных носителях.</a:t>
            </a:r>
          </a:p>
          <a:p>
            <a:pPr eaLnBrk="0" hangingPunct="0">
              <a:spcBef>
                <a:spcPct val="15000"/>
              </a:spcBef>
            </a:pPr>
            <a:r>
              <a:rPr lang="ru-RU" sz="1200" i="1">
                <a:solidFill>
                  <a:schemeClr val="accent1"/>
                </a:solidFill>
              </a:rPr>
              <a:t>Банк данных</a:t>
            </a:r>
            <a:r>
              <a:rPr lang="ru-RU" sz="1200">
                <a:solidFill>
                  <a:srgbClr val="FFFFFF"/>
                </a:solidFill>
              </a:rPr>
              <a:t> – организационно-техническая система, включающая одну или несколько баз данных и систему управления ими.</a:t>
            </a:r>
          </a:p>
          <a:p>
            <a:pPr eaLnBrk="0" hangingPunct="0">
              <a:spcBef>
                <a:spcPct val="15000"/>
              </a:spcBef>
            </a:pPr>
            <a:r>
              <a:rPr lang="ru-RU" sz="1200" i="1">
                <a:solidFill>
                  <a:schemeClr val="accent1"/>
                </a:solidFill>
              </a:rPr>
              <a:t>Информационная система</a:t>
            </a:r>
            <a:r>
              <a:rPr lang="ru-RU" sz="1200">
                <a:solidFill>
                  <a:srgbClr val="FFFFFF"/>
                </a:solidFill>
              </a:rPr>
              <a:t> – совокупность банков данных, информационных технологий и комплекса (комплексов) программно-технических средств.</a:t>
            </a:r>
          </a:p>
          <a:p>
            <a:pPr eaLnBrk="0" hangingPunct="0">
              <a:spcBef>
                <a:spcPct val="15000"/>
              </a:spcBef>
            </a:pPr>
            <a:r>
              <a:rPr lang="ru-RU" sz="1200" i="1">
                <a:solidFill>
                  <a:schemeClr val="accent1"/>
                </a:solidFill>
              </a:rPr>
              <a:t>Информационная технология</a:t>
            </a:r>
            <a:r>
              <a:rPr lang="ru-RU" sz="1200">
                <a:solidFill>
                  <a:srgbClr val="FFFFFF"/>
                </a:solidFill>
              </a:rPr>
              <a:t> – совокупность процессов, методов осуществления поиска, получения, передачи, сбора, обработки, накопления, хранения, распространения и (или) предоставления информации, а также пользования информацией и защиты информации.</a:t>
            </a:r>
          </a:p>
          <a:p>
            <a:pPr eaLnBrk="0" hangingPunct="0">
              <a:spcBef>
                <a:spcPct val="15000"/>
              </a:spcBef>
            </a:pPr>
            <a:r>
              <a:rPr lang="ru-RU" sz="1200" i="1">
                <a:solidFill>
                  <a:schemeClr val="accent1"/>
                </a:solidFill>
              </a:rPr>
              <a:t>Информатизация</a:t>
            </a:r>
            <a:r>
              <a:rPr lang="ru-RU" sz="1200">
                <a:solidFill>
                  <a:srgbClr val="FFFFFF"/>
                </a:solidFill>
              </a:rPr>
              <a:t> – организационный, социально-экономический и научно-технический процесс, обеспечивающий условия для формирования и использования информационных ресурсов и реализации информационных отношений.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360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55650" y="195486"/>
            <a:ext cx="8208963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 sz="2800" b="0" dirty="0" smtClean="0">
                <a:solidFill>
                  <a:schemeClr val="accent1"/>
                </a:solidFill>
              </a:rPr>
              <a:t>Информатизация, цифровая трансформация</a:t>
            </a:r>
            <a:endParaRPr lang="en-US" sz="2800" b="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08F64268-AEB7-4179-9690-AE7343D189E6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7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61801" name="Прямоугольник 1"/>
          <p:cNvSpPr>
            <a:spLocks noChangeArrowheads="1"/>
          </p:cNvSpPr>
          <p:nvPr/>
        </p:nvSpPr>
        <p:spPr bwMode="auto">
          <a:xfrm>
            <a:off x="323850" y="323850"/>
            <a:ext cx="83169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800" b="0">
                <a:solidFill>
                  <a:schemeClr val="accent1"/>
                </a:solidFill>
              </a:rPr>
              <a:t>C</a:t>
            </a:r>
            <a:r>
              <a:rPr lang="ru-RU" altLang="ru-RU" sz="2800" b="0">
                <a:solidFill>
                  <a:schemeClr val="accent1"/>
                </a:solidFill>
              </a:rPr>
              <a:t>вободное ПО - v</a:t>
            </a:r>
            <a:r>
              <a:rPr lang="en-US" altLang="ru-RU" sz="2800" b="0">
                <a:solidFill>
                  <a:schemeClr val="accent1"/>
                </a:solidFill>
              </a:rPr>
              <a:t>. s. </a:t>
            </a:r>
            <a:r>
              <a:rPr lang="ru-RU" altLang="ru-RU" sz="2800" b="0">
                <a:solidFill>
                  <a:schemeClr val="accent1"/>
                </a:solidFill>
              </a:rPr>
              <a:t>проприетарное ПО</a:t>
            </a:r>
            <a:endParaRPr lang="en-GB" altLang="ru-RU" sz="2800" b="0">
              <a:solidFill>
                <a:schemeClr val="accent1"/>
              </a:solidFill>
            </a:endParaRPr>
          </a:p>
        </p:txBody>
      </p:sp>
      <p:pic>
        <p:nvPicPr>
          <p:cNvPr id="161804" name="Picture 8" descr="f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" y="2932113"/>
            <a:ext cx="9175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5" name="Picture 10" descr="andro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325" y="131763"/>
            <a:ext cx="1144588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11" name="Picture 19"/>
          <p:cNvPicPr>
            <a:picLocks noChangeAspect="1" noChangeArrowheads="1"/>
          </p:cNvPicPr>
          <p:nvPr/>
        </p:nvPicPr>
        <p:blipFill>
          <a:blip r:embed="rId5" cstate="print"/>
          <a:srcRect b="3856"/>
          <a:stretch>
            <a:fillRect/>
          </a:stretch>
        </p:blipFill>
        <p:spPr bwMode="auto">
          <a:xfrm>
            <a:off x="8101013" y="195263"/>
            <a:ext cx="7334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1812" name="Rectangle 20"/>
          <p:cNvSpPr>
            <a:spLocks noChangeArrowheads="1"/>
          </p:cNvSpPr>
          <p:nvPr/>
        </p:nvSpPr>
        <p:spPr bwMode="auto">
          <a:xfrm>
            <a:off x="468313" y="3435350"/>
            <a:ext cx="80645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ru-RU" altLang="zh-CN" sz="1400" i="1">
                <a:solidFill>
                  <a:schemeClr val="accent1"/>
                </a:solidFill>
                <a:latin typeface="Arial" charset="0"/>
              </a:rPr>
              <a:t>Проприетарное программное обеспечение</a:t>
            </a:r>
            <a:r>
              <a:rPr lang="ru-RU" altLang="zh-CN" sz="1400" b="0" i="1">
                <a:solidFill>
                  <a:schemeClr val="accent1"/>
                </a:solidFill>
                <a:latin typeface="Arial" charset="0"/>
              </a:rPr>
              <a:t>, </a:t>
            </a:r>
            <a:r>
              <a:rPr lang="ru-RU" altLang="zh-CN" sz="1400" i="1">
                <a:solidFill>
                  <a:schemeClr val="accent1"/>
                </a:solidFill>
                <a:latin typeface="Arial" charset="0"/>
              </a:rPr>
              <a:t>несвободное программное</a:t>
            </a:r>
            <a:r>
              <a:rPr lang="ru-RU" altLang="zh-CN" sz="1400" b="0">
                <a:solidFill>
                  <a:schemeClr val="accent1"/>
                </a:solidFill>
                <a:latin typeface="Arial" charset="0"/>
              </a:rPr>
              <a:t> </a:t>
            </a:r>
            <a:r>
              <a:rPr lang="ru-RU" altLang="zh-CN" sz="1400" b="0">
                <a:solidFill>
                  <a:srgbClr val="FFFFFF"/>
                </a:solidFill>
                <a:latin typeface="Arial" charset="0"/>
                <a:cs typeface="Arial" charset="0"/>
              </a:rPr>
              <a:t>– </a:t>
            </a:r>
            <a:r>
              <a:rPr lang="ru-RU" altLang="zh-CN" sz="1400" b="0">
                <a:solidFill>
                  <a:srgbClr val="FFFFFF"/>
                </a:solidFill>
                <a:latin typeface="Arial" charset="0"/>
              </a:rPr>
              <a:t>программное обеспечение, являющееся частной собственностью авторов или правообладателей и не удовлетворяющее критериям свободного ПО (предоставления программного</a:t>
            </a:r>
            <a:r>
              <a:rPr lang="en-US" altLang="zh-CN" sz="1400" b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altLang="zh-CN" sz="1400" b="0">
                <a:solidFill>
                  <a:srgbClr val="FFFFFF"/>
                </a:solidFill>
                <a:latin typeface="Arial" charset="0"/>
              </a:rPr>
              <a:t>кода недостаточно). </a:t>
            </a:r>
            <a:endParaRPr lang="en-US" altLang="zh-CN" sz="1400" b="0">
              <a:solidFill>
                <a:srgbClr val="FFFFFF"/>
              </a:solidFill>
              <a:latin typeface="Arial" charset="0"/>
            </a:endParaRPr>
          </a:p>
          <a:p>
            <a:pPr eaLnBrk="0" hangingPunct="0"/>
            <a:r>
              <a:rPr lang="ru-RU" altLang="zh-CN" sz="1400" b="0">
                <a:solidFill>
                  <a:srgbClr val="FFFFFF"/>
                </a:solidFill>
                <a:latin typeface="Arial" charset="0"/>
              </a:rPr>
              <a:t>Правообладатель проприетарного ПО сохраняет за собой монополию на его использование, копирование и модификацию, полностью или в существенных моментах. Обычно проприетарным называют любое несвободное ПО, включая </a:t>
            </a:r>
            <a:r>
              <a:rPr lang="ru-RU" altLang="zh-CN" sz="1400" b="0" i="1">
                <a:solidFill>
                  <a:srgbClr val="FFFFFF"/>
                </a:solidFill>
                <a:latin typeface="Arial" charset="0"/>
              </a:rPr>
              <a:t>полусвободное</a:t>
            </a:r>
            <a:r>
              <a:rPr lang="ru-RU" altLang="zh-CN" sz="1400" b="0">
                <a:solidFill>
                  <a:srgbClr val="FFFFFF"/>
                </a:solidFill>
                <a:latin typeface="Arial" charset="0"/>
              </a:rPr>
              <a:t>.</a:t>
            </a:r>
          </a:p>
        </p:txBody>
      </p:sp>
      <p:sp>
        <p:nvSpPr>
          <p:cNvPr id="161815" name="Прямоугольник 1"/>
          <p:cNvSpPr>
            <a:spLocks noChangeArrowheads="1"/>
          </p:cNvSpPr>
          <p:nvPr/>
        </p:nvSpPr>
        <p:spPr bwMode="auto">
          <a:xfrm>
            <a:off x="395288" y="1347788"/>
            <a:ext cx="85693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SzPct val="60000"/>
            </a:pPr>
            <a:r>
              <a:rPr lang="ru-RU" altLang="ru-RU" sz="1400" i="1">
                <a:solidFill>
                  <a:schemeClr val="accent1"/>
                </a:solidFill>
                <a:latin typeface="Arial" charset="0"/>
                <a:cs typeface="Arial" charset="0"/>
              </a:rPr>
              <a:t>Свободное программное обеспечение</a:t>
            </a:r>
            <a:r>
              <a:rPr lang="ru-RU" altLang="ru-RU" sz="14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  <a:r>
              <a:rPr lang="ru-RU" altLang="ru-RU" sz="1400" b="0">
                <a:solidFill>
                  <a:srgbClr val="FFFFFF"/>
                </a:solidFill>
                <a:latin typeface="Arial" charset="0"/>
                <a:cs typeface="Arial" charset="0"/>
              </a:rPr>
              <a:t>(СПО, англ. </a:t>
            </a:r>
            <a:r>
              <a:rPr lang="ru-RU" altLang="ru-RU" sz="1400" b="0" i="1">
                <a:solidFill>
                  <a:srgbClr val="FFFFFF"/>
                </a:solidFill>
                <a:latin typeface="Arial" charset="0"/>
                <a:cs typeface="Arial" charset="0"/>
              </a:rPr>
              <a:t>free software</a:t>
            </a:r>
            <a:r>
              <a:rPr lang="ru-RU" altLang="ru-RU" sz="1400" b="0">
                <a:solidFill>
                  <a:srgbClr val="FFFFFF"/>
                </a:solidFill>
                <a:latin typeface="Arial" charset="0"/>
                <a:cs typeface="Arial" charset="0"/>
              </a:rPr>
              <a:t>, также </a:t>
            </a:r>
            <a:r>
              <a:rPr lang="ru-RU" altLang="ru-RU" sz="1400" b="0" i="1">
                <a:solidFill>
                  <a:srgbClr val="FFFFFF"/>
                </a:solidFill>
                <a:latin typeface="Arial" charset="0"/>
                <a:cs typeface="Arial" charset="0"/>
              </a:rPr>
              <a:t>software libre</a:t>
            </a:r>
            <a:r>
              <a:rPr lang="ru-RU" altLang="ru-RU" sz="1400" b="0">
                <a:solidFill>
                  <a:srgbClr val="FFFFFF"/>
                </a:solidFill>
                <a:latin typeface="Arial" charset="0"/>
                <a:cs typeface="Arial" charset="0"/>
              </a:rPr>
              <a:t> или </a:t>
            </a:r>
            <a:r>
              <a:rPr lang="ru-RU" altLang="ru-RU" sz="1400" b="0" i="1">
                <a:solidFill>
                  <a:srgbClr val="FFFFFF"/>
                </a:solidFill>
                <a:latin typeface="Arial" charset="0"/>
                <a:cs typeface="Arial" charset="0"/>
              </a:rPr>
              <a:t>libre software</a:t>
            </a:r>
            <a:r>
              <a:rPr lang="ru-RU" altLang="ru-RU" sz="1400" b="0">
                <a:solidFill>
                  <a:srgbClr val="FFFFFF"/>
                </a:solidFill>
                <a:latin typeface="Arial" charset="0"/>
                <a:cs typeface="Arial" charset="0"/>
              </a:rPr>
              <a:t>), свободный софт – программное обеспечение, пользователи которого имеют права («свободы») на его неограниченную установку, запуск, свободное использование, изучение, распространение и изменение (совершенствование), а также распространение копий и результатов изменения. </a:t>
            </a:r>
            <a:r>
              <a:rPr lang="en-US" altLang="ru-RU" sz="1400" b="0">
                <a:solidFill>
                  <a:srgbClr val="FFFFFF"/>
                </a:solidFill>
                <a:latin typeface="Arial" charset="0"/>
                <a:cs typeface="Arial" charset="0"/>
              </a:rPr>
              <a:t>C</a:t>
            </a:r>
            <a:r>
              <a:rPr lang="ru-RU" altLang="ru-RU" sz="1400" b="0">
                <a:solidFill>
                  <a:srgbClr val="FFFFFF"/>
                </a:solidFill>
                <a:latin typeface="Arial" charset="0"/>
                <a:cs typeface="Arial" charset="0"/>
              </a:rPr>
              <a:t>вободы объявляются при помощи свободных лицензий.</a:t>
            </a:r>
            <a:r>
              <a:rPr lang="en-US" altLang="ru-RU" sz="1400" b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1400" b="0">
                <a:solidFill>
                  <a:srgbClr val="FFFFFF"/>
                </a:solidFill>
                <a:latin typeface="Arial" charset="0"/>
                <a:cs typeface="Arial" charset="0"/>
              </a:rPr>
              <a:t>Чтобы ПО было свободным, получателям должны быть доступны его исходные коды, из которых можно создавать исполняемые файлы, вместе с соответствующими лицензиями. </a:t>
            </a:r>
          </a:p>
        </p:txBody>
      </p:sp>
      <p:sp>
        <p:nvSpPr>
          <p:cNvPr id="161817" name="AutoShape 25" descr="+SQZQPoFaT7o9eqvaM4Efoz+HYlEyfRLcyq3POOS1T8A7CfUMrReHfkAAAAAElFTkSuQmCC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161819" name="AutoShape 27" descr="+SQZQPoFaT7o9eqvaM4Efoz+HYlEyfRLcyq3POOS1T8A7CfUMrReHfkAAAAAElFTkSuQmCC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161820" name="Picture 28" descr="1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088" y="4659313"/>
            <a:ext cx="539750" cy="261937"/>
          </a:xfrm>
          <a:prstGeom prst="rect">
            <a:avLst/>
          </a:prstGeom>
          <a:noFill/>
        </p:spPr>
      </p:pic>
      <p:pic>
        <p:nvPicPr>
          <p:cNvPr id="161822" name="Picture 30" descr="sq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7988" y="2670175"/>
            <a:ext cx="1028700" cy="83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05E6B06E-D197-4B7D-BFED-B7929CA0BC06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8</a:t>
            </a:fld>
            <a:endParaRPr lang="ru-RU" sz="1400">
              <a:solidFill>
                <a:srgbClr val="FFFFFF"/>
              </a:solidFill>
            </a:endParaRPr>
          </a:p>
        </p:txBody>
      </p:sp>
      <p:grpSp>
        <p:nvGrpSpPr>
          <p:cNvPr id="169997" name="Group 13"/>
          <p:cNvGrpSpPr>
            <a:grpSpLocks/>
          </p:cNvGrpSpPr>
          <p:nvPr/>
        </p:nvGrpSpPr>
        <p:grpSpPr bwMode="auto">
          <a:xfrm>
            <a:off x="7304088" y="1954213"/>
            <a:ext cx="1804987" cy="2489200"/>
            <a:chOff x="4601" y="1484"/>
            <a:chExt cx="1137" cy="1568"/>
          </a:xfrm>
        </p:grpSpPr>
        <p:pic>
          <p:nvPicPr>
            <p:cNvPr id="169988" name="Picture 21" descr="svidetelstvo843_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13" y="1484"/>
              <a:ext cx="534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9989" name="Picture 2" descr="Свидетельство на E-Lab из Нац Центра Интелл Собственности от 2008-12-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1" y="1489"/>
              <a:ext cx="547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9990" name="Picture 22" descr="Свидетельство_683_20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1" y="1868"/>
              <a:ext cx="547" cy="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9991" name="Picture 12" descr="Свидетельство_на_Топливо_2014-06-2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17" y="2180"/>
              <a:ext cx="549" cy="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9992" name="Picture 6" descr="certificate_1117_20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16" y="2300"/>
              <a:ext cx="522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9993" name="Прямоугольник 1"/>
          <p:cNvSpPr>
            <a:spLocks noChangeArrowheads="1"/>
          </p:cNvSpPr>
          <p:nvPr/>
        </p:nvSpPr>
        <p:spPr bwMode="auto">
          <a:xfrm>
            <a:off x="827088" y="123825"/>
            <a:ext cx="83169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0">
                <a:solidFill>
                  <a:schemeClr val="accent1"/>
                </a:solidFill>
              </a:rPr>
              <a:t>Фреймворк  </a:t>
            </a:r>
            <a:r>
              <a:rPr lang="en-US" altLang="ru-RU" sz="2800">
                <a:solidFill>
                  <a:schemeClr val="accent1"/>
                </a:solidFill>
              </a:rPr>
              <a:t>eLab</a:t>
            </a:r>
            <a:r>
              <a:rPr lang="ru-RU" altLang="ru-RU" sz="2800">
                <a:solidFill>
                  <a:schemeClr val="accent1"/>
                </a:solidFill>
              </a:rPr>
              <a:t> </a:t>
            </a:r>
            <a:r>
              <a:rPr lang="ru-RU" altLang="ru-RU" sz="2800" b="0">
                <a:solidFill>
                  <a:schemeClr val="accent1"/>
                </a:solidFill>
              </a:rPr>
              <a:t>на основе свободного программного обеспечения</a:t>
            </a:r>
            <a:endParaRPr lang="en-GB" altLang="ru-RU" sz="2800" b="0">
              <a:solidFill>
                <a:schemeClr val="accent1"/>
              </a:solidFill>
            </a:endParaRPr>
          </a:p>
        </p:txBody>
      </p:sp>
      <p:sp>
        <p:nvSpPr>
          <p:cNvPr id="169994" name="Rectangle 3"/>
          <p:cNvSpPr>
            <a:spLocks noChangeArrowheads="1"/>
          </p:cNvSpPr>
          <p:nvPr/>
        </p:nvSpPr>
        <p:spPr bwMode="auto">
          <a:xfrm>
            <a:off x="71439" y="1347788"/>
            <a:ext cx="7452889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1000" indent="-381000" defTabSz="457200" eaLnBrk="0" hangingPunct="0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ru-RU" altLang="ru-RU" i="1" u="sng" dirty="0">
                <a:solidFill>
                  <a:schemeClr val="accent1"/>
                </a:solidFill>
                <a:latin typeface="Arial" charset="0"/>
              </a:rPr>
              <a:t>Принципы организации и особенности системы</a:t>
            </a:r>
          </a:p>
          <a:p>
            <a:pPr marL="381000" indent="-381000" defTabSz="457200" eaLnBrk="0" hangingPunct="0"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Работа под</a:t>
            </a:r>
            <a:r>
              <a:rPr lang="en-US" altLang="ru-RU" sz="2900" b="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altLang="ru-RU" sz="1400" b="0" dirty="0" err="1">
                <a:solidFill>
                  <a:srgbClr val="FFFFFF"/>
                </a:solidFill>
                <a:latin typeface="Arial" charset="0"/>
              </a:rPr>
              <a:t>Windows</a:t>
            </a: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 и </a:t>
            </a:r>
            <a:r>
              <a:rPr lang="ru-RU" altLang="ru-RU" sz="1400" b="0" dirty="0" err="1">
                <a:solidFill>
                  <a:srgbClr val="FFFFFF"/>
                </a:solidFill>
                <a:latin typeface="Arial" charset="0"/>
              </a:rPr>
              <a:t>Linux</a:t>
            </a: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 в многопользовательском режиме </a:t>
            </a:r>
          </a:p>
          <a:p>
            <a:pPr marL="381000" indent="-381000" defTabSz="457200" eaLnBrk="0" hangingPunct="0">
              <a:buClr>
                <a:schemeClr val="accent1"/>
              </a:buClr>
              <a:buFont typeface="Wingdings" pitchFamily="2" charset="2"/>
              <a:buNone/>
            </a:pP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        с работой внутри корпоративной сети и в сети интернет либо на </a:t>
            </a:r>
          </a:p>
          <a:p>
            <a:pPr marL="381000" indent="-381000" defTabSz="457200" eaLnBrk="0" hangingPunct="0">
              <a:buClr>
                <a:schemeClr val="accent1"/>
              </a:buClr>
              <a:buFont typeface="Wingdings" pitchFamily="2" charset="2"/>
              <a:buNone/>
            </a:pP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        отдельно выделенном компьютере;</a:t>
            </a:r>
          </a:p>
          <a:p>
            <a:pPr marL="838200" lvl="1" indent="-381000" defTabSz="457200" eaLnBrk="0" hangingPunct="0"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с вводом данных через заполнение </a:t>
            </a:r>
            <a:r>
              <a:rPr lang="ru-RU" altLang="ru-RU" sz="1400" b="0" dirty="0" err="1">
                <a:solidFill>
                  <a:srgbClr val="FFFFFF"/>
                </a:solidFill>
                <a:latin typeface="Arial" charset="0"/>
              </a:rPr>
              <a:t>веб-форм</a:t>
            </a: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 в режиме </a:t>
            </a:r>
            <a:r>
              <a:rPr lang="ru-RU" altLang="ru-RU" sz="1400" b="0" dirty="0" err="1">
                <a:solidFill>
                  <a:srgbClr val="FFFFFF"/>
                </a:solidFill>
                <a:latin typeface="Arial" charset="0"/>
              </a:rPr>
              <a:t>on-line</a:t>
            </a: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;</a:t>
            </a:r>
          </a:p>
          <a:p>
            <a:pPr marL="838200" lvl="1" indent="-381000" defTabSz="457200" eaLnBrk="0" hangingPunct="0"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с разделением прав доступа разных категорий пользователей;</a:t>
            </a:r>
          </a:p>
          <a:p>
            <a:pPr marL="838200" lvl="1" indent="-381000" defTabSz="457200" eaLnBrk="0" hangingPunct="0"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через Web-интерфейс посредством широко распространённых браузеров.</a:t>
            </a:r>
            <a:endParaRPr lang="be-BY" altLang="ru-RU" sz="1400" b="0" dirty="0">
              <a:solidFill>
                <a:srgbClr val="FFFFFF"/>
              </a:solidFill>
              <a:latin typeface="Arial" charset="0"/>
            </a:endParaRPr>
          </a:p>
          <a:p>
            <a:pPr marL="381000" indent="-381000" defTabSz="457200" eaLnBrk="0" hangingPunct="0">
              <a:buClr>
                <a:schemeClr val="accent1"/>
              </a:buClr>
              <a:buFont typeface="Wingdings" pitchFamily="2" charset="2"/>
              <a:buChar char="Ø"/>
            </a:pPr>
            <a:r>
              <a:rPr lang="be-BY" altLang="ru-RU" sz="1400" b="0" dirty="0">
                <a:solidFill>
                  <a:srgbClr val="FFFFFF"/>
                </a:solidFill>
                <a:latin typeface="Arial" charset="0"/>
              </a:rPr>
              <a:t>Работает на защищенном сервере, на стороне клиента ничего </a:t>
            </a:r>
            <a:r>
              <a:rPr lang="be-BY" altLang="ru-RU" sz="1400" b="0" dirty="0" smtClean="0">
                <a:solidFill>
                  <a:srgbClr val="FFFFFF"/>
                </a:solidFill>
                <a:latin typeface="Arial" charset="0"/>
              </a:rPr>
              <a:t>не </a:t>
            </a:r>
            <a:r>
              <a:rPr lang="be-BY" altLang="ru-RU" sz="1400" b="0" dirty="0">
                <a:solidFill>
                  <a:srgbClr val="FFFFFF"/>
                </a:solidFill>
                <a:latin typeface="Arial" charset="0"/>
              </a:rPr>
              <a:t>устанавливается, достаточно браузера.</a:t>
            </a:r>
            <a:endParaRPr lang="ru-RU" altLang="ru-RU" sz="1400" b="0" dirty="0">
              <a:solidFill>
                <a:srgbClr val="FFFFFF"/>
              </a:solidFill>
              <a:latin typeface="Arial" charset="0"/>
            </a:endParaRPr>
          </a:p>
          <a:p>
            <a:pPr marL="381000" indent="-381000" defTabSz="457200" eaLnBrk="0" hangingPunct="0"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Организация удаленного доступа через VPN, обеспечение протокола HTTPS.</a:t>
            </a:r>
            <a:endParaRPr lang="be-BY" altLang="ru-RU" sz="1400" b="0" dirty="0">
              <a:solidFill>
                <a:srgbClr val="FFFFFF"/>
              </a:solidFill>
              <a:latin typeface="Arial" charset="0"/>
            </a:endParaRPr>
          </a:p>
          <a:p>
            <a:pPr marL="381000" indent="-381000" defTabSz="457200" eaLnBrk="0" hangingPunct="0">
              <a:buClr>
                <a:schemeClr val="accent1"/>
              </a:buClr>
              <a:buFont typeface="Wingdings" pitchFamily="2" charset="2"/>
              <a:buChar char="Ø"/>
            </a:pPr>
            <a:r>
              <a:rPr lang="be-BY" altLang="ru-RU" sz="1400" b="0" dirty="0">
                <a:solidFill>
                  <a:srgbClr val="FFFFFF"/>
                </a:solidFill>
                <a:latin typeface="Arial" charset="0"/>
              </a:rPr>
              <a:t>ПО eLab является открытым для модификаций пользователями</a:t>
            </a: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, возможность пользователю вносить изменения в шаблоны итоговых документов.</a:t>
            </a:r>
            <a:endParaRPr lang="be-BY" altLang="ru-RU" sz="1400" b="0" dirty="0">
              <a:solidFill>
                <a:srgbClr val="FFFFFF"/>
              </a:solidFill>
              <a:latin typeface="Arial" charset="0"/>
            </a:endParaRPr>
          </a:p>
          <a:p>
            <a:pPr marL="381000" indent="-381000" defTabSz="457200" eaLnBrk="0" hangingPunct="0">
              <a:buClr>
                <a:schemeClr val="accent1"/>
              </a:buClr>
              <a:buFont typeface="Wingdings" pitchFamily="2" charset="2"/>
              <a:buChar char="Ø"/>
            </a:pPr>
            <a:r>
              <a:rPr lang="be-BY" altLang="ru-RU" sz="1400" b="0" dirty="0">
                <a:solidFill>
                  <a:srgbClr val="FFFFFF"/>
                </a:solidFill>
                <a:latin typeface="Arial" charset="0"/>
              </a:rPr>
              <a:t>Позволяет в рамках одного установленного экземпляра продукта поддерживать одновременно документооборот многих лабораторий и организаций, причём разного профиля.</a:t>
            </a:r>
            <a:endParaRPr lang="ru-RU" altLang="ru-RU" sz="1400" b="0" dirty="0">
              <a:solidFill>
                <a:srgbClr val="FFFFFF"/>
              </a:solidFill>
              <a:latin typeface="Arial" charset="0"/>
            </a:endParaRPr>
          </a:p>
          <a:p>
            <a:pPr marL="381000" indent="-381000" defTabSz="457200" eaLnBrk="0" hangingPunct="0"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Повышенные требования к системе защиты информации.</a:t>
            </a:r>
            <a:endParaRPr lang="en-US" altLang="ru-RU" sz="1400" b="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6999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6227763" y="627063"/>
            <a:ext cx="2916237" cy="1228725"/>
          </a:xfrm>
          <a:prstGeom prst="rect">
            <a:avLst/>
          </a:prstGeom>
          <a:solidFill>
            <a:srgbClr val="FFCC99"/>
          </a:solidFill>
          <a:ln w="38100" cmpd="dbl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 i="1">
                <a:solidFill>
                  <a:srgbClr val="000000"/>
                </a:solidFill>
              </a:rPr>
              <a:t>Debian GNU/Linux</a:t>
            </a:r>
          </a:p>
          <a:p>
            <a:r>
              <a:rPr lang="en-US" b="0" i="1">
                <a:solidFill>
                  <a:srgbClr val="000000"/>
                </a:solidFill>
              </a:rPr>
              <a:t>Web-server Apache</a:t>
            </a:r>
          </a:p>
          <a:p>
            <a:r>
              <a:rPr lang="ru-RU" b="0" i="1">
                <a:solidFill>
                  <a:srgbClr val="000000"/>
                </a:solidFill>
              </a:rPr>
              <a:t>Сервер баз данных </a:t>
            </a:r>
            <a:r>
              <a:rPr lang="en-US" b="0" i="1">
                <a:solidFill>
                  <a:srgbClr val="000000"/>
                </a:solidFill>
              </a:rPr>
              <a:t>Firebird</a:t>
            </a:r>
          </a:p>
          <a:p>
            <a:r>
              <a:rPr lang="ru-RU" b="0" i="1">
                <a:solidFill>
                  <a:srgbClr val="000000"/>
                </a:solidFill>
              </a:rPr>
              <a:t>Сервер приложений </a:t>
            </a:r>
            <a:r>
              <a:rPr lang="en-US" b="0" i="1">
                <a:solidFill>
                  <a:srgbClr val="000000"/>
                </a:solidFill>
              </a:rPr>
              <a:t>PHP</a:t>
            </a:r>
            <a:endParaRPr lang="be-BY" b="0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/>
          <p:cNvSpPr txBox="1">
            <a:spLocks noGrp="1"/>
          </p:cNvSpPr>
          <p:nvPr/>
        </p:nvSpPr>
        <p:spPr>
          <a:xfrm>
            <a:off x="0" y="1123950"/>
            <a:ext cx="533400" cy="182563"/>
          </a:xfrm>
          <a:prstGeom prst="rect">
            <a:avLst/>
          </a:prstGeom>
          <a:noFill/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</a:pPr>
            <a:fld id="{493E9861-47BF-4EDD-8DF2-A86634761C50}" type="slidenum">
              <a:rPr lang="ru-RU" sz="1400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9</a:t>
            </a:fld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12291" name="Rectangle 1"/>
          <p:cNvSpPr>
            <a:spLocks noGrp="1"/>
          </p:cNvSpPr>
          <p:nvPr>
            <p:ph type="title" idx="4294967295"/>
          </p:nvPr>
        </p:nvSpPr>
        <p:spPr>
          <a:xfrm>
            <a:off x="827088" y="195263"/>
            <a:ext cx="8316912" cy="639762"/>
          </a:xfrm>
        </p:spPr>
        <p:txBody>
          <a:bodyPr/>
          <a:lstStyle/>
          <a:p>
            <a:pPr eaLnBrk="1" hangingPunct="1"/>
            <a:r>
              <a:rPr sz="2400" dirty="0" err="1" smtClean="0">
                <a:solidFill>
                  <a:schemeClr val="accent1"/>
                </a:solidFill>
              </a:rPr>
              <a:t>Система</a:t>
            </a:r>
            <a:r>
              <a:rPr sz="2400" dirty="0" smtClean="0">
                <a:solidFill>
                  <a:schemeClr val="accent1"/>
                </a:solidFill>
              </a:rPr>
              <a:t> </a:t>
            </a:r>
            <a:r>
              <a:rPr sz="2400" dirty="0" err="1" smtClean="0">
                <a:solidFill>
                  <a:schemeClr val="accent1"/>
                </a:solidFill>
              </a:rPr>
              <a:t>управления</a:t>
            </a:r>
            <a:r>
              <a:rPr sz="2400" dirty="0" smtClean="0">
                <a:solidFill>
                  <a:schemeClr val="accent1"/>
                </a:solidFill>
              </a:rPr>
              <a:t> </a:t>
            </a:r>
            <a:r>
              <a:rPr sz="2400" dirty="0" err="1" smtClean="0">
                <a:solidFill>
                  <a:schemeClr val="accent1"/>
                </a:solidFill>
              </a:rPr>
              <a:t>контентом</a:t>
            </a:r>
            <a:r>
              <a:rPr sz="2400" dirty="0" smtClean="0">
                <a:solidFill>
                  <a:schemeClr val="accent1"/>
                </a:solidFill>
              </a:rPr>
              <a:t> </a:t>
            </a:r>
            <a:r>
              <a:rPr sz="2400" dirty="0" err="1" smtClean="0">
                <a:solidFill>
                  <a:schemeClr val="accent1"/>
                </a:solidFill>
              </a:rPr>
              <a:t>научно-образовательного</a:t>
            </a:r>
            <a:r>
              <a:rPr sz="2400" dirty="0" smtClean="0">
                <a:solidFill>
                  <a:schemeClr val="accent1"/>
                </a:solidFill>
              </a:rPr>
              <a:t> </a:t>
            </a:r>
            <a:r>
              <a:rPr sz="2400" dirty="0" err="1" smtClean="0">
                <a:solidFill>
                  <a:schemeClr val="accent1"/>
                </a:solidFill>
              </a:rPr>
              <a:t>портала</a:t>
            </a:r>
            <a:r>
              <a:rPr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</a:rPr>
              <a:t>eLab</a:t>
            </a:r>
            <a:r>
              <a:rPr sz="2400" dirty="0" smtClean="0">
                <a:solidFill>
                  <a:schemeClr val="accent1"/>
                </a:solidFill>
              </a:rPr>
              <a:t>-</a:t>
            </a:r>
            <a:r>
              <a:rPr lang="en-US" sz="2400" dirty="0" smtClean="0">
                <a:solidFill>
                  <a:schemeClr val="accent1"/>
                </a:solidFill>
              </a:rPr>
              <a:t>Science</a:t>
            </a:r>
            <a:endParaRPr sz="2400" b="1" dirty="0" smtClean="0">
              <a:solidFill>
                <a:schemeClr val="accent1"/>
              </a:solidFill>
            </a:endParaRPr>
          </a:p>
        </p:txBody>
      </p:sp>
      <p:pic>
        <p:nvPicPr>
          <p:cNvPr id="165893" name="Picture 4" descr="svidetelstvo843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25" y="1366838"/>
            <a:ext cx="118745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4" name="Rectangle 7"/>
          <p:cNvSpPr>
            <a:spLocks noChangeArrowheads="1"/>
          </p:cNvSpPr>
          <p:nvPr/>
        </p:nvSpPr>
        <p:spPr bwMode="auto">
          <a:xfrm>
            <a:off x="4716016" y="3003550"/>
            <a:ext cx="439305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Реализованы все необходимые функции портала, включая возможность удаленной правки структуры портала и занесения документов, разнообразной сортировки и фильтрации, а также два уровня доступа к документам в зависимости от прав пользователей,</a:t>
            </a:r>
            <a:r>
              <a:rPr lang="ru-RU" altLang="ru-RU" sz="1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altLang="ru-RU" sz="1400" b="0" dirty="0">
                <a:solidFill>
                  <a:srgbClr val="FFFFFF"/>
                </a:solidFill>
                <a:latin typeface="Arial" charset="0"/>
              </a:rPr>
              <a:t>оригинальный механизм тестирования при выполнении лабораторных работ.</a:t>
            </a:r>
            <a:endParaRPr lang="be-BY" altLang="ru-RU" sz="1400" b="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6589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10465" b="12094"/>
          <a:stretch>
            <a:fillRect/>
          </a:stretch>
        </p:blipFill>
        <p:spPr bwMode="auto">
          <a:xfrm>
            <a:off x="107504" y="1419622"/>
            <a:ext cx="458724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Широкоэкранная презентация">
  <a:themeElements>
    <a:clrScheme name="">
      <a:dk1>
        <a:srgbClr val="000066"/>
      </a:dk1>
      <a:lt1>
        <a:srgbClr val="CCECFF"/>
      </a:lt1>
      <a:dk2>
        <a:srgbClr val="660033"/>
      </a:dk2>
      <a:lt2>
        <a:srgbClr val="4E5B6F"/>
      </a:lt2>
      <a:accent1>
        <a:srgbClr val="FFFF00"/>
      </a:accent1>
      <a:accent2>
        <a:srgbClr val="FF9900"/>
      </a:accent2>
      <a:accent3>
        <a:srgbClr val="E2F4FF"/>
      </a:accent3>
      <a:accent4>
        <a:srgbClr val="000056"/>
      </a:accent4>
      <a:accent5>
        <a:srgbClr val="FFFFAA"/>
      </a:accent5>
      <a:accent6>
        <a:srgbClr val="E78A00"/>
      </a:accent6>
      <a:hlink>
        <a:srgbClr val="FF9900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>
    <a:extraClrScheme>
      <a:clrScheme name="Широкоэкранная презентация 1">
        <a:dk1>
          <a:srgbClr val="4E5B6F"/>
        </a:dk1>
        <a:lt1>
          <a:srgbClr val="FFFFFF"/>
        </a:lt1>
        <a:dk2>
          <a:srgbClr val="000000"/>
        </a:dk2>
        <a:lt2>
          <a:srgbClr val="D6ECFF"/>
        </a:lt2>
        <a:accent1>
          <a:srgbClr val="7FD13B"/>
        </a:accent1>
        <a:accent2>
          <a:srgbClr val="EA157A"/>
        </a:accent2>
        <a:accent3>
          <a:srgbClr val="AAAAAA"/>
        </a:accent3>
        <a:accent4>
          <a:srgbClr val="DADADA"/>
        </a:accent4>
        <a:accent5>
          <a:srgbClr val="C0E5AF"/>
        </a:accent5>
        <a:accent6>
          <a:srgbClr val="D4126E"/>
        </a:accent6>
        <a:hlink>
          <a:srgbClr val="EB8803"/>
        </a:hlink>
        <a:folHlink>
          <a:srgbClr val="5F77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ирокоэкранная презентация 2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663300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5C2D00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3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CC3300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B92D00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4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EB8803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D57B02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1">
        <a:dk1>
          <a:srgbClr val="4E5B6F"/>
        </a:dk1>
        <a:lt1>
          <a:srgbClr val="FFFFFF"/>
        </a:lt1>
        <a:dk2>
          <a:srgbClr val="000000"/>
        </a:dk2>
        <a:lt2>
          <a:srgbClr val="D6ECFF"/>
        </a:lt2>
        <a:accent1>
          <a:srgbClr val="7FD13B"/>
        </a:accent1>
        <a:accent2>
          <a:srgbClr val="EA157A"/>
        </a:accent2>
        <a:accent3>
          <a:srgbClr val="AAAAAA"/>
        </a:accent3>
        <a:accent4>
          <a:srgbClr val="DADADA"/>
        </a:accent4>
        <a:accent5>
          <a:srgbClr val="C0E5AF"/>
        </a:accent5>
        <a:accent6>
          <a:srgbClr val="D4126E"/>
        </a:accent6>
        <a:hlink>
          <a:srgbClr val="EB8803"/>
        </a:hlink>
        <a:folHlink>
          <a:srgbClr val="5F77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ирокоэкранная презентация 2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663300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5C2D00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3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CC3300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B92D00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4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EB8803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D57B02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5">
        <a:dk1>
          <a:srgbClr val="000000"/>
        </a:dk1>
        <a:lt1>
          <a:srgbClr val="FFFFFF"/>
        </a:lt1>
        <a:dk2>
          <a:srgbClr val="46464A"/>
        </a:dk2>
        <a:lt2>
          <a:srgbClr val="E3DCCF"/>
        </a:lt2>
        <a:accent1>
          <a:srgbClr val="6F6F74"/>
        </a:accent1>
        <a:accent2>
          <a:srgbClr val="A7B789"/>
        </a:accent2>
        <a:accent3>
          <a:srgbClr val="FFFFFF"/>
        </a:accent3>
        <a:accent4>
          <a:srgbClr val="000000"/>
        </a:accent4>
        <a:accent5>
          <a:srgbClr val="BBBBBC"/>
        </a:accent5>
        <a:accent6>
          <a:srgbClr val="97A67C"/>
        </a:accent6>
        <a:hlink>
          <a:srgbClr val="FF9900"/>
        </a:hlink>
        <a:folHlink>
          <a:srgbClr val="B1B5A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6">
        <a:dk1>
          <a:srgbClr val="000000"/>
        </a:dk1>
        <a:lt1>
          <a:srgbClr val="FFFFFF"/>
        </a:lt1>
        <a:dk2>
          <a:srgbClr val="46464A"/>
        </a:dk2>
        <a:lt2>
          <a:srgbClr val="E3DCCF"/>
        </a:lt2>
        <a:accent1>
          <a:srgbClr val="6F6F74"/>
        </a:accent1>
        <a:accent2>
          <a:srgbClr val="A7B789"/>
        </a:accent2>
        <a:accent3>
          <a:srgbClr val="FFFFFF"/>
        </a:accent3>
        <a:accent4>
          <a:srgbClr val="000000"/>
        </a:accent4>
        <a:accent5>
          <a:srgbClr val="BBBBBC"/>
        </a:accent5>
        <a:accent6>
          <a:srgbClr val="97A67C"/>
        </a:accent6>
        <a:hlink>
          <a:srgbClr val="990099"/>
        </a:hlink>
        <a:folHlink>
          <a:srgbClr val="B1B5A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1">
        <a:dk1>
          <a:srgbClr val="4E5B6F"/>
        </a:dk1>
        <a:lt1>
          <a:srgbClr val="FFFFFF"/>
        </a:lt1>
        <a:dk2>
          <a:srgbClr val="000000"/>
        </a:dk2>
        <a:lt2>
          <a:srgbClr val="D6ECFF"/>
        </a:lt2>
        <a:accent1>
          <a:srgbClr val="7FD13B"/>
        </a:accent1>
        <a:accent2>
          <a:srgbClr val="EA157A"/>
        </a:accent2>
        <a:accent3>
          <a:srgbClr val="AAAAAA"/>
        </a:accent3>
        <a:accent4>
          <a:srgbClr val="DADADA"/>
        </a:accent4>
        <a:accent5>
          <a:srgbClr val="C0E5AF"/>
        </a:accent5>
        <a:accent6>
          <a:srgbClr val="D4126E"/>
        </a:accent6>
        <a:hlink>
          <a:srgbClr val="EB8803"/>
        </a:hlink>
        <a:folHlink>
          <a:srgbClr val="5F77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ирокоэкранная презентация 2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663300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5C2D00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3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CC3300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B92D00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4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EB8803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D57B02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5">
        <a:dk1>
          <a:srgbClr val="4E5B6F"/>
        </a:dk1>
        <a:lt1>
          <a:srgbClr val="FFFFFF"/>
        </a:lt1>
        <a:dk2>
          <a:srgbClr val="000000"/>
        </a:dk2>
        <a:lt2>
          <a:srgbClr val="D6ECFF"/>
        </a:lt2>
        <a:accent1>
          <a:srgbClr val="7FD13B"/>
        </a:accent1>
        <a:accent2>
          <a:srgbClr val="EA157A"/>
        </a:accent2>
        <a:accent3>
          <a:srgbClr val="AAAAAA"/>
        </a:accent3>
        <a:accent4>
          <a:srgbClr val="DADADA"/>
        </a:accent4>
        <a:accent5>
          <a:srgbClr val="C0E5AF"/>
        </a:accent5>
        <a:accent6>
          <a:srgbClr val="D4126E"/>
        </a:accent6>
        <a:hlink>
          <a:srgbClr val="EB8803"/>
        </a:hlink>
        <a:folHlink>
          <a:srgbClr val="5F77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ирокоэкранная презентация 6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663300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5C2D00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7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CC3300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B92D00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8">
        <a:dk1>
          <a:srgbClr val="000066"/>
        </a:dk1>
        <a:lt1>
          <a:srgbClr val="CCECFF"/>
        </a:lt1>
        <a:dk2>
          <a:srgbClr val="D6ECFF"/>
        </a:dk2>
        <a:lt2>
          <a:srgbClr val="4E5B6F"/>
        </a:lt2>
        <a:accent1>
          <a:srgbClr val="FFFF00"/>
        </a:accent1>
        <a:accent2>
          <a:srgbClr val="EB8803"/>
        </a:accent2>
        <a:accent3>
          <a:srgbClr val="E2F4FF"/>
        </a:accent3>
        <a:accent4>
          <a:srgbClr val="000056"/>
        </a:accent4>
        <a:accent5>
          <a:srgbClr val="FFFFAA"/>
        </a:accent5>
        <a:accent6>
          <a:srgbClr val="D57B02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9">
        <a:dk1>
          <a:srgbClr val="000000"/>
        </a:dk1>
        <a:lt1>
          <a:srgbClr val="FFFFFF"/>
        </a:lt1>
        <a:dk2>
          <a:srgbClr val="46464A"/>
        </a:dk2>
        <a:lt2>
          <a:srgbClr val="E3DCCF"/>
        </a:lt2>
        <a:accent1>
          <a:srgbClr val="6F6F74"/>
        </a:accent1>
        <a:accent2>
          <a:srgbClr val="A7B789"/>
        </a:accent2>
        <a:accent3>
          <a:srgbClr val="FFFFFF"/>
        </a:accent3>
        <a:accent4>
          <a:srgbClr val="000000"/>
        </a:accent4>
        <a:accent5>
          <a:srgbClr val="BBBBBC"/>
        </a:accent5>
        <a:accent6>
          <a:srgbClr val="97A67C"/>
        </a:accent6>
        <a:hlink>
          <a:srgbClr val="FF9900"/>
        </a:hlink>
        <a:folHlink>
          <a:srgbClr val="B1B5A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10">
        <a:dk1>
          <a:srgbClr val="000000"/>
        </a:dk1>
        <a:lt1>
          <a:srgbClr val="FFFFFF"/>
        </a:lt1>
        <a:dk2>
          <a:srgbClr val="46464A"/>
        </a:dk2>
        <a:lt2>
          <a:srgbClr val="E3DCCF"/>
        </a:lt2>
        <a:accent1>
          <a:srgbClr val="6F6F74"/>
        </a:accent1>
        <a:accent2>
          <a:srgbClr val="A7B789"/>
        </a:accent2>
        <a:accent3>
          <a:srgbClr val="FFFFFF"/>
        </a:accent3>
        <a:accent4>
          <a:srgbClr val="000000"/>
        </a:accent4>
        <a:accent5>
          <a:srgbClr val="BBBBBC"/>
        </a:accent5>
        <a:accent6>
          <a:srgbClr val="97A67C"/>
        </a:accent6>
        <a:hlink>
          <a:srgbClr val="990099"/>
        </a:hlink>
        <a:folHlink>
          <a:srgbClr val="B1B5A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11">
        <a:dk1>
          <a:srgbClr val="000000"/>
        </a:dk1>
        <a:lt1>
          <a:srgbClr val="FFFF99"/>
        </a:lt1>
        <a:dk2>
          <a:srgbClr val="46464A"/>
        </a:dk2>
        <a:lt2>
          <a:srgbClr val="E3DCCF"/>
        </a:lt2>
        <a:accent1>
          <a:srgbClr val="6F6F74"/>
        </a:accent1>
        <a:accent2>
          <a:srgbClr val="A7B789"/>
        </a:accent2>
        <a:accent3>
          <a:srgbClr val="FFFFCA"/>
        </a:accent3>
        <a:accent4>
          <a:srgbClr val="000000"/>
        </a:accent4>
        <a:accent5>
          <a:srgbClr val="BBBBBC"/>
        </a:accent5>
        <a:accent6>
          <a:srgbClr val="97A67C"/>
        </a:accent6>
        <a:hlink>
          <a:srgbClr val="990099"/>
        </a:hlink>
        <a:folHlink>
          <a:srgbClr val="B1B5A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12">
        <a:dk1>
          <a:srgbClr val="000000"/>
        </a:dk1>
        <a:lt1>
          <a:srgbClr val="FFFFFF"/>
        </a:lt1>
        <a:dk2>
          <a:srgbClr val="46464A"/>
        </a:dk2>
        <a:lt2>
          <a:srgbClr val="E3DCCF"/>
        </a:lt2>
        <a:accent1>
          <a:srgbClr val="6F6F74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BBBBBC"/>
        </a:accent5>
        <a:accent6>
          <a:srgbClr val="8A002D"/>
        </a:accent6>
        <a:hlink>
          <a:srgbClr val="990099"/>
        </a:hlink>
        <a:folHlink>
          <a:srgbClr val="B1B5A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13">
        <a:dk1>
          <a:srgbClr val="000000"/>
        </a:dk1>
        <a:lt1>
          <a:srgbClr val="FFFFFF"/>
        </a:lt1>
        <a:dk2>
          <a:srgbClr val="46464A"/>
        </a:dk2>
        <a:lt2>
          <a:srgbClr val="E3DCCF"/>
        </a:lt2>
        <a:accent1>
          <a:srgbClr val="660033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B8AAAD"/>
        </a:accent5>
        <a:accent6>
          <a:srgbClr val="8A002D"/>
        </a:accent6>
        <a:hlink>
          <a:srgbClr val="990099"/>
        </a:hlink>
        <a:folHlink>
          <a:srgbClr val="B1B5A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14">
        <a:dk1>
          <a:srgbClr val="000000"/>
        </a:dk1>
        <a:lt1>
          <a:srgbClr val="FFFFFF"/>
        </a:lt1>
        <a:dk2>
          <a:srgbClr val="663300"/>
        </a:dk2>
        <a:lt2>
          <a:srgbClr val="E3DCCF"/>
        </a:lt2>
        <a:accent1>
          <a:srgbClr val="66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B8AAAD"/>
        </a:accent5>
        <a:accent6>
          <a:srgbClr val="B95C00"/>
        </a:accent6>
        <a:hlink>
          <a:srgbClr val="990099"/>
        </a:hlink>
        <a:folHlink>
          <a:srgbClr val="B1B5A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15">
        <a:dk1>
          <a:srgbClr val="000000"/>
        </a:dk1>
        <a:lt1>
          <a:srgbClr val="FFFFFF"/>
        </a:lt1>
        <a:dk2>
          <a:srgbClr val="46464A"/>
        </a:dk2>
        <a:lt2>
          <a:srgbClr val="E3DCCF"/>
        </a:lt2>
        <a:accent1>
          <a:srgbClr val="6F6F74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BBBBBC"/>
        </a:accent5>
        <a:accent6>
          <a:srgbClr val="B9B900"/>
        </a:accent6>
        <a:hlink>
          <a:srgbClr val="990099"/>
        </a:hlink>
        <a:folHlink>
          <a:srgbClr val="B1B5A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ирокоэкранная презентация 16">
        <a:dk1>
          <a:srgbClr val="000000"/>
        </a:dk1>
        <a:lt1>
          <a:srgbClr val="FFFFFF"/>
        </a:lt1>
        <a:dk2>
          <a:srgbClr val="46464A"/>
        </a:dk2>
        <a:lt2>
          <a:srgbClr val="E3DCCF"/>
        </a:lt2>
        <a:accent1>
          <a:srgbClr val="663300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B8ADAA"/>
        </a:accent5>
        <a:accent6>
          <a:srgbClr val="B9B900"/>
        </a:accent6>
        <a:hlink>
          <a:srgbClr val="990099"/>
        </a:hlink>
        <a:folHlink>
          <a:srgbClr val="B1B5A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Широкоэкранная презентация 14">
    <a:dk1>
      <a:srgbClr val="000000"/>
    </a:dk1>
    <a:lt1>
      <a:srgbClr val="FFFFFF"/>
    </a:lt1>
    <a:dk2>
      <a:srgbClr val="663300"/>
    </a:dk2>
    <a:lt2>
      <a:srgbClr val="E3DCCF"/>
    </a:lt2>
    <a:accent1>
      <a:srgbClr val="660033"/>
    </a:accent1>
    <a:accent2>
      <a:srgbClr val="CC6600"/>
    </a:accent2>
    <a:accent3>
      <a:srgbClr val="FFFFFF"/>
    </a:accent3>
    <a:accent4>
      <a:srgbClr val="000000"/>
    </a:accent4>
    <a:accent5>
      <a:srgbClr val="B8AAAD"/>
    </a:accent5>
    <a:accent6>
      <a:srgbClr val="B95C00"/>
    </a:accent6>
    <a:hlink>
      <a:srgbClr val="990099"/>
    </a:hlink>
    <a:folHlink>
      <a:srgbClr val="B1B5AB"/>
    </a:folHlink>
  </a:clrScheme>
</a:themeOverride>
</file>

<file path=ppt/theme/themeOverride2.xml><?xml version="1.0" encoding="utf-8"?>
<a:themeOverride xmlns:a="http://schemas.openxmlformats.org/drawingml/2006/main">
  <a:clrScheme name="3_Широкоэкранная презентация 14">
    <a:dk1>
      <a:srgbClr val="000000"/>
    </a:dk1>
    <a:lt1>
      <a:srgbClr val="FFFFFF"/>
    </a:lt1>
    <a:dk2>
      <a:srgbClr val="663300"/>
    </a:dk2>
    <a:lt2>
      <a:srgbClr val="E3DCCF"/>
    </a:lt2>
    <a:accent1>
      <a:srgbClr val="660033"/>
    </a:accent1>
    <a:accent2>
      <a:srgbClr val="CC6600"/>
    </a:accent2>
    <a:accent3>
      <a:srgbClr val="FFFFFF"/>
    </a:accent3>
    <a:accent4>
      <a:srgbClr val="000000"/>
    </a:accent4>
    <a:accent5>
      <a:srgbClr val="B8AAAD"/>
    </a:accent5>
    <a:accent6>
      <a:srgbClr val="B95C00"/>
    </a:accent6>
    <a:hlink>
      <a:srgbClr val="990099"/>
    </a:hlink>
    <a:folHlink>
      <a:srgbClr val="B1B5AB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660033"/>
    </a:dk2>
    <a:lt2>
      <a:srgbClr val="E3DCCF"/>
    </a:lt2>
    <a:accent1>
      <a:srgbClr val="660033"/>
    </a:accent1>
    <a:accent2>
      <a:srgbClr val="FF9900"/>
    </a:accent2>
    <a:accent3>
      <a:srgbClr val="FFFFFF"/>
    </a:accent3>
    <a:accent4>
      <a:srgbClr val="000000"/>
    </a:accent4>
    <a:accent5>
      <a:srgbClr val="B8AAAD"/>
    </a:accent5>
    <a:accent6>
      <a:srgbClr val="E78A00"/>
    </a:accent6>
    <a:hlink>
      <a:srgbClr val="FF9900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0</TotalTime>
  <Words>1415</Words>
  <Application>Microsoft Office PowerPoint</Application>
  <PresentationFormat>Экран (16:9)</PresentationFormat>
  <Paragraphs>214</Paragraphs>
  <Slides>35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Широкоэкранная презентация</vt:lpstr>
      <vt:lpstr>Future of Nuclear Knowledge in Belarus and Nuclear Knowledge for Future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Система управления контентом научно-образовательного портала eLab-Science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BelNET – семантический портал</vt:lpstr>
      <vt:lpstr>Новый дизайн портала BelNET</vt:lpstr>
      <vt:lpstr>Новый дизайн портала BelNET</vt:lpstr>
      <vt:lpstr>Новый дизайн портала BelNET</vt:lpstr>
      <vt:lpstr>Новый дизайн портала BelNET</vt:lpstr>
      <vt:lpstr>Новый дизайн портала BelNET</vt:lpstr>
      <vt:lpstr>Новый дизайн портала BelNET</vt:lpstr>
      <vt:lpstr>Новый дизайн портала BelNET</vt:lpstr>
      <vt:lpstr>Новый дизайн портала BelNET</vt:lpstr>
      <vt:lpstr>Новый дизайн портала BelNET</vt:lpstr>
      <vt:lpstr>Новый дизайн портала BelNET</vt:lpstr>
      <vt:lpstr>Новый дизайн портала BelNET</vt:lpstr>
      <vt:lpstr>Новый дизайн портала BelNET</vt:lpstr>
      <vt:lpstr>Новый дизайн портала BelNET</vt:lpstr>
      <vt:lpstr>Слайд 34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ИИНТЕЛЛЕКТУАЛЬНАЯ ИНФОРМАЦИОННАЯ СИСТЕМА eLab ДЛЯ ОБЕСПЕЧЕНИЯ  КОНТРОЛЯ (НАДЗОРА) В ОБЛАСТИ  ЯДЕРНОЙ И РАДИАЦИОННОЙ БЕЗОПАСНОСТИ</dc:title>
  <dc:creator/>
  <cp:lastModifiedBy/>
  <cp:revision>104</cp:revision>
  <dcterms:created xsi:type="dcterms:W3CDTF">2017-09-26T08:56:57Z</dcterms:created>
  <dcterms:modified xsi:type="dcterms:W3CDTF">2023-09-02T05:19:22Z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1049</vt:i4>
  </property>
  <property fmtid="{D5CDD505-2E9C-101B-9397-08002B2CF9AE}" pid="3" name="_Version">
    <vt:lpwstr>12.0.4518</vt:lpwstr>
  </property>
</Properties>
</file>