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7" r:id="rId4"/>
    <p:sldId id="260" r:id="rId5"/>
    <p:sldId id="258" r:id="rId6"/>
    <p:sldId id="262" r:id="rId7"/>
    <p:sldId id="261" r:id="rId8"/>
    <p:sldId id="264" r:id="rId9"/>
    <p:sldId id="266" r:id="rId10"/>
    <p:sldId id="265" r:id="rId11"/>
    <p:sldId id="269" r:id="rId12"/>
    <p:sldId id="270" r:id="rId13"/>
    <p:sldId id="274" r:id="rId14"/>
    <p:sldId id="276" r:id="rId15"/>
    <p:sldId id="275" r:id="rId16"/>
    <p:sldId id="268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3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8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716F0-5196-429B-A29B-EEBABABEF50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D3C39-C61F-4F8E-9839-FCAC82DF9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06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70221-1F02-44DE-B06D-68C2E86D1FD2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21F8B-9365-4AFB-835D-5A612D80D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3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21F8B-9365-4AFB-835D-5A612D80DE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2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21F8B-9365-4AFB-835D-5A612D80DE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9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21F8B-9365-4AFB-835D-5A612D80DE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21F8B-9365-4AFB-835D-5A612D80DE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DAE14-8978-41D7-AA69-47D88746BFD6}" type="datetime1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9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C7F8-8BE5-40C3-B32F-DFD3FD9F5057}" type="datetime1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4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1BE-2600-4BBD-997D-1BCAAADB5CBD}" type="datetime1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5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95D96-25FD-4032-917D-D11C76EC2B46}" type="datetime1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9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49F3-6B09-4294-B34C-B7C80F7F5C65}" type="datetime1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4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4670-5D16-4899-9170-BB9C29D50A0C}" type="datetime1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02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44CC-408D-4D27-B8EF-E1BB224DD283}" type="datetime1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0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59FC-DAC3-4E17-A2B0-837893E4EA95}" type="datetime1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0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9A78-4F4E-48B7-8B65-6CB1E364B33A}" type="datetime1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4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08AB-E6F4-45A0-8ED7-50A59F842F02}" type="datetime1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A87E-1DF4-48A3-A72D-CB476C56EEB9}" type="datetime1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A374-0545-4F7D-9CBF-EC9B0C910C24}" type="datetime1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0678F-6965-4A7C-A451-D2C4BC9D8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1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9085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Требования к пучку для тестирования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детекторов,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опыт работы в Ереване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61822"/>
            <a:ext cx="6858000" cy="1210456"/>
          </a:xfrm>
        </p:spPr>
        <p:txBody>
          <a:bodyPr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Ю.Давыдов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пучка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17991"/>
            <a:ext cx="3600000" cy="2688432"/>
          </a:xfrm>
          <a:prstGeom prst="rect">
            <a:avLst/>
          </a:prstGeom>
        </p:spPr>
      </p:pic>
      <p:pic>
        <p:nvPicPr>
          <p:cNvPr id="4" name="IMG_27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" y="3706423"/>
            <a:ext cx="5400000" cy="303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965" y="1355572"/>
            <a:ext cx="3600000" cy="2013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900" y="3987814"/>
            <a:ext cx="353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пучка при каждой энергии проводится при среднем токе в несколько десятков наноампер. После выбора режимов всех элементов ток снижается до 0 и вновь поднимается до требуемой интенсивности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4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пучка при низкой интесивности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2225675"/>
            <a:ext cx="6648450" cy="4514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117600"/>
            <a:ext cx="744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пучка измерялся при 40 МэВ (ромбы) и 15 МэВ (кружки)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выхода пучка из вакуумной трубы до счетчика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130 см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Свинцовая защита убрана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качества данных от интенсивности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00" y="4887724"/>
            <a:ext cx="2880000" cy="1997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0" y="4887724"/>
            <a:ext cx="2880000" cy="1997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0" y="2890538"/>
            <a:ext cx="2880000" cy="1997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00" y="2890538"/>
            <a:ext cx="2880000" cy="1997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800100"/>
            <a:ext cx="2880000" cy="1997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00" y="893352"/>
            <a:ext cx="2880000" cy="1997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08000" y="1828800"/>
            <a:ext cx="161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</a:t>
            </a:r>
            <a:r>
              <a:rPr lang="ru-RU" dirty="0" smtClean="0"/>
              <a:t>35 триг./с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13600" y="3556000"/>
            <a:ext cx="1409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ru-RU" dirty="0" smtClean="0"/>
              <a:t>20 </a:t>
            </a:r>
            <a:r>
              <a:rPr lang="ru-RU" dirty="0"/>
              <a:t>триг./с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04100" y="574040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ru-RU" dirty="0" smtClean="0"/>
              <a:t>5 </a:t>
            </a:r>
            <a:r>
              <a:rPr lang="ru-RU" dirty="0"/>
              <a:t>триг./с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Спектры при Е=30 МэВ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000" y="1114013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Кристаллы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30х30х200 мм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85" y="783586"/>
            <a:ext cx="7200000" cy="3399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5" y="4183585"/>
            <a:ext cx="3600000" cy="2767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15" y="4183584"/>
            <a:ext cx="3600000" cy="27678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Линейность и энергетическое разрешение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6800" y="1397000"/>
            <a:ext cx="387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Кристаллы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30х30х200 мм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426731"/>
            <a:ext cx="4320000" cy="2929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6732"/>
            <a:ext cx="4320000" cy="292965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при Е=35 МэВ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31862"/>
            <a:ext cx="4320000" cy="2633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00" y="3143941"/>
            <a:ext cx="5400000" cy="3509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1676400"/>
            <a:ext cx="3441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Кристаллы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34х34х200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Отклик матрицы при 50˚, Е=30 МэВ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200"/>
            <a:ext cx="4320000" cy="243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020767"/>
            <a:ext cx="4320000" cy="3226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3371098"/>
            <a:ext cx="5040000" cy="3208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00" y="1020767"/>
            <a:ext cx="2520000" cy="1810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5359721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/E ≈12.1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388" y="1472750"/>
            <a:ext cx="76899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тестировании детекторов на каналах Линак-200 необходимо: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опыт работы с прямым пучком на ЛУЭ-75 ЕрФИ показывает возможность получения стабильного пучка экстремально низкой интенсивности, необходимого для проведения методических работ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4197" y="1881161"/>
            <a:ext cx="61499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пучком экстремально низкой интенсивности для минимизации наложения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(pile up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минимально возможным током фотокатода («холодный» катод?) для снижения уровня фоновых загрузок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800" y="1460500"/>
            <a:ext cx="698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en-US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ЛУЭ-75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ЕрФИ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пучку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пучке ЛУЭ-75 ЕрФИ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6168" y="2196876"/>
            <a:ext cx="698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Mu2e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LYSO, </a:t>
            </a:r>
            <a:r>
              <a:rPr lang="en-US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BaF</a:t>
            </a:r>
            <a:r>
              <a:rPr lang="en-US" baseline="-25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1200150" lvl="2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Фраскати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Майнц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еще?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Линак ЕрФИ ЛУЭ-75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0" y="1352782"/>
            <a:ext cx="5149830" cy="288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9126" y="4399661"/>
            <a:ext cx="39773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пучка: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50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сброса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мкс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банчей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сброс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2800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банча: 	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пс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е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банч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5x10</a:t>
            </a:r>
            <a:r>
              <a:rPr lang="en-US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i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е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50x2800x5x10</a:t>
            </a:r>
            <a:r>
              <a:rPr lang="en-US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7x10</a:t>
            </a:r>
            <a:r>
              <a:rPr lang="en-US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27643" y="1301976"/>
            <a:ext cx="977900" cy="952500"/>
          </a:xfrm>
          <a:prstGeom prst="straightConnector1">
            <a:avLst/>
          </a:prstGeom>
          <a:ln w="25400" cap="rnd" cmpd="sng">
            <a:solidFill>
              <a:srgbClr val="C00000"/>
            </a:solidFill>
            <a:tailEnd type="triangle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808417" y="3369718"/>
            <a:ext cx="1069298" cy="83944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40811" y="815395"/>
            <a:ext cx="454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синхротрон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ARUS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6 ГэВ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3066" y="4301749"/>
            <a:ext cx="191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Линак ЛУЭ-75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2180" y="3440162"/>
            <a:ext cx="2612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= 15-75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(15-45) МэВ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E/E (FWHM) = 2-2.5 %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2631" y="1511300"/>
            <a:ext cx="3551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ЛУЭ-75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получение токов до 200 мА  в импульсе, что соответствует среднему значению тока 10 мкА при длительности импульса пучка  до 1 мкс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7" y="4824888"/>
            <a:ext cx="3600000" cy="1532948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пучку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400" y="1346200"/>
            <a:ext cx="673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пучку зависят от решаемых задач: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Радиационные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пучка для методических работ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3800" y="2395165"/>
            <a:ext cx="650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интенсивность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Однородная засветка большой площади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3800" y="3302965"/>
            <a:ext cx="607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Интенсивность, позволяющая минимизировать наложение сигналов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(pile up)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измерять отклик детектора на одиночные электроны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 возможные фоновые загрузки от рассеянных электронов, гамма квантов нейтронов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Энергетический разброс на уровне 1-3%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кристаллами с временем высвечивания несколько десятков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наносекунд на ЛУЭ-75 и/или Линак-200 при частоте 50 Гц необходимо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с пучком с интенсивностью на уровне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нескольких десятков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электронов/с, дающих 10-20 триггеров в секунду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Осциллограммы сигналов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757745"/>
            <a:ext cx="2880000" cy="160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50" y="4757744"/>
            <a:ext cx="2880000" cy="16009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00" y="1979891"/>
            <a:ext cx="2880000" cy="1600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50" y="1979892"/>
            <a:ext cx="2880000" cy="1600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979892"/>
            <a:ext cx="2880000" cy="2033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00" y="4757744"/>
            <a:ext cx="2880000" cy="19144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300" y="1066800"/>
            <a:ext cx="795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сигналов – триггер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gate ADC)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сигнал с центрального кристалла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матрица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0" y="1401767"/>
            <a:ext cx="3600000" cy="2586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1401767"/>
            <a:ext cx="3600000" cy="4820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40" y="4546600"/>
            <a:ext cx="373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 из 9 недопированных кристаллов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34х34х200 мм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Фотодетектор - ФЭУ-85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электроники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034786"/>
            <a:ext cx="5400000" cy="2969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0" y="4004469"/>
            <a:ext cx="711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Триггерные счетчики вырабатывают сигнал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“gate”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(150 нс)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кристалл подключен на вход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усиления или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аттенюатор 3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с 8 периферийных кристаллов усиливаются усилителем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LeCroy612A 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х10) и направляются на входы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ADC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сигнал с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триггерных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счетчиков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подключены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входы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контроля множественности электронов по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ионизационным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потерям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6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399"/>
            <a:ext cx="9144000" cy="76199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Геометрия и внешний вид установки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3" y="1828836"/>
            <a:ext cx="4320000" cy="1535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3" y="3725913"/>
            <a:ext cx="3600000" cy="2701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391197"/>
            <a:ext cx="3600000" cy="2688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4169568"/>
            <a:ext cx="3600000" cy="268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403" y="1098052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2450" y="1098052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0678F-6965-4A7C-A451-D2C4BC9D83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</TotalTime>
  <Words>492</Words>
  <Application>Microsoft Office PowerPoint</Application>
  <PresentationFormat>On-screen Show (4:3)</PresentationFormat>
  <Paragraphs>100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Требования к пучку для тестирования детекторов, опыт работы в Ереване</vt:lpstr>
      <vt:lpstr>План</vt:lpstr>
      <vt:lpstr>Введение</vt:lpstr>
      <vt:lpstr>Линак ЕрФИ ЛУЭ-75 </vt:lpstr>
      <vt:lpstr>Требования к пучку</vt:lpstr>
      <vt:lpstr>Осциллограммы сигналов</vt:lpstr>
      <vt:lpstr>Тестовая матрица</vt:lpstr>
      <vt:lpstr>Блок-схема электроники</vt:lpstr>
      <vt:lpstr>Геометрия и внешний вид установки</vt:lpstr>
      <vt:lpstr>Вывод пучка</vt:lpstr>
      <vt:lpstr>Профиль пучка при низкой интесивности</vt:lpstr>
      <vt:lpstr>Зависимость качества данных от интенсивности</vt:lpstr>
      <vt:lpstr>Спектры при Е=30 МэВ</vt:lpstr>
      <vt:lpstr>Линейность и энергетическое разрешение</vt:lpstr>
      <vt:lpstr>Сигналы при Е=35 МэВ</vt:lpstr>
      <vt:lpstr>Отклик матрицы при 50˚, Е=30 МэВ</vt:lpstr>
      <vt:lpstr>Заключение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48</cp:revision>
  <dcterms:created xsi:type="dcterms:W3CDTF">2017-11-13T19:53:13Z</dcterms:created>
  <dcterms:modified xsi:type="dcterms:W3CDTF">2017-11-16T06:43:14Z</dcterms:modified>
</cp:coreProperties>
</file>