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61" r:id="rId4"/>
    <p:sldId id="259" r:id="rId5"/>
    <p:sldId id="274" r:id="rId6"/>
    <p:sldId id="265" r:id="rId7"/>
    <p:sldId id="267" r:id="rId8"/>
    <p:sldId id="266" r:id="rId9"/>
    <p:sldId id="268" r:id="rId10"/>
    <p:sldId id="269" r:id="rId11"/>
    <p:sldId id="262" r:id="rId12"/>
    <p:sldId id="282" r:id="rId13"/>
    <p:sldId id="264" r:id="rId14"/>
    <p:sldId id="270" r:id="rId15"/>
    <p:sldId id="271" r:id="rId16"/>
    <p:sldId id="272" r:id="rId17"/>
    <p:sldId id="273" r:id="rId18"/>
    <p:sldId id="275" r:id="rId19"/>
    <p:sldId id="281" r:id="rId20"/>
    <p:sldId id="277" r:id="rId21"/>
    <p:sldId id="278" r:id="rId22"/>
    <p:sldId id="279" r:id="rId23"/>
    <p:sldId id="280" r:id="rId24"/>
    <p:sldId id="290" r:id="rId25"/>
    <p:sldId id="288" r:id="rId26"/>
    <p:sldId id="289" r:id="rId27"/>
    <p:sldId id="287" r:id="rId28"/>
    <p:sldId id="294" r:id="rId29"/>
    <p:sldId id="286" r:id="rId30"/>
    <p:sldId id="295" r:id="rId31"/>
    <p:sldId id="293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rill" initials="k" lastIdx="2" clrIdx="0">
    <p:extLst>
      <p:ext uri="{19B8F6BF-5375-455C-9EA6-DF929625EA0E}">
        <p15:presenceInfo xmlns:p15="http://schemas.microsoft.com/office/powerpoint/2012/main" userId="kiri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BB6C5-C8DB-4FDA-AE58-5FE250860C43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527FB-B2E0-4E66-9AF8-F8489B39F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704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527FB-B2E0-4E66-9AF8-F8489B39F83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816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527FB-B2E0-4E66-9AF8-F8489B39F83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635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0CEF-575E-458D-B00A-AA28EBECE919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6429-06D0-41A9-A238-15EC3CD3C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071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0CEF-575E-458D-B00A-AA28EBECE919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6429-06D0-41A9-A238-15EC3CD3C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151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0CEF-575E-458D-B00A-AA28EBECE919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6429-06D0-41A9-A238-15EC3CD3C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39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0CEF-575E-458D-B00A-AA28EBECE919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6429-06D0-41A9-A238-15EC3CD3C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482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0CEF-575E-458D-B00A-AA28EBECE919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6429-06D0-41A9-A238-15EC3CD3C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731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0CEF-575E-458D-B00A-AA28EBECE919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6429-06D0-41A9-A238-15EC3CD3C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312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0CEF-575E-458D-B00A-AA28EBECE919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6429-06D0-41A9-A238-15EC3CD3C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6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0CEF-575E-458D-B00A-AA28EBECE919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6429-06D0-41A9-A238-15EC3CD3C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58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0CEF-575E-458D-B00A-AA28EBECE919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6429-06D0-41A9-A238-15EC3CD3C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354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0CEF-575E-458D-B00A-AA28EBECE919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6429-06D0-41A9-A238-15EC3CD3C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56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0CEF-575E-458D-B00A-AA28EBECE919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6429-06D0-41A9-A238-15EC3CD3C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64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60CEF-575E-458D-B00A-AA28EBECE919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86429-06D0-41A9-A238-15EC3CD3C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60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.jpeg"/><Relationship Id="rId5" Type="http://schemas.openxmlformats.org/officeDocument/2006/relationships/image" Target="../media/image42.emf"/><Relationship Id="rId4" Type="http://schemas.openxmlformats.org/officeDocument/2006/relationships/package" Target="../embeddings/_________Microsoft_Visio1.vsd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Visio2.vsdx"/><Relationship Id="rId7" Type="http://schemas.openxmlformats.org/officeDocument/2006/relationships/image" Target="../media/image5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0.emf"/><Relationship Id="rId5" Type="http://schemas.openxmlformats.org/officeDocument/2006/relationships/image" Target="../media/image2.png"/><Relationship Id="rId4" Type="http://schemas.openxmlformats.org/officeDocument/2006/relationships/image" Target="../media/image4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омп HFA циклотр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902" y="1560513"/>
            <a:ext cx="7915275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Image result for jinr dub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535" y="0"/>
            <a:ext cx="237146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7580" y="378678"/>
            <a:ext cx="6975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Ускоряющие системы циклотронов 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Лаборатории Ядерных Реакций (ЛЯР) </a:t>
            </a:r>
            <a:r>
              <a:rPr lang="ru-RU" sz="2400" dirty="0" err="1" smtClean="0">
                <a:solidFill>
                  <a:srgbClr val="7030A0"/>
                </a:solidFill>
              </a:rPr>
              <a:t>им.Флёрова</a:t>
            </a:r>
            <a:r>
              <a:rPr lang="ru-RU" sz="2400" dirty="0" smtClean="0">
                <a:solidFill>
                  <a:srgbClr val="7030A0"/>
                </a:solidFill>
              </a:rPr>
              <a:t>.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63177" y="6027003"/>
            <a:ext cx="2328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/>
              <a:t>ст.инженер</a:t>
            </a:r>
            <a:r>
              <a:rPr lang="ru-RU" sz="1600" dirty="0" smtClean="0"/>
              <a:t> ВЧСУ ЛЯР</a:t>
            </a:r>
          </a:p>
          <a:p>
            <a:pPr algn="ctr"/>
            <a:r>
              <a:rPr lang="ru-RU" sz="1600" dirty="0" smtClean="0"/>
              <a:t>Белозёров Дмитрий Сергеевич</a:t>
            </a:r>
          </a:p>
        </p:txBody>
      </p:sp>
    </p:spTree>
    <p:extLst>
      <p:ext uri="{BB962C8B-B14F-4D97-AF65-F5344CB8AC3E}">
        <p14:creationId xmlns:p14="http://schemas.microsoft.com/office/powerpoint/2010/main" val="255327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age result for jinr dub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535" y="0"/>
            <a:ext cx="237146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325" y="2076450"/>
            <a:ext cx="470535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4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1" y="914400"/>
            <a:ext cx="7814512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Image result for jinr dub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535" y="0"/>
            <a:ext cx="237146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18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age result for jinr dub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535" y="0"/>
            <a:ext cx="237146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18422" cy="47388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881" y="1853513"/>
            <a:ext cx="6672649" cy="500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9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44182" cy="3566984"/>
          </a:xfrm>
          <a:prstGeom prst="rect">
            <a:avLst/>
          </a:prstGeom>
        </p:spPr>
      </p:pic>
      <p:pic>
        <p:nvPicPr>
          <p:cNvPr id="4" name="Picture 5" descr="Image result for jinr dub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535" y="0"/>
            <a:ext cx="237146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4" y="1854926"/>
            <a:ext cx="6702515" cy="502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" r="14746"/>
          <a:stretch/>
        </p:blipFill>
        <p:spPr>
          <a:xfrm rot="5400000">
            <a:off x="663260" y="120615"/>
            <a:ext cx="6858001" cy="661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age result for jinr dub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535" y="0"/>
            <a:ext cx="237146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975" y="1190625"/>
            <a:ext cx="497205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7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age result for jinr dub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535" y="0"/>
            <a:ext cx="237146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975" y="870753"/>
            <a:ext cx="49720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7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age result for jinr dub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535" y="0"/>
            <a:ext cx="237146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896" y="870758"/>
            <a:ext cx="54102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1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age result for jinr dub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535" y="0"/>
            <a:ext cx="237146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897" y="870758"/>
            <a:ext cx="54102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9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age result for jinr dub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535" y="0"/>
            <a:ext cx="237146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кабе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02" y="2712373"/>
            <a:ext cx="4144963" cy="383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фиде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271" y="1120432"/>
            <a:ext cx="3887788" cy="38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64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age result for jinr dub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535" y="0"/>
            <a:ext cx="237146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160" y="2377644"/>
            <a:ext cx="6840915" cy="18813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7" y="1605163"/>
            <a:ext cx="12184163" cy="263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3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93389" y="17202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281030"/>
              </p:ext>
            </p:extLst>
          </p:nvPr>
        </p:nvGraphicFramePr>
        <p:xfrm>
          <a:off x="2769545" y="1720273"/>
          <a:ext cx="7032719" cy="3499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Visio" r:id="rId4" imgW="7057941" imgH="3514853" progId="Visio.Drawing.15">
                  <p:embed/>
                </p:oleObj>
              </mc:Choice>
              <mc:Fallback>
                <p:oleObj name="Visio" r:id="rId4" imgW="7057941" imgH="3514853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9545" y="1720273"/>
                        <a:ext cx="7032719" cy="34994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Image result for jinr dubn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535" y="0"/>
            <a:ext cx="237146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33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age result for jinr dub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535" y="0"/>
            <a:ext cx="237146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" y="1605164"/>
            <a:ext cx="12184163" cy="26373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1" y="4136571"/>
            <a:ext cx="12173609" cy="272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age result for jinr dub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535" y="0"/>
            <a:ext cx="237146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172" y="2560307"/>
            <a:ext cx="6473596" cy="14515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1" y="4136571"/>
            <a:ext cx="12173609" cy="272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1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age result for jinr dub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535" y="0"/>
            <a:ext cx="237146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83" y="1178008"/>
            <a:ext cx="12206370" cy="21954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" y="3791681"/>
            <a:ext cx="12195812" cy="22796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0" y="3791681"/>
            <a:ext cx="12195812" cy="22818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0" y="3791210"/>
            <a:ext cx="12201320" cy="22713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" y="3785792"/>
            <a:ext cx="12187709" cy="227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7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age result for jinr dub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535" y="0"/>
            <a:ext cx="237146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49" y="67616"/>
            <a:ext cx="3105863" cy="2027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" y="4614902"/>
            <a:ext cx="3767400" cy="2161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" y="2240459"/>
            <a:ext cx="3599213" cy="2228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6365" y="2094816"/>
            <a:ext cx="3105863" cy="2027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6365" y="4469259"/>
            <a:ext cx="3229200" cy="20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7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age result for jinr dub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535" y="0"/>
            <a:ext cx="237146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971" y="1597799"/>
            <a:ext cx="6739179" cy="46636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" y="699177"/>
            <a:ext cx="7020026" cy="52650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959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age result for jinr dub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535" y="0"/>
            <a:ext cx="237146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29314"/>
            <a:ext cx="12152775" cy="22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5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age result for jinr dub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535" y="0"/>
            <a:ext cx="237146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46801"/>
              </p:ext>
            </p:extLst>
          </p:nvPr>
        </p:nvGraphicFramePr>
        <p:xfrm>
          <a:off x="118564" y="277421"/>
          <a:ext cx="8992268" cy="337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Visio" r:id="rId4" imgW="8172474" imgH="3057696" progId="Visio.Drawing.15">
                  <p:embed/>
                </p:oleObj>
              </mc:Choice>
              <mc:Fallback>
                <p:oleObj name="Visio" r:id="rId4" imgW="8172474" imgH="3057696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64" y="277421"/>
                        <a:ext cx="8992268" cy="3377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93561" y="1427265"/>
            <a:ext cx="535460" cy="197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87258" y="2599943"/>
            <a:ext cx="535460" cy="197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197182" y="2599943"/>
            <a:ext cx="535460" cy="197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659" y="3455469"/>
            <a:ext cx="6655108" cy="336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96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age result for jinr dub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535" y="0"/>
            <a:ext cx="237146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121" y="0"/>
            <a:ext cx="4653481" cy="529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8915840" y="3747185"/>
            <a:ext cx="2903881" cy="2983147"/>
            <a:chOff x="8915840" y="3747185"/>
            <a:chExt cx="2903881" cy="2983147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40846" y="4344732"/>
              <a:ext cx="2578875" cy="23856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428242" y="3747185"/>
              <a:ext cx="21368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Емкостной ввод мощности</a:t>
              </a:r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915840" y="434301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sz="1050" dirty="0" smtClean="0"/>
                <a:t>in</a:t>
              </a:r>
              <a:endParaRPr lang="ru-RU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40274" y="3830854"/>
            <a:ext cx="2886351" cy="2791230"/>
            <a:chOff x="140274" y="3830854"/>
            <a:chExt cx="2886351" cy="279123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40274" y="3830854"/>
              <a:ext cx="2391207" cy="830997"/>
              <a:chOff x="140274" y="3830854"/>
              <a:chExt cx="2391207" cy="830997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94672" y="3830854"/>
                <a:ext cx="21368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Индуктивный ввод мощности</a:t>
                </a:r>
                <a:endParaRPr lang="ru-RU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40274" y="4292519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</a:t>
                </a:r>
                <a:r>
                  <a:rPr lang="en-US" sz="1050" dirty="0" smtClean="0"/>
                  <a:t>in</a:t>
                </a:r>
                <a:endParaRPr lang="ru-RU" dirty="0"/>
              </a:p>
            </p:txBody>
          </p:sp>
        </p:grp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5025" y="4527684"/>
              <a:ext cx="2511600" cy="209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087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age result for jinr dub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535" y="0"/>
            <a:ext cx="237146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2" y="425632"/>
            <a:ext cx="7328263" cy="54961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2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4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517918"/>
              </p:ext>
            </p:extLst>
          </p:nvPr>
        </p:nvGraphicFramePr>
        <p:xfrm>
          <a:off x="0" y="1600200"/>
          <a:ext cx="5821347" cy="2589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Visio" r:id="rId3" imgW="3191007" imgH="1409856" progId="Visio.Drawing.15">
                  <p:embed/>
                </p:oleObj>
              </mc:Choice>
              <mc:Fallback>
                <p:oleObj name="Visio" r:id="rId3" imgW="3191007" imgH="1409856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00200"/>
                        <a:ext cx="5821347" cy="25891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5" descr="Image result for jinr dub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535" y="0"/>
            <a:ext cx="237146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71901" y="4888531"/>
            <a:ext cx="2178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</a:t>
            </a:r>
            <a:r>
              <a:rPr lang="en-US" sz="1200" dirty="0" err="1"/>
              <a:t>Load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→ R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= 50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endParaRPr lang="ru-RU" sz="105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1174282" y="2213811"/>
            <a:ext cx="556661" cy="471638"/>
            <a:chOff x="1174282" y="2213811"/>
            <a:chExt cx="556661" cy="471638"/>
          </a:xfrm>
        </p:grpSpPr>
        <p:sp>
          <p:nvSpPr>
            <p:cNvPr id="8" name="Овал 7"/>
            <p:cNvSpPr/>
            <p:nvPr/>
          </p:nvSpPr>
          <p:spPr>
            <a:xfrm>
              <a:off x="1576939" y="2213811"/>
              <a:ext cx="154004" cy="47163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251284" y="2213811"/>
              <a:ext cx="403685" cy="4716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1174282" y="2213811"/>
              <a:ext cx="154004" cy="47163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11630" y="2228850"/>
              <a:ext cx="45719" cy="4405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5" name="Прямая соединительная линия 14"/>
          <p:cNvCxnSpPr/>
          <p:nvPr/>
        </p:nvCxnSpPr>
        <p:spPr>
          <a:xfrm flipH="1">
            <a:off x="1290158" y="2450307"/>
            <a:ext cx="409575" cy="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1018073" y="2449116"/>
            <a:ext cx="307657" cy="1"/>
          </a:xfrm>
          <a:prstGeom prst="line">
            <a:avLst/>
          </a:prstGeom>
          <a:ln w="317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272" y="2669382"/>
            <a:ext cx="495673" cy="106841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19103321">
            <a:off x="1132662" y="1452471"/>
            <a:ext cx="1525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waveguide</a:t>
            </a:r>
            <a:endParaRPr lang="ru-RU" sz="1050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1779123" y="1990725"/>
            <a:ext cx="10412877" cy="4854604"/>
            <a:chOff x="1779123" y="1990725"/>
            <a:chExt cx="10412877" cy="4854604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5525" y="2280473"/>
              <a:ext cx="6086475" cy="4564856"/>
            </a:xfrm>
            <a:prstGeom prst="rect">
              <a:avLst/>
            </a:prstGeom>
          </p:spPr>
        </p:pic>
        <p:sp>
          <p:nvSpPr>
            <p:cNvPr id="21" name="Стрелка вправо 20"/>
            <p:cNvSpPr/>
            <p:nvPr/>
          </p:nvSpPr>
          <p:spPr>
            <a:xfrm rot="1610254">
              <a:off x="4430067" y="3352859"/>
              <a:ext cx="1580833" cy="676275"/>
            </a:xfrm>
            <a:prstGeom prst="rightArrow">
              <a:avLst>
                <a:gd name="adj1" fmla="val 50000"/>
                <a:gd name="adj2" fmla="val 131690"/>
              </a:avLst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1779123" y="1990725"/>
              <a:ext cx="2592852" cy="2286000"/>
            </a:xfrm>
            <a:prstGeom prst="roundRect">
              <a:avLst/>
            </a:prstGeom>
            <a:noFill/>
            <a:ln w="2540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23673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91" y="1595437"/>
            <a:ext cx="8838246" cy="3941763"/>
          </a:xfrm>
          <a:prstGeom prst="rect">
            <a:avLst/>
          </a:prstGeom>
        </p:spPr>
      </p:pic>
      <p:pic>
        <p:nvPicPr>
          <p:cNvPr id="5" name="Picture 5" descr="Image result for jinr dub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535" y="0"/>
            <a:ext cx="237146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72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age result for jinr dub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535" y="0"/>
            <a:ext cx="237146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6032" r="64" b="8635"/>
          <a:stretch/>
        </p:blipFill>
        <p:spPr>
          <a:xfrm rot="5400000">
            <a:off x="-1133895" y="1133894"/>
            <a:ext cx="6858000" cy="45902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" t="290" r="127" b="3725"/>
          <a:stretch/>
        </p:blipFill>
        <p:spPr>
          <a:xfrm rot="5400000">
            <a:off x="3629694" y="960517"/>
            <a:ext cx="6858000" cy="493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5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age result for jinr dub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535" y="0"/>
            <a:ext cx="237146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143" y="1405247"/>
            <a:ext cx="8164392" cy="545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338112" y="476934"/>
            <a:ext cx="5515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600" dirty="0"/>
              <a:t>Спасибо за </a:t>
            </a:r>
            <a:r>
              <a:rPr lang="ru-RU" altLang="ru-RU" sz="3600" dirty="0" smtClean="0"/>
              <a:t>внимание! </a:t>
            </a:r>
            <a:endParaRPr lang="ru-RU" altLang="ru-RU" sz="3600" dirty="0"/>
          </a:p>
        </p:txBody>
      </p:sp>
    </p:spTree>
    <p:extLst>
      <p:ext uri="{BB962C8B-B14F-4D97-AF65-F5344CB8AC3E}">
        <p14:creationId xmlns:p14="http://schemas.microsoft.com/office/powerpoint/2010/main" val="89167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025" y="1581150"/>
            <a:ext cx="7067550" cy="3619500"/>
          </a:xfrm>
          <a:prstGeom prst="rect">
            <a:avLst/>
          </a:prstGeom>
        </p:spPr>
      </p:pic>
      <p:pic>
        <p:nvPicPr>
          <p:cNvPr id="6" name="Picture 5" descr="Image result for jinr dub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535" y="0"/>
            <a:ext cx="237146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16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194" y="2076450"/>
            <a:ext cx="4486275" cy="2705100"/>
          </a:xfrm>
          <a:prstGeom prst="rect">
            <a:avLst/>
          </a:prstGeom>
        </p:spPr>
      </p:pic>
      <p:pic>
        <p:nvPicPr>
          <p:cNvPr id="5" name="Picture 5" descr="Image result for jinr dub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535" y="0"/>
            <a:ext cx="237146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9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age result for jinr dub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535" y="0"/>
            <a:ext cx="237146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194" y="2076450"/>
            <a:ext cx="448627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5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age result for jinr dub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535" y="0"/>
            <a:ext cx="237146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325" y="2076450"/>
            <a:ext cx="470535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9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age result for jinr dub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535" y="0"/>
            <a:ext cx="237146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983" y="2076450"/>
            <a:ext cx="484822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6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age result for jinr dub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535" y="0"/>
            <a:ext cx="237146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194" y="2076450"/>
            <a:ext cx="448627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4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30</Words>
  <Application>Microsoft Office PowerPoint</Application>
  <PresentationFormat>Широкоэкранный</PresentationFormat>
  <Paragraphs>12</Paragraphs>
  <Slides>31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Тема Office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kirill</cp:lastModifiedBy>
  <cp:revision>35</cp:revision>
  <dcterms:created xsi:type="dcterms:W3CDTF">2023-07-03T15:28:22Z</dcterms:created>
  <dcterms:modified xsi:type="dcterms:W3CDTF">2023-07-05T16:32:44Z</dcterms:modified>
</cp:coreProperties>
</file>