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2" r:id="rId2"/>
    <p:sldId id="362" r:id="rId3"/>
    <p:sldId id="412" r:id="rId4"/>
    <p:sldId id="360" r:id="rId5"/>
    <p:sldId id="361" r:id="rId6"/>
    <p:sldId id="363" r:id="rId7"/>
    <p:sldId id="420" r:id="rId8"/>
    <p:sldId id="428" r:id="rId9"/>
    <p:sldId id="438" r:id="rId10"/>
    <p:sldId id="409" r:id="rId11"/>
    <p:sldId id="435" r:id="rId12"/>
    <p:sldId id="364" r:id="rId13"/>
    <p:sldId id="439" r:id="rId14"/>
  </p:sldIdLst>
  <p:sldSz cx="9144000" cy="5143500" type="screen16x9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30CFA"/>
    <a:srgbClr val="325418"/>
    <a:srgbClr val="007A37"/>
    <a:srgbClr val="006600"/>
    <a:srgbClr val="00C459"/>
    <a:srgbClr val="6BA42C"/>
    <a:srgbClr val="F8EDEC"/>
    <a:srgbClr val="ECF1F8"/>
    <a:srgbClr val="F2E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24" autoAdjust="0"/>
    <p:restoredTop sz="89749" autoAdjust="0"/>
  </p:normalViewPr>
  <p:slideViewPr>
    <p:cSldViewPr>
      <p:cViewPr>
        <p:scale>
          <a:sx n="72" d="100"/>
          <a:sy n="72" d="100"/>
        </p:scale>
        <p:origin x="500" y="4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8" tIns="45718" rIns="91438" bIns="4571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8" tIns="45718" rIns="91438" bIns="4571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1B31EF-BAF9-44AB-BAE1-45E9FB01CBF3}" type="datetimeFigureOut">
              <a:rPr lang="ru-RU"/>
              <a:pPr>
                <a:defRPr/>
              </a:pPr>
              <a:t>05.07.2023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38" tIns="45718" rIns="91438" bIns="4571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38" tIns="45718" rIns="91438" bIns="457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3A8A2088-BFD5-4479-A403-C82BDB81AE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2712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102" tIns="46052" rIns="92102" bIns="4605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2102" tIns="46052" rIns="92102" bIns="4605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D6163B-CFD9-4A9C-A461-C22D48A9C11E}" type="datetimeFigureOut">
              <a:rPr lang="ru-RU"/>
              <a:pPr>
                <a:defRPr/>
              </a:pPr>
              <a:t>05.07.2023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2" tIns="46052" rIns="92102" bIns="4605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2102" tIns="46052" rIns="92102" bIns="46052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2102" tIns="46052" rIns="92102" bIns="4605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2102" tIns="46052" rIns="92102" bIns="460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A99E3D85-7AB0-4CD1-AAC8-EBA496FA18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8152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FC826A8-A789-4A55-B69B-1F6CAA501231}" type="slidenum">
              <a:rPr lang="ru-RU" altLang="ru-RU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3DFF-13CC-4D18-9461-5386F1C70B1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84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892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60375" lvl="1" eaLnBrk="1" hangingPunct="1">
              <a:spcBef>
                <a:spcPct val="0"/>
              </a:spcBef>
            </a:pPr>
            <a:endParaRPr lang="ru-RU" altLang="ru-RU" sz="2400" dirty="0">
              <a:solidFill>
                <a:srgbClr val="FF0000"/>
              </a:solidFill>
            </a:endParaRP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F3D08B6-9ACB-4FC9-B4D1-1110260ED8AF}" type="slidenum">
              <a:rPr lang="ru-RU" altLang="ru-RU"/>
              <a:pPr>
                <a:spcBef>
                  <a:spcPct val="0"/>
                </a:spcBef>
              </a:pPr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FC826A8-A789-4A55-B69B-1F6CAA501231}" type="slidenum">
              <a:rPr lang="ru-RU" altLang="ru-RU"/>
              <a:pPr>
                <a:spcBef>
                  <a:spcPct val="0"/>
                </a:spcBef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5760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60375" lvl="1" eaLnBrk="1" hangingPunct="1">
              <a:spcBef>
                <a:spcPct val="0"/>
              </a:spcBef>
            </a:pPr>
            <a:endParaRPr lang="ru-RU" altLang="ru-RU" sz="2400" dirty="0">
              <a:solidFill>
                <a:srgbClr val="FF0000"/>
              </a:solidFill>
            </a:endParaRP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F3D08B6-9ACB-4FC9-B4D1-1110260ED8AF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892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892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60375" lvl="1" eaLnBrk="1" hangingPunct="1">
              <a:spcBef>
                <a:spcPct val="0"/>
              </a:spcBef>
            </a:pPr>
            <a:endParaRPr lang="ru-RU" altLang="ru-RU" sz="2400" dirty="0">
              <a:solidFill>
                <a:srgbClr val="FF0000"/>
              </a:solidFill>
            </a:endParaRP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F3D08B6-9ACB-4FC9-B4D1-1110260ED8AF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60375" lvl="1" eaLnBrk="1" hangingPunct="1">
              <a:spcBef>
                <a:spcPct val="0"/>
              </a:spcBef>
            </a:pPr>
            <a:endParaRPr lang="ru-RU" altLang="ru-RU" sz="2400" dirty="0">
              <a:solidFill>
                <a:srgbClr val="FF0000"/>
              </a:solidFill>
            </a:endParaRP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F3D08B6-9ACB-4FC9-B4D1-1110260ED8AF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892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892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043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E865B-0974-45BA-86D0-47F065B0C229}" type="datetime1">
              <a:rPr lang="ru-RU"/>
              <a:pPr>
                <a:defRPr/>
              </a:pPr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D83E8-690B-4D31-9F29-1CDC158728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314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B2302-33C2-4F4F-AC31-4F02F7340F69}" type="datetime1">
              <a:rPr lang="ru-RU"/>
              <a:pPr>
                <a:defRPr/>
              </a:pPr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F4C2-058F-45CC-B57E-52B8C25E43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278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000D9-CD6D-4327-A876-B7CDCB4C91E0}" type="datetime1">
              <a:rPr lang="ru-RU"/>
              <a:pPr>
                <a:defRPr/>
              </a:pPr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92BFE-9CE0-4523-994D-E0F029F879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804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31E40-D550-4691-9210-96557E01E674}" type="datetime1">
              <a:rPr lang="ru-RU"/>
              <a:pPr>
                <a:defRPr/>
              </a:pPr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1BBF8-E3C7-4DD2-9F15-FB1DAF2682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128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3FDFC-4750-4D26-B3E9-67802651B066}" type="datetime1">
              <a:rPr lang="ru-RU"/>
              <a:pPr>
                <a:defRPr/>
              </a:pPr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B2360-D34B-4578-AAEB-3BDB10495A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64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76853-3AEB-4856-9AAE-1C320D1A4E94}" type="datetime1">
              <a:rPr lang="ru-RU"/>
              <a:pPr>
                <a:defRPr/>
              </a:pPr>
              <a:t>05.07.2023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B9841-E05C-4487-9BB1-FDCB93BE60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608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696F-7ED3-4530-A0D9-CD072F1C258A}" type="datetime1">
              <a:rPr lang="ru-RU"/>
              <a:pPr>
                <a:defRPr/>
              </a:pPr>
              <a:t>05.07.2023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99E00-BD3E-4B12-812B-F57018CED9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07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B0E8B-AE6C-4BD5-B505-043F18FEC908}" type="datetime1">
              <a:rPr lang="ru-RU"/>
              <a:pPr>
                <a:defRPr/>
              </a:pPr>
              <a:t>05.07.2023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F1FF3-1F6C-47F3-A38D-6C4065B8A9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44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B3FE0-8AE7-49F9-A708-401BEE0E5920}" type="datetime1">
              <a:rPr lang="ru-RU"/>
              <a:pPr>
                <a:defRPr/>
              </a:pPr>
              <a:t>05.07.2023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7F406-3F49-4D1D-ADE0-71048C57F1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0099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9F76E-15E5-48CF-A0E5-E161187B0E4D}" type="datetime1">
              <a:rPr lang="ru-RU"/>
              <a:pPr>
                <a:defRPr/>
              </a:pPr>
              <a:t>05.07.2023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2BA77-1B92-4137-91B7-4EC59FA2DA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0666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681D5-6DEE-45C9-8D1B-EF1C9039428D}" type="datetime1">
              <a:rPr lang="ru-RU"/>
              <a:pPr>
                <a:defRPr/>
              </a:pPr>
              <a:t>05.07.2023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FD0DF-947B-42FB-8BFF-19501FACAD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505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D9496E-7751-4E73-88CB-9BB91BA79722}" type="datetime1">
              <a:rPr lang="ru-RU"/>
              <a:pPr>
                <a:defRPr/>
              </a:pPr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EFCC353-1A23-44BA-B0AC-86B27B3E5A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gorovIS@tpu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s://www.databridgemarketresearch.com/" TargetMode="Externa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so.org/en/contents/data/standard/06/78/67807.html" TargetMode="External"/><Relationship Id="rId13" Type="http://schemas.openxmlformats.org/officeDocument/2006/relationships/hyperlink" Target="https://www.iso.org/en/contents/data/standard/07/46/74637.html" TargetMode="External"/><Relationship Id="rId3" Type="http://schemas.openxmlformats.org/officeDocument/2006/relationships/hyperlink" Target="https://www.iso.org/en/contents/data/standard/04/40/44074.html" TargetMode="External"/><Relationship Id="rId7" Type="http://schemas.openxmlformats.org/officeDocument/2006/relationships/hyperlink" Target="https://www.iso.org/en/contents/data/standard/04/34/43497.html" TargetMode="External"/><Relationship Id="rId12" Type="http://schemas.openxmlformats.org/officeDocument/2006/relationships/hyperlink" Target="https://www.iso.org/en/contents/data/standard/08/17/81785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so.org/en/contents/data/standard/05/73/57351.html" TargetMode="External"/><Relationship Id="rId11" Type="http://schemas.openxmlformats.org/officeDocument/2006/relationships/hyperlink" Target="https://www.iso.org/en/contents/data/standard/02/82/28217.html" TargetMode="External"/><Relationship Id="rId5" Type="http://schemas.openxmlformats.org/officeDocument/2006/relationships/hyperlink" Target="https://www.iso.org/en/contents/data/standard/03/39/33952.html" TargetMode="External"/><Relationship Id="rId10" Type="http://schemas.openxmlformats.org/officeDocument/2006/relationships/hyperlink" Target="https://www.iso.org/en/contents/data/standard/02/82/28221.html" TargetMode="External"/><Relationship Id="rId4" Type="http://schemas.openxmlformats.org/officeDocument/2006/relationships/hyperlink" Target="https://www.iso.org/en/contents/data/standard/04/41/44182.html" TargetMode="External"/><Relationship Id="rId9" Type="http://schemas.openxmlformats.org/officeDocument/2006/relationships/hyperlink" Target="https://www.iso.org/en/contents/data/standard/06/02/60212.html" TargetMode="External"/><Relationship Id="rId1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EgorovIS@tpu.r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hv.jp/en/eb/cure/" TargetMode="External"/><Relationship Id="rId13" Type="http://schemas.openxmlformats.org/officeDocument/2006/relationships/hyperlink" Target="https://www.nhv.jp/en/eb/sterilize/" TargetMode="External"/><Relationship Id="rId3" Type="http://schemas.openxmlformats.org/officeDocument/2006/relationships/hyperlink" Target="https://www.nhv.jp/en/eb/effect.html" TargetMode="External"/><Relationship Id="rId7" Type="http://schemas.openxmlformats.org/officeDocument/2006/relationships/image" Target="../media/image10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1.png"/><Relationship Id="rId5" Type="http://schemas.openxmlformats.org/officeDocument/2006/relationships/image" Target="../media/image8.jpeg"/><Relationship Id="rId10" Type="http://schemas.openxmlformats.org/officeDocument/2006/relationships/hyperlink" Target="https://www.nhv.jp/en/eb/graft/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www.nhv.jp/en/eb/crosslink/" TargetMode="External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is.iaea.org/collection/NCLCollectionStore/_Public/31/003/31003497.pdf?r=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hyperlink" Target="https://indico.cern.ch/event/364085/contributions/1779838/attachments/724493/994340/2015_04_-_EuCARD_II_Seed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107380" y="1563638"/>
            <a:ext cx="8929116" cy="2088232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ru-RU" altLang="ru-RU" sz="3200" b="1" dirty="0">
                <a:solidFill>
                  <a:srgbClr val="325418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Аспекты практического использования электронных пучков низких энергий</a:t>
            </a:r>
            <a:r>
              <a:rPr lang="en-US" altLang="ru-RU" sz="3200" b="1" dirty="0">
                <a:solidFill>
                  <a:srgbClr val="325418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ru-RU" altLang="ru-RU" sz="3200" b="1" dirty="0">
                <a:solidFill>
                  <a:srgbClr val="325418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до 10 МэВ</a:t>
            </a:r>
            <a:r>
              <a:rPr lang="en-US" altLang="ru-RU" sz="3200" b="1" dirty="0">
                <a:solidFill>
                  <a:srgbClr val="325418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  <a:br>
              <a:rPr lang="en-US" altLang="ru-RU" sz="1800" b="1" dirty="0">
                <a:solidFill>
                  <a:srgbClr val="32541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alt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R&amp;D Laboratory for Pulse-Beam, Electric Discharge and Plasma Technologies</a:t>
            </a:r>
            <a:br>
              <a:rPr lang="en-US" alt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alt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School of Advanced Manufacturing Technologies</a:t>
            </a:r>
            <a:br>
              <a:rPr lang="en-US" alt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alt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Tomsk Polytechnic University</a:t>
            </a:r>
            <a:endParaRPr lang="ru-RU" altLang="ru-RU" sz="2400" dirty="0">
              <a:solidFill>
                <a:srgbClr val="6BA42C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588" y="236757"/>
            <a:ext cx="9145588" cy="838598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0">
                <a:srgbClr val="6BA42C"/>
              </a:gs>
              <a:gs pos="94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solidFill>
              <a:srgbClr val="F8EDE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 rot="10800000">
            <a:off x="9871" y="263327"/>
            <a:ext cx="2051720" cy="843558"/>
          </a:xfrm>
          <a:prstGeom prst="homePlat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4211836" y="3579862"/>
            <a:ext cx="482466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2060"/>
                </a:solidFill>
                <a:latin typeface="Arial" charset="0"/>
              </a:rPr>
              <a:t>Иван Сергеевич Егоров</a:t>
            </a:r>
            <a:r>
              <a:rPr lang="ru-RU" altLang="ru-RU" sz="1600" dirty="0">
                <a:latin typeface="Arial" charset="0"/>
              </a:rPr>
              <a:t>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charset="0"/>
              </a:rPr>
              <a:t>к.т.н., </a:t>
            </a:r>
            <a:r>
              <a:rPr lang="ru-RU" altLang="ru-RU" sz="1600" dirty="0" err="1">
                <a:latin typeface="Arial" charset="0"/>
              </a:rPr>
              <a:t>с.н.с</a:t>
            </a:r>
            <a:r>
              <a:rPr lang="ru-RU" altLang="ru-RU" sz="1600" dirty="0">
                <a:latin typeface="Arial" charset="0"/>
              </a:rPr>
              <a:t>., доцент ТПУ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ru-RU" sz="1600" dirty="0">
                <a:latin typeface="Arial" charset="0"/>
                <a:hlinkClick r:id="rId3"/>
              </a:rPr>
              <a:t>EgorovIS@tpu.ru</a:t>
            </a:r>
            <a:endParaRPr lang="ru-RU" altLang="ru-RU" sz="1600" dirty="0">
              <a:latin typeface="Arial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charset="0"/>
              </a:rPr>
              <a:t>+7 923 417 48 92</a:t>
            </a:r>
            <a:endParaRPr lang="en-US" altLang="ru-RU" sz="1600" dirty="0">
              <a:latin typeface="Arial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86621-B4BB-2774-EC00-05150397D27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63" y="411510"/>
            <a:ext cx="1951258" cy="536596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7551719F-F0BC-BE29-1D5A-DB8CF3422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945" y="4803998"/>
            <a:ext cx="48246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Дубна, июль 2024</a:t>
            </a:r>
            <a:endParaRPr lang="en-US" altLang="ru-RU" sz="12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12160" y="4514949"/>
            <a:ext cx="303955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[14] </a:t>
            </a:r>
            <a:r>
              <a:rPr lang="en-US" sz="1050" dirty="0" err="1"/>
              <a:t>Kashiwagi</a:t>
            </a:r>
            <a:r>
              <a:rPr lang="en-US" sz="1050" dirty="0"/>
              <a:t> M., Hoshi Y. Electron beam processing system and its application // SEI Technical Review. – 2012. – № 75. – P. 47–54.</a:t>
            </a:r>
            <a:endParaRPr lang="ru-RU" sz="105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012160" y="4532952"/>
            <a:ext cx="3024336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3568" y="-24745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 Examples. Food processing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07504" y="411510"/>
            <a:ext cx="8856984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/>
          <p:nvPr/>
        </p:nvPicPr>
        <p:blipFill rotWithShape="1">
          <a:blip r:embed="rId3"/>
          <a:srcRect l="11119" t="3607"/>
          <a:stretch/>
        </p:blipFill>
        <p:spPr>
          <a:xfrm>
            <a:off x="35496" y="771550"/>
            <a:ext cx="5866184" cy="43204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7643" y="482265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Processing amount of food irradiation in the world (2005) [14]</a:t>
            </a:r>
            <a:endParaRPr lang="ru-RU" dirty="0"/>
          </a:p>
        </p:txBody>
      </p:sp>
      <p:sp>
        <p:nvSpPr>
          <p:cNvPr id="10" name="Номер слайда 4"/>
          <p:cNvSpPr txBox="1">
            <a:spLocks/>
          </p:cNvSpPr>
          <p:nvPr/>
        </p:nvSpPr>
        <p:spPr>
          <a:xfrm>
            <a:off x="8675688" y="48554"/>
            <a:ext cx="441325" cy="27384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81639" tIns="40819" rIns="81639" bIns="40819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163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2245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6327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040962" algn="l" defTabSz="8163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449154" algn="l" defTabSz="8163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2857347" algn="l" defTabSz="8163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265539" algn="l" defTabSz="8163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fld id="{23B0B431-10AD-415D-9791-89AFCDDEF825}" type="slidenum">
              <a:rPr lang="ru-RU" sz="1400" b="1" smtClean="0">
                <a:solidFill>
                  <a:schemeClr val="tx1"/>
                </a:solidFill>
              </a:rPr>
              <a:pPr algn="ctr">
                <a:defRPr/>
              </a:pPr>
              <a:t>10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496" y="1059582"/>
            <a:ext cx="5875027" cy="237293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935038">
              <a:tabLst>
                <a:tab pos="1433513" algn="l"/>
                <a:tab pos="4216400" algn="l"/>
              </a:tabLst>
            </a:pPr>
            <a:r>
              <a:rPr lang="en-US" dirty="0"/>
              <a:t>China 	Garlic and spice, etc.	146,000 ton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65CE1E-1960-3C37-A04C-A91FE6F81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189" y="891824"/>
            <a:ext cx="2845299" cy="160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838189-48B4-011B-DD72-945FEB876373}"/>
              </a:ext>
            </a:extLst>
          </p:cNvPr>
          <p:cNvSpPr txBox="1"/>
          <p:nvPr/>
        </p:nvSpPr>
        <p:spPr>
          <a:xfrm>
            <a:off x="6444208" y="590453"/>
            <a:ext cx="28112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u="none" strike="noStrike" dirty="0">
                <a:solidFill>
                  <a:srgbClr val="8AB4F8"/>
                </a:solidFill>
                <a:effectLst/>
                <a:latin typeface="arial" panose="020B0604020202020204" pitchFamily="34" charset="0"/>
                <a:hlinkClick r:id="rId5"/>
              </a:rPr>
              <a:t>Data Bridge Market Research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DFD3994-9A6C-5426-53AB-ABB77D72C7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1482" y="2538938"/>
            <a:ext cx="2817655" cy="192937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8AB83F9-B52C-9DA7-9266-0F9388453B54}"/>
              </a:ext>
            </a:extLst>
          </p:cNvPr>
          <p:cNvSpPr txBox="1"/>
          <p:nvPr/>
        </p:nvSpPr>
        <p:spPr>
          <a:xfrm>
            <a:off x="6215385" y="3134295"/>
            <a:ext cx="17844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sng" dirty="0">
                <a:solidFill>
                  <a:srgbClr val="230CFA"/>
                </a:solidFill>
                <a:effectLst/>
                <a:latin typeface="open sans" panose="020B0606030504020204" pitchFamily="34" charset="0"/>
              </a:rPr>
              <a:t>DATAINTELO</a:t>
            </a:r>
            <a:endParaRPr lang="ru-RU" sz="1200" u="sng" dirty="0">
              <a:solidFill>
                <a:srgbClr val="230CFA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6B25EF-8F0B-5A4A-11AF-5FEB15B4AC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153" y="1876"/>
            <a:ext cx="400342" cy="4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7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Grp="1" noChangeArrowheads="1"/>
          </p:cNvSpPr>
          <p:nvPr>
            <p:ph type="title"/>
          </p:nvPr>
        </p:nvSpPr>
        <p:spPr>
          <a:xfrm>
            <a:off x="611560" y="16141"/>
            <a:ext cx="7632848" cy="412831"/>
          </a:xfrm>
          <a:noFill/>
        </p:spPr>
        <p:txBody>
          <a:bodyPr>
            <a:normAutofit fontScale="90000"/>
          </a:bodyPr>
          <a:lstStyle/>
          <a:p>
            <a:pPr marL="485809" indent="-485809" algn="l">
              <a:lnSpc>
                <a:spcPct val="120000"/>
              </a:lnSpc>
            </a:pPr>
            <a:r>
              <a:rPr lang="en-US" sz="2000" dirty="0"/>
              <a:t>9. Worldwide standards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07286" y="428970"/>
            <a:ext cx="432362" cy="407812"/>
          </a:xfrm>
          <a:prstGeom prst="rect">
            <a:avLst/>
          </a:prstGeom>
        </p:spPr>
        <p:txBody>
          <a:bodyPr wrap="square" lIns="129549" tIns="64774" rIns="129549" bIns="64774">
            <a:spAutoFit/>
          </a:bodyPr>
          <a:lstStyle/>
          <a:p>
            <a:pPr eaLnBrk="1" hangingPunct="1"/>
            <a:r>
              <a:rPr lang="ru-RU" altLang="ru-RU" dirty="0">
                <a:solidFill>
                  <a:schemeClr val="bg1"/>
                </a:solidFill>
              </a:rPr>
              <a:t>А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>
            <a:off x="0" y="411510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78327" y="411510"/>
            <a:ext cx="8614153" cy="4578184"/>
          </a:xfrm>
          <a:prstGeom prst="rect">
            <a:avLst/>
          </a:prstGeom>
        </p:spPr>
        <p:txBody>
          <a:bodyPr wrap="square" lIns="129549" tIns="64774" rIns="129549" bIns="64774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ISO Standards related to Electron Beam processing: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u="sng" cap="all" dirty="0">
                <a:hlinkClick r:id="rId3" tooltip="ISO 14470:2011 Food irradiation — Requirements for the development, validation and routine control of the process of irradiation using ionizing radiation for the treatment of food"/>
              </a:rPr>
              <a:t>ISO 14470:2011 </a:t>
            </a:r>
            <a:r>
              <a:rPr lang="en-US" sz="1400" b="1" u="sng" dirty="0">
                <a:hlinkClick r:id="rId3" tooltip="ISO 14470:2011 Food irradiation — Requirements for the development, validation and routine control of the process of irradiation using ionizing radiation for the treatment of food"/>
              </a:rPr>
              <a:t>Food irradiation </a:t>
            </a:r>
            <a:r>
              <a:rPr lang="en-US" sz="1400" u="sng" dirty="0">
                <a:hlinkClick r:id="rId3" tooltip="ISO 14470:2011 Food irradiation — Requirements for the development, validation and routine control of the process of irradiation using ionizing radiation for the treatment of food"/>
              </a:rPr>
              <a:t>— requirements for the development, validation and routine control of the process of irradiation using ionizing radiation for the treatment of food</a:t>
            </a:r>
            <a:r>
              <a:rPr lang="en-US" sz="1400" u="sng" dirty="0"/>
              <a:t>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cap="all" dirty="0">
                <a:hlinkClick r:id="rId4" tooltip="ISO/ASTM 51900:2009 Guide for dosimetry in radiation research on food and agricultural products"/>
              </a:rPr>
              <a:t>ISO/ASTM 51900:2009 </a:t>
            </a:r>
            <a:r>
              <a:rPr lang="en-US" sz="1400" dirty="0">
                <a:hlinkClick r:id="rId4" tooltip="ISO/ASTM 51900:2009 Guide for dosimetry in radiation research on food and agricultural products"/>
              </a:rPr>
              <a:t>Guide for dosimetry in radiation research on </a:t>
            </a:r>
            <a:r>
              <a:rPr lang="en-US" sz="1400" b="1" dirty="0">
                <a:hlinkClick r:id="rId4" tooltip="ISO/ASTM 51900:2009 Guide for dosimetry in radiation research on food and agricultural products"/>
              </a:rPr>
              <a:t>food and agricultural products</a:t>
            </a:r>
            <a:r>
              <a:rPr lang="en-US" sz="1400" dirty="0"/>
              <a:t>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cap="all" dirty="0">
                <a:hlinkClick r:id="rId5" tooltip="ISO 11137-1:2006 Sterilization of health care products — Radiation — Part 1: Requirements for development, validation and routine control of a sterilization process for medical devices"/>
              </a:rPr>
              <a:t>ISO 11137-1:2006 </a:t>
            </a:r>
            <a:r>
              <a:rPr lang="en-US" sz="1400" b="1" u="sng" dirty="0">
                <a:hlinkClick r:id="rId5" tooltip="ISO 11137-1:2006 Sterilization of health care products — Radiation — Part 1: Requirements for development, validation and routine control of a sterilization process for medical devices"/>
              </a:rPr>
              <a:t>Sterilization of health care— Radiation</a:t>
            </a:r>
            <a:r>
              <a:rPr lang="en-US" sz="1400" u="sng" dirty="0"/>
              <a:t>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u="sng" cap="all" dirty="0">
                <a:hlinkClick r:id="rId6" tooltip="ISO 16645:2016 Radiological protection — Medical electron accelerators — Requirements and recommendations for shielding design and evaluation"/>
              </a:rPr>
              <a:t>ISO 16645:2016 </a:t>
            </a:r>
            <a:r>
              <a:rPr lang="en-US" sz="1400" b="1" u="sng" dirty="0">
                <a:hlinkClick r:id="rId6" tooltip="ISO 16645:2016 Radiological protection — Medical electron accelerators — Requirements and recommendations for shielding design and evaluation"/>
              </a:rPr>
              <a:t>Radiological protection </a:t>
            </a:r>
            <a:r>
              <a:rPr lang="en-US" sz="1400" u="sng" dirty="0">
                <a:hlinkClick r:id="rId6" tooltip="ISO 16645:2016 Radiological protection — Medical electron accelerators — Requirements and recommendations for shielding design and evaluation"/>
              </a:rPr>
              <a:t>— medical electron </a:t>
            </a:r>
            <a:r>
              <a:rPr lang="en-US" sz="1400" dirty="0">
                <a:hlinkClick r:id="rId6" tooltip="ISO 16645:2016 Radiological protection — Medical electron accelerators — Requirements and recommendations for shielding design and evaluation"/>
              </a:rPr>
              <a:t>accelerators</a:t>
            </a:r>
            <a:r>
              <a:rPr lang="en-US" sz="1400" u="sng" dirty="0"/>
              <a:t>;</a:t>
            </a:r>
            <a:endParaRPr lang="en-US" sz="1400" cap="all" dirty="0">
              <a:hlinkClick r:id="rId7" tooltip="ISO 14744-1:2008 Welding — Acceptance inspection of electron beam welding machines — Part 1: Principles and acceptance conditions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cap="all" dirty="0">
                <a:hlinkClick r:id="rId8" tooltip="ISO/ASTM 52303:2015 Guide for absorbed-dose mapping in radiation processing facilities"/>
              </a:rPr>
              <a:t>ISO/ASTM 52303:2015 </a:t>
            </a:r>
            <a:r>
              <a:rPr lang="en-US" sz="1400" dirty="0">
                <a:hlinkClick r:id="rId8" tooltip="ISO/ASTM 52303:2015 Guide for absorbed-dose mapping in radiation processing facilities"/>
              </a:rPr>
              <a:t>Guide for </a:t>
            </a:r>
            <a:r>
              <a:rPr lang="en-US" sz="1400" b="1" dirty="0">
                <a:hlinkClick r:id="rId8" tooltip="ISO/ASTM 52303:2015 Guide for absorbed-dose mapping in radiation processing facilities"/>
              </a:rPr>
              <a:t>absorbed-dose mapping </a:t>
            </a:r>
            <a:r>
              <a:rPr lang="en-US" sz="1400" dirty="0">
                <a:hlinkClick r:id="rId8" tooltip="ISO/ASTM 52303:2015 Guide for absorbed-dose mapping in radiation processing facilities"/>
              </a:rPr>
              <a:t>in radiation processing facilities</a:t>
            </a:r>
            <a:r>
              <a:rPr lang="en-US" sz="1400" dirty="0"/>
              <a:t>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u="sng" cap="all" dirty="0">
                <a:hlinkClick r:id="rId9" tooltip="ISO/ASTM 51631:2013 Practice for use of calorimetric dosimetry systems for electron beam dose measurements and dosimetery system calibrations"/>
              </a:rPr>
              <a:t>ISO/ASTM 51631:2013 </a:t>
            </a:r>
            <a:r>
              <a:rPr lang="en-US" sz="1400" u="sng" dirty="0">
                <a:hlinkClick r:id="rId9" tooltip="ISO/ASTM 51631:2013 Practice for use of calorimetric dosimetry systems for electron beam dose measurements and dosimetery system calibrations"/>
              </a:rPr>
              <a:t>Practice for use of calorimetric dosimetry systems for electron beam </a:t>
            </a:r>
            <a:r>
              <a:rPr lang="en-US" sz="1400" b="1" u="sng" dirty="0">
                <a:hlinkClick r:id="rId9" tooltip="ISO/ASTM 51631:2013 Practice for use of calorimetric dosimetry systems for electron beam dose measurements and dosimetery system calibrations"/>
              </a:rPr>
              <a:t>dose measurements</a:t>
            </a:r>
            <a:r>
              <a:rPr lang="en-US" sz="1400" u="sng" dirty="0">
                <a:hlinkClick r:id="rId9" tooltip="ISO/ASTM 51631:2013 Practice for use of calorimetric dosimetry systems for electron beam dose measurements and dosimetery system calibrations"/>
              </a:rPr>
              <a:t> and </a:t>
            </a:r>
            <a:r>
              <a:rPr lang="en-US" sz="1400" u="sng" dirty="0" err="1">
                <a:hlinkClick r:id="rId9" tooltip="ISO/ASTM 51631:2013 Practice for use of calorimetric dosimetry systems for electron beam dose measurements and dosimetery system calibrations"/>
              </a:rPr>
              <a:t>dosimetery</a:t>
            </a:r>
            <a:r>
              <a:rPr lang="en-US" sz="1400" u="sng" dirty="0">
                <a:hlinkClick r:id="rId9" tooltip="ISO/ASTM 51631:2013 Practice for use of calorimetric dosimetry systems for electron beam dose measurements and dosimetery system calibrations"/>
              </a:rPr>
              <a:t> system calibrations</a:t>
            </a:r>
            <a:r>
              <a:rPr lang="en-US" sz="1400" u="sng" dirty="0"/>
              <a:t>;</a:t>
            </a:r>
            <a:endParaRPr lang="en-US" sz="1400" u="sng" cap="all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u="sng" cap="all" dirty="0">
                <a:hlinkClick r:id="rId10" tooltip="ISO 15573:1998 Practice for dosimetry in an electron-beam facility for radiation processing at energies between 80 keV and 300 keV"/>
              </a:rPr>
              <a:t>ISO 15573:1998 </a:t>
            </a:r>
            <a:r>
              <a:rPr lang="en-US" sz="1400" u="sng" dirty="0">
                <a:hlinkClick r:id="rId10" tooltip="ISO 15573:1998 Practice for dosimetry in an electron-beam facility for radiation processing at energies between 80 keV and 300 keV"/>
              </a:rPr>
              <a:t>Practice for </a:t>
            </a:r>
            <a:r>
              <a:rPr lang="en-US" sz="1400" b="1" u="sng" dirty="0">
                <a:hlinkClick r:id="rId10" tooltip="ISO 15573:1998 Practice for dosimetry in an electron-beam facility for radiation processing at energies between 80 keV and 300 keV"/>
              </a:rPr>
              <a:t>dosimetry</a:t>
            </a:r>
            <a:r>
              <a:rPr lang="en-US" sz="1400" u="sng" dirty="0">
                <a:hlinkClick r:id="rId10" tooltip="ISO 15573:1998 Practice for dosimetry in an electron-beam facility for radiation processing at energies between 80 keV and 300 keV"/>
              </a:rPr>
              <a:t> in an electron-beam facility for radiation processing at energies between 80 </a:t>
            </a:r>
            <a:r>
              <a:rPr lang="en-US" sz="1400" u="sng" dirty="0" err="1">
                <a:hlinkClick r:id="rId10" tooltip="ISO 15573:1998 Practice for dosimetry in an electron-beam facility for radiation processing at energies between 80 keV and 300 keV"/>
              </a:rPr>
              <a:t>KeV</a:t>
            </a:r>
            <a:r>
              <a:rPr lang="en-US" sz="1400" u="sng" dirty="0">
                <a:hlinkClick r:id="rId10" tooltip="ISO 15573:1998 Practice for dosimetry in an electron-beam facility for radiation processing at energies between 80 keV and 300 keV"/>
              </a:rPr>
              <a:t> and 300 </a:t>
            </a:r>
            <a:r>
              <a:rPr lang="en-US" sz="1400" u="sng" dirty="0" err="1">
                <a:hlinkClick r:id="rId10" tooltip="ISO 15573:1998 Practice for dosimetry in an electron-beam facility for radiation processing at energies between 80 keV and 300 keV"/>
              </a:rPr>
              <a:t>KeV</a:t>
            </a:r>
            <a:r>
              <a:rPr lang="en-US" sz="1400" u="sng" dirty="0"/>
              <a:t>;</a:t>
            </a:r>
            <a:endParaRPr lang="en-US" sz="14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cap="all" dirty="0">
                <a:hlinkClick r:id="rId11" tooltip="ISO 15569:1998 Practice for dosimetry in an electron-beam facility for radiation processing at energies between 300 keV and 25 MeV"/>
              </a:rPr>
              <a:t>ISO 15569:1998 </a:t>
            </a:r>
            <a:r>
              <a:rPr lang="en-US" sz="1400" dirty="0">
                <a:hlinkClick r:id="rId11" tooltip="ISO 15569:1998 Practice for dosimetry in an electron-beam facility for radiation processing at energies between 300 keV and 25 MeV"/>
              </a:rPr>
              <a:t>Practice for </a:t>
            </a:r>
            <a:r>
              <a:rPr lang="en-US" sz="1400" b="1" dirty="0">
                <a:hlinkClick r:id="rId11" tooltip="ISO 15569:1998 Practice for dosimetry in an electron-beam facility for radiation processing at energies between 300 keV and 25 MeV"/>
              </a:rPr>
              <a:t>dosimetry</a:t>
            </a:r>
            <a:r>
              <a:rPr lang="en-US" sz="1400" dirty="0">
                <a:hlinkClick r:id="rId11" tooltip="ISO 15569:1998 Practice for dosimetry in an electron-beam facility for radiation processing at energies between 300 keV and 25 MeV"/>
              </a:rPr>
              <a:t> in an electron-beam facility for radiation processing at energies between 300 </a:t>
            </a:r>
            <a:r>
              <a:rPr lang="en-US" sz="1400" dirty="0" err="1">
                <a:hlinkClick r:id="rId11" tooltip="ISO 15569:1998 Practice for dosimetry in an electron-beam facility for radiation processing at energies between 300 keV and 25 MeV"/>
              </a:rPr>
              <a:t>KeV</a:t>
            </a:r>
            <a:r>
              <a:rPr lang="en-US" sz="1400" dirty="0">
                <a:hlinkClick r:id="rId11" tooltip="ISO 15569:1998 Practice for dosimetry in an electron-beam facility for radiation processing at energies between 300 keV and 25 MeV"/>
              </a:rPr>
              <a:t> and 25 MeV</a:t>
            </a:r>
            <a:r>
              <a:rPr lang="en-US" sz="1400" dirty="0"/>
              <a:t>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cap="all" dirty="0">
                <a:hlinkClick r:id="rId12" tooltip="ISO/CD 15614-11 Specification and qualification of welding procedures for metallic materials — Welding procedure test — Part 11: Electron and laser beam welding"/>
              </a:rPr>
              <a:t>ISO/CD 15614-11 </a:t>
            </a:r>
            <a:r>
              <a:rPr lang="en-US" sz="1400" dirty="0">
                <a:hlinkClick r:id="rId12" tooltip="ISO/CD 15614-11 Specification and qualification of welding procedures for metallic materials — Welding procedure test — Part 11: Electron and laser beam welding"/>
              </a:rPr>
              <a:t>Specification and qualification of </a:t>
            </a:r>
            <a:r>
              <a:rPr lang="en-US" sz="1400" b="1" dirty="0">
                <a:hlinkClick r:id="rId12" tooltip="ISO/CD 15614-11 Specification and qualification of welding procedures for metallic materials — Welding procedure test — Part 11: Electron and laser beam welding"/>
              </a:rPr>
              <a:t>welding procedures for metallic materials</a:t>
            </a:r>
            <a:r>
              <a:rPr lang="en-US" sz="1400" dirty="0"/>
              <a:t>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cap="all" dirty="0">
                <a:hlinkClick r:id="rId13" tooltip="ISO/ASTM 52904:2019 Additive manufacturing — Process characteristics and performance — Practice for metal powder bed fusion process to meet critical applications"/>
              </a:rPr>
              <a:t>ISO/ASTM 52904:2019 </a:t>
            </a:r>
            <a:r>
              <a:rPr lang="en-US" sz="1400" b="1" dirty="0">
                <a:hlinkClick r:id="rId13" tooltip="ISO/ASTM 52904:2019 Additive manufacturing — Process characteristics and performance — Practice for metal powder bed fusion process to meet critical applications"/>
              </a:rPr>
              <a:t>Additive manufacturing </a:t>
            </a:r>
            <a:r>
              <a:rPr lang="en-US" sz="1400" dirty="0">
                <a:hlinkClick r:id="rId13" tooltip="ISO/ASTM 52904:2019 Additive manufacturing — Process characteristics and performance — Practice for metal powder bed fusion process to meet critical applications"/>
              </a:rPr>
              <a:t>— process characteristics and performance — practice for metal powder bed fusion process to meet critical applications</a:t>
            </a:r>
            <a:r>
              <a:rPr lang="en-US" sz="1400" dirty="0"/>
              <a:t>;</a:t>
            </a:r>
            <a:endParaRPr lang="en-US" sz="1400" u="sng" dirty="0"/>
          </a:p>
        </p:txBody>
      </p:sp>
      <p:sp>
        <p:nvSpPr>
          <p:cNvPr id="4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75688" y="48554"/>
            <a:ext cx="441325" cy="273844"/>
          </a:xfrm>
          <a:ln w="19050"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fld id="{23B0B431-10AD-415D-9791-89AFCDDEF825}" type="slidenum">
              <a:rPr lang="ru-RU" sz="1400" b="1">
                <a:solidFill>
                  <a:schemeClr val="tx1"/>
                </a:solidFill>
              </a:rPr>
              <a:pPr algn="ctr">
                <a:defRPr/>
              </a:pPr>
              <a:t>11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099137-513A-4587-4225-D2DF35A003AC}"/>
              </a:ext>
            </a:extLst>
          </p:cNvPr>
          <p:cNvSpPr/>
          <p:nvPr/>
        </p:nvSpPr>
        <p:spPr>
          <a:xfrm>
            <a:off x="684336" y="1851670"/>
            <a:ext cx="7848104" cy="1512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b="0" i="0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ISO/ASTM 51431:</a:t>
            </a:r>
            <a:r>
              <a:rPr lang="en-US" sz="1400" b="1" i="0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2005 </a:t>
            </a:r>
            <a:endParaRPr lang="ru-RU" sz="1400" b="1" i="0" u="sng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Standard Practice for Dosimetry in Electron Beam and X-Ray (Bremsstrahlung) Irradiation Facilities for Food Processing</a:t>
            </a:r>
            <a:endParaRPr lang="ru-RU" sz="1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ru-RU" sz="1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u-RU" sz="1400" b="0" i="0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ГОСТ Р ИСО/АСТМ 51431-</a:t>
            </a:r>
            <a:r>
              <a:rPr lang="ru-RU" sz="1400" b="1" i="0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2012</a:t>
            </a:r>
          </a:p>
          <a:p>
            <a:pPr algn="l"/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Руководство по дозиметрии при обработке пищевых продуктов электронными пучками и рентгеновским (тормозным) излучение</a:t>
            </a:r>
            <a:endParaRPr lang="ru-RU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25D4A3-D662-CF42-2048-BE78CFA2F4A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1153" y="1876"/>
            <a:ext cx="400342" cy="4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5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Прямая соединительная линия 44"/>
          <p:cNvCxnSpPr/>
          <p:nvPr/>
        </p:nvCxnSpPr>
        <p:spPr bwMode="auto">
          <a:xfrm>
            <a:off x="0" y="381050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75688" y="48554"/>
            <a:ext cx="441325" cy="273844"/>
          </a:xfrm>
          <a:ln w="19050"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fld id="{23B0B431-10AD-415D-9791-89AFCDDEF825}" type="slidenum">
              <a:rPr lang="ru-RU" sz="1400" b="1">
                <a:solidFill>
                  <a:schemeClr val="tx1"/>
                </a:solidFill>
              </a:rPr>
              <a:pPr algn="ctr">
                <a:defRPr/>
              </a:pPr>
              <a:t>12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2" name="Rectangle 6"/>
          <p:cNvSpPr>
            <a:spLocks noGrp="1" noChangeArrowheads="1"/>
          </p:cNvSpPr>
          <p:nvPr>
            <p:ph type="title"/>
          </p:nvPr>
        </p:nvSpPr>
        <p:spPr>
          <a:xfrm>
            <a:off x="476138" y="-31781"/>
            <a:ext cx="7920880" cy="412831"/>
          </a:xfrm>
          <a:noFill/>
        </p:spPr>
        <p:txBody>
          <a:bodyPr>
            <a:noAutofit/>
          </a:bodyPr>
          <a:lstStyle/>
          <a:p>
            <a:pPr marL="485809" indent="-485809" algn="l">
              <a:lnSpc>
                <a:spcPct val="120000"/>
              </a:lnSpc>
            </a:pPr>
            <a:r>
              <a:rPr lang="en-US" sz="2000" dirty="0"/>
              <a:t>5. Conclusion</a:t>
            </a:r>
          </a:p>
        </p:txBody>
      </p:sp>
      <p:pic>
        <p:nvPicPr>
          <p:cNvPr id="24" name="Picture 2" descr="C:\Users\martynenkoaa\Desktop\текущее\0005с размером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2571749"/>
            <a:ext cx="4787956" cy="235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316539" y="2571749"/>
            <a:ext cx="4752528" cy="407812"/>
          </a:xfrm>
          <a:prstGeom prst="rect">
            <a:avLst/>
          </a:prstGeom>
        </p:spPr>
        <p:txBody>
          <a:bodyPr wrap="square" lIns="129549" tIns="64774" rIns="129549" bIns="64774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E-beam</a:t>
            </a:r>
            <a:r>
              <a:rPr lang="ru-RU" b="1" dirty="0">
                <a:solidFill>
                  <a:srgbClr val="FFFF00"/>
                </a:solidFill>
              </a:rPr>
              <a:t> 0</a:t>
            </a:r>
            <a:r>
              <a:rPr lang="en-US" b="1" dirty="0">
                <a:solidFill>
                  <a:srgbClr val="FFFF00"/>
                </a:solidFill>
              </a:rPr>
              <a:t>.</a:t>
            </a:r>
            <a:r>
              <a:rPr lang="ru-RU" b="1" dirty="0">
                <a:solidFill>
                  <a:srgbClr val="FFFF00"/>
                </a:solidFill>
              </a:rPr>
              <a:t>5 </a:t>
            </a:r>
            <a:r>
              <a:rPr lang="en-US" b="1" dirty="0">
                <a:solidFill>
                  <a:srgbClr val="FFFF00"/>
                </a:solidFill>
              </a:rPr>
              <a:t>MeV ejected to atmosphere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EC633FF0-3222-496A-0AB2-3D404B28E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7" y="628579"/>
            <a:ext cx="9081516" cy="172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85809" indent="-485809" algn="l">
              <a:lnSpc>
                <a:spcPct val="120000"/>
              </a:lnSpc>
            </a:pPr>
            <a:r>
              <a:rPr lang="ru-RU" sz="2000" dirty="0"/>
              <a:t>1. Ускорители заряженных частиц используются для решения практических задач</a:t>
            </a:r>
          </a:p>
          <a:p>
            <a:pPr marL="485809" indent="-485809" algn="l">
              <a:lnSpc>
                <a:spcPct val="120000"/>
              </a:lnSpc>
            </a:pPr>
            <a:r>
              <a:rPr lang="ru-RU" sz="2000" dirty="0"/>
              <a:t>2. До 10 МэВ облучение не приводит к значимой активации объекта</a:t>
            </a:r>
          </a:p>
          <a:p>
            <a:pPr marL="485809" indent="-485809" algn="l">
              <a:lnSpc>
                <a:spcPct val="120000"/>
              </a:lnSpc>
            </a:pPr>
            <a:r>
              <a:rPr lang="ru-RU" sz="2000" dirty="0"/>
              <a:t>3. Поглощенная доза 10 </a:t>
            </a:r>
            <a:r>
              <a:rPr lang="ru-RU" sz="2000" dirty="0" err="1"/>
              <a:t>кГр</a:t>
            </a:r>
            <a:r>
              <a:rPr lang="ru-RU" sz="2000" dirty="0"/>
              <a:t> приемлема для обработки продуктов питания</a:t>
            </a:r>
          </a:p>
          <a:p>
            <a:pPr marL="485809" indent="-485809" algn="l">
              <a:lnSpc>
                <a:spcPct val="120000"/>
              </a:lnSpc>
            </a:pPr>
            <a:r>
              <a:rPr lang="ru-RU" sz="2000" dirty="0"/>
              <a:t>4. Радиационные технологии – область хозяйственной деятельности государства</a:t>
            </a:r>
            <a:endParaRPr lang="en-US" sz="2000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9D98346-F2E0-AA44-6AE0-07CDF34FE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072" y="2499742"/>
            <a:ext cx="3861444" cy="172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85809" indent="-485809" algn="l">
              <a:lnSpc>
                <a:spcPct val="120000"/>
              </a:lnSpc>
            </a:pPr>
            <a:r>
              <a:rPr lang="ru-RU" sz="2000" dirty="0"/>
              <a:t>5. Для ряда применений нужны компактные ускорители с энергией частиц </a:t>
            </a:r>
            <a:r>
              <a:rPr lang="en-US" sz="2000" dirty="0"/>
              <a:t>&lt;</a:t>
            </a:r>
            <a:r>
              <a:rPr lang="ru-RU" sz="2000" dirty="0"/>
              <a:t>1 МэВ малой (единицы кВт) и средней (кВт) мощности</a:t>
            </a:r>
            <a:endParaRPr lang="en-US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EB8935-A527-5F1B-BB58-A35A2BA9A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153" y="1876"/>
            <a:ext cx="400342" cy="4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0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107380" y="1563638"/>
            <a:ext cx="8929116" cy="2088232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ru-RU" altLang="ru-RU" sz="3200" b="1" dirty="0">
                <a:solidFill>
                  <a:srgbClr val="325418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Аспекты практического использования электронных пучков низких энергий</a:t>
            </a:r>
            <a:r>
              <a:rPr lang="en-US" altLang="ru-RU" sz="3200" b="1" dirty="0">
                <a:solidFill>
                  <a:srgbClr val="325418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ru-RU" altLang="ru-RU" sz="3200" b="1" dirty="0">
                <a:solidFill>
                  <a:srgbClr val="325418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до 10 МэВ</a:t>
            </a:r>
            <a:r>
              <a:rPr lang="en-US" altLang="ru-RU" sz="3200" b="1" dirty="0">
                <a:solidFill>
                  <a:srgbClr val="325418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  <a:br>
              <a:rPr lang="en-US" altLang="ru-RU" sz="1800" b="1" dirty="0">
                <a:solidFill>
                  <a:srgbClr val="32541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alt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R&amp;D Laboratory for Pulse-Beam, Electric Discharge and Plasma Technologies</a:t>
            </a:r>
            <a:br>
              <a:rPr lang="en-US" alt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alt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School of Advanced Manufacturing Technologies</a:t>
            </a:r>
            <a:br>
              <a:rPr lang="en-US" alt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alt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Tomsk Polytechnic University</a:t>
            </a:r>
            <a:endParaRPr lang="ru-RU" altLang="ru-RU" sz="2400" dirty="0">
              <a:solidFill>
                <a:srgbClr val="6BA42C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588" y="236757"/>
            <a:ext cx="9145588" cy="838598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0">
                <a:srgbClr val="6BA42C"/>
              </a:gs>
              <a:gs pos="94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solidFill>
              <a:srgbClr val="F8EDE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 rot="10800000">
            <a:off x="9871" y="263327"/>
            <a:ext cx="2051720" cy="843558"/>
          </a:xfrm>
          <a:prstGeom prst="homePlat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4211836" y="3579862"/>
            <a:ext cx="482466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2060"/>
                </a:solidFill>
                <a:latin typeface="Arial" charset="0"/>
              </a:rPr>
              <a:t>Иван Сергеевич Егоров</a:t>
            </a:r>
            <a:r>
              <a:rPr lang="ru-RU" altLang="ru-RU" sz="1600" dirty="0">
                <a:latin typeface="Arial" charset="0"/>
              </a:rPr>
              <a:t>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charset="0"/>
              </a:rPr>
              <a:t>к.т.н., </a:t>
            </a:r>
            <a:r>
              <a:rPr lang="ru-RU" altLang="ru-RU" sz="1600" dirty="0" err="1">
                <a:latin typeface="Arial" charset="0"/>
              </a:rPr>
              <a:t>с.н.с</a:t>
            </a:r>
            <a:r>
              <a:rPr lang="ru-RU" altLang="ru-RU" sz="1600" dirty="0">
                <a:latin typeface="Arial" charset="0"/>
              </a:rPr>
              <a:t>., доцент ТПУ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ru-RU" sz="1600" dirty="0">
                <a:latin typeface="Arial" charset="0"/>
                <a:hlinkClick r:id="rId3"/>
              </a:rPr>
              <a:t>EgorovIS@tpu.ru</a:t>
            </a:r>
            <a:endParaRPr lang="ru-RU" altLang="ru-RU" sz="1600" dirty="0">
              <a:latin typeface="Arial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charset="0"/>
              </a:rPr>
              <a:t>+7 923 417 48 92</a:t>
            </a:r>
            <a:endParaRPr lang="en-US" altLang="ru-RU" sz="1600" dirty="0">
              <a:latin typeface="Arial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86621-B4BB-2774-EC00-05150397D27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63" y="411510"/>
            <a:ext cx="1951258" cy="536596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7551719F-F0BC-BE29-1D5A-DB8CF3422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945" y="4803998"/>
            <a:ext cx="48246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Дубна, июль 2024</a:t>
            </a:r>
            <a:endParaRPr lang="en-US" altLang="ru-RU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113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311256" y="777135"/>
            <a:ext cx="4640684" cy="2586703"/>
            <a:chOff x="4311256" y="777135"/>
            <a:chExt cx="4640684" cy="2586703"/>
          </a:xfrm>
        </p:grpSpPr>
        <p:sp>
          <p:nvSpPr>
            <p:cNvPr id="57" name="object 3"/>
            <p:cNvSpPr>
              <a:spLocks noChangeArrowheads="1"/>
            </p:cNvSpPr>
            <p:nvPr/>
          </p:nvSpPr>
          <p:spPr bwMode="auto">
            <a:xfrm>
              <a:off x="5975404" y="777135"/>
              <a:ext cx="2976536" cy="2586703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58" name="object 4"/>
            <p:cNvSpPr>
              <a:spLocks/>
            </p:cNvSpPr>
            <p:nvPr/>
          </p:nvSpPr>
          <p:spPr bwMode="auto">
            <a:xfrm>
              <a:off x="6022413" y="1434314"/>
              <a:ext cx="1223220" cy="1009274"/>
            </a:xfrm>
            <a:custGeom>
              <a:avLst/>
              <a:gdLst>
                <a:gd name="T0" fmla="*/ 1520086 w 1941829"/>
                <a:gd name="T1" fmla="*/ 0 h 1601470"/>
                <a:gd name="T2" fmla="*/ 0 w 1941829"/>
                <a:gd name="T3" fmla="*/ 767815 h 1601470"/>
                <a:gd name="T4" fmla="*/ 420348 w 1941829"/>
                <a:gd name="T5" fmla="*/ 1602484 h 1601470"/>
                <a:gd name="T6" fmla="*/ 1940434 w 1941829"/>
                <a:gd name="T7" fmla="*/ 834669 h 1601470"/>
                <a:gd name="T8" fmla="*/ 1520086 w 1941829"/>
                <a:gd name="T9" fmla="*/ 0 h 16014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1829" h="1601470">
                  <a:moveTo>
                    <a:pt x="1521078" y="0"/>
                  </a:moveTo>
                  <a:lnTo>
                    <a:pt x="0" y="767207"/>
                  </a:lnTo>
                  <a:lnTo>
                    <a:pt x="420624" y="1601216"/>
                  </a:lnTo>
                  <a:lnTo>
                    <a:pt x="1941702" y="834009"/>
                  </a:lnTo>
                  <a:lnTo>
                    <a:pt x="15210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9" name="object 5"/>
            <p:cNvSpPr>
              <a:spLocks/>
            </p:cNvSpPr>
            <p:nvPr/>
          </p:nvSpPr>
          <p:spPr bwMode="auto">
            <a:xfrm>
              <a:off x="7539686" y="886165"/>
              <a:ext cx="1159209" cy="1368372"/>
            </a:xfrm>
            <a:custGeom>
              <a:avLst/>
              <a:gdLst>
                <a:gd name="T0" fmla="*/ 997536 w 1840229"/>
                <a:gd name="T1" fmla="*/ 0 h 2171700"/>
                <a:gd name="T2" fmla="*/ 0 w 1840229"/>
                <a:gd name="T3" fmla="*/ 503555 h 2171700"/>
                <a:gd name="T4" fmla="*/ 840924 w 1840229"/>
                <a:gd name="T5" fmla="*/ 2171700 h 2171700"/>
                <a:gd name="T6" fmla="*/ 1838458 w 1840229"/>
                <a:gd name="T7" fmla="*/ 1668145 h 2171700"/>
                <a:gd name="T8" fmla="*/ 997536 w 1840229"/>
                <a:gd name="T9" fmla="*/ 0 h 21717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0229" h="2171700">
                  <a:moveTo>
                    <a:pt x="998220" y="0"/>
                  </a:moveTo>
                  <a:lnTo>
                    <a:pt x="0" y="503555"/>
                  </a:lnTo>
                  <a:lnTo>
                    <a:pt x="841501" y="2171700"/>
                  </a:lnTo>
                  <a:lnTo>
                    <a:pt x="1839722" y="1668145"/>
                  </a:lnTo>
                  <a:lnTo>
                    <a:pt x="9982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60" name="object 6"/>
            <p:cNvSpPr>
              <a:spLocks/>
            </p:cNvSpPr>
            <p:nvPr/>
          </p:nvSpPr>
          <p:spPr bwMode="auto">
            <a:xfrm>
              <a:off x="6167439" y="1689383"/>
              <a:ext cx="1010182" cy="330090"/>
            </a:xfrm>
            <a:custGeom>
              <a:avLst/>
              <a:gdLst>
                <a:gd name="T0" fmla="*/ 0 w 1603375"/>
                <a:gd name="T1" fmla="*/ 525763 h 523239"/>
                <a:gd name="T2" fmla="*/ 1603248 w 1603375"/>
                <a:gd name="T3" fmla="*/ 525763 h 523239"/>
                <a:gd name="T4" fmla="*/ 1603248 w 1603375"/>
                <a:gd name="T5" fmla="*/ 0 h 523239"/>
                <a:gd name="T6" fmla="*/ 0 w 1603375"/>
                <a:gd name="T7" fmla="*/ 0 h 523239"/>
                <a:gd name="T8" fmla="*/ 0 w 1603375"/>
                <a:gd name="T9" fmla="*/ 525763 h 523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03375" h="523239">
                  <a:moveTo>
                    <a:pt x="0" y="523214"/>
                  </a:moveTo>
                  <a:lnTo>
                    <a:pt x="1603248" y="523214"/>
                  </a:lnTo>
                  <a:lnTo>
                    <a:pt x="1603248" y="0"/>
                  </a:lnTo>
                  <a:lnTo>
                    <a:pt x="0" y="0"/>
                  </a:lnTo>
                  <a:lnTo>
                    <a:pt x="0" y="5232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61" name="object 7"/>
            <p:cNvSpPr txBox="1"/>
            <p:nvPr/>
          </p:nvSpPr>
          <p:spPr>
            <a:xfrm>
              <a:off x="6583824" y="1976872"/>
              <a:ext cx="573102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8001" algn="r">
                <a:defRPr/>
              </a:pPr>
              <a:r>
                <a:rPr sz="900" dirty="0">
                  <a:latin typeface="Candara"/>
                  <a:cs typeface="Candara"/>
                </a:rPr>
                <a:t>BROKEN</a:t>
              </a:r>
              <a:r>
                <a:rPr sz="900" spc="-63" dirty="0">
                  <a:latin typeface="Candara"/>
                  <a:cs typeface="Candara"/>
                </a:rPr>
                <a:t> </a:t>
              </a:r>
              <a:r>
                <a:rPr sz="900" spc="-3" dirty="0">
                  <a:latin typeface="Candara"/>
                  <a:cs typeface="Candara"/>
                </a:rPr>
                <a:t>STRAND</a:t>
              </a:r>
              <a:endParaRPr sz="900" dirty="0">
                <a:latin typeface="Candara"/>
                <a:cs typeface="Candara"/>
              </a:endParaRPr>
            </a:p>
          </p:txBody>
        </p:sp>
        <p:sp>
          <p:nvSpPr>
            <p:cNvPr id="62" name="object 8"/>
            <p:cNvSpPr>
              <a:spLocks/>
            </p:cNvSpPr>
            <p:nvPr/>
          </p:nvSpPr>
          <p:spPr bwMode="auto">
            <a:xfrm>
              <a:off x="7117609" y="1845425"/>
              <a:ext cx="157029" cy="118032"/>
            </a:xfrm>
            <a:custGeom>
              <a:avLst/>
              <a:gdLst>
                <a:gd name="T0" fmla="*/ 78215 w 249554"/>
                <a:gd name="T1" fmla="*/ 103068 h 187960"/>
                <a:gd name="T2" fmla="*/ 79226 w 249554"/>
                <a:gd name="T3" fmla="*/ 107955 h 187960"/>
                <a:gd name="T4" fmla="*/ 24260 w 249554"/>
                <a:gd name="T5" fmla="*/ 171352 h 187960"/>
                <a:gd name="T6" fmla="*/ 32602 w 249554"/>
                <a:gd name="T7" fmla="*/ 182128 h 187960"/>
                <a:gd name="T8" fmla="*/ 43595 w 249554"/>
                <a:gd name="T9" fmla="*/ 176864 h 187960"/>
                <a:gd name="T10" fmla="*/ 34749 w 249554"/>
                <a:gd name="T11" fmla="*/ 174737 h 187960"/>
                <a:gd name="T12" fmla="*/ 31967 w 249554"/>
                <a:gd name="T13" fmla="*/ 166340 h 187960"/>
                <a:gd name="T14" fmla="*/ 80237 w 249554"/>
                <a:gd name="T15" fmla="*/ 126874 h 187960"/>
                <a:gd name="T16" fmla="*/ 89967 w 249554"/>
                <a:gd name="T17" fmla="*/ 122990 h 187960"/>
                <a:gd name="T18" fmla="*/ 97043 w 249554"/>
                <a:gd name="T19" fmla="*/ 108832 h 187960"/>
                <a:gd name="T20" fmla="*/ 112776 w 249554"/>
                <a:gd name="T21" fmla="*/ 96428 h 187960"/>
                <a:gd name="T22" fmla="*/ 98811 w 249554"/>
                <a:gd name="T23" fmla="*/ 88285 h 187960"/>
                <a:gd name="T24" fmla="*/ 107278 w 249554"/>
                <a:gd name="T25" fmla="*/ 85027 h 187960"/>
                <a:gd name="T26" fmla="*/ 215689 w 249554"/>
                <a:gd name="T27" fmla="*/ 482 h 187960"/>
                <a:gd name="T28" fmla="*/ 80237 w 249554"/>
                <a:gd name="T29" fmla="*/ 126874 h 187960"/>
                <a:gd name="T30" fmla="*/ 84101 w 249554"/>
                <a:gd name="T31" fmla="*/ 138800 h 187960"/>
                <a:gd name="T32" fmla="*/ 55306 w 249554"/>
                <a:gd name="T33" fmla="*/ 173969 h 187960"/>
                <a:gd name="T34" fmla="*/ 91341 w 249554"/>
                <a:gd name="T35" fmla="*/ 147108 h 187960"/>
                <a:gd name="T36" fmla="*/ 90917 w 249554"/>
                <a:gd name="T37" fmla="*/ 126874 h 187960"/>
                <a:gd name="T38" fmla="*/ 212534 w 249554"/>
                <a:gd name="T39" fmla="*/ 141408 h 187960"/>
                <a:gd name="T40" fmla="*/ 129517 w 249554"/>
                <a:gd name="T41" fmla="*/ 89162 h 187960"/>
                <a:gd name="T42" fmla="*/ 109299 w 249554"/>
                <a:gd name="T43" fmla="*/ 86281 h 187960"/>
                <a:gd name="T44" fmla="*/ 102097 w 249554"/>
                <a:gd name="T45" fmla="*/ 96428 h 187960"/>
                <a:gd name="T46" fmla="*/ 26344 w 249554"/>
                <a:gd name="T47" fmla="*/ 23001 h 187960"/>
                <a:gd name="T48" fmla="*/ 8465 w 249554"/>
                <a:gd name="T49" fmla="*/ 27768 h 187960"/>
                <a:gd name="T50" fmla="*/ 0 w 249554"/>
                <a:gd name="T51" fmla="*/ 42927 h 187960"/>
                <a:gd name="T52" fmla="*/ 10346 w 249554"/>
                <a:gd name="T53" fmla="*/ 62677 h 187960"/>
                <a:gd name="T54" fmla="*/ 65706 w 249554"/>
                <a:gd name="T55" fmla="*/ 79262 h 187960"/>
                <a:gd name="T56" fmla="*/ 82892 w 249554"/>
                <a:gd name="T57" fmla="*/ 89789 h 187960"/>
                <a:gd name="T58" fmla="*/ 78594 w 249554"/>
                <a:gd name="T59" fmla="*/ 71495 h 187960"/>
                <a:gd name="T60" fmla="*/ 66465 w 249554"/>
                <a:gd name="T61" fmla="*/ 68237 h 187960"/>
                <a:gd name="T62" fmla="*/ 37908 w 249554"/>
                <a:gd name="T63" fmla="*/ 64228 h 187960"/>
                <a:gd name="T64" fmla="*/ 16426 w 249554"/>
                <a:gd name="T65" fmla="*/ 58214 h 187960"/>
                <a:gd name="T66" fmla="*/ 8718 w 249554"/>
                <a:gd name="T67" fmla="*/ 43806 h 187960"/>
                <a:gd name="T68" fmla="*/ 14152 w 249554"/>
                <a:gd name="T69" fmla="*/ 34032 h 187960"/>
                <a:gd name="T70" fmla="*/ 27546 w 249554"/>
                <a:gd name="T71" fmla="*/ 30148 h 187960"/>
                <a:gd name="T72" fmla="*/ 38991 w 249554"/>
                <a:gd name="T73" fmla="*/ 25307 h 187960"/>
                <a:gd name="T74" fmla="*/ 48160 w 249554"/>
                <a:gd name="T75" fmla="*/ 30148 h 187960"/>
                <a:gd name="T76" fmla="*/ 40308 w 249554"/>
                <a:gd name="T77" fmla="*/ 35536 h 187960"/>
                <a:gd name="T78" fmla="*/ 51428 w 249554"/>
                <a:gd name="T79" fmla="*/ 50320 h 187960"/>
                <a:gd name="T80" fmla="*/ 50796 w 249554"/>
                <a:gd name="T81" fmla="*/ 62975 h 187960"/>
                <a:gd name="T82" fmla="*/ 61537 w 249554"/>
                <a:gd name="T83" fmla="*/ 64604 h 187960"/>
                <a:gd name="T84" fmla="*/ 59640 w 249554"/>
                <a:gd name="T85" fmla="*/ 53327 h 187960"/>
                <a:gd name="T86" fmla="*/ 57493 w 249554"/>
                <a:gd name="T87" fmla="*/ 39294 h 1879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9554" h="187960">
                  <a:moveTo>
                    <a:pt x="208978" y="0"/>
                  </a:moveTo>
                  <a:lnTo>
                    <a:pt x="78232" y="103457"/>
                  </a:lnTo>
                  <a:lnTo>
                    <a:pt x="78612" y="104473"/>
                  </a:lnTo>
                  <a:lnTo>
                    <a:pt x="78867" y="105235"/>
                  </a:lnTo>
                  <a:lnTo>
                    <a:pt x="78968" y="106124"/>
                  </a:lnTo>
                  <a:lnTo>
                    <a:pt x="79629" y="109426"/>
                  </a:lnTo>
                  <a:lnTo>
                    <a:pt x="76581" y="114379"/>
                  </a:lnTo>
                  <a:lnTo>
                    <a:pt x="39116" y="148796"/>
                  </a:lnTo>
                  <a:lnTo>
                    <a:pt x="24384" y="173688"/>
                  </a:lnTo>
                  <a:lnTo>
                    <a:pt x="25400" y="178514"/>
                  </a:lnTo>
                  <a:lnTo>
                    <a:pt x="28067" y="182197"/>
                  </a:lnTo>
                  <a:lnTo>
                    <a:pt x="32766" y="184610"/>
                  </a:lnTo>
                  <a:lnTo>
                    <a:pt x="37337" y="187150"/>
                  </a:lnTo>
                  <a:lnTo>
                    <a:pt x="67084" y="179276"/>
                  </a:lnTo>
                  <a:lnTo>
                    <a:pt x="43815" y="179276"/>
                  </a:lnTo>
                  <a:lnTo>
                    <a:pt x="40132" y="179149"/>
                  </a:lnTo>
                  <a:lnTo>
                    <a:pt x="37592" y="178133"/>
                  </a:lnTo>
                  <a:lnTo>
                    <a:pt x="34925" y="177117"/>
                  </a:lnTo>
                  <a:lnTo>
                    <a:pt x="33400" y="175085"/>
                  </a:lnTo>
                  <a:lnTo>
                    <a:pt x="32766" y="172164"/>
                  </a:lnTo>
                  <a:lnTo>
                    <a:pt x="32131" y="168608"/>
                  </a:lnTo>
                  <a:lnTo>
                    <a:pt x="35179" y="163655"/>
                  </a:lnTo>
                  <a:lnTo>
                    <a:pt x="64135" y="136985"/>
                  </a:lnTo>
                  <a:lnTo>
                    <a:pt x="80645" y="128603"/>
                  </a:lnTo>
                  <a:lnTo>
                    <a:pt x="91379" y="128603"/>
                  </a:lnTo>
                  <a:lnTo>
                    <a:pt x="90550" y="125682"/>
                  </a:lnTo>
                  <a:lnTo>
                    <a:pt x="90424" y="124666"/>
                  </a:lnTo>
                  <a:lnTo>
                    <a:pt x="89281" y="118697"/>
                  </a:lnTo>
                  <a:lnTo>
                    <a:pt x="91694" y="113871"/>
                  </a:lnTo>
                  <a:lnTo>
                    <a:pt x="97536" y="110315"/>
                  </a:lnTo>
                  <a:lnTo>
                    <a:pt x="101219" y="108156"/>
                  </a:lnTo>
                  <a:lnTo>
                    <a:pt x="103632" y="106124"/>
                  </a:lnTo>
                  <a:lnTo>
                    <a:pt x="113349" y="97742"/>
                  </a:lnTo>
                  <a:lnTo>
                    <a:pt x="102616" y="97742"/>
                  </a:lnTo>
                  <a:lnTo>
                    <a:pt x="100584" y="96345"/>
                  </a:lnTo>
                  <a:lnTo>
                    <a:pt x="99313" y="89487"/>
                  </a:lnTo>
                  <a:lnTo>
                    <a:pt x="100711" y="87455"/>
                  </a:lnTo>
                  <a:lnTo>
                    <a:pt x="104140" y="86820"/>
                  </a:lnTo>
                  <a:lnTo>
                    <a:pt x="107823" y="86185"/>
                  </a:lnTo>
                  <a:lnTo>
                    <a:pt x="126748" y="86185"/>
                  </a:lnTo>
                  <a:lnTo>
                    <a:pt x="224662" y="1730"/>
                  </a:lnTo>
                  <a:lnTo>
                    <a:pt x="216785" y="490"/>
                  </a:lnTo>
                  <a:lnTo>
                    <a:pt x="208978" y="0"/>
                  </a:lnTo>
                  <a:close/>
                </a:path>
                <a:path w="249554" h="187960">
                  <a:moveTo>
                    <a:pt x="91379" y="128603"/>
                  </a:moveTo>
                  <a:lnTo>
                    <a:pt x="80645" y="128603"/>
                  </a:lnTo>
                  <a:lnTo>
                    <a:pt x="83438" y="130762"/>
                  </a:lnTo>
                  <a:lnTo>
                    <a:pt x="84328" y="136096"/>
                  </a:lnTo>
                  <a:lnTo>
                    <a:pt x="84529" y="140692"/>
                  </a:lnTo>
                  <a:lnTo>
                    <a:pt x="84560" y="142192"/>
                  </a:lnTo>
                  <a:lnTo>
                    <a:pt x="83089" y="148351"/>
                  </a:lnTo>
                  <a:lnTo>
                    <a:pt x="55586" y="176341"/>
                  </a:lnTo>
                  <a:lnTo>
                    <a:pt x="43815" y="179276"/>
                  </a:lnTo>
                  <a:lnTo>
                    <a:pt x="67084" y="179276"/>
                  </a:lnTo>
                  <a:lnTo>
                    <a:pt x="91805" y="149113"/>
                  </a:lnTo>
                  <a:lnTo>
                    <a:pt x="93332" y="140692"/>
                  </a:lnTo>
                  <a:lnTo>
                    <a:pt x="92710" y="133683"/>
                  </a:lnTo>
                  <a:lnTo>
                    <a:pt x="91379" y="128603"/>
                  </a:lnTo>
                  <a:close/>
                </a:path>
                <a:path w="249554" h="187960">
                  <a:moveTo>
                    <a:pt x="130175" y="90376"/>
                  </a:moveTo>
                  <a:lnTo>
                    <a:pt x="115188" y="103711"/>
                  </a:lnTo>
                  <a:lnTo>
                    <a:pt x="213613" y="143335"/>
                  </a:lnTo>
                  <a:lnTo>
                    <a:pt x="217550" y="143208"/>
                  </a:lnTo>
                  <a:lnTo>
                    <a:pt x="249174" y="131905"/>
                  </a:lnTo>
                  <a:lnTo>
                    <a:pt x="130175" y="90376"/>
                  </a:lnTo>
                  <a:close/>
                </a:path>
                <a:path w="249554" h="187960">
                  <a:moveTo>
                    <a:pt x="126748" y="86185"/>
                  </a:moveTo>
                  <a:lnTo>
                    <a:pt x="107823" y="86185"/>
                  </a:lnTo>
                  <a:lnTo>
                    <a:pt x="109855" y="87455"/>
                  </a:lnTo>
                  <a:lnTo>
                    <a:pt x="111125" y="94440"/>
                  </a:lnTo>
                  <a:lnTo>
                    <a:pt x="109728" y="96472"/>
                  </a:lnTo>
                  <a:lnTo>
                    <a:pt x="102616" y="97742"/>
                  </a:lnTo>
                  <a:lnTo>
                    <a:pt x="113349" y="97742"/>
                  </a:lnTo>
                  <a:lnTo>
                    <a:pt x="126748" y="86185"/>
                  </a:lnTo>
                  <a:close/>
                </a:path>
                <a:path w="249554" h="187960">
                  <a:moveTo>
                    <a:pt x="26477" y="23314"/>
                  </a:moveTo>
                  <a:lnTo>
                    <a:pt x="19812" y="23955"/>
                  </a:lnTo>
                  <a:lnTo>
                    <a:pt x="13462" y="25098"/>
                  </a:lnTo>
                  <a:lnTo>
                    <a:pt x="8509" y="28146"/>
                  </a:lnTo>
                  <a:lnTo>
                    <a:pt x="4953" y="33099"/>
                  </a:lnTo>
                  <a:lnTo>
                    <a:pt x="1270" y="38052"/>
                  </a:lnTo>
                  <a:lnTo>
                    <a:pt x="0" y="43513"/>
                  </a:lnTo>
                  <a:lnTo>
                    <a:pt x="1143" y="49355"/>
                  </a:lnTo>
                  <a:lnTo>
                    <a:pt x="4216" y="57092"/>
                  </a:lnTo>
                  <a:lnTo>
                    <a:pt x="10398" y="63531"/>
                  </a:lnTo>
                  <a:lnTo>
                    <a:pt x="19698" y="68661"/>
                  </a:lnTo>
                  <a:lnTo>
                    <a:pt x="32131" y="72469"/>
                  </a:lnTo>
                  <a:lnTo>
                    <a:pt x="66040" y="80343"/>
                  </a:lnTo>
                  <a:lnTo>
                    <a:pt x="71882" y="83518"/>
                  </a:lnTo>
                  <a:lnTo>
                    <a:pt x="74168" y="87582"/>
                  </a:lnTo>
                  <a:lnTo>
                    <a:pt x="83312" y="91011"/>
                  </a:lnTo>
                  <a:lnTo>
                    <a:pt x="97028" y="78565"/>
                  </a:lnTo>
                  <a:lnTo>
                    <a:pt x="80645" y="72977"/>
                  </a:lnTo>
                  <a:lnTo>
                    <a:pt x="78994" y="72469"/>
                  </a:lnTo>
                  <a:lnTo>
                    <a:pt x="77470" y="71961"/>
                  </a:lnTo>
                  <a:lnTo>
                    <a:pt x="75819" y="71453"/>
                  </a:lnTo>
                  <a:lnTo>
                    <a:pt x="66802" y="69167"/>
                  </a:lnTo>
                  <a:lnTo>
                    <a:pt x="61849" y="65484"/>
                  </a:lnTo>
                  <a:lnTo>
                    <a:pt x="42291" y="65484"/>
                  </a:lnTo>
                  <a:lnTo>
                    <a:pt x="38100" y="65103"/>
                  </a:lnTo>
                  <a:lnTo>
                    <a:pt x="32893" y="63706"/>
                  </a:lnTo>
                  <a:lnTo>
                    <a:pt x="26924" y="62182"/>
                  </a:lnTo>
                  <a:lnTo>
                    <a:pt x="16510" y="59007"/>
                  </a:lnTo>
                  <a:lnTo>
                    <a:pt x="10668" y="54435"/>
                  </a:lnTo>
                  <a:lnTo>
                    <a:pt x="9525" y="48212"/>
                  </a:lnTo>
                  <a:lnTo>
                    <a:pt x="8762" y="44402"/>
                  </a:lnTo>
                  <a:lnTo>
                    <a:pt x="9525" y="40973"/>
                  </a:lnTo>
                  <a:lnTo>
                    <a:pt x="11937" y="37671"/>
                  </a:lnTo>
                  <a:lnTo>
                    <a:pt x="14224" y="34496"/>
                  </a:lnTo>
                  <a:lnTo>
                    <a:pt x="17272" y="32464"/>
                  </a:lnTo>
                  <a:lnTo>
                    <a:pt x="21209" y="31702"/>
                  </a:lnTo>
                  <a:lnTo>
                    <a:pt x="27686" y="30559"/>
                  </a:lnTo>
                  <a:lnTo>
                    <a:pt x="48404" y="30559"/>
                  </a:lnTo>
                  <a:lnTo>
                    <a:pt x="45212" y="28654"/>
                  </a:lnTo>
                  <a:lnTo>
                    <a:pt x="39189" y="25652"/>
                  </a:lnTo>
                  <a:lnTo>
                    <a:pt x="32940" y="23875"/>
                  </a:lnTo>
                  <a:lnTo>
                    <a:pt x="26477" y="23314"/>
                  </a:lnTo>
                  <a:close/>
                </a:path>
                <a:path w="249554" h="187960">
                  <a:moveTo>
                    <a:pt x="48404" y="30559"/>
                  </a:moveTo>
                  <a:lnTo>
                    <a:pt x="27686" y="30559"/>
                  </a:lnTo>
                  <a:lnTo>
                    <a:pt x="34162" y="31956"/>
                  </a:lnTo>
                  <a:lnTo>
                    <a:pt x="40512" y="36020"/>
                  </a:lnTo>
                  <a:lnTo>
                    <a:pt x="46862" y="39957"/>
                  </a:lnTo>
                  <a:lnTo>
                    <a:pt x="50546" y="45037"/>
                  </a:lnTo>
                  <a:lnTo>
                    <a:pt x="51688" y="51006"/>
                  </a:lnTo>
                  <a:lnTo>
                    <a:pt x="53166" y="59007"/>
                  </a:lnTo>
                  <a:lnTo>
                    <a:pt x="53153" y="59388"/>
                  </a:lnTo>
                  <a:lnTo>
                    <a:pt x="51054" y="63833"/>
                  </a:lnTo>
                  <a:lnTo>
                    <a:pt x="45212" y="64976"/>
                  </a:lnTo>
                  <a:lnTo>
                    <a:pt x="42291" y="65484"/>
                  </a:lnTo>
                  <a:lnTo>
                    <a:pt x="61849" y="65484"/>
                  </a:lnTo>
                  <a:lnTo>
                    <a:pt x="60452" y="58118"/>
                  </a:lnTo>
                  <a:lnTo>
                    <a:pt x="60325" y="56594"/>
                  </a:lnTo>
                  <a:lnTo>
                    <a:pt x="59944" y="54054"/>
                  </a:lnTo>
                  <a:lnTo>
                    <a:pt x="59690" y="50498"/>
                  </a:lnTo>
                  <a:lnTo>
                    <a:pt x="59436" y="48466"/>
                  </a:lnTo>
                  <a:lnTo>
                    <a:pt x="57785" y="39830"/>
                  </a:lnTo>
                  <a:lnTo>
                    <a:pt x="53086" y="33353"/>
                  </a:lnTo>
                  <a:lnTo>
                    <a:pt x="48404" y="305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63" name="object 9"/>
            <p:cNvSpPr>
              <a:spLocks/>
            </p:cNvSpPr>
            <p:nvPr/>
          </p:nvSpPr>
          <p:spPr bwMode="auto">
            <a:xfrm>
              <a:off x="7177621" y="2787682"/>
              <a:ext cx="814146" cy="259069"/>
            </a:xfrm>
            <a:custGeom>
              <a:avLst/>
              <a:gdLst>
                <a:gd name="T0" fmla="*/ 1676956 w 1754504"/>
                <a:gd name="T1" fmla="*/ 376046 h 408304"/>
                <a:gd name="T2" fmla="*/ 1670239 w 1754504"/>
                <a:gd name="T3" fmla="*/ 406979 h 408304"/>
                <a:gd name="T4" fmla="*/ 1752729 w 1754504"/>
                <a:gd name="T5" fmla="*/ 386000 h 408304"/>
                <a:gd name="T6" fmla="*/ 1743688 w 1754504"/>
                <a:gd name="T7" fmla="*/ 378745 h 408304"/>
                <a:gd name="T8" fmla="*/ 1689404 w 1754504"/>
                <a:gd name="T9" fmla="*/ 378745 h 408304"/>
                <a:gd name="T10" fmla="*/ 1676956 w 1754504"/>
                <a:gd name="T11" fmla="*/ 376046 h 408304"/>
                <a:gd name="T12" fmla="*/ 1679641 w 1754504"/>
                <a:gd name="T13" fmla="*/ 363668 h 408304"/>
                <a:gd name="T14" fmla="*/ 1676956 w 1754504"/>
                <a:gd name="T15" fmla="*/ 376046 h 408304"/>
                <a:gd name="T16" fmla="*/ 1689404 w 1754504"/>
                <a:gd name="T17" fmla="*/ 378745 h 408304"/>
                <a:gd name="T18" fmla="*/ 1692067 w 1754504"/>
                <a:gd name="T19" fmla="*/ 366363 h 408304"/>
                <a:gd name="T20" fmla="*/ 1679641 w 1754504"/>
                <a:gd name="T21" fmla="*/ 363668 h 408304"/>
                <a:gd name="T22" fmla="*/ 1686356 w 1754504"/>
                <a:gd name="T23" fmla="*/ 332749 h 408304"/>
                <a:gd name="T24" fmla="*/ 1679641 w 1754504"/>
                <a:gd name="T25" fmla="*/ 363668 h 408304"/>
                <a:gd name="T26" fmla="*/ 1692067 w 1754504"/>
                <a:gd name="T27" fmla="*/ 366363 h 408304"/>
                <a:gd name="T28" fmla="*/ 1689404 w 1754504"/>
                <a:gd name="T29" fmla="*/ 378745 h 408304"/>
                <a:gd name="T30" fmla="*/ 1743688 w 1754504"/>
                <a:gd name="T31" fmla="*/ 378745 h 408304"/>
                <a:gd name="T32" fmla="*/ 1686356 w 1754504"/>
                <a:gd name="T33" fmla="*/ 332749 h 408304"/>
                <a:gd name="T34" fmla="*/ 2790 w 1754504"/>
                <a:gd name="T35" fmla="*/ 0 h 408304"/>
                <a:gd name="T36" fmla="*/ 0 w 1754504"/>
                <a:gd name="T37" fmla="*/ 12367 h 408304"/>
                <a:gd name="T38" fmla="*/ 1676956 w 1754504"/>
                <a:gd name="T39" fmla="*/ 376046 h 408304"/>
                <a:gd name="T40" fmla="*/ 1679641 w 1754504"/>
                <a:gd name="T41" fmla="*/ 363668 h 408304"/>
                <a:gd name="T42" fmla="*/ 2790 w 1754504"/>
                <a:gd name="T43" fmla="*/ 0 h 4083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54504" h="408304">
                  <a:moveTo>
                    <a:pt x="1678168" y="377212"/>
                  </a:moveTo>
                  <a:lnTo>
                    <a:pt x="1671447" y="408241"/>
                  </a:lnTo>
                  <a:lnTo>
                    <a:pt x="1753997" y="387197"/>
                  </a:lnTo>
                  <a:lnTo>
                    <a:pt x="1744948" y="379920"/>
                  </a:lnTo>
                  <a:lnTo>
                    <a:pt x="1690624" y="379920"/>
                  </a:lnTo>
                  <a:lnTo>
                    <a:pt x="1678168" y="377212"/>
                  </a:lnTo>
                  <a:close/>
                </a:path>
                <a:path w="1754504" h="408304">
                  <a:moveTo>
                    <a:pt x="1680857" y="364796"/>
                  </a:moveTo>
                  <a:lnTo>
                    <a:pt x="1678168" y="377212"/>
                  </a:lnTo>
                  <a:lnTo>
                    <a:pt x="1690624" y="379920"/>
                  </a:lnTo>
                  <a:lnTo>
                    <a:pt x="1693291" y="367499"/>
                  </a:lnTo>
                  <a:lnTo>
                    <a:pt x="1680857" y="364796"/>
                  </a:lnTo>
                  <a:close/>
                </a:path>
                <a:path w="1754504" h="408304">
                  <a:moveTo>
                    <a:pt x="1687576" y="333781"/>
                  </a:moveTo>
                  <a:lnTo>
                    <a:pt x="1680857" y="364796"/>
                  </a:lnTo>
                  <a:lnTo>
                    <a:pt x="1693291" y="367499"/>
                  </a:lnTo>
                  <a:lnTo>
                    <a:pt x="1690624" y="379920"/>
                  </a:lnTo>
                  <a:lnTo>
                    <a:pt x="1744948" y="379920"/>
                  </a:lnTo>
                  <a:lnTo>
                    <a:pt x="1687576" y="333781"/>
                  </a:lnTo>
                  <a:close/>
                </a:path>
                <a:path w="1754504" h="408304">
                  <a:moveTo>
                    <a:pt x="2794" y="0"/>
                  </a:moveTo>
                  <a:lnTo>
                    <a:pt x="0" y="12407"/>
                  </a:lnTo>
                  <a:lnTo>
                    <a:pt x="1678168" y="377212"/>
                  </a:lnTo>
                  <a:lnTo>
                    <a:pt x="1680857" y="364796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64" name="object 10"/>
            <p:cNvSpPr>
              <a:spLocks/>
            </p:cNvSpPr>
            <p:nvPr/>
          </p:nvSpPr>
          <p:spPr bwMode="auto">
            <a:xfrm>
              <a:off x="6071421" y="2457592"/>
              <a:ext cx="1284231" cy="330090"/>
            </a:xfrm>
            <a:custGeom>
              <a:avLst/>
              <a:gdLst>
                <a:gd name="T0" fmla="*/ 0 w 2037715"/>
                <a:gd name="T1" fmla="*/ 525763 h 523239"/>
                <a:gd name="T2" fmla="*/ 2040256 w 2037715"/>
                <a:gd name="T3" fmla="*/ 525763 h 523239"/>
                <a:gd name="T4" fmla="*/ 2040256 w 2037715"/>
                <a:gd name="T5" fmla="*/ 0 h 523239"/>
                <a:gd name="T6" fmla="*/ 0 w 2037715"/>
                <a:gd name="T7" fmla="*/ 0 h 523239"/>
                <a:gd name="T8" fmla="*/ 0 w 2037715"/>
                <a:gd name="T9" fmla="*/ 525763 h 523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7715" h="523239">
                  <a:moveTo>
                    <a:pt x="0" y="523214"/>
                  </a:moveTo>
                  <a:lnTo>
                    <a:pt x="2037715" y="523214"/>
                  </a:lnTo>
                  <a:lnTo>
                    <a:pt x="2037715" y="0"/>
                  </a:lnTo>
                  <a:lnTo>
                    <a:pt x="0" y="0"/>
                  </a:lnTo>
                  <a:lnTo>
                    <a:pt x="0" y="5232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65" name="object 11"/>
            <p:cNvSpPr txBox="1"/>
            <p:nvPr/>
          </p:nvSpPr>
          <p:spPr>
            <a:xfrm>
              <a:off x="6556700" y="2372184"/>
              <a:ext cx="930187" cy="4154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sz="900" dirty="0">
                  <a:latin typeface="Candara"/>
                  <a:cs typeface="Candara"/>
                </a:rPr>
                <a:t>WEAK BOND</a:t>
              </a:r>
              <a:r>
                <a:rPr sz="900" spc="-79" dirty="0">
                  <a:latin typeface="Candara"/>
                  <a:cs typeface="Candara"/>
                </a:rPr>
                <a:t> </a:t>
              </a:r>
              <a:r>
                <a:rPr sz="900" spc="-3" dirty="0">
                  <a:latin typeface="Candara"/>
                  <a:cs typeface="Candara"/>
                </a:rPr>
                <a:t>REPLACED</a:t>
              </a:r>
              <a:endParaRPr sz="900" dirty="0">
                <a:latin typeface="Candara"/>
                <a:cs typeface="Candara"/>
              </a:endParaRPr>
            </a:p>
            <a:p>
              <a:pPr marL="23603" algn="ctr">
                <a:defRPr/>
              </a:pPr>
              <a:r>
                <a:rPr sz="900" dirty="0">
                  <a:latin typeface="Candara"/>
                  <a:cs typeface="Candara"/>
                </a:rPr>
                <a:t>BY STRONG</a:t>
              </a:r>
              <a:r>
                <a:rPr sz="900" spc="-69" dirty="0">
                  <a:latin typeface="Candara"/>
                  <a:cs typeface="Candara"/>
                </a:rPr>
                <a:t> </a:t>
              </a:r>
              <a:r>
                <a:rPr sz="900" dirty="0">
                  <a:latin typeface="Candara"/>
                  <a:cs typeface="Candara"/>
                </a:rPr>
                <a:t>BOND</a:t>
              </a:r>
            </a:p>
          </p:txBody>
        </p:sp>
        <p:sp>
          <p:nvSpPr>
            <p:cNvPr id="66" name="object 12"/>
            <p:cNvSpPr>
              <a:spLocks/>
            </p:cNvSpPr>
            <p:nvPr/>
          </p:nvSpPr>
          <p:spPr bwMode="auto">
            <a:xfrm>
              <a:off x="7905752" y="3046752"/>
              <a:ext cx="111020" cy="112030"/>
            </a:xfrm>
            <a:custGeom>
              <a:avLst/>
              <a:gdLst>
                <a:gd name="T0" fmla="*/ 7249 w 175895"/>
                <a:gd name="T1" fmla="*/ 122886 h 177800"/>
                <a:gd name="T2" fmla="*/ 0 w 175895"/>
                <a:gd name="T3" fmla="*/ 88304 h 177800"/>
                <a:gd name="T4" fmla="*/ 6241 w 175895"/>
                <a:gd name="T5" fmla="*/ 54944 h 177800"/>
                <a:gd name="T6" fmla="*/ 24500 w 175895"/>
                <a:gd name="T7" fmla="*/ 26542 h 177800"/>
                <a:gd name="T8" fmla="*/ 53301 w 175895"/>
                <a:gd name="T9" fmla="*/ 6833 h 177800"/>
                <a:gd name="T10" fmla="*/ 87602 w 175895"/>
                <a:gd name="T11" fmla="*/ 0 h 177800"/>
                <a:gd name="T12" fmla="*/ 120859 w 175895"/>
                <a:gd name="T13" fmla="*/ 6724 h 177800"/>
                <a:gd name="T14" fmla="*/ 149344 w 175895"/>
                <a:gd name="T15" fmla="*/ 25466 h 177800"/>
                <a:gd name="T16" fmla="*/ 169325 w 175895"/>
                <a:gd name="T17" fmla="*/ 54687 h 177800"/>
                <a:gd name="T18" fmla="*/ 176575 w 175895"/>
                <a:gd name="T19" fmla="*/ 89274 h 177800"/>
                <a:gd name="T20" fmla="*/ 170332 w 175895"/>
                <a:gd name="T21" fmla="*/ 122635 h 177800"/>
                <a:gd name="T22" fmla="*/ 152073 w 175895"/>
                <a:gd name="T23" fmla="*/ 151038 h 177800"/>
                <a:gd name="T24" fmla="*/ 123273 w 175895"/>
                <a:gd name="T25" fmla="*/ 170752 h 177800"/>
                <a:gd name="T26" fmla="*/ 88973 w 175895"/>
                <a:gd name="T27" fmla="*/ 177584 h 177800"/>
                <a:gd name="T28" fmla="*/ 55715 w 175895"/>
                <a:gd name="T29" fmla="*/ 170855 h 177800"/>
                <a:gd name="T30" fmla="*/ 27231 w 175895"/>
                <a:gd name="T31" fmla="*/ 152109 h 177800"/>
                <a:gd name="T32" fmla="*/ 7249 w 175895"/>
                <a:gd name="T33" fmla="*/ 122886 h 1778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5895" h="177800">
                  <a:moveTo>
                    <a:pt x="7197" y="122886"/>
                  </a:moveTo>
                  <a:lnTo>
                    <a:pt x="0" y="88304"/>
                  </a:lnTo>
                  <a:lnTo>
                    <a:pt x="6197" y="54944"/>
                  </a:lnTo>
                  <a:lnTo>
                    <a:pt x="24324" y="26542"/>
                  </a:lnTo>
                  <a:lnTo>
                    <a:pt x="52917" y="6833"/>
                  </a:lnTo>
                  <a:lnTo>
                    <a:pt x="86971" y="0"/>
                  </a:lnTo>
                  <a:lnTo>
                    <a:pt x="119989" y="6724"/>
                  </a:lnTo>
                  <a:lnTo>
                    <a:pt x="148268" y="25466"/>
                  </a:lnTo>
                  <a:lnTo>
                    <a:pt x="168106" y="54687"/>
                  </a:lnTo>
                  <a:lnTo>
                    <a:pt x="175303" y="89274"/>
                  </a:lnTo>
                  <a:lnTo>
                    <a:pt x="169106" y="122635"/>
                  </a:lnTo>
                  <a:lnTo>
                    <a:pt x="150979" y="151038"/>
                  </a:lnTo>
                  <a:lnTo>
                    <a:pt x="122386" y="170752"/>
                  </a:lnTo>
                  <a:lnTo>
                    <a:pt x="88332" y="177584"/>
                  </a:lnTo>
                  <a:lnTo>
                    <a:pt x="55314" y="170855"/>
                  </a:lnTo>
                  <a:lnTo>
                    <a:pt x="27035" y="152109"/>
                  </a:lnTo>
                  <a:lnTo>
                    <a:pt x="7197" y="122886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67" name="object 13"/>
            <p:cNvSpPr>
              <a:spLocks/>
            </p:cNvSpPr>
            <p:nvPr/>
          </p:nvSpPr>
          <p:spPr bwMode="auto">
            <a:xfrm>
              <a:off x="8001769" y="3005741"/>
              <a:ext cx="111020" cy="112030"/>
            </a:xfrm>
            <a:custGeom>
              <a:avLst/>
              <a:gdLst>
                <a:gd name="T0" fmla="*/ 7249 w 175895"/>
                <a:gd name="T1" fmla="*/ 122896 h 177800"/>
                <a:gd name="T2" fmla="*/ 0 w 175895"/>
                <a:gd name="T3" fmla="*/ 88309 h 177800"/>
                <a:gd name="T4" fmla="*/ 6241 w 175895"/>
                <a:gd name="T5" fmla="*/ 54948 h 177800"/>
                <a:gd name="T6" fmla="*/ 24500 w 175895"/>
                <a:gd name="T7" fmla="*/ 26545 h 177800"/>
                <a:gd name="T8" fmla="*/ 53301 w 175895"/>
                <a:gd name="T9" fmla="*/ 6831 h 177800"/>
                <a:gd name="T10" fmla="*/ 87602 w 175895"/>
                <a:gd name="T11" fmla="*/ 0 h 177800"/>
                <a:gd name="T12" fmla="*/ 120859 w 175895"/>
                <a:gd name="T13" fmla="*/ 6728 h 177800"/>
                <a:gd name="T14" fmla="*/ 149344 w 175895"/>
                <a:gd name="T15" fmla="*/ 25475 h 177800"/>
                <a:gd name="T16" fmla="*/ 169325 w 175895"/>
                <a:gd name="T17" fmla="*/ 54697 h 177800"/>
                <a:gd name="T18" fmla="*/ 176575 w 175895"/>
                <a:gd name="T19" fmla="*/ 89279 h 177800"/>
                <a:gd name="T20" fmla="*/ 170332 w 175895"/>
                <a:gd name="T21" fmla="*/ 122639 h 177800"/>
                <a:gd name="T22" fmla="*/ 152073 w 175895"/>
                <a:gd name="T23" fmla="*/ 151042 h 177800"/>
                <a:gd name="T24" fmla="*/ 123273 w 175895"/>
                <a:gd name="T25" fmla="*/ 170750 h 177800"/>
                <a:gd name="T26" fmla="*/ 88973 w 175895"/>
                <a:gd name="T27" fmla="*/ 177584 h 177800"/>
                <a:gd name="T28" fmla="*/ 55715 w 175895"/>
                <a:gd name="T29" fmla="*/ 170860 h 177800"/>
                <a:gd name="T30" fmla="*/ 27231 w 175895"/>
                <a:gd name="T31" fmla="*/ 152117 h 177800"/>
                <a:gd name="T32" fmla="*/ 7249 w 175895"/>
                <a:gd name="T33" fmla="*/ 122896 h 1778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5895" h="177800">
                  <a:moveTo>
                    <a:pt x="7197" y="122896"/>
                  </a:moveTo>
                  <a:lnTo>
                    <a:pt x="0" y="88309"/>
                  </a:lnTo>
                  <a:lnTo>
                    <a:pt x="6197" y="54948"/>
                  </a:lnTo>
                  <a:lnTo>
                    <a:pt x="24324" y="26545"/>
                  </a:lnTo>
                  <a:lnTo>
                    <a:pt x="52917" y="6831"/>
                  </a:lnTo>
                  <a:lnTo>
                    <a:pt x="86971" y="0"/>
                  </a:lnTo>
                  <a:lnTo>
                    <a:pt x="119989" y="6728"/>
                  </a:lnTo>
                  <a:lnTo>
                    <a:pt x="148268" y="25475"/>
                  </a:lnTo>
                  <a:lnTo>
                    <a:pt x="168106" y="54697"/>
                  </a:lnTo>
                  <a:lnTo>
                    <a:pt x="175303" y="89279"/>
                  </a:lnTo>
                  <a:lnTo>
                    <a:pt x="169106" y="122639"/>
                  </a:lnTo>
                  <a:lnTo>
                    <a:pt x="150979" y="151042"/>
                  </a:lnTo>
                  <a:lnTo>
                    <a:pt x="122386" y="170750"/>
                  </a:lnTo>
                  <a:lnTo>
                    <a:pt x="88332" y="177584"/>
                  </a:lnTo>
                  <a:lnTo>
                    <a:pt x="55314" y="170860"/>
                  </a:lnTo>
                  <a:lnTo>
                    <a:pt x="27035" y="152117"/>
                  </a:lnTo>
                  <a:lnTo>
                    <a:pt x="7197" y="122896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68" name="object 14"/>
            <p:cNvSpPr>
              <a:spLocks/>
            </p:cNvSpPr>
            <p:nvPr/>
          </p:nvSpPr>
          <p:spPr bwMode="auto">
            <a:xfrm>
              <a:off x="8108788" y="2960729"/>
              <a:ext cx="111020" cy="112030"/>
            </a:xfrm>
            <a:custGeom>
              <a:avLst/>
              <a:gdLst>
                <a:gd name="T0" fmla="*/ 7249 w 175895"/>
                <a:gd name="T1" fmla="*/ 122885 h 177800"/>
                <a:gd name="T2" fmla="*/ 0 w 175895"/>
                <a:gd name="T3" fmla="*/ 88306 h 177800"/>
                <a:gd name="T4" fmla="*/ 6241 w 175895"/>
                <a:gd name="T5" fmla="*/ 54948 h 177800"/>
                <a:gd name="T6" fmla="*/ 24500 w 175895"/>
                <a:gd name="T7" fmla="*/ 26547 h 177800"/>
                <a:gd name="T8" fmla="*/ 53300 w 175895"/>
                <a:gd name="T9" fmla="*/ 6833 h 177800"/>
                <a:gd name="T10" fmla="*/ 87600 w 175895"/>
                <a:gd name="T11" fmla="*/ 0 h 177800"/>
                <a:gd name="T12" fmla="*/ 120856 w 175895"/>
                <a:gd name="T13" fmla="*/ 6725 h 177800"/>
                <a:gd name="T14" fmla="*/ 149340 w 175895"/>
                <a:gd name="T15" fmla="*/ 25471 h 177800"/>
                <a:gd name="T16" fmla="*/ 169322 w 175895"/>
                <a:gd name="T17" fmla="*/ 54699 h 177800"/>
                <a:gd name="T18" fmla="*/ 176571 w 175895"/>
                <a:gd name="T19" fmla="*/ 89279 h 177800"/>
                <a:gd name="T20" fmla="*/ 170328 w 175895"/>
                <a:gd name="T21" fmla="*/ 122636 h 177800"/>
                <a:gd name="T22" fmla="*/ 152071 w 175895"/>
                <a:gd name="T23" fmla="*/ 151038 h 177800"/>
                <a:gd name="T24" fmla="*/ 123271 w 175895"/>
                <a:gd name="T25" fmla="*/ 170752 h 177800"/>
                <a:gd name="T26" fmla="*/ 88970 w 175895"/>
                <a:gd name="T27" fmla="*/ 177585 h 177800"/>
                <a:gd name="T28" fmla="*/ 55714 w 175895"/>
                <a:gd name="T29" fmla="*/ 170860 h 177800"/>
                <a:gd name="T30" fmla="*/ 27231 w 175895"/>
                <a:gd name="T31" fmla="*/ 152114 h 177800"/>
                <a:gd name="T32" fmla="*/ 7249 w 175895"/>
                <a:gd name="T33" fmla="*/ 122885 h 1778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5895" h="177800">
                  <a:moveTo>
                    <a:pt x="7197" y="122885"/>
                  </a:moveTo>
                  <a:lnTo>
                    <a:pt x="0" y="88306"/>
                  </a:lnTo>
                  <a:lnTo>
                    <a:pt x="6197" y="54948"/>
                  </a:lnTo>
                  <a:lnTo>
                    <a:pt x="24324" y="26547"/>
                  </a:lnTo>
                  <a:lnTo>
                    <a:pt x="52917" y="6833"/>
                  </a:lnTo>
                  <a:lnTo>
                    <a:pt x="86971" y="0"/>
                  </a:lnTo>
                  <a:lnTo>
                    <a:pt x="119989" y="6725"/>
                  </a:lnTo>
                  <a:lnTo>
                    <a:pt x="148268" y="25471"/>
                  </a:lnTo>
                  <a:lnTo>
                    <a:pt x="168106" y="54699"/>
                  </a:lnTo>
                  <a:lnTo>
                    <a:pt x="175303" y="89279"/>
                  </a:lnTo>
                  <a:lnTo>
                    <a:pt x="169106" y="122636"/>
                  </a:lnTo>
                  <a:lnTo>
                    <a:pt x="150979" y="151038"/>
                  </a:lnTo>
                  <a:lnTo>
                    <a:pt x="122386" y="170752"/>
                  </a:lnTo>
                  <a:lnTo>
                    <a:pt x="88332" y="177585"/>
                  </a:lnTo>
                  <a:lnTo>
                    <a:pt x="55314" y="170860"/>
                  </a:lnTo>
                  <a:lnTo>
                    <a:pt x="27035" y="152114"/>
                  </a:lnTo>
                  <a:lnTo>
                    <a:pt x="7197" y="122885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3" name="object 120"/>
            <p:cNvSpPr txBox="1"/>
            <p:nvPr/>
          </p:nvSpPr>
          <p:spPr>
            <a:xfrm>
              <a:off x="4311256" y="2211710"/>
              <a:ext cx="2056371" cy="709193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207626">
                <a:defRPr/>
              </a:pPr>
              <a:r>
                <a:rPr sz="1500" b="1" dirty="0">
                  <a:latin typeface="Candara"/>
                  <a:cs typeface="Candara"/>
                </a:rPr>
                <a:t>Biological</a:t>
              </a:r>
              <a:r>
                <a:rPr sz="1500" b="1" spc="-44" dirty="0">
                  <a:latin typeface="Candara"/>
                  <a:cs typeface="Candara"/>
                </a:rPr>
                <a:t> </a:t>
              </a:r>
              <a:r>
                <a:rPr sz="1500" b="1" spc="-6" dirty="0">
                  <a:latin typeface="Candara"/>
                  <a:cs typeface="Candara"/>
                </a:rPr>
                <a:t>effects</a:t>
              </a:r>
              <a:endParaRPr sz="1500" dirty="0">
                <a:latin typeface="Candara"/>
                <a:cs typeface="Candara"/>
              </a:endParaRPr>
            </a:p>
            <a:p>
              <a:pPr algn="ctr">
                <a:defRPr/>
              </a:pPr>
              <a:r>
                <a:rPr sz="1500" spc="-3" dirty="0">
                  <a:latin typeface="Calibri"/>
                  <a:cs typeface="Calibri"/>
                </a:rPr>
                <a:t>Living</a:t>
              </a:r>
              <a:r>
                <a:rPr sz="1500" spc="-44" dirty="0">
                  <a:latin typeface="Calibri"/>
                  <a:cs typeface="Calibri"/>
                </a:rPr>
                <a:t> </a:t>
              </a:r>
              <a:r>
                <a:rPr sz="1500" spc="-9" dirty="0">
                  <a:latin typeface="Calibri"/>
                  <a:cs typeface="Calibri"/>
                </a:rPr>
                <a:t>organisms</a:t>
              </a:r>
              <a:endParaRPr sz="1500" dirty="0">
                <a:latin typeface="Calibri"/>
                <a:cs typeface="Calibri"/>
              </a:endParaRPr>
            </a:p>
            <a:p>
              <a:pPr algn="ctr">
                <a:defRPr/>
              </a:pPr>
              <a:r>
                <a:rPr sz="1500" spc="-3" dirty="0">
                  <a:latin typeface="Calibri"/>
                  <a:cs typeface="Calibri"/>
                </a:rPr>
                <a:t>no </a:t>
              </a:r>
              <a:r>
                <a:rPr sz="1500" spc="-6" dirty="0">
                  <a:latin typeface="Calibri"/>
                  <a:cs typeface="Calibri"/>
                </a:rPr>
                <a:t>longer reproduce </a:t>
              </a:r>
              <a:r>
                <a:rPr sz="1500" dirty="0">
                  <a:latin typeface="Calibri"/>
                  <a:cs typeface="Calibri"/>
                </a:rPr>
                <a:t>/</a:t>
              </a:r>
              <a:r>
                <a:rPr sz="1500" spc="-44" dirty="0">
                  <a:latin typeface="Calibri"/>
                  <a:cs typeface="Calibri"/>
                </a:rPr>
                <a:t> </a:t>
              </a:r>
              <a:r>
                <a:rPr sz="1500" spc="-3" dirty="0">
                  <a:latin typeface="Calibri"/>
                  <a:cs typeface="Calibri"/>
                </a:rPr>
                <a:t>die.</a:t>
              </a:r>
              <a:endParaRPr sz="1500" dirty="0">
                <a:latin typeface="Calibri"/>
                <a:cs typeface="Calibri"/>
              </a:endParaRPr>
            </a:p>
          </p:txBody>
        </p:sp>
        <p:sp>
          <p:nvSpPr>
            <p:cNvPr id="74" name="object 122"/>
            <p:cNvSpPr>
              <a:spLocks/>
            </p:cNvSpPr>
            <p:nvPr/>
          </p:nvSpPr>
          <p:spPr bwMode="auto">
            <a:xfrm rot="20468953">
              <a:off x="6159323" y="2381444"/>
              <a:ext cx="336061" cy="192052"/>
            </a:xfrm>
            <a:custGeom>
              <a:avLst/>
              <a:gdLst>
                <a:gd name="T0" fmla="*/ 0 w 533400"/>
                <a:gd name="T1" fmla="*/ 152400 h 304800"/>
                <a:gd name="T2" fmla="*/ 152400 w 533400"/>
                <a:gd name="T3" fmla="*/ 0 h 304800"/>
                <a:gd name="T4" fmla="*/ 152400 w 533400"/>
                <a:gd name="T5" fmla="*/ 76200 h 304800"/>
                <a:gd name="T6" fmla="*/ 533400 w 533400"/>
                <a:gd name="T7" fmla="*/ 76200 h 304800"/>
                <a:gd name="T8" fmla="*/ 533400 w 533400"/>
                <a:gd name="T9" fmla="*/ 228600 h 304800"/>
                <a:gd name="T10" fmla="*/ 152400 w 533400"/>
                <a:gd name="T11" fmla="*/ 228600 h 304800"/>
                <a:gd name="T12" fmla="*/ 152400 w 533400"/>
                <a:gd name="T13" fmla="*/ 304800 h 304800"/>
                <a:gd name="T14" fmla="*/ 0 w 533400"/>
                <a:gd name="T15" fmla="*/ 152400 h 304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33400" h="304800">
                  <a:moveTo>
                    <a:pt x="0" y="152400"/>
                  </a:moveTo>
                  <a:lnTo>
                    <a:pt x="152400" y="0"/>
                  </a:lnTo>
                  <a:lnTo>
                    <a:pt x="152400" y="76200"/>
                  </a:lnTo>
                  <a:lnTo>
                    <a:pt x="533400" y="76200"/>
                  </a:lnTo>
                  <a:lnTo>
                    <a:pt x="533400" y="228600"/>
                  </a:lnTo>
                  <a:lnTo>
                    <a:pt x="152400" y="228600"/>
                  </a:lnTo>
                  <a:lnTo>
                    <a:pt x="152400" y="304800"/>
                  </a:lnTo>
                  <a:lnTo>
                    <a:pt x="0" y="15240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6588125" y="123825"/>
            <a:ext cx="936625" cy="585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0" y="381050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75688" y="48554"/>
            <a:ext cx="441325" cy="273844"/>
          </a:xfrm>
          <a:ln w="19050"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fld id="{23B0B431-10AD-415D-9791-89AFCDDEF825}" type="slidenum">
              <a:rPr lang="ru-RU" sz="1400" b="1">
                <a:solidFill>
                  <a:schemeClr val="tx1"/>
                </a:solidFill>
              </a:rPr>
              <a:pPr algn="ctr">
                <a:defRPr/>
              </a:pPr>
              <a:t>2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2" name="Rectangle 6"/>
          <p:cNvSpPr>
            <a:spLocks noGrp="1" noChangeArrowheads="1"/>
          </p:cNvSpPr>
          <p:nvPr>
            <p:ph type="title"/>
          </p:nvPr>
        </p:nvSpPr>
        <p:spPr>
          <a:xfrm>
            <a:off x="476138" y="-31781"/>
            <a:ext cx="7920880" cy="412831"/>
          </a:xfrm>
          <a:noFill/>
        </p:spPr>
        <p:txBody>
          <a:bodyPr>
            <a:noAutofit/>
          </a:bodyPr>
          <a:lstStyle/>
          <a:p>
            <a:pPr marL="485809" indent="-485809" algn="l">
              <a:lnSpc>
                <a:spcPct val="120000"/>
              </a:lnSpc>
            </a:pPr>
            <a:r>
              <a:rPr lang="en-US" sz="2000" dirty="0"/>
              <a:t>1. What is electron beam irradiation? Why we study it?</a:t>
            </a:r>
          </a:p>
        </p:txBody>
      </p:sp>
      <p:grpSp>
        <p:nvGrpSpPr>
          <p:cNvPr id="41" name="Группа 40"/>
          <p:cNvGrpSpPr/>
          <p:nvPr/>
        </p:nvGrpSpPr>
        <p:grpSpPr>
          <a:xfrm>
            <a:off x="111306" y="411510"/>
            <a:ext cx="3856318" cy="3445872"/>
            <a:chOff x="4001" y="566038"/>
            <a:chExt cx="3856318" cy="3445872"/>
          </a:xfrm>
        </p:grpSpPr>
        <p:sp>
          <p:nvSpPr>
            <p:cNvPr id="42" name="object 3"/>
            <p:cNvSpPr txBox="1"/>
            <p:nvPr/>
          </p:nvSpPr>
          <p:spPr>
            <a:xfrm>
              <a:off x="57634" y="924263"/>
              <a:ext cx="3802685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8001">
                <a:defRPr/>
              </a:pPr>
              <a:r>
                <a:rPr sz="1800" b="1" spc="-3" dirty="0">
                  <a:latin typeface="Candara"/>
                  <a:cs typeface="Candara"/>
                </a:rPr>
                <a:t>Physical process: </a:t>
              </a:r>
              <a:endParaRPr lang="en-US" sz="1800" b="1" spc="-3" dirty="0">
                <a:latin typeface="Candara"/>
                <a:cs typeface="Candara"/>
              </a:endParaRPr>
            </a:p>
            <a:p>
              <a:pPr marL="8001" algn="r">
                <a:defRPr/>
              </a:pPr>
              <a:r>
                <a:rPr sz="1800" b="1" spc="-3" dirty="0">
                  <a:latin typeface="Candara"/>
                  <a:cs typeface="Candara"/>
                </a:rPr>
                <a:t>exposure to ionizing</a:t>
              </a:r>
              <a:r>
                <a:rPr sz="1800" b="1" spc="19" dirty="0">
                  <a:latin typeface="Candara"/>
                  <a:cs typeface="Candara"/>
                </a:rPr>
                <a:t> </a:t>
              </a:r>
              <a:r>
                <a:rPr sz="1800" b="1" spc="-6" dirty="0">
                  <a:latin typeface="Candara"/>
                  <a:cs typeface="Candara"/>
                </a:rPr>
                <a:t>radiation</a:t>
              </a:r>
              <a:endParaRPr sz="1800" dirty="0">
                <a:latin typeface="Candara"/>
                <a:cs typeface="Candara"/>
              </a:endParaRPr>
            </a:p>
          </p:txBody>
        </p:sp>
        <p:sp>
          <p:nvSpPr>
            <p:cNvPr id="51" name="object 4"/>
            <p:cNvSpPr>
              <a:spLocks noChangeArrowheads="1"/>
            </p:cNvSpPr>
            <p:nvPr/>
          </p:nvSpPr>
          <p:spPr bwMode="auto">
            <a:xfrm>
              <a:off x="57634" y="1755296"/>
              <a:ext cx="3802685" cy="2256614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4001" y="566038"/>
              <a:ext cx="256935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What </a:t>
              </a:r>
              <a:r>
                <a:rPr lang="en-US" sz="2000" b="1" spc="-3" dirty="0"/>
                <a:t>is irradiation</a:t>
              </a:r>
              <a:r>
                <a:rPr lang="en-US" sz="2000" b="1" dirty="0"/>
                <a:t>?</a:t>
              </a:r>
              <a:endParaRPr lang="ru-RU" sz="2000" b="1" dirty="0"/>
            </a:p>
          </p:txBody>
        </p:sp>
        <p:sp>
          <p:nvSpPr>
            <p:cNvPr id="55" name="object 3"/>
            <p:cNvSpPr txBox="1"/>
            <p:nvPr/>
          </p:nvSpPr>
          <p:spPr>
            <a:xfrm>
              <a:off x="31242" y="1502663"/>
              <a:ext cx="3802685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8001" algn="r">
                <a:defRPr/>
              </a:pPr>
              <a:r>
                <a:rPr lang="en-US" sz="1800" b="1" spc="-3" dirty="0">
                  <a:latin typeface="Candara"/>
                  <a:cs typeface="Candara"/>
                </a:rPr>
                <a:t>Less than 10MeV</a:t>
              </a:r>
              <a:endParaRPr sz="1800" dirty="0">
                <a:latin typeface="Candara"/>
                <a:cs typeface="Candara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 rot="2441061">
            <a:off x="7512070" y="1541424"/>
            <a:ext cx="1460263" cy="259405"/>
            <a:chOff x="4034727" y="1901182"/>
            <a:chExt cx="1460263" cy="259405"/>
          </a:xfrm>
        </p:grpSpPr>
        <p:sp>
          <p:nvSpPr>
            <p:cNvPr id="139" name="object 16"/>
            <p:cNvSpPr>
              <a:spLocks/>
            </p:cNvSpPr>
            <p:nvPr/>
          </p:nvSpPr>
          <p:spPr bwMode="auto">
            <a:xfrm>
              <a:off x="4034727" y="2112574"/>
              <a:ext cx="64012" cy="48013"/>
            </a:xfrm>
            <a:custGeom>
              <a:avLst/>
              <a:gdLst>
                <a:gd name="T0" fmla="*/ 48821 w 102870"/>
                <a:gd name="T1" fmla="*/ 0 h 76200"/>
                <a:gd name="T2" fmla="*/ 29824 w 102870"/>
                <a:gd name="T3" fmla="*/ 2988 h 76200"/>
                <a:gd name="T4" fmla="*/ 14304 w 102870"/>
                <a:gd name="T5" fmla="*/ 11144 h 76200"/>
                <a:gd name="T6" fmla="*/ 3838 w 102870"/>
                <a:gd name="T7" fmla="*/ 23252 h 76200"/>
                <a:gd name="T8" fmla="*/ 0 w 102870"/>
                <a:gd name="T9" fmla="*/ 38100 h 76200"/>
                <a:gd name="T10" fmla="*/ 3838 w 102870"/>
                <a:gd name="T11" fmla="*/ 52947 h 76200"/>
                <a:gd name="T12" fmla="*/ 14304 w 102870"/>
                <a:gd name="T13" fmla="*/ 65055 h 76200"/>
                <a:gd name="T14" fmla="*/ 29824 w 102870"/>
                <a:gd name="T15" fmla="*/ 73211 h 76200"/>
                <a:gd name="T16" fmla="*/ 48821 w 102870"/>
                <a:gd name="T17" fmla="*/ 76200 h 76200"/>
                <a:gd name="T18" fmla="*/ 67817 w 102870"/>
                <a:gd name="T19" fmla="*/ 73211 h 76200"/>
                <a:gd name="T20" fmla="*/ 83336 w 102870"/>
                <a:gd name="T21" fmla="*/ 65055 h 76200"/>
                <a:gd name="T22" fmla="*/ 93802 w 102870"/>
                <a:gd name="T23" fmla="*/ 52947 h 76200"/>
                <a:gd name="T24" fmla="*/ 97640 w 102870"/>
                <a:gd name="T25" fmla="*/ 38100 h 76200"/>
                <a:gd name="T26" fmla="*/ 93802 w 102870"/>
                <a:gd name="T27" fmla="*/ 23252 h 76200"/>
                <a:gd name="T28" fmla="*/ 83336 w 102870"/>
                <a:gd name="T29" fmla="*/ 11144 h 76200"/>
                <a:gd name="T30" fmla="*/ 67817 w 102870"/>
                <a:gd name="T31" fmla="*/ 2988 h 76200"/>
                <a:gd name="T32" fmla="*/ 48821 w 102870"/>
                <a:gd name="T33" fmla="*/ 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51308" y="0"/>
                  </a:moveTo>
                  <a:lnTo>
                    <a:pt x="31343" y="2988"/>
                  </a:lnTo>
                  <a:lnTo>
                    <a:pt x="15033" y="11144"/>
                  </a:lnTo>
                  <a:lnTo>
                    <a:pt x="4034" y="23252"/>
                  </a:lnTo>
                  <a:lnTo>
                    <a:pt x="0" y="38100"/>
                  </a:lnTo>
                  <a:lnTo>
                    <a:pt x="4034" y="52947"/>
                  </a:lnTo>
                  <a:lnTo>
                    <a:pt x="15033" y="65055"/>
                  </a:lnTo>
                  <a:lnTo>
                    <a:pt x="31343" y="73211"/>
                  </a:lnTo>
                  <a:lnTo>
                    <a:pt x="51308" y="76200"/>
                  </a:lnTo>
                  <a:lnTo>
                    <a:pt x="71272" y="73211"/>
                  </a:lnTo>
                  <a:lnTo>
                    <a:pt x="87582" y="65055"/>
                  </a:lnTo>
                  <a:lnTo>
                    <a:pt x="98581" y="52947"/>
                  </a:lnTo>
                  <a:lnTo>
                    <a:pt x="102615" y="38100"/>
                  </a:lnTo>
                  <a:lnTo>
                    <a:pt x="98581" y="23252"/>
                  </a:lnTo>
                  <a:lnTo>
                    <a:pt x="87582" y="11144"/>
                  </a:lnTo>
                  <a:lnTo>
                    <a:pt x="71272" y="2988"/>
                  </a:lnTo>
                  <a:lnTo>
                    <a:pt x="51308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0" name="object 17"/>
            <p:cNvSpPr>
              <a:spLocks/>
            </p:cNvSpPr>
            <p:nvPr/>
          </p:nvSpPr>
          <p:spPr bwMode="auto">
            <a:xfrm>
              <a:off x="4034727" y="2112574"/>
              <a:ext cx="64012" cy="48013"/>
            </a:xfrm>
            <a:custGeom>
              <a:avLst/>
              <a:gdLst>
                <a:gd name="T0" fmla="*/ 0 w 102870"/>
                <a:gd name="T1" fmla="*/ 38100 h 76200"/>
                <a:gd name="T2" fmla="*/ 3838 w 102870"/>
                <a:gd name="T3" fmla="*/ 23252 h 76200"/>
                <a:gd name="T4" fmla="*/ 14304 w 102870"/>
                <a:gd name="T5" fmla="*/ 11144 h 76200"/>
                <a:gd name="T6" fmla="*/ 29824 w 102870"/>
                <a:gd name="T7" fmla="*/ 2988 h 76200"/>
                <a:gd name="T8" fmla="*/ 48821 w 102870"/>
                <a:gd name="T9" fmla="*/ 0 h 76200"/>
                <a:gd name="T10" fmla="*/ 67817 w 102870"/>
                <a:gd name="T11" fmla="*/ 2988 h 76200"/>
                <a:gd name="T12" fmla="*/ 83336 w 102870"/>
                <a:gd name="T13" fmla="*/ 11144 h 76200"/>
                <a:gd name="T14" fmla="*/ 93802 w 102870"/>
                <a:gd name="T15" fmla="*/ 23252 h 76200"/>
                <a:gd name="T16" fmla="*/ 97640 w 102870"/>
                <a:gd name="T17" fmla="*/ 38100 h 76200"/>
                <a:gd name="T18" fmla="*/ 93802 w 102870"/>
                <a:gd name="T19" fmla="*/ 52947 h 76200"/>
                <a:gd name="T20" fmla="*/ 83336 w 102870"/>
                <a:gd name="T21" fmla="*/ 65055 h 76200"/>
                <a:gd name="T22" fmla="*/ 67817 w 102870"/>
                <a:gd name="T23" fmla="*/ 73211 h 76200"/>
                <a:gd name="T24" fmla="*/ 48821 w 102870"/>
                <a:gd name="T25" fmla="*/ 76200 h 76200"/>
                <a:gd name="T26" fmla="*/ 29824 w 102870"/>
                <a:gd name="T27" fmla="*/ 73211 h 76200"/>
                <a:gd name="T28" fmla="*/ 14304 w 102870"/>
                <a:gd name="T29" fmla="*/ 65055 h 76200"/>
                <a:gd name="T30" fmla="*/ 3838 w 102870"/>
                <a:gd name="T31" fmla="*/ 52947 h 76200"/>
                <a:gd name="T32" fmla="*/ 0 w 102870"/>
                <a:gd name="T33" fmla="*/ 3810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0" y="38100"/>
                  </a:moveTo>
                  <a:lnTo>
                    <a:pt x="4034" y="23252"/>
                  </a:lnTo>
                  <a:lnTo>
                    <a:pt x="15033" y="11144"/>
                  </a:lnTo>
                  <a:lnTo>
                    <a:pt x="31343" y="2988"/>
                  </a:lnTo>
                  <a:lnTo>
                    <a:pt x="51308" y="0"/>
                  </a:lnTo>
                  <a:lnTo>
                    <a:pt x="71272" y="2988"/>
                  </a:lnTo>
                  <a:lnTo>
                    <a:pt x="87582" y="11144"/>
                  </a:lnTo>
                  <a:lnTo>
                    <a:pt x="98581" y="23252"/>
                  </a:lnTo>
                  <a:lnTo>
                    <a:pt x="102615" y="38100"/>
                  </a:lnTo>
                  <a:lnTo>
                    <a:pt x="98581" y="52947"/>
                  </a:lnTo>
                  <a:lnTo>
                    <a:pt x="87582" y="65055"/>
                  </a:lnTo>
                  <a:lnTo>
                    <a:pt x="71272" y="73211"/>
                  </a:lnTo>
                  <a:lnTo>
                    <a:pt x="51308" y="76200"/>
                  </a:lnTo>
                  <a:lnTo>
                    <a:pt x="31343" y="73211"/>
                  </a:lnTo>
                  <a:lnTo>
                    <a:pt x="15033" y="65055"/>
                  </a:lnTo>
                  <a:lnTo>
                    <a:pt x="4034" y="52947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1" name="object 18"/>
            <p:cNvSpPr>
              <a:spLocks/>
            </p:cNvSpPr>
            <p:nvPr/>
          </p:nvSpPr>
          <p:spPr bwMode="auto">
            <a:xfrm>
              <a:off x="4195757" y="2112574"/>
              <a:ext cx="65011" cy="48013"/>
            </a:xfrm>
            <a:custGeom>
              <a:avLst/>
              <a:gdLst>
                <a:gd name="T0" fmla="*/ 52072 w 102870"/>
                <a:gd name="T1" fmla="*/ 0 h 76200"/>
                <a:gd name="T2" fmla="*/ 31785 w 102870"/>
                <a:gd name="T3" fmla="*/ 2988 h 76200"/>
                <a:gd name="T4" fmla="*/ 15236 w 102870"/>
                <a:gd name="T5" fmla="*/ 11144 h 76200"/>
                <a:gd name="T6" fmla="*/ 4086 w 102870"/>
                <a:gd name="T7" fmla="*/ 23252 h 76200"/>
                <a:gd name="T8" fmla="*/ 0 w 102870"/>
                <a:gd name="T9" fmla="*/ 38100 h 76200"/>
                <a:gd name="T10" fmla="*/ 4086 w 102870"/>
                <a:gd name="T11" fmla="*/ 52947 h 76200"/>
                <a:gd name="T12" fmla="*/ 15236 w 102870"/>
                <a:gd name="T13" fmla="*/ 65055 h 76200"/>
                <a:gd name="T14" fmla="*/ 31785 w 102870"/>
                <a:gd name="T15" fmla="*/ 73211 h 76200"/>
                <a:gd name="T16" fmla="*/ 52072 w 102870"/>
                <a:gd name="T17" fmla="*/ 76200 h 76200"/>
                <a:gd name="T18" fmla="*/ 72283 w 102870"/>
                <a:gd name="T19" fmla="*/ 73211 h 76200"/>
                <a:gd name="T20" fmla="*/ 88795 w 102870"/>
                <a:gd name="T21" fmla="*/ 65055 h 76200"/>
                <a:gd name="T22" fmla="*/ 99930 w 102870"/>
                <a:gd name="T23" fmla="*/ 52947 h 76200"/>
                <a:gd name="T24" fmla="*/ 104017 w 102870"/>
                <a:gd name="T25" fmla="*/ 38100 h 76200"/>
                <a:gd name="T26" fmla="*/ 99930 w 102870"/>
                <a:gd name="T27" fmla="*/ 23252 h 76200"/>
                <a:gd name="T28" fmla="*/ 88795 w 102870"/>
                <a:gd name="T29" fmla="*/ 11144 h 76200"/>
                <a:gd name="T30" fmla="*/ 72283 w 102870"/>
                <a:gd name="T31" fmla="*/ 2988 h 76200"/>
                <a:gd name="T32" fmla="*/ 52072 w 102870"/>
                <a:gd name="T33" fmla="*/ 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51435" y="0"/>
                  </a:moveTo>
                  <a:lnTo>
                    <a:pt x="31396" y="2988"/>
                  </a:lnTo>
                  <a:lnTo>
                    <a:pt x="15049" y="11144"/>
                  </a:lnTo>
                  <a:lnTo>
                    <a:pt x="4036" y="23252"/>
                  </a:lnTo>
                  <a:lnTo>
                    <a:pt x="0" y="38100"/>
                  </a:lnTo>
                  <a:lnTo>
                    <a:pt x="4036" y="52947"/>
                  </a:lnTo>
                  <a:lnTo>
                    <a:pt x="15049" y="65055"/>
                  </a:lnTo>
                  <a:lnTo>
                    <a:pt x="31396" y="73211"/>
                  </a:lnTo>
                  <a:lnTo>
                    <a:pt x="51435" y="76200"/>
                  </a:lnTo>
                  <a:lnTo>
                    <a:pt x="71399" y="73211"/>
                  </a:lnTo>
                  <a:lnTo>
                    <a:pt x="87709" y="65055"/>
                  </a:lnTo>
                  <a:lnTo>
                    <a:pt x="98708" y="52947"/>
                  </a:lnTo>
                  <a:lnTo>
                    <a:pt x="102743" y="38100"/>
                  </a:lnTo>
                  <a:lnTo>
                    <a:pt x="98708" y="23252"/>
                  </a:lnTo>
                  <a:lnTo>
                    <a:pt x="87709" y="11144"/>
                  </a:lnTo>
                  <a:lnTo>
                    <a:pt x="71399" y="2988"/>
                  </a:lnTo>
                  <a:lnTo>
                    <a:pt x="51435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2" name="object 19"/>
            <p:cNvSpPr>
              <a:spLocks/>
            </p:cNvSpPr>
            <p:nvPr/>
          </p:nvSpPr>
          <p:spPr bwMode="auto">
            <a:xfrm>
              <a:off x="4195757" y="2112574"/>
              <a:ext cx="65011" cy="48013"/>
            </a:xfrm>
            <a:custGeom>
              <a:avLst/>
              <a:gdLst>
                <a:gd name="T0" fmla="*/ 0 w 102870"/>
                <a:gd name="T1" fmla="*/ 38100 h 76200"/>
                <a:gd name="T2" fmla="*/ 4086 w 102870"/>
                <a:gd name="T3" fmla="*/ 23252 h 76200"/>
                <a:gd name="T4" fmla="*/ 15236 w 102870"/>
                <a:gd name="T5" fmla="*/ 11144 h 76200"/>
                <a:gd name="T6" fmla="*/ 31785 w 102870"/>
                <a:gd name="T7" fmla="*/ 2988 h 76200"/>
                <a:gd name="T8" fmla="*/ 52072 w 102870"/>
                <a:gd name="T9" fmla="*/ 0 h 76200"/>
                <a:gd name="T10" fmla="*/ 72283 w 102870"/>
                <a:gd name="T11" fmla="*/ 2988 h 76200"/>
                <a:gd name="T12" fmla="*/ 88795 w 102870"/>
                <a:gd name="T13" fmla="*/ 11144 h 76200"/>
                <a:gd name="T14" fmla="*/ 99930 w 102870"/>
                <a:gd name="T15" fmla="*/ 23252 h 76200"/>
                <a:gd name="T16" fmla="*/ 104017 w 102870"/>
                <a:gd name="T17" fmla="*/ 38100 h 76200"/>
                <a:gd name="T18" fmla="*/ 99930 w 102870"/>
                <a:gd name="T19" fmla="*/ 52947 h 76200"/>
                <a:gd name="T20" fmla="*/ 88795 w 102870"/>
                <a:gd name="T21" fmla="*/ 65055 h 76200"/>
                <a:gd name="T22" fmla="*/ 72283 w 102870"/>
                <a:gd name="T23" fmla="*/ 73211 h 76200"/>
                <a:gd name="T24" fmla="*/ 52072 w 102870"/>
                <a:gd name="T25" fmla="*/ 76200 h 76200"/>
                <a:gd name="T26" fmla="*/ 31785 w 102870"/>
                <a:gd name="T27" fmla="*/ 73211 h 76200"/>
                <a:gd name="T28" fmla="*/ 15236 w 102870"/>
                <a:gd name="T29" fmla="*/ 65055 h 76200"/>
                <a:gd name="T30" fmla="*/ 4086 w 102870"/>
                <a:gd name="T31" fmla="*/ 52947 h 76200"/>
                <a:gd name="T32" fmla="*/ 0 w 102870"/>
                <a:gd name="T33" fmla="*/ 3810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0" y="38100"/>
                  </a:moveTo>
                  <a:lnTo>
                    <a:pt x="4036" y="23252"/>
                  </a:lnTo>
                  <a:lnTo>
                    <a:pt x="15049" y="11144"/>
                  </a:lnTo>
                  <a:lnTo>
                    <a:pt x="31396" y="2988"/>
                  </a:lnTo>
                  <a:lnTo>
                    <a:pt x="51435" y="0"/>
                  </a:lnTo>
                  <a:lnTo>
                    <a:pt x="71399" y="2988"/>
                  </a:lnTo>
                  <a:lnTo>
                    <a:pt x="87709" y="11144"/>
                  </a:lnTo>
                  <a:lnTo>
                    <a:pt x="98708" y="23252"/>
                  </a:lnTo>
                  <a:lnTo>
                    <a:pt x="102743" y="38100"/>
                  </a:lnTo>
                  <a:lnTo>
                    <a:pt x="98708" y="52947"/>
                  </a:lnTo>
                  <a:lnTo>
                    <a:pt x="87709" y="65055"/>
                  </a:lnTo>
                  <a:lnTo>
                    <a:pt x="71399" y="73211"/>
                  </a:lnTo>
                  <a:lnTo>
                    <a:pt x="51435" y="76200"/>
                  </a:lnTo>
                  <a:lnTo>
                    <a:pt x="31396" y="73211"/>
                  </a:lnTo>
                  <a:lnTo>
                    <a:pt x="15049" y="65055"/>
                  </a:lnTo>
                  <a:lnTo>
                    <a:pt x="4036" y="52947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" name="object 20"/>
            <p:cNvSpPr>
              <a:spLocks/>
            </p:cNvSpPr>
            <p:nvPr/>
          </p:nvSpPr>
          <p:spPr bwMode="auto">
            <a:xfrm>
              <a:off x="4357786" y="2112574"/>
              <a:ext cx="65011" cy="48013"/>
            </a:xfrm>
            <a:custGeom>
              <a:avLst/>
              <a:gdLst>
                <a:gd name="T0" fmla="*/ 51943 w 102870"/>
                <a:gd name="T1" fmla="*/ 0 h 76200"/>
                <a:gd name="T2" fmla="*/ 31731 w 102870"/>
                <a:gd name="T3" fmla="*/ 2988 h 76200"/>
                <a:gd name="T4" fmla="*/ 15219 w 102870"/>
                <a:gd name="T5" fmla="*/ 11144 h 76200"/>
                <a:gd name="T6" fmla="*/ 4084 w 102870"/>
                <a:gd name="T7" fmla="*/ 23252 h 76200"/>
                <a:gd name="T8" fmla="*/ 0 w 102870"/>
                <a:gd name="T9" fmla="*/ 38100 h 76200"/>
                <a:gd name="T10" fmla="*/ 4084 w 102870"/>
                <a:gd name="T11" fmla="*/ 52947 h 76200"/>
                <a:gd name="T12" fmla="*/ 15219 w 102870"/>
                <a:gd name="T13" fmla="*/ 65055 h 76200"/>
                <a:gd name="T14" fmla="*/ 31731 w 102870"/>
                <a:gd name="T15" fmla="*/ 73211 h 76200"/>
                <a:gd name="T16" fmla="*/ 51943 w 102870"/>
                <a:gd name="T17" fmla="*/ 76200 h 76200"/>
                <a:gd name="T18" fmla="*/ 72230 w 102870"/>
                <a:gd name="T19" fmla="*/ 73211 h 76200"/>
                <a:gd name="T20" fmla="*/ 88779 w 102870"/>
                <a:gd name="T21" fmla="*/ 65055 h 76200"/>
                <a:gd name="T22" fmla="*/ 99928 w 102870"/>
                <a:gd name="T23" fmla="*/ 52947 h 76200"/>
                <a:gd name="T24" fmla="*/ 104017 w 102870"/>
                <a:gd name="T25" fmla="*/ 38100 h 76200"/>
                <a:gd name="T26" fmla="*/ 99928 w 102870"/>
                <a:gd name="T27" fmla="*/ 23252 h 76200"/>
                <a:gd name="T28" fmla="*/ 88779 w 102870"/>
                <a:gd name="T29" fmla="*/ 11144 h 76200"/>
                <a:gd name="T30" fmla="*/ 72230 w 102870"/>
                <a:gd name="T31" fmla="*/ 2988 h 76200"/>
                <a:gd name="T32" fmla="*/ 51943 w 102870"/>
                <a:gd name="T33" fmla="*/ 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51307" y="0"/>
                  </a:moveTo>
                  <a:lnTo>
                    <a:pt x="31343" y="2988"/>
                  </a:lnTo>
                  <a:lnTo>
                    <a:pt x="15033" y="11144"/>
                  </a:lnTo>
                  <a:lnTo>
                    <a:pt x="4034" y="23252"/>
                  </a:lnTo>
                  <a:lnTo>
                    <a:pt x="0" y="38100"/>
                  </a:lnTo>
                  <a:lnTo>
                    <a:pt x="4034" y="52947"/>
                  </a:lnTo>
                  <a:lnTo>
                    <a:pt x="15033" y="65055"/>
                  </a:lnTo>
                  <a:lnTo>
                    <a:pt x="31343" y="73211"/>
                  </a:lnTo>
                  <a:lnTo>
                    <a:pt x="51307" y="76200"/>
                  </a:lnTo>
                  <a:lnTo>
                    <a:pt x="71346" y="73211"/>
                  </a:lnTo>
                  <a:lnTo>
                    <a:pt x="87693" y="65055"/>
                  </a:lnTo>
                  <a:lnTo>
                    <a:pt x="98706" y="52947"/>
                  </a:lnTo>
                  <a:lnTo>
                    <a:pt x="102743" y="38100"/>
                  </a:lnTo>
                  <a:lnTo>
                    <a:pt x="98706" y="23252"/>
                  </a:lnTo>
                  <a:lnTo>
                    <a:pt x="87693" y="11144"/>
                  </a:lnTo>
                  <a:lnTo>
                    <a:pt x="71346" y="2988"/>
                  </a:lnTo>
                  <a:lnTo>
                    <a:pt x="51307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4" name="object 21"/>
            <p:cNvSpPr>
              <a:spLocks/>
            </p:cNvSpPr>
            <p:nvPr/>
          </p:nvSpPr>
          <p:spPr bwMode="auto">
            <a:xfrm>
              <a:off x="4357786" y="2112574"/>
              <a:ext cx="65011" cy="48013"/>
            </a:xfrm>
            <a:custGeom>
              <a:avLst/>
              <a:gdLst>
                <a:gd name="T0" fmla="*/ 0 w 102870"/>
                <a:gd name="T1" fmla="*/ 38100 h 76200"/>
                <a:gd name="T2" fmla="*/ 4084 w 102870"/>
                <a:gd name="T3" fmla="*/ 23252 h 76200"/>
                <a:gd name="T4" fmla="*/ 15219 w 102870"/>
                <a:gd name="T5" fmla="*/ 11144 h 76200"/>
                <a:gd name="T6" fmla="*/ 31731 w 102870"/>
                <a:gd name="T7" fmla="*/ 2988 h 76200"/>
                <a:gd name="T8" fmla="*/ 51943 w 102870"/>
                <a:gd name="T9" fmla="*/ 0 h 76200"/>
                <a:gd name="T10" fmla="*/ 72230 w 102870"/>
                <a:gd name="T11" fmla="*/ 2988 h 76200"/>
                <a:gd name="T12" fmla="*/ 88779 w 102870"/>
                <a:gd name="T13" fmla="*/ 11144 h 76200"/>
                <a:gd name="T14" fmla="*/ 99928 w 102870"/>
                <a:gd name="T15" fmla="*/ 23252 h 76200"/>
                <a:gd name="T16" fmla="*/ 104017 w 102870"/>
                <a:gd name="T17" fmla="*/ 38100 h 76200"/>
                <a:gd name="T18" fmla="*/ 99928 w 102870"/>
                <a:gd name="T19" fmla="*/ 52947 h 76200"/>
                <a:gd name="T20" fmla="*/ 88779 w 102870"/>
                <a:gd name="T21" fmla="*/ 65055 h 76200"/>
                <a:gd name="T22" fmla="*/ 72230 w 102870"/>
                <a:gd name="T23" fmla="*/ 73211 h 76200"/>
                <a:gd name="T24" fmla="*/ 51943 w 102870"/>
                <a:gd name="T25" fmla="*/ 76200 h 76200"/>
                <a:gd name="T26" fmla="*/ 31731 w 102870"/>
                <a:gd name="T27" fmla="*/ 73211 h 76200"/>
                <a:gd name="T28" fmla="*/ 15219 w 102870"/>
                <a:gd name="T29" fmla="*/ 65055 h 76200"/>
                <a:gd name="T30" fmla="*/ 4084 w 102870"/>
                <a:gd name="T31" fmla="*/ 52947 h 76200"/>
                <a:gd name="T32" fmla="*/ 0 w 102870"/>
                <a:gd name="T33" fmla="*/ 3810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0" y="38100"/>
                  </a:moveTo>
                  <a:lnTo>
                    <a:pt x="4034" y="23252"/>
                  </a:lnTo>
                  <a:lnTo>
                    <a:pt x="15033" y="11144"/>
                  </a:lnTo>
                  <a:lnTo>
                    <a:pt x="31343" y="2988"/>
                  </a:lnTo>
                  <a:lnTo>
                    <a:pt x="51307" y="0"/>
                  </a:lnTo>
                  <a:lnTo>
                    <a:pt x="71346" y="2988"/>
                  </a:lnTo>
                  <a:lnTo>
                    <a:pt x="87693" y="11144"/>
                  </a:lnTo>
                  <a:lnTo>
                    <a:pt x="98706" y="23252"/>
                  </a:lnTo>
                  <a:lnTo>
                    <a:pt x="102743" y="38100"/>
                  </a:lnTo>
                  <a:lnTo>
                    <a:pt x="98706" y="52947"/>
                  </a:lnTo>
                  <a:lnTo>
                    <a:pt x="87693" y="65055"/>
                  </a:lnTo>
                  <a:lnTo>
                    <a:pt x="71346" y="73211"/>
                  </a:lnTo>
                  <a:lnTo>
                    <a:pt x="51307" y="76200"/>
                  </a:lnTo>
                  <a:lnTo>
                    <a:pt x="31343" y="73211"/>
                  </a:lnTo>
                  <a:lnTo>
                    <a:pt x="15033" y="65055"/>
                  </a:lnTo>
                  <a:lnTo>
                    <a:pt x="4034" y="52947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5" name="object 22"/>
            <p:cNvSpPr>
              <a:spLocks/>
            </p:cNvSpPr>
            <p:nvPr/>
          </p:nvSpPr>
          <p:spPr bwMode="auto">
            <a:xfrm>
              <a:off x="4519815" y="2112574"/>
              <a:ext cx="65011" cy="48013"/>
            </a:xfrm>
            <a:custGeom>
              <a:avLst/>
              <a:gdLst>
                <a:gd name="T0" fmla="*/ 51943 w 102870"/>
                <a:gd name="T1" fmla="*/ 0 h 76200"/>
                <a:gd name="T2" fmla="*/ 31731 w 102870"/>
                <a:gd name="T3" fmla="*/ 2988 h 76200"/>
                <a:gd name="T4" fmla="*/ 15219 w 102870"/>
                <a:gd name="T5" fmla="*/ 11144 h 76200"/>
                <a:gd name="T6" fmla="*/ 4084 w 102870"/>
                <a:gd name="T7" fmla="*/ 23252 h 76200"/>
                <a:gd name="T8" fmla="*/ 0 w 102870"/>
                <a:gd name="T9" fmla="*/ 38100 h 76200"/>
                <a:gd name="T10" fmla="*/ 4084 w 102870"/>
                <a:gd name="T11" fmla="*/ 52947 h 76200"/>
                <a:gd name="T12" fmla="*/ 15219 w 102870"/>
                <a:gd name="T13" fmla="*/ 65055 h 76200"/>
                <a:gd name="T14" fmla="*/ 31731 w 102870"/>
                <a:gd name="T15" fmla="*/ 73211 h 76200"/>
                <a:gd name="T16" fmla="*/ 51943 w 102870"/>
                <a:gd name="T17" fmla="*/ 76200 h 76200"/>
                <a:gd name="T18" fmla="*/ 72155 w 102870"/>
                <a:gd name="T19" fmla="*/ 73211 h 76200"/>
                <a:gd name="T20" fmla="*/ 88667 w 102870"/>
                <a:gd name="T21" fmla="*/ 65055 h 76200"/>
                <a:gd name="T22" fmla="*/ 99803 w 102870"/>
                <a:gd name="T23" fmla="*/ 52947 h 76200"/>
                <a:gd name="T24" fmla="*/ 103885 w 102870"/>
                <a:gd name="T25" fmla="*/ 38100 h 76200"/>
                <a:gd name="T26" fmla="*/ 99803 w 102870"/>
                <a:gd name="T27" fmla="*/ 23252 h 76200"/>
                <a:gd name="T28" fmla="*/ 88667 w 102870"/>
                <a:gd name="T29" fmla="*/ 11144 h 76200"/>
                <a:gd name="T30" fmla="*/ 72155 w 102870"/>
                <a:gd name="T31" fmla="*/ 2988 h 76200"/>
                <a:gd name="T32" fmla="*/ 51943 w 102870"/>
                <a:gd name="T33" fmla="*/ 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51307" y="0"/>
                  </a:moveTo>
                  <a:lnTo>
                    <a:pt x="31343" y="2988"/>
                  </a:lnTo>
                  <a:lnTo>
                    <a:pt x="15033" y="11144"/>
                  </a:lnTo>
                  <a:lnTo>
                    <a:pt x="4034" y="23252"/>
                  </a:lnTo>
                  <a:lnTo>
                    <a:pt x="0" y="38100"/>
                  </a:lnTo>
                  <a:lnTo>
                    <a:pt x="4034" y="52947"/>
                  </a:lnTo>
                  <a:lnTo>
                    <a:pt x="15033" y="65055"/>
                  </a:lnTo>
                  <a:lnTo>
                    <a:pt x="31343" y="73211"/>
                  </a:lnTo>
                  <a:lnTo>
                    <a:pt x="51307" y="76200"/>
                  </a:lnTo>
                  <a:lnTo>
                    <a:pt x="71272" y="73211"/>
                  </a:lnTo>
                  <a:lnTo>
                    <a:pt x="87582" y="65055"/>
                  </a:lnTo>
                  <a:lnTo>
                    <a:pt x="98581" y="52947"/>
                  </a:lnTo>
                  <a:lnTo>
                    <a:pt x="102615" y="38100"/>
                  </a:lnTo>
                  <a:lnTo>
                    <a:pt x="98581" y="23252"/>
                  </a:lnTo>
                  <a:lnTo>
                    <a:pt x="87582" y="11144"/>
                  </a:lnTo>
                  <a:lnTo>
                    <a:pt x="71272" y="2988"/>
                  </a:lnTo>
                  <a:lnTo>
                    <a:pt x="51307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6" name="object 23"/>
            <p:cNvSpPr>
              <a:spLocks/>
            </p:cNvSpPr>
            <p:nvPr/>
          </p:nvSpPr>
          <p:spPr bwMode="auto">
            <a:xfrm>
              <a:off x="4519815" y="2112574"/>
              <a:ext cx="65011" cy="48013"/>
            </a:xfrm>
            <a:custGeom>
              <a:avLst/>
              <a:gdLst>
                <a:gd name="T0" fmla="*/ 0 w 102870"/>
                <a:gd name="T1" fmla="*/ 38100 h 76200"/>
                <a:gd name="T2" fmla="*/ 4084 w 102870"/>
                <a:gd name="T3" fmla="*/ 23252 h 76200"/>
                <a:gd name="T4" fmla="*/ 15219 w 102870"/>
                <a:gd name="T5" fmla="*/ 11144 h 76200"/>
                <a:gd name="T6" fmla="*/ 31731 w 102870"/>
                <a:gd name="T7" fmla="*/ 2988 h 76200"/>
                <a:gd name="T8" fmla="*/ 51943 w 102870"/>
                <a:gd name="T9" fmla="*/ 0 h 76200"/>
                <a:gd name="T10" fmla="*/ 72155 w 102870"/>
                <a:gd name="T11" fmla="*/ 2988 h 76200"/>
                <a:gd name="T12" fmla="*/ 88667 w 102870"/>
                <a:gd name="T13" fmla="*/ 11144 h 76200"/>
                <a:gd name="T14" fmla="*/ 99803 w 102870"/>
                <a:gd name="T15" fmla="*/ 23252 h 76200"/>
                <a:gd name="T16" fmla="*/ 103885 w 102870"/>
                <a:gd name="T17" fmla="*/ 38100 h 76200"/>
                <a:gd name="T18" fmla="*/ 99803 w 102870"/>
                <a:gd name="T19" fmla="*/ 52947 h 76200"/>
                <a:gd name="T20" fmla="*/ 88667 w 102870"/>
                <a:gd name="T21" fmla="*/ 65055 h 76200"/>
                <a:gd name="T22" fmla="*/ 72155 w 102870"/>
                <a:gd name="T23" fmla="*/ 73211 h 76200"/>
                <a:gd name="T24" fmla="*/ 51943 w 102870"/>
                <a:gd name="T25" fmla="*/ 76200 h 76200"/>
                <a:gd name="T26" fmla="*/ 31731 w 102870"/>
                <a:gd name="T27" fmla="*/ 73211 h 76200"/>
                <a:gd name="T28" fmla="*/ 15219 w 102870"/>
                <a:gd name="T29" fmla="*/ 65055 h 76200"/>
                <a:gd name="T30" fmla="*/ 4084 w 102870"/>
                <a:gd name="T31" fmla="*/ 52947 h 76200"/>
                <a:gd name="T32" fmla="*/ 0 w 102870"/>
                <a:gd name="T33" fmla="*/ 3810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0" y="38100"/>
                  </a:moveTo>
                  <a:lnTo>
                    <a:pt x="4034" y="23252"/>
                  </a:lnTo>
                  <a:lnTo>
                    <a:pt x="15033" y="11144"/>
                  </a:lnTo>
                  <a:lnTo>
                    <a:pt x="31343" y="2988"/>
                  </a:lnTo>
                  <a:lnTo>
                    <a:pt x="51307" y="0"/>
                  </a:lnTo>
                  <a:lnTo>
                    <a:pt x="71272" y="2988"/>
                  </a:lnTo>
                  <a:lnTo>
                    <a:pt x="87582" y="11144"/>
                  </a:lnTo>
                  <a:lnTo>
                    <a:pt x="98581" y="23252"/>
                  </a:lnTo>
                  <a:lnTo>
                    <a:pt x="102615" y="38100"/>
                  </a:lnTo>
                  <a:lnTo>
                    <a:pt x="98581" y="52947"/>
                  </a:lnTo>
                  <a:lnTo>
                    <a:pt x="87582" y="65055"/>
                  </a:lnTo>
                  <a:lnTo>
                    <a:pt x="71272" y="73211"/>
                  </a:lnTo>
                  <a:lnTo>
                    <a:pt x="51307" y="76200"/>
                  </a:lnTo>
                  <a:lnTo>
                    <a:pt x="31343" y="73211"/>
                  </a:lnTo>
                  <a:lnTo>
                    <a:pt x="15033" y="65055"/>
                  </a:lnTo>
                  <a:lnTo>
                    <a:pt x="4034" y="52947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7" name="object 24"/>
            <p:cNvSpPr>
              <a:spLocks/>
            </p:cNvSpPr>
            <p:nvPr/>
          </p:nvSpPr>
          <p:spPr bwMode="auto">
            <a:xfrm>
              <a:off x="4098738" y="2136581"/>
              <a:ext cx="485088" cy="0"/>
            </a:xfrm>
            <a:custGeom>
              <a:avLst/>
              <a:gdLst>
                <a:gd name="T0" fmla="*/ 0 w 770254"/>
                <a:gd name="T1" fmla="*/ 768990 w 77025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770254">
                  <a:moveTo>
                    <a:pt x="0" y="0"/>
                  </a:moveTo>
                  <a:lnTo>
                    <a:pt x="770254" y="0"/>
                  </a:lnTo>
                </a:path>
              </a:pathLst>
            </a:custGeom>
            <a:noFill/>
            <a:ln w="9525">
              <a:solidFill>
                <a:srgbClr val="497DB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grpSp>
          <p:nvGrpSpPr>
            <p:cNvPr id="148" name="Группа 147"/>
            <p:cNvGrpSpPr/>
            <p:nvPr/>
          </p:nvGrpSpPr>
          <p:grpSpPr>
            <a:xfrm>
              <a:off x="4254267" y="1901182"/>
              <a:ext cx="885159" cy="62017"/>
              <a:chOff x="2333421" y="1824496"/>
              <a:chExt cx="885159" cy="62017"/>
            </a:xfrm>
          </p:grpSpPr>
          <p:sp>
            <p:nvSpPr>
              <p:cNvPr id="160" name="object 25"/>
              <p:cNvSpPr>
                <a:spLocks/>
              </p:cNvSpPr>
              <p:nvPr/>
            </p:nvSpPr>
            <p:spPr bwMode="auto">
              <a:xfrm>
                <a:off x="2371427" y="1824496"/>
                <a:ext cx="39007" cy="62017"/>
              </a:xfrm>
              <a:custGeom>
                <a:avLst/>
                <a:gdLst>
                  <a:gd name="T0" fmla="*/ 31242 w 61595"/>
                  <a:gd name="T1" fmla="*/ 0 h 99060"/>
                  <a:gd name="T2" fmla="*/ 19086 w 61595"/>
                  <a:gd name="T3" fmla="*/ 3780 h 99060"/>
                  <a:gd name="T4" fmla="*/ 9155 w 61595"/>
                  <a:gd name="T5" fmla="*/ 14094 h 99060"/>
                  <a:gd name="T6" fmla="*/ 2457 w 61595"/>
                  <a:gd name="T7" fmla="*/ 29398 h 99060"/>
                  <a:gd name="T8" fmla="*/ 0 w 61595"/>
                  <a:gd name="T9" fmla="*/ 48146 h 99060"/>
                  <a:gd name="T10" fmla="*/ 2457 w 61595"/>
                  <a:gd name="T11" fmla="*/ 66917 h 99060"/>
                  <a:gd name="T12" fmla="*/ 9155 w 61595"/>
                  <a:gd name="T13" fmla="*/ 82263 h 99060"/>
                  <a:gd name="T14" fmla="*/ 19086 w 61595"/>
                  <a:gd name="T15" fmla="*/ 92620 h 99060"/>
                  <a:gd name="T16" fmla="*/ 31242 w 61595"/>
                  <a:gd name="T17" fmla="*/ 96421 h 99060"/>
                  <a:gd name="T18" fmla="*/ 43322 w 61595"/>
                  <a:gd name="T19" fmla="*/ 92620 h 99060"/>
                  <a:gd name="T20" fmla="*/ 53214 w 61595"/>
                  <a:gd name="T21" fmla="*/ 82263 h 99060"/>
                  <a:gd name="T22" fmla="*/ 59899 w 61595"/>
                  <a:gd name="T23" fmla="*/ 66917 h 99060"/>
                  <a:gd name="T24" fmla="*/ 62354 w 61595"/>
                  <a:gd name="T25" fmla="*/ 48146 h 99060"/>
                  <a:gd name="T26" fmla="*/ 59899 w 61595"/>
                  <a:gd name="T27" fmla="*/ 29398 h 99060"/>
                  <a:gd name="T28" fmla="*/ 53214 w 61595"/>
                  <a:gd name="T29" fmla="*/ 14094 h 99060"/>
                  <a:gd name="T30" fmla="*/ 43322 w 61595"/>
                  <a:gd name="T31" fmla="*/ 3780 h 99060"/>
                  <a:gd name="T32" fmla="*/ 31242 w 61595"/>
                  <a:gd name="T33" fmla="*/ 0 h 990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595" h="99060">
                    <a:moveTo>
                      <a:pt x="30607" y="0"/>
                    </a:moveTo>
                    <a:lnTo>
                      <a:pt x="18698" y="3879"/>
                    </a:lnTo>
                    <a:lnTo>
                      <a:pt x="8969" y="14462"/>
                    </a:lnTo>
                    <a:lnTo>
                      <a:pt x="2407" y="30164"/>
                    </a:lnTo>
                    <a:lnTo>
                      <a:pt x="0" y="49402"/>
                    </a:lnTo>
                    <a:lnTo>
                      <a:pt x="2407" y="68661"/>
                    </a:lnTo>
                    <a:lnTo>
                      <a:pt x="8969" y="84407"/>
                    </a:lnTo>
                    <a:lnTo>
                      <a:pt x="18698" y="95033"/>
                    </a:lnTo>
                    <a:lnTo>
                      <a:pt x="30607" y="98933"/>
                    </a:lnTo>
                    <a:lnTo>
                      <a:pt x="42441" y="95033"/>
                    </a:lnTo>
                    <a:lnTo>
                      <a:pt x="52133" y="84407"/>
                    </a:lnTo>
                    <a:lnTo>
                      <a:pt x="58681" y="68661"/>
                    </a:lnTo>
                    <a:lnTo>
                      <a:pt x="61087" y="49402"/>
                    </a:lnTo>
                    <a:lnTo>
                      <a:pt x="58681" y="30164"/>
                    </a:lnTo>
                    <a:lnTo>
                      <a:pt x="52133" y="14462"/>
                    </a:lnTo>
                    <a:lnTo>
                      <a:pt x="42441" y="3879"/>
                    </a:lnTo>
                    <a:lnTo>
                      <a:pt x="30607" y="0"/>
                    </a:lnTo>
                    <a:close/>
                  </a:path>
                </a:pathLst>
              </a:custGeom>
              <a:solidFill>
                <a:srgbClr val="4F8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161" name="object 26"/>
              <p:cNvSpPr>
                <a:spLocks/>
              </p:cNvSpPr>
              <p:nvPr/>
            </p:nvSpPr>
            <p:spPr bwMode="auto">
              <a:xfrm>
                <a:off x="2371427" y="1824496"/>
                <a:ext cx="39007" cy="62017"/>
              </a:xfrm>
              <a:custGeom>
                <a:avLst/>
                <a:gdLst>
                  <a:gd name="T0" fmla="*/ 0 w 61595"/>
                  <a:gd name="T1" fmla="*/ 48146 h 99060"/>
                  <a:gd name="T2" fmla="*/ 2457 w 61595"/>
                  <a:gd name="T3" fmla="*/ 29398 h 99060"/>
                  <a:gd name="T4" fmla="*/ 9155 w 61595"/>
                  <a:gd name="T5" fmla="*/ 14094 h 99060"/>
                  <a:gd name="T6" fmla="*/ 19086 w 61595"/>
                  <a:gd name="T7" fmla="*/ 3780 h 99060"/>
                  <a:gd name="T8" fmla="*/ 31242 w 61595"/>
                  <a:gd name="T9" fmla="*/ 0 h 99060"/>
                  <a:gd name="T10" fmla="*/ 43322 w 61595"/>
                  <a:gd name="T11" fmla="*/ 3780 h 99060"/>
                  <a:gd name="T12" fmla="*/ 53214 w 61595"/>
                  <a:gd name="T13" fmla="*/ 14094 h 99060"/>
                  <a:gd name="T14" fmla="*/ 59899 w 61595"/>
                  <a:gd name="T15" fmla="*/ 29398 h 99060"/>
                  <a:gd name="T16" fmla="*/ 62354 w 61595"/>
                  <a:gd name="T17" fmla="*/ 48146 h 99060"/>
                  <a:gd name="T18" fmla="*/ 59899 w 61595"/>
                  <a:gd name="T19" fmla="*/ 66917 h 99060"/>
                  <a:gd name="T20" fmla="*/ 53214 w 61595"/>
                  <a:gd name="T21" fmla="*/ 82263 h 99060"/>
                  <a:gd name="T22" fmla="*/ 43322 w 61595"/>
                  <a:gd name="T23" fmla="*/ 92620 h 99060"/>
                  <a:gd name="T24" fmla="*/ 31242 w 61595"/>
                  <a:gd name="T25" fmla="*/ 96421 h 99060"/>
                  <a:gd name="T26" fmla="*/ 19086 w 61595"/>
                  <a:gd name="T27" fmla="*/ 92620 h 99060"/>
                  <a:gd name="T28" fmla="*/ 9155 w 61595"/>
                  <a:gd name="T29" fmla="*/ 82263 h 99060"/>
                  <a:gd name="T30" fmla="*/ 2457 w 61595"/>
                  <a:gd name="T31" fmla="*/ 66917 h 99060"/>
                  <a:gd name="T32" fmla="*/ 0 w 61595"/>
                  <a:gd name="T33" fmla="*/ 48146 h 990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595" h="99060">
                    <a:moveTo>
                      <a:pt x="0" y="49402"/>
                    </a:moveTo>
                    <a:lnTo>
                      <a:pt x="2407" y="30164"/>
                    </a:lnTo>
                    <a:lnTo>
                      <a:pt x="8969" y="14462"/>
                    </a:lnTo>
                    <a:lnTo>
                      <a:pt x="18698" y="3879"/>
                    </a:lnTo>
                    <a:lnTo>
                      <a:pt x="30607" y="0"/>
                    </a:lnTo>
                    <a:lnTo>
                      <a:pt x="42441" y="3879"/>
                    </a:lnTo>
                    <a:lnTo>
                      <a:pt x="52133" y="14462"/>
                    </a:lnTo>
                    <a:lnTo>
                      <a:pt x="58681" y="30164"/>
                    </a:lnTo>
                    <a:lnTo>
                      <a:pt x="61087" y="49402"/>
                    </a:lnTo>
                    <a:lnTo>
                      <a:pt x="58681" y="68661"/>
                    </a:lnTo>
                    <a:lnTo>
                      <a:pt x="52133" y="84407"/>
                    </a:lnTo>
                    <a:lnTo>
                      <a:pt x="42441" y="95033"/>
                    </a:lnTo>
                    <a:lnTo>
                      <a:pt x="30607" y="98933"/>
                    </a:lnTo>
                    <a:lnTo>
                      <a:pt x="18698" y="95033"/>
                    </a:lnTo>
                    <a:lnTo>
                      <a:pt x="8969" y="84407"/>
                    </a:lnTo>
                    <a:lnTo>
                      <a:pt x="2407" y="68661"/>
                    </a:lnTo>
                    <a:lnTo>
                      <a:pt x="0" y="49402"/>
                    </a:lnTo>
                    <a:close/>
                  </a:path>
                </a:pathLst>
              </a:custGeom>
              <a:noFill/>
              <a:ln w="25400">
                <a:solidFill>
                  <a:srgbClr val="385D8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162" name="object 27"/>
              <p:cNvSpPr>
                <a:spLocks/>
              </p:cNvSpPr>
              <p:nvPr/>
            </p:nvSpPr>
            <p:spPr bwMode="auto">
              <a:xfrm>
                <a:off x="2467445" y="1824496"/>
                <a:ext cx="39007" cy="62017"/>
              </a:xfrm>
              <a:custGeom>
                <a:avLst/>
                <a:gdLst>
                  <a:gd name="T0" fmla="*/ 31241 w 61595"/>
                  <a:gd name="T1" fmla="*/ 0 h 99060"/>
                  <a:gd name="T2" fmla="*/ 19086 w 61595"/>
                  <a:gd name="T3" fmla="*/ 3780 h 99060"/>
                  <a:gd name="T4" fmla="*/ 9155 w 61595"/>
                  <a:gd name="T5" fmla="*/ 14094 h 99060"/>
                  <a:gd name="T6" fmla="*/ 2457 w 61595"/>
                  <a:gd name="T7" fmla="*/ 29398 h 99060"/>
                  <a:gd name="T8" fmla="*/ 0 w 61595"/>
                  <a:gd name="T9" fmla="*/ 48146 h 99060"/>
                  <a:gd name="T10" fmla="*/ 2457 w 61595"/>
                  <a:gd name="T11" fmla="*/ 66917 h 99060"/>
                  <a:gd name="T12" fmla="*/ 9155 w 61595"/>
                  <a:gd name="T13" fmla="*/ 82263 h 99060"/>
                  <a:gd name="T14" fmla="*/ 19086 w 61595"/>
                  <a:gd name="T15" fmla="*/ 92620 h 99060"/>
                  <a:gd name="T16" fmla="*/ 31241 w 61595"/>
                  <a:gd name="T17" fmla="*/ 96421 h 99060"/>
                  <a:gd name="T18" fmla="*/ 43377 w 61595"/>
                  <a:gd name="T19" fmla="*/ 92620 h 99060"/>
                  <a:gd name="T20" fmla="*/ 53264 w 61595"/>
                  <a:gd name="T21" fmla="*/ 82263 h 99060"/>
                  <a:gd name="T22" fmla="*/ 59917 w 61595"/>
                  <a:gd name="T23" fmla="*/ 66917 h 99060"/>
                  <a:gd name="T24" fmla="*/ 62354 w 61595"/>
                  <a:gd name="T25" fmla="*/ 48146 h 99060"/>
                  <a:gd name="T26" fmla="*/ 59917 w 61595"/>
                  <a:gd name="T27" fmla="*/ 29398 h 99060"/>
                  <a:gd name="T28" fmla="*/ 53264 w 61595"/>
                  <a:gd name="T29" fmla="*/ 14094 h 99060"/>
                  <a:gd name="T30" fmla="*/ 43377 w 61595"/>
                  <a:gd name="T31" fmla="*/ 3780 h 99060"/>
                  <a:gd name="T32" fmla="*/ 31241 w 61595"/>
                  <a:gd name="T33" fmla="*/ 0 h 990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595" h="99060">
                    <a:moveTo>
                      <a:pt x="30606" y="0"/>
                    </a:moveTo>
                    <a:lnTo>
                      <a:pt x="18698" y="3879"/>
                    </a:lnTo>
                    <a:lnTo>
                      <a:pt x="8969" y="14462"/>
                    </a:lnTo>
                    <a:lnTo>
                      <a:pt x="2407" y="30164"/>
                    </a:lnTo>
                    <a:lnTo>
                      <a:pt x="0" y="49402"/>
                    </a:lnTo>
                    <a:lnTo>
                      <a:pt x="2407" y="68661"/>
                    </a:lnTo>
                    <a:lnTo>
                      <a:pt x="8969" y="84407"/>
                    </a:lnTo>
                    <a:lnTo>
                      <a:pt x="18698" y="95033"/>
                    </a:lnTo>
                    <a:lnTo>
                      <a:pt x="30606" y="98933"/>
                    </a:lnTo>
                    <a:lnTo>
                      <a:pt x="42495" y="95033"/>
                    </a:lnTo>
                    <a:lnTo>
                      <a:pt x="52181" y="84407"/>
                    </a:lnTo>
                    <a:lnTo>
                      <a:pt x="58699" y="68661"/>
                    </a:lnTo>
                    <a:lnTo>
                      <a:pt x="61087" y="49402"/>
                    </a:lnTo>
                    <a:lnTo>
                      <a:pt x="58699" y="30164"/>
                    </a:lnTo>
                    <a:lnTo>
                      <a:pt x="52181" y="14462"/>
                    </a:lnTo>
                    <a:lnTo>
                      <a:pt x="42495" y="3879"/>
                    </a:lnTo>
                    <a:lnTo>
                      <a:pt x="30606" y="0"/>
                    </a:lnTo>
                    <a:close/>
                  </a:path>
                </a:pathLst>
              </a:custGeom>
              <a:solidFill>
                <a:srgbClr val="4F8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163" name="object 28"/>
              <p:cNvSpPr>
                <a:spLocks/>
              </p:cNvSpPr>
              <p:nvPr/>
            </p:nvSpPr>
            <p:spPr bwMode="auto">
              <a:xfrm>
                <a:off x="2467445" y="1824496"/>
                <a:ext cx="39007" cy="62017"/>
              </a:xfrm>
              <a:custGeom>
                <a:avLst/>
                <a:gdLst>
                  <a:gd name="T0" fmla="*/ 0 w 61595"/>
                  <a:gd name="T1" fmla="*/ 48146 h 99060"/>
                  <a:gd name="T2" fmla="*/ 2457 w 61595"/>
                  <a:gd name="T3" fmla="*/ 29398 h 99060"/>
                  <a:gd name="T4" fmla="*/ 9155 w 61595"/>
                  <a:gd name="T5" fmla="*/ 14094 h 99060"/>
                  <a:gd name="T6" fmla="*/ 19086 w 61595"/>
                  <a:gd name="T7" fmla="*/ 3780 h 99060"/>
                  <a:gd name="T8" fmla="*/ 31241 w 61595"/>
                  <a:gd name="T9" fmla="*/ 0 h 99060"/>
                  <a:gd name="T10" fmla="*/ 43377 w 61595"/>
                  <a:gd name="T11" fmla="*/ 3780 h 99060"/>
                  <a:gd name="T12" fmla="*/ 53264 w 61595"/>
                  <a:gd name="T13" fmla="*/ 14094 h 99060"/>
                  <a:gd name="T14" fmla="*/ 59917 w 61595"/>
                  <a:gd name="T15" fmla="*/ 29398 h 99060"/>
                  <a:gd name="T16" fmla="*/ 62354 w 61595"/>
                  <a:gd name="T17" fmla="*/ 48146 h 99060"/>
                  <a:gd name="T18" fmla="*/ 59917 w 61595"/>
                  <a:gd name="T19" fmla="*/ 66917 h 99060"/>
                  <a:gd name="T20" fmla="*/ 53264 w 61595"/>
                  <a:gd name="T21" fmla="*/ 82263 h 99060"/>
                  <a:gd name="T22" fmla="*/ 43377 w 61595"/>
                  <a:gd name="T23" fmla="*/ 92620 h 99060"/>
                  <a:gd name="T24" fmla="*/ 31241 w 61595"/>
                  <a:gd name="T25" fmla="*/ 96421 h 99060"/>
                  <a:gd name="T26" fmla="*/ 19086 w 61595"/>
                  <a:gd name="T27" fmla="*/ 92620 h 99060"/>
                  <a:gd name="T28" fmla="*/ 9155 w 61595"/>
                  <a:gd name="T29" fmla="*/ 82263 h 99060"/>
                  <a:gd name="T30" fmla="*/ 2457 w 61595"/>
                  <a:gd name="T31" fmla="*/ 66917 h 99060"/>
                  <a:gd name="T32" fmla="*/ 0 w 61595"/>
                  <a:gd name="T33" fmla="*/ 48146 h 990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595" h="99060">
                    <a:moveTo>
                      <a:pt x="0" y="49402"/>
                    </a:moveTo>
                    <a:lnTo>
                      <a:pt x="2407" y="30164"/>
                    </a:lnTo>
                    <a:lnTo>
                      <a:pt x="8969" y="14462"/>
                    </a:lnTo>
                    <a:lnTo>
                      <a:pt x="18698" y="3879"/>
                    </a:lnTo>
                    <a:lnTo>
                      <a:pt x="30606" y="0"/>
                    </a:lnTo>
                    <a:lnTo>
                      <a:pt x="42495" y="3879"/>
                    </a:lnTo>
                    <a:lnTo>
                      <a:pt x="52181" y="14462"/>
                    </a:lnTo>
                    <a:lnTo>
                      <a:pt x="58699" y="30164"/>
                    </a:lnTo>
                    <a:lnTo>
                      <a:pt x="61087" y="49402"/>
                    </a:lnTo>
                    <a:lnTo>
                      <a:pt x="58699" y="68661"/>
                    </a:lnTo>
                    <a:lnTo>
                      <a:pt x="52181" y="84407"/>
                    </a:lnTo>
                    <a:lnTo>
                      <a:pt x="42495" y="95033"/>
                    </a:lnTo>
                    <a:lnTo>
                      <a:pt x="30606" y="98933"/>
                    </a:lnTo>
                    <a:lnTo>
                      <a:pt x="18698" y="95033"/>
                    </a:lnTo>
                    <a:lnTo>
                      <a:pt x="8969" y="84407"/>
                    </a:lnTo>
                    <a:lnTo>
                      <a:pt x="2407" y="68661"/>
                    </a:lnTo>
                    <a:lnTo>
                      <a:pt x="0" y="49402"/>
                    </a:lnTo>
                    <a:close/>
                  </a:path>
                </a:pathLst>
              </a:custGeom>
              <a:noFill/>
              <a:ln w="25400">
                <a:solidFill>
                  <a:srgbClr val="385D8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164" name="object 29"/>
              <p:cNvSpPr>
                <a:spLocks/>
              </p:cNvSpPr>
              <p:nvPr/>
            </p:nvSpPr>
            <p:spPr bwMode="auto">
              <a:xfrm>
                <a:off x="2564462" y="1824496"/>
                <a:ext cx="38007" cy="62017"/>
              </a:xfrm>
              <a:custGeom>
                <a:avLst/>
                <a:gdLst>
                  <a:gd name="T0" fmla="*/ 28043 w 61595"/>
                  <a:gd name="T1" fmla="*/ 0 h 99060"/>
                  <a:gd name="T2" fmla="*/ 17105 w 61595"/>
                  <a:gd name="T3" fmla="*/ 3780 h 99060"/>
                  <a:gd name="T4" fmla="*/ 8193 w 61595"/>
                  <a:gd name="T5" fmla="*/ 14094 h 99060"/>
                  <a:gd name="T6" fmla="*/ 2197 w 61595"/>
                  <a:gd name="T7" fmla="*/ 29398 h 99060"/>
                  <a:gd name="T8" fmla="*/ 0 w 61595"/>
                  <a:gd name="T9" fmla="*/ 48146 h 99060"/>
                  <a:gd name="T10" fmla="*/ 2197 w 61595"/>
                  <a:gd name="T11" fmla="*/ 66917 h 99060"/>
                  <a:gd name="T12" fmla="*/ 8193 w 61595"/>
                  <a:gd name="T13" fmla="*/ 82263 h 99060"/>
                  <a:gd name="T14" fmla="*/ 17105 w 61595"/>
                  <a:gd name="T15" fmla="*/ 92620 h 99060"/>
                  <a:gd name="T16" fmla="*/ 28043 w 61595"/>
                  <a:gd name="T17" fmla="*/ 96421 h 99060"/>
                  <a:gd name="T18" fmla="*/ 38999 w 61595"/>
                  <a:gd name="T19" fmla="*/ 92620 h 99060"/>
                  <a:gd name="T20" fmla="*/ 47950 w 61595"/>
                  <a:gd name="T21" fmla="*/ 82263 h 99060"/>
                  <a:gd name="T22" fmla="*/ 53987 w 61595"/>
                  <a:gd name="T23" fmla="*/ 66917 h 99060"/>
                  <a:gd name="T24" fmla="*/ 56202 w 61595"/>
                  <a:gd name="T25" fmla="*/ 48146 h 99060"/>
                  <a:gd name="T26" fmla="*/ 53987 w 61595"/>
                  <a:gd name="T27" fmla="*/ 29398 h 99060"/>
                  <a:gd name="T28" fmla="*/ 47950 w 61595"/>
                  <a:gd name="T29" fmla="*/ 14094 h 99060"/>
                  <a:gd name="T30" fmla="*/ 38999 w 61595"/>
                  <a:gd name="T31" fmla="*/ 3780 h 99060"/>
                  <a:gd name="T32" fmla="*/ 28043 w 61595"/>
                  <a:gd name="T33" fmla="*/ 0 h 990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595" h="99060">
                    <a:moveTo>
                      <a:pt x="30479" y="0"/>
                    </a:moveTo>
                    <a:lnTo>
                      <a:pt x="18591" y="3879"/>
                    </a:lnTo>
                    <a:lnTo>
                      <a:pt x="8905" y="14462"/>
                    </a:lnTo>
                    <a:lnTo>
                      <a:pt x="2387" y="30164"/>
                    </a:lnTo>
                    <a:lnTo>
                      <a:pt x="0" y="49402"/>
                    </a:lnTo>
                    <a:lnTo>
                      <a:pt x="2387" y="68661"/>
                    </a:lnTo>
                    <a:lnTo>
                      <a:pt x="8905" y="84407"/>
                    </a:lnTo>
                    <a:lnTo>
                      <a:pt x="18591" y="95033"/>
                    </a:lnTo>
                    <a:lnTo>
                      <a:pt x="30479" y="98933"/>
                    </a:lnTo>
                    <a:lnTo>
                      <a:pt x="42388" y="95033"/>
                    </a:lnTo>
                    <a:lnTo>
                      <a:pt x="52117" y="84407"/>
                    </a:lnTo>
                    <a:lnTo>
                      <a:pt x="58679" y="68661"/>
                    </a:lnTo>
                    <a:lnTo>
                      <a:pt x="61087" y="49402"/>
                    </a:lnTo>
                    <a:lnTo>
                      <a:pt x="58679" y="30164"/>
                    </a:lnTo>
                    <a:lnTo>
                      <a:pt x="52117" y="14462"/>
                    </a:lnTo>
                    <a:lnTo>
                      <a:pt x="42388" y="3879"/>
                    </a:lnTo>
                    <a:lnTo>
                      <a:pt x="30479" y="0"/>
                    </a:lnTo>
                    <a:close/>
                  </a:path>
                </a:pathLst>
              </a:custGeom>
              <a:solidFill>
                <a:srgbClr val="4F8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165" name="object 30"/>
              <p:cNvSpPr>
                <a:spLocks/>
              </p:cNvSpPr>
              <p:nvPr/>
            </p:nvSpPr>
            <p:spPr bwMode="auto">
              <a:xfrm>
                <a:off x="2564462" y="1824496"/>
                <a:ext cx="38007" cy="62017"/>
              </a:xfrm>
              <a:custGeom>
                <a:avLst/>
                <a:gdLst>
                  <a:gd name="T0" fmla="*/ 0 w 61595"/>
                  <a:gd name="T1" fmla="*/ 48146 h 99060"/>
                  <a:gd name="T2" fmla="*/ 2197 w 61595"/>
                  <a:gd name="T3" fmla="*/ 29398 h 99060"/>
                  <a:gd name="T4" fmla="*/ 8193 w 61595"/>
                  <a:gd name="T5" fmla="*/ 14094 h 99060"/>
                  <a:gd name="T6" fmla="*/ 17105 w 61595"/>
                  <a:gd name="T7" fmla="*/ 3780 h 99060"/>
                  <a:gd name="T8" fmla="*/ 28043 w 61595"/>
                  <a:gd name="T9" fmla="*/ 0 h 99060"/>
                  <a:gd name="T10" fmla="*/ 38999 w 61595"/>
                  <a:gd name="T11" fmla="*/ 3780 h 99060"/>
                  <a:gd name="T12" fmla="*/ 47950 w 61595"/>
                  <a:gd name="T13" fmla="*/ 14094 h 99060"/>
                  <a:gd name="T14" fmla="*/ 53987 w 61595"/>
                  <a:gd name="T15" fmla="*/ 29398 h 99060"/>
                  <a:gd name="T16" fmla="*/ 56202 w 61595"/>
                  <a:gd name="T17" fmla="*/ 48146 h 99060"/>
                  <a:gd name="T18" fmla="*/ 53987 w 61595"/>
                  <a:gd name="T19" fmla="*/ 66917 h 99060"/>
                  <a:gd name="T20" fmla="*/ 47950 w 61595"/>
                  <a:gd name="T21" fmla="*/ 82263 h 99060"/>
                  <a:gd name="T22" fmla="*/ 38999 w 61595"/>
                  <a:gd name="T23" fmla="*/ 92620 h 99060"/>
                  <a:gd name="T24" fmla="*/ 28043 w 61595"/>
                  <a:gd name="T25" fmla="*/ 96421 h 99060"/>
                  <a:gd name="T26" fmla="*/ 17105 w 61595"/>
                  <a:gd name="T27" fmla="*/ 92620 h 99060"/>
                  <a:gd name="T28" fmla="*/ 8193 w 61595"/>
                  <a:gd name="T29" fmla="*/ 82263 h 99060"/>
                  <a:gd name="T30" fmla="*/ 2197 w 61595"/>
                  <a:gd name="T31" fmla="*/ 66917 h 99060"/>
                  <a:gd name="T32" fmla="*/ 0 w 61595"/>
                  <a:gd name="T33" fmla="*/ 48146 h 990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595" h="99060">
                    <a:moveTo>
                      <a:pt x="0" y="49402"/>
                    </a:moveTo>
                    <a:lnTo>
                      <a:pt x="2387" y="30164"/>
                    </a:lnTo>
                    <a:lnTo>
                      <a:pt x="8905" y="14462"/>
                    </a:lnTo>
                    <a:lnTo>
                      <a:pt x="18591" y="3879"/>
                    </a:lnTo>
                    <a:lnTo>
                      <a:pt x="30479" y="0"/>
                    </a:lnTo>
                    <a:lnTo>
                      <a:pt x="42388" y="3879"/>
                    </a:lnTo>
                    <a:lnTo>
                      <a:pt x="52117" y="14462"/>
                    </a:lnTo>
                    <a:lnTo>
                      <a:pt x="58679" y="30164"/>
                    </a:lnTo>
                    <a:lnTo>
                      <a:pt x="61087" y="49402"/>
                    </a:lnTo>
                    <a:lnTo>
                      <a:pt x="58679" y="68661"/>
                    </a:lnTo>
                    <a:lnTo>
                      <a:pt x="52117" y="84407"/>
                    </a:lnTo>
                    <a:lnTo>
                      <a:pt x="42388" y="95033"/>
                    </a:lnTo>
                    <a:lnTo>
                      <a:pt x="30479" y="98933"/>
                    </a:lnTo>
                    <a:lnTo>
                      <a:pt x="18591" y="95033"/>
                    </a:lnTo>
                    <a:lnTo>
                      <a:pt x="8905" y="84407"/>
                    </a:lnTo>
                    <a:lnTo>
                      <a:pt x="2387" y="68661"/>
                    </a:lnTo>
                    <a:lnTo>
                      <a:pt x="0" y="49402"/>
                    </a:lnTo>
                    <a:close/>
                  </a:path>
                </a:pathLst>
              </a:custGeom>
              <a:noFill/>
              <a:ln w="25400">
                <a:solidFill>
                  <a:srgbClr val="385D8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166" name="object 31"/>
              <p:cNvSpPr>
                <a:spLocks/>
              </p:cNvSpPr>
              <p:nvPr/>
            </p:nvSpPr>
            <p:spPr bwMode="auto">
              <a:xfrm>
                <a:off x="2660480" y="1824496"/>
                <a:ext cx="38007" cy="62017"/>
              </a:xfrm>
              <a:custGeom>
                <a:avLst/>
                <a:gdLst>
                  <a:gd name="T0" fmla="*/ 28043 w 61595"/>
                  <a:gd name="T1" fmla="*/ 0 h 99060"/>
                  <a:gd name="T2" fmla="*/ 17105 w 61595"/>
                  <a:gd name="T3" fmla="*/ 3780 h 99060"/>
                  <a:gd name="T4" fmla="*/ 8193 w 61595"/>
                  <a:gd name="T5" fmla="*/ 14094 h 99060"/>
                  <a:gd name="T6" fmla="*/ 2197 w 61595"/>
                  <a:gd name="T7" fmla="*/ 29398 h 99060"/>
                  <a:gd name="T8" fmla="*/ 0 w 61595"/>
                  <a:gd name="T9" fmla="*/ 48146 h 99060"/>
                  <a:gd name="T10" fmla="*/ 2197 w 61595"/>
                  <a:gd name="T11" fmla="*/ 66917 h 99060"/>
                  <a:gd name="T12" fmla="*/ 8193 w 61595"/>
                  <a:gd name="T13" fmla="*/ 82263 h 99060"/>
                  <a:gd name="T14" fmla="*/ 17105 w 61595"/>
                  <a:gd name="T15" fmla="*/ 92620 h 99060"/>
                  <a:gd name="T16" fmla="*/ 28043 w 61595"/>
                  <a:gd name="T17" fmla="*/ 96421 h 99060"/>
                  <a:gd name="T18" fmla="*/ 38999 w 61595"/>
                  <a:gd name="T19" fmla="*/ 92620 h 99060"/>
                  <a:gd name="T20" fmla="*/ 47950 w 61595"/>
                  <a:gd name="T21" fmla="*/ 82263 h 99060"/>
                  <a:gd name="T22" fmla="*/ 53987 w 61595"/>
                  <a:gd name="T23" fmla="*/ 66917 h 99060"/>
                  <a:gd name="T24" fmla="*/ 56202 w 61595"/>
                  <a:gd name="T25" fmla="*/ 48146 h 99060"/>
                  <a:gd name="T26" fmla="*/ 53987 w 61595"/>
                  <a:gd name="T27" fmla="*/ 29398 h 99060"/>
                  <a:gd name="T28" fmla="*/ 47950 w 61595"/>
                  <a:gd name="T29" fmla="*/ 14094 h 99060"/>
                  <a:gd name="T30" fmla="*/ 38999 w 61595"/>
                  <a:gd name="T31" fmla="*/ 3780 h 99060"/>
                  <a:gd name="T32" fmla="*/ 28043 w 61595"/>
                  <a:gd name="T33" fmla="*/ 0 h 990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595" h="99060">
                    <a:moveTo>
                      <a:pt x="30480" y="0"/>
                    </a:moveTo>
                    <a:lnTo>
                      <a:pt x="18591" y="3879"/>
                    </a:lnTo>
                    <a:lnTo>
                      <a:pt x="8905" y="14462"/>
                    </a:lnTo>
                    <a:lnTo>
                      <a:pt x="2387" y="30164"/>
                    </a:lnTo>
                    <a:lnTo>
                      <a:pt x="0" y="49402"/>
                    </a:lnTo>
                    <a:lnTo>
                      <a:pt x="2387" y="68661"/>
                    </a:lnTo>
                    <a:lnTo>
                      <a:pt x="8905" y="84407"/>
                    </a:lnTo>
                    <a:lnTo>
                      <a:pt x="18591" y="95033"/>
                    </a:lnTo>
                    <a:lnTo>
                      <a:pt x="30480" y="98933"/>
                    </a:lnTo>
                    <a:lnTo>
                      <a:pt x="42388" y="95033"/>
                    </a:lnTo>
                    <a:lnTo>
                      <a:pt x="52117" y="84407"/>
                    </a:lnTo>
                    <a:lnTo>
                      <a:pt x="58679" y="68661"/>
                    </a:lnTo>
                    <a:lnTo>
                      <a:pt x="61087" y="49402"/>
                    </a:lnTo>
                    <a:lnTo>
                      <a:pt x="58679" y="30164"/>
                    </a:lnTo>
                    <a:lnTo>
                      <a:pt x="52117" y="14462"/>
                    </a:lnTo>
                    <a:lnTo>
                      <a:pt x="42388" y="3879"/>
                    </a:lnTo>
                    <a:lnTo>
                      <a:pt x="30480" y="0"/>
                    </a:lnTo>
                    <a:close/>
                  </a:path>
                </a:pathLst>
              </a:custGeom>
              <a:solidFill>
                <a:srgbClr val="4F8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167" name="object 32"/>
              <p:cNvSpPr>
                <a:spLocks/>
              </p:cNvSpPr>
              <p:nvPr/>
            </p:nvSpPr>
            <p:spPr bwMode="auto">
              <a:xfrm>
                <a:off x="2660480" y="1824496"/>
                <a:ext cx="38007" cy="62017"/>
              </a:xfrm>
              <a:custGeom>
                <a:avLst/>
                <a:gdLst>
                  <a:gd name="T0" fmla="*/ 0 w 61595"/>
                  <a:gd name="T1" fmla="*/ 48146 h 99060"/>
                  <a:gd name="T2" fmla="*/ 2197 w 61595"/>
                  <a:gd name="T3" fmla="*/ 29398 h 99060"/>
                  <a:gd name="T4" fmla="*/ 8193 w 61595"/>
                  <a:gd name="T5" fmla="*/ 14094 h 99060"/>
                  <a:gd name="T6" fmla="*/ 17105 w 61595"/>
                  <a:gd name="T7" fmla="*/ 3780 h 99060"/>
                  <a:gd name="T8" fmla="*/ 28043 w 61595"/>
                  <a:gd name="T9" fmla="*/ 0 h 99060"/>
                  <a:gd name="T10" fmla="*/ 38999 w 61595"/>
                  <a:gd name="T11" fmla="*/ 3780 h 99060"/>
                  <a:gd name="T12" fmla="*/ 47950 w 61595"/>
                  <a:gd name="T13" fmla="*/ 14094 h 99060"/>
                  <a:gd name="T14" fmla="*/ 53987 w 61595"/>
                  <a:gd name="T15" fmla="*/ 29398 h 99060"/>
                  <a:gd name="T16" fmla="*/ 56202 w 61595"/>
                  <a:gd name="T17" fmla="*/ 48146 h 99060"/>
                  <a:gd name="T18" fmla="*/ 53987 w 61595"/>
                  <a:gd name="T19" fmla="*/ 66917 h 99060"/>
                  <a:gd name="T20" fmla="*/ 47950 w 61595"/>
                  <a:gd name="T21" fmla="*/ 82263 h 99060"/>
                  <a:gd name="T22" fmla="*/ 38999 w 61595"/>
                  <a:gd name="T23" fmla="*/ 92620 h 99060"/>
                  <a:gd name="T24" fmla="*/ 28043 w 61595"/>
                  <a:gd name="T25" fmla="*/ 96421 h 99060"/>
                  <a:gd name="T26" fmla="*/ 17105 w 61595"/>
                  <a:gd name="T27" fmla="*/ 92620 h 99060"/>
                  <a:gd name="T28" fmla="*/ 8193 w 61595"/>
                  <a:gd name="T29" fmla="*/ 82263 h 99060"/>
                  <a:gd name="T30" fmla="*/ 2197 w 61595"/>
                  <a:gd name="T31" fmla="*/ 66917 h 99060"/>
                  <a:gd name="T32" fmla="*/ 0 w 61595"/>
                  <a:gd name="T33" fmla="*/ 48146 h 990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595" h="99060">
                    <a:moveTo>
                      <a:pt x="0" y="49402"/>
                    </a:moveTo>
                    <a:lnTo>
                      <a:pt x="2387" y="30164"/>
                    </a:lnTo>
                    <a:lnTo>
                      <a:pt x="8905" y="14462"/>
                    </a:lnTo>
                    <a:lnTo>
                      <a:pt x="18591" y="3879"/>
                    </a:lnTo>
                    <a:lnTo>
                      <a:pt x="30480" y="0"/>
                    </a:lnTo>
                    <a:lnTo>
                      <a:pt x="42388" y="3879"/>
                    </a:lnTo>
                    <a:lnTo>
                      <a:pt x="52117" y="14462"/>
                    </a:lnTo>
                    <a:lnTo>
                      <a:pt x="58679" y="30164"/>
                    </a:lnTo>
                    <a:lnTo>
                      <a:pt x="61087" y="49402"/>
                    </a:lnTo>
                    <a:lnTo>
                      <a:pt x="58679" y="68661"/>
                    </a:lnTo>
                    <a:lnTo>
                      <a:pt x="52117" y="84407"/>
                    </a:lnTo>
                    <a:lnTo>
                      <a:pt x="42388" y="95033"/>
                    </a:lnTo>
                    <a:lnTo>
                      <a:pt x="30480" y="98933"/>
                    </a:lnTo>
                    <a:lnTo>
                      <a:pt x="18591" y="95033"/>
                    </a:lnTo>
                    <a:lnTo>
                      <a:pt x="8905" y="84407"/>
                    </a:lnTo>
                    <a:lnTo>
                      <a:pt x="2387" y="68661"/>
                    </a:lnTo>
                    <a:lnTo>
                      <a:pt x="0" y="49402"/>
                    </a:lnTo>
                    <a:close/>
                  </a:path>
                </a:pathLst>
              </a:custGeom>
              <a:noFill/>
              <a:ln w="25400">
                <a:solidFill>
                  <a:srgbClr val="385D8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168" name="object 33"/>
              <p:cNvSpPr>
                <a:spLocks/>
              </p:cNvSpPr>
              <p:nvPr/>
            </p:nvSpPr>
            <p:spPr bwMode="auto">
              <a:xfrm>
                <a:off x="2852514" y="1824496"/>
                <a:ext cx="39007" cy="62017"/>
              </a:xfrm>
              <a:custGeom>
                <a:avLst/>
                <a:gdLst>
                  <a:gd name="T0" fmla="*/ 31244 w 61595"/>
                  <a:gd name="T1" fmla="*/ 0 h 99060"/>
                  <a:gd name="T2" fmla="*/ 19088 w 61595"/>
                  <a:gd name="T3" fmla="*/ 3780 h 99060"/>
                  <a:gd name="T4" fmla="*/ 9156 w 61595"/>
                  <a:gd name="T5" fmla="*/ 14094 h 99060"/>
                  <a:gd name="T6" fmla="*/ 2457 w 61595"/>
                  <a:gd name="T7" fmla="*/ 29398 h 99060"/>
                  <a:gd name="T8" fmla="*/ 0 w 61595"/>
                  <a:gd name="T9" fmla="*/ 48146 h 99060"/>
                  <a:gd name="T10" fmla="*/ 2457 w 61595"/>
                  <a:gd name="T11" fmla="*/ 66917 h 99060"/>
                  <a:gd name="T12" fmla="*/ 9156 w 61595"/>
                  <a:gd name="T13" fmla="*/ 82263 h 99060"/>
                  <a:gd name="T14" fmla="*/ 19088 w 61595"/>
                  <a:gd name="T15" fmla="*/ 92620 h 99060"/>
                  <a:gd name="T16" fmla="*/ 31244 w 61595"/>
                  <a:gd name="T17" fmla="*/ 96421 h 99060"/>
                  <a:gd name="T18" fmla="*/ 43324 w 61595"/>
                  <a:gd name="T19" fmla="*/ 92620 h 99060"/>
                  <a:gd name="T20" fmla="*/ 53218 w 61595"/>
                  <a:gd name="T21" fmla="*/ 82263 h 99060"/>
                  <a:gd name="T22" fmla="*/ 59903 w 61595"/>
                  <a:gd name="T23" fmla="*/ 66917 h 99060"/>
                  <a:gd name="T24" fmla="*/ 62358 w 61595"/>
                  <a:gd name="T25" fmla="*/ 48146 h 99060"/>
                  <a:gd name="T26" fmla="*/ 59903 w 61595"/>
                  <a:gd name="T27" fmla="*/ 29398 h 99060"/>
                  <a:gd name="T28" fmla="*/ 53218 w 61595"/>
                  <a:gd name="T29" fmla="*/ 14094 h 99060"/>
                  <a:gd name="T30" fmla="*/ 43324 w 61595"/>
                  <a:gd name="T31" fmla="*/ 3780 h 99060"/>
                  <a:gd name="T32" fmla="*/ 31244 w 61595"/>
                  <a:gd name="T33" fmla="*/ 0 h 990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595" h="99060">
                    <a:moveTo>
                      <a:pt x="30607" y="0"/>
                    </a:moveTo>
                    <a:lnTo>
                      <a:pt x="18698" y="3879"/>
                    </a:lnTo>
                    <a:lnTo>
                      <a:pt x="8969" y="14462"/>
                    </a:lnTo>
                    <a:lnTo>
                      <a:pt x="2407" y="30164"/>
                    </a:lnTo>
                    <a:lnTo>
                      <a:pt x="0" y="49402"/>
                    </a:lnTo>
                    <a:lnTo>
                      <a:pt x="2407" y="68661"/>
                    </a:lnTo>
                    <a:lnTo>
                      <a:pt x="8969" y="84407"/>
                    </a:lnTo>
                    <a:lnTo>
                      <a:pt x="18698" y="95033"/>
                    </a:lnTo>
                    <a:lnTo>
                      <a:pt x="30607" y="98933"/>
                    </a:lnTo>
                    <a:lnTo>
                      <a:pt x="42441" y="95033"/>
                    </a:lnTo>
                    <a:lnTo>
                      <a:pt x="52133" y="84407"/>
                    </a:lnTo>
                    <a:lnTo>
                      <a:pt x="58681" y="68661"/>
                    </a:lnTo>
                    <a:lnTo>
                      <a:pt x="61087" y="49402"/>
                    </a:lnTo>
                    <a:lnTo>
                      <a:pt x="58681" y="30164"/>
                    </a:lnTo>
                    <a:lnTo>
                      <a:pt x="52133" y="14462"/>
                    </a:lnTo>
                    <a:lnTo>
                      <a:pt x="42441" y="3879"/>
                    </a:lnTo>
                    <a:lnTo>
                      <a:pt x="30607" y="0"/>
                    </a:lnTo>
                    <a:close/>
                  </a:path>
                </a:pathLst>
              </a:custGeom>
              <a:solidFill>
                <a:srgbClr val="4F8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169" name="object 34"/>
              <p:cNvSpPr>
                <a:spLocks/>
              </p:cNvSpPr>
              <p:nvPr/>
            </p:nvSpPr>
            <p:spPr bwMode="auto">
              <a:xfrm>
                <a:off x="2852514" y="1824496"/>
                <a:ext cx="39007" cy="62017"/>
              </a:xfrm>
              <a:custGeom>
                <a:avLst/>
                <a:gdLst>
                  <a:gd name="T0" fmla="*/ 0 w 61595"/>
                  <a:gd name="T1" fmla="*/ 48146 h 99060"/>
                  <a:gd name="T2" fmla="*/ 2457 w 61595"/>
                  <a:gd name="T3" fmla="*/ 29398 h 99060"/>
                  <a:gd name="T4" fmla="*/ 9156 w 61595"/>
                  <a:gd name="T5" fmla="*/ 14094 h 99060"/>
                  <a:gd name="T6" fmla="*/ 19088 w 61595"/>
                  <a:gd name="T7" fmla="*/ 3780 h 99060"/>
                  <a:gd name="T8" fmla="*/ 31244 w 61595"/>
                  <a:gd name="T9" fmla="*/ 0 h 99060"/>
                  <a:gd name="T10" fmla="*/ 43324 w 61595"/>
                  <a:gd name="T11" fmla="*/ 3780 h 99060"/>
                  <a:gd name="T12" fmla="*/ 53218 w 61595"/>
                  <a:gd name="T13" fmla="*/ 14094 h 99060"/>
                  <a:gd name="T14" fmla="*/ 59903 w 61595"/>
                  <a:gd name="T15" fmla="*/ 29398 h 99060"/>
                  <a:gd name="T16" fmla="*/ 62358 w 61595"/>
                  <a:gd name="T17" fmla="*/ 48146 h 99060"/>
                  <a:gd name="T18" fmla="*/ 59903 w 61595"/>
                  <a:gd name="T19" fmla="*/ 66917 h 99060"/>
                  <a:gd name="T20" fmla="*/ 53218 w 61595"/>
                  <a:gd name="T21" fmla="*/ 82263 h 99060"/>
                  <a:gd name="T22" fmla="*/ 43324 w 61595"/>
                  <a:gd name="T23" fmla="*/ 92620 h 99060"/>
                  <a:gd name="T24" fmla="*/ 31244 w 61595"/>
                  <a:gd name="T25" fmla="*/ 96421 h 99060"/>
                  <a:gd name="T26" fmla="*/ 19088 w 61595"/>
                  <a:gd name="T27" fmla="*/ 92620 h 99060"/>
                  <a:gd name="T28" fmla="*/ 9156 w 61595"/>
                  <a:gd name="T29" fmla="*/ 82263 h 99060"/>
                  <a:gd name="T30" fmla="*/ 2457 w 61595"/>
                  <a:gd name="T31" fmla="*/ 66917 h 99060"/>
                  <a:gd name="T32" fmla="*/ 0 w 61595"/>
                  <a:gd name="T33" fmla="*/ 48146 h 990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595" h="99060">
                    <a:moveTo>
                      <a:pt x="0" y="49402"/>
                    </a:moveTo>
                    <a:lnTo>
                      <a:pt x="2407" y="30164"/>
                    </a:lnTo>
                    <a:lnTo>
                      <a:pt x="8969" y="14462"/>
                    </a:lnTo>
                    <a:lnTo>
                      <a:pt x="18698" y="3879"/>
                    </a:lnTo>
                    <a:lnTo>
                      <a:pt x="30607" y="0"/>
                    </a:lnTo>
                    <a:lnTo>
                      <a:pt x="42441" y="3879"/>
                    </a:lnTo>
                    <a:lnTo>
                      <a:pt x="52133" y="14462"/>
                    </a:lnTo>
                    <a:lnTo>
                      <a:pt x="58681" y="30164"/>
                    </a:lnTo>
                    <a:lnTo>
                      <a:pt x="61087" y="49402"/>
                    </a:lnTo>
                    <a:lnTo>
                      <a:pt x="58681" y="68661"/>
                    </a:lnTo>
                    <a:lnTo>
                      <a:pt x="52133" y="84407"/>
                    </a:lnTo>
                    <a:lnTo>
                      <a:pt x="42441" y="95033"/>
                    </a:lnTo>
                    <a:lnTo>
                      <a:pt x="30607" y="98933"/>
                    </a:lnTo>
                    <a:lnTo>
                      <a:pt x="18698" y="95033"/>
                    </a:lnTo>
                    <a:lnTo>
                      <a:pt x="8969" y="84407"/>
                    </a:lnTo>
                    <a:lnTo>
                      <a:pt x="2407" y="68661"/>
                    </a:lnTo>
                    <a:lnTo>
                      <a:pt x="0" y="49402"/>
                    </a:lnTo>
                    <a:close/>
                  </a:path>
                </a:pathLst>
              </a:custGeom>
              <a:noFill/>
              <a:ln w="25400">
                <a:solidFill>
                  <a:srgbClr val="385D8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170" name="object 35"/>
              <p:cNvSpPr>
                <a:spLocks/>
              </p:cNvSpPr>
              <p:nvPr/>
            </p:nvSpPr>
            <p:spPr bwMode="auto">
              <a:xfrm>
                <a:off x="2756497" y="1824496"/>
                <a:ext cx="39007" cy="62017"/>
              </a:xfrm>
              <a:custGeom>
                <a:avLst/>
                <a:gdLst>
                  <a:gd name="T0" fmla="*/ 31113 w 61595"/>
                  <a:gd name="T1" fmla="*/ 0 h 99060"/>
                  <a:gd name="T2" fmla="*/ 19033 w 61595"/>
                  <a:gd name="T3" fmla="*/ 3780 h 99060"/>
                  <a:gd name="T4" fmla="*/ 9139 w 61595"/>
                  <a:gd name="T5" fmla="*/ 14094 h 99060"/>
                  <a:gd name="T6" fmla="*/ 2455 w 61595"/>
                  <a:gd name="T7" fmla="*/ 29398 h 99060"/>
                  <a:gd name="T8" fmla="*/ 0 w 61595"/>
                  <a:gd name="T9" fmla="*/ 48146 h 99060"/>
                  <a:gd name="T10" fmla="*/ 2455 w 61595"/>
                  <a:gd name="T11" fmla="*/ 66917 h 99060"/>
                  <a:gd name="T12" fmla="*/ 9139 w 61595"/>
                  <a:gd name="T13" fmla="*/ 82263 h 99060"/>
                  <a:gd name="T14" fmla="*/ 19033 w 61595"/>
                  <a:gd name="T15" fmla="*/ 92620 h 99060"/>
                  <a:gd name="T16" fmla="*/ 31113 w 61595"/>
                  <a:gd name="T17" fmla="*/ 96421 h 99060"/>
                  <a:gd name="T18" fmla="*/ 43270 w 61595"/>
                  <a:gd name="T19" fmla="*/ 92620 h 99060"/>
                  <a:gd name="T20" fmla="*/ 53201 w 61595"/>
                  <a:gd name="T21" fmla="*/ 82263 h 99060"/>
                  <a:gd name="T22" fmla="*/ 59901 w 61595"/>
                  <a:gd name="T23" fmla="*/ 66917 h 99060"/>
                  <a:gd name="T24" fmla="*/ 62358 w 61595"/>
                  <a:gd name="T25" fmla="*/ 48146 h 99060"/>
                  <a:gd name="T26" fmla="*/ 59901 w 61595"/>
                  <a:gd name="T27" fmla="*/ 29398 h 99060"/>
                  <a:gd name="T28" fmla="*/ 53201 w 61595"/>
                  <a:gd name="T29" fmla="*/ 14094 h 99060"/>
                  <a:gd name="T30" fmla="*/ 43270 w 61595"/>
                  <a:gd name="T31" fmla="*/ 3780 h 99060"/>
                  <a:gd name="T32" fmla="*/ 31113 w 61595"/>
                  <a:gd name="T33" fmla="*/ 0 h 990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595" h="99060">
                    <a:moveTo>
                      <a:pt x="30479" y="0"/>
                    </a:moveTo>
                    <a:lnTo>
                      <a:pt x="18645" y="3879"/>
                    </a:lnTo>
                    <a:lnTo>
                      <a:pt x="8953" y="14462"/>
                    </a:lnTo>
                    <a:lnTo>
                      <a:pt x="2405" y="30164"/>
                    </a:lnTo>
                    <a:lnTo>
                      <a:pt x="0" y="49402"/>
                    </a:lnTo>
                    <a:lnTo>
                      <a:pt x="2405" y="68661"/>
                    </a:lnTo>
                    <a:lnTo>
                      <a:pt x="8953" y="84407"/>
                    </a:lnTo>
                    <a:lnTo>
                      <a:pt x="18645" y="95033"/>
                    </a:lnTo>
                    <a:lnTo>
                      <a:pt x="30479" y="98933"/>
                    </a:lnTo>
                    <a:lnTo>
                      <a:pt x="42388" y="95033"/>
                    </a:lnTo>
                    <a:lnTo>
                      <a:pt x="52117" y="84407"/>
                    </a:lnTo>
                    <a:lnTo>
                      <a:pt x="58679" y="68661"/>
                    </a:lnTo>
                    <a:lnTo>
                      <a:pt x="61087" y="49402"/>
                    </a:lnTo>
                    <a:lnTo>
                      <a:pt x="58679" y="30164"/>
                    </a:lnTo>
                    <a:lnTo>
                      <a:pt x="52117" y="14462"/>
                    </a:lnTo>
                    <a:lnTo>
                      <a:pt x="42388" y="3879"/>
                    </a:lnTo>
                    <a:lnTo>
                      <a:pt x="30479" y="0"/>
                    </a:lnTo>
                    <a:close/>
                  </a:path>
                </a:pathLst>
              </a:custGeom>
              <a:solidFill>
                <a:srgbClr val="4F8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171" name="object 36"/>
              <p:cNvSpPr>
                <a:spLocks/>
              </p:cNvSpPr>
              <p:nvPr/>
            </p:nvSpPr>
            <p:spPr bwMode="auto">
              <a:xfrm>
                <a:off x="2756497" y="1824496"/>
                <a:ext cx="39007" cy="62017"/>
              </a:xfrm>
              <a:custGeom>
                <a:avLst/>
                <a:gdLst>
                  <a:gd name="T0" fmla="*/ 0 w 61595"/>
                  <a:gd name="T1" fmla="*/ 48146 h 99060"/>
                  <a:gd name="T2" fmla="*/ 2455 w 61595"/>
                  <a:gd name="T3" fmla="*/ 29398 h 99060"/>
                  <a:gd name="T4" fmla="*/ 9139 w 61595"/>
                  <a:gd name="T5" fmla="*/ 14094 h 99060"/>
                  <a:gd name="T6" fmla="*/ 19033 w 61595"/>
                  <a:gd name="T7" fmla="*/ 3780 h 99060"/>
                  <a:gd name="T8" fmla="*/ 31113 w 61595"/>
                  <a:gd name="T9" fmla="*/ 0 h 99060"/>
                  <a:gd name="T10" fmla="*/ 43270 w 61595"/>
                  <a:gd name="T11" fmla="*/ 3780 h 99060"/>
                  <a:gd name="T12" fmla="*/ 53201 w 61595"/>
                  <a:gd name="T13" fmla="*/ 14094 h 99060"/>
                  <a:gd name="T14" fmla="*/ 59901 w 61595"/>
                  <a:gd name="T15" fmla="*/ 29398 h 99060"/>
                  <a:gd name="T16" fmla="*/ 62358 w 61595"/>
                  <a:gd name="T17" fmla="*/ 48146 h 99060"/>
                  <a:gd name="T18" fmla="*/ 59901 w 61595"/>
                  <a:gd name="T19" fmla="*/ 66917 h 99060"/>
                  <a:gd name="T20" fmla="*/ 53201 w 61595"/>
                  <a:gd name="T21" fmla="*/ 82263 h 99060"/>
                  <a:gd name="T22" fmla="*/ 43270 w 61595"/>
                  <a:gd name="T23" fmla="*/ 92620 h 99060"/>
                  <a:gd name="T24" fmla="*/ 31113 w 61595"/>
                  <a:gd name="T25" fmla="*/ 96421 h 99060"/>
                  <a:gd name="T26" fmla="*/ 19033 w 61595"/>
                  <a:gd name="T27" fmla="*/ 92620 h 99060"/>
                  <a:gd name="T28" fmla="*/ 9139 w 61595"/>
                  <a:gd name="T29" fmla="*/ 82263 h 99060"/>
                  <a:gd name="T30" fmla="*/ 2455 w 61595"/>
                  <a:gd name="T31" fmla="*/ 66917 h 99060"/>
                  <a:gd name="T32" fmla="*/ 0 w 61595"/>
                  <a:gd name="T33" fmla="*/ 48146 h 990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595" h="99060">
                    <a:moveTo>
                      <a:pt x="0" y="49402"/>
                    </a:moveTo>
                    <a:lnTo>
                      <a:pt x="2405" y="30164"/>
                    </a:lnTo>
                    <a:lnTo>
                      <a:pt x="8953" y="14462"/>
                    </a:lnTo>
                    <a:lnTo>
                      <a:pt x="18645" y="3879"/>
                    </a:lnTo>
                    <a:lnTo>
                      <a:pt x="30479" y="0"/>
                    </a:lnTo>
                    <a:lnTo>
                      <a:pt x="42388" y="3879"/>
                    </a:lnTo>
                    <a:lnTo>
                      <a:pt x="52117" y="14462"/>
                    </a:lnTo>
                    <a:lnTo>
                      <a:pt x="58679" y="30164"/>
                    </a:lnTo>
                    <a:lnTo>
                      <a:pt x="61087" y="49402"/>
                    </a:lnTo>
                    <a:lnTo>
                      <a:pt x="58679" y="68661"/>
                    </a:lnTo>
                    <a:lnTo>
                      <a:pt x="52117" y="84407"/>
                    </a:lnTo>
                    <a:lnTo>
                      <a:pt x="42388" y="95033"/>
                    </a:lnTo>
                    <a:lnTo>
                      <a:pt x="30479" y="98933"/>
                    </a:lnTo>
                    <a:lnTo>
                      <a:pt x="18645" y="95033"/>
                    </a:lnTo>
                    <a:lnTo>
                      <a:pt x="8953" y="84407"/>
                    </a:lnTo>
                    <a:lnTo>
                      <a:pt x="2405" y="68661"/>
                    </a:lnTo>
                    <a:lnTo>
                      <a:pt x="0" y="49402"/>
                    </a:lnTo>
                    <a:close/>
                  </a:path>
                </a:pathLst>
              </a:custGeom>
              <a:noFill/>
              <a:ln w="25400">
                <a:solidFill>
                  <a:srgbClr val="385D8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172" name="object 37"/>
              <p:cNvSpPr>
                <a:spLocks/>
              </p:cNvSpPr>
              <p:nvPr/>
            </p:nvSpPr>
            <p:spPr bwMode="auto">
              <a:xfrm>
                <a:off x="3044549" y="1824496"/>
                <a:ext cx="39007" cy="62017"/>
              </a:xfrm>
              <a:custGeom>
                <a:avLst/>
                <a:gdLst>
                  <a:gd name="T0" fmla="*/ 32429 w 60960"/>
                  <a:gd name="T1" fmla="*/ 0 h 99060"/>
                  <a:gd name="T2" fmla="*/ 19781 w 60960"/>
                  <a:gd name="T3" fmla="*/ 3780 h 99060"/>
                  <a:gd name="T4" fmla="*/ 9475 w 60960"/>
                  <a:gd name="T5" fmla="*/ 14094 h 99060"/>
                  <a:gd name="T6" fmla="*/ 2539 w 60960"/>
                  <a:gd name="T7" fmla="*/ 29398 h 99060"/>
                  <a:gd name="T8" fmla="*/ 0 w 60960"/>
                  <a:gd name="T9" fmla="*/ 48146 h 99060"/>
                  <a:gd name="T10" fmla="*/ 2539 w 60960"/>
                  <a:gd name="T11" fmla="*/ 66917 h 99060"/>
                  <a:gd name="T12" fmla="*/ 9475 w 60960"/>
                  <a:gd name="T13" fmla="*/ 82263 h 99060"/>
                  <a:gd name="T14" fmla="*/ 19781 w 60960"/>
                  <a:gd name="T15" fmla="*/ 92620 h 99060"/>
                  <a:gd name="T16" fmla="*/ 32429 w 60960"/>
                  <a:gd name="T17" fmla="*/ 96421 h 99060"/>
                  <a:gd name="T18" fmla="*/ 45080 w 60960"/>
                  <a:gd name="T19" fmla="*/ 92620 h 99060"/>
                  <a:gd name="T20" fmla="*/ 55386 w 60960"/>
                  <a:gd name="T21" fmla="*/ 82263 h 99060"/>
                  <a:gd name="T22" fmla="*/ 62322 w 60960"/>
                  <a:gd name="T23" fmla="*/ 66917 h 99060"/>
                  <a:gd name="T24" fmla="*/ 64862 w 60960"/>
                  <a:gd name="T25" fmla="*/ 48146 h 99060"/>
                  <a:gd name="T26" fmla="*/ 62322 w 60960"/>
                  <a:gd name="T27" fmla="*/ 29398 h 99060"/>
                  <a:gd name="T28" fmla="*/ 55386 w 60960"/>
                  <a:gd name="T29" fmla="*/ 14094 h 99060"/>
                  <a:gd name="T30" fmla="*/ 45080 w 60960"/>
                  <a:gd name="T31" fmla="*/ 3780 h 99060"/>
                  <a:gd name="T32" fmla="*/ 32429 w 60960"/>
                  <a:gd name="T33" fmla="*/ 0 h 990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0960" h="99060">
                    <a:moveTo>
                      <a:pt x="30479" y="0"/>
                    </a:moveTo>
                    <a:lnTo>
                      <a:pt x="18591" y="3879"/>
                    </a:lnTo>
                    <a:lnTo>
                      <a:pt x="8905" y="14462"/>
                    </a:lnTo>
                    <a:lnTo>
                      <a:pt x="2387" y="30164"/>
                    </a:lnTo>
                    <a:lnTo>
                      <a:pt x="0" y="49402"/>
                    </a:lnTo>
                    <a:lnTo>
                      <a:pt x="2387" y="68661"/>
                    </a:lnTo>
                    <a:lnTo>
                      <a:pt x="8905" y="84407"/>
                    </a:lnTo>
                    <a:lnTo>
                      <a:pt x="18591" y="95033"/>
                    </a:lnTo>
                    <a:lnTo>
                      <a:pt x="30479" y="98933"/>
                    </a:lnTo>
                    <a:lnTo>
                      <a:pt x="42368" y="95033"/>
                    </a:lnTo>
                    <a:lnTo>
                      <a:pt x="52054" y="84407"/>
                    </a:lnTo>
                    <a:lnTo>
                      <a:pt x="58572" y="68661"/>
                    </a:lnTo>
                    <a:lnTo>
                      <a:pt x="60960" y="49402"/>
                    </a:lnTo>
                    <a:lnTo>
                      <a:pt x="58572" y="30164"/>
                    </a:lnTo>
                    <a:lnTo>
                      <a:pt x="52054" y="14462"/>
                    </a:lnTo>
                    <a:lnTo>
                      <a:pt x="42368" y="3879"/>
                    </a:lnTo>
                    <a:lnTo>
                      <a:pt x="30479" y="0"/>
                    </a:lnTo>
                    <a:close/>
                  </a:path>
                </a:pathLst>
              </a:custGeom>
              <a:solidFill>
                <a:srgbClr val="4F8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173" name="object 38"/>
              <p:cNvSpPr>
                <a:spLocks/>
              </p:cNvSpPr>
              <p:nvPr/>
            </p:nvSpPr>
            <p:spPr bwMode="auto">
              <a:xfrm>
                <a:off x="3044549" y="1824496"/>
                <a:ext cx="39007" cy="62017"/>
              </a:xfrm>
              <a:custGeom>
                <a:avLst/>
                <a:gdLst>
                  <a:gd name="T0" fmla="*/ 0 w 60960"/>
                  <a:gd name="T1" fmla="*/ 48146 h 99060"/>
                  <a:gd name="T2" fmla="*/ 2539 w 60960"/>
                  <a:gd name="T3" fmla="*/ 29398 h 99060"/>
                  <a:gd name="T4" fmla="*/ 9475 w 60960"/>
                  <a:gd name="T5" fmla="*/ 14094 h 99060"/>
                  <a:gd name="T6" fmla="*/ 19781 w 60960"/>
                  <a:gd name="T7" fmla="*/ 3780 h 99060"/>
                  <a:gd name="T8" fmla="*/ 32429 w 60960"/>
                  <a:gd name="T9" fmla="*/ 0 h 99060"/>
                  <a:gd name="T10" fmla="*/ 45080 w 60960"/>
                  <a:gd name="T11" fmla="*/ 3780 h 99060"/>
                  <a:gd name="T12" fmla="*/ 55386 w 60960"/>
                  <a:gd name="T13" fmla="*/ 14094 h 99060"/>
                  <a:gd name="T14" fmla="*/ 62322 w 60960"/>
                  <a:gd name="T15" fmla="*/ 29398 h 99060"/>
                  <a:gd name="T16" fmla="*/ 64862 w 60960"/>
                  <a:gd name="T17" fmla="*/ 48146 h 99060"/>
                  <a:gd name="T18" fmla="*/ 62322 w 60960"/>
                  <a:gd name="T19" fmla="*/ 66917 h 99060"/>
                  <a:gd name="T20" fmla="*/ 55386 w 60960"/>
                  <a:gd name="T21" fmla="*/ 82263 h 99060"/>
                  <a:gd name="T22" fmla="*/ 45080 w 60960"/>
                  <a:gd name="T23" fmla="*/ 92620 h 99060"/>
                  <a:gd name="T24" fmla="*/ 32429 w 60960"/>
                  <a:gd name="T25" fmla="*/ 96421 h 99060"/>
                  <a:gd name="T26" fmla="*/ 19781 w 60960"/>
                  <a:gd name="T27" fmla="*/ 92620 h 99060"/>
                  <a:gd name="T28" fmla="*/ 9475 w 60960"/>
                  <a:gd name="T29" fmla="*/ 82263 h 99060"/>
                  <a:gd name="T30" fmla="*/ 2539 w 60960"/>
                  <a:gd name="T31" fmla="*/ 66917 h 99060"/>
                  <a:gd name="T32" fmla="*/ 0 w 60960"/>
                  <a:gd name="T33" fmla="*/ 48146 h 990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0960" h="99060">
                    <a:moveTo>
                      <a:pt x="0" y="49402"/>
                    </a:moveTo>
                    <a:lnTo>
                      <a:pt x="2387" y="30164"/>
                    </a:lnTo>
                    <a:lnTo>
                      <a:pt x="8905" y="14462"/>
                    </a:lnTo>
                    <a:lnTo>
                      <a:pt x="18591" y="3879"/>
                    </a:lnTo>
                    <a:lnTo>
                      <a:pt x="30479" y="0"/>
                    </a:lnTo>
                    <a:lnTo>
                      <a:pt x="42368" y="3879"/>
                    </a:lnTo>
                    <a:lnTo>
                      <a:pt x="52054" y="14462"/>
                    </a:lnTo>
                    <a:lnTo>
                      <a:pt x="58572" y="30164"/>
                    </a:lnTo>
                    <a:lnTo>
                      <a:pt x="60960" y="49402"/>
                    </a:lnTo>
                    <a:lnTo>
                      <a:pt x="58572" y="68661"/>
                    </a:lnTo>
                    <a:lnTo>
                      <a:pt x="52054" y="84407"/>
                    </a:lnTo>
                    <a:lnTo>
                      <a:pt x="42368" y="95033"/>
                    </a:lnTo>
                    <a:lnTo>
                      <a:pt x="30479" y="98933"/>
                    </a:lnTo>
                    <a:lnTo>
                      <a:pt x="18591" y="95033"/>
                    </a:lnTo>
                    <a:lnTo>
                      <a:pt x="8905" y="84407"/>
                    </a:lnTo>
                    <a:lnTo>
                      <a:pt x="2387" y="68661"/>
                    </a:lnTo>
                    <a:lnTo>
                      <a:pt x="0" y="49402"/>
                    </a:lnTo>
                    <a:close/>
                  </a:path>
                </a:pathLst>
              </a:custGeom>
              <a:noFill/>
              <a:ln w="25400">
                <a:solidFill>
                  <a:srgbClr val="385D8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174" name="object 39"/>
              <p:cNvSpPr>
                <a:spLocks/>
              </p:cNvSpPr>
              <p:nvPr/>
            </p:nvSpPr>
            <p:spPr bwMode="auto">
              <a:xfrm>
                <a:off x="2948532" y="1824496"/>
                <a:ext cx="39007" cy="62017"/>
              </a:xfrm>
              <a:custGeom>
                <a:avLst/>
                <a:gdLst>
                  <a:gd name="T0" fmla="*/ 31244 w 61595"/>
                  <a:gd name="T1" fmla="*/ 0 h 99060"/>
                  <a:gd name="T2" fmla="*/ 19088 w 61595"/>
                  <a:gd name="T3" fmla="*/ 3780 h 99060"/>
                  <a:gd name="T4" fmla="*/ 9156 w 61595"/>
                  <a:gd name="T5" fmla="*/ 14094 h 99060"/>
                  <a:gd name="T6" fmla="*/ 2457 w 61595"/>
                  <a:gd name="T7" fmla="*/ 29398 h 99060"/>
                  <a:gd name="T8" fmla="*/ 0 w 61595"/>
                  <a:gd name="T9" fmla="*/ 48146 h 99060"/>
                  <a:gd name="T10" fmla="*/ 2457 w 61595"/>
                  <a:gd name="T11" fmla="*/ 66917 h 99060"/>
                  <a:gd name="T12" fmla="*/ 9156 w 61595"/>
                  <a:gd name="T13" fmla="*/ 82263 h 99060"/>
                  <a:gd name="T14" fmla="*/ 19088 w 61595"/>
                  <a:gd name="T15" fmla="*/ 92620 h 99060"/>
                  <a:gd name="T16" fmla="*/ 31244 w 61595"/>
                  <a:gd name="T17" fmla="*/ 96421 h 99060"/>
                  <a:gd name="T18" fmla="*/ 43380 w 61595"/>
                  <a:gd name="T19" fmla="*/ 92620 h 99060"/>
                  <a:gd name="T20" fmla="*/ 53267 w 61595"/>
                  <a:gd name="T21" fmla="*/ 82263 h 99060"/>
                  <a:gd name="T22" fmla="*/ 59921 w 61595"/>
                  <a:gd name="T23" fmla="*/ 66917 h 99060"/>
                  <a:gd name="T24" fmla="*/ 62358 w 61595"/>
                  <a:gd name="T25" fmla="*/ 48146 h 99060"/>
                  <a:gd name="T26" fmla="*/ 59921 w 61595"/>
                  <a:gd name="T27" fmla="*/ 29398 h 99060"/>
                  <a:gd name="T28" fmla="*/ 53267 w 61595"/>
                  <a:gd name="T29" fmla="*/ 14094 h 99060"/>
                  <a:gd name="T30" fmla="*/ 43380 w 61595"/>
                  <a:gd name="T31" fmla="*/ 3780 h 99060"/>
                  <a:gd name="T32" fmla="*/ 31244 w 61595"/>
                  <a:gd name="T33" fmla="*/ 0 h 990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595" h="99060">
                    <a:moveTo>
                      <a:pt x="30607" y="0"/>
                    </a:moveTo>
                    <a:lnTo>
                      <a:pt x="18698" y="3879"/>
                    </a:lnTo>
                    <a:lnTo>
                      <a:pt x="8969" y="14462"/>
                    </a:lnTo>
                    <a:lnTo>
                      <a:pt x="2407" y="30164"/>
                    </a:lnTo>
                    <a:lnTo>
                      <a:pt x="0" y="49402"/>
                    </a:lnTo>
                    <a:lnTo>
                      <a:pt x="2407" y="68661"/>
                    </a:lnTo>
                    <a:lnTo>
                      <a:pt x="8969" y="84407"/>
                    </a:lnTo>
                    <a:lnTo>
                      <a:pt x="18698" y="95033"/>
                    </a:lnTo>
                    <a:lnTo>
                      <a:pt x="30607" y="98933"/>
                    </a:lnTo>
                    <a:lnTo>
                      <a:pt x="42495" y="95033"/>
                    </a:lnTo>
                    <a:lnTo>
                      <a:pt x="52181" y="84407"/>
                    </a:lnTo>
                    <a:lnTo>
                      <a:pt x="58699" y="68661"/>
                    </a:lnTo>
                    <a:lnTo>
                      <a:pt x="61087" y="49402"/>
                    </a:lnTo>
                    <a:lnTo>
                      <a:pt x="58699" y="30164"/>
                    </a:lnTo>
                    <a:lnTo>
                      <a:pt x="52181" y="14462"/>
                    </a:lnTo>
                    <a:lnTo>
                      <a:pt x="42495" y="3879"/>
                    </a:lnTo>
                    <a:lnTo>
                      <a:pt x="30607" y="0"/>
                    </a:lnTo>
                    <a:close/>
                  </a:path>
                </a:pathLst>
              </a:custGeom>
              <a:solidFill>
                <a:srgbClr val="4F8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175" name="object 40"/>
              <p:cNvSpPr>
                <a:spLocks/>
              </p:cNvSpPr>
              <p:nvPr/>
            </p:nvSpPr>
            <p:spPr bwMode="auto">
              <a:xfrm>
                <a:off x="2948532" y="1824496"/>
                <a:ext cx="39007" cy="62017"/>
              </a:xfrm>
              <a:custGeom>
                <a:avLst/>
                <a:gdLst>
                  <a:gd name="T0" fmla="*/ 0 w 61595"/>
                  <a:gd name="T1" fmla="*/ 48146 h 99060"/>
                  <a:gd name="T2" fmla="*/ 2457 w 61595"/>
                  <a:gd name="T3" fmla="*/ 29398 h 99060"/>
                  <a:gd name="T4" fmla="*/ 9156 w 61595"/>
                  <a:gd name="T5" fmla="*/ 14094 h 99060"/>
                  <a:gd name="T6" fmla="*/ 19088 w 61595"/>
                  <a:gd name="T7" fmla="*/ 3780 h 99060"/>
                  <a:gd name="T8" fmla="*/ 31244 w 61595"/>
                  <a:gd name="T9" fmla="*/ 0 h 99060"/>
                  <a:gd name="T10" fmla="*/ 43380 w 61595"/>
                  <a:gd name="T11" fmla="*/ 3780 h 99060"/>
                  <a:gd name="T12" fmla="*/ 53267 w 61595"/>
                  <a:gd name="T13" fmla="*/ 14094 h 99060"/>
                  <a:gd name="T14" fmla="*/ 59921 w 61595"/>
                  <a:gd name="T15" fmla="*/ 29398 h 99060"/>
                  <a:gd name="T16" fmla="*/ 62358 w 61595"/>
                  <a:gd name="T17" fmla="*/ 48146 h 99060"/>
                  <a:gd name="T18" fmla="*/ 59921 w 61595"/>
                  <a:gd name="T19" fmla="*/ 66917 h 99060"/>
                  <a:gd name="T20" fmla="*/ 53267 w 61595"/>
                  <a:gd name="T21" fmla="*/ 82263 h 99060"/>
                  <a:gd name="T22" fmla="*/ 43380 w 61595"/>
                  <a:gd name="T23" fmla="*/ 92620 h 99060"/>
                  <a:gd name="T24" fmla="*/ 31244 w 61595"/>
                  <a:gd name="T25" fmla="*/ 96421 h 99060"/>
                  <a:gd name="T26" fmla="*/ 19088 w 61595"/>
                  <a:gd name="T27" fmla="*/ 92620 h 99060"/>
                  <a:gd name="T28" fmla="*/ 9156 w 61595"/>
                  <a:gd name="T29" fmla="*/ 82263 h 99060"/>
                  <a:gd name="T30" fmla="*/ 2457 w 61595"/>
                  <a:gd name="T31" fmla="*/ 66917 h 99060"/>
                  <a:gd name="T32" fmla="*/ 0 w 61595"/>
                  <a:gd name="T33" fmla="*/ 48146 h 990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595" h="99060">
                    <a:moveTo>
                      <a:pt x="0" y="49402"/>
                    </a:moveTo>
                    <a:lnTo>
                      <a:pt x="2407" y="30164"/>
                    </a:lnTo>
                    <a:lnTo>
                      <a:pt x="8969" y="14462"/>
                    </a:lnTo>
                    <a:lnTo>
                      <a:pt x="18698" y="3879"/>
                    </a:lnTo>
                    <a:lnTo>
                      <a:pt x="30607" y="0"/>
                    </a:lnTo>
                    <a:lnTo>
                      <a:pt x="42495" y="3879"/>
                    </a:lnTo>
                    <a:lnTo>
                      <a:pt x="52181" y="14462"/>
                    </a:lnTo>
                    <a:lnTo>
                      <a:pt x="58699" y="30164"/>
                    </a:lnTo>
                    <a:lnTo>
                      <a:pt x="61087" y="49402"/>
                    </a:lnTo>
                    <a:lnTo>
                      <a:pt x="58699" y="68661"/>
                    </a:lnTo>
                    <a:lnTo>
                      <a:pt x="52181" y="84407"/>
                    </a:lnTo>
                    <a:lnTo>
                      <a:pt x="42495" y="95033"/>
                    </a:lnTo>
                    <a:lnTo>
                      <a:pt x="30607" y="98933"/>
                    </a:lnTo>
                    <a:lnTo>
                      <a:pt x="18698" y="95033"/>
                    </a:lnTo>
                    <a:lnTo>
                      <a:pt x="8969" y="84407"/>
                    </a:lnTo>
                    <a:lnTo>
                      <a:pt x="2407" y="68661"/>
                    </a:lnTo>
                    <a:lnTo>
                      <a:pt x="0" y="49402"/>
                    </a:lnTo>
                    <a:close/>
                  </a:path>
                </a:pathLst>
              </a:custGeom>
              <a:noFill/>
              <a:ln w="25400">
                <a:solidFill>
                  <a:srgbClr val="385D8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176" name="object 41"/>
              <p:cNvSpPr>
                <a:spLocks/>
              </p:cNvSpPr>
              <p:nvPr/>
            </p:nvSpPr>
            <p:spPr bwMode="auto">
              <a:xfrm>
                <a:off x="3141567" y="1824496"/>
                <a:ext cx="38007" cy="62017"/>
              </a:xfrm>
              <a:custGeom>
                <a:avLst/>
                <a:gdLst>
                  <a:gd name="T0" fmla="*/ 28043 w 61595"/>
                  <a:gd name="T1" fmla="*/ 0 h 99060"/>
                  <a:gd name="T2" fmla="*/ 17105 w 61595"/>
                  <a:gd name="T3" fmla="*/ 3780 h 99060"/>
                  <a:gd name="T4" fmla="*/ 8193 w 61595"/>
                  <a:gd name="T5" fmla="*/ 14094 h 99060"/>
                  <a:gd name="T6" fmla="*/ 2197 w 61595"/>
                  <a:gd name="T7" fmla="*/ 29398 h 99060"/>
                  <a:gd name="T8" fmla="*/ 0 w 61595"/>
                  <a:gd name="T9" fmla="*/ 48146 h 99060"/>
                  <a:gd name="T10" fmla="*/ 2197 w 61595"/>
                  <a:gd name="T11" fmla="*/ 66917 h 99060"/>
                  <a:gd name="T12" fmla="*/ 8193 w 61595"/>
                  <a:gd name="T13" fmla="*/ 82263 h 99060"/>
                  <a:gd name="T14" fmla="*/ 17105 w 61595"/>
                  <a:gd name="T15" fmla="*/ 92620 h 99060"/>
                  <a:gd name="T16" fmla="*/ 28043 w 61595"/>
                  <a:gd name="T17" fmla="*/ 96421 h 99060"/>
                  <a:gd name="T18" fmla="*/ 38999 w 61595"/>
                  <a:gd name="T19" fmla="*/ 92620 h 99060"/>
                  <a:gd name="T20" fmla="*/ 47950 w 61595"/>
                  <a:gd name="T21" fmla="*/ 82263 h 99060"/>
                  <a:gd name="T22" fmla="*/ 53987 w 61595"/>
                  <a:gd name="T23" fmla="*/ 66917 h 99060"/>
                  <a:gd name="T24" fmla="*/ 56202 w 61595"/>
                  <a:gd name="T25" fmla="*/ 48146 h 99060"/>
                  <a:gd name="T26" fmla="*/ 53987 w 61595"/>
                  <a:gd name="T27" fmla="*/ 29398 h 99060"/>
                  <a:gd name="T28" fmla="*/ 47950 w 61595"/>
                  <a:gd name="T29" fmla="*/ 14094 h 99060"/>
                  <a:gd name="T30" fmla="*/ 38999 w 61595"/>
                  <a:gd name="T31" fmla="*/ 3780 h 99060"/>
                  <a:gd name="T32" fmla="*/ 28043 w 61595"/>
                  <a:gd name="T33" fmla="*/ 0 h 990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595" h="99060">
                    <a:moveTo>
                      <a:pt x="30480" y="0"/>
                    </a:moveTo>
                    <a:lnTo>
                      <a:pt x="18591" y="3879"/>
                    </a:lnTo>
                    <a:lnTo>
                      <a:pt x="8905" y="14462"/>
                    </a:lnTo>
                    <a:lnTo>
                      <a:pt x="2387" y="30164"/>
                    </a:lnTo>
                    <a:lnTo>
                      <a:pt x="0" y="49402"/>
                    </a:lnTo>
                    <a:lnTo>
                      <a:pt x="2387" y="68661"/>
                    </a:lnTo>
                    <a:lnTo>
                      <a:pt x="8905" y="84407"/>
                    </a:lnTo>
                    <a:lnTo>
                      <a:pt x="18591" y="95033"/>
                    </a:lnTo>
                    <a:lnTo>
                      <a:pt x="30480" y="98933"/>
                    </a:lnTo>
                    <a:lnTo>
                      <a:pt x="42388" y="95033"/>
                    </a:lnTo>
                    <a:lnTo>
                      <a:pt x="52117" y="84407"/>
                    </a:lnTo>
                    <a:lnTo>
                      <a:pt x="58679" y="68661"/>
                    </a:lnTo>
                    <a:lnTo>
                      <a:pt x="61087" y="49402"/>
                    </a:lnTo>
                    <a:lnTo>
                      <a:pt x="58679" y="30164"/>
                    </a:lnTo>
                    <a:lnTo>
                      <a:pt x="52117" y="14462"/>
                    </a:lnTo>
                    <a:lnTo>
                      <a:pt x="42388" y="3879"/>
                    </a:lnTo>
                    <a:lnTo>
                      <a:pt x="30480" y="0"/>
                    </a:lnTo>
                    <a:close/>
                  </a:path>
                </a:pathLst>
              </a:custGeom>
              <a:solidFill>
                <a:srgbClr val="4F8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177" name="object 42"/>
              <p:cNvSpPr>
                <a:spLocks/>
              </p:cNvSpPr>
              <p:nvPr/>
            </p:nvSpPr>
            <p:spPr bwMode="auto">
              <a:xfrm>
                <a:off x="3141567" y="1824496"/>
                <a:ext cx="38007" cy="62017"/>
              </a:xfrm>
              <a:custGeom>
                <a:avLst/>
                <a:gdLst>
                  <a:gd name="T0" fmla="*/ 0 w 61595"/>
                  <a:gd name="T1" fmla="*/ 48146 h 99060"/>
                  <a:gd name="T2" fmla="*/ 2197 w 61595"/>
                  <a:gd name="T3" fmla="*/ 29398 h 99060"/>
                  <a:gd name="T4" fmla="*/ 8193 w 61595"/>
                  <a:gd name="T5" fmla="*/ 14094 h 99060"/>
                  <a:gd name="T6" fmla="*/ 17105 w 61595"/>
                  <a:gd name="T7" fmla="*/ 3780 h 99060"/>
                  <a:gd name="T8" fmla="*/ 28043 w 61595"/>
                  <a:gd name="T9" fmla="*/ 0 h 99060"/>
                  <a:gd name="T10" fmla="*/ 38999 w 61595"/>
                  <a:gd name="T11" fmla="*/ 3780 h 99060"/>
                  <a:gd name="T12" fmla="*/ 47950 w 61595"/>
                  <a:gd name="T13" fmla="*/ 14094 h 99060"/>
                  <a:gd name="T14" fmla="*/ 53987 w 61595"/>
                  <a:gd name="T15" fmla="*/ 29398 h 99060"/>
                  <a:gd name="T16" fmla="*/ 56202 w 61595"/>
                  <a:gd name="T17" fmla="*/ 48146 h 99060"/>
                  <a:gd name="T18" fmla="*/ 53987 w 61595"/>
                  <a:gd name="T19" fmla="*/ 66917 h 99060"/>
                  <a:gd name="T20" fmla="*/ 47950 w 61595"/>
                  <a:gd name="T21" fmla="*/ 82263 h 99060"/>
                  <a:gd name="T22" fmla="*/ 38999 w 61595"/>
                  <a:gd name="T23" fmla="*/ 92620 h 99060"/>
                  <a:gd name="T24" fmla="*/ 28043 w 61595"/>
                  <a:gd name="T25" fmla="*/ 96421 h 99060"/>
                  <a:gd name="T26" fmla="*/ 17105 w 61595"/>
                  <a:gd name="T27" fmla="*/ 92620 h 99060"/>
                  <a:gd name="T28" fmla="*/ 8193 w 61595"/>
                  <a:gd name="T29" fmla="*/ 82263 h 99060"/>
                  <a:gd name="T30" fmla="*/ 2197 w 61595"/>
                  <a:gd name="T31" fmla="*/ 66917 h 99060"/>
                  <a:gd name="T32" fmla="*/ 0 w 61595"/>
                  <a:gd name="T33" fmla="*/ 48146 h 990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595" h="99060">
                    <a:moveTo>
                      <a:pt x="0" y="49402"/>
                    </a:moveTo>
                    <a:lnTo>
                      <a:pt x="2387" y="30164"/>
                    </a:lnTo>
                    <a:lnTo>
                      <a:pt x="8905" y="14462"/>
                    </a:lnTo>
                    <a:lnTo>
                      <a:pt x="18591" y="3879"/>
                    </a:lnTo>
                    <a:lnTo>
                      <a:pt x="30480" y="0"/>
                    </a:lnTo>
                    <a:lnTo>
                      <a:pt x="42388" y="3879"/>
                    </a:lnTo>
                    <a:lnTo>
                      <a:pt x="52117" y="14462"/>
                    </a:lnTo>
                    <a:lnTo>
                      <a:pt x="58679" y="30164"/>
                    </a:lnTo>
                    <a:lnTo>
                      <a:pt x="61087" y="49402"/>
                    </a:lnTo>
                    <a:lnTo>
                      <a:pt x="58679" y="68661"/>
                    </a:lnTo>
                    <a:lnTo>
                      <a:pt x="52117" y="84407"/>
                    </a:lnTo>
                    <a:lnTo>
                      <a:pt x="42388" y="95033"/>
                    </a:lnTo>
                    <a:lnTo>
                      <a:pt x="30480" y="98933"/>
                    </a:lnTo>
                    <a:lnTo>
                      <a:pt x="18591" y="95033"/>
                    </a:lnTo>
                    <a:lnTo>
                      <a:pt x="8905" y="84407"/>
                    </a:lnTo>
                    <a:lnTo>
                      <a:pt x="2387" y="68661"/>
                    </a:lnTo>
                    <a:lnTo>
                      <a:pt x="0" y="49402"/>
                    </a:lnTo>
                    <a:close/>
                  </a:path>
                </a:pathLst>
              </a:custGeom>
              <a:noFill/>
              <a:ln w="25400">
                <a:solidFill>
                  <a:srgbClr val="385D8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178" name="object 43"/>
              <p:cNvSpPr>
                <a:spLocks/>
              </p:cNvSpPr>
              <p:nvPr/>
            </p:nvSpPr>
            <p:spPr bwMode="auto">
              <a:xfrm>
                <a:off x="2333421" y="1855505"/>
                <a:ext cx="885159" cy="0"/>
              </a:xfrm>
              <a:custGeom>
                <a:avLst/>
                <a:gdLst>
                  <a:gd name="T0" fmla="*/ 0 w 1405254"/>
                  <a:gd name="T1" fmla="*/ 1403479 w 1405254"/>
                  <a:gd name="T2" fmla="*/ 0 60000 65536"/>
                  <a:gd name="T3" fmla="*/ 0 60000 65536"/>
                </a:gdLst>
                <a:ahLst/>
                <a:cxnLst>
                  <a:cxn ang="T2">
                    <a:pos x="T0" y="0"/>
                  </a:cxn>
                  <a:cxn ang="T3">
                    <a:pos x="T1" y="0"/>
                  </a:cxn>
                </a:cxnLst>
                <a:rect l="0" t="0" r="r" b="b"/>
                <a:pathLst>
                  <a:path w="1405254">
                    <a:moveTo>
                      <a:pt x="0" y="0"/>
                    </a:moveTo>
                    <a:lnTo>
                      <a:pt x="1404747" y="0"/>
                    </a:lnTo>
                  </a:path>
                </a:pathLst>
              </a:custGeom>
              <a:noFill/>
              <a:ln w="9525">
                <a:solidFill>
                  <a:srgbClr val="497DB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  <p:sp>
          <p:nvSpPr>
            <p:cNvPr id="149" name="object 44"/>
            <p:cNvSpPr>
              <a:spLocks/>
            </p:cNvSpPr>
            <p:nvPr/>
          </p:nvSpPr>
          <p:spPr bwMode="auto">
            <a:xfrm>
              <a:off x="4944891" y="2112574"/>
              <a:ext cx="65012" cy="48013"/>
            </a:xfrm>
            <a:custGeom>
              <a:avLst/>
              <a:gdLst>
                <a:gd name="T0" fmla="*/ 51945 w 102870"/>
                <a:gd name="T1" fmla="*/ 0 h 76200"/>
                <a:gd name="T2" fmla="*/ 31732 w 102870"/>
                <a:gd name="T3" fmla="*/ 2988 h 76200"/>
                <a:gd name="T4" fmla="*/ 15220 w 102870"/>
                <a:gd name="T5" fmla="*/ 11144 h 76200"/>
                <a:gd name="T6" fmla="*/ 4085 w 102870"/>
                <a:gd name="T7" fmla="*/ 23252 h 76200"/>
                <a:gd name="T8" fmla="*/ 0 w 102870"/>
                <a:gd name="T9" fmla="*/ 38100 h 76200"/>
                <a:gd name="T10" fmla="*/ 4085 w 102870"/>
                <a:gd name="T11" fmla="*/ 52947 h 76200"/>
                <a:gd name="T12" fmla="*/ 15220 w 102870"/>
                <a:gd name="T13" fmla="*/ 65055 h 76200"/>
                <a:gd name="T14" fmla="*/ 31732 w 102870"/>
                <a:gd name="T15" fmla="*/ 73211 h 76200"/>
                <a:gd name="T16" fmla="*/ 51945 w 102870"/>
                <a:gd name="T17" fmla="*/ 76200 h 76200"/>
                <a:gd name="T18" fmla="*/ 72233 w 102870"/>
                <a:gd name="T19" fmla="*/ 73211 h 76200"/>
                <a:gd name="T20" fmla="*/ 88783 w 102870"/>
                <a:gd name="T21" fmla="*/ 65055 h 76200"/>
                <a:gd name="T22" fmla="*/ 99932 w 102870"/>
                <a:gd name="T23" fmla="*/ 52947 h 76200"/>
                <a:gd name="T24" fmla="*/ 104021 w 102870"/>
                <a:gd name="T25" fmla="*/ 38100 h 76200"/>
                <a:gd name="T26" fmla="*/ 99932 w 102870"/>
                <a:gd name="T27" fmla="*/ 23252 h 76200"/>
                <a:gd name="T28" fmla="*/ 88783 w 102870"/>
                <a:gd name="T29" fmla="*/ 11144 h 76200"/>
                <a:gd name="T30" fmla="*/ 72233 w 102870"/>
                <a:gd name="T31" fmla="*/ 2988 h 76200"/>
                <a:gd name="T32" fmla="*/ 51945 w 102870"/>
                <a:gd name="T33" fmla="*/ 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51307" y="0"/>
                  </a:moveTo>
                  <a:lnTo>
                    <a:pt x="31343" y="2988"/>
                  </a:lnTo>
                  <a:lnTo>
                    <a:pt x="15033" y="11144"/>
                  </a:lnTo>
                  <a:lnTo>
                    <a:pt x="4034" y="23252"/>
                  </a:lnTo>
                  <a:lnTo>
                    <a:pt x="0" y="38100"/>
                  </a:lnTo>
                  <a:lnTo>
                    <a:pt x="4034" y="52947"/>
                  </a:lnTo>
                  <a:lnTo>
                    <a:pt x="15033" y="65055"/>
                  </a:lnTo>
                  <a:lnTo>
                    <a:pt x="31343" y="73211"/>
                  </a:lnTo>
                  <a:lnTo>
                    <a:pt x="51307" y="76200"/>
                  </a:lnTo>
                  <a:lnTo>
                    <a:pt x="71346" y="73211"/>
                  </a:lnTo>
                  <a:lnTo>
                    <a:pt x="87693" y="65055"/>
                  </a:lnTo>
                  <a:lnTo>
                    <a:pt x="98706" y="52947"/>
                  </a:lnTo>
                  <a:lnTo>
                    <a:pt x="102743" y="38100"/>
                  </a:lnTo>
                  <a:lnTo>
                    <a:pt x="98706" y="23252"/>
                  </a:lnTo>
                  <a:lnTo>
                    <a:pt x="87693" y="11144"/>
                  </a:lnTo>
                  <a:lnTo>
                    <a:pt x="71346" y="2988"/>
                  </a:lnTo>
                  <a:lnTo>
                    <a:pt x="51307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0" name="object 45"/>
            <p:cNvSpPr>
              <a:spLocks/>
            </p:cNvSpPr>
            <p:nvPr/>
          </p:nvSpPr>
          <p:spPr bwMode="auto">
            <a:xfrm>
              <a:off x="4944891" y="2112574"/>
              <a:ext cx="65012" cy="48013"/>
            </a:xfrm>
            <a:custGeom>
              <a:avLst/>
              <a:gdLst>
                <a:gd name="T0" fmla="*/ 0 w 102870"/>
                <a:gd name="T1" fmla="*/ 38100 h 76200"/>
                <a:gd name="T2" fmla="*/ 4085 w 102870"/>
                <a:gd name="T3" fmla="*/ 23252 h 76200"/>
                <a:gd name="T4" fmla="*/ 15220 w 102870"/>
                <a:gd name="T5" fmla="*/ 11144 h 76200"/>
                <a:gd name="T6" fmla="*/ 31732 w 102870"/>
                <a:gd name="T7" fmla="*/ 2988 h 76200"/>
                <a:gd name="T8" fmla="*/ 51945 w 102870"/>
                <a:gd name="T9" fmla="*/ 0 h 76200"/>
                <a:gd name="T10" fmla="*/ 72233 w 102870"/>
                <a:gd name="T11" fmla="*/ 2988 h 76200"/>
                <a:gd name="T12" fmla="*/ 88783 w 102870"/>
                <a:gd name="T13" fmla="*/ 11144 h 76200"/>
                <a:gd name="T14" fmla="*/ 99932 w 102870"/>
                <a:gd name="T15" fmla="*/ 23252 h 76200"/>
                <a:gd name="T16" fmla="*/ 104021 w 102870"/>
                <a:gd name="T17" fmla="*/ 38100 h 76200"/>
                <a:gd name="T18" fmla="*/ 99932 w 102870"/>
                <a:gd name="T19" fmla="*/ 52947 h 76200"/>
                <a:gd name="T20" fmla="*/ 88783 w 102870"/>
                <a:gd name="T21" fmla="*/ 65055 h 76200"/>
                <a:gd name="T22" fmla="*/ 72233 w 102870"/>
                <a:gd name="T23" fmla="*/ 73211 h 76200"/>
                <a:gd name="T24" fmla="*/ 51945 w 102870"/>
                <a:gd name="T25" fmla="*/ 76200 h 76200"/>
                <a:gd name="T26" fmla="*/ 31732 w 102870"/>
                <a:gd name="T27" fmla="*/ 73211 h 76200"/>
                <a:gd name="T28" fmla="*/ 15220 w 102870"/>
                <a:gd name="T29" fmla="*/ 65055 h 76200"/>
                <a:gd name="T30" fmla="*/ 4085 w 102870"/>
                <a:gd name="T31" fmla="*/ 52947 h 76200"/>
                <a:gd name="T32" fmla="*/ 0 w 102870"/>
                <a:gd name="T33" fmla="*/ 3810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0" y="38100"/>
                  </a:moveTo>
                  <a:lnTo>
                    <a:pt x="4034" y="23252"/>
                  </a:lnTo>
                  <a:lnTo>
                    <a:pt x="15033" y="11144"/>
                  </a:lnTo>
                  <a:lnTo>
                    <a:pt x="31343" y="2988"/>
                  </a:lnTo>
                  <a:lnTo>
                    <a:pt x="51307" y="0"/>
                  </a:lnTo>
                  <a:lnTo>
                    <a:pt x="71346" y="2988"/>
                  </a:lnTo>
                  <a:lnTo>
                    <a:pt x="87693" y="11144"/>
                  </a:lnTo>
                  <a:lnTo>
                    <a:pt x="98706" y="23252"/>
                  </a:lnTo>
                  <a:lnTo>
                    <a:pt x="102743" y="38100"/>
                  </a:lnTo>
                  <a:lnTo>
                    <a:pt x="98706" y="52947"/>
                  </a:lnTo>
                  <a:lnTo>
                    <a:pt x="87693" y="65055"/>
                  </a:lnTo>
                  <a:lnTo>
                    <a:pt x="71346" y="73211"/>
                  </a:lnTo>
                  <a:lnTo>
                    <a:pt x="51307" y="76200"/>
                  </a:lnTo>
                  <a:lnTo>
                    <a:pt x="31343" y="73211"/>
                  </a:lnTo>
                  <a:lnTo>
                    <a:pt x="15033" y="65055"/>
                  </a:lnTo>
                  <a:lnTo>
                    <a:pt x="4034" y="52947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1" name="object 46"/>
            <p:cNvSpPr>
              <a:spLocks/>
            </p:cNvSpPr>
            <p:nvPr/>
          </p:nvSpPr>
          <p:spPr bwMode="auto">
            <a:xfrm>
              <a:off x="4782862" y="2112574"/>
              <a:ext cx="65012" cy="48013"/>
            </a:xfrm>
            <a:custGeom>
              <a:avLst/>
              <a:gdLst>
                <a:gd name="T0" fmla="*/ 52073 w 102870"/>
                <a:gd name="T1" fmla="*/ 0 h 76200"/>
                <a:gd name="T2" fmla="*/ 31786 w 102870"/>
                <a:gd name="T3" fmla="*/ 2988 h 76200"/>
                <a:gd name="T4" fmla="*/ 15237 w 102870"/>
                <a:gd name="T5" fmla="*/ 11144 h 76200"/>
                <a:gd name="T6" fmla="*/ 4087 w 102870"/>
                <a:gd name="T7" fmla="*/ 23252 h 76200"/>
                <a:gd name="T8" fmla="*/ 0 w 102870"/>
                <a:gd name="T9" fmla="*/ 38100 h 76200"/>
                <a:gd name="T10" fmla="*/ 4087 w 102870"/>
                <a:gd name="T11" fmla="*/ 52947 h 76200"/>
                <a:gd name="T12" fmla="*/ 15237 w 102870"/>
                <a:gd name="T13" fmla="*/ 65055 h 76200"/>
                <a:gd name="T14" fmla="*/ 31786 w 102870"/>
                <a:gd name="T15" fmla="*/ 73211 h 76200"/>
                <a:gd name="T16" fmla="*/ 52073 w 102870"/>
                <a:gd name="T17" fmla="*/ 76200 h 76200"/>
                <a:gd name="T18" fmla="*/ 72286 w 102870"/>
                <a:gd name="T19" fmla="*/ 73211 h 76200"/>
                <a:gd name="T20" fmla="*/ 88799 w 102870"/>
                <a:gd name="T21" fmla="*/ 65055 h 76200"/>
                <a:gd name="T22" fmla="*/ 99934 w 102870"/>
                <a:gd name="T23" fmla="*/ 52947 h 76200"/>
                <a:gd name="T24" fmla="*/ 104021 w 102870"/>
                <a:gd name="T25" fmla="*/ 38100 h 76200"/>
                <a:gd name="T26" fmla="*/ 99934 w 102870"/>
                <a:gd name="T27" fmla="*/ 23252 h 76200"/>
                <a:gd name="T28" fmla="*/ 88799 w 102870"/>
                <a:gd name="T29" fmla="*/ 11144 h 76200"/>
                <a:gd name="T30" fmla="*/ 72286 w 102870"/>
                <a:gd name="T31" fmla="*/ 2988 h 76200"/>
                <a:gd name="T32" fmla="*/ 52073 w 102870"/>
                <a:gd name="T33" fmla="*/ 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51435" y="0"/>
                  </a:moveTo>
                  <a:lnTo>
                    <a:pt x="31396" y="2988"/>
                  </a:lnTo>
                  <a:lnTo>
                    <a:pt x="15049" y="11144"/>
                  </a:lnTo>
                  <a:lnTo>
                    <a:pt x="4036" y="23252"/>
                  </a:lnTo>
                  <a:lnTo>
                    <a:pt x="0" y="38100"/>
                  </a:lnTo>
                  <a:lnTo>
                    <a:pt x="4036" y="52947"/>
                  </a:lnTo>
                  <a:lnTo>
                    <a:pt x="15049" y="65055"/>
                  </a:lnTo>
                  <a:lnTo>
                    <a:pt x="31396" y="73211"/>
                  </a:lnTo>
                  <a:lnTo>
                    <a:pt x="51435" y="76200"/>
                  </a:lnTo>
                  <a:lnTo>
                    <a:pt x="71399" y="73211"/>
                  </a:lnTo>
                  <a:lnTo>
                    <a:pt x="87709" y="65055"/>
                  </a:lnTo>
                  <a:lnTo>
                    <a:pt x="98708" y="52947"/>
                  </a:lnTo>
                  <a:lnTo>
                    <a:pt x="102743" y="38100"/>
                  </a:lnTo>
                  <a:lnTo>
                    <a:pt x="98708" y="23252"/>
                  </a:lnTo>
                  <a:lnTo>
                    <a:pt x="87709" y="11144"/>
                  </a:lnTo>
                  <a:lnTo>
                    <a:pt x="71399" y="2988"/>
                  </a:lnTo>
                  <a:lnTo>
                    <a:pt x="51435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2" name="object 47"/>
            <p:cNvSpPr>
              <a:spLocks/>
            </p:cNvSpPr>
            <p:nvPr/>
          </p:nvSpPr>
          <p:spPr bwMode="auto">
            <a:xfrm>
              <a:off x="4782862" y="2112574"/>
              <a:ext cx="65012" cy="48013"/>
            </a:xfrm>
            <a:custGeom>
              <a:avLst/>
              <a:gdLst>
                <a:gd name="T0" fmla="*/ 0 w 102870"/>
                <a:gd name="T1" fmla="*/ 38100 h 76200"/>
                <a:gd name="T2" fmla="*/ 4087 w 102870"/>
                <a:gd name="T3" fmla="*/ 23252 h 76200"/>
                <a:gd name="T4" fmla="*/ 15237 w 102870"/>
                <a:gd name="T5" fmla="*/ 11144 h 76200"/>
                <a:gd name="T6" fmla="*/ 31786 w 102870"/>
                <a:gd name="T7" fmla="*/ 2988 h 76200"/>
                <a:gd name="T8" fmla="*/ 52073 w 102870"/>
                <a:gd name="T9" fmla="*/ 0 h 76200"/>
                <a:gd name="T10" fmla="*/ 72286 w 102870"/>
                <a:gd name="T11" fmla="*/ 2988 h 76200"/>
                <a:gd name="T12" fmla="*/ 88799 w 102870"/>
                <a:gd name="T13" fmla="*/ 11144 h 76200"/>
                <a:gd name="T14" fmla="*/ 99934 w 102870"/>
                <a:gd name="T15" fmla="*/ 23252 h 76200"/>
                <a:gd name="T16" fmla="*/ 104021 w 102870"/>
                <a:gd name="T17" fmla="*/ 38100 h 76200"/>
                <a:gd name="T18" fmla="*/ 99934 w 102870"/>
                <a:gd name="T19" fmla="*/ 52947 h 76200"/>
                <a:gd name="T20" fmla="*/ 88799 w 102870"/>
                <a:gd name="T21" fmla="*/ 65055 h 76200"/>
                <a:gd name="T22" fmla="*/ 72286 w 102870"/>
                <a:gd name="T23" fmla="*/ 73211 h 76200"/>
                <a:gd name="T24" fmla="*/ 52073 w 102870"/>
                <a:gd name="T25" fmla="*/ 76200 h 76200"/>
                <a:gd name="T26" fmla="*/ 31786 w 102870"/>
                <a:gd name="T27" fmla="*/ 73211 h 76200"/>
                <a:gd name="T28" fmla="*/ 15237 w 102870"/>
                <a:gd name="T29" fmla="*/ 65055 h 76200"/>
                <a:gd name="T30" fmla="*/ 4087 w 102870"/>
                <a:gd name="T31" fmla="*/ 52947 h 76200"/>
                <a:gd name="T32" fmla="*/ 0 w 102870"/>
                <a:gd name="T33" fmla="*/ 3810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0" y="38100"/>
                  </a:moveTo>
                  <a:lnTo>
                    <a:pt x="4036" y="23252"/>
                  </a:lnTo>
                  <a:lnTo>
                    <a:pt x="15049" y="11144"/>
                  </a:lnTo>
                  <a:lnTo>
                    <a:pt x="31396" y="2988"/>
                  </a:lnTo>
                  <a:lnTo>
                    <a:pt x="51435" y="0"/>
                  </a:lnTo>
                  <a:lnTo>
                    <a:pt x="71399" y="2988"/>
                  </a:lnTo>
                  <a:lnTo>
                    <a:pt x="87709" y="11144"/>
                  </a:lnTo>
                  <a:lnTo>
                    <a:pt x="98708" y="23252"/>
                  </a:lnTo>
                  <a:lnTo>
                    <a:pt x="102743" y="38100"/>
                  </a:lnTo>
                  <a:lnTo>
                    <a:pt x="98708" y="52947"/>
                  </a:lnTo>
                  <a:lnTo>
                    <a:pt x="87709" y="65055"/>
                  </a:lnTo>
                  <a:lnTo>
                    <a:pt x="71399" y="73211"/>
                  </a:lnTo>
                  <a:lnTo>
                    <a:pt x="51435" y="76200"/>
                  </a:lnTo>
                  <a:lnTo>
                    <a:pt x="31396" y="73211"/>
                  </a:lnTo>
                  <a:lnTo>
                    <a:pt x="15049" y="65055"/>
                  </a:lnTo>
                  <a:lnTo>
                    <a:pt x="4036" y="52947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3" name="object 48"/>
            <p:cNvSpPr>
              <a:spLocks/>
            </p:cNvSpPr>
            <p:nvPr/>
          </p:nvSpPr>
          <p:spPr bwMode="auto">
            <a:xfrm>
              <a:off x="5267950" y="2112574"/>
              <a:ext cx="65011" cy="48013"/>
            </a:xfrm>
            <a:custGeom>
              <a:avLst/>
              <a:gdLst>
                <a:gd name="T0" fmla="*/ 52072 w 102870"/>
                <a:gd name="T1" fmla="*/ 0 h 76200"/>
                <a:gd name="T2" fmla="*/ 31840 w 102870"/>
                <a:gd name="T3" fmla="*/ 2988 h 76200"/>
                <a:gd name="T4" fmla="*/ 15285 w 102870"/>
                <a:gd name="T5" fmla="*/ 11144 h 76200"/>
                <a:gd name="T6" fmla="*/ 4105 w 102870"/>
                <a:gd name="T7" fmla="*/ 23252 h 76200"/>
                <a:gd name="T8" fmla="*/ 0 w 102870"/>
                <a:gd name="T9" fmla="*/ 38100 h 76200"/>
                <a:gd name="T10" fmla="*/ 4105 w 102870"/>
                <a:gd name="T11" fmla="*/ 52947 h 76200"/>
                <a:gd name="T12" fmla="*/ 15285 w 102870"/>
                <a:gd name="T13" fmla="*/ 65055 h 76200"/>
                <a:gd name="T14" fmla="*/ 31840 w 102870"/>
                <a:gd name="T15" fmla="*/ 73211 h 76200"/>
                <a:gd name="T16" fmla="*/ 52072 w 102870"/>
                <a:gd name="T17" fmla="*/ 76200 h 76200"/>
                <a:gd name="T18" fmla="*/ 72283 w 102870"/>
                <a:gd name="T19" fmla="*/ 73211 h 76200"/>
                <a:gd name="T20" fmla="*/ 88795 w 102870"/>
                <a:gd name="T21" fmla="*/ 65055 h 76200"/>
                <a:gd name="T22" fmla="*/ 99930 w 102870"/>
                <a:gd name="T23" fmla="*/ 52947 h 76200"/>
                <a:gd name="T24" fmla="*/ 104017 w 102870"/>
                <a:gd name="T25" fmla="*/ 38100 h 76200"/>
                <a:gd name="T26" fmla="*/ 99930 w 102870"/>
                <a:gd name="T27" fmla="*/ 23252 h 76200"/>
                <a:gd name="T28" fmla="*/ 88795 w 102870"/>
                <a:gd name="T29" fmla="*/ 11144 h 76200"/>
                <a:gd name="T30" fmla="*/ 72283 w 102870"/>
                <a:gd name="T31" fmla="*/ 2988 h 76200"/>
                <a:gd name="T32" fmla="*/ 52072 w 102870"/>
                <a:gd name="T33" fmla="*/ 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51435" y="0"/>
                  </a:moveTo>
                  <a:lnTo>
                    <a:pt x="31450" y="2988"/>
                  </a:lnTo>
                  <a:lnTo>
                    <a:pt x="15097" y="11144"/>
                  </a:lnTo>
                  <a:lnTo>
                    <a:pt x="4054" y="23252"/>
                  </a:lnTo>
                  <a:lnTo>
                    <a:pt x="0" y="38100"/>
                  </a:lnTo>
                  <a:lnTo>
                    <a:pt x="4054" y="52947"/>
                  </a:lnTo>
                  <a:lnTo>
                    <a:pt x="15097" y="65055"/>
                  </a:lnTo>
                  <a:lnTo>
                    <a:pt x="31450" y="73211"/>
                  </a:lnTo>
                  <a:lnTo>
                    <a:pt x="51435" y="76200"/>
                  </a:lnTo>
                  <a:lnTo>
                    <a:pt x="71399" y="73211"/>
                  </a:lnTo>
                  <a:lnTo>
                    <a:pt x="87709" y="65055"/>
                  </a:lnTo>
                  <a:lnTo>
                    <a:pt x="98708" y="52947"/>
                  </a:lnTo>
                  <a:lnTo>
                    <a:pt x="102743" y="38100"/>
                  </a:lnTo>
                  <a:lnTo>
                    <a:pt x="98708" y="23252"/>
                  </a:lnTo>
                  <a:lnTo>
                    <a:pt x="87709" y="11144"/>
                  </a:lnTo>
                  <a:lnTo>
                    <a:pt x="71399" y="2988"/>
                  </a:lnTo>
                  <a:lnTo>
                    <a:pt x="51435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" name="object 49"/>
            <p:cNvSpPr>
              <a:spLocks/>
            </p:cNvSpPr>
            <p:nvPr/>
          </p:nvSpPr>
          <p:spPr bwMode="auto">
            <a:xfrm>
              <a:off x="5267950" y="2112574"/>
              <a:ext cx="65011" cy="48013"/>
            </a:xfrm>
            <a:custGeom>
              <a:avLst/>
              <a:gdLst>
                <a:gd name="T0" fmla="*/ 0 w 102870"/>
                <a:gd name="T1" fmla="*/ 38100 h 76200"/>
                <a:gd name="T2" fmla="*/ 4105 w 102870"/>
                <a:gd name="T3" fmla="*/ 23252 h 76200"/>
                <a:gd name="T4" fmla="*/ 15285 w 102870"/>
                <a:gd name="T5" fmla="*/ 11144 h 76200"/>
                <a:gd name="T6" fmla="*/ 31840 w 102870"/>
                <a:gd name="T7" fmla="*/ 2988 h 76200"/>
                <a:gd name="T8" fmla="*/ 52072 w 102870"/>
                <a:gd name="T9" fmla="*/ 0 h 76200"/>
                <a:gd name="T10" fmla="*/ 72283 w 102870"/>
                <a:gd name="T11" fmla="*/ 2988 h 76200"/>
                <a:gd name="T12" fmla="*/ 88795 w 102870"/>
                <a:gd name="T13" fmla="*/ 11144 h 76200"/>
                <a:gd name="T14" fmla="*/ 99930 w 102870"/>
                <a:gd name="T15" fmla="*/ 23252 h 76200"/>
                <a:gd name="T16" fmla="*/ 104017 w 102870"/>
                <a:gd name="T17" fmla="*/ 38100 h 76200"/>
                <a:gd name="T18" fmla="*/ 99930 w 102870"/>
                <a:gd name="T19" fmla="*/ 52947 h 76200"/>
                <a:gd name="T20" fmla="*/ 88795 w 102870"/>
                <a:gd name="T21" fmla="*/ 65055 h 76200"/>
                <a:gd name="T22" fmla="*/ 72283 w 102870"/>
                <a:gd name="T23" fmla="*/ 73211 h 76200"/>
                <a:gd name="T24" fmla="*/ 52072 w 102870"/>
                <a:gd name="T25" fmla="*/ 76200 h 76200"/>
                <a:gd name="T26" fmla="*/ 31840 w 102870"/>
                <a:gd name="T27" fmla="*/ 73211 h 76200"/>
                <a:gd name="T28" fmla="*/ 15285 w 102870"/>
                <a:gd name="T29" fmla="*/ 65055 h 76200"/>
                <a:gd name="T30" fmla="*/ 4105 w 102870"/>
                <a:gd name="T31" fmla="*/ 52947 h 76200"/>
                <a:gd name="T32" fmla="*/ 0 w 102870"/>
                <a:gd name="T33" fmla="*/ 3810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0" y="38100"/>
                  </a:moveTo>
                  <a:lnTo>
                    <a:pt x="4054" y="23252"/>
                  </a:lnTo>
                  <a:lnTo>
                    <a:pt x="15097" y="11144"/>
                  </a:lnTo>
                  <a:lnTo>
                    <a:pt x="31450" y="2988"/>
                  </a:lnTo>
                  <a:lnTo>
                    <a:pt x="51435" y="0"/>
                  </a:lnTo>
                  <a:lnTo>
                    <a:pt x="71399" y="2988"/>
                  </a:lnTo>
                  <a:lnTo>
                    <a:pt x="87709" y="11144"/>
                  </a:lnTo>
                  <a:lnTo>
                    <a:pt x="98708" y="23252"/>
                  </a:lnTo>
                  <a:lnTo>
                    <a:pt x="102743" y="38100"/>
                  </a:lnTo>
                  <a:lnTo>
                    <a:pt x="98708" y="52947"/>
                  </a:lnTo>
                  <a:lnTo>
                    <a:pt x="87709" y="65055"/>
                  </a:lnTo>
                  <a:lnTo>
                    <a:pt x="71399" y="73211"/>
                  </a:lnTo>
                  <a:lnTo>
                    <a:pt x="51435" y="76200"/>
                  </a:lnTo>
                  <a:lnTo>
                    <a:pt x="31450" y="73211"/>
                  </a:lnTo>
                  <a:lnTo>
                    <a:pt x="15097" y="65055"/>
                  </a:lnTo>
                  <a:lnTo>
                    <a:pt x="4054" y="52947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5" name="object 50"/>
            <p:cNvSpPr>
              <a:spLocks/>
            </p:cNvSpPr>
            <p:nvPr/>
          </p:nvSpPr>
          <p:spPr bwMode="auto">
            <a:xfrm>
              <a:off x="5106920" y="2112574"/>
              <a:ext cx="65012" cy="48013"/>
            </a:xfrm>
            <a:custGeom>
              <a:avLst/>
              <a:gdLst>
                <a:gd name="T0" fmla="*/ 51945 w 102870"/>
                <a:gd name="T1" fmla="*/ 0 h 76200"/>
                <a:gd name="T2" fmla="*/ 31732 w 102870"/>
                <a:gd name="T3" fmla="*/ 2988 h 76200"/>
                <a:gd name="T4" fmla="*/ 15220 w 102870"/>
                <a:gd name="T5" fmla="*/ 11144 h 76200"/>
                <a:gd name="T6" fmla="*/ 4085 w 102870"/>
                <a:gd name="T7" fmla="*/ 23252 h 76200"/>
                <a:gd name="T8" fmla="*/ 0 w 102870"/>
                <a:gd name="T9" fmla="*/ 38100 h 76200"/>
                <a:gd name="T10" fmla="*/ 4085 w 102870"/>
                <a:gd name="T11" fmla="*/ 52947 h 76200"/>
                <a:gd name="T12" fmla="*/ 15220 w 102870"/>
                <a:gd name="T13" fmla="*/ 65055 h 76200"/>
                <a:gd name="T14" fmla="*/ 31732 w 102870"/>
                <a:gd name="T15" fmla="*/ 73211 h 76200"/>
                <a:gd name="T16" fmla="*/ 51945 w 102870"/>
                <a:gd name="T17" fmla="*/ 76200 h 76200"/>
                <a:gd name="T18" fmla="*/ 72157 w 102870"/>
                <a:gd name="T19" fmla="*/ 73211 h 76200"/>
                <a:gd name="T20" fmla="*/ 88670 w 102870"/>
                <a:gd name="T21" fmla="*/ 65055 h 76200"/>
                <a:gd name="T22" fmla="*/ 99807 w 102870"/>
                <a:gd name="T23" fmla="*/ 52947 h 76200"/>
                <a:gd name="T24" fmla="*/ 103889 w 102870"/>
                <a:gd name="T25" fmla="*/ 38100 h 76200"/>
                <a:gd name="T26" fmla="*/ 99807 w 102870"/>
                <a:gd name="T27" fmla="*/ 23252 h 76200"/>
                <a:gd name="T28" fmla="*/ 88670 w 102870"/>
                <a:gd name="T29" fmla="*/ 11144 h 76200"/>
                <a:gd name="T30" fmla="*/ 72157 w 102870"/>
                <a:gd name="T31" fmla="*/ 2988 h 76200"/>
                <a:gd name="T32" fmla="*/ 51945 w 102870"/>
                <a:gd name="T33" fmla="*/ 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51307" y="0"/>
                  </a:moveTo>
                  <a:lnTo>
                    <a:pt x="31343" y="2988"/>
                  </a:lnTo>
                  <a:lnTo>
                    <a:pt x="15033" y="11144"/>
                  </a:lnTo>
                  <a:lnTo>
                    <a:pt x="4034" y="23252"/>
                  </a:lnTo>
                  <a:lnTo>
                    <a:pt x="0" y="38100"/>
                  </a:lnTo>
                  <a:lnTo>
                    <a:pt x="4034" y="52947"/>
                  </a:lnTo>
                  <a:lnTo>
                    <a:pt x="15033" y="65055"/>
                  </a:lnTo>
                  <a:lnTo>
                    <a:pt x="31343" y="73211"/>
                  </a:lnTo>
                  <a:lnTo>
                    <a:pt x="51307" y="76200"/>
                  </a:lnTo>
                  <a:lnTo>
                    <a:pt x="71272" y="73211"/>
                  </a:lnTo>
                  <a:lnTo>
                    <a:pt x="87582" y="65055"/>
                  </a:lnTo>
                  <a:lnTo>
                    <a:pt x="98581" y="52947"/>
                  </a:lnTo>
                  <a:lnTo>
                    <a:pt x="102615" y="38100"/>
                  </a:lnTo>
                  <a:lnTo>
                    <a:pt x="98581" y="23252"/>
                  </a:lnTo>
                  <a:lnTo>
                    <a:pt x="87582" y="11144"/>
                  </a:lnTo>
                  <a:lnTo>
                    <a:pt x="71272" y="2988"/>
                  </a:lnTo>
                  <a:lnTo>
                    <a:pt x="51307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6" name="object 51"/>
            <p:cNvSpPr>
              <a:spLocks/>
            </p:cNvSpPr>
            <p:nvPr/>
          </p:nvSpPr>
          <p:spPr bwMode="auto">
            <a:xfrm>
              <a:off x="5106920" y="2112574"/>
              <a:ext cx="65012" cy="48013"/>
            </a:xfrm>
            <a:custGeom>
              <a:avLst/>
              <a:gdLst>
                <a:gd name="T0" fmla="*/ 0 w 102870"/>
                <a:gd name="T1" fmla="*/ 38100 h 76200"/>
                <a:gd name="T2" fmla="*/ 4085 w 102870"/>
                <a:gd name="T3" fmla="*/ 23252 h 76200"/>
                <a:gd name="T4" fmla="*/ 15220 w 102870"/>
                <a:gd name="T5" fmla="*/ 11144 h 76200"/>
                <a:gd name="T6" fmla="*/ 31732 w 102870"/>
                <a:gd name="T7" fmla="*/ 2988 h 76200"/>
                <a:gd name="T8" fmla="*/ 51945 w 102870"/>
                <a:gd name="T9" fmla="*/ 0 h 76200"/>
                <a:gd name="T10" fmla="*/ 72157 w 102870"/>
                <a:gd name="T11" fmla="*/ 2988 h 76200"/>
                <a:gd name="T12" fmla="*/ 88670 w 102870"/>
                <a:gd name="T13" fmla="*/ 11144 h 76200"/>
                <a:gd name="T14" fmla="*/ 99807 w 102870"/>
                <a:gd name="T15" fmla="*/ 23252 h 76200"/>
                <a:gd name="T16" fmla="*/ 103889 w 102870"/>
                <a:gd name="T17" fmla="*/ 38100 h 76200"/>
                <a:gd name="T18" fmla="*/ 99807 w 102870"/>
                <a:gd name="T19" fmla="*/ 52947 h 76200"/>
                <a:gd name="T20" fmla="*/ 88670 w 102870"/>
                <a:gd name="T21" fmla="*/ 65055 h 76200"/>
                <a:gd name="T22" fmla="*/ 72157 w 102870"/>
                <a:gd name="T23" fmla="*/ 73211 h 76200"/>
                <a:gd name="T24" fmla="*/ 51945 w 102870"/>
                <a:gd name="T25" fmla="*/ 76200 h 76200"/>
                <a:gd name="T26" fmla="*/ 31732 w 102870"/>
                <a:gd name="T27" fmla="*/ 73211 h 76200"/>
                <a:gd name="T28" fmla="*/ 15220 w 102870"/>
                <a:gd name="T29" fmla="*/ 65055 h 76200"/>
                <a:gd name="T30" fmla="*/ 4085 w 102870"/>
                <a:gd name="T31" fmla="*/ 52947 h 76200"/>
                <a:gd name="T32" fmla="*/ 0 w 102870"/>
                <a:gd name="T33" fmla="*/ 3810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0" y="38100"/>
                  </a:moveTo>
                  <a:lnTo>
                    <a:pt x="4034" y="23252"/>
                  </a:lnTo>
                  <a:lnTo>
                    <a:pt x="15033" y="11144"/>
                  </a:lnTo>
                  <a:lnTo>
                    <a:pt x="31343" y="2988"/>
                  </a:lnTo>
                  <a:lnTo>
                    <a:pt x="51307" y="0"/>
                  </a:lnTo>
                  <a:lnTo>
                    <a:pt x="71272" y="2988"/>
                  </a:lnTo>
                  <a:lnTo>
                    <a:pt x="87582" y="11144"/>
                  </a:lnTo>
                  <a:lnTo>
                    <a:pt x="98581" y="23252"/>
                  </a:lnTo>
                  <a:lnTo>
                    <a:pt x="102615" y="38100"/>
                  </a:lnTo>
                  <a:lnTo>
                    <a:pt x="98581" y="52947"/>
                  </a:lnTo>
                  <a:lnTo>
                    <a:pt x="87582" y="65055"/>
                  </a:lnTo>
                  <a:lnTo>
                    <a:pt x="71272" y="73211"/>
                  </a:lnTo>
                  <a:lnTo>
                    <a:pt x="51307" y="76200"/>
                  </a:lnTo>
                  <a:lnTo>
                    <a:pt x="31343" y="73211"/>
                  </a:lnTo>
                  <a:lnTo>
                    <a:pt x="15033" y="65055"/>
                  </a:lnTo>
                  <a:lnTo>
                    <a:pt x="4034" y="52947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7" name="object 52"/>
            <p:cNvSpPr>
              <a:spLocks/>
            </p:cNvSpPr>
            <p:nvPr/>
          </p:nvSpPr>
          <p:spPr bwMode="auto">
            <a:xfrm>
              <a:off x="5429979" y="2112574"/>
              <a:ext cx="65011" cy="48013"/>
            </a:xfrm>
            <a:custGeom>
              <a:avLst/>
              <a:gdLst>
                <a:gd name="T0" fmla="*/ 52072 w 102870"/>
                <a:gd name="T1" fmla="*/ 0 h 76200"/>
                <a:gd name="T2" fmla="*/ 31785 w 102870"/>
                <a:gd name="T3" fmla="*/ 2988 h 76200"/>
                <a:gd name="T4" fmla="*/ 15236 w 102870"/>
                <a:gd name="T5" fmla="*/ 11144 h 76200"/>
                <a:gd name="T6" fmla="*/ 4086 w 102870"/>
                <a:gd name="T7" fmla="*/ 23252 h 76200"/>
                <a:gd name="T8" fmla="*/ 0 w 102870"/>
                <a:gd name="T9" fmla="*/ 38100 h 76200"/>
                <a:gd name="T10" fmla="*/ 4086 w 102870"/>
                <a:gd name="T11" fmla="*/ 52947 h 76200"/>
                <a:gd name="T12" fmla="*/ 15236 w 102870"/>
                <a:gd name="T13" fmla="*/ 65055 h 76200"/>
                <a:gd name="T14" fmla="*/ 31785 w 102870"/>
                <a:gd name="T15" fmla="*/ 73211 h 76200"/>
                <a:gd name="T16" fmla="*/ 52072 w 102870"/>
                <a:gd name="T17" fmla="*/ 76200 h 76200"/>
                <a:gd name="T18" fmla="*/ 72283 w 102870"/>
                <a:gd name="T19" fmla="*/ 73211 h 76200"/>
                <a:gd name="T20" fmla="*/ 88795 w 102870"/>
                <a:gd name="T21" fmla="*/ 65055 h 76200"/>
                <a:gd name="T22" fmla="*/ 99930 w 102870"/>
                <a:gd name="T23" fmla="*/ 52947 h 76200"/>
                <a:gd name="T24" fmla="*/ 104017 w 102870"/>
                <a:gd name="T25" fmla="*/ 38100 h 76200"/>
                <a:gd name="T26" fmla="*/ 99930 w 102870"/>
                <a:gd name="T27" fmla="*/ 23252 h 76200"/>
                <a:gd name="T28" fmla="*/ 88795 w 102870"/>
                <a:gd name="T29" fmla="*/ 11144 h 76200"/>
                <a:gd name="T30" fmla="*/ 72283 w 102870"/>
                <a:gd name="T31" fmla="*/ 2988 h 76200"/>
                <a:gd name="T32" fmla="*/ 52072 w 102870"/>
                <a:gd name="T33" fmla="*/ 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51435" y="0"/>
                  </a:moveTo>
                  <a:lnTo>
                    <a:pt x="31396" y="2988"/>
                  </a:lnTo>
                  <a:lnTo>
                    <a:pt x="15049" y="11144"/>
                  </a:lnTo>
                  <a:lnTo>
                    <a:pt x="4036" y="23252"/>
                  </a:lnTo>
                  <a:lnTo>
                    <a:pt x="0" y="38100"/>
                  </a:lnTo>
                  <a:lnTo>
                    <a:pt x="4036" y="52947"/>
                  </a:lnTo>
                  <a:lnTo>
                    <a:pt x="15049" y="65055"/>
                  </a:lnTo>
                  <a:lnTo>
                    <a:pt x="31396" y="73211"/>
                  </a:lnTo>
                  <a:lnTo>
                    <a:pt x="51435" y="76200"/>
                  </a:lnTo>
                  <a:lnTo>
                    <a:pt x="71399" y="73211"/>
                  </a:lnTo>
                  <a:lnTo>
                    <a:pt x="87709" y="65055"/>
                  </a:lnTo>
                  <a:lnTo>
                    <a:pt x="98708" y="52947"/>
                  </a:lnTo>
                  <a:lnTo>
                    <a:pt x="102743" y="38100"/>
                  </a:lnTo>
                  <a:lnTo>
                    <a:pt x="98708" y="23252"/>
                  </a:lnTo>
                  <a:lnTo>
                    <a:pt x="87709" y="11144"/>
                  </a:lnTo>
                  <a:lnTo>
                    <a:pt x="71399" y="2988"/>
                  </a:lnTo>
                  <a:lnTo>
                    <a:pt x="51435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8" name="object 53"/>
            <p:cNvSpPr>
              <a:spLocks/>
            </p:cNvSpPr>
            <p:nvPr/>
          </p:nvSpPr>
          <p:spPr bwMode="auto">
            <a:xfrm>
              <a:off x="5429979" y="2112574"/>
              <a:ext cx="65011" cy="48013"/>
            </a:xfrm>
            <a:custGeom>
              <a:avLst/>
              <a:gdLst>
                <a:gd name="T0" fmla="*/ 0 w 102870"/>
                <a:gd name="T1" fmla="*/ 38100 h 76200"/>
                <a:gd name="T2" fmla="*/ 4086 w 102870"/>
                <a:gd name="T3" fmla="*/ 23252 h 76200"/>
                <a:gd name="T4" fmla="*/ 15236 w 102870"/>
                <a:gd name="T5" fmla="*/ 11144 h 76200"/>
                <a:gd name="T6" fmla="*/ 31785 w 102870"/>
                <a:gd name="T7" fmla="*/ 2988 h 76200"/>
                <a:gd name="T8" fmla="*/ 52072 w 102870"/>
                <a:gd name="T9" fmla="*/ 0 h 76200"/>
                <a:gd name="T10" fmla="*/ 72283 w 102870"/>
                <a:gd name="T11" fmla="*/ 2988 h 76200"/>
                <a:gd name="T12" fmla="*/ 88795 w 102870"/>
                <a:gd name="T13" fmla="*/ 11144 h 76200"/>
                <a:gd name="T14" fmla="*/ 99930 w 102870"/>
                <a:gd name="T15" fmla="*/ 23252 h 76200"/>
                <a:gd name="T16" fmla="*/ 104017 w 102870"/>
                <a:gd name="T17" fmla="*/ 38100 h 76200"/>
                <a:gd name="T18" fmla="*/ 99930 w 102870"/>
                <a:gd name="T19" fmla="*/ 52947 h 76200"/>
                <a:gd name="T20" fmla="*/ 88795 w 102870"/>
                <a:gd name="T21" fmla="*/ 65055 h 76200"/>
                <a:gd name="T22" fmla="*/ 72283 w 102870"/>
                <a:gd name="T23" fmla="*/ 73211 h 76200"/>
                <a:gd name="T24" fmla="*/ 52072 w 102870"/>
                <a:gd name="T25" fmla="*/ 76200 h 76200"/>
                <a:gd name="T26" fmla="*/ 31785 w 102870"/>
                <a:gd name="T27" fmla="*/ 73211 h 76200"/>
                <a:gd name="T28" fmla="*/ 15236 w 102870"/>
                <a:gd name="T29" fmla="*/ 65055 h 76200"/>
                <a:gd name="T30" fmla="*/ 4086 w 102870"/>
                <a:gd name="T31" fmla="*/ 52947 h 76200"/>
                <a:gd name="T32" fmla="*/ 0 w 102870"/>
                <a:gd name="T33" fmla="*/ 3810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0" y="38100"/>
                  </a:moveTo>
                  <a:lnTo>
                    <a:pt x="4036" y="23252"/>
                  </a:lnTo>
                  <a:lnTo>
                    <a:pt x="15049" y="11144"/>
                  </a:lnTo>
                  <a:lnTo>
                    <a:pt x="31396" y="2988"/>
                  </a:lnTo>
                  <a:lnTo>
                    <a:pt x="51435" y="0"/>
                  </a:lnTo>
                  <a:lnTo>
                    <a:pt x="71399" y="2988"/>
                  </a:lnTo>
                  <a:lnTo>
                    <a:pt x="87709" y="11144"/>
                  </a:lnTo>
                  <a:lnTo>
                    <a:pt x="98708" y="23252"/>
                  </a:lnTo>
                  <a:lnTo>
                    <a:pt x="102743" y="38100"/>
                  </a:lnTo>
                  <a:lnTo>
                    <a:pt x="98708" y="52947"/>
                  </a:lnTo>
                  <a:lnTo>
                    <a:pt x="87709" y="65055"/>
                  </a:lnTo>
                  <a:lnTo>
                    <a:pt x="71399" y="73211"/>
                  </a:lnTo>
                  <a:lnTo>
                    <a:pt x="51435" y="76200"/>
                  </a:lnTo>
                  <a:lnTo>
                    <a:pt x="31396" y="73211"/>
                  </a:lnTo>
                  <a:lnTo>
                    <a:pt x="15049" y="65055"/>
                  </a:lnTo>
                  <a:lnTo>
                    <a:pt x="4036" y="52947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9" name="object 54"/>
            <p:cNvSpPr>
              <a:spLocks/>
            </p:cNvSpPr>
            <p:nvPr/>
          </p:nvSpPr>
          <p:spPr bwMode="auto">
            <a:xfrm>
              <a:off x="4812867" y="2136581"/>
              <a:ext cx="661119" cy="2001"/>
            </a:xfrm>
            <a:custGeom>
              <a:avLst/>
              <a:gdLst>
                <a:gd name="T0" fmla="*/ 0 w 1049020"/>
                <a:gd name="T1" fmla="*/ 2794 h 3175"/>
                <a:gd name="T2" fmla="*/ 1049783 w 1049020"/>
                <a:gd name="T3" fmla="*/ 0 h 31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49020" h="3175">
                  <a:moveTo>
                    <a:pt x="0" y="2794"/>
                  </a:moveTo>
                  <a:lnTo>
                    <a:pt x="1048511" y="0"/>
                  </a:lnTo>
                </a:path>
              </a:pathLst>
            </a:custGeom>
            <a:noFill/>
            <a:ln w="9525">
              <a:solidFill>
                <a:srgbClr val="497DB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7223629" y="651066"/>
            <a:ext cx="1488268" cy="347094"/>
            <a:chOff x="4032727" y="1392379"/>
            <a:chExt cx="1488268" cy="347094"/>
          </a:xfrm>
        </p:grpSpPr>
        <p:sp>
          <p:nvSpPr>
            <p:cNvPr id="78" name="object 55"/>
            <p:cNvSpPr>
              <a:spLocks/>
            </p:cNvSpPr>
            <p:nvPr/>
          </p:nvSpPr>
          <p:spPr bwMode="auto">
            <a:xfrm>
              <a:off x="4097739" y="1392379"/>
              <a:ext cx="65011" cy="48013"/>
            </a:xfrm>
            <a:custGeom>
              <a:avLst/>
              <a:gdLst>
                <a:gd name="T0" fmla="*/ 51943 w 102870"/>
                <a:gd name="T1" fmla="*/ 0 h 76200"/>
                <a:gd name="T2" fmla="*/ 31731 w 102870"/>
                <a:gd name="T3" fmla="*/ 2988 h 76200"/>
                <a:gd name="T4" fmla="*/ 15219 w 102870"/>
                <a:gd name="T5" fmla="*/ 11144 h 76200"/>
                <a:gd name="T6" fmla="*/ 4084 w 102870"/>
                <a:gd name="T7" fmla="*/ 23252 h 76200"/>
                <a:gd name="T8" fmla="*/ 0 w 102870"/>
                <a:gd name="T9" fmla="*/ 38100 h 76200"/>
                <a:gd name="T10" fmla="*/ 4084 w 102870"/>
                <a:gd name="T11" fmla="*/ 52947 h 76200"/>
                <a:gd name="T12" fmla="*/ 15219 w 102870"/>
                <a:gd name="T13" fmla="*/ 65055 h 76200"/>
                <a:gd name="T14" fmla="*/ 31731 w 102870"/>
                <a:gd name="T15" fmla="*/ 73211 h 76200"/>
                <a:gd name="T16" fmla="*/ 51943 w 102870"/>
                <a:gd name="T17" fmla="*/ 76200 h 76200"/>
                <a:gd name="T18" fmla="*/ 72155 w 102870"/>
                <a:gd name="T19" fmla="*/ 73211 h 76200"/>
                <a:gd name="T20" fmla="*/ 88667 w 102870"/>
                <a:gd name="T21" fmla="*/ 65055 h 76200"/>
                <a:gd name="T22" fmla="*/ 99803 w 102870"/>
                <a:gd name="T23" fmla="*/ 52947 h 76200"/>
                <a:gd name="T24" fmla="*/ 103885 w 102870"/>
                <a:gd name="T25" fmla="*/ 38100 h 76200"/>
                <a:gd name="T26" fmla="*/ 99803 w 102870"/>
                <a:gd name="T27" fmla="*/ 23252 h 76200"/>
                <a:gd name="T28" fmla="*/ 88667 w 102870"/>
                <a:gd name="T29" fmla="*/ 11144 h 76200"/>
                <a:gd name="T30" fmla="*/ 72155 w 102870"/>
                <a:gd name="T31" fmla="*/ 2988 h 76200"/>
                <a:gd name="T32" fmla="*/ 51943 w 102870"/>
                <a:gd name="T33" fmla="*/ 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51307" y="0"/>
                  </a:moveTo>
                  <a:lnTo>
                    <a:pt x="31343" y="2988"/>
                  </a:lnTo>
                  <a:lnTo>
                    <a:pt x="15033" y="11144"/>
                  </a:lnTo>
                  <a:lnTo>
                    <a:pt x="4034" y="23252"/>
                  </a:lnTo>
                  <a:lnTo>
                    <a:pt x="0" y="38100"/>
                  </a:lnTo>
                  <a:lnTo>
                    <a:pt x="4034" y="52947"/>
                  </a:lnTo>
                  <a:lnTo>
                    <a:pt x="15033" y="65055"/>
                  </a:lnTo>
                  <a:lnTo>
                    <a:pt x="31343" y="73211"/>
                  </a:lnTo>
                  <a:lnTo>
                    <a:pt x="51307" y="76200"/>
                  </a:lnTo>
                  <a:lnTo>
                    <a:pt x="71272" y="73211"/>
                  </a:lnTo>
                  <a:lnTo>
                    <a:pt x="87582" y="65055"/>
                  </a:lnTo>
                  <a:lnTo>
                    <a:pt x="98581" y="52947"/>
                  </a:lnTo>
                  <a:lnTo>
                    <a:pt x="102615" y="38100"/>
                  </a:lnTo>
                  <a:lnTo>
                    <a:pt x="98581" y="23252"/>
                  </a:lnTo>
                  <a:lnTo>
                    <a:pt x="87582" y="11144"/>
                  </a:lnTo>
                  <a:lnTo>
                    <a:pt x="71272" y="2988"/>
                  </a:lnTo>
                  <a:lnTo>
                    <a:pt x="51307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9" name="object 56"/>
            <p:cNvSpPr>
              <a:spLocks/>
            </p:cNvSpPr>
            <p:nvPr/>
          </p:nvSpPr>
          <p:spPr bwMode="auto">
            <a:xfrm>
              <a:off x="4097739" y="1392379"/>
              <a:ext cx="65011" cy="48013"/>
            </a:xfrm>
            <a:custGeom>
              <a:avLst/>
              <a:gdLst>
                <a:gd name="T0" fmla="*/ 0 w 102870"/>
                <a:gd name="T1" fmla="*/ 38100 h 76200"/>
                <a:gd name="T2" fmla="*/ 4084 w 102870"/>
                <a:gd name="T3" fmla="*/ 23252 h 76200"/>
                <a:gd name="T4" fmla="*/ 15219 w 102870"/>
                <a:gd name="T5" fmla="*/ 11144 h 76200"/>
                <a:gd name="T6" fmla="*/ 31731 w 102870"/>
                <a:gd name="T7" fmla="*/ 2988 h 76200"/>
                <a:gd name="T8" fmla="*/ 51943 w 102870"/>
                <a:gd name="T9" fmla="*/ 0 h 76200"/>
                <a:gd name="T10" fmla="*/ 72155 w 102870"/>
                <a:gd name="T11" fmla="*/ 2988 h 76200"/>
                <a:gd name="T12" fmla="*/ 88667 w 102870"/>
                <a:gd name="T13" fmla="*/ 11144 h 76200"/>
                <a:gd name="T14" fmla="*/ 99803 w 102870"/>
                <a:gd name="T15" fmla="*/ 23252 h 76200"/>
                <a:gd name="T16" fmla="*/ 103885 w 102870"/>
                <a:gd name="T17" fmla="*/ 38100 h 76200"/>
                <a:gd name="T18" fmla="*/ 99803 w 102870"/>
                <a:gd name="T19" fmla="*/ 52947 h 76200"/>
                <a:gd name="T20" fmla="*/ 88667 w 102870"/>
                <a:gd name="T21" fmla="*/ 65055 h 76200"/>
                <a:gd name="T22" fmla="*/ 72155 w 102870"/>
                <a:gd name="T23" fmla="*/ 73211 h 76200"/>
                <a:gd name="T24" fmla="*/ 51943 w 102870"/>
                <a:gd name="T25" fmla="*/ 76200 h 76200"/>
                <a:gd name="T26" fmla="*/ 31731 w 102870"/>
                <a:gd name="T27" fmla="*/ 73211 h 76200"/>
                <a:gd name="T28" fmla="*/ 15219 w 102870"/>
                <a:gd name="T29" fmla="*/ 65055 h 76200"/>
                <a:gd name="T30" fmla="*/ 4084 w 102870"/>
                <a:gd name="T31" fmla="*/ 52947 h 76200"/>
                <a:gd name="T32" fmla="*/ 0 w 102870"/>
                <a:gd name="T33" fmla="*/ 3810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0" y="38100"/>
                  </a:moveTo>
                  <a:lnTo>
                    <a:pt x="4034" y="23252"/>
                  </a:lnTo>
                  <a:lnTo>
                    <a:pt x="15033" y="11144"/>
                  </a:lnTo>
                  <a:lnTo>
                    <a:pt x="31343" y="2988"/>
                  </a:lnTo>
                  <a:lnTo>
                    <a:pt x="51307" y="0"/>
                  </a:lnTo>
                  <a:lnTo>
                    <a:pt x="71272" y="2988"/>
                  </a:lnTo>
                  <a:lnTo>
                    <a:pt x="87582" y="11144"/>
                  </a:lnTo>
                  <a:lnTo>
                    <a:pt x="98581" y="23252"/>
                  </a:lnTo>
                  <a:lnTo>
                    <a:pt x="102615" y="38100"/>
                  </a:lnTo>
                  <a:lnTo>
                    <a:pt x="98581" y="52947"/>
                  </a:lnTo>
                  <a:lnTo>
                    <a:pt x="87582" y="65055"/>
                  </a:lnTo>
                  <a:lnTo>
                    <a:pt x="71272" y="73211"/>
                  </a:lnTo>
                  <a:lnTo>
                    <a:pt x="51307" y="76200"/>
                  </a:lnTo>
                  <a:lnTo>
                    <a:pt x="31343" y="73211"/>
                  </a:lnTo>
                  <a:lnTo>
                    <a:pt x="15033" y="65055"/>
                  </a:lnTo>
                  <a:lnTo>
                    <a:pt x="4034" y="52947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0" name="object 57"/>
            <p:cNvSpPr>
              <a:spLocks/>
            </p:cNvSpPr>
            <p:nvPr/>
          </p:nvSpPr>
          <p:spPr bwMode="auto">
            <a:xfrm>
              <a:off x="4258767" y="1392379"/>
              <a:ext cx="65012" cy="48013"/>
            </a:xfrm>
            <a:custGeom>
              <a:avLst/>
              <a:gdLst>
                <a:gd name="T0" fmla="*/ 52073 w 102870"/>
                <a:gd name="T1" fmla="*/ 0 h 76200"/>
                <a:gd name="T2" fmla="*/ 31786 w 102870"/>
                <a:gd name="T3" fmla="*/ 2988 h 76200"/>
                <a:gd name="T4" fmla="*/ 15237 w 102870"/>
                <a:gd name="T5" fmla="*/ 11144 h 76200"/>
                <a:gd name="T6" fmla="*/ 4087 w 102870"/>
                <a:gd name="T7" fmla="*/ 23252 h 76200"/>
                <a:gd name="T8" fmla="*/ 0 w 102870"/>
                <a:gd name="T9" fmla="*/ 38100 h 76200"/>
                <a:gd name="T10" fmla="*/ 4087 w 102870"/>
                <a:gd name="T11" fmla="*/ 52947 h 76200"/>
                <a:gd name="T12" fmla="*/ 15237 w 102870"/>
                <a:gd name="T13" fmla="*/ 65055 h 76200"/>
                <a:gd name="T14" fmla="*/ 31786 w 102870"/>
                <a:gd name="T15" fmla="*/ 73211 h 76200"/>
                <a:gd name="T16" fmla="*/ 52073 w 102870"/>
                <a:gd name="T17" fmla="*/ 76200 h 76200"/>
                <a:gd name="T18" fmla="*/ 72286 w 102870"/>
                <a:gd name="T19" fmla="*/ 73211 h 76200"/>
                <a:gd name="T20" fmla="*/ 88799 w 102870"/>
                <a:gd name="T21" fmla="*/ 65055 h 76200"/>
                <a:gd name="T22" fmla="*/ 99934 w 102870"/>
                <a:gd name="T23" fmla="*/ 52947 h 76200"/>
                <a:gd name="T24" fmla="*/ 104021 w 102870"/>
                <a:gd name="T25" fmla="*/ 38100 h 76200"/>
                <a:gd name="T26" fmla="*/ 99934 w 102870"/>
                <a:gd name="T27" fmla="*/ 23252 h 76200"/>
                <a:gd name="T28" fmla="*/ 88799 w 102870"/>
                <a:gd name="T29" fmla="*/ 11144 h 76200"/>
                <a:gd name="T30" fmla="*/ 72286 w 102870"/>
                <a:gd name="T31" fmla="*/ 2988 h 76200"/>
                <a:gd name="T32" fmla="*/ 52073 w 102870"/>
                <a:gd name="T33" fmla="*/ 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51435" y="0"/>
                  </a:moveTo>
                  <a:lnTo>
                    <a:pt x="31396" y="2988"/>
                  </a:lnTo>
                  <a:lnTo>
                    <a:pt x="15049" y="11144"/>
                  </a:lnTo>
                  <a:lnTo>
                    <a:pt x="4036" y="23252"/>
                  </a:lnTo>
                  <a:lnTo>
                    <a:pt x="0" y="38100"/>
                  </a:lnTo>
                  <a:lnTo>
                    <a:pt x="4036" y="52947"/>
                  </a:lnTo>
                  <a:lnTo>
                    <a:pt x="15049" y="65055"/>
                  </a:lnTo>
                  <a:lnTo>
                    <a:pt x="31396" y="73211"/>
                  </a:lnTo>
                  <a:lnTo>
                    <a:pt x="51435" y="76200"/>
                  </a:lnTo>
                  <a:lnTo>
                    <a:pt x="71399" y="73211"/>
                  </a:lnTo>
                  <a:lnTo>
                    <a:pt x="87709" y="65055"/>
                  </a:lnTo>
                  <a:lnTo>
                    <a:pt x="98708" y="52947"/>
                  </a:lnTo>
                  <a:lnTo>
                    <a:pt x="102743" y="38100"/>
                  </a:lnTo>
                  <a:lnTo>
                    <a:pt x="98708" y="23252"/>
                  </a:lnTo>
                  <a:lnTo>
                    <a:pt x="87709" y="11144"/>
                  </a:lnTo>
                  <a:lnTo>
                    <a:pt x="71399" y="2988"/>
                  </a:lnTo>
                  <a:lnTo>
                    <a:pt x="51435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1" name="object 58"/>
            <p:cNvSpPr>
              <a:spLocks/>
            </p:cNvSpPr>
            <p:nvPr/>
          </p:nvSpPr>
          <p:spPr bwMode="auto">
            <a:xfrm>
              <a:off x="4258767" y="1392379"/>
              <a:ext cx="65012" cy="48013"/>
            </a:xfrm>
            <a:custGeom>
              <a:avLst/>
              <a:gdLst>
                <a:gd name="T0" fmla="*/ 0 w 102870"/>
                <a:gd name="T1" fmla="*/ 38100 h 76200"/>
                <a:gd name="T2" fmla="*/ 4087 w 102870"/>
                <a:gd name="T3" fmla="*/ 23252 h 76200"/>
                <a:gd name="T4" fmla="*/ 15237 w 102870"/>
                <a:gd name="T5" fmla="*/ 11144 h 76200"/>
                <a:gd name="T6" fmla="*/ 31786 w 102870"/>
                <a:gd name="T7" fmla="*/ 2988 h 76200"/>
                <a:gd name="T8" fmla="*/ 52073 w 102870"/>
                <a:gd name="T9" fmla="*/ 0 h 76200"/>
                <a:gd name="T10" fmla="*/ 72286 w 102870"/>
                <a:gd name="T11" fmla="*/ 2988 h 76200"/>
                <a:gd name="T12" fmla="*/ 88799 w 102870"/>
                <a:gd name="T13" fmla="*/ 11144 h 76200"/>
                <a:gd name="T14" fmla="*/ 99934 w 102870"/>
                <a:gd name="T15" fmla="*/ 23252 h 76200"/>
                <a:gd name="T16" fmla="*/ 104021 w 102870"/>
                <a:gd name="T17" fmla="*/ 38100 h 76200"/>
                <a:gd name="T18" fmla="*/ 99934 w 102870"/>
                <a:gd name="T19" fmla="*/ 52947 h 76200"/>
                <a:gd name="T20" fmla="*/ 88799 w 102870"/>
                <a:gd name="T21" fmla="*/ 65055 h 76200"/>
                <a:gd name="T22" fmla="*/ 72286 w 102870"/>
                <a:gd name="T23" fmla="*/ 73211 h 76200"/>
                <a:gd name="T24" fmla="*/ 52073 w 102870"/>
                <a:gd name="T25" fmla="*/ 76200 h 76200"/>
                <a:gd name="T26" fmla="*/ 31786 w 102870"/>
                <a:gd name="T27" fmla="*/ 73211 h 76200"/>
                <a:gd name="T28" fmla="*/ 15237 w 102870"/>
                <a:gd name="T29" fmla="*/ 65055 h 76200"/>
                <a:gd name="T30" fmla="*/ 4087 w 102870"/>
                <a:gd name="T31" fmla="*/ 52947 h 76200"/>
                <a:gd name="T32" fmla="*/ 0 w 102870"/>
                <a:gd name="T33" fmla="*/ 3810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0" y="38100"/>
                  </a:moveTo>
                  <a:lnTo>
                    <a:pt x="4036" y="23252"/>
                  </a:lnTo>
                  <a:lnTo>
                    <a:pt x="15049" y="11144"/>
                  </a:lnTo>
                  <a:lnTo>
                    <a:pt x="31396" y="2988"/>
                  </a:lnTo>
                  <a:lnTo>
                    <a:pt x="51435" y="0"/>
                  </a:lnTo>
                  <a:lnTo>
                    <a:pt x="71399" y="2988"/>
                  </a:lnTo>
                  <a:lnTo>
                    <a:pt x="87709" y="11144"/>
                  </a:lnTo>
                  <a:lnTo>
                    <a:pt x="98708" y="23252"/>
                  </a:lnTo>
                  <a:lnTo>
                    <a:pt x="102743" y="38100"/>
                  </a:lnTo>
                  <a:lnTo>
                    <a:pt x="98708" y="52947"/>
                  </a:lnTo>
                  <a:lnTo>
                    <a:pt x="87709" y="65055"/>
                  </a:lnTo>
                  <a:lnTo>
                    <a:pt x="71399" y="73211"/>
                  </a:lnTo>
                  <a:lnTo>
                    <a:pt x="51435" y="76200"/>
                  </a:lnTo>
                  <a:lnTo>
                    <a:pt x="31396" y="73211"/>
                  </a:lnTo>
                  <a:lnTo>
                    <a:pt x="15049" y="65055"/>
                  </a:lnTo>
                  <a:lnTo>
                    <a:pt x="4036" y="52947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" name="object 59"/>
            <p:cNvSpPr>
              <a:spLocks/>
            </p:cNvSpPr>
            <p:nvPr/>
          </p:nvSpPr>
          <p:spPr bwMode="auto">
            <a:xfrm>
              <a:off x="4420797" y="1392379"/>
              <a:ext cx="65012" cy="48013"/>
            </a:xfrm>
            <a:custGeom>
              <a:avLst/>
              <a:gdLst>
                <a:gd name="T0" fmla="*/ 52073 w 102870"/>
                <a:gd name="T1" fmla="*/ 0 h 76200"/>
                <a:gd name="T2" fmla="*/ 31786 w 102870"/>
                <a:gd name="T3" fmla="*/ 2988 h 76200"/>
                <a:gd name="T4" fmla="*/ 15237 w 102870"/>
                <a:gd name="T5" fmla="*/ 11144 h 76200"/>
                <a:gd name="T6" fmla="*/ 4087 w 102870"/>
                <a:gd name="T7" fmla="*/ 23252 h 76200"/>
                <a:gd name="T8" fmla="*/ 0 w 102870"/>
                <a:gd name="T9" fmla="*/ 38100 h 76200"/>
                <a:gd name="T10" fmla="*/ 4087 w 102870"/>
                <a:gd name="T11" fmla="*/ 52947 h 76200"/>
                <a:gd name="T12" fmla="*/ 15237 w 102870"/>
                <a:gd name="T13" fmla="*/ 65055 h 76200"/>
                <a:gd name="T14" fmla="*/ 31786 w 102870"/>
                <a:gd name="T15" fmla="*/ 73211 h 76200"/>
                <a:gd name="T16" fmla="*/ 52073 w 102870"/>
                <a:gd name="T17" fmla="*/ 76200 h 76200"/>
                <a:gd name="T18" fmla="*/ 72286 w 102870"/>
                <a:gd name="T19" fmla="*/ 73211 h 76200"/>
                <a:gd name="T20" fmla="*/ 88799 w 102870"/>
                <a:gd name="T21" fmla="*/ 65055 h 76200"/>
                <a:gd name="T22" fmla="*/ 99934 w 102870"/>
                <a:gd name="T23" fmla="*/ 52947 h 76200"/>
                <a:gd name="T24" fmla="*/ 104021 w 102870"/>
                <a:gd name="T25" fmla="*/ 38100 h 76200"/>
                <a:gd name="T26" fmla="*/ 99934 w 102870"/>
                <a:gd name="T27" fmla="*/ 23252 h 76200"/>
                <a:gd name="T28" fmla="*/ 88799 w 102870"/>
                <a:gd name="T29" fmla="*/ 11144 h 76200"/>
                <a:gd name="T30" fmla="*/ 72286 w 102870"/>
                <a:gd name="T31" fmla="*/ 2988 h 76200"/>
                <a:gd name="T32" fmla="*/ 52073 w 102870"/>
                <a:gd name="T33" fmla="*/ 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51435" y="0"/>
                  </a:moveTo>
                  <a:lnTo>
                    <a:pt x="31396" y="2988"/>
                  </a:lnTo>
                  <a:lnTo>
                    <a:pt x="15049" y="11144"/>
                  </a:lnTo>
                  <a:lnTo>
                    <a:pt x="4036" y="23252"/>
                  </a:lnTo>
                  <a:lnTo>
                    <a:pt x="0" y="38100"/>
                  </a:lnTo>
                  <a:lnTo>
                    <a:pt x="4036" y="52947"/>
                  </a:lnTo>
                  <a:lnTo>
                    <a:pt x="15049" y="65055"/>
                  </a:lnTo>
                  <a:lnTo>
                    <a:pt x="31396" y="73211"/>
                  </a:lnTo>
                  <a:lnTo>
                    <a:pt x="51435" y="76200"/>
                  </a:lnTo>
                  <a:lnTo>
                    <a:pt x="71399" y="73211"/>
                  </a:lnTo>
                  <a:lnTo>
                    <a:pt x="87709" y="65055"/>
                  </a:lnTo>
                  <a:lnTo>
                    <a:pt x="98708" y="52947"/>
                  </a:lnTo>
                  <a:lnTo>
                    <a:pt x="102743" y="38100"/>
                  </a:lnTo>
                  <a:lnTo>
                    <a:pt x="98708" y="23252"/>
                  </a:lnTo>
                  <a:lnTo>
                    <a:pt x="87709" y="11144"/>
                  </a:lnTo>
                  <a:lnTo>
                    <a:pt x="71399" y="2988"/>
                  </a:lnTo>
                  <a:lnTo>
                    <a:pt x="51435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3" name="object 60"/>
            <p:cNvSpPr>
              <a:spLocks/>
            </p:cNvSpPr>
            <p:nvPr/>
          </p:nvSpPr>
          <p:spPr bwMode="auto">
            <a:xfrm>
              <a:off x="4420797" y="1392379"/>
              <a:ext cx="65012" cy="48013"/>
            </a:xfrm>
            <a:custGeom>
              <a:avLst/>
              <a:gdLst>
                <a:gd name="T0" fmla="*/ 0 w 102870"/>
                <a:gd name="T1" fmla="*/ 38100 h 76200"/>
                <a:gd name="T2" fmla="*/ 4087 w 102870"/>
                <a:gd name="T3" fmla="*/ 23252 h 76200"/>
                <a:gd name="T4" fmla="*/ 15237 w 102870"/>
                <a:gd name="T5" fmla="*/ 11144 h 76200"/>
                <a:gd name="T6" fmla="*/ 31786 w 102870"/>
                <a:gd name="T7" fmla="*/ 2988 h 76200"/>
                <a:gd name="T8" fmla="*/ 52073 w 102870"/>
                <a:gd name="T9" fmla="*/ 0 h 76200"/>
                <a:gd name="T10" fmla="*/ 72286 w 102870"/>
                <a:gd name="T11" fmla="*/ 2988 h 76200"/>
                <a:gd name="T12" fmla="*/ 88799 w 102870"/>
                <a:gd name="T13" fmla="*/ 11144 h 76200"/>
                <a:gd name="T14" fmla="*/ 99934 w 102870"/>
                <a:gd name="T15" fmla="*/ 23252 h 76200"/>
                <a:gd name="T16" fmla="*/ 104021 w 102870"/>
                <a:gd name="T17" fmla="*/ 38100 h 76200"/>
                <a:gd name="T18" fmla="*/ 99934 w 102870"/>
                <a:gd name="T19" fmla="*/ 52947 h 76200"/>
                <a:gd name="T20" fmla="*/ 88799 w 102870"/>
                <a:gd name="T21" fmla="*/ 65055 h 76200"/>
                <a:gd name="T22" fmla="*/ 72286 w 102870"/>
                <a:gd name="T23" fmla="*/ 73211 h 76200"/>
                <a:gd name="T24" fmla="*/ 52073 w 102870"/>
                <a:gd name="T25" fmla="*/ 76200 h 76200"/>
                <a:gd name="T26" fmla="*/ 31786 w 102870"/>
                <a:gd name="T27" fmla="*/ 73211 h 76200"/>
                <a:gd name="T28" fmla="*/ 15237 w 102870"/>
                <a:gd name="T29" fmla="*/ 65055 h 76200"/>
                <a:gd name="T30" fmla="*/ 4087 w 102870"/>
                <a:gd name="T31" fmla="*/ 52947 h 76200"/>
                <a:gd name="T32" fmla="*/ 0 w 102870"/>
                <a:gd name="T33" fmla="*/ 3810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0" y="38100"/>
                  </a:moveTo>
                  <a:lnTo>
                    <a:pt x="4036" y="23252"/>
                  </a:lnTo>
                  <a:lnTo>
                    <a:pt x="15049" y="11144"/>
                  </a:lnTo>
                  <a:lnTo>
                    <a:pt x="31396" y="2988"/>
                  </a:lnTo>
                  <a:lnTo>
                    <a:pt x="51435" y="0"/>
                  </a:lnTo>
                  <a:lnTo>
                    <a:pt x="71399" y="2988"/>
                  </a:lnTo>
                  <a:lnTo>
                    <a:pt x="87709" y="11144"/>
                  </a:lnTo>
                  <a:lnTo>
                    <a:pt x="98708" y="23252"/>
                  </a:lnTo>
                  <a:lnTo>
                    <a:pt x="102743" y="38100"/>
                  </a:lnTo>
                  <a:lnTo>
                    <a:pt x="98708" y="52947"/>
                  </a:lnTo>
                  <a:lnTo>
                    <a:pt x="87709" y="65055"/>
                  </a:lnTo>
                  <a:lnTo>
                    <a:pt x="71399" y="73211"/>
                  </a:lnTo>
                  <a:lnTo>
                    <a:pt x="51435" y="76200"/>
                  </a:lnTo>
                  <a:lnTo>
                    <a:pt x="31396" y="73211"/>
                  </a:lnTo>
                  <a:lnTo>
                    <a:pt x="15049" y="65055"/>
                  </a:lnTo>
                  <a:lnTo>
                    <a:pt x="4036" y="52947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4" name="object 61"/>
            <p:cNvSpPr>
              <a:spLocks/>
            </p:cNvSpPr>
            <p:nvPr/>
          </p:nvSpPr>
          <p:spPr bwMode="auto">
            <a:xfrm>
              <a:off x="4582826" y="1392379"/>
              <a:ext cx="65012" cy="48013"/>
            </a:xfrm>
            <a:custGeom>
              <a:avLst/>
              <a:gdLst>
                <a:gd name="T0" fmla="*/ 51945 w 102870"/>
                <a:gd name="T1" fmla="*/ 0 h 76200"/>
                <a:gd name="T2" fmla="*/ 31732 w 102870"/>
                <a:gd name="T3" fmla="*/ 2988 h 76200"/>
                <a:gd name="T4" fmla="*/ 15220 w 102870"/>
                <a:gd name="T5" fmla="*/ 11144 h 76200"/>
                <a:gd name="T6" fmla="*/ 4085 w 102870"/>
                <a:gd name="T7" fmla="*/ 23252 h 76200"/>
                <a:gd name="T8" fmla="*/ 0 w 102870"/>
                <a:gd name="T9" fmla="*/ 38100 h 76200"/>
                <a:gd name="T10" fmla="*/ 4085 w 102870"/>
                <a:gd name="T11" fmla="*/ 52947 h 76200"/>
                <a:gd name="T12" fmla="*/ 15220 w 102870"/>
                <a:gd name="T13" fmla="*/ 65055 h 76200"/>
                <a:gd name="T14" fmla="*/ 31732 w 102870"/>
                <a:gd name="T15" fmla="*/ 73211 h 76200"/>
                <a:gd name="T16" fmla="*/ 51945 w 102870"/>
                <a:gd name="T17" fmla="*/ 76200 h 76200"/>
                <a:gd name="T18" fmla="*/ 72233 w 102870"/>
                <a:gd name="T19" fmla="*/ 73211 h 76200"/>
                <a:gd name="T20" fmla="*/ 88783 w 102870"/>
                <a:gd name="T21" fmla="*/ 65055 h 76200"/>
                <a:gd name="T22" fmla="*/ 99932 w 102870"/>
                <a:gd name="T23" fmla="*/ 52947 h 76200"/>
                <a:gd name="T24" fmla="*/ 104021 w 102870"/>
                <a:gd name="T25" fmla="*/ 38100 h 76200"/>
                <a:gd name="T26" fmla="*/ 99932 w 102870"/>
                <a:gd name="T27" fmla="*/ 23252 h 76200"/>
                <a:gd name="T28" fmla="*/ 88783 w 102870"/>
                <a:gd name="T29" fmla="*/ 11144 h 76200"/>
                <a:gd name="T30" fmla="*/ 72233 w 102870"/>
                <a:gd name="T31" fmla="*/ 2988 h 76200"/>
                <a:gd name="T32" fmla="*/ 51945 w 102870"/>
                <a:gd name="T33" fmla="*/ 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51307" y="0"/>
                  </a:moveTo>
                  <a:lnTo>
                    <a:pt x="31343" y="2988"/>
                  </a:lnTo>
                  <a:lnTo>
                    <a:pt x="15033" y="11144"/>
                  </a:lnTo>
                  <a:lnTo>
                    <a:pt x="4034" y="23252"/>
                  </a:lnTo>
                  <a:lnTo>
                    <a:pt x="0" y="38100"/>
                  </a:lnTo>
                  <a:lnTo>
                    <a:pt x="4034" y="52947"/>
                  </a:lnTo>
                  <a:lnTo>
                    <a:pt x="15033" y="65055"/>
                  </a:lnTo>
                  <a:lnTo>
                    <a:pt x="31343" y="73211"/>
                  </a:lnTo>
                  <a:lnTo>
                    <a:pt x="51307" y="76200"/>
                  </a:lnTo>
                  <a:lnTo>
                    <a:pt x="71346" y="73211"/>
                  </a:lnTo>
                  <a:lnTo>
                    <a:pt x="87693" y="65055"/>
                  </a:lnTo>
                  <a:lnTo>
                    <a:pt x="98706" y="52947"/>
                  </a:lnTo>
                  <a:lnTo>
                    <a:pt x="102743" y="38100"/>
                  </a:lnTo>
                  <a:lnTo>
                    <a:pt x="98706" y="23252"/>
                  </a:lnTo>
                  <a:lnTo>
                    <a:pt x="87693" y="11144"/>
                  </a:lnTo>
                  <a:lnTo>
                    <a:pt x="71346" y="2988"/>
                  </a:lnTo>
                  <a:lnTo>
                    <a:pt x="51307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5" name="object 62"/>
            <p:cNvSpPr>
              <a:spLocks/>
            </p:cNvSpPr>
            <p:nvPr/>
          </p:nvSpPr>
          <p:spPr bwMode="auto">
            <a:xfrm>
              <a:off x="4582826" y="1392379"/>
              <a:ext cx="65012" cy="48013"/>
            </a:xfrm>
            <a:custGeom>
              <a:avLst/>
              <a:gdLst>
                <a:gd name="T0" fmla="*/ 0 w 102870"/>
                <a:gd name="T1" fmla="*/ 38100 h 76200"/>
                <a:gd name="T2" fmla="*/ 4085 w 102870"/>
                <a:gd name="T3" fmla="*/ 23252 h 76200"/>
                <a:gd name="T4" fmla="*/ 15220 w 102870"/>
                <a:gd name="T5" fmla="*/ 11144 h 76200"/>
                <a:gd name="T6" fmla="*/ 31732 w 102870"/>
                <a:gd name="T7" fmla="*/ 2988 h 76200"/>
                <a:gd name="T8" fmla="*/ 51945 w 102870"/>
                <a:gd name="T9" fmla="*/ 0 h 76200"/>
                <a:gd name="T10" fmla="*/ 72233 w 102870"/>
                <a:gd name="T11" fmla="*/ 2988 h 76200"/>
                <a:gd name="T12" fmla="*/ 88783 w 102870"/>
                <a:gd name="T13" fmla="*/ 11144 h 76200"/>
                <a:gd name="T14" fmla="*/ 99932 w 102870"/>
                <a:gd name="T15" fmla="*/ 23252 h 76200"/>
                <a:gd name="T16" fmla="*/ 104021 w 102870"/>
                <a:gd name="T17" fmla="*/ 38100 h 76200"/>
                <a:gd name="T18" fmla="*/ 99932 w 102870"/>
                <a:gd name="T19" fmla="*/ 52947 h 76200"/>
                <a:gd name="T20" fmla="*/ 88783 w 102870"/>
                <a:gd name="T21" fmla="*/ 65055 h 76200"/>
                <a:gd name="T22" fmla="*/ 72233 w 102870"/>
                <a:gd name="T23" fmla="*/ 73211 h 76200"/>
                <a:gd name="T24" fmla="*/ 51945 w 102870"/>
                <a:gd name="T25" fmla="*/ 76200 h 76200"/>
                <a:gd name="T26" fmla="*/ 31732 w 102870"/>
                <a:gd name="T27" fmla="*/ 73211 h 76200"/>
                <a:gd name="T28" fmla="*/ 15220 w 102870"/>
                <a:gd name="T29" fmla="*/ 65055 h 76200"/>
                <a:gd name="T30" fmla="*/ 4085 w 102870"/>
                <a:gd name="T31" fmla="*/ 52947 h 76200"/>
                <a:gd name="T32" fmla="*/ 0 w 102870"/>
                <a:gd name="T33" fmla="*/ 3810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0" y="38100"/>
                  </a:moveTo>
                  <a:lnTo>
                    <a:pt x="4034" y="23252"/>
                  </a:lnTo>
                  <a:lnTo>
                    <a:pt x="15033" y="11144"/>
                  </a:lnTo>
                  <a:lnTo>
                    <a:pt x="31343" y="2988"/>
                  </a:lnTo>
                  <a:lnTo>
                    <a:pt x="51307" y="0"/>
                  </a:lnTo>
                  <a:lnTo>
                    <a:pt x="71346" y="2988"/>
                  </a:lnTo>
                  <a:lnTo>
                    <a:pt x="87693" y="11144"/>
                  </a:lnTo>
                  <a:lnTo>
                    <a:pt x="98706" y="23252"/>
                  </a:lnTo>
                  <a:lnTo>
                    <a:pt x="102743" y="38100"/>
                  </a:lnTo>
                  <a:lnTo>
                    <a:pt x="98706" y="52947"/>
                  </a:lnTo>
                  <a:lnTo>
                    <a:pt x="87693" y="65055"/>
                  </a:lnTo>
                  <a:lnTo>
                    <a:pt x="71346" y="73211"/>
                  </a:lnTo>
                  <a:lnTo>
                    <a:pt x="51307" y="76200"/>
                  </a:lnTo>
                  <a:lnTo>
                    <a:pt x="31343" y="73211"/>
                  </a:lnTo>
                  <a:lnTo>
                    <a:pt x="15033" y="65055"/>
                  </a:lnTo>
                  <a:lnTo>
                    <a:pt x="4034" y="52947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6" name="object 63"/>
            <p:cNvSpPr>
              <a:spLocks/>
            </p:cNvSpPr>
            <p:nvPr/>
          </p:nvSpPr>
          <p:spPr bwMode="auto">
            <a:xfrm>
              <a:off x="4905885" y="1392379"/>
              <a:ext cx="65011" cy="48013"/>
            </a:xfrm>
            <a:custGeom>
              <a:avLst/>
              <a:gdLst>
                <a:gd name="T0" fmla="*/ 52072 w 102870"/>
                <a:gd name="T1" fmla="*/ 0 h 76200"/>
                <a:gd name="T2" fmla="*/ 31785 w 102870"/>
                <a:gd name="T3" fmla="*/ 2988 h 76200"/>
                <a:gd name="T4" fmla="*/ 15236 w 102870"/>
                <a:gd name="T5" fmla="*/ 11144 h 76200"/>
                <a:gd name="T6" fmla="*/ 4086 w 102870"/>
                <a:gd name="T7" fmla="*/ 23252 h 76200"/>
                <a:gd name="T8" fmla="*/ 0 w 102870"/>
                <a:gd name="T9" fmla="*/ 38100 h 76200"/>
                <a:gd name="T10" fmla="*/ 4086 w 102870"/>
                <a:gd name="T11" fmla="*/ 52947 h 76200"/>
                <a:gd name="T12" fmla="*/ 15236 w 102870"/>
                <a:gd name="T13" fmla="*/ 65055 h 76200"/>
                <a:gd name="T14" fmla="*/ 31785 w 102870"/>
                <a:gd name="T15" fmla="*/ 73211 h 76200"/>
                <a:gd name="T16" fmla="*/ 52072 w 102870"/>
                <a:gd name="T17" fmla="*/ 76200 h 76200"/>
                <a:gd name="T18" fmla="*/ 72283 w 102870"/>
                <a:gd name="T19" fmla="*/ 73211 h 76200"/>
                <a:gd name="T20" fmla="*/ 88795 w 102870"/>
                <a:gd name="T21" fmla="*/ 65055 h 76200"/>
                <a:gd name="T22" fmla="*/ 99930 w 102870"/>
                <a:gd name="T23" fmla="*/ 52947 h 76200"/>
                <a:gd name="T24" fmla="*/ 104017 w 102870"/>
                <a:gd name="T25" fmla="*/ 38100 h 76200"/>
                <a:gd name="T26" fmla="*/ 99930 w 102870"/>
                <a:gd name="T27" fmla="*/ 23252 h 76200"/>
                <a:gd name="T28" fmla="*/ 88795 w 102870"/>
                <a:gd name="T29" fmla="*/ 11144 h 76200"/>
                <a:gd name="T30" fmla="*/ 72283 w 102870"/>
                <a:gd name="T31" fmla="*/ 2988 h 76200"/>
                <a:gd name="T32" fmla="*/ 52072 w 102870"/>
                <a:gd name="T33" fmla="*/ 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51435" y="0"/>
                  </a:moveTo>
                  <a:lnTo>
                    <a:pt x="31396" y="2988"/>
                  </a:lnTo>
                  <a:lnTo>
                    <a:pt x="15049" y="11144"/>
                  </a:lnTo>
                  <a:lnTo>
                    <a:pt x="4036" y="23252"/>
                  </a:lnTo>
                  <a:lnTo>
                    <a:pt x="0" y="38100"/>
                  </a:lnTo>
                  <a:lnTo>
                    <a:pt x="4036" y="52947"/>
                  </a:lnTo>
                  <a:lnTo>
                    <a:pt x="15049" y="65055"/>
                  </a:lnTo>
                  <a:lnTo>
                    <a:pt x="31396" y="73211"/>
                  </a:lnTo>
                  <a:lnTo>
                    <a:pt x="51435" y="76200"/>
                  </a:lnTo>
                  <a:lnTo>
                    <a:pt x="71399" y="73211"/>
                  </a:lnTo>
                  <a:lnTo>
                    <a:pt x="87709" y="65055"/>
                  </a:lnTo>
                  <a:lnTo>
                    <a:pt x="98708" y="52947"/>
                  </a:lnTo>
                  <a:lnTo>
                    <a:pt x="102743" y="38100"/>
                  </a:lnTo>
                  <a:lnTo>
                    <a:pt x="98708" y="23252"/>
                  </a:lnTo>
                  <a:lnTo>
                    <a:pt x="87709" y="11144"/>
                  </a:lnTo>
                  <a:lnTo>
                    <a:pt x="71399" y="2988"/>
                  </a:lnTo>
                  <a:lnTo>
                    <a:pt x="51435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7" name="object 64"/>
            <p:cNvSpPr>
              <a:spLocks/>
            </p:cNvSpPr>
            <p:nvPr/>
          </p:nvSpPr>
          <p:spPr bwMode="auto">
            <a:xfrm>
              <a:off x="4905885" y="1392379"/>
              <a:ext cx="65011" cy="48013"/>
            </a:xfrm>
            <a:custGeom>
              <a:avLst/>
              <a:gdLst>
                <a:gd name="T0" fmla="*/ 0 w 102870"/>
                <a:gd name="T1" fmla="*/ 38100 h 76200"/>
                <a:gd name="T2" fmla="*/ 4086 w 102870"/>
                <a:gd name="T3" fmla="*/ 23252 h 76200"/>
                <a:gd name="T4" fmla="*/ 15236 w 102870"/>
                <a:gd name="T5" fmla="*/ 11144 h 76200"/>
                <a:gd name="T6" fmla="*/ 31785 w 102870"/>
                <a:gd name="T7" fmla="*/ 2988 h 76200"/>
                <a:gd name="T8" fmla="*/ 52072 w 102870"/>
                <a:gd name="T9" fmla="*/ 0 h 76200"/>
                <a:gd name="T10" fmla="*/ 72283 w 102870"/>
                <a:gd name="T11" fmla="*/ 2988 h 76200"/>
                <a:gd name="T12" fmla="*/ 88795 w 102870"/>
                <a:gd name="T13" fmla="*/ 11144 h 76200"/>
                <a:gd name="T14" fmla="*/ 99930 w 102870"/>
                <a:gd name="T15" fmla="*/ 23252 h 76200"/>
                <a:gd name="T16" fmla="*/ 104017 w 102870"/>
                <a:gd name="T17" fmla="*/ 38100 h 76200"/>
                <a:gd name="T18" fmla="*/ 99930 w 102870"/>
                <a:gd name="T19" fmla="*/ 52947 h 76200"/>
                <a:gd name="T20" fmla="*/ 88795 w 102870"/>
                <a:gd name="T21" fmla="*/ 65055 h 76200"/>
                <a:gd name="T22" fmla="*/ 72283 w 102870"/>
                <a:gd name="T23" fmla="*/ 73211 h 76200"/>
                <a:gd name="T24" fmla="*/ 52072 w 102870"/>
                <a:gd name="T25" fmla="*/ 76200 h 76200"/>
                <a:gd name="T26" fmla="*/ 31785 w 102870"/>
                <a:gd name="T27" fmla="*/ 73211 h 76200"/>
                <a:gd name="T28" fmla="*/ 15236 w 102870"/>
                <a:gd name="T29" fmla="*/ 65055 h 76200"/>
                <a:gd name="T30" fmla="*/ 4086 w 102870"/>
                <a:gd name="T31" fmla="*/ 52947 h 76200"/>
                <a:gd name="T32" fmla="*/ 0 w 102870"/>
                <a:gd name="T33" fmla="*/ 3810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0" y="38100"/>
                  </a:moveTo>
                  <a:lnTo>
                    <a:pt x="4036" y="23252"/>
                  </a:lnTo>
                  <a:lnTo>
                    <a:pt x="15049" y="11144"/>
                  </a:lnTo>
                  <a:lnTo>
                    <a:pt x="31396" y="2988"/>
                  </a:lnTo>
                  <a:lnTo>
                    <a:pt x="51435" y="0"/>
                  </a:lnTo>
                  <a:lnTo>
                    <a:pt x="71399" y="2988"/>
                  </a:lnTo>
                  <a:lnTo>
                    <a:pt x="87709" y="11144"/>
                  </a:lnTo>
                  <a:lnTo>
                    <a:pt x="98708" y="23252"/>
                  </a:lnTo>
                  <a:lnTo>
                    <a:pt x="102743" y="38100"/>
                  </a:lnTo>
                  <a:lnTo>
                    <a:pt x="98708" y="52947"/>
                  </a:lnTo>
                  <a:lnTo>
                    <a:pt x="87709" y="65055"/>
                  </a:lnTo>
                  <a:lnTo>
                    <a:pt x="71399" y="73211"/>
                  </a:lnTo>
                  <a:lnTo>
                    <a:pt x="51435" y="76200"/>
                  </a:lnTo>
                  <a:lnTo>
                    <a:pt x="31396" y="73211"/>
                  </a:lnTo>
                  <a:lnTo>
                    <a:pt x="15049" y="65055"/>
                  </a:lnTo>
                  <a:lnTo>
                    <a:pt x="4036" y="52947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8" name="object 65"/>
            <p:cNvSpPr>
              <a:spLocks/>
            </p:cNvSpPr>
            <p:nvPr/>
          </p:nvSpPr>
          <p:spPr bwMode="auto">
            <a:xfrm>
              <a:off x="4744855" y="1392379"/>
              <a:ext cx="64012" cy="48013"/>
            </a:xfrm>
            <a:custGeom>
              <a:avLst/>
              <a:gdLst>
                <a:gd name="T0" fmla="*/ 48820 w 102870"/>
                <a:gd name="T1" fmla="*/ 0 h 76200"/>
                <a:gd name="T2" fmla="*/ 29824 w 102870"/>
                <a:gd name="T3" fmla="*/ 2988 h 76200"/>
                <a:gd name="T4" fmla="*/ 14304 w 102870"/>
                <a:gd name="T5" fmla="*/ 11144 h 76200"/>
                <a:gd name="T6" fmla="*/ 3838 w 102870"/>
                <a:gd name="T7" fmla="*/ 23252 h 76200"/>
                <a:gd name="T8" fmla="*/ 0 w 102870"/>
                <a:gd name="T9" fmla="*/ 38100 h 76200"/>
                <a:gd name="T10" fmla="*/ 3838 w 102870"/>
                <a:gd name="T11" fmla="*/ 52947 h 76200"/>
                <a:gd name="T12" fmla="*/ 14304 w 102870"/>
                <a:gd name="T13" fmla="*/ 65055 h 76200"/>
                <a:gd name="T14" fmla="*/ 29824 w 102870"/>
                <a:gd name="T15" fmla="*/ 73211 h 76200"/>
                <a:gd name="T16" fmla="*/ 48820 w 102870"/>
                <a:gd name="T17" fmla="*/ 76200 h 76200"/>
                <a:gd name="T18" fmla="*/ 67817 w 102870"/>
                <a:gd name="T19" fmla="*/ 73211 h 76200"/>
                <a:gd name="T20" fmla="*/ 83336 w 102870"/>
                <a:gd name="T21" fmla="*/ 65055 h 76200"/>
                <a:gd name="T22" fmla="*/ 93802 w 102870"/>
                <a:gd name="T23" fmla="*/ 52947 h 76200"/>
                <a:gd name="T24" fmla="*/ 97640 w 102870"/>
                <a:gd name="T25" fmla="*/ 38100 h 76200"/>
                <a:gd name="T26" fmla="*/ 93802 w 102870"/>
                <a:gd name="T27" fmla="*/ 23252 h 76200"/>
                <a:gd name="T28" fmla="*/ 83336 w 102870"/>
                <a:gd name="T29" fmla="*/ 11144 h 76200"/>
                <a:gd name="T30" fmla="*/ 67817 w 102870"/>
                <a:gd name="T31" fmla="*/ 2988 h 76200"/>
                <a:gd name="T32" fmla="*/ 48820 w 102870"/>
                <a:gd name="T33" fmla="*/ 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51307" y="0"/>
                  </a:moveTo>
                  <a:lnTo>
                    <a:pt x="31343" y="2988"/>
                  </a:lnTo>
                  <a:lnTo>
                    <a:pt x="15033" y="11144"/>
                  </a:lnTo>
                  <a:lnTo>
                    <a:pt x="4034" y="23252"/>
                  </a:lnTo>
                  <a:lnTo>
                    <a:pt x="0" y="38100"/>
                  </a:lnTo>
                  <a:lnTo>
                    <a:pt x="4034" y="52947"/>
                  </a:lnTo>
                  <a:lnTo>
                    <a:pt x="15033" y="65055"/>
                  </a:lnTo>
                  <a:lnTo>
                    <a:pt x="31343" y="73211"/>
                  </a:lnTo>
                  <a:lnTo>
                    <a:pt x="51307" y="76200"/>
                  </a:lnTo>
                  <a:lnTo>
                    <a:pt x="71272" y="73211"/>
                  </a:lnTo>
                  <a:lnTo>
                    <a:pt x="87582" y="65055"/>
                  </a:lnTo>
                  <a:lnTo>
                    <a:pt x="98581" y="52947"/>
                  </a:lnTo>
                  <a:lnTo>
                    <a:pt x="102615" y="38100"/>
                  </a:lnTo>
                  <a:lnTo>
                    <a:pt x="98581" y="23252"/>
                  </a:lnTo>
                  <a:lnTo>
                    <a:pt x="87582" y="11144"/>
                  </a:lnTo>
                  <a:lnTo>
                    <a:pt x="71272" y="2988"/>
                  </a:lnTo>
                  <a:lnTo>
                    <a:pt x="51307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9" name="object 66"/>
            <p:cNvSpPr>
              <a:spLocks/>
            </p:cNvSpPr>
            <p:nvPr/>
          </p:nvSpPr>
          <p:spPr bwMode="auto">
            <a:xfrm>
              <a:off x="4744855" y="1392379"/>
              <a:ext cx="64012" cy="48013"/>
            </a:xfrm>
            <a:custGeom>
              <a:avLst/>
              <a:gdLst>
                <a:gd name="T0" fmla="*/ 0 w 102870"/>
                <a:gd name="T1" fmla="*/ 38100 h 76200"/>
                <a:gd name="T2" fmla="*/ 3838 w 102870"/>
                <a:gd name="T3" fmla="*/ 23252 h 76200"/>
                <a:gd name="T4" fmla="*/ 14304 w 102870"/>
                <a:gd name="T5" fmla="*/ 11144 h 76200"/>
                <a:gd name="T6" fmla="*/ 29824 w 102870"/>
                <a:gd name="T7" fmla="*/ 2988 h 76200"/>
                <a:gd name="T8" fmla="*/ 48820 w 102870"/>
                <a:gd name="T9" fmla="*/ 0 h 76200"/>
                <a:gd name="T10" fmla="*/ 67817 w 102870"/>
                <a:gd name="T11" fmla="*/ 2988 h 76200"/>
                <a:gd name="T12" fmla="*/ 83336 w 102870"/>
                <a:gd name="T13" fmla="*/ 11144 h 76200"/>
                <a:gd name="T14" fmla="*/ 93802 w 102870"/>
                <a:gd name="T15" fmla="*/ 23252 h 76200"/>
                <a:gd name="T16" fmla="*/ 97640 w 102870"/>
                <a:gd name="T17" fmla="*/ 38100 h 76200"/>
                <a:gd name="T18" fmla="*/ 93802 w 102870"/>
                <a:gd name="T19" fmla="*/ 52947 h 76200"/>
                <a:gd name="T20" fmla="*/ 83336 w 102870"/>
                <a:gd name="T21" fmla="*/ 65055 h 76200"/>
                <a:gd name="T22" fmla="*/ 67817 w 102870"/>
                <a:gd name="T23" fmla="*/ 73211 h 76200"/>
                <a:gd name="T24" fmla="*/ 48820 w 102870"/>
                <a:gd name="T25" fmla="*/ 76200 h 76200"/>
                <a:gd name="T26" fmla="*/ 29824 w 102870"/>
                <a:gd name="T27" fmla="*/ 73211 h 76200"/>
                <a:gd name="T28" fmla="*/ 14304 w 102870"/>
                <a:gd name="T29" fmla="*/ 65055 h 76200"/>
                <a:gd name="T30" fmla="*/ 3838 w 102870"/>
                <a:gd name="T31" fmla="*/ 52947 h 76200"/>
                <a:gd name="T32" fmla="*/ 0 w 102870"/>
                <a:gd name="T33" fmla="*/ 3810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0" y="38100"/>
                  </a:moveTo>
                  <a:lnTo>
                    <a:pt x="4034" y="23252"/>
                  </a:lnTo>
                  <a:lnTo>
                    <a:pt x="15033" y="11144"/>
                  </a:lnTo>
                  <a:lnTo>
                    <a:pt x="31343" y="2988"/>
                  </a:lnTo>
                  <a:lnTo>
                    <a:pt x="51307" y="0"/>
                  </a:lnTo>
                  <a:lnTo>
                    <a:pt x="71272" y="2988"/>
                  </a:lnTo>
                  <a:lnTo>
                    <a:pt x="87582" y="11144"/>
                  </a:lnTo>
                  <a:lnTo>
                    <a:pt x="98581" y="23252"/>
                  </a:lnTo>
                  <a:lnTo>
                    <a:pt x="102615" y="38100"/>
                  </a:lnTo>
                  <a:lnTo>
                    <a:pt x="98581" y="52947"/>
                  </a:lnTo>
                  <a:lnTo>
                    <a:pt x="87582" y="65055"/>
                  </a:lnTo>
                  <a:lnTo>
                    <a:pt x="71272" y="73211"/>
                  </a:lnTo>
                  <a:lnTo>
                    <a:pt x="51307" y="76200"/>
                  </a:lnTo>
                  <a:lnTo>
                    <a:pt x="31343" y="73211"/>
                  </a:lnTo>
                  <a:lnTo>
                    <a:pt x="15033" y="65055"/>
                  </a:lnTo>
                  <a:lnTo>
                    <a:pt x="4034" y="52947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90" name="object 67"/>
            <p:cNvSpPr>
              <a:spLocks/>
            </p:cNvSpPr>
            <p:nvPr/>
          </p:nvSpPr>
          <p:spPr bwMode="auto">
            <a:xfrm>
              <a:off x="5229943" y="1392379"/>
              <a:ext cx="65011" cy="48013"/>
            </a:xfrm>
            <a:custGeom>
              <a:avLst/>
              <a:gdLst>
                <a:gd name="T0" fmla="*/ 51943 w 102870"/>
                <a:gd name="T1" fmla="*/ 0 h 76200"/>
                <a:gd name="T2" fmla="*/ 31731 w 102870"/>
                <a:gd name="T3" fmla="*/ 2988 h 76200"/>
                <a:gd name="T4" fmla="*/ 15219 w 102870"/>
                <a:gd name="T5" fmla="*/ 11144 h 76200"/>
                <a:gd name="T6" fmla="*/ 4084 w 102870"/>
                <a:gd name="T7" fmla="*/ 23252 h 76200"/>
                <a:gd name="T8" fmla="*/ 0 w 102870"/>
                <a:gd name="T9" fmla="*/ 38100 h 76200"/>
                <a:gd name="T10" fmla="*/ 4084 w 102870"/>
                <a:gd name="T11" fmla="*/ 52947 h 76200"/>
                <a:gd name="T12" fmla="*/ 15219 w 102870"/>
                <a:gd name="T13" fmla="*/ 65055 h 76200"/>
                <a:gd name="T14" fmla="*/ 31731 w 102870"/>
                <a:gd name="T15" fmla="*/ 73211 h 76200"/>
                <a:gd name="T16" fmla="*/ 51943 w 102870"/>
                <a:gd name="T17" fmla="*/ 76200 h 76200"/>
                <a:gd name="T18" fmla="*/ 72230 w 102870"/>
                <a:gd name="T19" fmla="*/ 73211 h 76200"/>
                <a:gd name="T20" fmla="*/ 88779 w 102870"/>
                <a:gd name="T21" fmla="*/ 65055 h 76200"/>
                <a:gd name="T22" fmla="*/ 99928 w 102870"/>
                <a:gd name="T23" fmla="*/ 52947 h 76200"/>
                <a:gd name="T24" fmla="*/ 104017 w 102870"/>
                <a:gd name="T25" fmla="*/ 38100 h 76200"/>
                <a:gd name="T26" fmla="*/ 99928 w 102870"/>
                <a:gd name="T27" fmla="*/ 23252 h 76200"/>
                <a:gd name="T28" fmla="*/ 88779 w 102870"/>
                <a:gd name="T29" fmla="*/ 11144 h 76200"/>
                <a:gd name="T30" fmla="*/ 72230 w 102870"/>
                <a:gd name="T31" fmla="*/ 2988 h 76200"/>
                <a:gd name="T32" fmla="*/ 51943 w 102870"/>
                <a:gd name="T33" fmla="*/ 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51307" y="0"/>
                  </a:moveTo>
                  <a:lnTo>
                    <a:pt x="31343" y="2988"/>
                  </a:lnTo>
                  <a:lnTo>
                    <a:pt x="15033" y="11144"/>
                  </a:lnTo>
                  <a:lnTo>
                    <a:pt x="4034" y="23252"/>
                  </a:lnTo>
                  <a:lnTo>
                    <a:pt x="0" y="38100"/>
                  </a:lnTo>
                  <a:lnTo>
                    <a:pt x="4034" y="52947"/>
                  </a:lnTo>
                  <a:lnTo>
                    <a:pt x="15033" y="65055"/>
                  </a:lnTo>
                  <a:lnTo>
                    <a:pt x="31343" y="73211"/>
                  </a:lnTo>
                  <a:lnTo>
                    <a:pt x="51307" y="76200"/>
                  </a:lnTo>
                  <a:lnTo>
                    <a:pt x="71346" y="73211"/>
                  </a:lnTo>
                  <a:lnTo>
                    <a:pt x="87693" y="65055"/>
                  </a:lnTo>
                  <a:lnTo>
                    <a:pt x="98706" y="52947"/>
                  </a:lnTo>
                  <a:lnTo>
                    <a:pt x="102743" y="38100"/>
                  </a:lnTo>
                  <a:lnTo>
                    <a:pt x="98706" y="23252"/>
                  </a:lnTo>
                  <a:lnTo>
                    <a:pt x="87693" y="11144"/>
                  </a:lnTo>
                  <a:lnTo>
                    <a:pt x="71346" y="2988"/>
                  </a:lnTo>
                  <a:lnTo>
                    <a:pt x="51307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91" name="object 68"/>
            <p:cNvSpPr>
              <a:spLocks/>
            </p:cNvSpPr>
            <p:nvPr/>
          </p:nvSpPr>
          <p:spPr bwMode="auto">
            <a:xfrm>
              <a:off x="5229943" y="1392379"/>
              <a:ext cx="65011" cy="48013"/>
            </a:xfrm>
            <a:custGeom>
              <a:avLst/>
              <a:gdLst>
                <a:gd name="T0" fmla="*/ 0 w 102870"/>
                <a:gd name="T1" fmla="*/ 38100 h 76200"/>
                <a:gd name="T2" fmla="*/ 4084 w 102870"/>
                <a:gd name="T3" fmla="*/ 23252 h 76200"/>
                <a:gd name="T4" fmla="*/ 15219 w 102870"/>
                <a:gd name="T5" fmla="*/ 11144 h 76200"/>
                <a:gd name="T6" fmla="*/ 31731 w 102870"/>
                <a:gd name="T7" fmla="*/ 2988 h 76200"/>
                <a:gd name="T8" fmla="*/ 51943 w 102870"/>
                <a:gd name="T9" fmla="*/ 0 h 76200"/>
                <a:gd name="T10" fmla="*/ 72230 w 102870"/>
                <a:gd name="T11" fmla="*/ 2988 h 76200"/>
                <a:gd name="T12" fmla="*/ 88779 w 102870"/>
                <a:gd name="T13" fmla="*/ 11144 h 76200"/>
                <a:gd name="T14" fmla="*/ 99928 w 102870"/>
                <a:gd name="T15" fmla="*/ 23252 h 76200"/>
                <a:gd name="T16" fmla="*/ 104017 w 102870"/>
                <a:gd name="T17" fmla="*/ 38100 h 76200"/>
                <a:gd name="T18" fmla="*/ 99928 w 102870"/>
                <a:gd name="T19" fmla="*/ 52947 h 76200"/>
                <a:gd name="T20" fmla="*/ 88779 w 102870"/>
                <a:gd name="T21" fmla="*/ 65055 h 76200"/>
                <a:gd name="T22" fmla="*/ 72230 w 102870"/>
                <a:gd name="T23" fmla="*/ 73211 h 76200"/>
                <a:gd name="T24" fmla="*/ 51943 w 102870"/>
                <a:gd name="T25" fmla="*/ 76200 h 76200"/>
                <a:gd name="T26" fmla="*/ 31731 w 102870"/>
                <a:gd name="T27" fmla="*/ 73211 h 76200"/>
                <a:gd name="T28" fmla="*/ 15219 w 102870"/>
                <a:gd name="T29" fmla="*/ 65055 h 76200"/>
                <a:gd name="T30" fmla="*/ 4084 w 102870"/>
                <a:gd name="T31" fmla="*/ 52947 h 76200"/>
                <a:gd name="T32" fmla="*/ 0 w 102870"/>
                <a:gd name="T33" fmla="*/ 3810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0" y="38100"/>
                  </a:moveTo>
                  <a:lnTo>
                    <a:pt x="4034" y="23252"/>
                  </a:lnTo>
                  <a:lnTo>
                    <a:pt x="15033" y="11144"/>
                  </a:lnTo>
                  <a:lnTo>
                    <a:pt x="31343" y="2988"/>
                  </a:lnTo>
                  <a:lnTo>
                    <a:pt x="51307" y="0"/>
                  </a:lnTo>
                  <a:lnTo>
                    <a:pt x="71346" y="2988"/>
                  </a:lnTo>
                  <a:lnTo>
                    <a:pt x="87693" y="11144"/>
                  </a:lnTo>
                  <a:lnTo>
                    <a:pt x="98706" y="23252"/>
                  </a:lnTo>
                  <a:lnTo>
                    <a:pt x="102743" y="38100"/>
                  </a:lnTo>
                  <a:lnTo>
                    <a:pt x="98706" y="52947"/>
                  </a:lnTo>
                  <a:lnTo>
                    <a:pt x="87693" y="65055"/>
                  </a:lnTo>
                  <a:lnTo>
                    <a:pt x="71346" y="73211"/>
                  </a:lnTo>
                  <a:lnTo>
                    <a:pt x="51307" y="76200"/>
                  </a:lnTo>
                  <a:lnTo>
                    <a:pt x="31343" y="73211"/>
                  </a:lnTo>
                  <a:lnTo>
                    <a:pt x="15033" y="65055"/>
                  </a:lnTo>
                  <a:lnTo>
                    <a:pt x="4034" y="52947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92" name="object 69"/>
            <p:cNvSpPr>
              <a:spLocks/>
            </p:cNvSpPr>
            <p:nvPr/>
          </p:nvSpPr>
          <p:spPr bwMode="auto">
            <a:xfrm>
              <a:off x="5067914" y="1392379"/>
              <a:ext cx="65011" cy="48013"/>
            </a:xfrm>
            <a:custGeom>
              <a:avLst/>
              <a:gdLst>
                <a:gd name="T0" fmla="*/ 51943 w 102870"/>
                <a:gd name="T1" fmla="*/ 0 h 76200"/>
                <a:gd name="T2" fmla="*/ 31731 w 102870"/>
                <a:gd name="T3" fmla="*/ 2988 h 76200"/>
                <a:gd name="T4" fmla="*/ 15219 w 102870"/>
                <a:gd name="T5" fmla="*/ 11144 h 76200"/>
                <a:gd name="T6" fmla="*/ 4084 w 102870"/>
                <a:gd name="T7" fmla="*/ 23252 h 76200"/>
                <a:gd name="T8" fmla="*/ 0 w 102870"/>
                <a:gd name="T9" fmla="*/ 38100 h 76200"/>
                <a:gd name="T10" fmla="*/ 4084 w 102870"/>
                <a:gd name="T11" fmla="*/ 52947 h 76200"/>
                <a:gd name="T12" fmla="*/ 15219 w 102870"/>
                <a:gd name="T13" fmla="*/ 65055 h 76200"/>
                <a:gd name="T14" fmla="*/ 31731 w 102870"/>
                <a:gd name="T15" fmla="*/ 73211 h 76200"/>
                <a:gd name="T16" fmla="*/ 51943 w 102870"/>
                <a:gd name="T17" fmla="*/ 76200 h 76200"/>
                <a:gd name="T18" fmla="*/ 72230 w 102870"/>
                <a:gd name="T19" fmla="*/ 73211 h 76200"/>
                <a:gd name="T20" fmla="*/ 88779 w 102870"/>
                <a:gd name="T21" fmla="*/ 65055 h 76200"/>
                <a:gd name="T22" fmla="*/ 99928 w 102870"/>
                <a:gd name="T23" fmla="*/ 52947 h 76200"/>
                <a:gd name="T24" fmla="*/ 104017 w 102870"/>
                <a:gd name="T25" fmla="*/ 38100 h 76200"/>
                <a:gd name="T26" fmla="*/ 99928 w 102870"/>
                <a:gd name="T27" fmla="*/ 23252 h 76200"/>
                <a:gd name="T28" fmla="*/ 88779 w 102870"/>
                <a:gd name="T29" fmla="*/ 11144 h 76200"/>
                <a:gd name="T30" fmla="*/ 72230 w 102870"/>
                <a:gd name="T31" fmla="*/ 2988 h 76200"/>
                <a:gd name="T32" fmla="*/ 51943 w 102870"/>
                <a:gd name="T33" fmla="*/ 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51307" y="0"/>
                  </a:moveTo>
                  <a:lnTo>
                    <a:pt x="31343" y="2988"/>
                  </a:lnTo>
                  <a:lnTo>
                    <a:pt x="15033" y="11144"/>
                  </a:lnTo>
                  <a:lnTo>
                    <a:pt x="4034" y="23252"/>
                  </a:lnTo>
                  <a:lnTo>
                    <a:pt x="0" y="38100"/>
                  </a:lnTo>
                  <a:lnTo>
                    <a:pt x="4034" y="52947"/>
                  </a:lnTo>
                  <a:lnTo>
                    <a:pt x="15033" y="65055"/>
                  </a:lnTo>
                  <a:lnTo>
                    <a:pt x="31343" y="73211"/>
                  </a:lnTo>
                  <a:lnTo>
                    <a:pt x="51307" y="76200"/>
                  </a:lnTo>
                  <a:lnTo>
                    <a:pt x="71346" y="73211"/>
                  </a:lnTo>
                  <a:lnTo>
                    <a:pt x="87693" y="65055"/>
                  </a:lnTo>
                  <a:lnTo>
                    <a:pt x="98706" y="52947"/>
                  </a:lnTo>
                  <a:lnTo>
                    <a:pt x="102743" y="38100"/>
                  </a:lnTo>
                  <a:lnTo>
                    <a:pt x="98706" y="23252"/>
                  </a:lnTo>
                  <a:lnTo>
                    <a:pt x="87693" y="11144"/>
                  </a:lnTo>
                  <a:lnTo>
                    <a:pt x="71346" y="2988"/>
                  </a:lnTo>
                  <a:lnTo>
                    <a:pt x="51307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93" name="object 70"/>
            <p:cNvSpPr>
              <a:spLocks/>
            </p:cNvSpPr>
            <p:nvPr/>
          </p:nvSpPr>
          <p:spPr bwMode="auto">
            <a:xfrm>
              <a:off x="5067914" y="1392379"/>
              <a:ext cx="65011" cy="48013"/>
            </a:xfrm>
            <a:custGeom>
              <a:avLst/>
              <a:gdLst>
                <a:gd name="T0" fmla="*/ 0 w 102870"/>
                <a:gd name="T1" fmla="*/ 38100 h 76200"/>
                <a:gd name="T2" fmla="*/ 4084 w 102870"/>
                <a:gd name="T3" fmla="*/ 23252 h 76200"/>
                <a:gd name="T4" fmla="*/ 15219 w 102870"/>
                <a:gd name="T5" fmla="*/ 11144 h 76200"/>
                <a:gd name="T6" fmla="*/ 31731 w 102870"/>
                <a:gd name="T7" fmla="*/ 2988 h 76200"/>
                <a:gd name="T8" fmla="*/ 51943 w 102870"/>
                <a:gd name="T9" fmla="*/ 0 h 76200"/>
                <a:gd name="T10" fmla="*/ 72230 w 102870"/>
                <a:gd name="T11" fmla="*/ 2988 h 76200"/>
                <a:gd name="T12" fmla="*/ 88779 w 102870"/>
                <a:gd name="T13" fmla="*/ 11144 h 76200"/>
                <a:gd name="T14" fmla="*/ 99928 w 102870"/>
                <a:gd name="T15" fmla="*/ 23252 h 76200"/>
                <a:gd name="T16" fmla="*/ 104017 w 102870"/>
                <a:gd name="T17" fmla="*/ 38100 h 76200"/>
                <a:gd name="T18" fmla="*/ 99928 w 102870"/>
                <a:gd name="T19" fmla="*/ 52947 h 76200"/>
                <a:gd name="T20" fmla="*/ 88779 w 102870"/>
                <a:gd name="T21" fmla="*/ 65055 h 76200"/>
                <a:gd name="T22" fmla="*/ 72230 w 102870"/>
                <a:gd name="T23" fmla="*/ 73211 h 76200"/>
                <a:gd name="T24" fmla="*/ 51943 w 102870"/>
                <a:gd name="T25" fmla="*/ 76200 h 76200"/>
                <a:gd name="T26" fmla="*/ 31731 w 102870"/>
                <a:gd name="T27" fmla="*/ 73211 h 76200"/>
                <a:gd name="T28" fmla="*/ 15219 w 102870"/>
                <a:gd name="T29" fmla="*/ 65055 h 76200"/>
                <a:gd name="T30" fmla="*/ 4084 w 102870"/>
                <a:gd name="T31" fmla="*/ 52947 h 76200"/>
                <a:gd name="T32" fmla="*/ 0 w 102870"/>
                <a:gd name="T33" fmla="*/ 3810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0" y="38100"/>
                  </a:moveTo>
                  <a:lnTo>
                    <a:pt x="4034" y="23252"/>
                  </a:lnTo>
                  <a:lnTo>
                    <a:pt x="15033" y="11144"/>
                  </a:lnTo>
                  <a:lnTo>
                    <a:pt x="31343" y="2988"/>
                  </a:lnTo>
                  <a:lnTo>
                    <a:pt x="51307" y="0"/>
                  </a:lnTo>
                  <a:lnTo>
                    <a:pt x="71346" y="2988"/>
                  </a:lnTo>
                  <a:lnTo>
                    <a:pt x="87693" y="11144"/>
                  </a:lnTo>
                  <a:lnTo>
                    <a:pt x="98706" y="23252"/>
                  </a:lnTo>
                  <a:lnTo>
                    <a:pt x="102743" y="38100"/>
                  </a:lnTo>
                  <a:lnTo>
                    <a:pt x="98706" y="52947"/>
                  </a:lnTo>
                  <a:lnTo>
                    <a:pt x="87693" y="65055"/>
                  </a:lnTo>
                  <a:lnTo>
                    <a:pt x="71346" y="73211"/>
                  </a:lnTo>
                  <a:lnTo>
                    <a:pt x="51307" y="76200"/>
                  </a:lnTo>
                  <a:lnTo>
                    <a:pt x="31343" y="73211"/>
                  </a:lnTo>
                  <a:lnTo>
                    <a:pt x="15033" y="65055"/>
                  </a:lnTo>
                  <a:lnTo>
                    <a:pt x="4034" y="52947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94" name="object 71"/>
            <p:cNvSpPr>
              <a:spLocks/>
            </p:cNvSpPr>
            <p:nvPr/>
          </p:nvSpPr>
          <p:spPr bwMode="auto">
            <a:xfrm>
              <a:off x="5391972" y="1392379"/>
              <a:ext cx="64012" cy="48013"/>
            </a:xfrm>
            <a:custGeom>
              <a:avLst/>
              <a:gdLst>
                <a:gd name="T0" fmla="*/ 48820 w 102870"/>
                <a:gd name="T1" fmla="*/ 0 h 76200"/>
                <a:gd name="T2" fmla="*/ 29824 w 102870"/>
                <a:gd name="T3" fmla="*/ 2988 h 76200"/>
                <a:gd name="T4" fmla="*/ 14304 w 102870"/>
                <a:gd name="T5" fmla="*/ 11144 h 76200"/>
                <a:gd name="T6" fmla="*/ 3838 w 102870"/>
                <a:gd name="T7" fmla="*/ 23252 h 76200"/>
                <a:gd name="T8" fmla="*/ 0 w 102870"/>
                <a:gd name="T9" fmla="*/ 38100 h 76200"/>
                <a:gd name="T10" fmla="*/ 3838 w 102870"/>
                <a:gd name="T11" fmla="*/ 52947 h 76200"/>
                <a:gd name="T12" fmla="*/ 14304 w 102870"/>
                <a:gd name="T13" fmla="*/ 65055 h 76200"/>
                <a:gd name="T14" fmla="*/ 29824 w 102870"/>
                <a:gd name="T15" fmla="*/ 73211 h 76200"/>
                <a:gd name="T16" fmla="*/ 48820 w 102870"/>
                <a:gd name="T17" fmla="*/ 76200 h 76200"/>
                <a:gd name="T18" fmla="*/ 67817 w 102870"/>
                <a:gd name="T19" fmla="*/ 73211 h 76200"/>
                <a:gd name="T20" fmla="*/ 83336 w 102870"/>
                <a:gd name="T21" fmla="*/ 65055 h 76200"/>
                <a:gd name="T22" fmla="*/ 93802 w 102870"/>
                <a:gd name="T23" fmla="*/ 52947 h 76200"/>
                <a:gd name="T24" fmla="*/ 97640 w 102870"/>
                <a:gd name="T25" fmla="*/ 38100 h 76200"/>
                <a:gd name="T26" fmla="*/ 93802 w 102870"/>
                <a:gd name="T27" fmla="*/ 23252 h 76200"/>
                <a:gd name="T28" fmla="*/ 83336 w 102870"/>
                <a:gd name="T29" fmla="*/ 11144 h 76200"/>
                <a:gd name="T30" fmla="*/ 67817 w 102870"/>
                <a:gd name="T31" fmla="*/ 2988 h 76200"/>
                <a:gd name="T32" fmla="*/ 48820 w 102870"/>
                <a:gd name="T33" fmla="*/ 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51307" y="0"/>
                  </a:moveTo>
                  <a:lnTo>
                    <a:pt x="31343" y="2988"/>
                  </a:lnTo>
                  <a:lnTo>
                    <a:pt x="15033" y="11144"/>
                  </a:lnTo>
                  <a:lnTo>
                    <a:pt x="4034" y="23252"/>
                  </a:lnTo>
                  <a:lnTo>
                    <a:pt x="0" y="38100"/>
                  </a:lnTo>
                  <a:lnTo>
                    <a:pt x="4034" y="52947"/>
                  </a:lnTo>
                  <a:lnTo>
                    <a:pt x="15033" y="65055"/>
                  </a:lnTo>
                  <a:lnTo>
                    <a:pt x="31343" y="73211"/>
                  </a:lnTo>
                  <a:lnTo>
                    <a:pt x="51307" y="76200"/>
                  </a:lnTo>
                  <a:lnTo>
                    <a:pt x="71272" y="73211"/>
                  </a:lnTo>
                  <a:lnTo>
                    <a:pt x="87582" y="65055"/>
                  </a:lnTo>
                  <a:lnTo>
                    <a:pt x="98581" y="52947"/>
                  </a:lnTo>
                  <a:lnTo>
                    <a:pt x="102615" y="38100"/>
                  </a:lnTo>
                  <a:lnTo>
                    <a:pt x="98581" y="23252"/>
                  </a:lnTo>
                  <a:lnTo>
                    <a:pt x="87582" y="11144"/>
                  </a:lnTo>
                  <a:lnTo>
                    <a:pt x="71272" y="2988"/>
                  </a:lnTo>
                  <a:lnTo>
                    <a:pt x="51307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95" name="object 72"/>
            <p:cNvSpPr>
              <a:spLocks/>
            </p:cNvSpPr>
            <p:nvPr/>
          </p:nvSpPr>
          <p:spPr bwMode="auto">
            <a:xfrm>
              <a:off x="5391972" y="1392379"/>
              <a:ext cx="64012" cy="48013"/>
            </a:xfrm>
            <a:custGeom>
              <a:avLst/>
              <a:gdLst>
                <a:gd name="T0" fmla="*/ 0 w 102870"/>
                <a:gd name="T1" fmla="*/ 38100 h 76200"/>
                <a:gd name="T2" fmla="*/ 3838 w 102870"/>
                <a:gd name="T3" fmla="*/ 23252 h 76200"/>
                <a:gd name="T4" fmla="*/ 14304 w 102870"/>
                <a:gd name="T5" fmla="*/ 11144 h 76200"/>
                <a:gd name="T6" fmla="*/ 29824 w 102870"/>
                <a:gd name="T7" fmla="*/ 2988 h 76200"/>
                <a:gd name="T8" fmla="*/ 48820 w 102870"/>
                <a:gd name="T9" fmla="*/ 0 h 76200"/>
                <a:gd name="T10" fmla="*/ 67817 w 102870"/>
                <a:gd name="T11" fmla="*/ 2988 h 76200"/>
                <a:gd name="T12" fmla="*/ 83336 w 102870"/>
                <a:gd name="T13" fmla="*/ 11144 h 76200"/>
                <a:gd name="T14" fmla="*/ 93802 w 102870"/>
                <a:gd name="T15" fmla="*/ 23252 h 76200"/>
                <a:gd name="T16" fmla="*/ 97640 w 102870"/>
                <a:gd name="T17" fmla="*/ 38100 h 76200"/>
                <a:gd name="T18" fmla="*/ 93802 w 102870"/>
                <a:gd name="T19" fmla="*/ 52947 h 76200"/>
                <a:gd name="T20" fmla="*/ 83336 w 102870"/>
                <a:gd name="T21" fmla="*/ 65055 h 76200"/>
                <a:gd name="T22" fmla="*/ 67817 w 102870"/>
                <a:gd name="T23" fmla="*/ 73211 h 76200"/>
                <a:gd name="T24" fmla="*/ 48820 w 102870"/>
                <a:gd name="T25" fmla="*/ 76200 h 76200"/>
                <a:gd name="T26" fmla="*/ 29824 w 102870"/>
                <a:gd name="T27" fmla="*/ 73211 h 76200"/>
                <a:gd name="T28" fmla="*/ 14304 w 102870"/>
                <a:gd name="T29" fmla="*/ 65055 h 76200"/>
                <a:gd name="T30" fmla="*/ 3838 w 102870"/>
                <a:gd name="T31" fmla="*/ 52947 h 76200"/>
                <a:gd name="T32" fmla="*/ 0 w 102870"/>
                <a:gd name="T33" fmla="*/ 3810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0" y="38100"/>
                  </a:moveTo>
                  <a:lnTo>
                    <a:pt x="4034" y="23252"/>
                  </a:lnTo>
                  <a:lnTo>
                    <a:pt x="15033" y="11144"/>
                  </a:lnTo>
                  <a:lnTo>
                    <a:pt x="31343" y="2988"/>
                  </a:lnTo>
                  <a:lnTo>
                    <a:pt x="51307" y="0"/>
                  </a:lnTo>
                  <a:lnTo>
                    <a:pt x="71272" y="2988"/>
                  </a:lnTo>
                  <a:lnTo>
                    <a:pt x="87582" y="11144"/>
                  </a:lnTo>
                  <a:lnTo>
                    <a:pt x="98581" y="23252"/>
                  </a:lnTo>
                  <a:lnTo>
                    <a:pt x="102615" y="38100"/>
                  </a:lnTo>
                  <a:lnTo>
                    <a:pt x="98581" y="52947"/>
                  </a:lnTo>
                  <a:lnTo>
                    <a:pt x="87582" y="65055"/>
                  </a:lnTo>
                  <a:lnTo>
                    <a:pt x="71272" y="73211"/>
                  </a:lnTo>
                  <a:lnTo>
                    <a:pt x="51307" y="76200"/>
                  </a:lnTo>
                  <a:lnTo>
                    <a:pt x="31343" y="73211"/>
                  </a:lnTo>
                  <a:lnTo>
                    <a:pt x="15033" y="65055"/>
                  </a:lnTo>
                  <a:lnTo>
                    <a:pt x="4034" y="52947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96" name="object 73"/>
            <p:cNvSpPr>
              <a:spLocks/>
            </p:cNvSpPr>
            <p:nvPr/>
          </p:nvSpPr>
          <p:spPr bwMode="auto">
            <a:xfrm>
              <a:off x="4032727" y="1416385"/>
              <a:ext cx="1488268" cy="0"/>
            </a:xfrm>
            <a:custGeom>
              <a:avLst/>
              <a:gdLst>
                <a:gd name="T0" fmla="*/ 0 w 2362200"/>
                <a:gd name="T1" fmla="*/ 2362200 w 236220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62200">
                  <a:moveTo>
                    <a:pt x="0" y="0"/>
                  </a:moveTo>
                  <a:lnTo>
                    <a:pt x="2362200" y="0"/>
                  </a:lnTo>
                </a:path>
              </a:pathLst>
            </a:custGeom>
            <a:noFill/>
            <a:ln w="9525">
              <a:solidFill>
                <a:srgbClr val="497DB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97" name="object 74"/>
            <p:cNvSpPr>
              <a:spLocks/>
            </p:cNvSpPr>
            <p:nvPr/>
          </p:nvSpPr>
          <p:spPr bwMode="auto">
            <a:xfrm>
              <a:off x="4097739" y="1691460"/>
              <a:ext cx="65011" cy="48013"/>
            </a:xfrm>
            <a:custGeom>
              <a:avLst/>
              <a:gdLst>
                <a:gd name="T0" fmla="*/ 51943 w 102870"/>
                <a:gd name="T1" fmla="*/ 0 h 76200"/>
                <a:gd name="T2" fmla="*/ 31731 w 102870"/>
                <a:gd name="T3" fmla="*/ 2988 h 76200"/>
                <a:gd name="T4" fmla="*/ 15219 w 102870"/>
                <a:gd name="T5" fmla="*/ 11144 h 76200"/>
                <a:gd name="T6" fmla="*/ 4084 w 102870"/>
                <a:gd name="T7" fmla="*/ 23252 h 76200"/>
                <a:gd name="T8" fmla="*/ 0 w 102870"/>
                <a:gd name="T9" fmla="*/ 38100 h 76200"/>
                <a:gd name="T10" fmla="*/ 4084 w 102870"/>
                <a:gd name="T11" fmla="*/ 52947 h 76200"/>
                <a:gd name="T12" fmla="*/ 15219 w 102870"/>
                <a:gd name="T13" fmla="*/ 65055 h 76200"/>
                <a:gd name="T14" fmla="*/ 31731 w 102870"/>
                <a:gd name="T15" fmla="*/ 73211 h 76200"/>
                <a:gd name="T16" fmla="*/ 51943 w 102870"/>
                <a:gd name="T17" fmla="*/ 76200 h 76200"/>
                <a:gd name="T18" fmla="*/ 72155 w 102870"/>
                <a:gd name="T19" fmla="*/ 73211 h 76200"/>
                <a:gd name="T20" fmla="*/ 88667 w 102870"/>
                <a:gd name="T21" fmla="*/ 65055 h 76200"/>
                <a:gd name="T22" fmla="*/ 99803 w 102870"/>
                <a:gd name="T23" fmla="*/ 52947 h 76200"/>
                <a:gd name="T24" fmla="*/ 103885 w 102870"/>
                <a:gd name="T25" fmla="*/ 38100 h 76200"/>
                <a:gd name="T26" fmla="*/ 99803 w 102870"/>
                <a:gd name="T27" fmla="*/ 23252 h 76200"/>
                <a:gd name="T28" fmla="*/ 88667 w 102870"/>
                <a:gd name="T29" fmla="*/ 11144 h 76200"/>
                <a:gd name="T30" fmla="*/ 72155 w 102870"/>
                <a:gd name="T31" fmla="*/ 2988 h 76200"/>
                <a:gd name="T32" fmla="*/ 51943 w 102870"/>
                <a:gd name="T33" fmla="*/ 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51307" y="0"/>
                  </a:moveTo>
                  <a:lnTo>
                    <a:pt x="31343" y="2988"/>
                  </a:lnTo>
                  <a:lnTo>
                    <a:pt x="15033" y="11144"/>
                  </a:lnTo>
                  <a:lnTo>
                    <a:pt x="4034" y="23252"/>
                  </a:lnTo>
                  <a:lnTo>
                    <a:pt x="0" y="38100"/>
                  </a:lnTo>
                  <a:lnTo>
                    <a:pt x="4034" y="52947"/>
                  </a:lnTo>
                  <a:lnTo>
                    <a:pt x="15033" y="65055"/>
                  </a:lnTo>
                  <a:lnTo>
                    <a:pt x="31343" y="73211"/>
                  </a:lnTo>
                  <a:lnTo>
                    <a:pt x="51307" y="76200"/>
                  </a:lnTo>
                  <a:lnTo>
                    <a:pt x="71272" y="73211"/>
                  </a:lnTo>
                  <a:lnTo>
                    <a:pt x="87582" y="65055"/>
                  </a:lnTo>
                  <a:lnTo>
                    <a:pt x="98581" y="52947"/>
                  </a:lnTo>
                  <a:lnTo>
                    <a:pt x="102615" y="38100"/>
                  </a:lnTo>
                  <a:lnTo>
                    <a:pt x="98581" y="23252"/>
                  </a:lnTo>
                  <a:lnTo>
                    <a:pt x="87582" y="11144"/>
                  </a:lnTo>
                  <a:lnTo>
                    <a:pt x="71272" y="2988"/>
                  </a:lnTo>
                  <a:lnTo>
                    <a:pt x="51307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98" name="object 75"/>
            <p:cNvSpPr>
              <a:spLocks/>
            </p:cNvSpPr>
            <p:nvPr/>
          </p:nvSpPr>
          <p:spPr bwMode="auto">
            <a:xfrm>
              <a:off x="4097739" y="1691460"/>
              <a:ext cx="65011" cy="48013"/>
            </a:xfrm>
            <a:custGeom>
              <a:avLst/>
              <a:gdLst>
                <a:gd name="T0" fmla="*/ 0 w 102870"/>
                <a:gd name="T1" fmla="*/ 38100 h 76200"/>
                <a:gd name="T2" fmla="*/ 4084 w 102870"/>
                <a:gd name="T3" fmla="*/ 23252 h 76200"/>
                <a:gd name="T4" fmla="*/ 15219 w 102870"/>
                <a:gd name="T5" fmla="*/ 11144 h 76200"/>
                <a:gd name="T6" fmla="*/ 31731 w 102870"/>
                <a:gd name="T7" fmla="*/ 2988 h 76200"/>
                <a:gd name="T8" fmla="*/ 51943 w 102870"/>
                <a:gd name="T9" fmla="*/ 0 h 76200"/>
                <a:gd name="T10" fmla="*/ 72155 w 102870"/>
                <a:gd name="T11" fmla="*/ 2988 h 76200"/>
                <a:gd name="T12" fmla="*/ 88667 w 102870"/>
                <a:gd name="T13" fmla="*/ 11144 h 76200"/>
                <a:gd name="T14" fmla="*/ 99803 w 102870"/>
                <a:gd name="T15" fmla="*/ 23252 h 76200"/>
                <a:gd name="T16" fmla="*/ 103885 w 102870"/>
                <a:gd name="T17" fmla="*/ 38100 h 76200"/>
                <a:gd name="T18" fmla="*/ 99803 w 102870"/>
                <a:gd name="T19" fmla="*/ 52947 h 76200"/>
                <a:gd name="T20" fmla="*/ 88667 w 102870"/>
                <a:gd name="T21" fmla="*/ 65055 h 76200"/>
                <a:gd name="T22" fmla="*/ 72155 w 102870"/>
                <a:gd name="T23" fmla="*/ 73211 h 76200"/>
                <a:gd name="T24" fmla="*/ 51943 w 102870"/>
                <a:gd name="T25" fmla="*/ 76200 h 76200"/>
                <a:gd name="T26" fmla="*/ 31731 w 102870"/>
                <a:gd name="T27" fmla="*/ 73211 h 76200"/>
                <a:gd name="T28" fmla="*/ 15219 w 102870"/>
                <a:gd name="T29" fmla="*/ 65055 h 76200"/>
                <a:gd name="T30" fmla="*/ 4084 w 102870"/>
                <a:gd name="T31" fmla="*/ 52947 h 76200"/>
                <a:gd name="T32" fmla="*/ 0 w 102870"/>
                <a:gd name="T33" fmla="*/ 3810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0" y="38100"/>
                  </a:moveTo>
                  <a:lnTo>
                    <a:pt x="4034" y="23252"/>
                  </a:lnTo>
                  <a:lnTo>
                    <a:pt x="15033" y="11144"/>
                  </a:lnTo>
                  <a:lnTo>
                    <a:pt x="31343" y="2988"/>
                  </a:lnTo>
                  <a:lnTo>
                    <a:pt x="51307" y="0"/>
                  </a:lnTo>
                  <a:lnTo>
                    <a:pt x="71272" y="2988"/>
                  </a:lnTo>
                  <a:lnTo>
                    <a:pt x="87582" y="11144"/>
                  </a:lnTo>
                  <a:lnTo>
                    <a:pt x="98581" y="23252"/>
                  </a:lnTo>
                  <a:lnTo>
                    <a:pt x="102615" y="38100"/>
                  </a:lnTo>
                  <a:lnTo>
                    <a:pt x="98581" y="52947"/>
                  </a:lnTo>
                  <a:lnTo>
                    <a:pt x="87582" y="65055"/>
                  </a:lnTo>
                  <a:lnTo>
                    <a:pt x="71272" y="73211"/>
                  </a:lnTo>
                  <a:lnTo>
                    <a:pt x="51307" y="76200"/>
                  </a:lnTo>
                  <a:lnTo>
                    <a:pt x="31343" y="73211"/>
                  </a:lnTo>
                  <a:lnTo>
                    <a:pt x="15033" y="65055"/>
                  </a:lnTo>
                  <a:lnTo>
                    <a:pt x="4034" y="52947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99" name="object 76"/>
            <p:cNvSpPr>
              <a:spLocks/>
            </p:cNvSpPr>
            <p:nvPr/>
          </p:nvSpPr>
          <p:spPr bwMode="auto">
            <a:xfrm>
              <a:off x="4258767" y="1691460"/>
              <a:ext cx="65012" cy="48013"/>
            </a:xfrm>
            <a:custGeom>
              <a:avLst/>
              <a:gdLst>
                <a:gd name="T0" fmla="*/ 52073 w 102870"/>
                <a:gd name="T1" fmla="*/ 0 h 76200"/>
                <a:gd name="T2" fmla="*/ 31786 w 102870"/>
                <a:gd name="T3" fmla="*/ 2988 h 76200"/>
                <a:gd name="T4" fmla="*/ 15237 w 102870"/>
                <a:gd name="T5" fmla="*/ 11144 h 76200"/>
                <a:gd name="T6" fmla="*/ 4087 w 102870"/>
                <a:gd name="T7" fmla="*/ 23252 h 76200"/>
                <a:gd name="T8" fmla="*/ 0 w 102870"/>
                <a:gd name="T9" fmla="*/ 38100 h 76200"/>
                <a:gd name="T10" fmla="*/ 4087 w 102870"/>
                <a:gd name="T11" fmla="*/ 52947 h 76200"/>
                <a:gd name="T12" fmla="*/ 15237 w 102870"/>
                <a:gd name="T13" fmla="*/ 65055 h 76200"/>
                <a:gd name="T14" fmla="*/ 31786 w 102870"/>
                <a:gd name="T15" fmla="*/ 73211 h 76200"/>
                <a:gd name="T16" fmla="*/ 52073 w 102870"/>
                <a:gd name="T17" fmla="*/ 76200 h 76200"/>
                <a:gd name="T18" fmla="*/ 72286 w 102870"/>
                <a:gd name="T19" fmla="*/ 73211 h 76200"/>
                <a:gd name="T20" fmla="*/ 88799 w 102870"/>
                <a:gd name="T21" fmla="*/ 65055 h 76200"/>
                <a:gd name="T22" fmla="*/ 99934 w 102870"/>
                <a:gd name="T23" fmla="*/ 52947 h 76200"/>
                <a:gd name="T24" fmla="*/ 104021 w 102870"/>
                <a:gd name="T25" fmla="*/ 38100 h 76200"/>
                <a:gd name="T26" fmla="*/ 99934 w 102870"/>
                <a:gd name="T27" fmla="*/ 23252 h 76200"/>
                <a:gd name="T28" fmla="*/ 88799 w 102870"/>
                <a:gd name="T29" fmla="*/ 11144 h 76200"/>
                <a:gd name="T30" fmla="*/ 72286 w 102870"/>
                <a:gd name="T31" fmla="*/ 2988 h 76200"/>
                <a:gd name="T32" fmla="*/ 52073 w 102870"/>
                <a:gd name="T33" fmla="*/ 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51435" y="0"/>
                  </a:moveTo>
                  <a:lnTo>
                    <a:pt x="31396" y="2988"/>
                  </a:lnTo>
                  <a:lnTo>
                    <a:pt x="15049" y="11144"/>
                  </a:lnTo>
                  <a:lnTo>
                    <a:pt x="4036" y="23252"/>
                  </a:lnTo>
                  <a:lnTo>
                    <a:pt x="0" y="38100"/>
                  </a:lnTo>
                  <a:lnTo>
                    <a:pt x="4036" y="52947"/>
                  </a:lnTo>
                  <a:lnTo>
                    <a:pt x="15049" y="65055"/>
                  </a:lnTo>
                  <a:lnTo>
                    <a:pt x="31396" y="73211"/>
                  </a:lnTo>
                  <a:lnTo>
                    <a:pt x="51435" y="76200"/>
                  </a:lnTo>
                  <a:lnTo>
                    <a:pt x="71399" y="73211"/>
                  </a:lnTo>
                  <a:lnTo>
                    <a:pt x="87709" y="65055"/>
                  </a:lnTo>
                  <a:lnTo>
                    <a:pt x="98708" y="52947"/>
                  </a:lnTo>
                  <a:lnTo>
                    <a:pt x="102743" y="38100"/>
                  </a:lnTo>
                  <a:lnTo>
                    <a:pt x="98708" y="23252"/>
                  </a:lnTo>
                  <a:lnTo>
                    <a:pt x="87709" y="11144"/>
                  </a:lnTo>
                  <a:lnTo>
                    <a:pt x="71399" y="2988"/>
                  </a:lnTo>
                  <a:lnTo>
                    <a:pt x="51435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0" name="object 77"/>
            <p:cNvSpPr>
              <a:spLocks/>
            </p:cNvSpPr>
            <p:nvPr/>
          </p:nvSpPr>
          <p:spPr bwMode="auto">
            <a:xfrm>
              <a:off x="4258767" y="1691460"/>
              <a:ext cx="65012" cy="48013"/>
            </a:xfrm>
            <a:custGeom>
              <a:avLst/>
              <a:gdLst>
                <a:gd name="T0" fmla="*/ 0 w 102870"/>
                <a:gd name="T1" fmla="*/ 38100 h 76200"/>
                <a:gd name="T2" fmla="*/ 4087 w 102870"/>
                <a:gd name="T3" fmla="*/ 23252 h 76200"/>
                <a:gd name="T4" fmla="*/ 15237 w 102870"/>
                <a:gd name="T5" fmla="*/ 11144 h 76200"/>
                <a:gd name="T6" fmla="*/ 31786 w 102870"/>
                <a:gd name="T7" fmla="*/ 2988 h 76200"/>
                <a:gd name="T8" fmla="*/ 52073 w 102870"/>
                <a:gd name="T9" fmla="*/ 0 h 76200"/>
                <a:gd name="T10" fmla="*/ 72286 w 102870"/>
                <a:gd name="T11" fmla="*/ 2988 h 76200"/>
                <a:gd name="T12" fmla="*/ 88799 w 102870"/>
                <a:gd name="T13" fmla="*/ 11144 h 76200"/>
                <a:gd name="T14" fmla="*/ 99934 w 102870"/>
                <a:gd name="T15" fmla="*/ 23252 h 76200"/>
                <a:gd name="T16" fmla="*/ 104021 w 102870"/>
                <a:gd name="T17" fmla="*/ 38100 h 76200"/>
                <a:gd name="T18" fmla="*/ 99934 w 102870"/>
                <a:gd name="T19" fmla="*/ 52947 h 76200"/>
                <a:gd name="T20" fmla="*/ 88799 w 102870"/>
                <a:gd name="T21" fmla="*/ 65055 h 76200"/>
                <a:gd name="T22" fmla="*/ 72286 w 102870"/>
                <a:gd name="T23" fmla="*/ 73211 h 76200"/>
                <a:gd name="T24" fmla="*/ 52073 w 102870"/>
                <a:gd name="T25" fmla="*/ 76200 h 76200"/>
                <a:gd name="T26" fmla="*/ 31786 w 102870"/>
                <a:gd name="T27" fmla="*/ 73211 h 76200"/>
                <a:gd name="T28" fmla="*/ 15237 w 102870"/>
                <a:gd name="T29" fmla="*/ 65055 h 76200"/>
                <a:gd name="T30" fmla="*/ 4087 w 102870"/>
                <a:gd name="T31" fmla="*/ 52947 h 76200"/>
                <a:gd name="T32" fmla="*/ 0 w 102870"/>
                <a:gd name="T33" fmla="*/ 3810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0" y="38100"/>
                  </a:moveTo>
                  <a:lnTo>
                    <a:pt x="4036" y="23252"/>
                  </a:lnTo>
                  <a:lnTo>
                    <a:pt x="15049" y="11144"/>
                  </a:lnTo>
                  <a:lnTo>
                    <a:pt x="31396" y="2988"/>
                  </a:lnTo>
                  <a:lnTo>
                    <a:pt x="51435" y="0"/>
                  </a:lnTo>
                  <a:lnTo>
                    <a:pt x="71399" y="2988"/>
                  </a:lnTo>
                  <a:lnTo>
                    <a:pt x="87709" y="11144"/>
                  </a:lnTo>
                  <a:lnTo>
                    <a:pt x="98708" y="23252"/>
                  </a:lnTo>
                  <a:lnTo>
                    <a:pt x="102743" y="38100"/>
                  </a:lnTo>
                  <a:lnTo>
                    <a:pt x="98708" y="52947"/>
                  </a:lnTo>
                  <a:lnTo>
                    <a:pt x="87709" y="65055"/>
                  </a:lnTo>
                  <a:lnTo>
                    <a:pt x="71399" y="73211"/>
                  </a:lnTo>
                  <a:lnTo>
                    <a:pt x="51435" y="76200"/>
                  </a:lnTo>
                  <a:lnTo>
                    <a:pt x="31396" y="73211"/>
                  </a:lnTo>
                  <a:lnTo>
                    <a:pt x="15049" y="65055"/>
                  </a:lnTo>
                  <a:lnTo>
                    <a:pt x="4036" y="52947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1" name="object 78"/>
            <p:cNvSpPr>
              <a:spLocks/>
            </p:cNvSpPr>
            <p:nvPr/>
          </p:nvSpPr>
          <p:spPr bwMode="auto">
            <a:xfrm>
              <a:off x="4420797" y="1691460"/>
              <a:ext cx="65012" cy="48013"/>
            </a:xfrm>
            <a:custGeom>
              <a:avLst/>
              <a:gdLst>
                <a:gd name="T0" fmla="*/ 52073 w 102870"/>
                <a:gd name="T1" fmla="*/ 0 h 76200"/>
                <a:gd name="T2" fmla="*/ 31786 w 102870"/>
                <a:gd name="T3" fmla="*/ 2988 h 76200"/>
                <a:gd name="T4" fmla="*/ 15237 w 102870"/>
                <a:gd name="T5" fmla="*/ 11144 h 76200"/>
                <a:gd name="T6" fmla="*/ 4087 w 102870"/>
                <a:gd name="T7" fmla="*/ 23252 h 76200"/>
                <a:gd name="T8" fmla="*/ 0 w 102870"/>
                <a:gd name="T9" fmla="*/ 38100 h 76200"/>
                <a:gd name="T10" fmla="*/ 4087 w 102870"/>
                <a:gd name="T11" fmla="*/ 52947 h 76200"/>
                <a:gd name="T12" fmla="*/ 15237 w 102870"/>
                <a:gd name="T13" fmla="*/ 65055 h 76200"/>
                <a:gd name="T14" fmla="*/ 31786 w 102870"/>
                <a:gd name="T15" fmla="*/ 73211 h 76200"/>
                <a:gd name="T16" fmla="*/ 52073 w 102870"/>
                <a:gd name="T17" fmla="*/ 76200 h 76200"/>
                <a:gd name="T18" fmla="*/ 72286 w 102870"/>
                <a:gd name="T19" fmla="*/ 73211 h 76200"/>
                <a:gd name="T20" fmla="*/ 88799 w 102870"/>
                <a:gd name="T21" fmla="*/ 65055 h 76200"/>
                <a:gd name="T22" fmla="*/ 99934 w 102870"/>
                <a:gd name="T23" fmla="*/ 52947 h 76200"/>
                <a:gd name="T24" fmla="*/ 104021 w 102870"/>
                <a:gd name="T25" fmla="*/ 38100 h 76200"/>
                <a:gd name="T26" fmla="*/ 99934 w 102870"/>
                <a:gd name="T27" fmla="*/ 23252 h 76200"/>
                <a:gd name="T28" fmla="*/ 88799 w 102870"/>
                <a:gd name="T29" fmla="*/ 11144 h 76200"/>
                <a:gd name="T30" fmla="*/ 72286 w 102870"/>
                <a:gd name="T31" fmla="*/ 2988 h 76200"/>
                <a:gd name="T32" fmla="*/ 52073 w 102870"/>
                <a:gd name="T33" fmla="*/ 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51435" y="0"/>
                  </a:moveTo>
                  <a:lnTo>
                    <a:pt x="31396" y="2988"/>
                  </a:lnTo>
                  <a:lnTo>
                    <a:pt x="15049" y="11144"/>
                  </a:lnTo>
                  <a:lnTo>
                    <a:pt x="4036" y="23252"/>
                  </a:lnTo>
                  <a:lnTo>
                    <a:pt x="0" y="38100"/>
                  </a:lnTo>
                  <a:lnTo>
                    <a:pt x="4036" y="52947"/>
                  </a:lnTo>
                  <a:lnTo>
                    <a:pt x="15049" y="65055"/>
                  </a:lnTo>
                  <a:lnTo>
                    <a:pt x="31396" y="73211"/>
                  </a:lnTo>
                  <a:lnTo>
                    <a:pt x="51435" y="76200"/>
                  </a:lnTo>
                  <a:lnTo>
                    <a:pt x="71399" y="73211"/>
                  </a:lnTo>
                  <a:lnTo>
                    <a:pt x="87709" y="65055"/>
                  </a:lnTo>
                  <a:lnTo>
                    <a:pt x="98708" y="52947"/>
                  </a:lnTo>
                  <a:lnTo>
                    <a:pt x="102743" y="38100"/>
                  </a:lnTo>
                  <a:lnTo>
                    <a:pt x="98708" y="23252"/>
                  </a:lnTo>
                  <a:lnTo>
                    <a:pt x="87709" y="11144"/>
                  </a:lnTo>
                  <a:lnTo>
                    <a:pt x="71399" y="2988"/>
                  </a:lnTo>
                  <a:lnTo>
                    <a:pt x="51435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" name="object 79"/>
            <p:cNvSpPr>
              <a:spLocks/>
            </p:cNvSpPr>
            <p:nvPr/>
          </p:nvSpPr>
          <p:spPr bwMode="auto">
            <a:xfrm>
              <a:off x="4420797" y="1691460"/>
              <a:ext cx="65012" cy="48013"/>
            </a:xfrm>
            <a:custGeom>
              <a:avLst/>
              <a:gdLst>
                <a:gd name="T0" fmla="*/ 0 w 102870"/>
                <a:gd name="T1" fmla="*/ 38100 h 76200"/>
                <a:gd name="T2" fmla="*/ 4087 w 102870"/>
                <a:gd name="T3" fmla="*/ 23252 h 76200"/>
                <a:gd name="T4" fmla="*/ 15237 w 102870"/>
                <a:gd name="T5" fmla="*/ 11144 h 76200"/>
                <a:gd name="T6" fmla="*/ 31786 w 102870"/>
                <a:gd name="T7" fmla="*/ 2988 h 76200"/>
                <a:gd name="T8" fmla="*/ 52073 w 102870"/>
                <a:gd name="T9" fmla="*/ 0 h 76200"/>
                <a:gd name="T10" fmla="*/ 72286 w 102870"/>
                <a:gd name="T11" fmla="*/ 2988 h 76200"/>
                <a:gd name="T12" fmla="*/ 88799 w 102870"/>
                <a:gd name="T13" fmla="*/ 11144 h 76200"/>
                <a:gd name="T14" fmla="*/ 99934 w 102870"/>
                <a:gd name="T15" fmla="*/ 23252 h 76200"/>
                <a:gd name="T16" fmla="*/ 104021 w 102870"/>
                <a:gd name="T17" fmla="*/ 38100 h 76200"/>
                <a:gd name="T18" fmla="*/ 99934 w 102870"/>
                <a:gd name="T19" fmla="*/ 52947 h 76200"/>
                <a:gd name="T20" fmla="*/ 88799 w 102870"/>
                <a:gd name="T21" fmla="*/ 65055 h 76200"/>
                <a:gd name="T22" fmla="*/ 72286 w 102870"/>
                <a:gd name="T23" fmla="*/ 73211 h 76200"/>
                <a:gd name="T24" fmla="*/ 52073 w 102870"/>
                <a:gd name="T25" fmla="*/ 76200 h 76200"/>
                <a:gd name="T26" fmla="*/ 31786 w 102870"/>
                <a:gd name="T27" fmla="*/ 73211 h 76200"/>
                <a:gd name="T28" fmla="*/ 15237 w 102870"/>
                <a:gd name="T29" fmla="*/ 65055 h 76200"/>
                <a:gd name="T30" fmla="*/ 4087 w 102870"/>
                <a:gd name="T31" fmla="*/ 52947 h 76200"/>
                <a:gd name="T32" fmla="*/ 0 w 102870"/>
                <a:gd name="T33" fmla="*/ 3810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0" y="38100"/>
                  </a:moveTo>
                  <a:lnTo>
                    <a:pt x="4036" y="23252"/>
                  </a:lnTo>
                  <a:lnTo>
                    <a:pt x="15049" y="11144"/>
                  </a:lnTo>
                  <a:lnTo>
                    <a:pt x="31396" y="2988"/>
                  </a:lnTo>
                  <a:lnTo>
                    <a:pt x="51435" y="0"/>
                  </a:lnTo>
                  <a:lnTo>
                    <a:pt x="71399" y="2988"/>
                  </a:lnTo>
                  <a:lnTo>
                    <a:pt x="87709" y="11144"/>
                  </a:lnTo>
                  <a:lnTo>
                    <a:pt x="98708" y="23252"/>
                  </a:lnTo>
                  <a:lnTo>
                    <a:pt x="102743" y="38100"/>
                  </a:lnTo>
                  <a:lnTo>
                    <a:pt x="98708" y="52947"/>
                  </a:lnTo>
                  <a:lnTo>
                    <a:pt x="87709" y="65055"/>
                  </a:lnTo>
                  <a:lnTo>
                    <a:pt x="71399" y="73211"/>
                  </a:lnTo>
                  <a:lnTo>
                    <a:pt x="51435" y="76200"/>
                  </a:lnTo>
                  <a:lnTo>
                    <a:pt x="31396" y="73211"/>
                  </a:lnTo>
                  <a:lnTo>
                    <a:pt x="15049" y="65055"/>
                  </a:lnTo>
                  <a:lnTo>
                    <a:pt x="4036" y="52947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3" name="object 80"/>
            <p:cNvSpPr>
              <a:spLocks/>
            </p:cNvSpPr>
            <p:nvPr/>
          </p:nvSpPr>
          <p:spPr bwMode="auto">
            <a:xfrm>
              <a:off x="4582826" y="1691460"/>
              <a:ext cx="65012" cy="48013"/>
            </a:xfrm>
            <a:custGeom>
              <a:avLst/>
              <a:gdLst>
                <a:gd name="T0" fmla="*/ 51945 w 102870"/>
                <a:gd name="T1" fmla="*/ 0 h 76200"/>
                <a:gd name="T2" fmla="*/ 31732 w 102870"/>
                <a:gd name="T3" fmla="*/ 2988 h 76200"/>
                <a:gd name="T4" fmla="*/ 15220 w 102870"/>
                <a:gd name="T5" fmla="*/ 11144 h 76200"/>
                <a:gd name="T6" fmla="*/ 4085 w 102870"/>
                <a:gd name="T7" fmla="*/ 23252 h 76200"/>
                <a:gd name="T8" fmla="*/ 0 w 102870"/>
                <a:gd name="T9" fmla="*/ 38100 h 76200"/>
                <a:gd name="T10" fmla="*/ 4085 w 102870"/>
                <a:gd name="T11" fmla="*/ 52947 h 76200"/>
                <a:gd name="T12" fmla="*/ 15220 w 102870"/>
                <a:gd name="T13" fmla="*/ 65055 h 76200"/>
                <a:gd name="T14" fmla="*/ 31732 w 102870"/>
                <a:gd name="T15" fmla="*/ 73211 h 76200"/>
                <a:gd name="T16" fmla="*/ 51945 w 102870"/>
                <a:gd name="T17" fmla="*/ 76200 h 76200"/>
                <a:gd name="T18" fmla="*/ 72233 w 102870"/>
                <a:gd name="T19" fmla="*/ 73211 h 76200"/>
                <a:gd name="T20" fmla="*/ 88783 w 102870"/>
                <a:gd name="T21" fmla="*/ 65055 h 76200"/>
                <a:gd name="T22" fmla="*/ 99932 w 102870"/>
                <a:gd name="T23" fmla="*/ 52947 h 76200"/>
                <a:gd name="T24" fmla="*/ 104021 w 102870"/>
                <a:gd name="T25" fmla="*/ 38100 h 76200"/>
                <a:gd name="T26" fmla="*/ 99932 w 102870"/>
                <a:gd name="T27" fmla="*/ 23252 h 76200"/>
                <a:gd name="T28" fmla="*/ 88783 w 102870"/>
                <a:gd name="T29" fmla="*/ 11144 h 76200"/>
                <a:gd name="T30" fmla="*/ 72233 w 102870"/>
                <a:gd name="T31" fmla="*/ 2988 h 76200"/>
                <a:gd name="T32" fmla="*/ 51945 w 102870"/>
                <a:gd name="T33" fmla="*/ 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51307" y="0"/>
                  </a:moveTo>
                  <a:lnTo>
                    <a:pt x="31343" y="2988"/>
                  </a:lnTo>
                  <a:lnTo>
                    <a:pt x="15033" y="11144"/>
                  </a:lnTo>
                  <a:lnTo>
                    <a:pt x="4034" y="23252"/>
                  </a:lnTo>
                  <a:lnTo>
                    <a:pt x="0" y="38100"/>
                  </a:lnTo>
                  <a:lnTo>
                    <a:pt x="4034" y="52947"/>
                  </a:lnTo>
                  <a:lnTo>
                    <a:pt x="15033" y="65055"/>
                  </a:lnTo>
                  <a:lnTo>
                    <a:pt x="31343" y="73211"/>
                  </a:lnTo>
                  <a:lnTo>
                    <a:pt x="51307" y="76200"/>
                  </a:lnTo>
                  <a:lnTo>
                    <a:pt x="71346" y="73211"/>
                  </a:lnTo>
                  <a:lnTo>
                    <a:pt x="87693" y="65055"/>
                  </a:lnTo>
                  <a:lnTo>
                    <a:pt x="98706" y="52947"/>
                  </a:lnTo>
                  <a:lnTo>
                    <a:pt x="102743" y="38100"/>
                  </a:lnTo>
                  <a:lnTo>
                    <a:pt x="98706" y="23252"/>
                  </a:lnTo>
                  <a:lnTo>
                    <a:pt x="87693" y="11144"/>
                  </a:lnTo>
                  <a:lnTo>
                    <a:pt x="71346" y="2988"/>
                  </a:lnTo>
                  <a:lnTo>
                    <a:pt x="51307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4" name="object 81"/>
            <p:cNvSpPr>
              <a:spLocks/>
            </p:cNvSpPr>
            <p:nvPr/>
          </p:nvSpPr>
          <p:spPr bwMode="auto">
            <a:xfrm>
              <a:off x="4582826" y="1691460"/>
              <a:ext cx="65012" cy="48013"/>
            </a:xfrm>
            <a:custGeom>
              <a:avLst/>
              <a:gdLst>
                <a:gd name="T0" fmla="*/ 0 w 102870"/>
                <a:gd name="T1" fmla="*/ 38100 h 76200"/>
                <a:gd name="T2" fmla="*/ 4085 w 102870"/>
                <a:gd name="T3" fmla="*/ 23252 h 76200"/>
                <a:gd name="T4" fmla="*/ 15220 w 102870"/>
                <a:gd name="T5" fmla="*/ 11144 h 76200"/>
                <a:gd name="T6" fmla="*/ 31732 w 102870"/>
                <a:gd name="T7" fmla="*/ 2988 h 76200"/>
                <a:gd name="T8" fmla="*/ 51945 w 102870"/>
                <a:gd name="T9" fmla="*/ 0 h 76200"/>
                <a:gd name="T10" fmla="*/ 72233 w 102870"/>
                <a:gd name="T11" fmla="*/ 2988 h 76200"/>
                <a:gd name="T12" fmla="*/ 88783 w 102870"/>
                <a:gd name="T13" fmla="*/ 11144 h 76200"/>
                <a:gd name="T14" fmla="*/ 99932 w 102870"/>
                <a:gd name="T15" fmla="*/ 23252 h 76200"/>
                <a:gd name="T16" fmla="*/ 104021 w 102870"/>
                <a:gd name="T17" fmla="*/ 38100 h 76200"/>
                <a:gd name="T18" fmla="*/ 99932 w 102870"/>
                <a:gd name="T19" fmla="*/ 52947 h 76200"/>
                <a:gd name="T20" fmla="*/ 88783 w 102870"/>
                <a:gd name="T21" fmla="*/ 65055 h 76200"/>
                <a:gd name="T22" fmla="*/ 72233 w 102870"/>
                <a:gd name="T23" fmla="*/ 73211 h 76200"/>
                <a:gd name="T24" fmla="*/ 51945 w 102870"/>
                <a:gd name="T25" fmla="*/ 76200 h 76200"/>
                <a:gd name="T26" fmla="*/ 31732 w 102870"/>
                <a:gd name="T27" fmla="*/ 73211 h 76200"/>
                <a:gd name="T28" fmla="*/ 15220 w 102870"/>
                <a:gd name="T29" fmla="*/ 65055 h 76200"/>
                <a:gd name="T30" fmla="*/ 4085 w 102870"/>
                <a:gd name="T31" fmla="*/ 52947 h 76200"/>
                <a:gd name="T32" fmla="*/ 0 w 102870"/>
                <a:gd name="T33" fmla="*/ 3810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0" y="38100"/>
                  </a:moveTo>
                  <a:lnTo>
                    <a:pt x="4034" y="23252"/>
                  </a:lnTo>
                  <a:lnTo>
                    <a:pt x="15033" y="11144"/>
                  </a:lnTo>
                  <a:lnTo>
                    <a:pt x="31343" y="2988"/>
                  </a:lnTo>
                  <a:lnTo>
                    <a:pt x="51307" y="0"/>
                  </a:lnTo>
                  <a:lnTo>
                    <a:pt x="71346" y="2988"/>
                  </a:lnTo>
                  <a:lnTo>
                    <a:pt x="87693" y="11144"/>
                  </a:lnTo>
                  <a:lnTo>
                    <a:pt x="98706" y="23252"/>
                  </a:lnTo>
                  <a:lnTo>
                    <a:pt x="102743" y="38100"/>
                  </a:lnTo>
                  <a:lnTo>
                    <a:pt x="98706" y="52947"/>
                  </a:lnTo>
                  <a:lnTo>
                    <a:pt x="87693" y="65055"/>
                  </a:lnTo>
                  <a:lnTo>
                    <a:pt x="71346" y="73211"/>
                  </a:lnTo>
                  <a:lnTo>
                    <a:pt x="51307" y="76200"/>
                  </a:lnTo>
                  <a:lnTo>
                    <a:pt x="31343" y="73211"/>
                  </a:lnTo>
                  <a:lnTo>
                    <a:pt x="15033" y="65055"/>
                  </a:lnTo>
                  <a:lnTo>
                    <a:pt x="4034" y="52947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5" name="object 82"/>
            <p:cNvSpPr>
              <a:spLocks/>
            </p:cNvSpPr>
            <p:nvPr/>
          </p:nvSpPr>
          <p:spPr bwMode="auto">
            <a:xfrm>
              <a:off x="4905885" y="1691460"/>
              <a:ext cx="65011" cy="48013"/>
            </a:xfrm>
            <a:custGeom>
              <a:avLst/>
              <a:gdLst>
                <a:gd name="T0" fmla="*/ 52072 w 102870"/>
                <a:gd name="T1" fmla="*/ 0 h 76200"/>
                <a:gd name="T2" fmla="*/ 31785 w 102870"/>
                <a:gd name="T3" fmla="*/ 2988 h 76200"/>
                <a:gd name="T4" fmla="*/ 15236 w 102870"/>
                <a:gd name="T5" fmla="*/ 11144 h 76200"/>
                <a:gd name="T6" fmla="*/ 4086 w 102870"/>
                <a:gd name="T7" fmla="*/ 23252 h 76200"/>
                <a:gd name="T8" fmla="*/ 0 w 102870"/>
                <a:gd name="T9" fmla="*/ 38100 h 76200"/>
                <a:gd name="T10" fmla="*/ 4086 w 102870"/>
                <a:gd name="T11" fmla="*/ 52947 h 76200"/>
                <a:gd name="T12" fmla="*/ 15236 w 102870"/>
                <a:gd name="T13" fmla="*/ 65055 h 76200"/>
                <a:gd name="T14" fmla="*/ 31785 w 102870"/>
                <a:gd name="T15" fmla="*/ 73211 h 76200"/>
                <a:gd name="T16" fmla="*/ 52072 w 102870"/>
                <a:gd name="T17" fmla="*/ 76200 h 76200"/>
                <a:gd name="T18" fmla="*/ 72283 w 102870"/>
                <a:gd name="T19" fmla="*/ 73211 h 76200"/>
                <a:gd name="T20" fmla="*/ 88795 w 102870"/>
                <a:gd name="T21" fmla="*/ 65055 h 76200"/>
                <a:gd name="T22" fmla="*/ 99930 w 102870"/>
                <a:gd name="T23" fmla="*/ 52947 h 76200"/>
                <a:gd name="T24" fmla="*/ 104017 w 102870"/>
                <a:gd name="T25" fmla="*/ 38100 h 76200"/>
                <a:gd name="T26" fmla="*/ 99930 w 102870"/>
                <a:gd name="T27" fmla="*/ 23252 h 76200"/>
                <a:gd name="T28" fmla="*/ 88795 w 102870"/>
                <a:gd name="T29" fmla="*/ 11144 h 76200"/>
                <a:gd name="T30" fmla="*/ 72283 w 102870"/>
                <a:gd name="T31" fmla="*/ 2988 h 76200"/>
                <a:gd name="T32" fmla="*/ 52072 w 102870"/>
                <a:gd name="T33" fmla="*/ 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51435" y="0"/>
                  </a:moveTo>
                  <a:lnTo>
                    <a:pt x="31396" y="2988"/>
                  </a:lnTo>
                  <a:lnTo>
                    <a:pt x="15049" y="11144"/>
                  </a:lnTo>
                  <a:lnTo>
                    <a:pt x="4036" y="23252"/>
                  </a:lnTo>
                  <a:lnTo>
                    <a:pt x="0" y="38100"/>
                  </a:lnTo>
                  <a:lnTo>
                    <a:pt x="4036" y="52947"/>
                  </a:lnTo>
                  <a:lnTo>
                    <a:pt x="15049" y="65055"/>
                  </a:lnTo>
                  <a:lnTo>
                    <a:pt x="31396" y="73211"/>
                  </a:lnTo>
                  <a:lnTo>
                    <a:pt x="51435" y="76200"/>
                  </a:lnTo>
                  <a:lnTo>
                    <a:pt x="71399" y="73211"/>
                  </a:lnTo>
                  <a:lnTo>
                    <a:pt x="87709" y="65055"/>
                  </a:lnTo>
                  <a:lnTo>
                    <a:pt x="98708" y="52947"/>
                  </a:lnTo>
                  <a:lnTo>
                    <a:pt x="102743" y="38100"/>
                  </a:lnTo>
                  <a:lnTo>
                    <a:pt x="98708" y="23252"/>
                  </a:lnTo>
                  <a:lnTo>
                    <a:pt x="87709" y="11144"/>
                  </a:lnTo>
                  <a:lnTo>
                    <a:pt x="71399" y="2988"/>
                  </a:lnTo>
                  <a:lnTo>
                    <a:pt x="51435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6" name="object 83"/>
            <p:cNvSpPr>
              <a:spLocks/>
            </p:cNvSpPr>
            <p:nvPr/>
          </p:nvSpPr>
          <p:spPr bwMode="auto">
            <a:xfrm>
              <a:off x="4905885" y="1691460"/>
              <a:ext cx="65011" cy="48013"/>
            </a:xfrm>
            <a:custGeom>
              <a:avLst/>
              <a:gdLst>
                <a:gd name="T0" fmla="*/ 0 w 102870"/>
                <a:gd name="T1" fmla="*/ 38100 h 76200"/>
                <a:gd name="T2" fmla="*/ 4086 w 102870"/>
                <a:gd name="T3" fmla="*/ 23252 h 76200"/>
                <a:gd name="T4" fmla="*/ 15236 w 102870"/>
                <a:gd name="T5" fmla="*/ 11144 h 76200"/>
                <a:gd name="T6" fmla="*/ 31785 w 102870"/>
                <a:gd name="T7" fmla="*/ 2988 h 76200"/>
                <a:gd name="T8" fmla="*/ 52072 w 102870"/>
                <a:gd name="T9" fmla="*/ 0 h 76200"/>
                <a:gd name="T10" fmla="*/ 72283 w 102870"/>
                <a:gd name="T11" fmla="*/ 2988 h 76200"/>
                <a:gd name="T12" fmla="*/ 88795 w 102870"/>
                <a:gd name="T13" fmla="*/ 11144 h 76200"/>
                <a:gd name="T14" fmla="*/ 99930 w 102870"/>
                <a:gd name="T15" fmla="*/ 23252 h 76200"/>
                <a:gd name="T16" fmla="*/ 104017 w 102870"/>
                <a:gd name="T17" fmla="*/ 38100 h 76200"/>
                <a:gd name="T18" fmla="*/ 99930 w 102870"/>
                <a:gd name="T19" fmla="*/ 52947 h 76200"/>
                <a:gd name="T20" fmla="*/ 88795 w 102870"/>
                <a:gd name="T21" fmla="*/ 65055 h 76200"/>
                <a:gd name="T22" fmla="*/ 72283 w 102870"/>
                <a:gd name="T23" fmla="*/ 73211 h 76200"/>
                <a:gd name="T24" fmla="*/ 52072 w 102870"/>
                <a:gd name="T25" fmla="*/ 76200 h 76200"/>
                <a:gd name="T26" fmla="*/ 31785 w 102870"/>
                <a:gd name="T27" fmla="*/ 73211 h 76200"/>
                <a:gd name="T28" fmla="*/ 15236 w 102870"/>
                <a:gd name="T29" fmla="*/ 65055 h 76200"/>
                <a:gd name="T30" fmla="*/ 4086 w 102870"/>
                <a:gd name="T31" fmla="*/ 52947 h 76200"/>
                <a:gd name="T32" fmla="*/ 0 w 102870"/>
                <a:gd name="T33" fmla="*/ 3810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0" y="38100"/>
                  </a:moveTo>
                  <a:lnTo>
                    <a:pt x="4036" y="23252"/>
                  </a:lnTo>
                  <a:lnTo>
                    <a:pt x="15049" y="11144"/>
                  </a:lnTo>
                  <a:lnTo>
                    <a:pt x="31396" y="2988"/>
                  </a:lnTo>
                  <a:lnTo>
                    <a:pt x="51435" y="0"/>
                  </a:lnTo>
                  <a:lnTo>
                    <a:pt x="71399" y="2988"/>
                  </a:lnTo>
                  <a:lnTo>
                    <a:pt x="87709" y="11144"/>
                  </a:lnTo>
                  <a:lnTo>
                    <a:pt x="98708" y="23252"/>
                  </a:lnTo>
                  <a:lnTo>
                    <a:pt x="102743" y="38100"/>
                  </a:lnTo>
                  <a:lnTo>
                    <a:pt x="98708" y="52947"/>
                  </a:lnTo>
                  <a:lnTo>
                    <a:pt x="87709" y="65055"/>
                  </a:lnTo>
                  <a:lnTo>
                    <a:pt x="71399" y="73211"/>
                  </a:lnTo>
                  <a:lnTo>
                    <a:pt x="51435" y="76200"/>
                  </a:lnTo>
                  <a:lnTo>
                    <a:pt x="31396" y="73211"/>
                  </a:lnTo>
                  <a:lnTo>
                    <a:pt x="15049" y="65055"/>
                  </a:lnTo>
                  <a:lnTo>
                    <a:pt x="4036" y="52947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7" name="object 84"/>
            <p:cNvSpPr>
              <a:spLocks/>
            </p:cNvSpPr>
            <p:nvPr/>
          </p:nvSpPr>
          <p:spPr bwMode="auto">
            <a:xfrm>
              <a:off x="4744855" y="1691460"/>
              <a:ext cx="64012" cy="48013"/>
            </a:xfrm>
            <a:custGeom>
              <a:avLst/>
              <a:gdLst>
                <a:gd name="T0" fmla="*/ 48820 w 102870"/>
                <a:gd name="T1" fmla="*/ 0 h 76200"/>
                <a:gd name="T2" fmla="*/ 29824 w 102870"/>
                <a:gd name="T3" fmla="*/ 2988 h 76200"/>
                <a:gd name="T4" fmla="*/ 14304 w 102870"/>
                <a:gd name="T5" fmla="*/ 11144 h 76200"/>
                <a:gd name="T6" fmla="*/ 3838 w 102870"/>
                <a:gd name="T7" fmla="*/ 23252 h 76200"/>
                <a:gd name="T8" fmla="*/ 0 w 102870"/>
                <a:gd name="T9" fmla="*/ 38100 h 76200"/>
                <a:gd name="T10" fmla="*/ 3838 w 102870"/>
                <a:gd name="T11" fmla="*/ 52947 h 76200"/>
                <a:gd name="T12" fmla="*/ 14304 w 102870"/>
                <a:gd name="T13" fmla="*/ 65055 h 76200"/>
                <a:gd name="T14" fmla="*/ 29824 w 102870"/>
                <a:gd name="T15" fmla="*/ 73211 h 76200"/>
                <a:gd name="T16" fmla="*/ 48820 w 102870"/>
                <a:gd name="T17" fmla="*/ 76200 h 76200"/>
                <a:gd name="T18" fmla="*/ 67817 w 102870"/>
                <a:gd name="T19" fmla="*/ 73211 h 76200"/>
                <a:gd name="T20" fmla="*/ 83336 w 102870"/>
                <a:gd name="T21" fmla="*/ 65055 h 76200"/>
                <a:gd name="T22" fmla="*/ 93802 w 102870"/>
                <a:gd name="T23" fmla="*/ 52947 h 76200"/>
                <a:gd name="T24" fmla="*/ 97640 w 102870"/>
                <a:gd name="T25" fmla="*/ 38100 h 76200"/>
                <a:gd name="T26" fmla="*/ 93802 w 102870"/>
                <a:gd name="T27" fmla="*/ 23252 h 76200"/>
                <a:gd name="T28" fmla="*/ 83336 w 102870"/>
                <a:gd name="T29" fmla="*/ 11144 h 76200"/>
                <a:gd name="T30" fmla="*/ 67817 w 102870"/>
                <a:gd name="T31" fmla="*/ 2988 h 76200"/>
                <a:gd name="T32" fmla="*/ 48820 w 102870"/>
                <a:gd name="T33" fmla="*/ 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51307" y="0"/>
                  </a:moveTo>
                  <a:lnTo>
                    <a:pt x="31343" y="2988"/>
                  </a:lnTo>
                  <a:lnTo>
                    <a:pt x="15033" y="11144"/>
                  </a:lnTo>
                  <a:lnTo>
                    <a:pt x="4034" y="23252"/>
                  </a:lnTo>
                  <a:lnTo>
                    <a:pt x="0" y="38100"/>
                  </a:lnTo>
                  <a:lnTo>
                    <a:pt x="4034" y="52947"/>
                  </a:lnTo>
                  <a:lnTo>
                    <a:pt x="15033" y="65055"/>
                  </a:lnTo>
                  <a:lnTo>
                    <a:pt x="31343" y="73211"/>
                  </a:lnTo>
                  <a:lnTo>
                    <a:pt x="51307" y="76200"/>
                  </a:lnTo>
                  <a:lnTo>
                    <a:pt x="71272" y="73211"/>
                  </a:lnTo>
                  <a:lnTo>
                    <a:pt x="87582" y="65055"/>
                  </a:lnTo>
                  <a:lnTo>
                    <a:pt x="98581" y="52947"/>
                  </a:lnTo>
                  <a:lnTo>
                    <a:pt x="102615" y="38100"/>
                  </a:lnTo>
                  <a:lnTo>
                    <a:pt x="98581" y="23252"/>
                  </a:lnTo>
                  <a:lnTo>
                    <a:pt x="87582" y="11144"/>
                  </a:lnTo>
                  <a:lnTo>
                    <a:pt x="71272" y="2988"/>
                  </a:lnTo>
                  <a:lnTo>
                    <a:pt x="51307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8" name="object 85"/>
            <p:cNvSpPr>
              <a:spLocks/>
            </p:cNvSpPr>
            <p:nvPr/>
          </p:nvSpPr>
          <p:spPr bwMode="auto">
            <a:xfrm>
              <a:off x="4744855" y="1691460"/>
              <a:ext cx="64012" cy="48013"/>
            </a:xfrm>
            <a:custGeom>
              <a:avLst/>
              <a:gdLst>
                <a:gd name="T0" fmla="*/ 0 w 102870"/>
                <a:gd name="T1" fmla="*/ 38100 h 76200"/>
                <a:gd name="T2" fmla="*/ 3838 w 102870"/>
                <a:gd name="T3" fmla="*/ 23252 h 76200"/>
                <a:gd name="T4" fmla="*/ 14304 w 102870"/>
                <a:gd name="T5" fmla="*/ 11144 h 76200"/>
                <a:gd name="T6" fmla="*/ 29824 w 102870"/>
                <a:gd name="T7" fmla="*/ 2988 h 76200"/>
                <a:gd name="T8" fmla="*/ 48820 w 102870"/>
                <a:gd name="T9" fmla="*/ 0 h 76200"/>
                <a:gd name="T10" fmla="*/ 67817 w 102870"/>
                <a:gd name="T11" fmla="*/ 2988 h 76200"/>
                <a:gd name="T12" fmla="*/ 83336 w 102870"/>
                <a:gd name="T13" fmla="*/ 11144 h 76200"/>
                <a:gd name="T14" fmla="*/ 93802 w 102870"/>
                <a:gd name="T15" fmla="*/ 23252 h 76200"/>
                <a:gd name="T16" fmla="*/ 97640 w 102870"/>
                <a:gd name="T17" fmla="*/ 38100 h 76200"/>
                <a:gd name="T18" fmla="*/ 93802 w 102870"/>
                <a:gd name="T19" fmla="*/ 52947 h 76200"/>
                <a:gd name="T20" fmla="*/ 83336 w 102870"/>
                <a:gd name="T21" fmla="*/ 65055 h 76200"/>
                <a:gd name="T22" fmla="*/ 67817 w 102870"/>
                <a:gd name="T23" fmla="*/ 73211 h 76200"/>
                <a:gd name="T24" fmla="*/ 48820 w 102870"/>
                <a:gd name="T25" fmla="*/ 76200 h 76200"/>
                <a:gd name="T26" fmla="*/ 29824 w 102870"/>
                <a:gd name="T27" fmla="*/ 73211 h 76200"/>
                <a:gd name="T28" fmla="*/ 14304 w 102870"/>
                <a:gd name="T29" fmla="*/ 65055 h 76200"/>
                <a:gd name="T30" fmla="*/ 3838 w 102870"/>
                <a:gd name="T31" fmla="*/ 52947 h 76200"/>
                <a:gd name="T32" fmla="*/ 0 w 102870"/>
                <a:gd name="T33" fmla="*/ 3810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0" y="38100"/>
                  </a:moveTo>
                  <a:lnTo>
                    <a:pt x="4034" y="23252"/>
                  </a:lnTo>
                  <a:lnTo>
                    <a:pt x="15033" y="11144"/>
                  </a:lnTo>
                  <a:lnTo>
                    <a:pt x="31343" y="2988"/>
                  </a:lnTo>
                  <a:lnTo>
                    <a:pt x="51307" y="0"/>
                  </a:lnTo>
                  <a:lnTo>
                    <a:pt x="71272" y="2988"/>
                  </a:lnTo>
                  <a:lnTo>
                    <a:pt x="87582" y="11144"/>
                  </a:lnTo>
                  <a:lnTo>
                    <a:pt x="98581" y="23252"/>
                  </a:lnTo>
                  <a:lnTo>
                    <a:pt x="102615" y="38100"/>
                  </a:lnTo>
                  <a:lnTo>
                    <a:pt x="98581" y="52947"/>
                  </a:lnTo>
                  <a:lnTo>
                    <a:pt x="87582" y="65055"/>
                  </a:lnTo>
                  <a:lnTo>
                    <a:pt x="71272" y="73211"/>
                  </a:lnTo>
                  <a:lnTo>
                    <a:pt x="51307" y="76200"/>
                  </a:lnTo>
                  <a:lnTo>
                    <a:pt x="31343" y="73211"/>
                  </a:lnTo>
                  <a:lnTo>
                    <a:pt x="15033" y="65055"/>
                  </a:lnTo>
                  <a:lnTo>
                    <a:pt x="4034" y="52947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9" name="object 86"/>
            <p:cNvSpPr>
              <a:spLocks/>
            </p:cNvSpPr>
            <p:nvPr/>
          </p:nvSpPr>
          <p:spPr bwMode="auto">
            <a:xfrm>
              <a:off x="5229943" y="1691460"/>
              <a:ext cx="65011" cy="48013"/>
            </a:xfrm>
            <a:custGeom>
              <a:avLst/>
              <a:gdLst>
                <a:gd name="T0" fmla="*/ 51943 w 102870"/>
                <a:gd name="T1" fmla="*/ 0 h 76200"/>
                <a:gd name="T2" fmla="*/ 31731 w 102870"/>
                <a:gd name="T3" fmla="*/ 2988 h 76200"/>
                <a:gd name="T4" fmla="*/ 15219 w 102870"/>
                <a:gd name="T5" fmla="*/ 11144 h 76200"/>
                <a:gd name="T6" fmla="*/ 4084 w 102870"/>
                <a:gd name="T7" fmla="*/ 23252 h 76200"/>
                <a:gd name="T8" fmla="*/ 0 w 102870"/>
                <a:gd name="T9" fmla="*/ 38100 h 76200"/>
                <a:gd name="T10" fmla="*/ 4084 w 102870"/>
                <a:gd name="T11" fmla="*/ 52947 h 76200"/>
                <a:gd name="T12" fmla="*/ 15219 w 102870"/>
                <a:gd name="T13" fmla="*/ 65055 h 76200"/>
                <a:gd name="T14" fmla="*/ 31731 w 102870"/>
                <a:gd name="T15" fmla="*/ 73211 h 76200"/>
                <a:gd name="T16" fmla="*/ 51943 w 102870"/>
                <a:gd name="T17" fmla="*/ 76200 h 76200"/>
                <a:gd name="T18" fmla="*/ 72230 w 102870"/>
                <a:gd name="T19" fmla="*/ 73211 h 76200"/>
                <a:gd name="T20" fmla="*/ 88779 w 102870"/>
                <a:gd name="T21" fmla="*/ 65055 h 76200"/>
                <a:gd name="T22" fmla="*/ 99928 w 102870"/>
                <a:gd name="T23" fmla="*/ 52947 h 76200"/>
                <a:gd name="T24" fmla="*/ 104017 w 102870"/>
                <a:gd name="T25" fmla="*/ 38100 h 76200"/>
                <a:gd name="T26" fmla="*/ 99928 w 102870"/>
                <a:gd name="T27" fmla="*/ 23252 h 76200"/>
                <a:gd name="T28" fmla="*/ 88779 w 102870"/>
                <a:gd name="T29" fmla="*/ 11144 h 76200"/>
                <a:gd name="T30" fmla="*/ 72230 w 102870"/>
                <a:gd name="T31" fmla="*/ 2988 h 76200"/>
                <a:gd name="T32" fmla="*/ 51943 w 102870"/>
                <a:gd name="T33" fmla="*/ 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51307" y="0"/>
                  </a:moveTo>
                  <a:lnTo>
                    <a:pt x="31343" y="2988"/>
                  </a:lnTo>
                  <a:lnTo>
                    <a:pt x="15033" y="11144"/>
                  </a:lnTo>
                  <a:lnTo>
                    <a:pt x="4034" y="23252"/>
                  </a:lnTo>
                  <a:lnTo>
                    <a:pt x="0" y="38100"/>
                  </a:lnTo>
                  <a:lnTo>
                    <a:pt x="4034" y="52947"/>
                  </a:lnTo>
                  <a:lnTo>
                    <a:pt x="15033" y="65055"/>
                  </a:lnTo>
                  <a:lnTo>
                    <a:pt x="31343" y="73211"/>
                  </a:lnTo>
                  <a:lnTo>
                    <a:pt x="51307" y="76200"/>
                  </a:lnTo>
                  <a:lnTo>
                    <a:pt x="71346" y="73211"/>
                  </a:lnTo>
                  <a:lnTo>
                    <a:pt x="87693" y="65055"/>
                  </a:lnTo>
                  <a:lnTo>
                    <a:pt x="98706" y="52947"/>
                  </a:lnTo>
                  <a:lnTo>
                    <a:pt x="102743" y="38100"/>
                  </a:lnTo>
                  <a:lnTo>
                    <a:pt x="98706" y="23252"/>
                  </a:lnTo>
                  <a:lnTo>
                    <a:pt x="87693" y="11144"/>
                  </a:lnTo>
                  <a:lnTo>
                    <a:pt x="71346" y="2988"/>
                  </a:lnTo>
                  <a:lnTo>
                    <a:pt x="51307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10" name="object 87"/>
            <p:cNvSpPr>
              <a:spLocks/>
            </p:cNvSpPr>
            <p:nvPr/>
          </p:nvSpPr>
          <p:spPr bwMode="auto">
            <a:xfrm>
              <a:off x="5229943" y="1691460"/>
              <a:ext cx="65011" cy="48013"/>
            </a:xfrm>
            <a:custGeom>
              <a:avLst/>
              <a:gdLst>
                <a:gd name="T0" fmla="*/ 0 w 102870"/>
                <a:gd name="T1" fmla="*/ 38100 h 76200"/>
                <a:gd name="T2" fmla="*/ 4084 w 102870"/>
                <a:gd name="T3" fmla="*/ 23252 h 76200"/>
                <a:gd name="T4" fmla="*/ 15219 w 102870"/>
                <a:gd name="T5" fmla="*/ 11144 h 76200"/>
                <a:gd name="T6" fmla="*/ 31731 w 102870"/>
                <a:gd name="T7" fmla="*/ 2988 h 76200"/>
                <a:gd name="T8" fmla="*/ 51943 w 102870"/>
                <a:gd name="T9" fmla="*/ 0 h 76200"/>
                <a:gd name="T10" fmla="*/ 72230 w 102870"/>
                <a:gd name="T11" fmla="*/ 2988 h 76200"/>
                <a:gd name="T12" fmla="*/ 88779 w 102870"/>
                <a:gd name="T13" fmla="*/ 11144 h 76200"/>
                <a:gd name="T14" fmla="*/ 99928 w 102870"/>
                <a:gd name="T15" fmla="*/ 23252 h 76200"/>
                <a:gd name="T16" fmla="*/ 104017 w 102870"/>
                <a:gd name="T17" fmla="*/ 38100 h 76200"/>
                <a:gd name="T18" fmla="*/ 99928 w 102870"/>
                <a:gd name="T19" fmla="*/ 52947 h 76200"/>
                <a:gd name="T20" fmla="*/ 88779 w 102870"/>
                <a:gd name="T21" fmla="*/ 65055 h 76200"/>
                <a:gd name="T22" fmla="*/ 72230 w 102870"/>
                <a:gd name="T23" fmla="*/ 73211 h 76200"/>
                <a:gd name="T24" fmla="*/ 51943 w 102870"/>
                <a:gd name="T25" fmla="*/ 76200 h 76200"/>
                <a:gd name="T26" fmla="*/ 31731 w 102870"/>
                <a:gd name="T27" fmla="*/ 73211 h 76200"/>
                <a:gd name="T28" fmla="*/ 15219 w 102870"/>
                <a:gd name="T29" fmla="*/ 65055 h 76200"/>
                <a:gd name="T30" fmla="*/ 4084 w 102870"/>
                <a:gd name="T31" fmla="*/ 52947 h 76200"/>
                <a:gd name="T32" fmla="*/ 0 w 102870"/>
                <a:gd name="T33" fmla="*/ 3810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0" y="38100"/>
                  </a:moveTo>
                  <a:lnTo>
                    <a:pt x="4034" y="23252"/>
                  </a:lnTo>
                  <a:lnTo>
                    <a:pt x="15033" y="11144"/>
                  </a:lnTo>
                  <a:lnTo>
                    <a:pt x="31343" y="2988"/>
                  </a:lnTo>
                  <a:lnTo>
                    <a:pt x="51307" y="0"/>
                  </a:lnTo>
                  <a:lnTo>
                    <a:pt x="71346" y="2988"/>
                  </a:lnTo>
                  <a:lnTo>
                    <a:pt x="87693" y="11144"/>
                  </a:lnTo>
                  <a:lnTo>
                    <a:pt x="98706" y="23252"/>
                  </a:lnTo>
                  <a:lnTo>
                    <a:pt x="102743" y="38100"/>
                  </a:lnTo>
                  <a:lnTo>
                    <a:pt x="98706" y="52947"/>
                  </a:lnTo>
                  <a:lnTo>
                    <a:pt x="87693" y="65055"/>
                  </a:lnTo>
                  <a:lnTo>
                    <a:pt x="71346" y="73211"/>
                  </a:lnTo>
                  <a:lnTo>
                    <a:pt x="51307" y="76200"/>
                  </a:lnTo>
                  <a:lnTo>
                    <a:pt x="31343" y="73211"/>
                  </a:lnTo>
                  <a:lnTo>
                    <a:pt x="15033" y="65055"/>
                  </a:lnTo>
                  <a:lnTo>
                    <a:pt x="4034" y="52947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11" name="object 88"/>
            <p:cNvSpPr>
              <a:spLocks/>
            </p:cNvSpPr>
            <p:nvPr/>
          </p:nvSpPr>
          <p:spPr bwMode="auto">
            <a:xfrm>
              <a:off x="5067914" y="1691460"/>
              <a:ext cx="65011" cy="48013"/>
            </a:xfrm>
            <a:custGeom>
              <a:avLst/>
              <a:gdLst>
                <a:gd name="T0" fmla="*/ 51943 w 102870"/>
                <a:gd name="T1" fmla="*/ 0 h 76200"/>
                <a:gd name="T2" fmla="*/ 31731 w 102870"/>
                <a:gd name="T3" fmla="*/ 2988 h 76200"/>
                <a:gd name="T4" fmla="*/ 15219 w 102870"/>
                <a:gd name="T5" fmla="*/ 11144 h 76200"/>
                <a:gd name="T6" fmla="*/ 4084 w 102870"/>
                <a:gd name="T7" fmla="*/ 23252 h 76200"/>
                <a:gd name="T8" fmla="*/ 0 w 102870"/>
                <a:gd name="T9" fmla="*/ 38100 h 76200"/>
                <a:gd name="T10" fmla="*/ 4084 w 102870"/>
                <a:gd name="T11" fmla="*/ 52947 h 76200"/>
                <a:gd name="T12" fmla="*/ 15219 w 102870"/>
                <a:gd name="T13" fmla="*/ 65055 h 76200"/>
                <a:gd name="T14" fmla="*/ 31731 w 102870"/>
                <a:gd name="T15" fmla="*/ 73211 h 76200"/>
                <a:gd name="T16" fmla="*/ 51943 w 102870"/>
                <a:gd name="T17" fmla="*/ 76200 h 76200"/>
                <a:gd name="T18" fmla="*/ 72230 w 102870"/>
                <a:gd name="T19" fmla="*/ 73211 h 76200"/>
                <a:gd name="T20" fmla="*/ 88779 w 102870"/>
                <a:gd name="T21" fmla="*/ 65055 h 76200"/>
                <a:gd name="T22" fmla="*/ 99928 w 102870"/>
                <a:gd name="T23" fmla="*/ 52947 h 76200"/>
                <a:gd name="T24" fmla="*/ 104017 w 102870"/>
                <a:gd name="T25" fmla="*/ 38100 h 76200"/>
                <a:gd name="T26" fmla="*/ 99928 w 102870"/>
                <a:gd name="T27" fmla="*/ 23252 h 76200"/>
                <a:gd name="T28" fmla="*/ 88779 w 102870"/>
                <a:gd name="T29" fmla="*/ 11144 h 76200"/>
                <a:gd name="T30" fmla="*/ 72230 w 102870"/>
                <a:gd name="T31" fmla="*/ 2988 h 76200"/>
                <a:gd name="T32" fmla="*/ 51943 w 102870"/>
                <a:gd name="T33" fmla="*/ 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51307" y="0"/>
                  </a:moveTo>
                  <a:lnTo>
                    <a:pt x="31343" y="2988"/>
                  </a:lnTo>
                  <a:lnTo>
                    <a:pt x="15033" y="11144"/>
                  </a:lnTo>
                  <a:lnTo>
                    <a:pt x="4034" y="23252"/>
                  </a:lnTo>
                  <a:lnTo>
                    <a:pt x="0" y="38100"/>
                  </a:lnTo>
                  <a:lnTo>
                    <a:pt x="4034" y="52947"/>
                  </a:lnTo>
                  <a:lnTo>
                    <a:pt x="15033" y="65055"/>
                  </a:lnTo>
                  <a:lnTo>
                    <a:pt x="31343" y="73211"/>
                  </a:lnTo>
                  <a:lnTo>
                    <a:pt x="51307" y="76200"/>
                  </a:lnTo>
                  <a:lnTo>
                    <a:pt x="71346" y="73211"/>
                  </a:lnTo>
                  <a:lnTo>
                    <a:pt x="87693" y="65055"/>
                  </a:lnTo>
                  <a:lnTo>
                    <a:pt x="98706" y="52947"/>
                  </a:lnTo>
                  <a:lnTo>
                    <a:pt x="102743" y="38100"/>
                  </a:lnTo>
                  <a:lnTo>
                    <a:pt x="98706" y="23252"/>
                  </a:lnTo>
                  <a:lnTo>
                    <a:pt x="87693" y="11144"/>
                  </a:lnTo>
                  <a:lnTo>
                    <a:pt x="71346" y="2988"/>
                  </a:lnTo>
                  <a:lnTo>
                    <a:pt x="51307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12" name="object 89"/>
            <p:cNvSpPr>
              <a:spLocks/>
            </p:cNvSpPr>
            <p:nvPr/>
          </p:nvSpPr>
          <p:spPr bwMode="auto">
            <a:xfrm>
              <a:off x="5067914" y="1691460"/>
              <a:ext cx="65011" cy="48013"/>
            </a:xfrm>
            <a:custGeom>
              <a:avLst/>
              <a:gdLst>
                <a:gd name="T0" fmla="*/ 0 w 102870"/>
                <a:gd name="T1" fmla="*/ 38100 h 76200"/>
                <a:gd name="T2" fmla="*/ 4084 w 102870"/>
                <a:gd name="T3" fmla="*/ 23252 h 76200"/>
                <a:gd name="T4" fmla="*/ 15219 w 102870"/>
                <a:gd name="T5" fmla="*/ 11144 h 76200"/>
                <a:gd name="T6" fmla="*/ 31731 w 102870"/>
                <a:gd name="T7" fmla="*/ 2988 h 76200"/>
                <a:gd name="T8" fmla="*/ 51943 w 102870"/>
                <a:gd name="T9" fmla="*/ 0 h 76200"/>
                <a:gd name="T10" fmla="*/ 72230 w 102870"/>
                <a:gd name="T11" fmla="*/ 2988 h 76200"/>
                <a:gd name="T12" fmla="*/ 88779 w 102870"/>
                <a:gd name="T13" fmla="*/ 11144 h 76200"/>
                <a:gd name="T14" fmla="*/ 99928 w 102870"/>
                <a:gd name="T15" fmla="*/ 23252 h 76200"/>
                <a:gd name="T16" fmla="*/ 104017 w 102870"/>
                <a:gd name="T17" fmla="*/ 38100 h 76200"/>
                <a:gd name="T18" fmla="*/ 99928 w 102870"/>
                <a:gd name="T19" fmla="*/ 52947 h 76200"/>
                <a:gd name="T20" fmla="*/ 88779 w 102870"/>
                <a:gd name="T21" fmla="*/ 65055 h 76200"/>
                <a:gd name="T22" fmla="*/ 72230 w 102870"/>
                <a:gd name="T23" fmla="*/ 73211 h 76200"/>
                <a:gd name="T24" fmla="*/ 51943 w 102870"/>
                <a:gd name="T25" fmla="*/ 76200 h 76200"/>
                <a:gd name="T26" fmla="*/ 31731 w 102870"/>
                <a:gd name="T27" fmla="*/ 73211 h 76200"/>
                <a:gd name="T28" fmla="*/ 15219 w 102870"/>
                <a:gd name="T29" fmla="*/ 65055 h 76200"/>
                <a:gd name="T30" fmla="*/ 4084 w 102870"/>
                <a:gd name="T31" fmla="*/ 52947 h 76200"/>
                <a:gd name="T32" fmla="*/ 0 w 102870"/>
                <a:gd name="T33" fmla="*/ 3810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0" y="38100"/>
                  </a:moveTo>
                  <a:lnTo>
                    <a:pt x="4034" y="23252"/>
                  </a:lnTo>
                  <a:lnTo>
                    <a:pt x="15033" y="11144"/>
                  </a:lnTo>
                  <a:lnTo>
                    <a:pt x="31343" y="2988"/>
                  </a:lnTo>
                  <a:lnTo>
                    <a:pt x="51307" y="0"/>
                  </a:lnTo>
                  <a:lnTo>
                    <a:pt x="71346" y="2988"/>
                  </a:lnTo>
                  <a:lnTo>
                    <a:pt x="87693" y="11144"/>
                  </a:lnTo>
                  <a:lnTo>
                    <a:pt x="98706" y="23252"/>
                  </a:lnTo>
                  <a:lnTo>
                    <a:pt x="102743" y="38100"/>
                  </a:lnTo>
                  <a:lnTo>
                    <a:pt x="98706" y="52947"/>
                  </a:lnTo>
                  <a:lnTo>
                    <a:pt x="87693" y="65055"/>
                  </a:lnTo>
                  <a:lnTo>
                    <a:pt x="71346" y="73211"/>
                  </a:lnTo>
                  <a:lnTo>
                    <a:pt x="51307" y="76200"/>
                  </a:lnTo>
                  <a:lnTo>
                    <a:pt x="31343" y="73211"/>
                  </a:lnTo>
                  <a:lnTo>
                    <a:pt x="15033" y="65055"/>
                  </a:lnTo>
                  <a:lnTo>
                    <a:pt x="4034" y="52947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13" name="object 90"/>
            <p:cNvSpPr>
              <a:spLocks/>
            </p:cNvSpPr>
            <p:nvPr/>
          </p:nvSpPr>
          <p:spPr bwMode="auto">
            <a:xfrm>
              <a:off x="5391972" y="1691460"/>
              <a:ext cx="64012" cy="48013"/>
            </a:xfrm>
            <a:custGeom>
              <a:avLst/>
              <a:gdLst>
                <a:gd name="T0" fmla="*/ 48820 w 102870"/>
                <a:gd name="T1" fmla="*/ 0 h 76200"/>
                <a:gd name="T2" fmla="*/ 29824 w 102870"/>
                <a:gd name="T3" fmla="*/ 2988 h 76200"/>
                <a:gd name="T4" fmla="*/ 14304 w 102870"/>
                <a:gd name="T5" fmla="*/ 11144 h 76200"/>
                <a:gd name="T6" fmla="*/ 3838 w 102870"/>
                <a:gd name="T7" fmla="*/ 23252 h 76200"/>
                <a:gd name="T8" fmla="*/ 0 w 102870"/>
                <a:gd name="T9" fmla="*/ 38100 h 76200"/>
                <a:gd name="T10" fmla="*/ 3838 w 102870"/>
                <a:gd name="T11" fmla="*/ 52947 h 76200"/>
                <a:gd name="T12" fmla="*/ 14304 w 102870"/>
                <a:gd name="T13" fmla="*/ 65055 h 76200"/>
                <a:gd name="T14" fmla="*/ 29824 w 102870"/>
                <a:gd name="T15" fmla="*/ 73211 h 76200"/>
                <a:gd name="T16" fmla="*/ 48820 w 102870"/>
                <a:gd name="T17" fmla="*/ 76200 h 76200"/>
                <a:gd name="T18" fmla="*/ 67817 w 102870"/>
                <a:gd name="T19" fmla="*/ 73211 h 76200"/>
                <a:gd name="T20" fmla="*/ 83336 w 102870"/>
                <a:gd name="T21" fmla="*/ 65055 h 76200"/>
                <a:gd name="T22" fmla="*/ 93802 w 102870"/>
                <a:gd name="T23" fmla="*/ 52947 h 76200"/>
                <a:gd name="T24" fmla="*/ 97640 w 102870"/>
                <a:gd name="T25" fmla="*/ 38100 h 76200"/>
                <a:gd name="T26" fmla="*/ 93802 w 102870"/>
                <a:gd name="T27" fmla="*/ 23252 h 76200"/>
                <a:gd name="T28" fmla="*/ 83336 w 102870"/>
                <a:gd name="T29" fmla="*/ 11144 h 76200"/>
                <a:gd name="T30" fmla="*/ 67817 w 102870"/>
                <a:gd name="T31" fmla="*/ 2988 h 76200"/>
                <a:gd name="T32" fmla="*/ 48820 w 102870"/>
                <a:gd name="T33" fmla="*/ 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51307" y="0"/>
                  </a:moveTo>
                  <a:lnTo>
                    <a:pt x="31343" y="2988"/>
                  </a:lnTo>
                  <a:lnTo>
                    <a:pt x="15033" y="11144"/>
                  </a:lnTo>
                  <a:lnTo>
                    <a:pt x="4034" y="23252"/>
                  </a:lnTo>
                  <a:lnTo>
                    <a:pt x="0" y="38100"/>
                  </a:lnTo>
                  <a:lnTo>
                    <a:pt x="4034" y="52947"/>
                  </a:lnTo>
                  <a:lnTo>
                    <a:pt x="15033" y="65055"/>
                  </a:lnTo>
                  <a:lnTo>
                    <a:pt x="31343" y="73211"/>
                  </a:lnTo>
                  <a:lnTo>
                    <a:pt x="51307" y="76200"/>
                  </a:lnTo>
                  <a:lnTo>
                    <a:pt x="71272" y="73211"/>
                  </a:lnTo>
                  <a:lnTo>
                    <a:pt x="87582" y="65055"/>
                  </a:lnTo>
                  <a:lnTo>
                    <a:pt x="98581" y="52947"/>
                  </a:lnTo>
                  <a:lnTo>
                    <a:pt x="102615" y="38100"/>
                  </a:lnTo>
                  <a:lnTo>
                    <a:pt x="98581" y="23252"/>
                  </a:lnTo>
                  <a:lnTo>
                    <a:pt x="87582" y="11144"/>
                  </a:lnTo>
                  <a:lnTo>
                    <a:pt x="71272" y="2988"/>
                  </a:lnTo>
                  <a:lnTo>
                    <a:pt x="51307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14" name="object 91"/>
            <p:cNvSpPr>
              <a:spLocks/>
            </p:cNvSpPr>
            <p:nvPr/>
          </p:nvSpPr>
          <p:spPr bwMode="auto">
            <a:xfrm>
              <a:off x="5391972" y="1691460"/>
              <a:ext cx="64012" cy="48013"/>
            </a:xfrm>
            <a:custGeom>
              <a:avLst/>
              <a:gdLst>
                <a:gd name="T0" fmla="*/ 0 w 102870"/>
                <a:gd name="T1" fmla="*/ 38100 h 76200"/>
                <a:gd name="T2" fmla="*/ 3838 w 102870"/>
                <a:gd name="T3" fmla="*/ 23252 h 76200"/>
                <a:gd name="T4" fmla="*/ 14304 w 102870"/>
                <a:gd name="T5" fmla="*/ 11144 h 76200"/>
                <a:gd name="T6" fmla="*/ 29824 w 102870"/>
                <a:gd name="T7" fmla="*/ 2988 h 76200"/>
                <a:gd name="T8" fmla="*/ 48820 w 102870"/>
                <a:gd name="T9" fmla="*/ 0 h 76200"/>
                <a:gd name="T10" fmla="*/ 67817 w 102870"/>
                <a:gd name="T11" fmla="*/ 2988 h 76200"/>
                <a:gd name="T12" fmla="*/ 83336 w 102870"/>
                <a:gd name="T13" fmla="*/ 11144 h 76200"/>
                <a:gd name="T14" fmla="*/ 93802 w 102870"/>
                <a:gd name="T15" fmla="*/ 23252 h 76200"/>
                <a:gd name="T16" fmla="*/ 97640 w 102870"/>
                <a:gd name="T17" fmla="*/ 38100 h 76200"/>
                <a:gd name="T18" fmla="*/ 93802 w 102870"/>
                <a:gd name="T19" fmla="*/ 52947 h 76200"/>
                <a:gd name="T20" fmla="*/ 83336 w 102870"/>
                <a:gd name="T21" fmla="*/ 65055 h 76200"/>
                <a:gd name="T22" fmla="*/ 67817 w 102870"/>
                <a:gd name="T23" fmla="*/ 73211 h 76200"/>
                <a:gd name="T24" fmla="*/ 48820 w 102870"/>
                <a:gd name="T25" fmla="*/ 76200 h 76200"/>
                <a:gd name="T26" fmla="*/ 29824 w 102870"/>
                <a:gd name="T27" fmla="*/ 73211 h 76200"/>
                <a:gd name="T28" fmla="*/ 14304 w 102870"/>
                <a:gd name="T29" fmla="*/ 65055 h 76200"/>
                <a:gd name="T30" fmla="*/ 3838 w 102870"/>
                <a:gd name="T31" fmla="*/ 52947 h 76200"/>
                <a:gd name="T32" fmla="*/ 0 w 102870"/>
                <a:gd name="T33" fmla="*/ 3810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0" y="38100"/>
                  </a:moveTo>
                  <a:lnTo>
                    <a:pt x="4034" y="23252"/>
                  </a:lnTo>
                  <a:lnTo>
                    <a:pt x="15033" y="11144"/>
                  </a:lnTo>
                  <a:lnTo>
                    <a:pt x="31343" y="2988"/>
                  </a:lnTo>
                  <a:lnTo>
                    <a:pt x="51307" y="0"/>
                  </a:lnTo>
                  <a:lnTo>
                    <a:pt x="71272" y="2988"/>
                  </a:lnTo>
                  <a:lnTo>
                    <a:pt x="87582" y="11144"/>
                  </a:lnTo>
                  <a:lnTo>
                    <a:pt x="98581" y="23252"/>
                  </a:lnTo>
                  <a:lnTo>
                    <a:pt x="102615" y="38100"/>
                  </a:lnTo>
                  <a:lnTo>
                    <a:pt x="98581" y="52947"/>
                  </a:lnTo>
                  <a:lnTo>
                    <a:pt x="87582" y="65055"/>
                  </a:lnTo>
                  <a:lnTo>
                    <a:pt x="71272" y="73211"/>
                  </a:lnTo>
                  <a:lnTo>
                    <a:pt x="51307" y="76200"/>
                  </a:lnTo>
                  <a:lnTo>
                    <a:pt x="31343" y="73211"/>
                  </a:lnTo>
                  <a:lnTo>
                    <a:pt x="15033" y="65055"/>
                  </a:lnTo>
                  <a:lnTo>
                    <a:pt x="4034" y="52947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15" name="object 92"/>
            <p:cNvSpPr>
              <a:spLocks/>
            </p:cNvSpPr>
            <p:nvPr/>
          </p:nvSpPr>
          <p:spPr bwMode="auto">
            <a:xfrm>
              <a:off x="4032727" y="1715467"/>
              <a:ext cx="1488268" cy="0"/>
            </a:xfrm>
            <a:custGeom>
              <a:avLst/>
              <a:gdLst>
                <a:gd name="T0" fmla="*/ 0 w 2362200"/>
                <a:gd name="T1" fmla="*/ 2362200 w 236220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62200">
                  <a:moveTo>
                    <a:pt x="0" y="0"/>
                  </a:moveTo>
                  <a:lnTo>
                    <a:pt x="2362200" y="0"/>
                  </a:lnTo>
                </a:path>
              </a:pathLst>
            </a:custGeom>
            <a:noFill/>
            <a:ln w="9525">
              <a:solidFill>
                <a:srgbClr val="497DB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16" name="object 93"/>
            <p:cNvSpPr>
              <a:spLocks/>
            </p:cNvSpPr>
            <p:nvPr/>
          </p:nvSpPr>
          <p:spPr bwMode="auto">
            <a:xfrm>
              <a:off x="4097739" y="1547421"/>
              <a:ext cx="65011" cy="48013"/>
            </a:xfrm>
            <a:custGeom>
              <a:avLst/>
              <a:gdLst>
                <a:gd name="T0" fmla="*/ 51943 w 102870"/>
                <a:gd name="T1" fmla="*/ 0 h 76200"/>
                <a:gd name="T2" fmla="*/ 31731 w 102870"/>
                <a:gd name="T3" fmla="*/ 2988 h 76200"/>
                <a:gd name="T4" fmla="*/ 15219 w 102870"/>
                <a:gd name="T5" fmla="*/ 11144 h 76200"/>
                <a:gd name="T6" fmla="*/ 4084 w 102870"/>
                <a:gd name="T7" fmla="*/ 23252 h 76200"/>
                <a:gd name="T8" fmla="*/ 0 w 102870"/>
                <a:gd name="T9" fmla="*/ 38100 h 76200"/>
                <a:gd name="T10" fmla="*/ 4084 w 102870"/>
                <a:gd name="T11" fmla="*/ 52947 h 76200"/>
                <a:gd name="T12" fmla="*/ 15219 w 102870"/>
                <a:gd name="T13" fmla="*/ 65055 h 76200"/>
                <a:gd name="T14" fmla="*/ 31731 w 102870"/>
                <a:gd name="T15" fmla="*/ 73211 h 76200"/>
                <a:gd name="T16" fmla="*/ 51943 w 102870"/>
                <a:gd name="T17" fmla="*/ 76200 h 76200"/>
                <a:gd name="T18" fmla="*/ 72155 w 102870"/>
                <a:gd name="T19" fmla="*/ 73211 h 76200"/>
                <a:gd name="T20" fmla="*/ 88667 w 102870"/>
                <a:gd name="T21" fmla="*/ 65055 h 76200"/>
                <a:gd name="T22" fmla="*/ 99803 w 102870"/>
                <a:gd name="T23" fmla="*/ 52947 h 76200"/>
                <a:gd name="T24" fmla="*/ 103885 w 102870"/>
                <a:gd name="T25" fmla="*/ 38100 h 76200"/>
                <a:gd name="T26" fmla="*/ 99803 w 102870"/>
                <a:gd name="T27" fmla="*/ 23252 h 76200"/>
                <a:gd name="T28" fmla="*/ 88667 w 102870"/>
                <a:gd name="T29" fmla="*/ 11144 h 76200"/>
                <a:gd name="T30" fmla="*/ 72155 w 102870"/>
                <a:gd name="T31" fmla="*/ 2988 h 76200"/>
                <a:gd name="T32" fmla="*/ 51943 w 102870"/>
                <a:gd name="T33" fmla="*/ 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51307" y="0"/>
                  </a:moveTo>
                  <a:lnTo>
                    <a:pt x="31343" y="2988"/>
                  </a:lnTo>
                  <a:lnTo>
                    <a:pt x="15033" y="11144"/>
                  </a:lnTo>
                  <a:lnTo>
                    <a:pt x="4034" y="23252"/>
                  </a:lnTo>
                  <a:lnTo>
                    <a:pt x="0" y="38100"/>
                  </a:lnTo>
                  <a:lnTo>
                    <a:pt x="4034" y="52947"/>
                  </a:lnTo>
                  <a:lnTo>
                    <a:pt x="15033" y="65055"/>
                  </a:lnTo>
                  <a:lnTo>
                    <a:pt x="31343" y="73211"/>
                  </a:lnTo>
                  <a:lnTo>
                    <a:pt x="51307" y="76200"/>
                  </a:lnTo>
                  <a:lnTo>
                    <a:pt x="71272" y="73211"/>
                  </a:lnTo>
                  <a:lnTo>
                    <a:pt x="87582" y="65055"/>
                  </a:lnTo>
                  <a:lnTo>
                    <a:pt x="98581" y="52947"/>
                  </a:lnTo>
                  <a:lnTo>
                    <a:pt x="102615" y="38100"/>
                  </a:lnTo>
                  <a:lnTo>
                    <a:pt x="98581" y="23252"/>
                  </a:lnTo>
                  <a:lnTo>
                    <a:pt x="87582" y="11144"/>
                  </a:lnTo>
                  <a:lnTo>
                    <a:pt x="71272" y="2988"/>
                  </a:lnTo>
                  <a:lnTo>
                    <a:pt x="51307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17" name="object 94"/>
            <p:cNvSpPr>
              <a:spLocks/>
            </p:cNvSpPr>
            <p:nvPr/>
          </p:nvSpPr>
          <p:spPr bwMode="auto">
            <a:xfrm>
              <a:off x="4097739" y="1547421"/>
              <a:ext cx="65011" cy="48013"/>
            </a:xfrm>
            <a:custGeom>
              <a:avLst/>
              <a:gdLst>
                <a:gd name="T0" fmla="*/ 0 w 102870"/>
                <a:gd name="T1" fmla="*/ 38100 h 76200"/>
                <a:gd name="T2" fmla="*/ 4084 w 102870"/>
                <a:gd name="T3" fmla="*/ 23252 h 76200"/>
                <a:gd name="T4" fmla="*/ 15219 w 102870"/>
                <a:gd name="T5" fmla="*/ 11144 h 76200"/>
                <a:gd name="T6" fmla="*/ 31731 w 102870"/>
                <a:gd name="T7" fmla="*/ 2988 h 76200"/>
                <a:gd name="T8" fmla="*/ 51943 w 102870"/>
                <a:gd name="T9" fmla="*/ 0 h 76200"/>
                <a:gd name="T10" fmla="*/ 72155 w 102870"/>
                <a:gd name="T11" fmla="*/ 2988 h 76200"/>
                <a:gd name="T12" fmla="*/ 88667 w 102870"/>
                <a:gd name="T13" fmla="*/ 11144 h 76200"/>
                <a:gd name="T14" fmla="*/ 99803 w 102870"/>
                <a:gd name="T15" fmla="*/ 23252 h 76200"/>
                <a:gd name="T16" fmla="*/ 103885 w 102870"/>
                <a:gd name="T17" fmla="*/ 38100 h 76200"/>
                <a:gd name="T18" fmla="*/ 99803 w 102870"/>
                <a:gd name="T19" fmla="*/ 52947 h 76200"/>
                <a:gd name="T20" fmla="*/ 88667 w 102870"/>
                <a:gd name="T21" fmla="*/ 65055 h 76200"/>
                <a:gd name="T22" fmla="*/ 72155 w 102870"/>
                <a:gd name="T23" fmla="*/ 73211 h 76200"/>
                <a:gd name="T24" fmla="*/ 51943 w 102870"/>
                <a:gd name="T25" fmla="*/ 76200 h 76200"/>
                <a:gd name="T26" fmla="*/ 31731 w 102870"/>
                <a:gd name="T27" fmla="*/ 73211 h 76200"/>
                <a:gd name="T28" fmla="*/ 15219 w 102870"/>
                <a:gd name="T29" fmla="*/ 65055 h 76200"/>
                <a:gd name="T30" fmla="*/ 4084 w 102870"/>
                <a:gd name="T31" fmla="*/ 52947 h 76200"/>
                <a:gd name="T32" fmla="*/ 0 w 102870"/>
                <a:gd name="T33" fmla="*/ 3810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0" y="38100"/>
                  </a:moveTo>
                  <a:lnTo>
                    <a:pt x="4034" y="23252"/>
                  </a:lnTo>
                  <a:lnTo>
                    <a:pt x="15033" y="11144"/>
                  </a:lnTo>
                  <a:lnTo>
                    <a:pt x="31343" y="2988"/>
                  </a:lnTo>
                  <a:lnTo>
                    <a:pt x="51307" y="0"/>
                  </a:lnTo>
                  <a:lnTo>
                    <a:pt x="71272" y="2988"/>
                  </a:lnTo>
                  <a:lnTo>
                    <a:pt x="87582" y="11144"/>
                  </a:lnTo>
                  <a:lnTo>
                    <a:pt x="98581" y="23252"/>
                  </a:lnTo>
                  <a:lnTo>
                    <a:pt x="102615" y="38100"/>
                  </a:lnTo>
                  <a:lnTo>
                    <a:pt x="98581" y="52947"/>
                  </a:lnTo>
                  <a:lnTo>
                    <a:pt x="87582" y="65055"/>
                  </a:lnTo>
                  <a:lnTo>
                    <a:pt x="71272" y="73211"/>
                  </a:lnTo>
                  <a:lnTo>
                    <a:pt x="51307" y="76200"/>
                  </a:lnTo>
                  <a:lnTo>
                    <a:pt x="31343" y="73211"/>
                  </a:lnTo>
                  <a:lnTo>
                    <a:pt x="15033" y="65055"/>
                  </a:lnTo>
                  <a:lnTo>
                    <a:pt x="4034" y="52947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18" name="object 95"/>
            <p:cNvSpPr>
              <a:spLocks/>
            </p:cNvSpPr>
            <p:nvPr/>
          </p:nvSpPr>
          <p:spPr bwMode="auto">
            <a:xfrm>
              <a:off x="4258767" y="1547421"/>
              <a:ext cx="65012" cy="48013"/>
            </a:xfrm>
            <a:custGeom>
              <a:avLst/>
              <a:gdLst>
                <a:gd name="T0" fmla="*/ 52073 w 102870"/>
                <a:gd name="T1" fmla="*/ 0 h 76200"/>
                <a:gd name="T2" fmla="*/ 31786 w 102870"/>
                <a:gd name="T3" fmla="*/ 2988 h 76200"/>
                <a:gd name="T4" fmla="*/ 15237 w 102870"/>
                <a:gd name="T5" fmla="*/ 11144 h 76200"/>
                <a:gd name="T6" fmla="*/ 4087 w 102870"/>
                <a:gd name="T7" fmla="*/ 23252 h 76200"/>
                <a:gd name="T8" fmla="*/ 0 w 102870"/>
                <a:gd name="T9" fmla="*/ 38100 h 76200"/>
                <a:gd name="T10" fmla="*/ 4087 w 102870"/>
                <a:gd name="T11" fmla="*/ 52947 h 76200"/>
                <a:gd name="T12" fmla="*/ 15237 w 102870"/>
                <a:gd name="T13" fmla="*/ 65055 h 76200"/>
                <a:gd name="T14" fmla="*/ 31786 w 102870"/>
                <a:gd name="T15" fmla="*/ 73211 h 76200"/>
                <a:gd name="T16" fmla="*/ 52073 w 102870"/>
                <a:gd name="T17" fmla="*/ 76200 h 76200"/>
                <a:gd name="T18" fmla="*/ 72286 w 102870"/>
                <a:gd name="T19" fmla="*/ 73211 h 76200"/>
                <a:gd name="T20" fmla="*/ 88799 w 102870"/>
                <a:gd name="T21" fmla="*/ 65055 h 76200"/>
                <a:gd name="T22" fmla="*/ 99934 w 102870"/>
                <a:gd name="T23" fmla="*/ 52947 h 76200"/>
                <a:gd name="T24" fmla="*/ 104021 w 102870"/>
                <a:gd name="T25" fmla="*/ 38100 h 76200"/>
                <a:gd name="T26" fmla="*/ 99934 w 102870"/>
                <a:gd name="T27" fmla="*/ 23252 h 76200"/>
                <a:gd name="T28" fmla="*/ 88799 w 102870"/>
                <a:gd name="T29" fmla="*/ 11144 h 76200"/>
                <a:gd name="T30" fmla="*/ 72286 w 102870"/>
                <a:gd name="T31" fmla="*/ 2988 h 76200"/>
                <a:gd name="T32" fmla="*/ 52073 w 102870"/>
                <a:gd name="T33" fmla="*/ 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51435" y="0"/>
                  </a:moveTo>
                  <a:lnTo>
                    <a:pt x="31396" y="2988"/>
                  </a:lnTo>
                  <a:lnTo>
                    <a:pt x="15049" y="11144"/>
                  </a:lnTo>
                  <a:lnTo>
                    <a:pt x="4036" y="23252"/>
                  </a:lnTo>
                  <a:lnTo>
                    <a:pt x="0" y="38100"/>
                  </a:lnTo>
                  <a:lnTo>
                    <a:pt x="4036" y="52947"/>
                  </a:lnTo>
                  <a:lnTo>
                    <a:pt x="15049" y="65055"/>
                  </a:lnTo>
                  <a:lnTo>
                    <a:pt x="31396" y="73211"/>
                  </a:lnTo>
                  <a:lnTo>
                    <a:pt x="51435" y="76200"/>
                  </a:lnTo>
                  <a:lnTo>
                    <a:pt x="71399" y="73211"/>
                  </a:lnTo>
                  <a:lnTo>
                    <a:pt x="87709" y="65055"/>
                  </a:lnTo>
                  <a:lnTo>
                    <a:pt x="98708" y="52947"/>
                  </a:lnTo>
                  <a:lnTo>
                    <a:pt x="102743" y="38100"/>
                  </a:lnTo>
                  <a:lnTo>
                    <a:pt x="98708" y="23252"/>
                  </a:lnTo>
                  <a:lnTo>
                    <a:pt x="87709" y="11144"/>
                  </a:lnTo>
                  <a:lnTo>
                    <a:pt x="71399" y="2988"/>
                  </a:lnTo>
                  <a:lnTo>
                    <a:pt x="51435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19" name="object 96"/>
            <p:cNvSpPr>
              <a:spLocks/>
            </p:cNvSpPr>
            <p:nvPr/>
          </p:nvSpPr>
          <p:spPr bwMode="auto">
            <a:xfrm>
              <a:off x="4258767" y="1547421"/>
              <a:ext cx="65012" cy="48013"/>
            </a:xfrm>
            <a:custGeom>
              <a:avLst/>
              <a:gdLst>
                <a:gd name="T0" fmla="*/ 0 w 102870"/>
                <a:gd name="T1" fmla="*/ 38100 h 76200"/>
                <a:gd name="T2" fmla="*/ 4087 w 102870"/>
                <a:gd name="T3" fmla="*/ 23252 h 76200"/>
                <a:gd name="T4" fmla="*/ 15237 w 102870"/>
                <a:gd name="T5" fmla="*/ 11144 h 76200"/>
                <a:gd name="T6" fmla="*/ 31786 w 102870"/>
                <a:gd name="T7" fmla="*/ 2988 h 76200"/>
                <a:gd name="T8" fmla="*/ 52073 w 102870"/>
                <a:gd name="T9" fmla="*/ 0 h 76200"/>
                <a:gd name="T10" fmla="*/ 72286 w 102870"/>
                <a:gd name="T11" fmla="*/ 2988 h 76200"/>
                <a:gd name="T12" fmla="*/ 88799 w 102870"/>
                <a:gd name="T13" fmla="*/ 11144 h 76200"/>
                <a:gd name="T14" fmla="*/ 99934 w 102870"/>
                <a:gd name="T15" fmla="*/ 23252 h 76200"/>
                <a:gd name="T16" fmla="*/ 104021 w 102870"/>
                <a:gd name="T17" fmla="*/ 38100 h 76200"/>
                <a:gd name="T18" fmla="*/ 99934 w 102870"/>
                <a:gd name="T19" fmla="*/ 52947 h 76200"/>
                <a:gd name="T20" fmla="*/ 88799 w 102870"/>
                <a:gd name="T21" fmla="*/ 65055 h 76200"/>
                <a:gd name="T22" fmla="*/ 72286 w 102870"/>
                <a:gd name="T23" fmla="*/ 73211 h 76200"/>
                <a:gd name="T24" fmla="*/ 52073 w 102870"/>
                <a:gd name="T25" fmla="*/ 76200 h 76200"/>
                <a:gd name="T26" fmla="*/ 31786 w 102870"/>
                <a:gd name="T27" fmla="*/ 73211 h 76200"/>
                <a:gd name="T28" fmla="*/ 15237 w 102870"/>
                <a:gd name="T29" fmla="*/ 65055 h 76200"/>
                <a:gd name="T30" fmla="*/ 4087 w 102870"/>
                <a:gd name="T31" fmla="*/ 52947 h 76200"/>
                <a:gd name="T32" fmla="*/ 0 w 102870"/>
                <a:gd name="T33" fmla="*/ 3810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0" y="38100"/>
                  </a:moveTo>
                  <a:lnTo>
                    <a:pt x="4036" y="23252"/>
                  </a:lnTo>
                  <a:lnTo>
                    <a:pt x="15049" y="11144"/>
                  </a:lnTo>
                  <a:lnTo>
                    <a:pt x="31396" y="2988"/>
                  </a:lnTo>
                  <a:lnTo>
                    <a:pt x="51435" y="0"/>
                  </a:lnTo>
                  <a:lnTo>
                    <a:pt x="71399" y="2988"/>
                  </a:lnTo>
                  <a:lnTo>
                    <a:pt x="87709" y="11144"/>
                  </a:lnTo>
                  <a:lnTo>
                    <a:pt x="98708" y="23252"/>
                  </a:lnTo>
                  <a:lnTo>
                    <a:pt x="102743" y="38100"/>
                  </a:lnTo>
                  <a:lnTo>
                    <a:pt x="98708" y="52947"/>
                  </a:lnTo>
                  <a:lnTo>
                    <a:pt x="87709" y="65055"/>
                  </a:lnTo>
                  <a:lnTo>
                    <a:pt x="71399" y="73211"/>
                  </a:lnTo>
                  <a:lnTo>
                    <a:pt x="51435" y="76200"/>
                  </a:lnTo>
                  <a:lnTo>
                    <a:pt x="31396" y="73211"/>
                  </a:lnTo>
                  <a:lnTo>
                    <a:pt x="15049" y="65055"/>
                  </a:lnTo>
                  <a:lnTo>
                    <a:pt x="4036" y="52947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0" name="object 97"/>
            <p:cNvSpPr>
              <a:spLocks/>
            </p:cNvSpPr>
            <p:nvPr/>
          </p:nvSpPr>
          <p:spPr bwMode="auto">
            <a:xfrm>
              <a:off x="4420797" y="1547421"/>
              <a:ext cx="65012" cy="48013"/>
            </a:xfrm>
            <a:custGeom>
              <a:avLst/>
              <a:gdLst>
                <a:gd name="T0" fmla="*/ 52073 w 102870"/>
                <a:gd name="T1" fmla="*/ 0 h 76200"/>
                <a:gd name="T2" fmla="*/ 31786 w 102870"/>
                <a:gd name="T3" fmla="*/ 2988 h 76200"/>
                <a:gd name="T4" fmla="*/ 15237 w 102870"/>
                <a:gd name="T5" fmla="*/ 11144 h 76200"/>
                <a:gd name="T6" fmla="*/ 4087 w 102870"/>
                <a:gd name="T7" fmla="*/ 23252 h 76200"/>
                <a:gd name="T8" fmla="*/ 0 w 102870"/>
                <a:gd name="T9" fmla="*/ 38100 h 76200"/>
                <a:gd name="T10" fmla="*/ 4087 w 102870"/>
                <a:gd name="T11" fmla="*/ 52947 h 76200"/>
                <a:gd name="T12" fmla="*/ 15237 w 102870"/>
                <a:gd name="T13" fmla="*/ 65055 h 76200"/>
                <a:gd name="T14" fmla="*/ 31786 w 102870"/>
                <a:gd name="T15" fmla="*/ 73211 h 76200"/>
                <a:gd name="T16" fmla="*/ 52073 w 102870"/>
                <a:gd name="T17" fmla="*/ 76200 h 76200"/>
                <a:gd name="T18" fmla="*/ 72286 w 102870"/>
                <a:gd name="T19" fmla="*/ 73211 h 76200"/>
                <a:gd name="T20" fmla="*/ 88799 w 102870"/>
                <a:gd name="T21" fmla="*/ 65055 h 76200"/>
                <a:gd name="T22" fmla="*/ 99934 w 102870"/>
                <a:gd name="T23" fmla="*/ 52947 h 76200"/>
                <a:gd name="T24" fmla="*/ 104021 w 102870"/>
                <a:gd name="T25" fmla="*/ 38100 h 76200"/>
                <a:gd name="T26" fmla="*/ 99934 w 102870"/>
                <a:gd name="T27" fmla="*/ 23252 h 76200"/>
                <a:gd name="T28" fmla="*/ 88799 w 102870"/>
                <a:gd name="T29" fmla="*/ 11144 h 76200"/>
                <a:gd name="T30" fmla="*/ 72286 w 102870"/>
                <a:gd name="T31" fmla="*/ 2988 h 76200"/>
                <a:gd name="T32" fmla="*/ 52073 w 102870"/>
                <a:gd name="T33" fmla="*/ 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51435" y="0"/>
                  </a:moveTo>
                  <a:lnTo>
                    <a:pt x="31396" y="2988"/>
                  </a:lnTo>
                  <a:lnTo>
                    <a:pt x="15049" y="11144"/>
                  </a:lnTo>
                  <a:lnTo>
                    <a:pt x="4036" y="23252"/>
                  </a:lnTo>
                  <a:lnTo>
                    <a:pt x="0" y="38100"/>
                  </a:lnTo>
                  <a:lnTo>
                    <a:pt x="4036" y="52947"/>
                  </a:lnTo>
                  <a:lnTo>
                    <a:pt x="15049" y="65055"/>
                  </a:lnTo>
                  <a:lnTo>
                    <a:pt x="31396" y="73211"/>
                  </a:lnTo>
                  <a:lnTo>
                    <a:pt x="51435" y="76200"/>
                  </a:lnTo>
                  <a:lnTo>
                    <a:pt x="71399" y="73211"/>
                  </a:lnTo>
                  <a:lnTo>
                    <a:pt x="87709" y="65055"/>
                  </a:lnTo>
                  <a:lnTo>
                    <a:pt x="98708" y="52947"/>
                  </a:lnTo>
                  <a:lnTo>
                    <a:pt x="102743" y="38100"/>
                  </a:lnTo>
                  <a:lnTo>
                    <a:pt x="98708" y="23252"/>
                  </a:lnTo>
                  <a:lnTo>
                    <a:pt x="87709" y="11144"/>
                  </a:lnTo>
                  <a:lnTo>
                    <a:pt x="71399" y="2988"/>
                  </a:lnTo>
                  <a:lnTo>
                    <a:pt x="51435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1" name="object 98"/>
            <p:cNvSpPr>
              <a:spLocks/>
            </p:cNvSpPr>
            <p:nvPr/>
          </p:nvSpPr>
          <p:spPr bwMode="auto">
            <a:xfrm>
              <a:off x="4420797" y="1547421"/>
              <a:ext cx="65012" cy="48013"/>
            </a:xfrm>
            <a:custGeom>
              <a:avLst/>
              <a:gdLst>
                <a:gd name="T0" fmla="*/ 0 w 102870"/>
                <a:gd name="T1" fmla="*/ 38100 h 76200"/>
                <a:gd name="T2" fmla="*/ 4087 w 102870"/>
                <a:gd name="T3" fmla="*/ 23252 h 76200"/>
                <a:gd name="T4" fmla="*/ 15237 w 102870"/>
                <a:gd name="T5" fmla="*/ 11144 h 76200"/>
                <a:gd name="T6" fmla="*/ 31786 w 102870"/>
                <a:gd name="T7" fmla="*/ 2988 h 76200"/>
                <a:gd name="T8" fmla="*/ 52073 w 102870"/>
                <a:gd name="T9" fmla="*/ 0 h 76200"/>
                <a:gd name="T10" fmla="*/ 72286 w 102870"/>
                <a:gd name="T11" fmla="*/ 2988 h 76200"/>
                <a:gd name="T12" fmla="*/ 88799 w 102870"/>
                <a:gd name="T13" fmla="*/ 11144 h 76200"/>
                <a:gd name="T14" fmla="*/ 99934 w 102870"/>
                <a:gd name="T15" fmla="*/ 23252 h 76200"/>
                <a:gd name="T16" fmla="*/ 104021 w 102870"/>
                <a:gd name="T17" fmla="*/ 38100 h 76200"/>
                <a:gd name="T18" fmla="*/ 99934 w 102870"/>
                <a:gd name="T19" fmla="*/ 52947 h 76200"/>
                <a:gd name="T20" fmla="*/ 88799 w 102870"/>
                <a:gd name="T21" fmla="*/ 65055 h 76200"/>
                <a:gd name="T22" fmla="*/ 72286 w 102870"/>
                <a:gd name="T23" fmla="*/ 73211 h 76200"/>
                <a:gd name="T24" fmla="*/ 52073 w 102870"/>
                <a:gd name="T25" fmla="*/ 76200 h 76200"/>
                <a:gd name="T26" fmla="*/ 31786 w 102870"/>
                <a:gd name="T27" fmla="*/ 73211 h 76200"/>
                <a:gd name="T28" fmla="*/ 15237 w 102870"/>
                <a:gd name="T29" fmla="*/ 65055 h 76200"/>
                <a:gd name="T30" fmla="*/ 4087 w 102870"/>
                <a:gd name="T31" fmla="*/ 52947 h 76200"/>
                <a:gd name="T32" fmla="*/ 0 w 102870"/>
                <a:gd name="T33" fmla="*/ 3810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0" y="38100"/>
                  </a:moveTo>
                  <a:lnTo>
                    <a:pt x="4036" y="23252"/>
                  </a:lnTo>
                  <a:lnTo>
                    <a:pt x="15049" y="11144"/>
                  </a:lnTo>
                  <a:lnTo>
                    <a:pt x="31396" y="2988"/>
                  </a:lnTo>
                  <a:lnTo>
                    <a:pt x="51435" y="0"/>
                  </a:lnTo>
                  <a:lnTo>
                    <a:pt x="71399" y="2988"/>
                  </a:lnTo>
                  <a:lnTo>
                    <a:pt x="87709" y="11144"/>
                  </a:lnTo>
                  <a:lnTo>
                    <a:pt x="98708" y="23252"/>
                  </a:lnTo>
                  <a:lnTo>
                    <a:pt x="102743" y="38100"/>
                  </a:lnTo>
                  <a:lnTo>
                    <a:pt x="98708" y="52947"/>
                  </a:lnTo>
                  <a:lnTo>
                    <a:pt x="87709" y="65055"/>
                  </a:lnTo>
                  <a:lnTo>
                    <a:pt x="71399" y="73211"/>
                  </a:lnTo>
                  <a:lnTo>
                    <a:pt x="51435" y="76200"/>
                  </a:lnTo>
                  <a:lnTo>
                    <a:pt x="31396" y="73211"/>
                  </a:lnTo>
                  <a:lnTo>
                    <a:pt x="15049" y="65055"/>
                  </a:lnTo>
                  <a:lnTo>
                    <a:pt x="4036" y="52947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2" name="object 99"/>
            <p:cNvSpPr>
              <a:spLocks/>
            </p:cNvSpPr>
            <p:nvPr/>
          </p:nvSpPr>
          <p:spPr bwMode="auto">
            <a:xfrm>
              <a:off x="4582826" y="1547421"/>
              <a:ext cx="65012" cy="48013"/>
            </a:xfrm>
            <a:custGeom>
              <a:avLst/>
              <a:gdLst>
                <a:gd name="T0" fmla="*/ 51945 w 102870"/>
                <a:gd name="T1" fmla="*/ 0 h 76200"/>
                <a:gd name="T2" fmla="*/ 31732 w 102870"/>
                <a:gd name="T3" fmla="*/ 2988 h 76200"/>
                <a:gd name="T4" fmla="*/ 15220 w 102870"/>
                <a:gd name="T5" fmla="*/ 11144 h 76200"/>
                <a:gd name="T6" fmla="*/ 4085 w 102870"/>
                <a:gd name="T7" fmla="*/ 23252 h 76200"/>
                <a:gd name="T8" fmla="*/ 0 w 102870"/>
                <a:gd name="T9" fmla="*/ 38100 h 76200"/>
                <a:gd name="T10" fmla="*/ 4085 w 102870"/>
                <a:gd name="T11" fmla="*/ 52947 h 76200"/>
                <a:gd name="T12" fmla="*/ 15220 w 102870"/>
                <a:gd name="T13" fmla="*/ 65055 h 76200"/>
                <a:gd name="T14" fmla="*/ 31732 w 102870"/>
                <a:gd name="T15" fmla="*/ 73211 h 76200"/>
                <a:gd name="T16" fmla="*/ 51945 w 102870"/>
                <a:gd name="T17" fmla="*/ 76200 h 76200"/>
                <a:gd name="T18" fmla="*/ 72233 w 102870"/>
                <a:gd name="T19" fmla="*/ 73211 h 76200"/>
                <a:gd name="T20" fmla="*/ 88783 w 102870"/>
                <a:gd name="T21" fmla="*/ 65055 h 76200"/>
                <a:gd name="T22" fmla="*/ 99932 w 102870"/>
                <a:gd name="T23" fmla="*/ 52947 h 76200"/>
                <a:gd name="T24" fmla="*/ 104021 w 102870"/>
                <a:gd name="T25" fmla="*/ 38100 h 76200"/>
                <a:gd name="T26" fmla="*/ 99932 w 102870"/>
                <a:gd name="T27" fmla="*/ 23252 h 76200"/>
                <a:gd name="T28" fmla="*/ 88783 w 102870"/>
                <a:gd name="T29" fmla="*/ 11144 h 76200"/>
                <a:gd name="T30" fmla="*/ 72233 w 102870"/>
                <a:gd name="T31" fmla="*/ 2988 h 76200"/>
                <a:gd name="T32" fmla="*/ 51945 w 102870"/>
                <a:gd name="T33" fmla="*/ 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51307" y="0"/>
                  </a:moveTo>
                  <a:lnTo>
                    <a:pt x="31343" y="2988"/>
                  </a:lnTo>
                  <a:lnTo>
                    <a:pt x="15033" y="11144"/>
                  </a:lnTo>
                  <a:lnTo>
                    <a:pt x="4034" y="23252"/>
                  </a:lnTo>
                  <a:lnTo>
                    <a:pt x="0" y="38100"/>
                  </a:lnTo>
                  <a:lnTo>
                    <a:pt x="4034" y="52947"/>
                  </a:lnTo>
                  <a:lnTo>
                    <a:pt x="15033" y="65055"/>
                  </a:lnTo>
                  <a:lnTo>
                    <a:pt x="31343" y="73211"/>
                  </a:lnTo>
                  <a:lnTo>
                    <a:pt x="51307" y="76200"/>
                  </a:lnTo>
                  <a:lnTo>
                    <a:pt x="71346" y="73211"/>
                  </a:lnTo>
                  <a:lnTo>
                    <a:pt x="87693" y="65055"/>
                  </a:lnTo>
                  <a:lnTo>
                    <a:pt x="98706" y="52947"/>
                  </a:lnTo>
                  <a:lnTo>
                    <a:pt x="102743" y="38100"/>
                  </a:lnTo>
                  <a:lnTo>
                    <a:pt x="98706" y="23252"/>
                  </a:lnTo>
                  <a:lnTo>
                    <a:pt x="87693" y="11144"/>
                  </a:lnTo>
                  <a:lnTo>
                    <a:pt x="71346" y="2988"/>
                  </a:lnTo>
                  <a:lnTo>
                    <a:pt x="51307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3" name="object 100"/>
            <p:cNvSpPr>
              <a:spLocks/>
            </p:cNvSpPr>
            <p:nvPr/>
          </p:nvSpPr>
          <p:spPr bwMode="auto">
            <a:xfrm>
              <a:off x="4582826" y="1547421"/>
              <a:ext cx="65012" cy="48013"/>
            </a:xfrm>
            <a:custGeom>
              <a:avLst/>
              <a:gdLst>
                <a:gd name="T0" fmla="*/ 0 w 102870"/>
                <a:gd name="T1" fmla="*/ 38100 h 76200"/>
                <a:gd name="T2" fmla="*/ 4085 w 102870"/>
                <a:gd name="T3" fmla="*/ 23252 h 76200"/>
                <a:gd name="T4" fmla="*/ 15220 w 102870"/>
                <a:gd name="T5" fmla="*/ 11144 h 76200"/>
                <a:gd name="T6" fmla="*/ 31732 w 102870"/>
                <a:gd name="T7" fmla="*/ 2988 h 76200"/>
                <a:gd name="T8" fmla="*/ 51945 w 102870"/>
                <a:gd name="T9" fmla="*/ 0 h 76200"/>
                <a:gd name="T10" fmla="*/ 72233 w 102870"/>
                <a:gd name="T11" fmla="*/ 2988 h 76200"/>
                <a:gd name="T12" fmla="*/ 88783 w 102870"/>
                <a:gd name="T13" fmla="*/ 11144 h 76200"/>
                <a:gd name="T14" fmla="*/ 99932 w 102870"/>
                <a:gd name="T15" fmla="*/ 23252 h 76200"/>
                <a:gd name="T16" fmla="*/ 104021 w 102870"/>
                <a:gd name="T17" fmla="*/ 38100 h 76200"/>
                <a:gd name="T18" fmla="*/ 99932 w 102870"/>
                <a:gd name="T19" fmla="*/ 52947 h 76200"/>
                <a:gd name="T20" fmla="*/ 88783 w 102870"/>
                <a:gd name="T21" fmla="*/ 65055 h 76200"/>
                <a:gd name="T22" fmla="*/ 72233 w 102870"/>
                <a:gd name="T23" fmla="*/ 73211 h 76200"/>
                <a:gd name="T24" fmla="*/ 51945 w 102870"/>
                <a:gd name="T25" fmla="*/ 76200 h 76200"/>
                <a:gd name="T26" fmla="*/ 31732 w 102870"/>
                <a:gd name="T27" fmla="*/ 73211 h 76200"/>
                <a:gd name="T28" fmla="*/ 15220 w 102870"/>
                <a:gd name="T29" fmla="*/ 65055 h 76200"/>
                <a:gd name="T30" fmla="*/ 4085 w 102870"/>
                <a:gd name="T31" fmla="*/ 52947 h 76200"/>
                <a:gd name="T32" fmla="*/ 0 w 102870"/>
                <a:gd name="T33" fmla="*/ 3810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0" y="38100"/>
                  </a:moveTo>
                  <a:lnTo>
                    <a:pt x="4034" y="23252"/>
                  </a:lnTo>
                  <a:lnTo>
                    <a:pt x="15033" y="11144"/>
                  </a:lnTo>
                  <a:lnTo>
                    <a:pt x="31343" y="2988"/>
                  </a:lnTo>
                  <a:lnTo>
                    <a:pt x="51307" y="0"/>
                  </a:lnTo>
                  <a:lnTo>
                    <a:pt x="71346" y="2988"/>
                  </a:lnTo>
                  <a:lnTo>
                    <a:pt x="87693" y="11144"/>
                  </a:lnTo>
                  <a:lnTo>
                    <a:pt x="98706" y="23252"/>
                  </a:lnTo>
                  <a:lnTo>
                    <a:pt x="102743" y="38100"/>
                  </a:lnTo>
                  <a:lnTo>
                    <a:pt x="98706" y="52947"/>
                  </a:lnTo>
                  <a:lnTo>
                    <a:pt x="87693" y="65055"/>
                  </a:lnTo>
                  <a:lnTo>
                    <a:pt x="71346" y="73211"/>
                  </a:lnTo>
                  <a:lnTo>
                    <a:pt x="51307" y="76200"/>
                  </a:lnTo>
                  <a:lnTo>
                    <a:pt x="31343" y="73211"/>
                  </a:lnTo>
                  <a:lnTo>
                    <a:pt x="15033" y="65055"/>
                  </a:lnTo>
                  <a:lnTo>
                    <a:pt x="4034" y="52947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4" name="object 101"/>
            <p:cNvSpPr>
              <a:spLocks/>
            </p:cNvSpPr>
            <p:nvPr/>
          </p:nvSpPr>
          <p:spPr bwMode="auto">
            <a:xfrm>
              <a:off x="4905885" y="1547421"/>
              <a:ext cx="65011" cy="48013"/>
            </a:xfrm>
            <a:custGeom>
              <a:avLst/>
              <a:gdLst>
                <a:gd name="T0" fmla="*/ 52072 w 102870"/>
                <a:gd name="T1" fmla="*/ 0 h 76200"/>
                <a:gd name="T2" fmla="*/ 31785 w 102870"/>
                <a:gd name="T3" fmla="*/ 2988 h 76200"/>
                <a:gd name="T4" fmla="*/ 15236 w 102870"/>
                <a:gd name="T5" fmla="*/ 11144 h 76200"/>
                <a:gd name="T6" fmla="*/ 4086 w 102870"/>
                <a:gd name="T7" fmla="*/ 23252 h 76200"/>
                <a:gd name="T8" fmla="*/ 0 w 102870"/>
                <a:gd name="T9" fmla="*/ 38100 h 76200"/>
                <a:gd name="T10" fmla="*/ 4086 w 102870"/>
                <a:gd name="T11" fmla="*/ 52947 h 76200"/>
                <a:gd name="T12" fmla="*/ 15236 w 102870"/>
                <a:gd name="T13" fmla="*/ 65055 h 76200"/>
                <a:gd name="T14" fmla="*/ 31785 w 102870"/>
                <a:gd name="T15" fmla="*/ 73211 h 76200"/>
                <a:gd name="T16" fmla="*/ 52072 w 102870"/>
                <a:gd name="T17" fmla="*/ 76200 h 76200"/>
                <a:gd name="T18" fmla="*/ 72283 w 102870"/>
                <a:gd name="T19" fmla="*/ 73211 h 76200"/>
                <a:gd name="T20" fmla="*/ 88795 w 102870"/>
                <a:gd name="T21" fmla="*/ 65055 h 76200"/>
                <a:gd name="T22" fmla="*/ 99930 w 102870"/>
                <a:gd name="T23" fmla="*/ 52947 h 76200"/>
                <a:gd name="T24" fmla="*/ 104017 w 102870"/>
                <a:gd name="T25" fmla="*/ 38100 h 76200"/>
                <a:gd name="T26" fmla="*/ 99930 w 102870"/>
                <a:gd name="T27" fmla="*/ 23252 h 76200"/>
                <a:gd name="T28" fmla="*/ 88795 w 102870"/>
                <a:gd name="T29" fmla="*/ 11144 h 76200"/>
                <a:gd name="T30" fmla="*/ 72283 w 102870"/>
                <a:gd name="T31" fmla="*/ 2988 h 76200"/>
                <a:gd name="T32" fmla="*/ 52072 w 102870"/>
                <a:gd name="T33" fmla="*/ 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51435" y="0"/>
                  </a:moveTo>
                  <a:lnTo>
                    <a:pt x="31396" y="2988"/>
                  </a:lnTo>
                  <a:lnTo>
                    <a:pt x="15049" y="11144"/>
                  </a:lnTo>
                  <a:lnTo>
                    <a:pt x="4036" y="23252"/>
                  </a:lnTo>
                  <a:lnTo>
                    <a:pt x="0" y="38100"/>
                  </a:lnTo>
                  <a:lnTo>
                    <a:pt x="4036" y="52947"/>
                  </a:lnTo>
                  <a:lnTo>
                    <a:pt x="15049" y="65055"/>
                  </a:lnTo>
                  <a:lnTo>
                    <a:pt x="31396" y="73211"/>
                  </a:lnTo>
                  <a:lnTo>
                    <a:pt x="51435" y="76200"/>
                  </a:lnTo>
                  <a:lnTo>
                    <a:pt x="71399" y="73211"/>
                  </a:lnTo>
                  <a:lnTo>
                    <a:pt x="87709" y="65055"/>
                  </a:lnTo>
                  <a:lnTo>
                    <a:pt x="98708" y="52947"/>
                  </a:lnTo>
                  <a:lnTo>
                    <a:pt x="102743" y="38100"/>
                  </a:lnTo>
                  <a:lnTo>
                    <a:pt x="98708" y="23252"/>
                  </a:lnTo>
                  <a:lnTo>
                    <a:pt x="87709" y="11144"/>
                  </a:lnTo>
                  <a:lnTo>
                    <a:pt x="71399" y="2988"/>
                  </a:lnTo>
                  <a:lnTo>
                    <a:pt x="51435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5" name="object 102"/>
            <p:cNvSpPr>
              <a:spLocks/>
            </p:cNvSpPr>
            <p:nvPr/>
          </p:nvSpPr>
          <p:spPr bwMode="auto">
            <a:xfrm>
              <a:off x="4905885" y="1547421"/>
              <a:ext cx="65011" cy="48013"/>
            </a:xfrm>
            <a:custGeom>
              <a:avLst/>
              <a:gdLst>
                <a:gd name="T0" fmla="*/ 0 w 102870"/>
                <a:gd name="T1" fmla="*/ 38100 h 76200"/>
                <a:gd name="T2" fmla="*/ 4086 w 102870"/>
                <a:gd name="T3" fmla="*/ 23252 h 76200"/>
                <a:gd name="T4" fmla="*/ 15236 w 102870"/>
                <a:gd name="T5" fmla="*/ 11144 h 76200"/>
                <a:gd name="T6" fmla="*/ 31785 w 102870"/>
                <a:gd name="T7" fmla="*/ 2988 h 76200"/>
                <a:gd name="T8" fmla="*/ 52072 w 102870"/>
                <a:gd name="T9" fmla="*/ 0 h 76200"/>
                <a:gd name="T10" fmla="*/ 72283 w 102870"/>
                <a:gd name="T11" fmla="*/ 2988 h 76200"/>
                <a:gd name="T12" fmla="*/ 88795 w 102870"/>
                <a:gd name="T13" fmla="*/ 11144 h 76200"/>
                <a:gd name="T14" fmla="*/ 99930 w 102870"/>
                <a:gd name="T15" fmla="*/ 23252 h 76200"/>
                <a:gd name="T16" fmla="*/ 104017 w 102870"/>
                <a:gd name="T17" fmla="*/ 38100 h 76200"/>
                <a:gd name="T18" fmla="*/ 99930 w 102870"/>
                <a:gd name="T19" fmla="*/ 52947 h 76200"/>
                <a:gd name="T20" fmla="*/ 88795 w 102870"/>
                <a:gd name="T21" fmla="*/ 65055 h 76200"/>
                <a:gd name="T22" fmla="*/ 72283 w 102870"/>
                <a:gd name="T23" fmla="*/ 73211 h 76200"/>
                <a:gd name="T24" fmla="*/ 52072 w 102870"/>
                <a:gd name="T25" fmla="*/ 76200 h 76200"/>
                <a:gd name="T26" fmla="*/ 31785 w 102870"/>
                <a:gd name="T27" fmla="*/ 73211 h 76200"/>
                <a:gd name="T28" fmla="*/ 15236 w 102870"/>
                <a:gd name="T29" fmla="*/ 65055 h 76200"/>
                <a:gd name="T30" fmla="*/ 4086 w 102870"/>
                <a:gd name="T31" fmla="*/ 52947 h 76200"/>
                <a:gd name="T32" fmla="*/ 0 w 102870"/>
                <a:gd name="T33" fmla="*/ 3810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0" y="38100"/>
                  </a:moveTo>
                  <a:lnTo>
                    <a:pt x="4036" y="23252"/>
                  </a:lnTo>
                  <a:lnTo>
                    <a:pt x="15049" y="11144"/>
                  </a:lnTo>
                  <a:lnTo>
                    <a:pt x="31396" y="2988"/>
                  </a:lnTo>
                  <a:lnTo>
                    <a:pt x="51435" y="0"/>
                  </a:lnTo>
                  <a:lnTo>
                    <a:pt x="71399" y="2988"/>
                  </a:lnTo>
                  <a:lnTo>
                    <a:pt x="87709" y="11144"/>
                  </a:lnTo>
                  <a:lnTo>
                    <a:pt x="98708" y="23252"/>
                  </a:lnTo>
                  <a:lnTo>
                    <a:pt x="102743" y="38100"/>
                  </a:lnTo>
                  <a:lnTo>
                    <a:pt x="98708" y="52947"/>
                  </a:lnTo>
                  <a:lnTo>
                    <a:pt x="87709" y="65055"/>
                  </a:lnTo>
                  <a:lnTo>
                    <a:pt x="71399" y="73211"/>
                  </a:lnTo>
                  <a:lnTo>
                    <a:pt x="51435" y="76200"/>
                  </a:lnTo>
                  <a:lnTo>
                    <a:pt x="31396" y="73211"/>
                  </a:lnTo>
                  <a:lnTo>
                    <a:pt x="15049" y="65055"/>
                  </a:lnTo>
                  <a:lnTo>
                    <a:pt x="4036" y="52947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6" name="object 103"/>
            <p:cNvSpPr>
              <a:spLocks/>
            </p:cNvSpPr>
            <p:nvPr/>
          </p:nvSpPr>
          <p:spPr bwMode="auto">
            <a:xfrm>
              <a:off x="4744855" y="1547421"/>
              <a:ext cx="64012" cy="48013"/>
            </a:xfrm>
            <a:custGeom>
              <a:avLst/>
              <a:gdLst>
                <a:gd name="T0" fmla="*/ 48820 w 102870"/>
                <a:gd name="T1" fmla="*/ 0 h 76200"/>
                <a:gd name="T2" fmla="*/ 29824 w 102870"/>
                <a:gd name="T3" fmla="*/ 2988 h 76200"/>
                <a:gd name="T4" fmla="*/ 14304 w 102870"/>
                <a:gd name="T5" fmla="*/ 11144 h 76200"/>
                <a:gd name="T6" fmla="*/ 3838 w 102870"/>
                <a:gd name="T7" fmla="*/ 23252 h 76200"/>
                <a:gd name="T8" fmla="*/ 0 w 102870"/>
                <a:gd name="T9" fmla="*/ 38100 h 76200"/>
                <a:gd name="T10" fmla="*/ 3838 w 102870"/>
                <a:gd name="T11" fmla="*/ 52947 h 76200"/>
                <a:gd name="T12" fmla="*/ 14304 w 102870"/>
                <a:gd name="T13" fmla="*/ 65055 h 76200"/>
                <a:gd name="T14" fmla="*/ 29824 w 102870"/>
                <a:gd name="T15" fmla="*/ 73211 h 76200"/>
                <a:gd name="T16" fmla="*/ 48820 w 102870"/>
                <a:gd name="T17" fmla="*/ 76200 h 76200"/>
                <a:gd name="T18" fmla="*/ 67817 w 102870"/>
                <a:gd name="T19" fmla="*/ 73211 h 76200"/>
                <a:gd name="T20" fmla="*/ 83336 w 102870"/>
                <a:gd name="T21" fmla="*/ 65055 h 76200"/>
                <a:gd name="T22" fmla="*/ 93802 w 102870"/>
                <a:gd name="T23" fmla="*/ 52947 h 76200"/>
                <a:gd name="T24" fmla="*/ 97640 w 102870"/>
                <a:gd name="T25" fmla="*/ 38100 h 76200"/>
                <a:gd name="T26" fmla="*/ 93802 w 102870"/>
                <a:gd name="T27" fmla="*/ 23252 h 76200"/>
                <a:gd name="T28" fmla="*/ 83336 w 102870"/>
                <a:gd name="T29" fmla="*/ 11144 h 76200"/>
                <a:gd name="T30" fmla="*/ 67817 w 102870"/>
                <a:gd name="T31" fmla="*/ 2988 h 76200"/>
                <a:gd name="T32" fmla="*/ 48820 w 102870"/>
                <a:gd name="T33" fmla="*/ 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51307" y="0"/>
                  </a:moveTo>
                  <a:lnTo>
                    <a:pt x="31343" y="2988"/>
                  </a:lnTo>
                  <a:lnTo>
                    <a:pt x="15033" y="11144"/>
                  </a:lnTo>
                  <a:lnTo>
                    <a:pt x="4034" y="23252"/>
                  </a:lnTo>
                  <a:lnTo>
                    <a:pt x="0" y="38100"/>
                  </a:lnTo>
                  <a:lnTo>
                    <a:pt x="4034" y="52947"/>
                  </a:lnTo>
                  <a:lnTo>
                    <a:pt x="15033" y="65055"/>
                  </a:lnTo>
                  <a:lnTo>
                    <a:pt x="31343" y="73211"/>
                  </a:lnTo>
                  <a:lnTo>
                    <a:pt x="51307" y="76200"/>
                  </a:lnTo>
                  <a:lnTo>
                    <a:pt x="71272" y="73211"/>
                  </a:lnTo>
                  <a:lnTo>
                    <a:pt x="87582" y="65055"/>
                  </a:lnTo>
                  <a:lnTo>
                    <a:pt x="98581" y="52947"/>
                  </a:lnTo>
                  <a:lnTo>
                    <a:pt x="102615" y="38100"/>
                  </a:lnTo>
                  <a:lnTo>
                    <a:pt x="98581" y="23252"/>
                  </a:lnTo>
                  <a:lnTo>
                    <a:pt x="87582" y="11144"/>
                  </a:lnTo>
                  <a:lnTo>
                    <a:pt x="71272" y="2988"/>
                  </a:lnTo>
                  <a:lnTo>
                    <a:pt x="51307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7" name="object 104"/>
            <p:cNvSpPr>
              <a:spLocks/>
            </p:cNvSpPr>
            <p:nvPr/>
          </p:nvSpPr>
          <p:spPr bwMode="auto">
            <a:xfrm>
              <a:off x="4744855" y="1547421"/>
              <a:ext cx="64012" cy="48013"/>
            </a:xfrm>
            <a:custGeom>
              <a:avLst/>
              <a:gdLst>
                <a:gd name="T0" fmla="*/ 0 w 102870"/>
                <a:gd name="T1" fmla="*/ 38100 h 76200"/>
                <a:gd name="T2" fmla="*/ 3838 w 102870"/>
                <a:gd name="T3" fmla="*/ 23252 h 76200"/>
                <a:gd name="T4" fmla="*/ 14304 w 102870"/>
                <a:gd name="T5" fmla="*/ 11144 h 76200"/>
                <a:gd name="T6" fmla="*/ 29824 w 102870"/>
                <a:gd name="T7" fmla="*/ 2988 h 76200"/>
                <a:gd name="T8" fmla="*/ 48820 w 102870"/>
                <a:gd name="T9" fmla="*/ 0 h 76200"/>
                <a:gd name="T10" fmla="*/ 67817 w 102870"/>
                <a:gd name="T11" fmla="*/ 2988 h 76200"/>
                <a:gd name="T12" fmla="*/ 83336 w 102870"/>
                <a:gd name="T13" fmla="*/ 11144 h 76200"/>
                <a:gd name="T14" fmla="*/ 93802 w 102870"/>
                <a:gd name="T15" fmla="*/ 23252 h 76200"/>
                <a:gd name="T16" fmla="*/ 97640 w 102870"/>
                <a:gd name="T17" fmla="*/ 38100 h 76200"/>
                <a:gd name="T18" fmla="*/ 93802 w 102870"/>
                <a:gd name="T19" fmla="*/ 52947 h 76200"/>
                <a:gd name="T20" fmla="*/ 83336 w 102870"/>
                <a:gd name="T21" fmla="*/ 65055 h 76200"/>
                <a:gd name="T22" fmla="*/ 67817 w 102870"/>
                <a:gd name="T23" fmla="*/ 73211 h 76200"/>
                <a:gd name="T24" fmla="*/ 48820 w 102870"/>
                <a:gd name="T25" fmla="*/ 76200 h 76200"/>
                <a:gd name="T26" fmla="*/ 29824 w 102870"/>
                <a:gd name="T27" fmla="*/ 73211 h 76200"/>
                <a:gd name="T28" fmla="*/ 14304 w 102870"/>
                <a:gd name="T29" fmla="*/ 65055 h 76200"/>
                <a:gd name="T30" fmla="*/ 3838 w 102870"/>
                <a:gd name="T31" fmla="*/ 52947 h 76200"/>
                <a:gd name="T32" fmla="*/ 0 w 102870"/>
                <a:gd name="T33" fmla="*/ 3810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0" y="38100"/>
                  </a:moveTo>
                  <a:lnTo>
                    <a:pt x="4034" y="23252"/>
                  </a:lnTo>
                  <a:lnTo>
                    <a:pt x="15033" y="11144"/>
                  </a:lnTo>
                  <a:lnTo>
                    <a:pt x="31343" y="2988"/>
                  </a:lnTo>
                  <a:lnTo>
                    <a:pt x="51307" y="0"/>
                  </a:lnTo>
                  <a:lnTo>
                    <a:pt x="71272" y="2988"/>
                  </a:lnTo>
                  <a:lnTo>
                    <a:pt x="87582" y="11144"/>
                  </a:lnTo>
                  <a:lnTo>
                    <a:pt x="98581" y="23252"/>
                  </a:lnTo>
                  <a:lnTo>
                    <a:pt x="102615" y="38100"/>
                  </a:lnTo>
                  <a:lnTo>
                    <a:pt x="98581" y="52947"/>
                  </a:lnTo>
                  <a:lnTo>
                    <a:pt x="87582" y="65055"/>
                  </a:lnTo>
                  <a:lnTo>
                    <a:pt x="71272" y="73211"/>
                  </a:lnTo>
                  <a:lnTo>
                    <a:pt x="51307" y="76200"/>
                  </a:lnTo>
                  <a:lnTo>
                    <a:pt x="31343" y="73211"/>
                  </a:lnTo>
                  <a:lnTo>
                    <a:pt x="15033" y="65055"/>
                  </a:lnTo>
                  <a:lnTo>
                    <a:pt x="4034" y="52947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8" name="object 105"/>
            <p:cNvSpPr>
              <a:spLocks/>
            </p:cNvSpPr>
            <p:nvPr/>
          </p:nvSpPr>
          <p:spPr bwMode="auto">
            <a:xfrm>
              <a:off x="5229943" y="1547421"/>
              <a:ext cx="65011" cy="48013"/>
            </a:xfrm>
            <a:custGeom>
              <a:avLst/>
              <a:gdLst>
                <a:gd name="T0" fmla="*/ 51943 w 102870"/>
                <a:gd name="T1" fmla="*/ 0 h 76200"/>
                <a:gd name="T2" fmla="*/ 31731 w 102870"/>
                <a:gd name="T3" fmla="*/ 2988 h 76200"/>
                <a:gd name="T4" fmla="*/ 15219 w 102870"/>
                <a:gd name="T5" fmla="*/ 11144 h 76200"/>
                <a:gd name="T6" fmla="*/ 4084 w 102870"/>
                <a:gd name="T7" fmla="*/ 23252 h 76200"/>
                <a:gd name="T8" fmla="*/ 0 w 102870"/>
                <a:gd name="T9" fmla="*/ 38100 h 76200"/>
                <a:gd name="T10" fmla="*/ 4084 w 102870"/>
                <a:gd name="T11" fmla="*/ 52947 h 76200"/>
                <a:gd name="T12" fmla="*/ 15219 w 102870"/>
                <a:gd name="T13" fmla="*/ 65055 h 76200"/>
                <a:gd name="T14" fmla="*/ 31731 w 102870"/>
                <a:gd name="T15" fmla="*/ 73211 h 76200"/>
                <a:gd name="T16" fmla="*/ 51943 w 102870"/>
                <a:gd name="T17" fmla="*/ 76200 h 76200"/>
                <a:gd name="T18" fmla="*/ 72230 w 102870"/>
                <a:gd name="T19" fmla="*/ 73211 h 76200"/>
                <a:gd name="T20" fmla="*/ 88779 w 102870"/>
                <a:gd name="T21" fmla="*/ 65055 h 76200"/>
                <a:gd name="T22" fmla="*/ 99928 w 102870"/>
                <a:gd name="T23" fmla="*/ 52947 h 76200"/>
                <a:gd name="T24" fmla="*/ 104017 w 102870"/>
                <a:gd name="T25" fmla="*/ 38100 h 76200"/>
                <a:gd name="T26" fmla="*/ 99928 w 102870"/>
                <a:gd name="T27" fmla="*/ 23252 h 76200"/>
                <a:gd name="T28" fmla="*/ 88779 w 102870"/>
                <a:gd name="T29" fmla="*/ 11144 h 76200"/>
                <a:gd name="T30" fmla="*/ 72230 w 102870"/>
                <a:gd name="T31" fmla="*/ 2988 h 76200"/>
                <a:gd name="T32" fmla="*/ 51943 w 102870"/>
                <a:gd name="T33" fmla="*/ 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51307" y="0"/>
                  </a:moveTo>
                  <a:lnTo>
                    <a:pt x="31343" y="2988"/>
                  </a:lnTo>
                  <a:lnTo>
                    <a:pt x="15033" y="11144"/>
                  </a:lnTo>
                  <a:lnTo>
                    <a:pt x="4034" y="23252"/>
                  </a:lnTo>
                  <a:lnTo>
                    <a:pt x="0" y="38100"/>
                  </a:lnTo>
                  <a:lnTo>
                    <a:pt x="4034" y="52947"/>
                  </a:lnTo>
                  <a:lnTo>
                    <a:pt x="15033" y="65055"/>
                  </a:lnTo>
                  <a:lnTo>
                    <a:pt x="31343" y="73211"/>
                  </a:lnTo>
                  <a:lnTo>
                    <a:pt x="51307" y="76200"/>
                  </a:lnTo>
                  <a:lnTo>
                    <a:pt x="71346" y="73211"/>
                  </a:lnTo>
                  <a:lnTo>
                    <a:pt x="87693" y="65055"/>
                  </a:lnTo>
                  <a:lnTo>
                    <a:pt x="98706" y="52947"/>
                  </a:lnTo>
                  <a:lnTo>
                    <a:pt x="102743" y="38100"/>
                  </a:lnTo>
                  <a:lnTo>
                    <a:pt x="98706" y="23252"/>
                  </a:lnTo>
                  <a:lnTo>
                    <a:pt x="87693" y="11144"/>
                  </a:lnTo>
                  <a:lnTo>
                    <a:pt x="71346" y="2988"/>
                  </a:lnTo>
                  <a:lnTo>
                    <a:pt x="51307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9" name="object 106"/>
            <p:cNvSpPr>
              <a:spLocks/>
            </p:cNvSpPr>
            <p:nvPr/>
          </p:nvSpPr>
          <p:spPr bwMode="auto">
            <a:xfrm>
              <a:off x="5229943" y="1547421"/>
              <a:ext cx="65011" cy="48013"/>
            </a:xfrm>
            <a:custGeom>
              <a:avLst/>
              <a:gdLst>
                <a:gd name="T0" fmla="*/ 0 w 102870"/>
                <a:gd name="T1" fmla="*/ 38100 h 76200"/>
                <a:gd name="T2" fmla="*/ 4084 w 102870"/>
                <a:gd name="T3" fmla="*/ 23252 h 76200"/>
                <a:gd name="T4" fmla="*/ 15219 w 102870"/>
                <a:gd name="T5" fmla="*/ 11144 h 76200"/>
                <a:gd name="T6" fmla="*/ 31731 w 102870"/>
                <a:gd name="T7" fmla="*/ 2988 h 76200"/>
                <a:gd name="T8" fmla="*/ 51943 w 102870"/>
                <a:gd name="T9" fmla="*/ 0 h 76200"/>
                <a:gd name="T10" fmla="*/ 72230 w 102870"/>
                <a:gd name="T11" fmla="*/ 2988 h 76200"/>
                <a:gd name="T12" fmla="*/ 88779 w 102870"/>
                <a:gd name="T13" fmla="*/ 11144 h 76200"/>
                <a:gd name="T14" fmla="*/ 99928 w 102870"/>
                <a:gd name="T15" fmla="*/ 23252 h 76200"/>
                <a:gd name="T16" fmla="*/ 104017 w 102870"/>
                <a:gd name="T17" fmla="*/ 38100 h 76200"/>
                <a:gd name="T18" fmla="*/ 99928 w 102870"/>
                <a:gd name="T19" fmla="*/ 52947 h 76200"/>
                <a:gd name="T20" fmla="*/ 88779 w 102870"/>
                <a:gd name="T21" fmla="*/ 65055 h 76200"/>
                <a:gd name="T22" fmla="*/ 72230 w 102870"/>
                <a:gd name="T23" fmla="*/ 73211 h 76200"/>
                <a:gd name="T24" fmla="*/ 51943 w 102870"/>
                <a:gd name="T25" fmla="*/ 76200 h 76200"/>
                <a:gd name="T26" fmla="*/ 31731 w 102870"/>
                <a:gd name="T27" fmla="*/ 73211 h 76200"/>
                <a:gd name="T28" fmla="*/ 15219 w 102870"/>
                <a:gd name="T29" fmla="*/ 65055 h 76200"/>
                <a:gd name="T30" fmla="*/ 4084 w 102870"/>
                <a:gd name="T31" fmla="*/ 52947 h 76200"/>
                <a:gd name="T32" fmla="*/ 0 w 102870"/>
                <a:gd name="T33" fmla="*/ 3810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0" y="38100"/>
                  </a:moveTo>
                  <a:lnTo>
                    <a:pt x="4034" y="23252"/>
                  </a:lnTo>
                  <a:lnTo>
                    <a:pt x="15033" y="11144"/>
                  </a:lnTo>
                  <a:lnTo>
                    <a:pt x="31343" y="2988"/>
                  </a:lnTo>
                  <a:lnTo>
                    <a:pt x="51307" y="0"/>
                  </a:lnTo>
                  <a:lnTo>
                    <a:pt x="71346" y="2988"/>
                  </a:lnTo>
                  <a:lnTo>
                    <a:pt x="87693" y="11144"/>
                  </a:lnTo>
                  <a:lnTo>
                    <a:pt x="98706" y="23252"/>
                  </a:lnTo>
                  <a:lnTo>
                    <a:pt x="102743" y="38100"/>
                  </a:lnTo>
                  <a:lnTo>
                    <a:pt x="98706" y="52947"/>
                  </a:lnTo>
                  <a:lnTo>
                    <a:pt x="87693" y="65055"/>
                  </a:lnTo>
                  <a:lnTo>
                    <a:pt x="71346" y="73211"/>
                  </a:lnTo>
                  <a:lnTo>
                    <a:pt x="51307" y="76200"/>
                  </a:lnTo>
                  <a:lnTo>
                    <a:pt x="31343" y="73211"/>
                  </a:lnTo>
                  <a:lnTo>
                    <a:pt x="15033" y="65055"/>
                  </a:lnTo>
                  <a:lnTo>
                    <a:pt x="4034" y="52947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0" name="object 107"/>
            <p:cNvSpPr>
              <a:spLocks/>
            </p:cNvSpPr>
            <p:nvPr/>
          </p:nvSpPr>
          <p:spPr bwMode="auto">
            <a:xfrm>
              <a:off x="5067914" y="1547421"/>
              <a:ext cx="65011" cy="48013"/>
            </a:xfrm>
            <a:custGeom>
              <a:avLst/>
              <a:gdLst>
                <a:gd name="T0" fmla="*/ 51943 w 102870"/>
                <a:gd name="T1" fmla="*/ 0 h 76200"/>
                <a:gd name="T2" fmla="*/ 31731 w 102870"/>
                <a:gd name="T3" fmla="*/ 2988 h 76200"/>
                <a:gd name="T4" fmla="*/ 15219 w 102870"/>
                <a:gd name="T5" fmla="*/ 11144 h 76200"/>
                <a:gd name="T6" fmla="*/ 4084 w 102870"/>
                <a:gd name="T7" fmla="*/ 23252 h 76200"/>
                <a:gd name="T8" fmla="*/ 0 w 102870"/>
                <a:gd name="T9" fmla="*/ 38100 h 76200"/>
                <a:gd name="T10" fmla="*/ 4084 w 102870"/>
                <a:gd name="T11" fmla="*/ 52947 h 76200"/>
                <a:gd name="T12" fmla="*/ 15219 w 102870"/>
                <a:gd name="T13" fmla="*/ 65055 h 76200"/>
                <a:gd name="T14" fmla="*/ 31731 w 102870"/>
                <a:gd name="T15" fmla="*/ 73211 h 76200"/>
                <a:gd name="T16" fmla="*/ 51943 w 102870"/>
                <a:gd name="T17" fmla="*/ 76200 h 76200"/>
                <a:gd name="T18" fmla="*/ 72230 w 102870"/>
                <a:gd name="T19" fmla="*/ 73211 h 76200"/>
                <a:gd name="T20" fmla="*/ 88779 w 102870"/>
                <a:gd name="T21" fmla="*/ 65055 h 76200"/>
                <a:gd name="T22" fmla="*/ 99928 w 102870"/>
                <a:gd name="T23" fmla="*/ 52947 h 76200"/>
                <a:gd name="T24" fmla="*/ 104017 w 102870"/>
                <a:gd name="T25" fmla="*/ 38100 h 76200"/>
                <a:gd name="T26" fmla="*/ 99928 w 102870"/>
                <a:gd name="T27" fmla="*/ 23252 h 76200"/>
                <a:gd name="T28" fmla="*/ 88779 w 102870"/>
                <a:gd name="T29" fmla="*/ 11144 h 76200"/>
                <a:gd name="T30" fmla="*/ 72230 w 102870"/>
                <a:gd name="T31" fmla="*/ 2988 h 76200"/>
                <a:gd name="T32" fmla="*/ 51943 w 102870"/>
                <a:gd name="T33" fmla="*/ 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51307" y="0"/>
                  </a:moveTo>
                  <a:lnTo>
                    <a:pt x="31343" y="2988"/>
                  </a:lnTo>
                  <a:lnTo>
                    <a:pt x="15033" y="11144"/>
                  </a:lnTo>
                  <a:lnTo>
                    <a:pt x="4034" y="23252"/>
                  </a:lnTo>
                  <a:lnTo>
                    <a:pt x="0" y="38100"/>
                  </a:lnTo>
                  <a:lnTo>
                    <a:pt x="4034" y="52947"/>
                  </a:lnTo>
                  <a:lnTo>
                    <a:pt x="15033" y="65055"/>
                  </a:lnTo>
                  <a:lnTo>
                    <a:pt x="31343" y="73211"/>
                  </a:lnTo>
                  <a:lnTo>
                    <a:pt x="51307" y="76200"/>
                  </a:lnTo>
                  <a:lnTo>
                    <a:pt x="71346" y="73211"/>
                  </a:lnTo>
                  <a:lnTo>
                    <a:pt x="87693" y="65055"/>
                  </a:lnTo>
                  <a:lnTo>
                    <a:pt x="98706" y="52947"/>
                  </a:lnTo>
                  <a:lnTo>
                    <a:pt x="102743" y="38100"/>
                  </a:lnTo>
                  <a:lnTo>
                    <a:pt x="98706" y="23252"/>
                  </a:lnTo>
                  <a:lnTo>
                    <a:pt x="87693" y="11144"/>
                  </a:lnTo>
                  <a:lnTo>
                    <a:pt x="71346" y="2988"/>
                  </a:lnTo>
                  <a:lnTo>
                    <a:pt x="51307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1" name="object 108"/>
            <p:cNvSpPr>
              <a:spLocks/>
            </p:cNvSpPr>
            <p:nvPr/>
          </p:nvSpPr>
          <p:spPr bwMode="auto">
            <a:xfrm>
              <a:off x="5067914" y="1547421"/>
              <a:ext cx="65011" cy="48013"/>
            </a:xfrm>
            <a:custGeom>
              <a:avLst/>
              <a:gdLst>
                <a:gd name="T0" fmla="*/ 0 w 102870"/>
                <a:gd name="T1" fmla="*/ 38100 h 76200"/>
                <a:gd name="T2" fmla="*/ 4084 w 102870"/>
                <a:gd name="T3" fmla="*/ 23252 h 76200"/>
                <a:gd name="T4" fmla="*/ 15219 w 102870"/>
                <a:gd name="T5" fmla="*/ 11144 h 76200"/>
                <a:gd name="T6" fmla="*/ 31731 w 102870"/>
                <a:gd name="T7" fmla="*/ 2988 h 76200"/>
                <a:gd name="T8" fmla="*/ 51943 w 102870"/>
                <a:gd name="T9" fmla="*/ 0 h 76200"/>
                <a:gd name="T10" fmla="*/ 72230 w 102870"/>
                <a:gd name="T11" fmla="*/ 2988 h 76200"/>
                <a:gd name="T12" fmla="*/ 88779 w 102870"/>
                <a:gd name="T13" fmla="*/ 11144 h 76200"/>
                <a:gd name="T14" fmla="*/ 99928 w 102870"/>
                <a:gd name="T15" fmla="*/ 23252 h 76200"/>
                <a:gd name="T16" fmla="*/ 104017 w 102870"/>
                <a:gd name="T17" fmla="*/ 38100 h 76200"/>
                <a:gd name="T18" fmla="*/ 99928 w 102870"/>
                <a:gd name="T19" fmla="*/ 52947 h 76200"/>
                <a:gd name="T20" fmla="*/ 88779 w 102870"/>
                <a:gd name="T21" fmla="*/ 65055 h 76200"/>
                <a:gd name="T22" fmla="*/ 72230 w 102870"/>
                <a:gd name="T23" fmla="*/ 73211 h 76200"/>
                <a:gd name="T24" fmla="*/ 51943 w 102870"/>
                <a:gd name="T25" fmla="*/ 76200 h 76200"/>
                <a:gd name="T26" fmla="*/ 31731 w 102870"/>
                <a:gd name="T27" fmla="*/ 73211 h 76200"/>
                <a:gd name="T28" fmla="*/ 15219 w 102870"/>
                <a:gd name="T29" fmla="*/ 65055 h 76200"/>
                <a:gd name="T30" fmla="*/ 4084 w 102870"/>
                <a:gd name="T31" fmla="*/ 52947 h 76200"/>
                <a:gd name="T32" fmla="*/ 0 w 102870"/>
                <a:gd name="T33" fmla="*/ 3810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0" y="38100"/>
                  </a:moveTo>
                  <a:lnTo>
                    <a:pt x="4034" y="23252"/>
                  </a:lnTo>
                  <a:lnTo>
                    <a:pt x="15033" y="11144"/>
                  </a:lnTo>
                  <a:lnTo>
                    <a:pt x="31343" y="2988"/>
                  </a:lnTo>
                  <a:lnTo>
                    <a:pt x="51307" y="0"/>
                  </a:lnTo>
                  <a:lnTo>
                    <a:pt x="71346" y="2988"/>
                  </a:lnTo>
                  <a:lnTo>
                    <a:pt x="87693" y="11144"/>
                  </a:lnTo>
                  <a:lnTo>
                    <a:pt x="98706" y="23252"/>
                  </a:lnTo>
                  <a:lnTo>
                    <a:pt x="102743" y="38100"/>
                  </a:lnTo>
                  <a:lnTo>
                    <a:pt x="98706" y="52947"/>
                  </a:lnTo>
                  <a:lnTo>
                    <a:pt x="87693" y="65055"/>
                  </a:lnTo>
                  <a:lnTo>
                    <a:pt x="71346" y="73211"/>
                  </a:lnTo>
                  <a:lnTo>
                    <a:pt x="51307" y="76200"/>
                  </a:lnTo>
                  <a:lnTo>
                    <a:pt x="31343" y="73211"/>
                  </a:lnTo>
                  <a:lnTo>
                    <a:pt x="15033" y="65055"/>
                  </a:lnTo>
                  <a:lnTo>
                    <a:pt x="4034" y="52947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2" name="object 109"/>
            <p:cNvSpPr>
              <a:spLocks/>
            </p:cNvSpPr>
            <p:nvPr/>
          </p:nvSpPr>
          <p:spPr bwMode="auto">
            <a:xfrm>
              <a:off x="5391972" y="1547421"/>
              <a:ext cx="64012" cy="48013"/>
            </a:xfrm>
            <a:custGeom>
              <a:avLst/>
              <a:gdLst>
                <a:gd name="T0" fmla="*/ 48820 w 102870"/>
                <a:gd name="T1" fmla="*/ 0 h 76200"/>
                <a:gd name="T2" fmla="*/ 29824 w 102870"/>
                <a:gd name="T3" fmla="*/ 2988 h 76200"/>
                <a:gd name="T4" fmla="*/ 14304 w 102870"/>
                <a:gd name="T5" fmla="*/ 11144 h 76200"/>
                <a:gd name="T6" fmla="*/ 3838 w 102870"/>
                <a:gd name="T7" fmla="*/ 23252 h 76200"/>
                <a:gd name="T8" fmla="*/ 0 w 102870"/>
                <a:gd name="T9" fmla="*/ 38100 h 76200"/>
                <a:gd name="T10" fmla="*/ 3838 w 102870"/>
                <a:gd name="T11" fmla="*/ 52947 h 76200"/>
                <a:gd name="T12" fmla="*/ 14304 w 102870"/>
                <a:gd name="T13" fmla="*/ 65055 h 76200"/>
                <a:gd name="T14" fmla="*/ 29824 w 102870"/>
                <a:gd name="T15" fmla="*/ 73211 h 76200"/>
                <a:gd name="T16" fmla="*/ 48820 w 102870"/>
                <a:gd name="T17" fmla="*/ 76200 h 76200"/>
                <a:gd name="T18" fmla="*/ 67817 w 102870"/>
                <a:gd name="T19" fmla="*/ 73211 h 76200"/>
                <a:gd name="T20" fmla="*/ 83336 w 102870"/>
                <a:gd name="T21" fmla="*/ 65055 h 76200"/>
                <a:gd name="T22" fmla="*/ 93802 w 102870"/>
                <a:gd name="T23" fmla="*/ 52947 h 76200"/>
                <a:gd name="T24" fmla="*/ 97640 w 102870"/>
                <a:gd name="T25" fmla="*/ 38100 h 76200"/>
                <a:gd name="T26" fmla="*/ 93802 w 102870"/>
                <a:gd name="T27" fmla="*/ 23252 h 76200"/>
                <a:gd name="T28" fmla="*/ 83336 w 102870"/>
                <a:gd name="T29" fmla="*/ 11144 h 76200"/>
                <a:gd name="T30" fmla="*/ 67817 w 102870"/>
                <a:gd name="T31" fmla="*/ 2988 h 76200"/>
                <a:gd name="T32" fmla="*/ 48820 w 102870"/>
                <a:gd name="T33" fmla="*/ 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51307" y="0"/>
                  </a:moveTo>
                  <a:lnTo>
                    <a:pt x="31343" y="2988"/>
                  </a:lnTo>
                  <a:lnTo>
                    <a:pt x="15033" y="11144"/>
                  </a:lnTo>
                  <a:lnTo>
                    <a:pt x="4034" y="23252"/>
                  </a:lnTo>
                  <a:lnTo>
                    <a:pt x="0" y="38100"/>
                  </a:lnTo>
                  <a:lnTo>
                    <a:pt x="4034" y="52947"/>
                  </a:lnTo>
                  <a:lnTo>
                    <a:pt x="15033" y="65055"/>
                  </a:lnTo>
                  <a:lnTo>
                    <a:pt x="31343" y="73211"/>
                  </a:lnTo>
                  <a:lnTo>
                    <a:pt x="51307" y="76200"/>
                  </a:lnTo>
                  <a:lnTo>
                    <a:pt x="71272" y="73211"/>
                  </a:lnTo>
                  <a:lnTo>
                    <a:pt x="87582" y="65055"/>
                  </a:lnTo>
                  <a:lnTo>
                    <a:pt x="98581" y="52947"/>
                  </a:lnTo>
                  <a:lnTo>
                    <a:pt x="102615" y="38100"/>
                  </a:lnTo>
                  <a:lnTo>
                    <a:pt x="98581" y="23252"/>
                  </a:lnTo>
                  <a:lnTo>
                    <a:pt x="87582" y="11144"/>
                  </a:lnTo>
                  <a:lnTo>
                    <a:pt x="71272" y="2988"/>
                  </a:lnTo>
                  <a:lnTo>
                    <a:pt x="51307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3" name="object 110"/>
            <p:cNvSpPr>
              <a:spLocks/>
            </p:cNvSpPr>
            <p:nvPr/>
          </p:nvSpPr>
          <p:spPr bwMode="auto">
            <a:xfrm>
              <a:off x="5391972" y="1547421"/>
              <a:ext cx="64012" cy="48013"/>
            </a:xfrm>
            <a:custGeom>
              <a:avLst/>
              <a:gdLst>
                <a:gd name="T0" fmla="*/ 0 w 102870"/>
                <a:gd name="T1" fmla="*/ 38100 h 76200"/>
                <a:gd name="T2" fmla="*/ 3838 w 102870"/>
                <a:gd name="T3" fmla="*/ 23252 h 76200"/>
                <a:gd name="T4" fmla="*/ 14304 w 102870"/>
                <a:gd name="T5" fmla="*/ 11144 h 76200"/>
                <a:gd name="T6" fmla="*/ 29824 w 102870"/>
                <a:gd name="T7" fmla="*/ 2988 h 76200"/>
                <a:gd name="T8" fmla="*/ 48820 w 102870"/>
                <a:gd name="T9" fmla="*/ 0 h 76200"/>
                <a:gd name="T10" fmla="*/ 67817 w 102870"/>
                <a:gd name="T11" fmla="*/ 2988 h 76200"/>
                <a:gd name="T12" fmla="*/ 83336 w 102870"/>
                <a:gd name="T13" fmla="*/ 11144 h 76200"/>
                <a:gd name="T14" fmla="*/ 93802 w 102870"/>
                <a:gd name="T15" fmla="*/ 23252 h 76200"/>
                <a:gd name="T16" fmla="*/ 97640 w 102870"/>
                <a:gd name="T17" fmla="*/ 38100 h 76200"/>
                <a:gd name="T18" fmla="*/ 93802 w 102870"/>
                <a:gd name="T19" fmla="*/ 52947 h 76200"/>
                <a:gd name="T20" fmla="*/ 83336 w 102870"/>
                <a:gd name="T21" fmla="*/ 65055 h 76200"/>
                <a:gd name="T22" fmla="*/ 67817 w 102870"/>
                <a:gd name="T23" fmla="*/ 73211 h 76200"/>
                <a:gd name="T24" fmla="*/ 48820 w 102870"/>
                <a:gd name="T25" fmla="*/ 76200 h 76200"/>
                <a:gd name="T26" fmla="*/ 29824 w 102870"/>
                <a:gd name="T27" fmla="*/ 73211 h 76200"/>
                <a:gd name="T28" fmla="*/ 14304 w 102870"/>
                <a:gd name="T29" fmla="*/ 65055 h 76200"/>
                <a:gd name="T30" fmla="*/ 3838 w 102870"/>
                <a:gd name="T31" fmla="*/ 52947 h 76200"/>
                <a:gd name="T32" fmla="*/ 0 w 102870"/>
                <a:gd name="T33" fmla="*/ 38100 h 76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870" h="76200">
                  <a:moveTo>
                    <a:pt x="0" y="38100"/>
                  </a:moveTo>
                  <a:lnTo>
                    <a:pt x="4034" y="23252"/>
                  </a:lnTo>
                  <a:lnTo>
                    <a:pt x="15033" y="11144"/>
                  </a:lnTo>
                  <a:lnTo>
                    <a:pt x="31343" y="2988"/>
                  </a:lnTo>
                  <a:lnTo>
                    <a:pt x="51307" y="0"/>
                  </a:lnTo>
                  <a:lnTo>
                    <a:pt x="71272" y="2988"/>
                  </a:lnTo>
                  <a:lnTo>
                    <a:pt x="87582" y="11144"/>
                  </a:lnTo>
                  <a:lnTo>
                    <a:pt x="98581" y="23252"/>
                  </a:lnTo>
                  <a:lnTo>
                    <a:pt x="102615" y="38100"/>
                  </a:lnTo>
                  <a:lnTo>
                    <a:pt x="98581" y="52947"/>
                  </a:lnTo>
                  <a:lnTo>
                    <a:pt x="87582" y="65055"/>
                  </a:lnTo>
                  <a:lnTo>
                    <a:pt x="71272" y="73211"/>
                  </a:lnTo>
                  <a:lnTo>
                    <a:pt x="51307" y="76200"/>
                  </a:lnTo>
                  <a:lnTo>
                    <a:pt x="31343" y="73211"/>
                  </a:lnTo>
                  <a:lnTo>
                    <a:pt x="15033" y="65055"/>
                  </a:lnTo>
                  <a:lnTo>
                    <a:pt x="4034" y="52947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4" name="object 111"/>
            <p:cNvSpPr>
              <a:spLocks/>
            </p:cNvSpPr>
            <p:nvPr/>
          </p:nvSpPr>
          <p:spPr bwMode="auto">
            <a:xfrm>
              <a:off x="4032727" y="1571428"/>
              <a:ext cx="1488268" cy="0"/>
            </a:xfrm>
            <a:custGeom>
              <a:avLst/>
              <a:gdLst>
                <a:gd name="T0" fmla="*/ 0 w 2362200"/>
                <a:gd name="T1" fmla="*/ 2362200 w 236220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62200">
                  <a:moveTo>
                    <a:pt x="0" y="0"/>
                  </a:moveTo>
                  <a:lnTo>
                    <a:pt x="2362200" y="0"/>
                  </a:lnTo>
                </a:path>
              </a:pathLst>
            </a:custGeom>
            <a:noFill/>
            <a:ln w="9525">
              <a:solidFill>
                <a:srgbClr val="497DB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5" name="object 112"/>
            <p:cNvSpPr>
              <a:spLocks/>
            </p:cNvSpPr>
            <p:nvPr/>
          </p:nvSpPr>
          <p:spPr bwMode="auto">
            <a:xfrm>
              <a:off x="4215760" y="1421387"/>
              <a:ext cx="0" cy="144039"/>
            </a:xfrm>
            <a:custGeom>
              <a:avLst/>
              <a:gdLst>
                <a:gd name="T0" fmla="*/ 0 h 228600"/>
                <a:gd name="T1" fmla="*/ 228600 h 2286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28600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noFill/>
            <a:ln w="9525">
              <a:solidFill>
                <a:srgbClr val="497DB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6" name="object 113"/>
            <p:cNvSpPr>
              <a:spLocks/>
            </p:cNvSpPr>
            <p:nvPr/>
          </p:nvSpPr>
          <p:spPr bwMode="auto">
            <a:xfrm>
              <a:off x="4362786" y="1565426"/>
              <a:ext cx="0" cy="144039"/>
            </a:xfrm>
            <a:custGeom>
              <a:avLst/>
              <a:gdLst>
                <a:gd name="T0" fmla="*/ 0 h 228600"/>
                <a:gd name="T1" fmla="*/ 228600 h 2286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28600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noFill/>
            <a:ln w="9525">
              <a:solidFill>
                <a:srgbClr val="497DB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7" name="object 114"/>
            <p:cNvSpPr>
              <a:spLocks/>
            </p:cNvSpPr>
            <p:nvPr/>
          </p:nvSpPr>
          <p:spPr bwMode="auto">
            <a:xfrm>
              <a:off x="5184934" y="1421387"/>
              <a:ext cx="0" cy="144039"/>
            </a:xfrm>
            <a:custGeom>
              <a:avLst/>
              <a:gdLst>
                <a:gd name="T0" fmla="*/ 0 h 228600"/>
                <a:gd name="T1" fmla="*/ 228600 h 2286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28600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noFill/>
            <a:ln w="9525">
              <a:solidFill>
                <a:srgbClr val="497DB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8" name="object 115"/>
            <p:cNvSpPr>
              <a:spLocks/>
            </p:cNvSpPr>
            <p:nvPr/>
          </p:nvSpPr>
          <p:spPr bwMode="auto">
            <a:xfrm>
              <a:off x="4854875" y="1571428"/>
              <a:ext cx="0" cy="144039"/>
            </a:xfrm>
            <a:custGeom>
              <a:avLst/>
              <a:gdLst>
                <a:gd name="T0" fmla="*/ 0 h 228600"/>
                <a:gd name="T1" fmla="*/ 228600 h 2286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28600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noFill/>
            <a:ln w="9525">
              <a:solidFill>
                <a:srgbClr val="497DB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71" name="object 116"/>
          <p:cNvSpPr txBox="1"/>
          <p:nvPr/>
        </p:nvSpPr>
        <p:spPr>
          <a:xfrm>
            <a:off x="6022413" y="665802"/>
            <a:ext cx="946170" cy="20005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sz="1300" spc="-3" dirty="0">
                <a:latin typeface="Candara"/>
                <a:cs typeface="Candara"/>
              </a:rPr>
              <a:t>Cross-linking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4253554" y="627186"/>
            <a:ext cx="1739314" cy="1333698"/>
            <a:chOff x="340061" y="767209"/>
            <a:chExt cx="1739314" cy="1333698"/>
          </a:xfrm>
        </p:grpSpPr>
        <p:sp>
          <p:nvSpPr>
            <p:cNvPr id="75" name="object 119"/>
            <p:cNvSpPr txBox="1">
              <a:spLocks noChangeArrowheads="1"/>
            </p:cNvSpPr>
            <p:nvPr/>
          </p:nvSpPr>
          <p:spPr bwMode="auto">
            <a:xfrm>
              <a:off x="340061" y="767209"/>
              <a:ext cx="1739314" cy="1333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695325" indent="-2222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9pPr>
            </a:lstStyle>
            <a:p>
              <a:pPr marL="266700" indent="-1588" algn="ctr" eaLnBrk="1" hangingPunct="1"/>
              <a:r>
                <a:rPr lang="ru-RU" altLang="ru-RU" sz="1500" b="1" dirty="0" err="1">
                  <a:solidFill>
                    <a:srgbClr val="007A37"/>
                  </a:solidFill>
                  <a:latin typeface="Candara" pitchFamily="34" charset="0"/>
                </a:rPr>
                <a:t>Ionisations</a:t>
              </a:r>
              <a:endParaRPr lang="ru-RU" altLang="ru-RU" sz="1500" dirty="0">
                <a:solidFill>
                  <a:srgbClr val="007A37"/>
                </a:solidFill>
                <a:latin typeface="Candara" pitchFamily="34" charset="0"/>
              </a:endParaRPr>
            </a:p>
            <a:p>
              <a:pPr marL="266700" indent="-1588" algn="ctr" eaLnBrk="1" hangingPunct="1">
                <a:lnSpc>
                  <a:spcPts val="4324"/>
                </a:lnSpc>
                <a:spcBef>
                  <a:spcPts val="24"/>
                </a:spcBef>
              </a:pPr>
              <a:r>
                <a:rPr lang="ru-RU" altLang="ru-RU" sz="1500" b="1" dirty="0" err="1">
                  <a:solidFill>
                    <a:srgbClr val="FF0000"/>
                  </a:solidFill>
                  <a:latin typeface="Candara" pitchFamily="34" charset="0"/>
                </a:rPr>
                <a:t>Radicals</a:t>
              </a:r>
              <a:r>
                <a:rPr lang="ru-RU" altLang="ru-RU" sz="1500" b="1" dirty="0">
                  <a:solidFill>
                    <a:srgbClr val="FF0000"/>
                  </a:solidFill>
                  <a:latin typeface="Candara" pitchFamily="34" charset="0"/>
                </a:rPr>
                <a:t>  </a:t>
              </a:r>
            </a:p>
            <a:p>
              <a:pPr marL="266700" indent="-1588" algn="ctr" eaLnBrk="1" hangingPunct="1">
                <a:lnSpc>
                  <a:spcPts val="4324"/>
                </a:lnSpc>
                <a:spcBef>
                  <a:spcPts val="24"/>
                </a:spcBef>
              </a:pPr>
              <a:r>
                <a:rPr lang="ru-RU" altLang="ru-RU" sz="1500" b="1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Candara" pitchFamily="34" charset="0"/>
                </a:rPr>
                <a:t>Chemical</a:t>
              </a:r>
              <a:r>
                <a:rPr lang="ru-RU" altLang="ru-RU" sz="15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ndara" pitchFamily="34" charset="0"/>
                </a:rPr>
                <a:t> </a:t>
              </a:r>
              <a:r>
                <a:rPr lang="ru-RU" altLang="ru-RU" sz="1500" b="1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Candara" pitchFamily="34" charset="0"/>
                </a:rPr>
                <a:t>effects</a:t>
              </a:r>
              <a:endParaRPr lang="ru-RU" altLang="ru-RU" sz="1500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endParaRPr>
            </a:p>
          </p:txBody>
        </p:sp>
        <p:sp>
          <p:nvSpPr>
            <p:cNvPr id="76" name="object 117"/>
            <p:cNvSpPr>
              <a:spLocks/>
            </p:cNvSpPr>
            <p:nvPr/>
          </p:nvSpPr>
          <p:spPr bwMode="auto">
            <a:xfrm>
              <a:off x="1248225" y="1008274"/>
              <a:ext cx="144026" cy="192052"/>
            </a:xfrm>
            <a:custGeom>
              <a:avLst/>
              <a:gdLst>
                <a:gd name="T0" fmla="*/ 0 w 228600"/>
                <a:gd name="T1" fmla="*/ 190500 h 304800"/>
                <a:gd name="T2" fmla="*/ 57150 w 228600"/>
                <a:gd name="T3" fmla="*/ 190500 h 304800"/>
                <a:gd name="T4" fmla="*/ 57150 w 228600"/>
                <a:gd name="T5" fmla="*/ 0 h 304800"/>
                <a:gd name="T6" fmla="*/ 171450 w 228600"/>
                <a:gd name="T7" fmla="*/ 0 h 304800"/>
                <a:gd name="T8" fmla="*/ 171450 w 228600"/>
                <a:gd name="T9" fmla="*/ 190500 h 304800"/>
                <a:gd name="T10" fmla="*/ 228600 w 228600"/>
                <a:gd name="T11" fmla="*/ 190500 h 304800"/>
                <a:gd name="T12" fmla="*/ 114300 w 228600"/>
                <a:gd name="T13" fmla="*/ 304800 h 304800"/>
                <a:gd name="T14" fmla="*/ 0 w 228600"/>
                <a:gd name="T15" fmla="*/ 190500 h 304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8600" h="304800">
                  <a:moveTo>
                    <a:pt x="0" y="190500"/>
                  </a:moveTo>
                  <a:lnTo>
                    <a:pt x="57150" y="1905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190500"/>
                  </a:lnTo>
                  <a:lnTo>
                    <a:pt x="228600" y="190500"/>
                  </a:lnTo>
                  <a:lnTo>
                    <a:pt x="114300" y="304800"/>
                  </a:lnTo>
                  <a:lnTo>
                    <a:pt x="0" y="19050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7" name="object 118"/>
            <p:cNvSpPr>
              <a:spLocks/>
            </p:cNvSpPr>
            <p:nvPr/>
          </p:nvSpPr>
          <p:spPr bwMode="auto">
            <a:xfrm>
              <a:off x="1248225" y="1536418"/>
              <a:ext cx="144026" cy="192052"/>
            </a:xfrm>
            <a:custGeom>
              <a:avLst/>
              <a:gdLst>
                <a:gd name="T0" fmla="*/ 0 w 228600"/>
                <a:gd name="T1" fmla="*/ 190500 h 304800"/>
                <a:gd name="T2" fmla="*/ 57150 w 228600"/>
                <a:gd name="T3" fmla="*/ 190500 h 304800"/>
                <a:gd name="T4" fmla="*/ 57150 w 228600"/>
                <a:gd name="T5" fmla="*/ 0 h 304800"/>
                <a:gd name="T6" fmla="*/ 171450 w 228600"/>
                <a:gd name="T7" fmla="*/ 0 h 304800"/>
                <a:gd name="T8" fmla="*/ 171450 w 228600"/>
                <a:gd name="T9" fmla="*/ 190500 h 304800"/>
                <a:gd name="T10" fmla="*/ 228600 w 228600"/>
                <a:gd name="T11" fmla="*/ 190500 h 304800"/>
                <a:gd name="T12" fmla="*/ 114300 w 228600"/>
                <a:gd name="T13" fmla="*/ 304800 h 304800"/>
                <a:gd name="T14" fmla="*/ 0 w 228600"/>
                <a:gd name="T15" fmla="*/ 190500 h 304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8600" h="304800">
                  <a:moveTo>
                    <a:pt x="0" y="190500"/>
                  </a:moveTo>
                  <a:lnTo>
                    <a:pt x="57150" y="1905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190500"/>
                  </a:lnTo>
                  <a:lnTo>
                    <a:pt x="228600" y="190500"/>
                  </a:lnTo>
                  <a:lnTo>
                    <a:pt x="114300" y="304800"/>
                  </a:lnTo>
                  <a:lnTo>
                    <a:pt x="0" y="19050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79" name="object 5"/>
          <p:cNvSpPr txBox="1"/>
          <p:nvPr/>
        </p:nvSpPr>
        <p:spPr>
          <a:xfrm>
            <a:off x="4481616" y="3003798"/>
            <a:ext cx="4631223" cy="1508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4028" indent="-216027">
              <a:buClr>
                <a:srgbClr val="800080"/>
              </a:buClr>
              <a:buSzPct val="58928"/>
              <a:buFont typeface="Wingdings"/>
              <a:buChar char=""/>
              <a:tabLst>
                <a:tab pos="224028" algn="l"/>
              </a:tabLst>
              <a:defRPr/>
            </a:pPr>
            <a:r>
              <a:rPr lang="en-US" sz="1400" b="1" spc="-3" dirty="0">
                <a:latin typeface="Arial" panose="020B0604020202020204" pitchFamily="34" charset="0"/>
                <a:cs typeface="Arial" panose="020B0604020202020204" pitchFamily="34" charset="0"/>
              </a:rPr>
              <a:t>No chemical additives</a:t>
            </a:r>
            <a:endParaRPr lang="ru-RU" sz="1400" b="1" spc="-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4028" indent="-216027">
              <a:buClr>
                <a:srgbClr val="800080"/>
              </a:buClr>
              <a:buSzPct val="58928"/>
              <a:buFont typeface="Wingdings"/>
              <a:buChar char=""/>
              <a:tabLst>
                <a:tab pos="224028" algn="l"/>
              </a:tabLst>
              <a:defRPr/>
            </a:pPr>
            <a:r>
              <a:rPr lang="en-US" sz="1400" b="1" spc="-3" dirty="0">
                <a:latin typeface="Arial" panose="020B0604020202020204" pitchFamily="34" charset="0"/>
                <a:cs typeface="Arial" panose="020B0604020202020204" pitchFamily="34" charset="0"/>
              </a:rPr>
              <a:t>No biological adaptation</a:t>
            </a:r>
            <a:endParaRPr lang="ru-RU" sz="1400" b="1" spc="-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4028" indent="-216027">
              <a:buClr>
                <a:srgbClr val="800080"/>
              </a:buClr>
              <a:buSzPct val="58928"/>
              <a:buFont typeface="Wingdings"/>
              <a:buChar char=""/>
              <a:tabLst>
                <a:tab pos="224028" algn="l"/>
              </a:tabLst>
              <a:defRPr/>
            </a:pPr>
            <a:r>
              <a:rPr lang="en-US" sz="1400" b="1" spc="-13" dirty="0">
                <a:latin typeface="Arial" panose="020B0604020202020204" pitchFamily="34" charset="0"/>
                <a:cs typeface="Arial" panose="020B0604020202020204" pitchFamily="34" charset="0"/>
              </a:rPr>
              <a:t>Transfer  </a:t>
            </a:r>
            <a:r>
              <a:rPr lang="en-US" sz="1400" b="1" spc="-3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400" b="1" spc="1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spc="-6" dirty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en-US" sz="1400" b="1" spc="30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spc="-25" dirty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</a:p>
          <a:p>
            <a:pPr marL="224028" indent="-216027">
              <a:buClr>
                <a:srgbClr val="800080"/>
              </a:buClr>
              <a:buSzPct val="58928"/>
              <a:buFont typeface="Wingdings"/>
              <a:buChar char=""/>
              <a:tabLst>
                <a:tab pos="224028" algn="l"/>
              </a:tabLst>
              <a:defRPr/>
            </a:pPr>
            <a:r>
              <a:rPr sz="1400" b="1" spc="-3" dirty="0">
                <a:latin typeface="Arial" panose="020B0604020202020204" pitchFamily="34" charset="0"/>
                <a:cs typeface="Arial" panose="020B0604020202020204" pitchFamily="34" charset="0"/>
              </a:rPr>
              <a:t>Products </a:t>
            </a:r>
            <a:r>
              <a:rPr sz="1400" b="1" spc="-6" dirty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sz="1400" b="1" spc="-3" dirty="0">
                <a:latin typeface="Arial" panose="020B0604020202020204" pitchFamily="34" charset="0"/>
                <a:cs typeface="Arial" panose="020B0604020202020204" pitchFamily="34" charset="0"/>
              </a:rPr>
              <a:t>be treated within </a:t>
            </a:r>
            <a:r>
              <a:rPr sz="1400" b="1" spc="-6" dirty="0">
                <a:latin typeface="Arial" panose="020B0604020202020204" pitchFamily="34" charset="0"/>
                <a:cs typeface="Arial" panose="020B0604020202020204" pitchFamily="34" charset="0"/>
              </a:rPr>
              <a:t>closed</a:t>
            </a:r>
            <a:r>
              <a:rPr sz="1400" b="1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6" dirty="0">
                <a:latin typeface="Arial" panose="020B0604020202020204" pitchFamily="34" charset="0"/>
                <a:cs typeface="Arial" panose="020B0604020202020204" pitchFamily="34" charset="0"/>
              </a:rPr>
              <a:t>packages</a:t>
            </a:r>
            <a:endParaRPr lang="en-US" sz="1400" b="1" spc="-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4028" indent="-216027" algn="ctr">
              <a:buClr>
                <a:srgbClr val="800080"/>
              </a:buClr>
              <a:buSzPct val="58928"/>
              <a:buFont typeface="Wingdings"/>
              <a:buChar char=""/>
              <a:tabLst>
                <a:tab pos="224028" algn="l"/>
              </a:tabLst>
              <a:defRPr/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">
              <a:buClr>
                <a:srgbClr val="800080"/>
              </a:buClr>
              <a:buSzPct val="58928"/>
              <a:tabLst>
                <a:tab pos="224028" algn="l"/>
              </a:tabLst>
              <a:defRPr/>
            </a:pPr>
            <a:r>
              <a:rPr lang="en-US" sz="1400" b="1" spc="-6" dirty="0">
                <a:latin typeface="Arial" panose="020B0604020202020204" pitchFamily="34" charset="0"/>
                <a:cs typeface="Arial" panose="020B0604020202020204" pitchFamily="34" charset="0"/>
              </a:rPr>
              <a:t>Absorbed dose is the </a:t>
            </a:r>
            <a:r>
              <a:rPr sz="1400" b="1" spc="-3" dirty="0">
                <a:latin typeface="Arial" panose="020B0604020202020204" pitchFamily="34" charset="0"/>
                <a:cs typeface="Arial" panose="020B0604020202020204" pitchFamily="34" charset="0"/>
              </a:rPr>
              <a:t>main </a:t>
            </a:r>
            <a:r>
              <a:rPr sz="1400" b="1" spc="-16" dirty="0">
                <a:latin typeface="Arial" panose="020B0604020202020204" pitchFamily="34" charset="0"/>
                <a:cs typeface="Arial" panose="020B0604020202020204" pitchFamily="34" charset="0"/>
              </a:rPr>
              <a:t>parameter.</a:t>
            </a:r>
            <a:r>
              <a:rPr sz="1400" b="1" spc="3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spc="3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" algn="r">
              <a:buClr>
                <a:srgbClr val="800080"/>
              </a:buClr>
              <a:buSzPct val="58928"/>
              <a:tabLst>
                <a:tab pos="224028" algn="l"/>
              </a:tabLst>
              <a:defRPr/>
            </a:pPr>
            <a:r>
              <a:rPr lang="fi-FI" sz="1400" dirty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Gray = 1 Joule / kg 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object 5"/>
          <p:cNvSpPr txBox="1"/>
          <p:nvPr/>
        </p:nvSpPr>
        <p:spPr>
          <a:xfrm>
            <a:off x="111306" y="3795886"/>
            <a:ext cx="431667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8001" algn="ctr">
              <a:defRPr/>
            </a:pPr>
            <a:r>
              <a:rPr sz="1900" b="1" spc="-3" dirty="0">
                <a:solidFill>
                  <a:srgbClr val="FF0000"/>
                </a:solidFill>
                <a:latin typeface="Candara"/>
                <a:cs typeface="Candara"/>
              </a:rPr>
              <a:t>Irradiated </a:t>
            </a:r>
            <a:r>
              <a:rPr sz="1900" b="1" dirty="0">
                <a:solidFill>
                  <a:srgbClr val="FF0000"/>
                </a:solidFill>
                <a:latin typeface="Candara"/>
                <a:cs typeface="Candara"/>
              </a:rPr>
              <a:t>products</a:t>
            </a:r>
            <a:r>
              <a:rPr lang="en-US" sz="1900" b="1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400" b="1" spc="-3" dirty="0">
                <a:solidFill>
                  <a:srgbClr val="FF0000"/>
                </a:solidFill>
                <a:latin typeface="Candara"/>
                <a:cs typeface="Candara"/>
              </a:rPr>
              <a:t>do </a:t>
            </a:r>
            <a:r>
              <a:rPr sz="2400" b="1" dirty="0">
                <a:solidFill>
                  <a:srgbClr val="FF0000"/>
                </a:solidFill>
                <a:latin typeface="Candara"/>
                <a:cs typeface="Candara"/>
              </a:rPr>
              <a:t>not</a:t>
            </a:r>
            <a:endParaRPr lang="en-US" sz="2400" b="1" dirty="0">
              <a:solidFill>
                <a:srgbClr val="FF0000"/>
              </a:solidFill>
              <a:latin typeface="Candara"/>
              <a:cs typeface="Candara"/>
            </a:endParaRPr>
          </a:p>
          <a:p>
            <a:pPr marL="8001" algn="ctr">
              <a:defRPr/>
            </a:pPr>
            <a:r>
              <a:rPr sz="2400" b="1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FF0000"/>
                </a:solidFill>
                <a:latin typeface="Candara"/>
                <a:cs typeface="Candara"/>
              </a:rPr>
              <a:t>become</a:t>
            </a:r>
            <a:r>
              <a:rPr sz="1900" b="1" spc="-60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1900" b="1" spc="-3" dirty="0">
                <a:solidFill>
                  <a:srgbClr val="FF0000"/>
                </a:solidFill>
                <a:latin typeface="Candara"/>
                <a:cs typeface="Candara"/>
              </a:rPr>
              <a:t>radioactive</a:t>
            </a:r>
            <a:r>
              <a:rPr lang="ru-RU" sz="1900" b="1" spc="-3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lang="en-US" sz="1900" b="1" spc="-3" dirty="0">
                <a:solidFill>
                  <a:srgbClr val="FF0000"/>
                </a:solidFill>
                <a:latin typeface="Candara"/>
                <a:cs typeface="Candara"/>
              </a:rPr>
              <a:t>[1]</a:t>
            </a:r>
            <a:endParaRPr sz="1900" dirty="0">
              <a:latin typeface="Candara"/>
              <a:cs typeface="Candara"/>
            </a:endParaRPr>
          </a:p>
        </p:txBody>
      </p:sp>
      <p:sp>
        <p:nvSpPr>
          <p:cNvPr id="181" name="object 116"/>
          <p:cNvSpPr txBox="1"/>
          <p:nvPr/>
        </p:nvSpPr>
        <p:spPr>
          <a:xfrm>
            <a:off x="6083615" y="1139464"/>
            <a:ext cx="94617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400" spc="-3" dirty="0">
                <a:latin typeface="Candara"/>
                <a:cs typeface="Candara"/>
              </a:rPr>
              <a:t>Chain</a:t>
            </a:r>
            <a:r>
              <a:rPr lang="en-US" sz="1400" spc="-47" dirty="0">
                <a:latin typeface="Candara"/>
                <a:cs typeface="Candara"/>
              </a:rPr>
              <a:t> </a:t>
            </a:r>
            <a:r>
              <a:rPr lang="en-US" sz="1400" dirty="0">
                <a:latin typeface="Candara"/>
                <a:cs typeface="Candara"/>
              </a:rPr>
              <a:t>scission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168DF333-2370-945D-C3A6-1399A94F935F}"/>
              </a:ext>
            </a:extLst>
          </p:cNvPr>
          <p:cNvCxnSpPr/>
          <p:nvPr/>
        </p:nvCxnSpPr>
        <p:spPr bwMode="auto">
          <a:xfrm>
            <a:off x="0" y="4534550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B4C397F-7754-EA5C-52A5-8EAFC6765D20}"/>
              </a:ext>
            </a:extLst>
          </p:cNvPr>
          <p:cNvSpPr txBox="1"/>
          <p:nvPr/>
        </p:nvSpPr>
        <p:spPr>
          <a:xfrm>
            <a:off x="-31194" y="4515966"/>
            <a:ext cx="9117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[</a:t>
            </a:r>
            <a:r>
              <a:rPr lang="ru-RU" i="0" dirty="0">
                <a:effectLst/>
                <a:latin typeface="+mn-lt"/>
              </a:rPr>
              <a:t>1</a:t>
            </a:r>
            <a:r>
              <a:rPr lang="en-US" i="0" dirty="0">
                <a:effectLst/>
                <a:latin typeface="+mn-lt"/>
              </a:rPr>
              <a:t>] </a:t>
            </a:r>
            <a:r>
              <a:rPr lang="ru-RU" i="0" dirty="0">
                <a:effectLst/>
                <a:latin typeface="+mn-lt"/>
              </a:rPr>
              <a:t>СанПиН 2.6.1.2573 –10 «Гигиенические требования к размещению и эксплуатации ускорителей электронов с энергией до 100 МэВ», до 10 МэВ - </a:t>
            </a:r>
            <a:r>
              <a:rPr lang="en-US" b="1" dirty="0">
                <a:latin typeface="+mn-lt"/>
              </a:rPr>
              <a:t>I </a:t>
            </a:r>
            <a:r>
              <a:rPr lang="ru-RU" b="1" dirty="0">
                <a:latin typeface="+mn-lt"/>
              </a:rPr>
              <a:t>группа</a:t>
            </a:r>
            <a:r>
              <a:rPr lang="ru-RU" dirty="0">
                <a:latin typeface="+mn-lt"/>
              </a:rPr>
              <a:t> ускорителей</a:t>
            </a:r>
            <a:endParaRPr lang="ru-RU" i="0" dirty="0">
              <a:effectLst/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78DED8-FE29-A225-0C96-C8E3D1803F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153" y="1876"/>
            <a:ext cx="400342" cy="4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6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179" grpId="0"/>
      <p:bldP spid="180" grpId="0"/>
      <p:bldP spid="181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Grp="1" noChangeArrowheads="1"/>
          </p:cNvSpPr>
          <p:nvPr>
            <p:ph type="title"/>
          </p:nvPr>
        </p:nvSpPr>
        <p:spPr>
          <a:xfrm>
            <a:off x="539552" y="16141"/>
            <a:ext cx="7920880" cy="412831"/>
          </a:xfrm>
          <a:noFill/>
        </p:spPr>
        <p:txBody>
          <a:bodyPr>
            <a:normAutofit fontScale="90000"/>
          </a:bodyPr>
          <a:lstStyle/>
          <a:p>
            <a:pPr marL="485809" indent="-485809" algn="l">
              <a:lnSpc>
                <a:spcPct val="120000"/>
              </a:lnSpc>
            </a:pPr>
            <a:r>
              <a:rPr lang="en-US" sz="2000" dirty="0"/>
              <a:t>2. EB application doses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843558"/>
            <a:ext cx="3706738" cy="241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843558"/>
            <a:ext cx="3830909" cy="241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 bwMode="auto">
          <a:xfrm>
            <a:off x="0" y="381050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 bwMode="auto">
          <a:xfrm>
            <a:off x="18386" y="3962857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9960" y="363738"/>
            <a:ext cx="9045119" cy="407812"/>
          </a:xfrm>
          <a:prstGeom prst="rect">
            <a:avLst/>
          </a:prstGeom>
        </p:spPr>
        <p:txBody>
          <a:bodyPr wrap="square" lIns="129549" tIns="64774" rIns="129549" bIns="64774">
            <a:spAutoFit/>
          </a:bodyPr>
          <a:lstStyle/>
          <a:p>
            <a:pPr algn="ctr"/>
            <a:r>
              <a:rPr lang="en-US" dirty="0"/>
              <a:t>Absorbed dose requirements for some industrial processes [2]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36512" y="3953685"/>
            <a:ext cx="9095373" cy="346257"/>
          </a:xfrm>
          <a:prstGeom prst="rect">
            <a:avLst/>
          </a:prstGeom>
        </p:spPr>
        <p:txBody>
          <a:bodyPr wrap="square" lIns="129549" tIns="64774" rIns="129549" bIns="64774">
            <a:spAutoFit/>
          </a:bodyPr>
          <a:lstStyle/>
          <a:p>
            <a:r>
              <a:rPr lang="en-US" sz="1400" dirty="0"/>
              <a:t>[2] R.</a:t>
            </a:r>
            <a:r>
              <a:rPr lang="ru-RU" sz="1400" dirty="0"/>
              <a:t> </a:t>
            </a:r>
            <a:r>
              <a:rPr lang="en-US" sz="1400" dirty="0" err="1"/>
              <a:t>Mehnert</a:t>
            </a:r>
            <a:r>
              <a:rPr lang="en-US" sz="1400" dirty="0"/>
              <a:t>, Review of industrial applications of electron accelerators,(1996).doi:10.5170/CERN-2006-12.383.</a:t>
            </a:r>
            <a:endParaRPr lang="ru-RU" sz="1400" dirty="0"/>
          </a:p>
        </p:txBody>
      </p:sp>
      <p:sp>
        <p:nvSpPr>
          <p:cNvPr id="4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75688" y="48554"/>
            <a:ext cx="441325" cy="273844"/>
          </a:xfrm>
          <a:ln w="19050"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fld id="{23B0B431-10AD-415D-9791-89AFCDDEF825}" type="slidenum">
              <a:rPr lang="ru-RU" sz="1400" b="1">
                <a:solidFill>
                  <a:schemeClr val="tx1"/>
                </a:solidFill>
              </a:rPr>
              <a:pPr algn="ctr">
                <a:defRPr/>
              </a:pPr>
              <a:t>3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83882" y="3219822"/>
            <a:ext cx="8224866" cy="407812"/>
          </a:xfrm>
          <a:prstGeom prst="rect">
            <a:avLst/>
          </a:prstGeom>
        </p:spPr>
        <p:txBody>
          <a:bodyPr wrap="square" lIns="129549" tIns="64774" rIns="129549" bIns="64774">
            <a:spAutoFit/>
          </a:bodyPr>
          <a:lstStyle/>
          <a:p>
            <a:pPr algn="ctr"/>
            <a:r>
              <a:rPr lang="en-US" dirty="0"/>
              <a:t>Dose: </a:t>
            </a:r>
            <a:r>
              <a:rPr lang="en-US" b="1" dirty="0">
                <a:solidFill>
                  <a:srgbClr val="C00000"/>
                </a:solidFill>
              </a:rPr>
              <a:t>10 </a:t>
            </a:r>
            <a:r>
              <a:rPr lang="en-US" b="1" dirty="0" err="1">
                <a:solidFill>
                  <a:srgbClr val="C00000"/>
                </a:solidFill>
              </a:rPr>
              <a:t>kGy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= 1MRad = 10kJ/1kg = </a:t>
            </a:r>
            <a:r>
              <a:rPr lang="en-US" b="1" dirty="0">
                <a:solidFill>
                  <a:srgbClr val="C00000"/>
                </a:solidFill>
              </a:rPr>
              <a:t>2.4º for water heat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83882" y="3576834"/>
            <a:ext cx="8224866" cy="407812"/>
          </a:xfrm>
          <a:prstGeom prst="rect">
            <a:avLst/>
          </a:prstGeom>
        </p:spPr>
        <p:txBody>
          <a:bodyPr wrap="square" lIns="129549" tIns="64774" rIns="129549" bIns="64774">
            <a:spAutoFit/>
          </a:bodyPr>
          <a:lstStyle/>
          <a:p>
            <a:pPr algn="ctr"/>
            <a:r>
              <a:rPr lang="en-US" dirty="0"/>
              <a:t>Dose </a:t>
            </a:r>
            <a:r>
              <a:rPr lang="en-US" b="1" dirty="0">
                <a:solidFill>
                  <a:srgbClr val="C00000"/>
                </a:solidFill>
              </a:rPr>
              <a:t>10 </a:t>
            </a:r>
            <a:r>
              <a:rPr lang="en-US" b="1" dirty="0" err="1">
                <a:solidFill>
                  <a:srgbClr val="C00000"/>
                </a:solidFill>
              </a:rPr>
              <a:t>kGy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is acceptable for irradiation in food industry [3, 4]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-36512" y="4248254"/>
            <a:ext cx="9095373" cy="561700"/>
          </a:xfrm>
          <a:prstGeom prst="rect">
            <a:avLst/>
          </a:prstGeom>
        </p:spPr>
        <p:txBody>
          <a:bodyPr wrap="square" lIns="129549" tIns="64774" rIns="129549" bIns="64774">
            <a:spAutoFit/>
          </a:bodyPr>
          <a:lstStyle/>
          <a:p>
            <a:r>
              <a:rPr lang="en-US" sz="1400" dirty="0"/>
              <a:t>[3] High Dose Irradiation: Wholesomeness of Food Irradiated with Doses above 10kGy, Report of a Joint FAO/IAEA/WHO Study Group, Technical Report Series 890 WHO. Geneva, 1999</a:t>
            </a:r>
            <a:endParaRPr lang="ru-RU" sz="14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-36512" y="4745773"/>
            <a:ext cx="9198898" cy="346257"/>
          </a:xfrm>
          <a:prstGeom prst="rect">
            <a:avLst/>
          </a:prstGeom>
        </p:spPr>
        <p:txBody>
          <a:bodyPr wrap="square" lIns="129549" tIns="64774" rIns="129549" bIns="64774">
            <a:spAutoFit/>
          </a:bodyPr>
          <a:lstStyle/>
          <a:p>
            <a:r>
              <a:rPr lang="en-US" sz="1400" dirty="0"/>
              <a:t>[4] CAC/RCP19-1979,rev.1-2003 Recommended International Code of Practice for Radiation Processing of Foods</a:t>
            </a:r>
            <a:endParaRPr lang="ru-RU" sz="1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4368E2-0217-3E14-EEF5-814564E44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153" y="1876"/>
            <a:ext cx="400342" cy="4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50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Grp="1" noChangeArrowheads="1"/>
          </p:cNvSpPr>
          <p:nvPr>
            <p:ph type="title"/>
          </p:nvPr>
        </p:nvSpPr>
        <p:spPr>
          <a:xfrm>
            <a:off x="476138" y="-31781"/>
            <a:ext cx="7920880" cy="412831"/>
          </a:xfrm>
          <a:noFill/>
        </p:spPr>
        <p:txBody>
          <a:bodyPr>
            <a:noAutofit/>
          </a:bodyPr>
          <a:lstStyle/>
          <a:p>
            <a:pPr marL="485809" indent="-485809" algn="l">
              <a:lnSpc>
                <a:spcPct val="120000"/>
              </a:lnSpc>
            </a:pPr>
            <a:r>
              <a:rPr lang="en-US" sz="2000" dirty="0"/>
              <a:t>3. Electron beam application trends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>
            <a:off x="0" y="381050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 bwMode="auto">
          <a:xfrm>
            <a:off x="18386" y="4773982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2667" y="4797243"/>
            <a:ext cx="3361000" cy="346257"/>
          </a:xfrm>
          <a:prstGeom prst="rect">
            <a:avLst/>
          </a:prstGeom>
        </p:spPr>
        <p:txBody>
          <a:bodyPr wrap="square" lIns="129549" tIns="64774" rIns="129549" bIns="64774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[5] https://www.nhv.jp/en/eb/effect.html</a:t>
            </a:r>
            <a:endParaRPr lang="ru-RU" sz="1400" dirty="0"/>
          </a:p>
        </p:txBody>
      </p:sp>
      <p:sp>
        <p:nvSpPr>
          <p:cNvPr id="4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75688" y="48554"/>
            <a:ext cx="441325" cy="273844"/>
          </a:xfrm>
          <a:ln w="19050"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fld id="{23B0B431-10AD-415D-9791-89AFCDDEF825}" type="slidenum">
              <a:rPr lang="ru-RU" sz="1400" b="1">
                <a:solidFill>
                  <a:schemeClr val="tx1"/>
                </a:solidFill>
              </a:rPr>
              <a:pPr algn="ctr">
                <a:defRPr/>
              </a:pPr>
              <a:t>4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6" y="492322"/>
            <a:ext cx="5531950" cy="424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zu01"/>
          <p:cNvPicPr>
            <a:picLocks noChangeAspect="1" noChangeArrowheads="1"/>
          </p:cNvPicPr>
          <p:nvPr/>
        </p:nvPicPr>
        <p:blipFill rotWithShape="1">
          <a:blip r:embed="rId5" cstate="screen">
            <a:clrChange>
              <a:clrFrom>
                <a:srgbClr val="F9F2E0"/>
              </a:clrFrom>
              <a:clrTo>
                <a:srgbClr val="F9F2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0225" y="627534"/>
            <a:ext cx="2273181" cy="8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u01"/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9F2E0"/>
              </a:clrFrom>
              <a:clrTo>
                <a:srgbClr val="F9F2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8"/>
          <a:stretch/>
        </p:blipFill>
        <p:spPr bwMode="auto">
          <a:xfrm>
            <a:off x="6652587" y="1575513"/>
            <a:ext cx="2431592" cy="83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u01"/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F9F2E0"/>
              </a:clrFrom>
              <a:clrTo>
                <a:srgbClr val="F9F2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23467" y="2469566"/>
            <a:ext cx="2560320" cy="75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109225" y="2845581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8"/>
              </a:rPr>
              <a:t>Curing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55200" y="850461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9"/>
              </a:rPr>
              <a:t>Crosslinking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35642" y="1714557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10"/>
              </a:rPr>
              <a:t>Grafting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7" y="428970"/>
            <a:ext cx="1241246" cy="47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3271026" y="1687585"/>
            <a:ext cx="1752761" cy="1410405"/>
            <a:chOff x="3271026" y="1687585"/>
            <a:chExt cx="1752761" cy="1410405"/>
          </a:xfrm>
        </p:grpSpPr>
        <p:sp>
          <p:nvSpPr>
            <p:cNvPr id="5" name="Полилиния 4"/>
            <p:cNvSpPr/>
            <p:nvPr/>
          </p:nvSpPr>
          <p:spPr>
            <a:xfrm>
              <a:off x="3271026" y="1939359"/>
              <a:ext cx="1752761" cy="1158631"/>
            </a:xfrm>
            <a:custGeom>
              <a:avLst/>
              <a:gdLst>
                <a:gd name="connsiteX0" fmla="*/ 573687 w 2042127"/>
                <a:gd name="connsiteY0" fmla="*/ 333181 h 1199801"/>
                <a:gd name="connsiteX1" fmla="*/ 1449987 w 2042127"/>
                <a:gd name="connsiteY1" fmla="*/ 11448 h 1199801"/>
                <a:gd name="connsiteX2" fmla="*/ 2038420 w 2042127"/>
                <a:gd name="connsiteY2" fmla="*/ 697248 h 1199801"/>
                <a:gd name="connsiteX3" fmla="*/ 1174820 w 2042127"/>
                <a:gd name="connsiteY3" fmla="*/ 1196781 h 1199801"/>
                <a:gd name="connsiteX4" fmla="*/ 332387 w 2042127"/>
                <a:gd name="connsiteY4" fmla="*/ 870815 h 1199801"/>
                <a:gd name="connsiteX5" fmla="*/ 31820 w 2042127"/>
                <a:gd name="connsiteY5" fmla="*/ 172315 h 1199801"/>
                <a:gd name="connsiteX6" fmla="*/ 1030887 w 2042127"/>
                <a:gd name="connsiteY6" fmla="*/ 299315 h 1199801"/>
                <a:gd name="connsiteX7" fmla="*/ 1094387 w 2042127"/>
                <a:gd name="connsiteY7" fmla="*/ 320481 h 1199801"/>
                <a:gd name="connsiteX0" fmla="*/ 571267 w 2044952"/>
                <a:gd name="connsiteY0" fmla="*/ 333181 h 1191439"/>
                <a:gd name="connsiteX1" fmla="*/ 1447567 w 2044952"/>
                <a:gd name="connsiteY1" fmla="*/ 11448 h 1191439"/>
                <a:gd name="connsiteX2" fmla="*/ 2036000 w 2044952"/>
                <a:gd name="connsiteY2" fmla="*/ 697248 h 1191439"/>
                <a:gd name="connsiteX3" fmla="*/ 994600 w 2044952"/>
                <a:gd name="connsiteY3" fmla="*/ 1188315 h 1191439"/>
                <a:gd name="connsiteX4" fmla="*/ 329967 w 2044952"/>
                <a:gd name="connsiteY4" fmla="*/ 870815 h 1191439"/>
                <a:gd name="connsiteX5" fmla="*/ 29400 w 2044952"/>
                <a:gd name="connsiteY5" fmla="*/ 172315 h 1191439"/>
                <a:gd name="connsiteX6" fmla="*/ 1028467 w 2044952"/>
                <a:gd name="connsiteY6" fmla="*/ 299315 h 1191439"/>
                <a:gd name="connsiteX7" fmla="*/ 1091967 w 2044952"/>
                <a:gd name="connsiteY7" fmla="*/ 320481 h 1191439"/>
                <a:gd name="connsiteX0" fmla="*/ 571267 w 1903966"/>
                <a:gd name="connsiteY0" fmla="*/ 337495 h 1193567"/>
                <a:gd name="connsiteX1" fmla="*/ 1447567 w 1903966"/>
                <a:gd name="connsiteY1" fmla="*/ 15762 h 1193567"/>
                <a:gd name="connsiteX2" fmla="*/ 1892067 w 1903966"/>
                <a:gd name="connsiteY2" fmla="*/ 786228 h 1193567"/>
                <a:gd name="connsiteX3" fmla="*/ 994600 w 1903966"/>
                <a:gd name="connsiteY3" fmla="*/ 1192629 h 1193567"/>
                <a:gd name="connsiteX4" fmla="*/ 329967 w 1903966"/>
                <a:gd name="connsiteY4" fmla="*/ 875129 h 1193567"/>
                <a:gd name="connsiteX5" fmla="*/ 29400 w 1903966"/>
                <a:gd name="connsiteY5" fmla="*/ 176629 h 1193567"/>
                <a:gd name="connsiteX6" fmla="*/ 1028467 w 1903966"/>
                <a:gd name="connsiteY6" fmla="*/ 303629 h 1193567"/>
                <a:gd name="connsiteX7" fmla="*/ 1091967 w 1903966"/>
                <a:gd name="connsiteY7" fmla="*/ 324795 h 1193567"/>
                <a:gd name="connsiteX0" fmla="*/ 571267 w 1892505"/>
                <a:gd name="connsiteY0" fmla="*/ 337495 h 1193567"/>
                <a:gd name="connsiteX1" fmla="*/ 1447567 w 1892505"/>
                <a:gd name="connsiteY1" fmla="*/ 15762 h 1193567"/>
                <a:gd name="connsiteX2" fmla="*/ 1892067 w 1892505"/>
                <a:gd name="connsiteY2" fmla="*/ 786228 h 1193567"/>
                <a:gd name="connsiteX3" fmla="*/ 994600 w 1892505"/>
                <a:gd name="connsiteY3" fmla="*/ 1192629 h 1193567"/>
                <a:gd name="connsiteX4" fmla="*/ 329967 w 1892505"/>
                <a:gd name="connsiteY4" fmla="*/ 875129 h 1193567"/>
                <a:gd name="connsiteX5" fmla="*/ 29400 w 1892505"/>
                <a:gd name="connsiteY5" fmla="*/ 176629 h 1193567"/>
                <a:gd name="connsiteX6" fmla="*/ 1028467 w 1892505"/>
                <a:gd name="connsiteY6" fmla="*/ 303629 h 1193567"/>
                <a:gd name="connsiteX7" fmla="*/ 1091967 w 1892505"/>
                <a:gd name="connsiteY7" fmla="*/ 324795 h 1193567"/>
                <a:gd name="connsiteX0" fmla="*/ 400061 w 1721299"/>
                <a:gd name="connsiteY0" fmla="*/ 337495 h 1193522"/>
                <a:gd name="connsiteX1" fmla="*/ 1276361 w 1721299"/>
                <a:gd name="connsiteY1" fmla="*/ 15762 h 1193522"/>
                <a:gd name="connsiteX2" fmla="*/ 1720861 w 1721299"/>
                <a:gd name="connsiteY2" fmla="*/ 786228 h 1193522"/>
                <a:gd name="connsiteX3" fmla="*/ 823394 w 1721299"/>
                <a:gd name="connsiteY3" fmla="*/ 1192629 h 1193522"/>
                <a:gd name="connsiteX4" fmla="*/ 158761 w 1721299"/>
                <a:gd name="connsiteY4" fmla="*/ 875129 h 1193522"/>
                <a:gd name="connsiteX5" fmla="*/ 52927 w 1721299"/>
                <a:gd name="connsiteY5" fmla="*/ 231663 h 1193522"/>
                <a:gd name="connsiteX6" fmla="*/ 857261 w 1721299"/>
                <a:gd name="connsiteY6" fmla="*/ 303629 h 1193522"/>
                <a:gd name="connsiteX7" fmla="*/ 920761 w 1721299"/>
                <a:gd name="connsiteY7" fmla="*/ 324795 h 1193522"/>
                <a:gd name="connsiteX0" fmla="*/ 400061 w 1768543"/>
                <a:gd name="connsiteY0" fmla="*/ 278561 h 1134588"/>
                <a:gd name="connsiteX1" fmla="*/ 1513428 w 1768543"/>
                <a:gd name="connsiteY1" fmla="*/ 20328 h 1134588"/>
                <a:gd name="connsiteX2" fmla="*/ 1720861 w 1768543"/>
                <a:gd name="connsiteY2" fmla="*/ 727294 h 1134588"/>
                <a:gd name="connsiteX3" fmla="*/ 823394 w 1768543"/>
                <a:gd name="connsiteY3" fmla="*/ 1133695 h 1134588"/>
                <a:gd name="connsiteX4" fmla="*/ 158761 w 1768543"/>
                <a:gd name="connsiteY4" fmla="*/ 816195 h 1134588"/>
                <a:gd name="connsiteX5" fmla="*/ 52927 w 1768543"/>
                <a:gd name="connsiteY5" fmla="*/ 172729 h 1134588"/>
                <a:gd name="connsiteX6" fmla="*/ 857261 w 1768543"/>
                <a:gd name="connsiteY6" fmla="*/ 244695 h 1134588"/>
                <a:gd name="connsiteX7" fmla="*/ 920761 w 1768543"/>
                <a:gd name="connsiteY7" fmla="*/ 265861 h 1134588"/>
                <a:gd name="connsiteX0" fmla="*/ 594794 w 1763382"/>
                <a:gd name="connsiteY0" fmla="*/ 274981 h 1135242"/>
                <a:gd name="connsiteX1" fmla="*/ 1513428 w 1763382"/>
                <a:gd name="connsiteY1" fmla="*/ 20982 h 1135242"/>
                <a:gd name="connsiteX2" fmla="*/ 1720861 w 1763382"/>
                <a:gd name="connsiteY2" fmla="*/ 727948 h 1135242"/>
                <a:gd name="connsiteX3" fmla="*/ 823394 w 1763382"/>
                <a:gd name="connsiteY3" fmla="*/ 1134349 h 1135242"/>
                <a:gd name="connsiteX4" fmla="*/ 158761 w 1763382"/>
                <a:gd name="connsiteY4" fmla="*/ 816849 h 1135242"/>
                <a:gd name="connsiteX5" fmla="*/ 52927 w 1763382"/>
                <a:gd name="connsiteY5" fmla="*/ 173383 h 1135242"/>
                <a:gd name="connsiteX6" fmla="*/ 857261 w 1763382"/>
                <a:gd name="connsiteY6" fmla="*/ 245349 h 1135242"/>
                <a:gd name="connsiteX7" fmla="*/ 920761 w 1763382"/>
                <a:gd name="connsiteY7" fmla="*/ 266515 h 1135242"/>
                <a:gd name="connsiteX0" fmla="*/ 574137 w 1742725"/>
                <a:gd name="connsiteY0" fmla="*/ 274981 h 1135242"/>
                <a:gd name="connsiteX1" fmla="*/ 1492771 w 1742725"/>
                <a:gd name="connsiteY1" fmla="*/ 20982 h 1135242"/>
                <a:gd name="connsiteX2" fmla="*/ 1700204 w 1742725"/>
                <a:gd name="connsiteY2" fmla="*/ 727948 h 1135242"/>
                <a:gd name="connsiteX3" fmla="*/ 802737 w 1742725"/>
                <a:gd name="connsiteY3" fmla="*/ 1134349 h 1135242"/>
                <a:gd name="connsiteX4" fmla="*/ 138104 w 1742725"/>
                <a:gd name="connsiteY4" fmla="*/ 816849 h 1135242"/>
                <a:gd name="connsiteX5" fmla="*/ 32270 w 1742725"/>
                <a:gd name="connsiteY5" fmla="*/ 173383 h 1135242"/>
                <a:gd name="connsiteX6" fmla="*/ 557204 w 1742725"/>
                <a:gd name="connsiteY6" fmla="*/ 190315 h 1135242"/>
                <a:gd name="connsiteX7" fmla="*/ 900104 w 1742725"/>
                <a:gd name="connsiteY7" fmla="*/ 266515 h 1135242"/>
                <a:gd name="connsiteX0" fmla="*/ 580985 w 1749573"/>
                <a:gd name="connsiteY0" fmla="*/ 274981 h 1135141"/>
                <a:gd name="connsiteX1" fmla="*/ 1499619 w 1749573"/>
                <a:gd name="connsiteY1" fmla="*/ 20982 h 1135141"/>
                <a:gd name="connsiteX2" fmla="*/ 1707052 w 1749573"/>
                <a:gd name="connsiteY2" fmla="*/ 727948 h 1135141"/>
                <a:gd name="connsiteX3" fmla="*/ 809585 w 1749573"/>
                <a:gd name="connsiteY3" fmla="*/ 1134349 h 1135141"/>
                <a:gd name="connsiteX4" fmla="*/ 144952 w 1749573"/>
                <a:gd name="connsiteY4" fmla="*/ 816849 h 1135141"/>
                <a:gd name="connsiteX5" fmla="*/ 30651 w 1749573"/>
                <a:gd name="connsiteY5" fmla="*/ 317317 h 1135141"/>
                <a:gd name="connsiteX6" fmla="*/ 564052 w 1749573"/>
                <a:gd name="connsiteY6" fmla="*/ 190315 h 1135141"/>
                <a:gd name="connsiteX7" fmla="*/ 906952 w 1749573"/>
                <a:gd name="connsiteY7" fmla="*/ 266515 h 1135141"/>
                <a:gd name="connsiteX0" fmla="*/ 583346 w 1746851"/>
                <a:gd name="connsiteY0" fmla="*/ 274981 h 1173137"/>
                <a:gd name="connsiteX1" fmla="*/ 1501980 w 1746851"/>
                <a:gd name="connsiteY1" fmla="*/ 20982 h 1173137"/>
                <a:gd name="connsiteX2" fmla="*/ 1709413 w 1746851"/>
                <a:gd name="connsiteY2" fmla="*/ 727948 h 1173137"/>
                <a:gd name="connsiteX3" fmla="*/ 883913 w 1746851"/>
                <a:gd name="connsiteY3" fmla="*/ 1172449 h 1173137"/>
                <a:gd name="connsiteX4" fmla="*/ 147313 w 1746851"/>
                <a:gd name="connsiteY4" fmla="*/ 816849 h 1173137"/>
                <a:gd name="connsiteX5" fmla="*/ 33012 w 1746851"/>
                <a:gd name="connsiteY5" fmla="*/ 317317 h 1173137"/>
                <a:gd name="connsiteX6" fmla="*/ 566413 w 1746851"/>
                <a:gd name="connsiteY6" fmla="*/ 190315 h 1173137"/>
                <a:gd name="connsiteX7" fmla="*/ 909313 w 1746851"/>
                <a:gd name="connsiteY7" fmla="*/ 266515 h 1173137"/>
                <a:gd name="connsiteX0" fmla="*/ 536779 w 1747970"/>
                <a:gd name="connsiteY0" fmla="*/ 285773 h 1171229"/>
                <a:gd name="connsiteX1" fmla="*/ 1501980 w 1747970"/>
                <a:gd name="connsiteY1" fmla="*/ 19074 h 1171229"/>
                <a:gd name="connsiteX2" fmla="*/ 1709413 w 1747970"/>
                <a:gd name="connsiteY2" fmla="*/ 726040 h 1171229"/>
                <a:gd name="connsiteX3" fmla="*/ 883913 w 1747970"/>
                <a:gd name="connsiteY3" fmla="*/ 1170541 h 1171229"/>
                <a:gd name="connsiteX4" fmla="*/ 147313 w 1747970"/>
                <a:gd name="connsiteY4" fmla="*/ 814941 h 1171229"/>
                <a:gd name="connsiteX5" fmla="*/ 33012 w 1747970"/>
                <a:gd name="connsiteY5" fmla="*/ 315409 h 1171229"/>
                <a:gd name="connsiteX6" fmla="*/ 566413 w 1747970"/>
                <a:gd name="connsiteY6" fmla="*/ 188407 h 1171229"/>
                <a:gd name="connsiteX7" fmla="*/ 909313 w 1747970"/>
                <a:gd name="connsiteY7" fmla="*/ 264607 h 1171229"/>
                <a:gd name="connsiteX0" fmla="*/ 564766 w 1775957"/>
                <a:gd name="connsiteY0" fmla="*/ 285773 h 1171235"/>
                <a:gd name="connsiteX1" fmla="*/ 1529967 w 1775957"/>
                <a:gd name="connsiteY1" fmla="*/ 19074 h 1171235"/>
                <a:gd name="connsiteX2" fmla="*/ 1737400 w 1775957"/>
                <a:gd name="connsiteY2" fmla="*/ 726040 h 1171235"/>
                <a:gd name="connsiteX3" fmla="*/ 911900 w 1775957"/>
                <a:gd name="connsiteY3" fmla="*/ 1170541 h 1171235"/>
                <a:gd name="connsiteX4" fmla="*/ 175300 w 1775957"/>
                <a:gd name="connsiteY4" fmla="*/ 814941 h 1171235"/>
                <a:gd name="connsiteX5" fmla="*/ 27132 w 1775957"/>
                <a:gd name="connsiteY5" fmla="*/ 302709 h 1171235"/>
                <a:gd name="connsiteX6" fmla="*/ 594400 w 1775957"/>
                <a:gd name="connsiteY6" fmla="*/ 188407 h 1171235"/>
                <a:gd name="connsiteX7" fmla="*/ 937300 w 1775957"/>
                <a:gd name="connsiteY7" fmla="*/ 264607 h 1171235"/>
                <a:gd name="connsiteX0" fmla="*/ 564336 w 1776729"/>
                <a:gd name="connsiteY0" fmla="*/ 285773 h 1074224"/>
                <a:gd name="connsiteX1" fmla="*/ 1529537 w 1776729"/>
                <a:gd name="connsiteY1" fmla="*/ 19074 h 1074224"/>
                <a:gd name="connsiteX2" fmla="*/ 1736970 w 1776729"/>
                <a:gd name="connsiteY2" fmla="*/ 726040 h 1074224"/>
                <a:gd name="connsiteX3" fmla="*/ 894537 w 1776729"/>
                <a:gd name="connsiteY3" fmla="*/ 1073174 h 1074224"/>
                <a:gd name="connsiteX4" fmla="*/ 174870 w 1776729"/>
                <a:gd name="connsiteY4" fmla="*/ 814941 h 1074224"/>
                <a:gd name="connsiteX5" fmla="*/ 26702 w 1776729"/>
                <a:gd name="connsiteY5" fmla="*/ 302709 h 1074224"/>
                <a:gd name="connsiteX6" fmla="*/ 593970 w 1776729"/>
                <a:gd name="connsiteY6" fmla="*/ 188407 h 1074224"/>
                <a:gd name="connsiteX7" fmla="*/ 936870 w 1776729"/>
                <a:gd name="connsiteY7" fmla="*/ 264607 h 1074224"/>
                <a:gd name="connsiteX0" fmla="*/ 547840 w 1760233"/>
                <a:gd name="connsiteY0" fmla="*/ 285773 h 1074224"/>
                <a:gd name="connsiteX1" fmla="*/ 1513041 w 1760233"/>
                <a:gd name="connsiteY1" fmla="*/ 19074 h 1074224"/>
                <a:gd name="connsiteX2" fmla="*/ 1720474 w 1760233"/>
                <a:gd name="connsiteY2" fmla="*/ 726040 h 1074224"/>
                <a:gd name="connsiteX3" fmla="*/ 878041 w 1760233"/>
                <a:gd name="connsiteY3" fmla="*/ 1073174 h 1074224"/>
                <a:gd name="connsiteX4" fmla="*/ 158374 w 1760233"/>
                <a:gd name="connsiteY4" fmla="*/ 814941 h 1074224"/>
                <a:gd name="connsiteX5" fmla="*/ 10206 w 1760233"/>
                <a:gd name="connsiteY5" fmla="*/ 302709 h 1074224"/>
                <a:gd name="connsiteX6" fmla="*/ 340407 w 1760233"/>
                <a:gd name="connsiteY6" fmla="*/ 124907 h 1074224"/>
                <a:gd name="connsiteX7" fmla="*/ 920374 w 1760233"/>
                <a:gd name="connsiteY7" fmla="*/ 264607 h 1074224"/>
                <a:gd name="connsiteX0" fmla="*/ 547840 w 1776920"/>
                <a:gd name="connsiteY0" fmla="*/ 313192 h 1101643"/>
                <a:gd name="connsiteX1" fmla="*/ 1572308 w 1776920"/>
                <a:gd name="connsiteY1" fmla="*/ 16860 h 1101643"/>
                <a:gd name="connsiteX2" fmla="*/ 1720474 w 1776920"/>
                <a:gd name="connsiteY2" fmla="*/ 753459 h 1101643"/>
                <a:gd name="connsiteX3" fmla="*/ 878041 w 1776920"/>
                <a:gd name="connsiteY3" fmla="*/ 1100593 h 1101643"/>
                <a:gd name="connsiteX4" fmla="*/ 158374 w 1776920"/>
                <a:gd name="connsiteY4" fmla="*/ 842360 h 1101643"/>
                <a:gd name="connsiteX5" fmla="*/ 10206 w 1776920"/>
                <a:gd name="connsiteY5" fmla="*/ 330128 h 1101643"/>
                <a:gd name="connsiteX6" fmla="*/ 340407 w 1776920"/>
                <a:gd name="connsiteY6" fmla="*/ 152326 h 1101643"/>
                <a:gd name="connsiteX7" fmla="*/ 920374 w 1776920"/>
                <a:gd name="connsiteY7" fmla="*/ 292026 h 1101643"/>
                <a:gd name="connsiteX0" fmla="*/ 547840 w 1713982"/>
                <a:gd name="connsiteY0" fmla="*/ 314624 h 1102588"/>
                <a:gd name="connsiteX1" fmla="*/ 1572308 w 1713982"/>
                <a:gd name="connsiteY1" fmla="*/ 18292 h 1102588"/>
                <a:gd name="connsiteX2" fmla="*/ 1631574 w 1713982"/>
                <a:gd name="connsiteY2" fmla="*/ 780291 h 1102588"/>
                <a:gd name="connsiteX3" fmla="*/ 878041 w 1713982"/>
                <a:gd name="connsiteY3" fmla="*/ 1102025 h 1102588"/>
                <a:gd name="connsiteX4" fmla="*/ 158374 w 1713982"/>
                <a:gd name="connsiteY4" fmla="*/ 843792 h 1102588"/>
                <a:gd name="connsiteX5" fmla="*/ 10206 w 1713982"/>
                <a:gd name="connsiteY5" fmla="*/ 331560 h 1102588"/>
                <a:gd name="connsiteX6" fmla="*/ 340407 w 1713982"/>
                <a:gd name="connsiteY6" fmla="*/ 153758 h 1102588"/>
                <a:gd name="connsiteX7" fmla="*/ 920374 w 1713982"/>
                <a:gd name="connsiteY7" fmla="*/ 293458 h 1102588"/>
                <a:gd name="connsiteX0" fmla="*/ 547840 w 1713982"/>
                <a:gd name="connsiteY0" fmla="*/ 314624 h 1102588"/>
                <a:gd name="connsiteX1" fmla="*/ 1572308 w 1713982"/>
                <a:gd name="connsiteY1" fmla="*/ 18292 h 1102588"/>
                <a:gd name="connsiteX2" fmla="*/ 1631574 w 1713982"/>
                <a:gd name="connsiteY2" fmla="*/ 780291 h 1102588"/>
                <a:gd name="connsiteX3" fmla="*/ 878041 w 1713982"/>
                <a:gd name="connsiteY3" fmla="*/ 1102025 h 1102588"/>
                <a:gd name="connsiteX4" fmla="*/ 158374 w 1713982"/>
                <a:gd name="connsiteY4" fmla="*/ 843792 h 1102588"/>
                <a:gd name="connsiteX5" fmla="*/ 10206 w 1713982"/>
                <a:gd name="connsiteY5" fmla="*/ 331560 h 1102588"/>
                <a:gd name="connsiteX6" fmla="*/ 340407 w 1713982"/>
                <a:gd name="connsiteY6" fmla="*/ 153758 h 1102588"/>
                <a:gd name="connsiteX7" fmla="*/ 831474 w 1713982"/>
                <a:gd name="connsiteY7" fmla="*/ 259592 h 1102588"/>
                <a:gd name="connsiteX0" fmla="*/ 647323 w 1708506"/>
                <a:gd name="connsiteY0" fmla="*/ 273179 h 1109826"/>
                <a:gd name="connsiteX1" fmla="*/ 1572308 w 1708506"/>
                <a:gd name="connsiteY1" fmla="*/ 25530 h 1109826"/>
                <a:gd name="connsiteX2" fmla="*/ 1631574 w 1708506"/>
                <a:gd name="connsiteY2" fmla="*/ 787529 h 1109826"/>
                <a:gd name="connsiteX3" fmla="*/ 878041 w 1708506"/>
                <a:gd name="connsiteY3" fmla="*/ 1109263 h 1109826"/>
                <a:gd name="connsiteX4" fmla="*/ 158374 w 1708506"/>
                <a:gd name="connsiteY4" fmla="*/ 851030 h 1109826"/>
                <a:gd name="connsiteX5" fmla="*/ 10206 w 1708506"/>
                <a:gd name="connsiteY5" fmla="*/ 338798 h 1109826"/>
                <a:gd name="connsiteX6" fmla="*/ 340407 w 1708506"/>
                <a:gd name="connsiteY6" fmla="*/ 160996 h 1109826"/>
                <a:gd name="connsiteX7" fmla="*/ 831474 w 1708506"/>
                <a:gd name="connsiteY7" fmla="*/ 266830 h 1109826"/>
                <a:gd name="connsiteX0" fmla="*/ 647323 w 1706122"/>
                <a:gd name="connsiteY0" fmla="*/ 216585 h 1053232"/>
                <a:gd name="connsiteX1" fmla="*/ 1567228 w 1706122"/>
                <a:gd name="connsiteY1" fmla="*/ 34976 h 1053232"/>
                <a:gd name="connsiteX2" fmla="*/ 1631574 w 1706122"/>
                <a:gd name="connsiteY2" fmla="*/ 730935 h 1053232"/>
                <a:gd name="connsiteX3" fmla="*/ 878041 w 1706122"/>
                <a:gd name="connsiteY3" fmla="*/ 1052669 h 1053232"/>
                <a:gd name="connsiteX4" fmla="*/ 158374 w 1706122"/>
                <a:gd name="connsiteY4" fmla="*/ 794436 h 1053232"/>
                <a:gd name="connsiteX5" fmla="*/ 10206 w 1706122"/>
                <a:gd name="connsiteY5" fmla="*/ 282204 h 1053232"/>
                <a:gd name="connsiteX6" fmla="*/ 340407 w 1706122"/>
                <a:gd name="connsiteY6" fmla="*/ 104402 h 1053232"/>
                <a:gd name="connsiteX7" fmla="*/ 831474 w 1706122"/>
                <a:gd name="connsiteY7" fmla="*/ 210236 h 1053232"/>
                <a:gd name="connsiteX0" fmla="*/ 647323 w 1706122"/>
                <a:gd name="connsiteY0" fmla="*/ 216585 h 1053232"/>
                <a:gd name="connsiteX1" fmla="*/ 1567228 w 1706122"/>
                <a:gd name="connsiteY1" fmla="*/ 34976 h 1053232"/>
                <a:gd name="connsiteX2" fmla="*/ 1631574 w 1706122"/>
                <a:gd name="connsiteY2" fmla="*/ 730935 h 1053232"/>
                <a:gd name="connsiteX3" fmla="*/ 878041 w 1706122"/>
                <a:gd name="connsiteY3" fmla="*/ 1052669 h 1053232"/>
                <a:gd name="connsiteX4" fmla="*/ 158374 w 1706122"/>
                <a:gd name="connsiteY4" fmla="*/ 794436 h 1053232"/>
                <a:gd name="connsiteX5" fmla="*/ 10206 w 1706122"/>
                <a:gd name="connsiteY5" fmla="*/ 282204 h 1053232"/>
                <a:gd name="connsiteX6" fmla="*/ 340407 w 1706122"/>
                <a:gd name="connsiteY6" fmla="*/ 104402 h 1053232"/>
                <a:gd name="connsiteX7" fmla="*/ 831474 w 1706122"/>
                <a:gd name="connsiteY7" fmla="*/ 210236 h 1053232"/>
                <a:gd name="connsiteX0" fmla="*/ 647323 w 1706122"/>
                <a:gd name="connsiteY0" fmla="*/ 216585 h 1053232"/>
                <a:gd name="connsiteX1" fmla="*/ 1567228 w 1706122"/>
                <a:gd name="connsiteY1" fmla="*/ 34976 h 1053232"/>
                <a:gd name="connsiteX2" fmla="*/ 1631574 w 1706122"/>
                <a:gd name="connsiteY2" fmla="*/ 730935 h 1053232"/>
                <a:gd name="connsiteX3" fmla="*/ 878041 w 1706122"/>
                <a:gd name="connsiteY3" fmla="*/ 1052669 h 1053232"/>
                <a:gd name="connsiteX4" fmla="*/ 158374 w 1706122"/>
                <a:gd name="connsiteY4" fmla="*/ 794436 h 1053232"/>
                <a:gd name="connsiteX5" fmla="*/ 10206 w 1706122"/>
                <a:gd name="connsiteY5" fmla="*/ 282204 h 1053232"/>
                <a:gd name="connsiteX6" fmla="*/ 340407 w 1706122"/>
                <a:gd name="connsiteY6" fmla="*/ 104402 h 1053232"/>
                <a:gd name="connsiteX7" fmla="*/ 927994 w 1706122"/>
                <a:gd name="connsiteY7" fmla="*/ 261036 h 1053232"/>
                <a:gd name="connsiteX0" fmla="*/ 611763 w 1708005"/>
                <a:gd name="connsiteY0" fmla="*/ 244000 h 1045087"/>
                <a:gd name="connsiteX1" fmla="*/ 1567228 w 1708005"/>
                <a:gd name="connsiteY1" fmla="*/ 26831 h 1045087"/>
                <a:gd name="connsiteX2" fmla="*/ 1631574 w 1708005"/>
                <a:gd name="connsiteY2" fmla="*/ 722790 h 1045087"/>
                <a:gd name="connsiteX3" fmla="*/ 878041 w 1708005"/>
                <a:gd name="connsiteY3" fmla="*/ 1044524 h 1045087"/>
                <a:gd name="connsiteX4" fmla="*/ 158374 w 1708005"/>
                <a:gd name="connsiteY4" fmla="*/ 786291 h 1045087"/>
                <a:gd name="connsiteX5" fmla="*/ 10206 w 1708005"/>
                <a:gd name="connsiteY5" fmla="*/ 274059 h 1045087"/>
                <a:gd name="connsiteX6" fmla="*/ 340407 w 1708005"/>
                <a:gd name="connsiteY6" fmla="*/ 96257 h 1045087"/>
                <a:gd name="connsiteX7" fmla="*/ 927994 w 1708005"/>
                <a:gd name="connsiteY7" fmla="*/ 252891 h 1045087"/>
                <a:gd name="connsiteX0" fmla="*/ 607564 w 1703806"/>
                <a:gd name="connsiteY0" fmla="*/ 244000 h 1069576"/>
                <a:gd name="connsiteX1" fmla="*/ 1563029 w 1703806"/>
                <a:gd name="connsiteY1" fmla="*/ 26831 h 1069576"/>
                <a:gd name="connsiteX2" fmla="*/ 1627375 w 1703806"/>
                <a:gd name="connsiteY2" fmla="*/ 722790 h 1069576"/>
                <a:gd name="connsiteX3" fmla="*/ 873842 w 1703806"/>
                <a:gd name="connsiteY3" fmla="*/ 1044524 h 1069576"/>
                <a:gd name="connsiteX4" fmla="*/ 536868 w 1703806"/>
                <a:gd name="connsiteY4" fmla="*/ 1019126 h 1069576"/>
                <a:gd name="connsiteX5" fmla="*/ 154175 w 1703806"/>
                <a:gd name="connsiteY5" fmla="*/ 786291 h 1069576"/>
                <a:gd name="connsiteX6" fmla="*/ 6007 w 1703806"/>
                <a:gd name="connsiteY6" fmla="*/ 274059 h 1069576"/>
                <a:gd name="connsiteX7" fmla="*/ 336208 w 1703806"/>
                <a:gd name="connsiteY7" fmla="*/ 96257 h 1069576"/>
                <a:gd name="connsiteX8" fmla="*/ 923795 w 1703806"/>
                <a:gd name="connsiteY8" fmla="*/ 252891 h 1069576"/>
                <a:gd name="connsiteX0" fmla="*/ 607564 w 1684954"/>
                <a:gd name="connsiteY0" fmla="*/ 244000 h 1065517"/>
                <a:gd name="connsiteX1" fmla="*/ 1563029 w 1684954"/>
                <a:gd name="connsiteY1" fmla="*/ 26831 h 1065517"/>
                <a:gd name="connsiteX2" fmla="*/ 1627375 w 1684954"/>
                <a:gd name="connsiteY2" fmla="*/ 722790 h 1065517"/>
                <a:gd name="connsiteX3" fmla="*/ 1151547 w 1684954"/>
                <a:gd name="connsiteY3" fmla="*/ 1039445 h 1065517"/>
                <a:gd name="connsiteX4" fmla="*/ 873842 w 1684954"/>
                <a:gd name="connsiteY4" fmla="*/ 1044524 h 1065517"/>
                <a:gd name="connsiteX5" fmla="*/ 536868 w 1684954"/>
                <a:gd name="connsiteY5" fmla="*/ 1019126 h 1065517"/>
                <a:gd name="connsiteX6" fmla="*/ 154175 w 1684954"/>
                <a:gd name="connsiteY6" fmla="*/ 786291 h 1065517"/>
                <a:gd name="connsiteX7" fmla="*/ 6007 w 1684954"/>
                <a:gd name="connsiteY7" fmla="*/ 274059 h 1065517"/>
                <a:gd name="connsiteX8" fmla="*/ 336208 w 1684954"/>
                <a:gd name="connsiteY8" fmla="*/ 96257 h 1065517"/>
                <a:gd name="connsiteX9" fmla="*/ 923795 w 1684954"/>
                <a:gd name="connsiteY9" fmla="*/ 252891 h 1065517"/>
                <a:gd name="connsiteX0" fmla="*/ 608082 w 1685472"/>
                <a:gd name="connsiteY0" fmla="*/ 244000 h 1064462"/>
                <a:gd name="connsiteX1" fmla="*/ 1563547 w 1685472"/>
                <a:gd name="connsiteY1" fmla="*/ 26831 h 1064462"/>
                <a:gd name="connsiteX2" fmla="*/ 1627893 w 1685472"/>
                <a:gd name="connsiteY2" fmla="*/ 722790 h 1064462"/>
                <a:gd name="connsiteX3" fmla="*/ 1152065 w 1685472"/>
                <a:gd name="connsiteY3" fmla="*/ 1039445 h 1064462"/>
                <a:gd name="connsiteX4" fmla="*/ 874360 w 1685472"/>
                <a:gd name="connsiteY4" fmla="*/ 1044524 h 1064462"/>
                <a:gd name="connsiteX5" fmla="*/ 598346 w 1685472"/>
                <a:gd name="connsiteY5" fmla="*/ 1044526 h 1064462"/>
                <a:gd name="connsiteX6" fmla="*/ 154693 w 1685472"/>
                <a:gd name="connsiteY6" fmla="*/ 786291 h 1064462"/>
                <a:gd name="connsiteX7" fmla="*/ 6525 w 1685472"/>
                <a:gd name="connsiteY7" fmla="*/ 274059 h 1064462"/>
                <a:gd name="connsiteX8" fmla="*/ 336726 w 1685472"/>
                <a:gd name="connsiteY8" fmla="*/ 96257 h 1064462"/>
                <a:gd name="connsiteX9" fmla="*/ 924313 w 1685472"/>
                <a:gd name="connsiteY9" fmla="*/ 252891 h 1064462"/>
                <a:gd name="connsiteX0" fmla="*/ 608082 w 1685472"/>
                <a:gd name="connsiteY0" fmla="*/ 244000 h 1064462"/>
                <a:gd name="connsiteX1" fmla="*/ 1563547 w 1685472"/>
                <a:gd name="connsiteY1" fmla="*/ 26831 h 1064462"/>
                <a:gd name="connsiteX2" fmla="*/ 1627893 w 1685472"/>
                <a:gd name="connsiteY2" fmla="*/ 722790 h 1064462"/>
                <a:gd name="connsiteX3" fmla="*/ 1152065 w 1685472"/>
                <a:gd name="connsiteY3" fmla="*/ 1039445 h 1064462"/>
                <a:gd name="connsiteX4" fmla="*/ 874360 w 1685472"/>
                <a:gd name="connsiteY4" fmla="*/ 1044524 h 1064462"/>
                <a:gd name="connsiteX5" fmla="*/ 598346 w 1685472"/>
                <a:gd name="connsiteY5" fmla="*/ 1044526 h 1064462"/>
                <a:gd name="connsiteX6" fmla="*/ 154693 w 1685472"/>
                <a:gd name="connsiteY6" fmla="*/ 786291 h 1064462"/>
                <a:gd name="connsiteX7" fmla="*/ 6525 w 1685472"/>
                <a:gd name="connsiteY7" fmla="*/ 274059 h 1064462"/>
                <a:gd name="connsiteX8" fmla="*/ 336726 w 1685472"/>
                <a:gd name="connsiteY8" fmla="*/ 96257 h 1064462"/>
                <a:gd name="connsiteX9" fmla="*/ 924313 w 1685472"/>
                <a:gd name="connsiteY9" fmla="*/ 252891 h 1064462"/>
                <a:gd name="connsiteX0" fmla="*/ 608082 w 1712066"/>
                <a:gd name="connsiteY0" fmla="*/ 164519 h 984981"/>
                <a:gd name="connsiteX1" fmla="*/ 1609267 w 1712066"/>
                <a:gd name="connsiteY1" fmla="*/ 48950 h 984981"/>
                <a:gd name="connsiteX2" fmla="*/ 1627893 w 1712066"/>
                <a:gd name="connsiteY2" fmla="*/ 643309 h 984981"/>
                <a:gd name="connsiteX3" fmla="*/ 1152065 w 1712066"/>
                <a:gd name="connsiteY3" fmla="*/ 959964 h 984981"/>
                <a:gd name="connsiteX4" fmla="*/ 874360 w 1712066"/>
                <a:gd name="connsiteY4" fmla="*/ 965043 h 984981"/>
                <a:gd name="connsiteX5" fmla="*/ 598346 w 1712066"/>
                <a:gd name="connsiteY5" fmla="*/ 965045 h 984981"/>
                <a:gd name="connsiteX6" fmla="*/ 154693 w 1712066"/>
                <a:gd name="connsiteY6" fmla="*/ 706810 h 984981"/>
                <a:gd name="connsiteX7" fmla="*/ 6525 w 1712066"/>
                <a:gd name="connsiteY7" fmla="*/ 194578 h 984981"/>
                <a:gd name="connsiteX8" fmla="*/ 336726 w 1712066"/>
                <a:gd name="connsiteY8" fmla="*/ 16776 h 984981"/>
                <a:gd name="connsiteX9" fmla="*/ 924313 w 1712066"/>
                <a:gd name="connsiteY9" fmla="*/ 173410 h 984981"/>
                <a:gd name="connsiteX0" fmla="*/ 608082 w 1691858"/>
                <a:gd name="connsiteY0" fmla="*/ 206999 h 1027461"/>
                <a:gd name="connsiteX1" fmla="*/ 1609267 w 1691858"/>
                <a:gd name="connsiteY1" fmla="*/ 91430 h 1027461"/>
                <a:gd name="connsiteX2" fmla="*/ 1627893 w 1691858"/>
                <a:gd name="connsiteY2" fmla="*/ 685789 h 1027461"/>
                <a:gd name="connsiteX3" fmla="*/ 1152065 w 1691858"/>
                <a:gd name="connsiteY3" fmla="*/ 1002444 h 1027461"/>
                <a:gd name="connsiteX4" fmla="*/ 874360 w 1691858"/>
                <a:gd name="connsiteY4" fmla="*/ 1007523 h 1027461"/>
                <a:gd name="connsiteX5" fmla="*/ 598346 w 1691858"/>
                <a:gd name="connsiteY5" fmla="*/ 1007525 h 1027461"/>
                <a:gd name="connsiteX6" fmla="*/ 154693 w 1691858"/>
                <a:gd name="connsiteY6" fmla="*/ 749290 h 1027461"/>
                <a:gd name="connsiteX7" fmla="*/ 6525 w 1691858"/>
                <a:gd name="connsiteY7" fmla="*/ 237058 h 1027461"/>
                <a:gd name="connsiteX8" fmla="*/ 336726 w 1691858"/>
                <a:gd name="connsiteY8" fmla="*/ 59256 h 1027461"/>
                <a:gd name="connsiteX9" fmla="*/ 924313 w 1691858"/>
                <a:gd name="connsiteY9" fmla="*/ 215890 h 1027461"/>
                <a:gd name="connsiteX0" fmla="*/ 689362 w 1706538"/>
                <a:gd name="connsiteY0" fmla="*/ 190851 h 970673"/>
                <a:gd name="connsiteX1" fmla="*/ 1609267 w 1706538"/>
                <a:gd name="connsiteY1" fmla="*/ 34642 h 970673"/>
                <a:gd name="connsiteX2" fmla="*/ 1627893 w 1706538"/>
                <a:gd name="connsiteY2" fmla="*/ 629001 h 970673"/>
                <a:gd name="connsiteX3" fmla="*/ 1152065 w 1706538"/>
                <a:gd name="connsiteY3" fmla="*/ 945656 h 970673"/>
                <a:gd name="connsiteX4" fmla="*/ 874360 w 1706538"/>
                <a:gd name="connsiteY4" fmla="*/ 950735 h 970673"/>
                <a:gd name="connsiteX5" fmla="*/ 598346 w 1706538"/>
                <a:gd name="connsiteY5" fmla="*/ 950737 h 970673"/>
                <a:gd name="connsiteX6" fmla="*/ 154693 w 1706538"/>
                <a:gd name="connsiteY6" fmla="*/ 692502 h 970673"/>
                <a:gd name="connsiteX7" fmla="*/ 6525 w 1706538"/>
                <a:gd name="connsiteY7" fmla="*/ 180270 h 970673"/>
                <a:gd name="connsiteX8" fmla="*/ 336726 w 1706538"/>
                <a:gd name="connsiteY8" fmla="*/ 2468 h 970673"/>
                <a:gd name="connsiteX9" fmla="*/ 924313 w 1706538"/>
                <a:gd name="connsiteY9" fmla="*/ 159102 h 970673"/>
                <a:gd name="connsiteX0" fmla="*/ 719842 w 1704486"/>
                <a:gd name="connsiteY0" fmla="*/ 135064 h 1011406"/>
                <a:gd name="connsiteX1" fmla="*/ 1609267 w 1704486"/>
                <a:gd name="connsiteY1" fmla="*/ 75375 h 1011406"/>
                <a:gd name="connsiteX2" fmla="*/ 1627893 w 1704486"/>
                <a:gd name="connsiteY2" fmla="*/ 669734 h 1011406"/>
                <a:gd name="connsiteX3" fmla="*/ 1152065 w 1704486"/>
                <a:gd name="connsiteY3" fmla="*/ 986389 h 1011406"/>
                <a:gd name="connsiteX4" fmla="*/ 874360 w 1704486"/>
                <a:gd name="connsiteY4" fmla="*/ 991468 h 1011406"/>
                <a:gd name="connsiteX5" fmla="*/ 598346 w 1704486"/>
                <a:gd name="connsiteY5" fmla="*/ 991470 h 1011406"/>
                <a:gd name="connsiteX6" fmla="*/ 154693 w 1704486"/>
                <a:gd name="connsiteY6" fmla="*/ 733235 h 1011406"/>
                <a:gd name="connsiteX7" fmla="*/ 6525 w 1704486"/>
                <a:gd name="connsiteY7" fmla="*/ 221003 h 1011406"/>
                <a:gd name="connsiteX8" fmla="*/ 336726 w 1704486"/>
                <a:gd name="connsiteY8" fmla="*/ 43201 h 1011406"/>
                <a:gd name="connsiteX9" fmla="*/ 924313 w 1704486"/>
                <a:gd name="connsiteY9" fmla="*/ 199835 h 1011406"/>
                <a:gd name="connsiteX0" fmla="*/ 709682 w 1705169"/>
                <a:gd name="connsiteY0" fmla="*/ 126204 h 1022866"/>
                <a:gd name="connsiteX1" fmla="*/ 1609267 w 1705169"/>
                <a:gd name="connsiteY1" fmla="*/ 86835 h 1022866"/>
                <a:gd name="connsiteX2" fmla="*/ 1627893 w 1705169"/>
                <a:gd name="connsiteY2" fmla="*/ 681194 h 1022866"/>
                <a:gd name="connsiteX3" fmla="*/ 1152065 w 1705169"/>
                <a:gd name="connsiteY3" fmla="*/ 997849 h 1022866"/>
                <a:gd name="connsiteX4" fmla="*/ 874360 w 1705169"/>
                <a:gd name="connsiteY4" fmla="*/ 1002928 h 1022866"/>
                <a:gd name="connsiteX5" fmla="*/ 598346 w 1705169"/>
                <a:gd name="connsiteY5" fmla="*/ 1002930 h 1022866"/>
                <a:gd name="connsiteX6" fmla="*/ 154693 w 1705169"/>
                <a:gd name="connsiteY6" fmla="*/ 744695 h 1022866"/>
                <a:gd name="connsiteX7" fmla="*/ 6525 w 1705169"/>
                <a:gd name="connsiteY7" fmla="*/ 232463 h 1022866"/>
                <a:gd name="connsiteX8" fmla="*/ 336726 w 1705169"/>
                <a:gd name="connsiteY8" fmla="*/ 54661 h 1022866"/>
                <a:gd name="connsiteX9" fmla="*/ 924313 w 1705169"/>
                <a:gd name="connsiteY9" fmla="*/ 211295 h 1022866"/>
                <a:gd name="connsiteX0" fmla="*/ 709682 w 1705169"/>
                <a:gd name="connsiteY0" fmla="*/ 126204 h 1022866"/>
                <a:gd name="connsiteX1" fmla="*/ 1609267 w 1705169"/>
                <a:gd name="connsiteY1" fmla="*/ 86835 h 1022866"/>
                <a:gd name="connsiteX2" fmla="*/ 1627893 w 1705169"/>
                <a:gd name="connsiteY2" fmla="*/ 681194 h 1022866"/>
                <a:gd name="connsiteX3" fmla="*/ 1152065 w 1705169"/>
                <a:gd name="connsiteY3" fmla="*/ 997849 h 1022866"/>
                <a:gd name="connsiteX4" fmla="*/ 874360 w 1705169"/>
                <a:gd name="connsiteY4" fmla="*/ 1002928 h 1022866"/>
                <a:gd name="connsiteX5" fmla="*/ 598346 w 1705169"/>
                <a:gd name="connsiteY5" fmla="*/ 1002930 h 1022866"/>
                <a:gd name="connsiteX6" fmla="*/ 154693 w 1705169"/>
                <a:gd name="connsiteY6" fmla="*/ 744695 h 1022866"/>
                <a:gd name="connsiteX7" fmla="*/ 6525 w 1705169"/>
                <a:gd name="connsiteY7" fmla="*/ 232463 h 1022866"/>
                <a:gd name="connsiteX8" fmla="*/ 336726 w 1705169"/>
                <a:gd name="connsiteY8" fmla="*/ 54661 h 1022866"/>
                <a:gd name="connsiteX9" fmla="*/ 937013 w 1705169"/>
                <a:gd name="connsiteY9" fmla="*/ 126629 h 1022866"/>
                <a:gd name="connsiteX0" fmla="*/ 709682 w 1705169"/>
                <a:gd name="connsiteY0" fmla="*/ 126204 h 1022866"/>
                <a:gd name="connsiteX1" fmla="*/ 1609267 w 1705169"/>
                <a:gd name="connsiteY1" fmla="*/ 86835 h 1022866"/>
                <a:gd name="connsiteX2" fmla="*/ 1627893 w 1705169"/>
                <a:gd name="connsiteY2" fmla="*/ 681194 h 1022866"/>
                <a:gd name="connsiteX3" fmla="*/ 1152065 w 1705169"/>
                <a:gd name="connsiteY3" fmla="*/ 997849 h 1022866"/>
                <a:gd name="connsiteX4" fmla="*/ 874360 w 1705169"/>
                <a:gd name="connsiteY4" fmla="*/ 1002928 h 1022866"/>
                <a:gd name="connsiteX5" fmla="*/ 598346 w 1705169"/>
                <a:gd name="connsiteY5" fmla="*/ 1002930 h 1022866"/>
                <a:gd name="connsiteX6" fmla="*/ 154693 w 1705169"/>
                <a:gd name="connsiteY6" fmla="*/ 744695 h 1022866"/>
                <a:gd name="connsiteX7" fmla="*/ 6525 w 1705169"/>
                <a:gd name="connsiteY7" fmla="*/ 232463 h 1022866"/>
                <a:gd name="connsiteX8" fmla="*/ 336726 w 1705169"/>
                <a:gd name="connsiteY8" fmla="*/ 54661 h 1022866"/>
                <a:gd name="connsiteX9" fmla="*/ 826947 w 1705169"/>
                <a:gd name="connsiteY9" fmla="*/ 120279 h 1022866"/>
                <a:gd name="connsiteX0" fmla="*/ 709682 w 1697889"/>
                <a:gd name="connsiteY0" fmla="*/ 79541 h 976203"/>
                <a:gd name="connsiteX1" fmla="*/ 819325 w 1697889"/>
                <a:gd name="connsiteY1" fmla="*/ 56684 h 976203"/>
                <a:gd name="connsiteX2" fmla="*/ 1609267 w 1697889"/>
                <a:gd name="connsiteY2" fmla="*/ 40172 h 976203"/>
                <a:gd name="connsiteX3" fmla="*/ 1627893 w 1697889"/>
                <a:gd name="connsiteY3" fmla="*/ 634531 h 976203"/>
                <a:gd name="connsiteX4" fmla="*/ 1152065 w 1697889"/>
                <a:gd name="connsiteY4" fmla="*/ 951186 h 976203"/>
                <a:gd name="connsiteX5" fmla="*/ 874360 w 1697889"/>
                <a:gd name="connsiteY5" fmla="*/ 956265 h 976203"/>
                <a:gd name="connsiteX6" fmla="*/ 598346 w 1697889"/>
                <a:gd name="connsiteY6" fmla="*/ 956267 h 976203"/>
                <a:gd name="connsiteX7" fmla="*/ 154693 w 1697889"/>
                <a:gd name="connsiteY7" fmla="*/ 698032 h 976203"/>
                <a:gd name="connsiteX8" fmla="*/ 6525 w 1697889"/>
                <a:gd name="connsiteY8" fmla="*/ 185800 h 976203"/>
                <a:gd name="connsiteX9" fmla="*/ 336726 w 1697889"/>
                <a:gd name="connsiteY9" fmla="*/ 7998 h 976203"/>
                <a:gd name="connsiteX10" fmla="*/ 826947 w 1697889"/>
                <a:gd name="connsiteY10" fmla="*/ 73616 h 976203"/>
                <a:gd name="connsiteX0" fmla="*/ 709682 w 1697889"/>
                <a:gd name="connsiteY0" fmla="*/ 79541 h 976203"/>
                <a:gd name="connsiteX1" fmla="*/ 819325 w 1697889"/>
                <a:gd name="connsiteY1" fmla="*/ 56684 h 976203"/>
                <a:gd name="connsiteX2" fmla="*/ 1609267 w 1697889"/>
                <a:gd name="connsiteY2" fmla="*/ 40172 h 976203"/>
                <a:gd name="connsiteX3" fmla="*/ 1627893 w 1697889"/>
                <a:gd name="connsiteY3" fmla="*/ 634531 h 976203"/>
                <a:gd name="connsiteX4" fmla="*/ 1152065 w 1697889"/>
                <a:gd name="connsiteY4" fmla="*/ 951186 h 976203"/>
                <a:gd name="connsiteX5" fmla="*/ 874360 w 1697889"/>
                <a:gd name="connsiteY5" fmla="*/ 956265 h 976203"/>
                <a:gd name="connsiteX6" fmla="*/ 598346 w 1697889"/>
                <a:gd name="connsiteY6" fmla="*/ 956267 h 976203"/>
                <a:gd name="connsiteX7" fmla="*/ 154693 w 1697889"/>
                <a:gd name="connsiteY7" fmla="*/ 698032 h 976203"/>
                <a:gd name="connsiteX8" fmla="*/ 6525 w 1697889"/>
                <a:gd name="connsiteY8" fmla="*/ 185800 h 976203"/>
                <a:gd name="connsiteX9" fmla="*/ 336726 w 1697889"/>
                <a:gd name="connsiteY9" fmla="*/ 7998 h 976203"/>
                <a:gd name="connsiteX10" fmla="*/ 826947 w 1697889"/>
                <a:gd name="connsiteY10" fmla="*/ 73616 h 976203"/>
                <a:gd name="connsiteX0" fmla="*/ 709682 w 1697889"/>
                <a:gd name="connsiteY0" fmla="*/ 87158 h 983820"/>
                <a:gd name="connsiteX1" fmla="*/ 819325 w 1697889"/>
                <a:gd name="connsiteY1" fmla="*/ 64301 h 983820"/>
                <a:gd name="connsiteX2" fmla="*/ 1609267 w 1697889"/>
                <a:gd name="connsiteY2" fmla="*/ 47789 h 983820"/>
                <a:gd name="connsiteX3" fmla="*/ 1627893 w 1697889"/>
                <a:gd name="connsiteY3" fmla="*/ 642148 h 983820"/>
                <a:gd name="connsiteX4" fmla="*/ 1152065 w 1697889"/>
                <a:gd name="connsiteY4" fmla="*/ 958803 h 983820"/>
                <a:gd name="connsiteX5" fmla="*/ 874360 w 1697889"/>
                <a:gd name="connsiteY5" fmla="*/ 963882 h 983820"/>
                <a:gd name="connsiteX6" fmla="*/ 598346 w 1697889"/>
                <a:gd name="connsiteY6" fmla="*/ 963884 h 983820"/>
                <a:gd name="connsiteX7" fmla="*/ 154693 w 1697889"/>
                <a:gd name="connsiteY7" fmla="*/ 705649 h 983820"/>
                <a:gd name="connsiteX8" fmla="*/ 6525 w 1697889"/>
                <a:gd name="connsiteY8" fmla="*/ 193417 h 983820"/>
                <a:gd name="connsiteX9" fmla="*/ 336726 w 1697889"/>
                <a:gd name="connsiteY9" fmla="*/ 15615 h 983820"/>
                <a:gd name="connsiteX10" fmla="*/ 826947 w 1697889"/>
                <a:gd name="connsiteY10" fmla="*/ 81233 h 983820"/>
                <a:gd name="connsiteX0" fmla="*/ 800698 w 1697889"/>
                <a:gd name="connsiteY0" fmla="*/ 76575 h 983820"/>
                <a:gd name="connsiteX1" fmla="*/ 819325 w 1697889"/>
                <a:gd name="connsiteY1" fmla="*/ 64301 h 983820"/>
                <a:gd name="connsiteX2" fmla="*/ 1609267 w 1697889"/>
                <a:gd name="connsiteY2" fmla="*/ 47789 h 983820"/>
                <a:gd name="connsiteX3" fmla="*/ 1627893 w 1697889"/>
                <a:gd name="connsiteY3" fmla="*/ 642148 h 983820"/>
                <a:gd name="connsiteX4" fmla="*/ 1152065 w 1697889"/>
                <a:gd name="connsiteY4" fmla="*/ 958803 h 983820"/>
                <a:gd name="connsiteX5" fmla="*/ 874360 w 1697889"/>
                <a:gd name="connsiteY5" fmla="*/ 963882 h 983820"/>
                <a:gd name="connsiteX6" fmla="*/ 598346 w 1697889"/>
                <a:gd name="connsiteY6" fmla="*/ 963884 h 983820"/>
                <a:gd name="connsiteX7" fmla="*/ 154693 w 1697889"/>
                <a:gd name="connsiteY7" fmla="*/ 705649 h 983820"/>
                <a:gd name="connsiteX8" fmla="*/ 6525 w 1697889"/>
                <a:gd name="connsiteY8" fmla="*/ 193417 h 983820"/>
                <a:gd name="connsiteX9" fmla="*/ 336726 w 1697889"/>
                <a:gd name="connsiteY9" fmla="*/ 15615 h 983820"/>
                <a:gd name="connsiteX10" fmla="*/ 826947 w 1697889"/>
                <a:gd name="connsiteY10" fmla="*/ 81233 h 983820"/>
                <a:gd name="connsiteX0" fmla="*/ 800362 w 1697553"/>
                <a:gd name="connsiteY0" fmla="*/ 109538 h 1016783"/>
                <a:gd name="connsiteX1" fmla="*/ 818989 w 1697553"/>
                <a:gd name="connsiteY1" fmla="*/ 97264 h 1016783"/>
                <a:gd name="connsiteX2" fmla="*/ 1608931 w 1697553"/>
                <a:gd name="connsiteY2" fmla="*/ 80752 h 1016783"/>
                <a:gd name="connsiteX3" fmla="*/ 1627557 w 1697553"/>
                <a:gd name="connsiteY3" fmla="*/ 675111 h 1016783"/>
                <a:gd name="connsiteX4" fmla="*/ 1151729 w 1697553"/>
                <a:gd name="connsiteY4" fmla="*/ 991766 h 1016783"/>
                <a:gd name="connsiteX5" fmla="*/ 874024 w 1697553"/>
                <a:gd name="connsiteY5" fmla="*/ 996845 h 1016783"/>
                <a:gd name="connsiteX6" fmla="*/ 598010 w 1697553"/>
                <a:gd name="connsiteY6" fmla="*/ 996847 h 1016783"/>
                <a:gd name="connsiteX7" fmla="*/ 154357 w 1697553"/>
                <a:gd name="connsiteY7" fmla="*/ 738612 h 1016783"/>
                <a:gd name="connsiteX8" fmla="*/ 6189 w 1697553"/>
                <a:gd name="connsiteY8" fmla="*/ 226380 h 1016783"/>
                <a:gd name="connsiteX9" fmla="*/ 330040 w 1697553"/>
                <a:gd name="connsiteY9" fmla="*/ 2011 h 1016783"/>
                <a:gd name="connsiteX10" fmla="*/ 826611 w 1697553"/>
                <a:gd name="connsiteY10" fmla="*/ 114196 h 1016783"/>
                <a:gd name="connsiteX0" fmla="*/ 800362 w 1680124"/>
                <a:gd name="connsiteY0" fmla="*/ 135080 h 1042325"/>
                <a:gd name="connsiteX1" fmla="*/ 818989 w 1680124"/>
                <a:gd name="connsiteY1" fmla="*/ 122806 h 1042325"/>
                <a:gd name="connsiteX2" fmla="*/ 1577181 w 1680124"/>
                <a:gd name="connsiteY2" fmla="*/ 32211 h 1042325"/>
                <a:gd name="connsiteX3" fmla="*/ 1627557 w 1680124"/>
                <a:gd name="connsiteY3" fmla="*/ 700653 h 1042325"/>
                <a:gd name="connsiteX4" fmla="*/ 1151729 w 1680124"/>
                <a:gd name="connsiteY4" fmla="*/ 1017308 h 1042325"/>
                <a:gd name="connsiteX5" fmla="*/ 874024 w 1680124"/>
                <a:gd name="connsiteY5" fmla="*/ 1022387 h 1042325"/>
                <a:gd name="connsiteX6" fmla="*/ 598010 w 1680124"/>
                <a:gd name="connsiteY6" fmla="*/ 1022389 h 1042325"/>
                <a:gd name="connsiteX7" fmla="*/ 154357 w 1680124"/>
                <a:gd name="connsiteY7" fmla="*/ 764154 h 1042325"/>
                <a:gd name="connsiteX8" fmla="*/ 6189 w 1680124"/>
                <a:gd name="connsiteY8" fmla="*/ 251922 h 1042325"/>
                <a:gd name="connsiteX9" fmla="*/ 330040 w 1680124"/>
                <a:gd name="connsiteY9" fmla="*/ 27553 h 1042325"/>
                <a:gd name="connsiteX10" fmla="*/ 826611 w 1680124"/>
                <a:gd name="connsiteY10" fmla="*/ 139738 h 1042325"/>
                <a:gd name="connsiteX0" fmla="*/ 800362 w 1680124"/>
                <a:gd name="connsiteY0" fmla="*/ 110360 h 1017605"/>
                <a:gd name="connsiteX1" fmla="*/ 818989 w 1680124"/>
                <a:gd name="connsiteY1" fmla="*/ 98086 h 1017605"/>
                <a:gd name="connsiteX2" fmla="*/ 1577181 w 1680124"/>
                <a:gd name="connsiteY2" fmla="*/ 37124 h 1017605"/>
                <a:gd name="connsiteX3" fmla="*/ 1627557 w 1680124"/>
                <a:gd name="connsiteY3" fmla="*/ 675933 h 1017605"/>
                <a:gd name="connsiteX4" fmla="*/ 1151729 w 1680124"/>
                <a:gd name="connsiteY4" fmla="*/ 992588 h 1017605"/>
                <a:gd name="connsiteX5" fmla="*/ 874024 w 1680124"/>
                <a:gd name="connsiteY5" fmla="*/ 997667 h 1017605"/>
                <a:gd name="connsiteX6" fmla="*/ 598010 w 1680124"/>
                <a:gd name="connsiteY6" fmla="*/ 997669 h 1017605"/>
                <a:gd name="connsiteX7" fmla="*/ 154357 w 1680124"/>
                <a:gd name="connsiteY7" fmla="*/ 739434 h 1017605"/>
                <a:gd name="connsiteX8" fmla="*/ 6189 w 1680124"/>
                <a:gd name="connsiteY8" fmla="*/ 227202 h 1017605"/>
                <a:gd name="connsiteX9" fmla="*/ 330040 w 1680124"/>
                <a:gd name="connsiteY9" fmla="*/ 2833 h 1017605"/>
                <a:gd name="connsiteX10" fmla="*/ 826611 w 1680124"/>
                <a:gd name="connsiteY10" fmla="*/ 115018 h 1017605"/>
                <a:gd name="connsiteX0" fmla="*/ 800362 w 1676710"/>
                <a:gd name="connsiteY0" fmla="*/ 110360 h 1017976"/>
                <a:gd name="connsiteX1" fmla="*/ 818989 w 1676710"/>
                <a:gd name="connsiteY1" fmla="*/ 98086 h 1017976"/>
                <a:gd name="connsiteX2" fmla="*/ 1577181 w 1676710"/>
                <a:gd name="connsiteY2" fmla="*/ 37124 h 1017976"/>
                <a:gd name="connsiteX3" fmla="*/ 1627557 w 1676710"/>
                <a:gd name="connsiteY3" fmla="*/ 675933 h 1017976"/>
                <a:gd name="connsiteX4" fmla="*/ 1202529 w 1676710"/>
                <a:gd name="connsiteY4" fmla="*/ 967188 h 1017976"/>
                <a:gd name="connsiteX5" fmla="*/ 874024 w 1676710"/>
                <a:gd name="connsiteY5" fmla="*/ 997667 h 1017976"/>
                <a:gd name="connsiteX6" fmla="*/ 598010 w 1676710"/>
                <a:gd name="connsiteY6" fmla="*/ 997669 h 1017976"/>
                <a:gd name="connsiteX7" fmla="*/ 154357 w 1676710"/>
                <a:gd name="connsiteY7" fmla="*/ 739434 h 1017976"/>
                <a:gd name="connsiteX8" fmla="*/ 6189 w 1676710"/>
                <a:gd name="connsiteY8" fmla="*/ 227202 h 1017976"/>
                <a:gd name="connsiteX9" fmla="*/ 330040 w 1676710"/>
                <a:gd name="connsiteY9" fmla="*/ 2833 h 1017976"/>
                <a:gd name="connsiteX10" fmla="*/ 826611 w 1676710"/>
                <a:gd name="connsiteY10" fmla="*/ 115018 h 1017976"/>
                <a:gd name="connsiteX0" fmla="*/ 800362 w 1676710"/>
                <a:gd name="connsiteY0" fmla="*/ 110360 h 1008631"/>
                <a:gd name="connsiteX1" fmla="*/ 818989 w 1676710"/>
                <a:gd name="connsiteY1" fmla="*/ 98086 h 1008631"/>
                <a:gd name="connsiteX2" fmla="*/ 1577181 w 1676710"/>
                <a:gd name="connsiteY2" fmla="*/ 37124 h 1008631"/>
                <a:gd name="connsiteX3" fmla="*/ 1627557 w 1676710"/>
                <a:gd name="connsiteY3" fmla="*/ 675933 h 1008631"/>
                <a:gd name="connsiteX4" fmla="*/ 1202529 w 1676710"/>
                <a:gd name="connsiteY4" fmla="*/ 967188 h 1008631"/>
                <a:gd name="connsiteX5" fmla="*/ 874024 w 1676710"/>
                <a:gd name="connsiteY5" fmla="*/ 938401 h 1008631"/>
                <a:gd name="connsiteX6" fmla="*/ 598010 w 1676710"/>
                <a:gd name="connsiteY6" fmla="*/ 997669 h 1008631"/>
                <a:gd name="connsiteX7" fmla="*/ 154357 w 1676710"/>
                <a:gd name="connsiteY7" fmla="*/ 739434 h 1008631"/>
                <a:gd name="connsiteX8" fmla="*/ 6189 w 1676710"/>
                <a:gd name="connsiteY8" fmla="*/ 227202 h 1008631"/>
                <a:gd name="connsiteX9" fmla="*/ 330040 w 1676710"/>
                <a:gd name="connsiteY9" fmla="*/ 2833 h 1008631"/>
                <a:gd name="connsiteX10" fmla="*/ 826611 w 1676710"/>
                <a:gd name="connsiteY10" fmla="*/ 115018 h 1008631"/>
                <a:gd name="connsiteX0" fmla="*/ 830893 w 1707241"/>
                <a:gd name="connsiteY0" fmla="*/ 110861 h 1009132"/>
                <a:gd name="connsiteX1" fmla="*/ 849520 w 1707241"/>
                <a:gd name="connsiteY1" fmla="*/ 98587 h 1009132"/>
                <a:gd name="connsiteX2" fmla="*/ 1607712 w 1707241"/>
                <a:gd name="connsiteY2" fmla="*/ 37625 h 1009132"/>
                <a:gd name="connsiteX3" fmla="*/ 1658088 w 1707241"/>
                <a:gd name="connsiteY3" fmla="*/ 676434 h 1009132"/>
                <a:gd name="connsiteX4" fmla="*/ 1233060 w 1707241"/>
                <a:gd name="connsiteY4" fmla="*/ 967689 h 1009132"/>
                <a:gd name="connsiteX5" fmla="*/ 904555 w 1707241"/>
                <a:gd name="connsiteY5" fmla="*/ 938902 h 1009132"/>
                <a:gd name="connsiteX6" fmla="*/ 628541 w 1707241"/>
                <a:gd name="connsiteY6" fmla="*/ 998170 h 1009132"/>
                <a:gd name="connsiteX7" fmla="*/ 184888 w 1707241"/>
                <a:gd name="connsiteY7" fmla="*/ 739935 h 1009132"/>
                <a:gd name="connsiteX8" fmla="*/ 4970 w 1707241"/>
                <a:gd name="connsiteY8" fmla="*/ 265803 h 1009132"/>
                <a:gd name="connsiteX9" fmla="*/ 360571 w 1707241"/>
                <a:gd name="connsiteY9" fmla="*/ 3334 h 1009132"/>
                <a:gd name="connsiteX10" fmla="*/ 857142 w 1707241"/>
                <a:gd name="connsiteY10" fmla="*/ 115519 h 1009132"/>
                <a:gd name="connsiteX0" fmla="*/ 837846 w 1714194"/>
                <a:gd name="connsiteY0" fmla="*/ 110861 h 1009132"/>
                <a:gd name="connsiteX1" fmla="*/ 856473 w 1714194"/>
                <a:gd name="connsiteY1" fmla="*/ 98587 h 1009132"/>
                <a:gd name="connsiteX2" fmla="*/ 1614665 w 1714194"/>
                <a:gd name="connsiteY2" fmla="*/ 37625 h 1009132"/>
                <a:gd name="connsiteX3" fmla="*/ 1665041 w 1714194"/>
                <a:gd name="connsiteY3" fmla="*/ 676434 h 1009132"/>
                <a:gd name="connsiteX4" fmla="*/ 1240013 w 1714194"/>
                <a:gd name="connsiteY4" fmla="*/ 967689 h 1009132"/>
                <a:gd name="connsiteX5" fmla="*/ 911508 w 1714194"/>
                <a:gd name="connsiteY5" fmla="*/ 938902 h 1009132"/>
                <a:gd name="connsiteX6" fmla="*/ 635494 w 1714194"/>
                <a:gd name="connsiteY6" fmla="*/ 998170 h 1009132"/>
                <a:gd name="connsiteX7" fmla="*/ 135961 w 1714194"/>
                <a:gd name="connsiteY7" fmla="*/ 765335 h 1009132"/>
                <a:gd name="connsiteX8" fmla="*/ 11923 w 1714194"/>
                <a:gd name="connsiteY8" fmla="*/ 265803 h 1009132"/>
                <a:gd name="connsiteX9" fmla="*/ 367524 w 1714194"/>
                <a:gd name="connsiteY9" fmla="*/ 3334 h 1009132"/>
                <a:gd name="connsiteX10" fmla="*/ 864095 w 1714194"/>
                <a:gd name="connsiteY10" fmla="*/ 115519 h 1009132"/>
                <a:gd name="connsiteX0" fmla="*/ 837846 w 1708654"/>
                <a:gd name="connsiteY0" fmla="*/ 110861 h 1009132"/>
                <a:gd name="connsiteX1" fmla="*/ 955956 w 1708654"/>
                <a:gd name="connsiteY1" fmla="*/ 164204 h 1009132"/>
                <a:gd name="connsiteX2" fmla="*/ 1614665 w 1708654"/>
                <a:gd name="connsiteY2" fmla="*/ 37625 h 1009132"/>
                <a:gd name="connsiteX3" fmla="*/ 1665041 w 1708654"/>
                <a:gd name="connsiteY3" fmla="*/ 676434 h 1009132"/>
                <a:gd name="connsiteX4" fmla="*/ 1240013 w 1708654"/>
                <a:gd name="connsiteY4" fmla="*/ 967689 h 1009132"/>
                <a:gd name="connsiteX5" fmla="*/ 911508 w 1708654"/>
                <a:gd name="connsiteY5" fmla="*/ 938902 h 1009132"/>
                <a:gd name="connsiteX6" fmla="*/ 635494 w 1708654"/>
                <a:gd name="connsiteY6" fmla="*/ 998170 h 1009132"/>
                <a:gd name="connsiteX7" fmla="*/ 135961 w 1708654"/>
                <a:gd name="connsiteY7" fmla="*/ 765335 h 1009132"/>
                <a:gd name="connsiteX8" fmla="*/ 11923 w 1708654"/>
                <a:gd name="connsiteY8" fmla="*/ 265803 h 1009132"/>
                <a:gd name="connsiteX9" fmla="*/ 367524 w 1708654"/>
                <a:gd name="connsiteY9" fmla="*/ 3334 h 1009132"/>
                <a:gd name="connsiteX10" fmla="*/ 864095 w 1708654"/>
                <a:gd name="connsiteY10" fmla="*/ 115519 h 1009132"/>
                <a:gd name="connsiteX0" fmla="*/ 837846 w 1708654"/>
                <a:gd name="connsiteY0" fmla="*/ 114490 h 1012761"/>
                <a:gd name="connsiteX1" fmla="*/ 955956 w 1708654"/>
                <a:gd name="connsiteY1" fmla="*/ 167833 h 1012761"/>
                <a:gd name="connsiteX2" fmla="*/ 1614665 w 1708654"/>
                <a:gd name="connsiteY2" fmla="*/ 41254 h 1012761"/>
                <a:gd name="connsiteX3" fmla="*/ 1665041 w 1708654"/>
                <a:gd name="connsiteY3" fmla="*/ 680063 h 1012761"/>
                <a:gd name="connsiteX4" fmla="*/ 1240013 w 1708654"/>
                <a:gd name="connsiteY4" fmla="*/ 971318 h 1012761"/>
                <a:gd name="connsiteX5" fmla="*/ 911508 w 1708654"/>
                <a:gd name="connsiteY5" fmla="*/ 942531 h 1012761"/>
                <a:gd name="connsiteX6" fmla="*/ 635494 w 1708654"/>
                <a:gd name="connsiteY6" fmla="*/ 1001799 h 1012761"/>
                <a:gd name="connsiteX7" fmla="*/ 135961 w 1708654"/>
                <a:gd name="connsiteY7" fmla="*/ 768964 h 1012761"/>
                <a:gd name="connsiteX8" fmla="*/ 11923 w 1708654"/>
                <a:gd name="connsiteY8" fmla="*/ 269432 h 1012761"/>
                <a:gd name="connsiteX9" fmla="*/ 367524 w 1708654"/>
                <a:gd name="connsiteY9" fmla="*/ 6963 h 1012761"/>
                <a:gd name="connsiteX10" fmla="*/ 764612 w 1708654"/>
                <a:gd name="connsiteY10" fmla="*/ 76815 h 1012761"/>
                <a:gd name="connsiteX0" fmla="*/ 955956 w 1708654"/>
                <a:gd name="connsiteY0" fmla="*/ 167833 h 1012761"/>
                <a:gd name="connsiteX1" fmla="*/ 1614665 w 1708654"/>
                <a:gd name="connsiteY1" fmla="*/ 41254 h 1012761"/>
                <a:gd name="connsiteX2" fmla="*/ 1665041 w 1708654"/>
                <a:gd name="connsiteY2" fmla="*/ 680063 h 1012761"/>
                <a:gd name="connsiteX3" fmla="*/ 1240013 w 1708654"/>
                <a:gd name="connsiteY3" fmla="*/ 971318 h 1012761"/>
                <a:gd name="connsiteX4" fmla="*/ 911508 w 1708654"/>
                <a:gd name="connsiteY4" fmla="*/ 942531 h 1012761"/>
                <a:gd name="connsiteX5" fmla="*/ 635494 w 1708654"/>
                <a:gd name="connsiteY5" fmla="*/ 1001799 h 1012761"/>
                <a:gd name="connsiteX6" fmla="*/ 135961 w 1708654"/>
                <a:gd name="connsiteY6" fmla="*/ 768964 h 1012761"/>
                <a:gd name="connsiteX7" fmla="*/ 11923 w 1708654"/>
                <a:gd name="connsiteY7" fmla="*/ 269432 h 1012761"/>
                <a:gd name="connsiteX8" fmla="*/ 367524 w 1708654"/>
                <a:gd name="connsiteY8" fmla="*/ 6963 h 1012761"/>
                <a:gd name="connsiteX9" fmla="*/ 764612 w 1708654"/>
                <a:gd name="connsiteY9" fmla="*/ 76815 h 1012761"/>
                <a:gd name="connsiteX0" fmla="*/ 858590 w 1714072"/>
                <a:gd name="connsiteY0" fmla="*/ 100100 h 1012761"/>
                <a:gd name="connsiteX1" fmla="*/ 1614665 w 1714072"/>
                <a:gd name="connsiteY1" fmla="*/ 41254 h 1012761"/>
                <a:gd name="connsiteX2" fmla="*/ 1665041 w 1714072"/>
                <a:gd name="connsiteY2" fmla="*/ 680063 h 1012761"/>
                <a:gd name="connsiteX3" fmla="*/ 1240013 w 1714072"/>
                <a:gd name="connsiteY3" fmla="*/ 971318 h 1012761"/>
                <a:gd name="connsiteX4" fmla="*/ 911508 w 1714072"/>
                <a:gd name="connsiteY4" fmla="*/ 942531 h 1012761"/>
                <a:gd name="connsiteX5" fmla="*/ 635494 w 1714072"/>
                <a:gd name="connsiteY5" fmla="*/ 1001799 h 1012761"/>
                <a:gd name="connsiteX6" fmla="*/ 135961 w 1714072"/>
                <a:gd name="connsiteY6" fmla="*/ 768964 h 1012761"/>
                <a:gd name="connsiteX7" fmla="*/ 11923 w 1714072"/>
                <a:gd name="connsiteY7" fmla="*/ 269432 h 1012761"/>
                <a:gd name="connsiteX8" fmla="*/ 367524 w 1714072"/>
                <a:gd name="connsiteY8" fmla="*/ 6963 h 1012761"/>
                <a:gd name="connsiteX9" fmla="*/ 764612 w 1714072"/>
                <a:gd name="connsiteY9" fmla="*/ 76815 h 1012761"/>
                <a:gd name="connsiteX0" fmla="*/ 858590 w 1714072"/>
                <a:gd name="connsiteY0" fmla="*/ 108567 h 1012761"/>
                <a:gd name="connsiteX1" fmla="*/ 1614665 w 1714072"/>
                <a:gd name="connsiteY1" fmla="*/ 41254 h 1012761"/>
                <a:gd name="connsiteX2" fmla="*/ 1665041 w 1714072"/>
                <a:gd name="connsiteY2" fmla="*/ 680063 h 1012761"/>
                <a:gd name="connsiteX3" fmla="*/ 1240013 w 1714072"/>
                <a:gd name="connsiteY3" fmla="*/ 971318 h 1012761"/>
                <a:gd name="connsiteX4" fmla="*/ 911508 w 1714072"/>
                <a:gd name="connsiteY4" fmla="*/ 942531 h 1012761"/>
                <a:gd name="connsiteX5" fmla="*/ 635494 w 1714072"/>
                <a:gd name="connsiteY5" fmla="*/ 1001799 h 1012761"/>
                <a:gd name="connsiteX6" fmla="*/ 135961 w 1714072"/>
                <a:gd name="connsiteY6" fmla="*/ 768964 h 1012761"/>
                <a:gd name="connsiteX7" fmla="*/ 11923 w 1714072"/>
                <a:gd name="connsiteY7" fmla="*/ 269432 h 1012761"/>
                <a:gd name="connsiteX8" fmla="*/ 367524 w 1714072"/>
                <a:gd name="connsiteY8" fmla="*/ 6963 h 1012761"/>
                <a:gd name="connsiteX9" fmla="*/ 764612 w 1714072"/>
                <a:gd name="connsiteY9" fmla="*/ 76815 h 1012761"/>
                <a:gd name="connsiteX0" fmla="*/ 858590 w 1714072"/>
                <a:gd name="connsiteY0" fmla="*/ 105207 h 1009401"/>
                <a:gd name="connsiteX1" fmla="*/ 1614665 w 1714072"/>
                <a:gd name="connsiteY1" fmla="*/ 37894 h 1009401"/>
                <a:gd name="connsiteX2" fmla="*/ 1665041 w 1714072"/>
                <a:gd name="connsiteY2" fmla="*/ 676703 h 1009401"/>
                <a:gd name="connsiteX3" fmla="*/ 1240013 w 1714072"/>
                <a:gd name="connsiteY3" fmla="*/ 967958 h 1009401"/>
                <a:gd name="connsiteX4" fmla="*/ 911508 w 1714072"/>
                <a:gd name="connsiteY4" fmla="*/ 939171 h 1009401"/>
                <a:gd name="connsiteX5" fmla="*/ 635494 w 1714072"/>
                <a:gd name="connsiteY5" fmla="*/ 998439 h 1009401"/>
                <a:gd name="connsiteX6" fmla="*/ 135961 w 1714072"/>
                <a:gd name="connsiteY6" fmla="*/ 765604 h 1009401"/>
                <a:gd name="connsiteX7" fmla="*/ 11923 w 1714072"/>
                <a:gd name="connsiteY7" fmla="*/ 266072 h 1009401"/>
                <a:gd name="connsiteX8" fmla="*/ 367524 w 1714072"/>
                <a:gd name="connsiteY8" fmla="*/ 3603 h 1009401"/>
                <a:gd name="connsiteX9" fmla="*/ 836579 w 1714072"/>
                <a:gd name="connsiteY9" fmla="*/ 111555 h 1009401"/>
                <a:gd name="connsiteX0" fmla="*/ 858590 w 1707863"/>
                <a:gd name="connsiteY0" fmla="*/ 105207 h 1009401"/>
                <a:gd name="connsiteX1" fmla="*/ 1601965 w 1707863"/>
                <a:gd name="connsiteY1" fmla="*/ 93757 h 1009401"/>
                <a:gd name="connsiteX2" fmla="*/ 1665041 w 1707863"/>
                <a:gd name="connsiteY2" fmla="*/ 676703 h 1009401"/>
                <a:gd name="connsiteX3" fmla="*/ 1240013 w 1707863"/>
                <a:gd name="connsiteY3" fmla="*/ 967958 h 1009401"/>
                <a:gd name="connsiteX4" fmla="*/ 911508 w 1707863"/>
                <a:gd name="connsiteY4" fmla="*/ 939171 h 1009401"/>
                <a:gd name="connsiteX5" fmla="*/ 635494 w 1707863"/>
                <a:gd name="connsiteY5" fmla="*/ 998439 h 1009401"/>
                <a:gd name="connsiteX6" fmla="*/ 135961 w 1707863"/>
                <a:gd name="connsiteY6" fmla="*/ 765604 h 1009401"/>
                <a:gd name="connsiteX7" fmla="*/ 11923 w 1707863"/>
                <a:gd name="connsiteY7" fmla="*/ 266072 h 1009401"/>
                <a:gd name="connsiteX8" fmla="*/ 367524 w 1707863"/>
                <a:gd name="connsiteY8" fmla="*/ 3603 h 1009401"/>
                <a:gd name="connsiteX9" fmla="*/ 836579 w 1707863"/>
                <a:gd name="connsiteY9" fmla="*/ 111555 h 1009401"/>
                <a:gd name="connsiteX0" fmla="*/ 858590 w 1736958"/>
                <a:gd name="connsiteY0" fmla="*/ 105207 h 1009401"/>
                <a:gd name="connsiteX1" fmla="*/ 1601965 w 1736958"/>
                <a:gd name="connsiteY1" fmla="*/ 93757 h 1009401"/>
                <a:gd name="connsiteX2" fmla="*/ 1665041 w 1736958"/>
                <a:gd name="connsiteY2" fmla="*/ 676703 h 1009401"/>
                <a:gd name="connsiteX3" fmla="*/ 1240013 w 1736958"/>
                <a:gd name="connsiteY3" fmla="*/ 967958 h 1009401"/>
                <a:gd name="connsiteX4" fmla="*/ 911508 w 1736958"/>
                <a:gd name="connsiteY4" fmla="*/ 939171 h 1009401"/>
                <a:gd name="connsiteX5" fmla="*/ 635494 w 1736958"/>
                <a:gd name="connsiteY5" fmla="*/ 998439 h 1009401"/>
                <a:gd name="connsiteX6" fmla="*/ 135961 w 1736958"/>
                <a:gd name="connsiteY6" fmla="*/ 765604 h 1009401"/>
                <a:gd name="connsiteX7" fmla="*/ 11923 w 1736958"/>
                <a:gd name="connsiteY7" fmla="*/ 266072 h 1009401"/>
                <a:gd name="connsiteX8" fmla="*/ 367524 w 1736958"/>
                <a:gd name="connsiteY8" fmla="*/ 3603 h 1009401"/>
                <a:gd name="connsiteX9" fmla="*/ 836579 w 1736958"/>
                <a:gd name="connsiteY9" fmla="*/ 111555 h 1009401"/>
                <a:gd name="connsiteX0" fmla="*/ 858590 w 1752761"/>
                <a:gd name="connsiteY0" fmla="*/ 112773 h 1016967"/>
                <a:gd name="connsiteX1" fmla="*/ 1627365 w 1752761"/>
                <a:gd name="connsiteY1" fmla="*/ 78978 h 1016967"/>
                <a:gd name="connsiteX2" fmla="*/ 1665041 w 1752761"/>
                <a:gd name="connsiteY2" fmla="*/ 684269 h 1016967"/>
                <a:gd name="connsiteX3" fmla="*/ 1240013 w 1752761"/>
                <a:gd name="connsiteY3" fmla="*/ 975524 h 1016967"/>
                <a:gd name="connsiteX4" fmla="*/ 911508 w 1752761"/>
                <a:gd name="connsiteY4" fmla="*/ 946737 h 1016967"/>
                <a:gd name="connsiteX5" fmla="*/ 635494 w 1752761"/>
                <a:gd name="connsiteY5" fmla="*/ 1006005 h 1016967"/>
                <a:gd name="connsiteX6" fmla="*/ 135961 w 1752761"/>
                <a:gd name="connsiteY6" fmla="*/ 773170 h 1016967"/>
                <a:gd name="connsiteX7" fmla="*/ 11923 w 1752761"/>
                <a:gd name="connsiteY7" fmla="*/ 273638 h 1016967"/>
                <a:gd name="connsiteX8" fmla="*/ 367524 w 1752761"/>
                <a:gd name="connsiteY8" fmla="*/ 11169 h 1016967"/>
                <a:gd name="connsiteX9" fmla="*/ 836579 w 1752761"/>
                <a:gd name="connsiteY9" fmla="*/ 119121 h 1016967"/>
                <a:gd name="connsiteX0" fmla="*/ 858590 w 1752761"/>
                <a:gd name="connsiteY0" fmla="*/ 112773 h 1019288"/>
                <a:gd name="connsiteX1" fmla="*/ 1627365 w 1752761"/>
                <a:gd name="connsiteY1" fmla="*/ 78978 h 1019288"/>
                <a:gd name="connsiteX2" fmla="*/ 1665041 w 1752761"/>
                <a:gd name="connsiteY2" fmla="*/ 684269 h 1019288"/>
                <a:gd name="connsiteX3" fmla="*/ 1240013 w 1752761"/>
                <a:gd name="connsiteY3" fmla="*/ 975524 h 1019288"/>
                <a:gd name="connsiteX4" fmla="*/ 911508 w 1752761"/>
                <a:gd name="connsiteY4" fmla="*/ 969082 h 1019288"/>
                <a:gd name="connsiteX5" fmla="*/ 635494 w 1752761"/>
                <a:gd name="connsiteY5" fmla="*/ 1006005 h 1019288"/>
                <a:gd name="connsiteX6" fmla="*/ 135961 w 1752761"/>
                <a:gd name="connsiteY6" fmla="*/ 773170 h 1019288"/>
                <a:gd name="connsiteX7" fmla="*/ 11923 w 1752761"/>
                <a:gd name="connsiteY7" fmla="*/ 273638 h 1019288"/>
                <a:gd name="connsiteX8" fmla="*/ 367524 w 1752761"/>
                <a:gd name="connsiteY8" fmla="*/ 11169 h 1019288"/>
                <a:gd name="connsiteX9" fmla="*/ 836579 w 1752761"/>
                <a:gd name="connsiteY9" fmla="*/ 119121 h 101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2761" h="1019288">
                  <a:moveTo>
                    <a:pt x="858590" y="112773"/>
                  </a:moveTo>
                  <a:cubicBezTo>
                    <a:pt x="1010638" y="72345"/>
                    <a:pt x="1412524" y="-98203"/>
                    <a:pt x="1627365" y="78978"/>
                  </a:cubicBezTo>
                  <a:cubicBezTo>
                    <a:pt x="1842206" y="256159"/>
                    <a:pt x="1729600" y="534845"/>
                    <a:pt x="1665041" y="684269"/>
                  </a:cubicBezTo>
                  <a:cubicBezTo>
                    <a:pt x="1600482" y="833693"/>
                    <a:pt x="1365602" y="921902"/>
                    <a:pt x="1240013" y="975524"/>
                  </a:cubicBezTo>
                  <a:cubicBezTo>
                    <a:pt x="1114424" y="1029146"/>
                    <a:pt x="1012261" y="964002"/>
                    <a:pt x="911508" y="969082"/>
                  </a:cubicBezTo>
                  <a:cubicBezTo>
                    <a:pt x="810755" y="974162"/>
                    <a:pt x="755439" y="1049044"/>
                    <a:pt x="635494" y="1006005"/>
                  </a:cubicBezTo>
                  <a:cubicBezTo>
                    <a:pt x="515549" y="993446"/>
                    <a:pt x="239890" y="895231"/>
                    <a:pt x="135961" y="773170"/>
                  </a:cubicBezTo>
                  <a:cubicBezTo>
                    <a:pt x="32033" y="651109"/>
                    <a:pt x="-26671" y="400638"/>
                    <a:pt x="11923" y="273638"/>
                  </a:cubicBezTo>
                  <a:cubicBezTo>
                    <a:pt x="50517" y="146638"/>
                    <a:pt x="230081" y="36922"/>
                    <a:pt x="367524" y="11169"/>
                  </a:cubicBezTo>
                  <a:cubicBezTo>
                    <a:pt x="504967" y="-14584"/>
                    <a:pt x="808357" y="105716"/>
                    <a:pt x="836579" y="119121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4114800" y="1687585"/>
              <a:ext cx="151440" cy="509525"/>
            </a:xfrm>
            <a:custGeom>
              <a:avLst/>
              <a:gdLst>
                <a:gd name="connsiteX0" fmla="*/ 12220 w 151440"/>
                <a:gd name="connsiteY0" fmla="*/ 509525 h 509525"/>
                <a:gd name="connsiteX1" fmla="*/ 12220 w 151440"/>
                <a:gd name="connsiteY1" fmla="*/ 272458 h 509525"/>
                <a:gd name="connsiteX2" fmla="*/ 139220 w 151440"/>
                <a:gd name="connsiteY2" fmla="*/ 22692 h 509525"/>
                <a:gd name="connsiteX3" fmla="*/ 139220 w 151440"/>
                <a:gd name="connsiteY3" fmla="*/ 26925 h 50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440" h="509525">
                  <a:moveTo>
                    <a:pt x="12220" y="509525"/>
                  </a:moveTo>
                  <a:cubicBezTo>
                    <a:pt x="1636" y="431561"/>
                    <a:pt x="-8947" y="353597"/>
                    <a:pt x="12220" y="272458"/>
                  </a:cubicBezTo>
                  <a:cubicBezTo>
                    <a:pt x="33387" y="191319"/>
                    <a:pt x="118053" y="63614"/>
                    <a:pt x="139220" y="22692"/>
                  </a:cubicBezTo>
                  <a:cubicBezTo>
                    <a:pt x="160387" y="-18230"/>
                    <a:pt x="149803" y="4347"/>
                    <a:pt x="139220" y="26925"/>
                  </a:cubicBezTo>
                </a:path>
              </a:pathLst>
            </a:cu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059832" y="1575515"/>
            <a:ext cx="2357473" cy="2076355"/>
            <a:chOff x="3059832" y="1575515"/>
            <a:chExt cx="2357473" cy="2076355"/>
          </a:xfrm>
        </p:grpSpPr>
        <p:cxnSp>
          <p:nvCxnSpPr>
            <p:cNvPr id="14" name="Прямая со стрелкой 13"/>
            <p:cNvCxnSpPr/>
            <p:nvPr/>
          </p:nvCxnSpPr>
          <p:spPr>
            <a:xfrm flipH="1" flipV="1">
              <a:off x="3059832" y="1575515"/>
              <a:ext cx="432046" cy="418741"/>
            </a:xfrm>
            <a:prstGeom prst="straightConnector1">
              <a:avLst/>
            </a:prstGeom>
            <a:ln w="57150">
              <a:solidFill>
                <a:srgbClr val="230C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flipH="1" flipV="1">
              <a:off x="4147406" y="2571750"/>
              <a:ext cx="1133824" cy="952036"/>
            </a:xfrm>
            <a:prstGeom prst="straightConnector1">
              <a:avLst/>
            </a:prstGeom>
            <a:ln w="57150">
              <a:solidFill>
                <a:srgbClr val="230CFA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 flipV="1">
              <a:off x="5057365" y="3331851"/>
              <a:ext cx="1" cy="216000"/>
            </a:xfrm>
            <a:prstGeom prst="straightConnector1">
              <a:avLst/>
            </a:prstGeom>
            <a:ln w="57150">
              <a:solidFill>
                <a:srgbClr val="230CFA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 flipV="1">
              <a:off x="4940926" y="3227832"/>
              <a:ext cx="1" cy="216000"/>
            </a:xfrm>
            <a:prstGeom prst="straightConnector1">
              <a:avLst/>
            </a:prstGeom>
            <a:ln w="57150">
              <a:solidFill>
                <a:srgbClr val="230CFA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flipV="1">
              <a:off x="5209220" y="3435870"/>
              <a:ext cx="1" cy="216000"/>
            </a:xfrm>
            <a:prstGeom prst="straightConnector1">
              <a:avLst/>
            </a:prstGeom>
            <a:ln w="57150">
              <a:solidFill>
                <a:srgbClr val="230CFA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>
              <a:off x="5201305" y="3464454"/>
              <a:ext cx="216000" cy="0"/>
            </a:xfrm>
            <a:prstGeom prst="straightConnector1">
              <a:avLst/>
            </a:prstGeom>
            <a:ln w="57150">
              <a:solidFill>
                <a:srgbClr val="230CFA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>
              <a:off x="5065205" y="3335832"/>
              <a:ext cx="216000" cy="0"/>
            </a:xfrm>
            <a:prstGeom prst="straightConnector1">
              <a:avLst/>
            </a:prstGeom>
            <a:ln w="57150">
              <a:solidFill>
                <a:srgbClr val="230CFA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>
              <a:off x="4921189" y="3219846"/>
              <a:ext cx="216000" cy="0"/>
            </a:xfrm>
            <a:prstGeom prst="straightConnector1">
              <a:avLst/>
            </a:prstGeom>
            <a:ln w="57150">
              <a:solidFill>
                <a:srgbClr val="230CFA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10" descr="zu01"/>
          <p:cNvPicPr>
            <a:picLocks noChangeAspect="1" noChangeArrowheads="1"/>
          </p:cNvPicPr>
          <p:nvPr/>
        </p:nvPicPr>
        <p:blipFill rotWithShape="1">
          <a:blip r:embed="rId12" cstate="screen">
            <a:clrChange>
              <a:clrFrom>
                <a:srgbClr val="F9F2E0"/>
              </a:clrFrom>
              <a:clrTo>
                <a:srgbClr val="F9F2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24728" y="3336697"/>
            <a:ext cx="1530736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5421789" y="3651870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13"/>
              </a:rPr>
              <a:t>Sterilization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BD9058-ACEF-B5E3-AC2B-E4376C01C4F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1153" y="1876"/>
            <a:ext cx="400342" cy="4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5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76213"/>
            <a:ext cx="16557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588125" y="123825"/>
            <a:ext cx="936625" cy="585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6667054" y="429657"/>
            <a:ext cx="219289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it works</a:t>
            </a:r>
            <a:r>
              <a:rPr lang="ru-RU" altLang="ko-K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ko-KR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147462" y="1275606"/>
            <a:ext cx="2393884" cy="2658679"/>
            <a:chOff x="2263009" y="1228712"/>
            <a:chExt cx="2393884" cy="2352826"/>
          </a:xfrm>
        </p:grpSpPr>
        <p:grpSp>
          <p:nvGrpSpPr>
            <p:cNvPr id="4109" name="Group 6"/>
            <p:cNvGrpSpPr>
              <a:grpSpLocks/>
            </p:cNvGrpSpPr>
            <p:nvPr/>
          </p:nvGrpSpPr>
          <p:grpSpPr bwMode="auto">
            <a:xfrm>
              <a:off x="3117053" y="1988742"/>
              <a:ext cx="761997" cy="1592796"/>
              <a:chOff x="2256" y="2275"/>
              <a:chExt cx="480" cy="1338"/>
            </a:xfrm>
          </p:grpSpPr>
          <p:sp>
            <p:nvSpPr>
              <p:cNvPr id="4131" name="Text Box 7"/>
              <p:cNvSpPr txBox="1">
                <a:spLocks noChangeArrowheads="1"/>
              </p:cNvSpPr>
              <p:nvPr/>
            </p:nvSpPr>
            <p:spPr bwMode="auto">
              <a:xfrm>
                <a:off x="2256" y="2275"/>
                <a:ext cx="480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ko-KR" sz="2200" b="1" dirty="0" err="1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altLang="ko-KR" sz="2200" b="1" baseline="-25000" dirty="0" err="1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aq</a:t>
                </a:r>
                <a:endParaRPr lang="en-US" altLang="ko-KR" sz="2200" b="1" baseline="-250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32" name="Text Box 8"/>
              <p:cNvSpPr txBox="1">
                <a:spLocks noChangeArrowheads="1"/>
              </p:cNvSpPr>
              <p:nvPr/>
            </p:nvSpPr>
            <p:spPr bwMode="auto">
              <a:xfrm>
                <a:off x="2256" y="2592"/>
                <a:ext cx="43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b="1" dirty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OH*</a:t>
                </a:r>
              </a:p>
            </p:txBody>
          </p:sp>
          <p:sp>
            <p:nvSpPr>
              <p:cNvPr id="4133" name="Text Box 9"/>
              <p:cNvSpPr txBox="1">
                <a:spLocks noChangeArrowheads="1"/>
              </p:cNvSpPr>
              <p:nvPr/>
            </p:nvSpPr>
            <p:spPr bwMode="auto">
              <a:xfrm>
                <a:off x="2304" y="2832"/>
                <a:ext cx="43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b="1" dirty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H*</a:t>
                </a:r>
              </a:p>
            </p:txBody>
          </p:sp>
          <p:sp>
            <p:nvSpPr>
              <p:cNvPr id="4134" name="Text Box 10"/>
              <p:cNvSpPr txBox="1">
                <a:spLocks noChangeArrowheads="1"/>
              </p:cNvSpPr>
              <p:nvPr/>
            </p:nvSpPr>
            <p:spPr bwMode="auto">
              <a:xfrm>
                <a:off x="2256" y="3072"/>
                <a:ext cx="480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b="1" dirty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altLang="ko-KR" sz="2400" b="1" baseline="-25000" dirty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altLang="ko-KR" b="1" dirty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altLang="ko-KR" sz="2400" b="1" baseline="-25000" dirty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4135" name="Text Box 10"/>
              <p:cNvSpPr txBox="1">
                <a:spLocks noChangeArrowheads="1"/>
              </p:cNvSpPr>
              <p:nvPr/>
            </p:nvSpPr>
            <p:spPr bwMode="auto">
              <a:xfrm>
                <a:off x="2256" y="3303"/>
                <a:ext cx="480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b="1" dirty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altLang="ko-KR" sz="2400" b="1" baseline="-25000" dirty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4111" name="Text Box 3"/>
            <p:cNvSpPr txBox="1">
              <a:spLocks noChangeArrowheads="1"/>
            </p:cNvSpPr>
            <p:nvPr/>
          </p:nvSpPr>
          <p:spPr bwMode="auto">
            <a:xfrm>
              <a:off x="2263009" y="1228712"/>
              <a:ext cx="239388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i="1" dirty="0">
                  <a:latin typeface="Times New Roman" pitchFamily="18" charset="0"/>
                  <a:cs typeface="Times New Roman" pitchFamily="18" charset="0"/>
                </a:rPr>
                <a:t>Active chemical compounds produced by radiolysis of water</a:t>
              </a:r>
              <a:endParaRPr lang="ru-RU" altLang="ko-KR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6952" y="4685666"/>
            <a:ext cx="9050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[6] </a:t>
            </a:r>
            <a:r>
              <a:rPr lang="en-US" sz="1200" dirty="0" err="1"/>
              <a:t>Calado</a:t>
            </a:r>
            <a:r>
              <a:rPr lang="en-US" sz="1200" dirty="0"/>
              <a:t> T., </a:t>
            </a:r>
            <a:r>
              <a:rPr lang="en-US" sz="1200" dirty="0" err="1"/>
              <a:t>Venâncio</a:t>
            </a:r>
            <a:r>
              <a:rPr lang="en-US" sz="1200" dirty="0"/>
              <a:t> A., </a:t>
            </a:r>
            <a:r>
              <a:rPr lang="en-US" sz="1200" dirty="0" err="1"/>
              <a:t>Abrunhosa</a:t>
            </a:r>
            <a:r>
              <a:rPr lang="en-US" sz="1200" dirty="0"/>
              <a:t> L. Irradiation for Mold and Mycotoxin Control: A Review // Comprehensive Reviews in Food Science and Food Safety. – 2014. – DOI: 10.1111/1541-4337.12095</a:t>
            </a:r>
            <a:endParaRPr lang="ru-RU" sz="1200" dirty="0"/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0" y="381050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 bwMode="auto">
          <a:xfrm>
            <a:off x="18386" y="4659982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75688" y="48554"/>
            <a:ext cx="441325" cy="273844"/>
          </a:xfrm>
          <a:ln w="19050"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fld id="{23B0B431-10AD-415D-9791-89AFCDDEF825}" type="slidenum">
              <a:rPr lang="ru-RU" sz="1400" b="1">
                <a:solidFill>
                  <a:schemeClr val="tx1"/>
                </a:solidFill>
              </a:rPr>
              <a:pPr algn="ctr">
                <a:defRPr/>
              </a:pPr>
              <a:t>5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2" name="Rectangle 6"/>
          <p:cNvSpPr>
            <a:spLocks noGrp="1" noChangeArrowheads="1"/>
          </p:cNvSpPr>
          <p:nvPr>
            <p:ph type="title"/>
          </p:nvPr>
        </p:nvSpPr>
        <p:spPr>
          <a:xfrm>
            <a:off x="476138" y="-31781"/>
            <a:ext cx="7920880" cy="412831"/>
          </a:xfrm>
          <a:noFill/>
        </p:spPr>
        <p:txBody>
          <a:bodyPr>
            <a:noAutofit/>
          </a:bodyPr>
          <a:lstStyle/>
          <a:p>
            <a:pPr marL="485809" indent="-485809" algn="l">
              <a:lnSpc>
                <a:spcPct val="120000"/>
              </a:lnSpc>
            </a:pPr>
            <a:r>
              <a:rPr lang="en-US" sz="2000" dirty="0"/>
              <a:t>4. Mechanisms of the impact of ionizing radiation on biological objects</a:t>
            </a:r>
          </a:p>
        </p:txBody>
      </p:sp>
      <p:pic>
        <p:nvPicPr>
          <p:cNvPr id="41" name="Рисунок 4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"/>
          <a:stretch/>
        </p:blipFill>
        <p:spPr bwMode="auto">
          <a:xfrm>
            <a:off x="352289" y="1156823"/>
            <a:ext cx="4480061" cy="33487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Группа 3"/>
          <p:cNvGrpSpPr/>
          <p:nvPr/>
        </p:nvGrpSpPr>
        <p:grpSpPr>
          <a:xfrm>
            <a:off x="214411" y="401154"/>
            <a:ext cx="3205461" cy="673690"/>
            <a:chOff x="214411" y="401154"/>
            <a:chExt cx="3205461" cy="673690"/>
          </a:xfrm>
        </p:grpSpPr>
        <p:sp>
          <p:nvSpPr>
            <p:cNvPr id="51" name="Text Box 3"/>
            <p:cNvSpPr txBox="1">
              <a:spLocks noChangeArrowheads="1"/>
            </p:cNvSpPr>
            <p:nvPr/>
          </p:nvSpPr>
          <p:spPr bwMode="auto">
            <a:xfrm>
              <a:off x="914189" y="524947"/>
              <a:ext cx="25056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Radiolysis of water [6]</a:t>
              </a:r>
              <a:endParaRPr lang="ru-RU" altLang="ko-KR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Стрелка вниз 53"/>
            <p:cNvSpPr/>
            <p:nvPr/>
          </p:nvSpPr>
          <p:spPr bwMode="auto">
            <a:xfrm>
              <a:off x="358878" y="758807"/>
              <a:ext cx="500062" cy="316037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55" name="TextBox 29"/>
            <p:cNvSpPr txBox="1">
              <a:spLocks noChangeArrowheads="1"/>
            </p:cNvSpPr>
            <p:nvPr/>
          </p:nvSpPr>
          <p:spPr bwMode="auto">
            <a:xfrm>
              <a:off x="214411" y="401154"/>
              <a:ext cx="788996" cy="3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ru-RU" i="1" dirty="0">
                  <a:latin typeface="Times New Roman" pitchFamily="18" charset="0"/>
                  <a:cs typeface="Times New Roman" pitchFamily="18" charset="0"/>
                </a:rPr>
                <a:t>e-beam</a:t>
              </a:r>
              <a:endParaRPr lang="ru-RU" altLang="ru-RU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79512" y="1044596"/>
            <a:ext cx="734677" cy="530430"/>
            <a:chOff x="-1229" y="1310516"/>
            <a:chExt cx="734677" cy="530430"/>
          </a:xfrm>
        </p:grpSpPr>
        <p:sp>
          <p:nvSpPr>
            <p:cNvPr id="57" name="Oval 38"/>
            <p:cNvSpPr>
              <a:spLocks noChangeArrowheads="1"/>
            </p:cNvSpPr>
            <p:nvPr/>
          </p:nvSpPr>
          <p:spPr bwMode="auto">
            <a:xfrm>
              <a:off x="74783" y="1383052"/>
              <a:ext cx="579141" cy="45789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15A2E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defTabSz="762000">
                <a:defRPr/>
              </a:pPr>
              <a:r>
                <a:rPr lang="en-US" altLang="ko-KR" sz="1400" b="1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O</a:t>
              </a:r>
            </a:p>
          </p:txBody>
        </p:sp>
        <p:sp>
          <p:nvSpPr>
            <p:cNvPr id="58" name="Oval 39"/>
            <p:cNvSpPr>
              <a:spLocks noChangeArrowheads="1"/>
            </p:cNvSpPr>
            <p:nvPr/>
          </p:nvSpPr>
          <p:spPr bwMode="auto">
            <a:xfrm>
              <a:off x="-1229" y="1310516"/>
              <a:ext cx="289571" cy="231010"/>
            </a:xfrm>
            <a:prstGeom prst="ellipse">
              <a:avLst/>
            </a:prstGeom>
            <a:gradFill rotWithShape="0">
              <a:gsLst>
                <a:gs pos="0">
                  <a:srgbClr val="FF0033">
                    <a:gamma/>
                    <a:tint val="0"/>
                    <a:invGamma/>
                  </a:srgbClr>
                </a:gs>
                <a:gs pos="100000">
                  <a:srgbClr val="FF00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defTabSz="762000">
                <a:defRPr/>
              </a:pPr>
              <a:r>
                <a:rPr lang="en-US" altLang="ko-KR" sz="800" b="1">
                  <a:solidFill>
                    <a:srgbClr val="00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H</a:t>
              </a:r>
            </a:p>
          </p:txBody>
        </p:sp>
        <p:sp>
          <p:nvSpPr>
            <p:cNvPr id="56" name="Oval 37"/>
            <p:cNvSpPr>
              <a:spLocks noChangeArrowheads="1"/>
            </p:cNvSpPr>
            <p:nvPr/>
          </p:nvSpPr>
          <p:spPr bwMode="auto">
            <a:xfrm>
              <a:off x="449142" y="1314641"/>
              <a:ext cx="284306" cy="226885"/>
            </a:xfrm>
            <a:prstGeom prst="ellipse">
              <a:avLst/>
            </a:prstGeom>
            <a:gradFill rotWithShape="0">
              <a:gsLst>
                <a:gs pos="0">
                  <a:srgbClr val="FF0033">
                    <a:gamma/>
                    <a:tint val="0"/>
                    <a:invGamma/>
                  </a:srgbClr>
                </a:gs>
                <a:gs pos="100000">
                  <a:srgbClr val="FF00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defTabSz="762000">
                <a:defRPr/>
              </a:pPr>
              <a:r>
                <a:rPr lang="en-US" altLang="ko-KR" sz="800" b="1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H</a:t>
              </a:r>
            </a:p>
          </p:txBody>
        </p:sp>
      </p:grpSp>
      <p:sp>
        <p:nvSpPr>
          <p:cNvPr id="60" name="Стрелка вниз 59"/>
          <p:cNvSpPr/>
          <p:nvPr/>
        </p:nvSpPr>
        <p:spPr bwMode="auto">
          <a:xfrm rot="16200000">
            <a:off x="5210072" y="1999995"/>
            <a:ext cx="500062" cy="480056"/>
          </a:xfrm>
          <a:prstGeom prst="downArrow">
            <a:avLst/>
          </a:prstGeom>
          <a:solidFill>
            <a:srgbClr val="0070C0"/>
          </a:solidFill>
          <a:ln>
            <a:solidFill>
              <a:srgbClr val="00C4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3098607" y="725023"/>
            <a:ext cx="32348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Water is Life!</a:t>
            </a:r>
            <a:endParaRPr lang="ru-RU" altLang="ko-KR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BDD95F-E648-2E69-F638-1B3FC0E26D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153" y="1876"/>
            <a:ext cx="400342" cy="4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0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" grpId="0"/>
      <p:bldP spid="60" grpId="0" animBg="1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6686298" y="1947869"/>
            <a:ext cx="2350198" cy="2053503"/>
            <a:chOff x="5868144" y="1089367"/>
            <a:chExt cx="3275856" cy="2865032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1089367"/>
              <a:ext cx="2987824" cy="2815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5868144" y="3471304"/>
              <a:ext cx="761228" cy="483095"/>
            </a:xfrm>
            <a:prstGeom prst="rect">
              <a:avLst/>
            </a:prstGeom>
          </p:spPr>
          <p:txBody>
            <a:bodyPr wrap="square" lIns="129549" tIns="64774" rIns="129549" bIns="64774">
              <a:spAutoFit/>
            </a:bodyPr>
            <a:lstStyle/>
            <a:p>
              <a:pPr algn="ctr"/>
              <a:r>
                <a:rPr lang="en-US" sz="1400" dirty="0"/>
                <a:t>[9]</a:t>
              </a:r>
              <a:endParaRPr lang="ru-RU" sz="1400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677819" y="1303591"/>
              <a:ext cx="576064" cy="346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29549" tIns="64774" rIns="129549" bIns="64774">
              <a:spAutoFit/>
            </a:bodyPr>
            <a:lstStyle/>
            <a:p>
              <a:pPr algn="ctr"/>
              <a:r>
                <a:rPr lang="en-US" sz="1400" dirty="0"/>
                <a:t> </a:t>
              </a:r>
              <a:endParaRPr lang="ru-RU" sz="1400" dirty="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7945EF1-EBD9-916D-86BB-AE20100686EC}"/>
              </a:ext>
            </a:extLst>
          </p:cNvPr>
          <p:cNvGrpSpPr/>
          <p:nvPr/>
        </p:nvGrpSpPr>
        <p:grpSpPr>
          <a:xfrm>
            <a:off x="3929347" y="1347614"/>
            <a:ext cx="2756300" cy="2535790"/>
            <a:chOff x="3929347" y="1347614"/>
            <a:chExt cx="2756300" cy="253579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FDEF55D-3102-5770-2D46-ED1CD06393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793"/>
            <a:stretch/>
          </p:blipFill>
          <p:spPr>
            <a:xfrm>
              <a:off x="4113518" y="1347614"/>
              <a:ext cx="2572129" cy="2508791"/>
            </a:xfrm>
            <a:prstGeom prst="rect">
              <a:avLst/>
            </a:prstGeom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9EAEA4CA-3830-48BA-700F-28B4E5F8227C}"/>
                </a:ext>
              </a:extLst>
            </p:cNvPr>
            <p:cNvSpPr/>
            <p:nvPr/>
          </p:nvSpPr>
          <p:spPr>
            <a:xfrm>
              <a:off x="3929347" y="3537147"/>
              <a:ext cx="546128" cy="346257"/>
            </a:xfrm>
            <a:prstGeom prst="rect">
              <a:avLst/>
            </a:prstGeom>
          </p:spPr>
          <p:txBody>
            <a:bodyPr wrap="square" lIns="129549" tIns="64774" rIns="129549" bIns="64774">
              <a:spAutoFit/>
            </a:bodyPr>
            <a:lstStyle/>
            <a:p>
              <a:pPr algn="ctr"/>
              <a:r>
                <a:rPr lang="en-US" sz="1400" dirty="0"/>
                <a:t>[8]</a:t>
              </a:r>
              <a:endParaRPr lang="ru-RU" sz="1400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08041032-C36A-8C86-36CD-B17F751DF3A9}"/>
                </a:ext>
              </a:extLst>
            </p:cNvPr>
            <p:cNvSpPr/>
            <p:nvPr/>
          </p:nvSpPr>
          <p:spPr>
            <a:xfrm>
              <a:off x="4520428" y="2349592"/>
              <a:ext cx="1096376" cy="346257"/>
            </a:xfrm>
            <a:prstGeom prst="rect">
              <a:avLst/>
            </a:prstGeom>
          </p:spPr>
          <p:txBody>
            <a:bodyPr wrap="square" lIns="129549" tIns="64774" rIns="129549" bIns="64774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</a:rPr>
                <a:t>in water</a:t>
              </a:r>
              <a:endParaRPr lang="ru-RU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C8C58C1-279D-418C-12D3-17C26D0741A6}"/>
              </a:ext>
            </a:extLst>
          </p:cNvPr>
          <p:cNvGrpSpPr/>
          <p:nvPr/>
        </p:nvGrpSpPr>
        <p:grpSpPr>
          <a:xfrm>
            <a:off x="4773144" y="366646"/>
            <a:ext cx="4319553" cy="1542628"/>
            <a:chOff x="4773144" y="342414"/>
            <a:chExt cx="4319553" cy="1542628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4773144" y="342414"/>
              <a:ext cx="4303708" cy="1542628"/>
              <a:chOff x="4773144" y="381050"/>
              <a:chExt cx="4303708" cy="1542628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4773144" y="529288"/>
                <a:ext cx="1296144" cy="684811"/>
              </a:xfrm>
              <a:prstGeom prst="rect">
                <a:avLst/>
              </a:prstGeom>
            </p:spPr>
            <p:txBody>
              <a:bodyPr wrap="square" lIns="129549" tIns="64774" rIns="129549" bIns="64774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230CFA"/>
                    </a:solidFill>
                  </a:rPr>
                  <a:t>Grain structure</a:t>
                </a:r>
                <a:endParaRPr lang="ru-RU" dirty="0">
                  <a:solidFill>
                    <a:srgbClr val="230CFA"/>
                  </a:solidFill>
                </a:endParaRPr>
              </a:p>
            </p:txBody>
          </p:sp>
          <p:pic>
            <p:nvPicPr>
              <p:cNvPr id="39" name="Picture 3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696" r="41249" b="1536"/>
              <a:stretch/>
            </p:blipFill>
            <p:spPr bwMode="auto">
              <a:xfrm flipH="1" flipV="1">
                <a:off x="7201844" y="381050"/>
                <a:ext cx="1875008" cy="15426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3" name="Прямоугольник 52"/>
              <p:cNvSpPr/>
              <p:nvPr/>
            </p:nvSpPr>
            <p:spPr>
              <a:xfrm>
                <a:off x="6804249" y="411510"/>
                <a:ext cx="1132556" cy="2084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r"/>
                <a:r>
                  <a:rPr lang="en-US" sz="1100" dirty="0">
                    <a:solidFill>
                      <a:srgbClr val="230CFA"/>
                    </a:solidFill>
                  </a:rPr>
                  <a:t>Hull; Fiber</a:t>
                </a:r>
                <a:endParaRPr lang="ru-RU" sz="1100" dirty="0">
                  <a:solidFill>
                    <a:srgbClr val="230CFA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6405107" y="597306"/>
                <a:ext cx="1217608" cy="3761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r"/>
                <a:r>
                  <a:rPr lang="en-US" sz="1100" dirty="0" err="1">
                    <a:solidFill>
                      <a:srgbClr val="230CFA"/>
                    </a:solidFill>
                  </a:rPr>
                  <a:t>Aleurone</a:t>
                </a:r>
                <a:r>
                  <a:rPr lang="en-US" sz="1100" dirty="0">
                    <a:solidFill>
                      <a:srgbClr val="230CFA"/>
                    </a:solidFill>
                  </a:rPr>
                  <a:t> Layer (Bran);</a:t>
                </a:r>
              </a:p>
              <a:p>
                <a:pPr algn="r"/>
                <a:r>
                  <a:rPr lang="en-US" sz="1100" dirty="0">
                    <a:solidFill>
                      <a:srgbClr val="230CFA"/>
                    </a:solidFill>
                  </a:rPr>
                  <a:t>Protein and Fiber</a:t>
                </a:r>
                <a:endParaRPr lang="ru-RU" sz="1100" dirty="0">
                  <a:solidFill>
                    <a:srgbClr val="230CFA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6237971" y="964903"/>
                <a:ext cx="1132556" cy="24919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r"/>
                <a:r>
                  <a:rPr lang="en-US" sz="1100" dirty="0">
                    <a:solidFill>
                      <a:srgbClr val="230CFA"/>
                    </a:solidFill>
                  </a:rPr>
                  <a:t>Endosperm; Starch</a:t>
                </a:r>
                <a:endParaRPr lang="ru-RU" sz="1100" dirty="0">
                  <a:solidFill>
                    <a:srgbClr val="230CFA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6069288" y="1276854"/>
                <a:ext cx="1132556" cy="2719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r"/>
                <a:r>
                  <a:rPr lang="en-US" sz="1100" dirty="0">
                    <a:solidFill>
                      <a:srgbClr val="230CFA"/>
                    </a:solidFill>
                  </a:rPr>
                  <a:t>Germ (Embryo);</a:t>
                </a:r>
              </a:p>
              <a:p>
                <a:pPr algn="r"/>
                <a:r>
                  <a:rPr lang="en-US" sz="1100" dirty="0">
                    <a:solidFill>
                      <a:srgbClr val="230CFA"/>
                    </a:solidFill>
                  </a:rPr>
                  <a:t>Protein and Lipid</a:t>
                </a:r>
                <a:endParaRPr lang="ru-RU" sz="1100" dirty="0">
                  <a:solidFill>
                    <a:srgbClr val="230CFA"/>
                  </a:solidFill>
                </a:endParaRPr>
              </a:p>
            </p:txBody>
          </p:sp>
        </p:grp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9BB0109E-DF80-2C54-948A-FE7E21349068}"/>
                </a:ext>
              </a:extLst>
            </p:cNvPr>
            <p:cNvCxnSpPr/>
            <p:nvPr/>
          </p:nvCxnSpPr>
          <p:spPr>
            <a:xfrm flipV="1">
              <a:off x="8367332" y="1262323"/>
              <a:ext cx="679834" cy="56318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11990E86-BC55-91F1-5BEC-3090DDF33FC7}"/>
                </a:ext>
              </a:extLst>
            </p:cNvPr>
            <p:cNvSpPr/>
            <p:nvPr/>
          </p:nvSpPr>
          <p:spPr>
            <a:xfrm rot="19219305">
              <a:off x="8340294" y="1496891"/>
              <a:ext cx="752403" cy="346257"/>
            </a:xfrm>
            <a:prstGeom prst="rect">
              <a:avLst/>
            </a:prstGeom>
          </p:spPr>
          <p:txBody>
            <a:bodyPr wrap="square" lIns="129549" tIns="64774" rIns="129549" bIns="64774">
              <a:spAutoFit/>
            </a:bodyPr>
            <a:lstStyle/>
            <a:p>
              <a:pPr algn="ctr"/>
              <a:r>
                <a:rPr lang="ru-RU" sz="1400" dirty="0"/>
                <a:t>2 </a:t>
              </a:r>
              <a:r>
                <a:rPr lang="en-US" sz="1400" dirty="0"/>
                <a:t>mm</a:t>
              </a:r>
              <a:endParaRPr lang="ru-RU" sz="1400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6952" y="3952714"/>
            <a:ext cx="9050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[7] Jeong M.A., Jeong R.D. Applications of ionizing radiation for the control of postharvest diseases in fresh produce: recent advances // Plant Pathology. – 2018. – DOI: 10.1111/ppa.12739.</a:t>
            </a:r>
            <a:endParaRPr lang="ru-RU" sz="1200" dirty="0"/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0" y="381050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75688" y="48554"/>
            <a:ext cx="441325" cy="273844"/>
          </a:xfrm>
          <a:ln w="19050"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fld id="{23B0B431-10AD-415D-9791-89AFCDDEF825}" type="slidenum">
              <a:rPr lang="ru-RU" sz="1400" b="1">
                <a:solidFill>
                  <a:schemeClr val="tx1"/>
                </a:solidFill>
              </a:rPr>
              <a:pPr algn="ctr">
                <a:defRPr/>
              </a:pPr>
              <a:t>6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2" name="Rectangle 6"/>
          <p:cNvSpPr>
            <a:spLocks noGrp="1" noChangeArrowheads="1"/>
          </p:cNvSpPr>
          <p:nvPr>
            <p:ph type="title"/>
          </p:nvPr>
        </p:nvSpPr>
        <p:spPr>
          <a:xfrm>
            <a:off x="476138" y="-31781"/>
            <a:ext cx="7920880" cy="412831"/>
          </a:xfrm>
          <a:noFill/>
        </p:spPr>
        <p:txBody>
          <a:bodyPr>
            <a:noAutofit/>
          </a:bodyPr>
          <a:lstStyle/>
          <a:p>
            <a:pPr marL="485809" indent="-485809" algn="l">
              <a:lnSpc>
                <a:spcPct val="120000"/>
              </a:lnSpc>
            </a:pPr>
            <a:r>
              <a:rPr lang="en-US" sz="2000" dirty="0"/>
              <a:t>5. Some practical use features of electron beams for disinfection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5496" y="514922"/>
            <a:ext cx="4032448" cy="3247608"/>
            <a:chOff x="35496" y="514921"/>
            <a:chExt cx="4472530" cy="3655680"/>
          </a:xfrm>
        </p:grpSpPr>
        <p:pic>
          <p:nvPicPr>
            <p:cNvPr id="46" name="Рисунок 45" descr="Details are in the caption following the image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514921"/>
              <a:ext cx="4472530" cy="35689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" name="Прямоугольник 48"/>
            <p:cNvSpPr/>
            <p:nvPr/>
          </p:nvSpPr>
          <p:spPr>
            <a:xfrm>
              <a:off x="2483768" y="3780836"/>
              <a:ext cx="576064" cy="389765"/>
            </a:xfrm>
            <a:prstGeom prst="rect">
              <a:avLst/>
            </a:prstGeom>
          </p:spPr>
          <p:txBody>
            <a:bodyPr wrap="square" lIns="129549" tIns="64774" rIns="129549" bIns="64774">
              <a:spAutoFit/>
            </a:bodyPr>
            <a:lstStyle/>
            <a:p>
              <a:pPr algn="ctr"/>
              <a:r>
                <a:rPr lang="en-US" sz="1400" dirty="0"/>
                <a:t>[7]</a:t>
              </a:r>
              <a:endParaRPr lang="ru-RU" sz="1400" dirty="0"/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57960" y="4659982"/>
            <a:ext cx="9050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[9] I.S. </a:t>
            </a:r>
            <a:r>
              <a:rPr lang="en-US" sz="1200" dirty="0" err="1"/>
              <a:t>Egorov</a:t>
            </a:r>
            <a:r>
              <a:rPr lang="en-US" sz="1200" dirty="0"/>
              <a:t>, A.A. et. al, Influence of the Kinetic Energy Spectrum of Pulsed Beam Electrons on the Effective Absorbed Dose Distribution Over the Target Depth, Russian Physics Journal. 63 (2020) 36–40. doi:10.1007/s11182-020-02166-5. </a:t>
            </a:r>
            <a:endParaRPr lang="ru-RU" sz="1200" dirty="0"/>
          </a:p>
        </p:txBody>
      </p:sp>
      <p:cxnSp>
        <p:nvCxnSpPr>
          <p:cNvPr id="47" name="Прямая соединительная линия 46"/>
          <p:cNvCxnSpPr/>
          <p:nvPr/>
        </p:nvCxnSpPr>
        <p:spPr bwMode="auto">
          <a:xfrm>
            <a:off x="-10756" y="3939902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4E6657-D1F2-FEAB-F4D1-C135A5F70488}"/>
              </a:ext>
            </a:extLst>
          </p:cNvPr>
          <p:cNvSpPr/>
          <p:nvPr/>
        </p:nvSpPr>
        <p:spPr>
          <a:xfrm>
            <a:off x="66469" y="4318240"/>
            <a:ext cx="9050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[8] D. Dance, S. </a:t>
            </a:r>
            <a:r>
              <a:rPr lang="en-US" sz="1200" dirty="0" err="1"/>
              <a:t>Christofides</a:t>
            </a:r>
            <a:r>
              <a:rPr lang="en-US" sz="1200" dirty="0"/>
              <a:t>, M. Maidment I.M. Diagnostic Radiology Physics: A handbook for teachers and students // IAEA. 2014. 710 p.</a:t>
            </a:r>
            <a:endParaRPr lang="ru-RU" sz="1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76328C-B154-DD3D-0736-A566B6418C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153" y="1876"/>
            <a:ext cx="400342" cy="4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Grp="1" noChangeArrowheads="1"/>
          </p:cNvSpPr>
          <p:nvPr>
            <p:ph type="title"/>
          </p:nvPr>
        </p:nvSpPr>
        <p:spPr>
          <a:xfrm>
            <a:off x="395286" y="16141"/>
            <a:ext cx="8634105" cy="412831"/>
          </a:xfrm>
          <a:noFill/>
        </p:spPr>
        <p:txBody>
          <a:bodyPr/>
          <a:lstStyle/>
          <a:p>
            <a:pPr marL="485809" indent="-485809" algn="l">
              <a:spcBef>
                <a:spcPts val="850"/>
              </a:spcBef>
              <a:spcAft>
                <a:spcPts val="850"/>
              </a:spcAft>
            </a:pPr>
            <a:r>
              <a:rPr lang="en-US" sz="1800" dirty="0">
                <a:solidFill>
                  <a:prstClr val="black"/>
                </a:solidFill>
              </a:rPr>
              <a:t>6. Depth dose distribution for electron beam of </a:t>
            </a:r>
            <a:r>
              <a:rPr lang="en-US" sz="1800" dirty="0" err="1">
                <a:solidFill>
                  <a:prstClr val="black"/>
                </a:solidFill>
              </a:rPr>
              <a:t>monoenergetic</a:t>
            </a:r>
            <a:r>
              <a:rPr lang="en-US" sz="1800" dirty="0">
                <a:solidFill>
                  <a:prstClr val="black"/>
                </a:solidFill>
              </a:rPr>
              <a:t> and composite spectra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07286" y="428970"/>
            <a:ext cx="432362" cy="407812"/>
          </a:xfrm>
          <a:prstGeom prst="rect">
            <a:avLst/>
          </a:prstGeom>
        </p:spPr>
        <p:txBody>
          <a:bodyPr wrap="square" lIns="129549" tIns="64774" rIns="129549" bIns="64774">
            <a:spAutoFit/>
          </a:bodyPr>
          <a:lstStyle/>
          <a:p>
            <a:pPr eaLnBrk="1" hangingPunct="1"/>
            <a:r>
              <a:rPr lang="ru-RU" altLang="ru-RU" dirty="0">
                <a:solidFill>
                  <a:schemeClr val="bg1"/>
                </a:solidFill>
              </a:rPr>
              <a:t>А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>
            <a:off x="0" y="411510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99824" y="3090750"/>
            <a:ext cx="4616194" cy="777144"/>
          </a:xfrm>
          <a:prstGeom prst="rect">
            <a:avLst/>
          </a:prstGeom>
        </p:spPr>
        <p:txBody>
          <a:bodyPr wrap="square" lIns="129549" tIns="64774" rIns="129549" bIns="64774">
            <a:spAutoFit/>
          </a:bodyPr>
          <a:lstStyle/>
          <a:p>
            <a:r>
              <a:rPr lang="en-US" sz="1400" b="1" dirty="0"/>
              <a:t>Typical (idealized) depth dose distribution </a:t>
            </a:r>
            <a:r>
              <a:rPr lang="en-US" sz="1400" dirty="0"/>
              <a:t>for a monoenergetic electron beam in a homogeneous material with a low atomic number.</a:t>
            </a:r>
            <a:endParaRPr lang="ru-RU" sz="1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6" r="2409"/>
          <a:stretch/>
        </p:blipFill>
        <p:spPr bwMode="auto">
          <a:xfrm>
            <a:off x="316" y="786494"/>
            <a:ext cx="4715702" cy="231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0"/>
          <a:stretch/>
        </p:blipFill>
        <p:spPr bwMode="auto">
          <a:xfrm>
            <a:off x="4927555" y="1203598"/>
            <a:ext cx="3892917" cy="265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16" y="3899828"/>
            <a:ext cx="9144000" cy="1054143"/>
          </a:xfrm>
          <a:prstGeom prst="rect">
            <a:avLst/>
          </a:prstGeom>
        </p:spPr>
        <p:txBody>
          <a:bodyPr wrap="square" lIns="129549" tIns="64774" rIns="129549" bIns="64774">
            <a:spAutoFit/>
          </a:bodyPr>
          <a:lstStyle/>
          <a:p>
            <a:pPr algn="l"/>
            <a:r>
              <a:rPr lang="en-US" sz="1200" dirty="0"/>
              <a:t>[10] </a:t>
            </a:r>
            <a:r>
              <a:rPr lang="en-US" sz="1200" b="0" i="0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ISO/ASTM 51431:</a:t>
            </a:r>
            <a:r>
              <a:rPr lang="en-US" sz="1200" b="1" i="0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2005 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Standard Practice for Dosimetry in Electron Beam and X-Ray (Bremsstrahlung) Irradiation Facilities for Food Processing</a:t>
            </a:r>
            <a:endParaRPr lang="ru-RU" sz="12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200" dirty="0"/>
              <a:t>[11] A. </a:t>
            </a:r>
            <a:r>
              <a:rPr lang="en-US" sz="1200" dirty="0" err="1"/>
              <a:t>Poloskov</a:t>
            </a:r>
            <a:r>
              <a:rPr lang="en-US" sz="1200" dirty="0"/>
              <a:t>, M. </a:t>
            </a:r>
            <a:r>
              <a:rPr lang="en-US" sz="1200" dirty="0" err="1"/>
              <a:t>Serebrennikov</a:t>
            </a:r>
            <a:r>
              <a:rPr lang="en-US" sz="1200" dirty="0"/>
              <a:t>, A. </a:t>
            </a:r>
            <a:r>
              <a:rPr lang="en-US" sz="1200" dirty="0" err="1"/>
              <a:t>Isemberlinova</a:t>
            </a:r>
            <a:r>
              <a:rPr lang="en-US" sz="1200" dirty="0"/>
              <a:t>, I. </a:t>
            </a:r>
            <a:r>
              <a:rPr lang="en-US" sz="1200" dirty="0" err="1"/>
              <a:t>Egorov</a:t>
            </a:r>
            <a:r>
              <a:rPr lang="en-US" sz="1200" dirty="0"/>
              <a:t>, Energy depth distribution of pulsed electron beam with wide electron kinetic energy spectrum for an aluminum target, Journal of Physics: Conference Series. 1393 (2019) 012115. doi:10.1088/1742-6596/1393/1/012115.</a:t>
            </a:r>
            <a:endParaRPr lang="ru-RU" sz="1200" dirty="0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75688" y="48554"/>
            <a:ext cx="441325" cy="273844"/>
          </a:xfrm>
          <a:ln w="19050"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fld id="{23B0B431-10AD-415D-9791-89AFCDDEF825}" type="slidenum">
              <a:rPr lang="ru-RU" sz="1400" b="1">
                <a:solidFill>
                  <a:schemeClr val="tx1"/>
                </a:solidFill>
              </a:rPr>
              <a:pPr algn="ctr">
                <a:defRPr/>
              </a:pPr>
              <a:t>7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 bwMode="auto">
          <a:xfrm>
            <a:off x="18386" y="3899828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927555" y="483518"/>
            <a:ext cx="4090425" cy="777144"/>
          </a:xfrm>
          <a:prstGeom prst="rect">
            <a:avLst/>
          </a:prstGeom>
          <a:noFill/>
        </p:spPr>
        <p:txBody>
          <a:bodyPr wrap="square" lIns="129549" tIns="64774" rIns="129549" bIns="64774">
            <a:spAutoFit/>
          </a:bodyPr>
          <a:lstStyle/>
          <a:p>
            <a:r>
              <a:rPr lang="en-GB" sz="1400" b="1" dirty="0"/>
              <a:t>Absorbed Dose, </a:t>
            </a:r>
            <a:r>
              <a:rPr lang="en-GB" sz="1400" dirty="0"/>
              <a:t>beam energy and electron numbers distribution </a:t>
            </a:r>
            <a:r>
              <a:rPr lang="en-US" sz="1400" dirty="0"/>
              <a:t>over the of </a:t>
            </a:r>
            <a:r>
              <a:rPr lang="en-GB" sz="1400" dirty="0"/>
              <a:t>depth aluminium target for pulsed ASTRA-M electron accelerator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458570" y="514680"/>
            <a:ext cx="2105318" cy="377034"/>
          </a:xfrm>
          <a:prstGeom prst="rect">
            <a:avLst/>
          </a:prstGeom>
          <a:noFill/>
        </p:spPr>
        <p:txBody>
          <a:bodyPr wrap="square" lIns="129549" tIns="64774" rIns="129549" bIns="64774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Physics matter!!!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3118C1-9A63-959A-010E-CCFA71F681D9}"/>
              </a:ext>
            </a:extLst>
          </p:cNvPr>
          <p:cNvSpPr/>
          <p:nvPr/>
        </p:nvSpPr>
        <p:spPr>
          <a:xfrm>
            <a:off x="4216446" y="2767023"/>
            <a:ext cx="556001" cy="346257"/>
          </a:xfrm>
          <a:prstGeom prst="rect">
            <a:avLst/>
          </a:prstGeom>
        </p:spPr>
        <p:txBody>
          <a:bodyPr wrap="square" lIns="129549" tIns="64774" rIns="129549" bIns="64774">
            <a:spAutoFit/>
          </a:bodyPr>
          <a:lstStyle/>
          <a:p>
            <a:pPr algn="ctr"/>
            <a:r>
              <a:rPr lang="en-US" sz="1400" dirty="0"/>
              <a:t>[10]</a:t>
            </a:r>
            <a:endParaRPr lang="ru-RU" sz="1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9EB0B4A-AAA5-E0C2-913D-2727941B237F}"/>
              </a:ext>
            </a:extLst>
          </p:cNvPr>
          <p:cNvSpPr/>
          <p:nvPr/>
        </p:nvSpPr>
        <p:spPr>
          <a:xfrm>
            <a:off x="8544241" y="3446003"/>
            <a:ext cx="556001" cy="346257"/>
          </a:xfrm>
          <a:prstGeom prst="rect">
            <a:avLst/>
          </a:prstGeom>
        </p:spPr>
        <p:txBody>
          <a:bodyPr wrap="square" lIns="129549" tIns="64774" rIns="129549" bIns="64774">
            <a:spAutoFit/>
          </a:bodyPr>
          <a:lstStyle/>
          <a:p>
            <a:pPr algn="ctr"/>
            <a:r>
              <a:rPr lang="en-US" sz="1400" dirty="0"/>
              <a:t>[11]</a:t>
            </a:r>
            <a:endParaRPr lang="ru-RU" sz="1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9C6D40-4DB0-AE32-EAF8-5C8F1D955B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153" y="1876"/>
            <a:ext cx="400342" cy="4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9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16141"/>
            <a:ext cx="7776864" cy="412831"/>
          </a:xfrm>
          <a:noFill/>
        </p:spPr>
        <p:txBody>
          <a:bodyPr>
            <a:normAutofit fontScale="90000"/>
          </a:bodyPr>
          <a:lstStyle/>
          <a:p>
            <a:pPr marL="485809" indent="-485809" algn="l">
              <a:lnSpc>
                <a:spcPct val="120000"/>
              </a:lnSpc>
            </a:pPr>
            <a:r>
              <a:rPr lang="en-US" sz="2000" dirty="0"/>
              <a:t>7. What kind of accelerators in use?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07286" y="428970"/>
            <a:ext cx="432362" cy="407812"/>
          </a:xfrm>
          <a:prstGeom prst="rect">
            <a:avLst/>
          </a:prstGeom>
        </p:spPr>
        <p:txBody>
          <a:bodyPr wrap="square" lIns="129549" tIns="64774" rIns="129549" bIns="64774">
            <a:spAutoFit/>
          </a:bodyPr>
          <a:lstStyle/>
          <a:p>
            <a:pPr eaLnBrk="1" hangingPunct="1"/>
            <a:r>
              <a:rPr lang="ru-RU" altLang="ru-RU" dirty="0">
                <a:solidFill>
                  <a:schemeClr val="bg1"/>
                </a:solidFill>
              </a:rPr>
              <a:t>А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>
            <a:off x="0" y="381050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 bwMode="auto">
          <a:xfrm>
            <a:off x="5623467" y="3579862"/>
            <a:ext cx="3438258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541865" y="483518"/>
            <a:ext cx="3543213" cy="684811"/>
          </a:xfrm>
          <a:prstGeom prst="rect">
            <a:avLst/>
          </a:prstGeom>
        </p:spPr>
        <p:txBody>
          <a:bodyPr wrap="square" lIns="129549" tIns="64774" rIns="129549" bIns="64774">
            <a:spAutoFit/>
          </a:bodyPr>
          <a:lstStyle/>
          <a:p>
            <a:pPr algn="r"/>
            <a:r>
              <a:rPr lang="en-US" dirty="0"/>
              <a:t>Radiation processing technologies applied in industry.</a:t>
            </a:r>
            <a:endParaRPr lang="ru-RU" baseline="30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23467" y="3795886"/>
            <a:ext cx="3520535" cy="992587"/>
          </a:xfrm>
          <a:prstGeom prst="rect">
            <a:avLst/>
          </a:prstGeom>
        </p:spPr>
        <p:txBody>
          <a:bodyPr wrap="square" lIns="129549" tIns="64774" rIns="129549" bIns="64774">
            <a:spAutoFit/>
          </a:bodyPr>
          <a:lstStyle/>
          <a:p>
            <a:r>
              <a:rPr lang="en-US" sz="1400" dirty="0"/>
              <a:t>[12] Zbigniew </a:t>
            </a:r>
            <a:r>
              <a:rPr lang="en-US" sz="1400" dirty="0" err="1"/>
              <a:t>Zimek</a:t>
            </a:r>
            <a:r>
              <a:rPr lang="en-US" sz="1400" dirty="0"/>
              <a:t>, Electron accelerators for environmental protection, RAPORTY </a:t>
            </a:r>
            <a:r>
              <a:rPr lang="en-US" sz="1400" dirty="0" err="1"/>
              <a:t>IChTJ</a:t>
            </a:r>
            <a:r>
              <a:rPr lang="en-US" sz="1400" dirty="0"/>
              <a:t>. SERIA B </a:t>
            </a:r>
            <a:r>
              <a:rPr lang="en-US" sz="1400" dirty="0" err="1"/>
              <a:t>nr</a:t>
            </a:r>
            <a:r>
              <a:rPr lang="en-US" sz="1400" dirty="0"/>
              <a:t> 8/98, (1998).</a:t>
            </a:r>
            <a:r>
              <a:rPr lang="en-US" sz="1400" b="1" dirty="0">
                <a:hlinkClick r:id="rId3"/>
              </a:rPr>
              <a:t> BOOK!</a:t>
            </a:r>
            <a:endParaRPr lang="ru-RU" sz="1400" dirty="0"/>
          </a:p>
        </p:txBody>
      </p:sp>
      <p:sp>
        <p:nvSpPr>
          <p:cNvPr id="4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75688" y="48554"/>
            <a:ext cx="441325" cy="273844"/>
          </a:xfrm>
          <a:ln w="19050"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fld id="{23B0B431-10AD-415D-9791-89AFCDDEF825}" type="slidenum">
              <a:rPr lang="ru-RU" sz="1400" b="1">
                <a:solidFill>
                  <a:schemeClr val="tx1"/>
                </a:solidFill>
              </a:rPr>
              <a:pPr algn="ctr">
                <a:defRPr/>
              </a:pPr>
              <a:t>8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0" y="428970"/>
            <a:ext cx="53244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21790" y="829972"/>
            <a:ext cx="1702554" cy="94969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224344" y="1466572"/>
            <a:ext cx="3919656" cy="1326012"/>
          </a:xfrm>
          <a:prstGeom prst="rect">
            <a:avLst/>
          </a:prstGeom>
        </p:spPr>
        <p:txBody>
          <a:bodyPr wrap="square" lIns="129549" tIns="64774" rIns="129549" bIns="64774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b="1" u="sng" dirty="0">
                <a:solidFill>
                  <a:schemeClr val="tx2"/>
                </a:solidFill>
              </a:rPr>
              <a:t>Highlights</a:t>
            </a:r>
            <a:r>
              <a:rPr lang="en-US" dirty="0">
                <a:solidFill>
                  <a:schemeClr val="tx2"/>
                </a:solidFill>
              </a:rPr>
              <a:t>:</a:t>
            </a:r>
          </a:p>
          <a:p>
            <a:pPr marL="285750" indent="-2857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Industry needs average power;</a:t>
            </a:r>
          </a:p>
          <a:p>
            <a:pPr marL="285750" indent="-2857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KeV follows application;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A6BE65-B72A-FCA6-7EE4-D27D268DAF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153" y="1876"/>
            <a:ext cx="400342" cy="4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9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0076" t="17515" r="43912" b="50001"/>
          <a:stretch/>
        </p:blipFill>
        <p:spPr>
          <a:xfrm>
            <a:off x="867427" y="518116"/>
            <a:ext cx="2984493" cy="15716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1920" y="483518"/>
            <a:ext cx="518457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b="1" dirty="0"/>
              <a:t>Mobile treatment plant WESENITZ II </a:t>
            </a:r>
          </a:p>
          <a:p>
            <a:pPr algn="r"/>
            <a:r>
              <a:rPr lang="en-US" dirty="0"/>
              <a:t>• Governmental funded development project </a:t>
            </a:r>
          </a:p>
          <a:p>
            <a:pPr algn="r"/>
            <a:r>
              <a:rPr lang="en-US" dirty="0"/>
              <a:t>• 2 line emitting sources, </a:t>
            </a:r>
            <a:r>
              <a:rPr lang="en-US" b="1" dirty="0"/>
              <a:t>145 kV </a:t>
            </a:r>
          </a:p>
          <a:p>
            <a:pPr algn="r"/>
            <a:r>
              <a:rPr lang="en-US" dirty="0"/>
              <a:t>• Continuous treatment on air </a:t>
            </a:r>
          </a:p>
          <a:p>
            <a:pPr algn="r"/>
            <a:r>
              <a:rPr lang="en-US" dirty="0"/>
              <a:t>• Throughput: 30 t/h</a:t>
            </a:r>
          </a:p>
          <a:p>
            <a:pPr algn="r"/>
            <a:r>
              <a:rPr lang="en-US" dirty="0"/>
              <a:t>• 1997 -1999 </a:t>
            </a:r>
          </a:p>
          <a:p>
            <a:pPr algn="r"/>
            <a:endParaRPr lang="ru-RU" sz="1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6"/>
          <p:cNvSpPr txBox="1">
            <a:spLocks/>
          </p:cNvSpPr>
          <p:nvPr/>
        </p:nvSpPr>
        <p:spPr bwMode="auto">
          <a:xfrm>
            <a:off x="8572224" y="0"/>
            <a:ext cx="571776" cy="34326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defTabSz="816430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47745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95491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943237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59098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238728" algn="l" defTabSz="1295491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886474" algn="l" defTabSz="1295491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534220" algn="l" defTabSz="1295491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5181965" algn="l" defTabSz="1295491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AD5DC6B-794A-4F35-B948-DA611C2250EF}" type="slidenum">
              <a:rPr lang="ru-RU" sz="1700" b="1" smtClean="0"/>
              <a:pPr algn="ctr">
                <a:defRPr/>
              </a:pPr>
              <a:t>9</a:t>
            </a:fld>
            <a:endParaRPr lang="ru-RU" sz="1700" b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0" y="411510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-1321"/>
            <a:ext cx="8554744" cy="412831"/>
          </a:xfrm>
          <a:noFill/>
        </p:spPr>
        <p:txBody>
          <a:bodyPr/>
          <a:lstStyle/>
          <a:p>
            <a:pPr algn="l"/>
            <a:r>
              <a:rPr lang="en-US" sz="2000" dirty="0"/>
              <a:t>8. Examples. Food processing. Seed treatment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0" y="4083918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5496" y="4083918"/>
            <a:ext cx="87505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[13] Electron treatment of seed. Presentation of </a:t>
            </a:r>
            <a:r>
              <a:rPr lang="en-US" sz="1600" dirty="0" err="1"/>
              <a:t>Fraunhofer</a:t>
            </a:r>
            <a:r>
              <a:rPr lang="en-US" sz="1600" dirty="0"/>
              <a:t> Institute for Organic Electronics, Electron Beam and Plasma Technology FEP Dresden, Germany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https://indico.cern.ch/event/364085/contributions/1779838/attachments/724493/994340/2015_04_-_EuCARD_II_Seed.pdf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6" y="2242710"/>
            <a:ext cx="6559644" cy="174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886724A-AC7C-A6C7-0EA0-34053EA0F9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153" y="1876"/>
            <a:ext cx="400342" cy="4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080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19031</TotalTime>
  <Words>1362</Words>
  <Application>Microsoft Office PowerPoint</Application>
  <PresentationFormat>Экран (16:9)</PresentationFormat>
  <Paragraphs>156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Arial</vt:lpstr>
      <vt:lpstr>Calibri</vt:lpstr>
      <vt:lpstr>Candara</vt:lpstr>
      <vt:lpstr>open sans</vt:lpstr>
      <vt:lpstr>Times New Roman</vt:lpstr>
      <vt:lpstr>Wingdings</vt:lpstr>
      <vt:lpstr>Тема Office</vt:lpstr>
      <vt:lpstr>Аспекты практического использования электронных пучков низких энергий (до 10 МэВ) R&amp;D Laboratory for Pulse-Beam, Electric Discharge and Plasma Technologies School of Advanced Manufacturing Technologies Tomsk Polytechnic University</vt:lpstr>
      <vt:lpstr>1. What is electron beam irradiation? Why we study it?</vt:lpstr>
      <vt:lpstr>2. EB application doses</vt:lpstr>
      <vt:lpstr>3. Electron beam application trends</vt:lpstr>
      <vt:lpstr>4. Mechanisms of the impact of ionizing radiation on biological objects</vt:lpstr>
      <vt:lpstr>5. Some practical use features of electron beams for disinfection</vt:lpstr>
      <vt:lpstr>6. Depth dose distribution for electron beam of monoenergetic and composite spectra</vt:lpstr>
      <vt:lpstr>7. What kind of accelerators in use?</vt:lpstr>
      <vt:lpstr>8. Examples. Food processing. Seed treatment</vt:lpstr>
      <vt:lpstr>Презентация PowerPoint</vt:lpstr>
      <vt:lpstr>9. Worldwide standards</vt:lpstr>
      <vt:lpstr>5. Conclusion</vt:lpstr>
      <vt:lpstr>Аспекты практического использования электронных пучков низких энергий (до 10 МэВ) R&amp;D Laboratory for Pulse-Beam, Electric Discharge and Plasma Technologies School of Advanced Manufacturing Technologies Tomsk Polytechnic University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Рейтинги</dc:title>
  <dc:creator>solo</dc:creator>
  <cp:lastModifiedBy>Ivan Egorov</cp:lastModifiedBy>
  <cp:revision>1805</cp:revision>
  <cp:lastPrinted>2016-05-17T05:12:43Z</cp:lastPrinted>
  <dcterms:created xsi:type="dcterms:W3CDTF">2015-01-20T03:13:47Z</dcterms:created>
  <dcterms:modified xsi:type="dcterms:W3CDTF">2023-07-05T06:31:31Z</dcterms:modified>
</cp:coreProperties>
</file>