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41" r:id="rId2"/>
    <p:sldId id="336" r:id="rId3"/>
    <p:sldId id="340" r:id="rId4"/>
    <p:sldId id="351" r:id="rId5"/>
    <p:sldId id="319" r:id="rId6"/>
    <p:sldId id="346" r:id="rId7"/>
    <p:sldId id="353" r:id="rId8"/>
    <p:sldId id="323" r:id="rId9"/>
    <p:sldId id="347" r:id="rId10"/>
    <p:sldId id="335" r:id="rId11"/>
    <p:sldId id="338" r:id="rId12"/>
    <p:sldId id="339" r:id="rId13"/>
    <p:sldId id="349" r:id="rId14"/>
    <p:sldId id="325" r:id="rId15"/>
    <p:sldId id="326" r:id="rId16"/>
    <p:sldId id="327" r:id="rId17"/>
    <p:sldId id="354" r:id="rId18"/>
    <p:sldId id="355" r:id="rId19"/>
    <p:sldId id="322" r:id="rId20"/>
  </p:sldIdLst>
  <p:sldSz cx="9144000" cy="6858000" type="screen4x3"/>
  <p:notesSz cx="6797675" cy="9872663"/>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7E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82" autoAdjust="0"/>
    <p:restoredTop sz="94660"/>
  </p:normalViewPr>
  <p:slideViewPr>
    <p:cSldViewPr>
      <p:cViewPr varScale="1">
        <p:scale>
          <a:sx n="71" d="100"/>
          <a:sy n="71" d="100"/>
        </p:scale>
        <p:origin x="1190"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FCC3930-CEE9-2174-65FC-F76454171950}"/>
              </a:ext>
            </a:extLst>
          </p:cNvPr>
          <p:cNvSpPr>
            <a:spLocks noGrp="1"/>
          </p:cNvSpPr>
          <p:nvPr>
            <p:ph type="hdr" sz="quarter"/>
          </p:nvPr>
        </p:nvSpPr>
        <p:spPr>
          <a:xfrm>
            <a:off x="0" y="0"/>
            <a:ext cx="2946400" cy="493713"/>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ru-RU"/>
          </a:p>
        </p:txBody>
      </p:sp>
      <p:sp>
        <p:nvSpPr>
          <p:cNvPr id="3" name="Date Placeholder 2">
            <a:extLst>
              <a:ext uri="{FF2B5EF4-FFF2-40B4-BE49-F238E27FC236}">
                <a16:creationId xmlns:a16="http://schemas.microsoft.com/office/drawing/2014/main" id="{8ECED2B2-28AC-0BD9-8FE9-CE1610BB33E4}"/>
              </a:ext>
            </a:extLst>
          </p:cNvPr>
          <p:cNvSpPr>
            <a:spLocks noGrp="1"/>
          </p:cNvSpPr>
          <p:nvPr>
            <p:ph type="dt" idx="1"/>
          </p:nvPr>
        </p:nvSpPr>
        <p:spPr>
          <a:xfrm>
            <a:off x="3849688" y="0"/>
            <a:ext cx="2946400" cy="493713"/>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C2017C2-E48A-4738-A6EB-29BC8D377BD9}" type="datetimeFigureOut">
              <a:rPr lang="ru-RU"/>
              <a:pPr>
                <a:defRPr/>
              </a:pPr>
              <a:t>04.09.2023</a:t>
            </a:fld>
            <a:endParaRPr lang="ru-RU"/>
          </a:p>
        </p:txBody>
      </p:sp>
      <p:sp>
        <p:nvSpPr>
          <p:cNvPr id="4" name="Slide Image Placeholder 3">
            <a:extLst>
              <a:ext uri="{FF2B5EF4-FFF2-40B4-BE49-F238E27FC236}">
                <a16:creationId xmlns:a16="http://schemas.microsoft.com/office/drawing/2014/main" id="{714F45BD-D3AA-8FC3-70D8-07F89A10C4FD}"/>
              </a:ext>
            </a:extLst>
          </p:cNvPr>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Notes Placeholder 4">
            <a:extLst>
              <a:ext uri="{FF2B5EF4-FFF2-40B4-BE49-F238E27FC236}">
                <a16:creationId xmlns:a16="http://schemas.microsoft.com/office/drawing/2014/main" id="{2D60B92B-32C4-B45A-45DC-CB97BAA8BE85}"/>
              </a:ext>
            </a:extLst>
          </p:cNvPr>
          <p:cNvSpPr>
            <a:spLocks noGrp="1"/>
          </p:cNvSpPr>
          <p:nvPr>
            <p:ph type="body" sz="quarter" idx="3"/>
          </p:nvPr>
        </p:nvSpPr>
        <p:spPr>
          <a:xfrm>
            <a:off x="679450" y="4689475"/>
            <a:ext cx="5438775" cy="444341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ru-RU" noProof="0"/>
          </a:p>
        </p:txBody>
      </p:sp>
      <p:sp>
        <p:nvSpPr>
          <p:cNvPr id="6" name="Footer Placeholder 5">
            <a:extLst>
              <a:ext uri="{FF2B5EF4-FFF2-40B4-BE49-F238E27FC236}">
                <a16:creationId xmlns:a16="http://schemas.microsoft.com/office/drawing/2014/main" id="{0C07FF36-0B32-B95F-A48C-98A93F89EE7C}"/>
              </a:ext>
            </a:extLst>
          </p:cNvPr>
          <p:cNvSpPr>
            <a:spLocks noGrp="1"/>
          </p:cNvSpPr>
          <p:nvPr>
            <p:ph type="ftr" sz="quarter" idx="4"/>
          </p:nvPr>
        </p:nvSpPr>
        <p:spPr>
          <a:xfrm>
            <a:off x="0" y="9377363"/>
            <a:ext cx="2946400" cy="49371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ru-RU"/>
          </a:p>
        </p:txBody>
      </p:sp>
      <p:sp>
        <p:nvSpPr>
          <p:cNvPr id="7" name="Slide Number Placeholder 6">
            <a:extLst>
              <a:ext uri="{FF2B5EF4-FFF2-40B4-BE49-F238E27FC236}">
                <a16:creationId xmlns:a16="http://schemas.microsoft.com/office/drawing/2014/main" id="{3A7C2C52-7521-844F-08DE-1C61772069B1}"/>
              </a:ext>
            </a:extLst>
          </p:cNvPr>
          <p:cNvSpPr>
            <a:spLocks noGrp="1"/>
          </p:cNvSpPr>
          <p:nvPr>
            <p:ph type="sldNum" sz="quarter" idx="5"/>
          </p:nvPr>
        </p:nvSpPr>
        <p:spPr>
          <a:xfrm>
            <a:off x="3849688" y="9377363"/>
            <a:ext cx="2946400"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3BD0E249-8C07-4687-A841-B23C3E4E133A}"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a:extLst>
              <a:ext uri="{FF2B5EF4-FFF2-40B4-BE49-F238E27FC236}">
                <a16:creationId xmlns:a16="http://schemas.microsoft.com/office/drawing/2014/main" id="{8AE528AD-DACA-F13F-BAF5-9A18B667ED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Заметки 2">
            <a:extLst>
              <a:ext uri="{FF2B5EF4-FFF2-40B4-BE49-F238E27FC236}">
                <a16:creationId xmlns:a16="http://schemas.microsoft.com/office/drawing/2014/main" id="{EC4BD91D-03E6-A948-EC7A-36A95AB223D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
        <p:nvSpPr>
          <p:cNvPr id="10244" name="Номер слайда 3">
            <a:extLst>
              <a:ext uri="{FF2B5EF4-FFF2-40B4-BE49-F238E27FC236}">
                <a16:creationId xmlns:a16="http://schemas.microsoft.com/office/drawing/2014/main" id="{618DE764-E593-BF8E-356D-3E77B8CE83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8443564-4E4A-4224-8676-FC0B5AB9FBCA}" type="slidenum">
              <a:rPr lang="ru-RU" altLang="ru-RU" smtClean="0">
                <a:latin typeface="Calibri" panose="020F0502020204030204" pitchFamily="34" charset="0"/>
              </a:rPr>
              <a:pPr/>
              <a:t>7</a:t>
            </a:fld>
            <a:endParaRPr lang="ru-RU" altLang="ru-RU">
              <a:latin typeface="Calibri" panose="020F0502020204030204" pitchFamily="34" charset="0"/>
            </a:endParaRPr>
          </a:p>
        </p:txBody>
      </p:sp>
    </p:spTree>
    <p:extLst>
      <p:ext uri="{BB962C8B-B14F-4D97-AF65-F5344CB8AC3E}">
        <p14:creationId xmlns:p14="http://schemas.microsoft.com/office/powerpoint/2010/main" val="21038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3BD0E249-8C07-4687-A841-B23C3E4E133A}" type="slidenum">
              <a:rPr lang="ru-RU" altLang="ru-RU" smtClean="0"/>
              <a:pPr>
                <a:defRPr/>
              </a:pPr>
              <a:t>17</a:t>
            </a:fld>
            <a:endParaRPr lang="ru-RU" altLang="ru-RU"/>
          </a:p>
        </p:txBody>
      </p:sp>
    </p:spTree>
    <p:extLst>
      <p:ext uri="{BB962C8B-B14F-4D97-AF65-F5344CB8AC3E}">
        <p14:creationId xmlns:p14="http://schemas.microsoft.com/office/powerpoint/2010/main" val="872233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ru-RU"/>
          </a:p>
        </p:txBody>
      </p:sp>
      <p:sp>
        <p:nvSpPr>
          <p:cNvPr id="4" name="Date Placeholder 3">
            <a:extLst>
              <a:ext uri="{FF2B5EF4-FFF2-40B4-BE49-F238E27FC236}">
                <a16:creationId xmlns:a16="http://schemas.microsoft.com/office/drawing/2014/main" id="{6CFF4737-C4A3-FB3E-6930-A44E92656919}"/>
              </a:ext>
            </a:extLst>
          </p:cNvPr>
          <p:cNvSpPr>
            <a:spLocks noGrp="1"/>
          </p:cNvSpPr>
          <p:nvPr>
            <p:ph type="dt" sz="half" idx="10"/>
          </p:nvPr>
        </p:nvSpPr>
        <p:spPr/>
        <p:txBody>
          <a:bodyPr/>
          <a:lstStyle>
            <a:lvl1pPr>
              <a:defRPr/>
            </a:lvl1pPr>
          </a:lstStyle>
          <a:p>
            <a:pPr>
              <a:defRPr/>
            </a:pPr>
            <a:fld id="{84AF60F3-E847-42BD-8274-3881A3FBD71B}" type="datetime1">
              <a:rPr lang="ru-RU" smtClean="0"/>
              <a:t>04.09.2023</a:t>
            </a:fld>
            <a:endParaRPr lang="ru-RU"/>
          </a:p>
        </p:txBody>
      </p:sp>
      <p:sp>
        <p:nvSpPr>
          <p:cNvPr id="5" name="Footer Placeholder 4">
            <a:extLst>
              <a:ext uri="{FF2B5EF4-FFF2-40B4-BE49-F238E27FC236}">
                <a16:creationId xmlns:a16="http://schemas.microsoft.com/office/drawing/2014/main" id="{3DD9065A-ED11-C1BB-C0F5-E5F073A5CC74}"/>
              </a:ext>
            </a:extLst>
          </p:cNvPr>
          <p:cNvSpPr>
            <a:spLocks noGrp="1"/>
          </p:cNvSpPr>
          <p:nvPr>
            <p:ph type="ftr" sz="quarter" idx="11"/>
          </p:nvPr>
        </p:nvSpPr>
        <p:spPr/>
        <p:txBody>
          <a:bodyPr/>
          <a:lstStyle>
            <a:lvl1pPr>
              <a:defRPr/>
            </a:lvl1pPr>
          </a:lstStyle>
          <a:p>
            <a:pPr>
              <a:defRPr/>
            </a:pPr>
            <a:r>
              <a:rPr lang="en-US"/>
              <a:t>DSPIN2023</a:t>
            </a:r>
            <a:endParaRPr lang="ru-RU"/>
          </a:p>
        </p:txBody>
      </p:sp>
      <p:sp>
        <p:nvSpPr>
          <p:cNvPr id="6" name="Slide Number Placeholder 5">
            <a:extLst>
              <a:ext uri="{FF2B5EF4-FFF2-40B4-BE49-F238E27FC236}">
                <a16:creationId xmlns:a16="http://schemas.microsoft.com/office/drawing/2014/main" id="{6677A00B-E715-0D93-356B-C79CFB151E8B}"/>
              </a:ext>
            </a:extLst>
          </p:cNvPr>
          <p:cNvSpPr>
            <a:spLocks noGrp="1"/>
          </p:cNvSpPr>
          <p:nvPr>
            <p:ph type="sldNum" sz="quarter" idx="12"/>
          </p:nvPr>
        </p:nvSpPr>
        <p:spPr/>
        <p:txBody>
          <a:bodyPr/>
          <a:lstStyle>
            <a:lvl1pPr>
              <a:defRPr/>
            </a:lvl1pPr>
          </a:lstStyle>
          <a:p>
            <a:pPr>
              <a:defRPr/>
            </a:pPr>
            <a:fld id="{F962D2F5-E389-4B9E-BB84-F98C842AD0E8}" type="slidenum">
              <a:rPr lang="ru-RU" altLang="ru-RU"/>
              <a:pPr>
                <a:defRPr/>
              </a:pPr>
              <a:t>‹#›</a:t>
            </a:fld>
            <a:endParaRPr lang="ru-RU" altLang="ru-RU"/>
          </a:p>
        </p:txBody>
      </p:sp>
    </p:spTree>
    <p:extLst>
      <p:ext uri="{BB962C8B-B14F-4D97-AF65-F5344CB8AC3E}">
        <p14:creationId xmlns:p14="http://schemas.microsoft.com/office/powerpoint/2010/main" val="2431625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B9288875-D4F1-C34F-161B-63FCE92AA20F}"/>
              </a:ext>
            </a:extLst>
          </p:cNvPr>
          <p:cNvSpPr>
            <a:spLocks noGrp="1"/>
          </p:cNvSpPr>
          <p:nvPr>
            <p:ph type="dt" sz="half" idx="10"/>
          </p:nvPr>
        </p:nvSpPr>
        <p:spPr/>
        <p:txBody>
          <a:bodyPr/>
          <a:lstStyle>
            <a:lvl1pPr>
              <a:defRPr/>
            </a:lvl1pPr>
          </a:lstStyle>
          <a:p>
            <a:pPr>
              <a:defRPr/>
            </a:pPr>
            <a:fld id="{4B52BFE4-E076-46D7-B448-84A03EE7CD35}" type="datetime1">
              <a:rPr lang="ru-RU" smtClean="0"/>
              <a:t>04.09.2023</a:t>
            </a:fld>
            <a:endParaRPr lang="ru-RU"/>
          </a:p>
        </p:txBody>
      </p:sp>
      <p:sp>
        <p:nvSpPr>
          <p:cNvPr id="5" name="Footer Placeholder 4">
            <a:extLst>
              <a:ext uri="{FF2B5EF4-FFF2-40B4-BE49-F238E27FC236}">
                <a16:creationId xmlns:a16="http://schemas.microsoft.com/office/drawing/2014/main" id="{8CC4E423-30F6-5D21-D7DB-6D1749952A67}"/>
              </a:ext>
            </a:extLst>
          </p:cNvPr>
          <p:cNvSpPr>
            <a:spLocks noGrp="1"/>
          </p:cNvSpPr>
          <p:nvPr>
            <p:ph type="ftr" sz="quarter" idx="11"/>
          </p:nvPr>
        </p:nvSpPr>
        <p:spPr/>
        <p:txBody>
          <a:bodyPr/>
          <a:lstStyle>
            <a:lvl1pPr>
              <a:defRPr/>
            </a:lvl1pPr>
          </a:lstStyle>
          <a:p>
            <a:pPr>
              <a:defRPr/>
            </a:pPr>
            <a:r>
              <a:rPr lang="en-US"/>
              <a:t>DSPIN2023</a:t>
            </a:r>
            <a:endParaRPr lang="ru-RU"/>
          </a:p>
        </p:txBody>
      </p:sp>
      <p:sp>
        <p:nvSpPr>
          <p:cNvPr id="6" name="Slide Number Placeholder 5">
            <a:extLst>
              <a:ext uri="{FF2B5EF4-FFF2-40B4-BE49-F238E27FC236}">
                <a16:creationId xmlns:a16="http://schemas.microsoft.com/office/drawing/2014/main" id="{34CC0D63-CF00-47BD-F8BF-AF62562DD125}"/>
              </a:ext>
            </a:extLst>
          </p:cNvPr>
          <p:cNvSpPr>
            <a:spLocks noGrp="1"/>
          </p:cNvSpPr>
          <p:nvPr>
            <p:ph type="sldNum" sz="quarter" idx="12"/>
          </p:nvPr>
        </p:nvSpPr>
        <p:spPr/>
        <p:txBody>
          <a:bodyPr/>
          <a:lstStyle>
            <a:lvl1pPr>
              <a:defRPr/>
            </a:lvl1pPr>
          </a:lstStyle>
          <a:p>
            <a:pPr>
              <a:defRPr/>
            </a:pPr>
            <a:fld id="{B46523C9-4816-47BA-894E-9BB49A167258}" type="slidenum">
              <a:rPr lang="ru-RU" altLang="ru-RU"/>
              <a:pPr>
                <a:defRPr/>
              </a:pPr>
              <a:t>‹#›</a:t>
            </a:fld>
            <a:endParaRPr lang="ru-RU" altLang="ru-RU"/>
          </a:p>
        </p:txBody>
      </p:sp>
    </p:spTree>
    <p:extLst>
      <p:ext uri="{BB962C8B-B14F-4D97-AF65-F5344CB8AC3E}">
        <p14:creationId xmlns:p14="http://schemas.microsoft.com/office/powerpoint/2010/main" val="1930367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61942AB6-2818-D906-75DA-5FC6C244C8E1}"/>
              </a:ext>
            </a:extLst>
          </p:cNvPr>
          <p:cNvSpPr>
            <a:spLocks noGrp="1"/>
          </p:cNvSpPr>
          <p:nvPr>
            <p:ph type="dt" sz="half" idx="10"/>
          </p:nvPr>
        </p:nvSpPr>
        <p:spPr/>
        <p:txBody>
          <a:bodyPr/>
          <a:lstStyle>
            <a:lvl1pPr>
              <a:defRPr/>
            </a:lvl1pPr>
          </a:lstStyle>
          <a:p>
            <a:pPr>
              <a:defRPr/>
            </a:pPr>
            <a:fld id="{57805192-284B-4A05-88BD-1EE3490A936E}" type="datetime1">
              <a:rPr lang="ru-RU" smtClean="0"/>
              <a:t>04.09.2023</a:t>
            </a:fld>
            <a:endParaRPr lang="ru-RU"/>
          </a:p>
        </p:txBody>
      </p:sp>
      <p:sp>
        <p:nvSpPr>
          <p:cNvPr id="5" name="Footer Placeholder 4">
            <a:extLst>
              <a:ext uri="{FF2B5EF4-FFF2-40B4-BE49-F238E27FC236}">
                <a16:creationId xmlns:a16="http://schemas.microsoft.com/office/drawing/2014/main" id="{2D08A660-4D47-D1A1-4248-A3739C3766CD}"/>
              </a:ext>
            </a:extLst>
          </p:cNvPr>
          <p:cNvSpPr>
            <a:spLocks noGrp="1"/>
          </p:cNvSpPr>
          <p:nvPr>
            <p:ph type="ftr" sz="quarter" idx="11"/>
          </p:nvPr>
        </p:nvSpPr>
        <p:spPr/>
        <p:txBody>
          <a:bodyPr/>
          <a:lstStyle>
            <a:lvl1pPr>
              <a:defRPr/>
            </a:lvl1pPr>
          </a:lstStyle>
          <a:p>
            <a:pPr>
              <a:defRPr/>
            </a:pPr>
            <a:r>
              <a:rPr lang="en-US"/>
              <a:t>DSPIN2023</a:t>
            </a:r>
            <a:endParaRPr lang="ru-RU"/>
          </a:p>
        </p:txBody>
      </p:sp>
      <p:sp>
        <p:nvSpPr>
          <p:cNvPr id="6" name="Slide Number Placeholder 5">
            <a:extLst>
              <a:ext uri="{FF2B5EF4-FFF2-40B4-BE49-F238E27FC236}">
                <a16:creationId xmlns:a16="http://schemas.microsoft.com/office/drawing/2014/main" id="{F85DAF5F-E01A-F45F-94F2-3634B91916DD}"/>
              </a:ext>
            </a:extLst>
          </p:cNvPr>
          <p:cNvSpPr>
            <a:spLocks noGrp="1"/>
          </p:cNvSpPr>
          <p:nvPr>
            <p:ph type="sldNum" sz="quarter" idx="12"/>
          </p:nvPr>
        </p:nvSpPr>
        <p:spPr/>
        <p:txBody>
          <a:bodyPr/>
          <a:lstStyle>
            <a:lvl1pPr>
              <a:defRPr/>
            </a:lvl1pPr>
          </a:lstStyle>
          <a:p>
            <a:pPr>
              <a:defRPr/>
            </a:pPr>
            <a:fld id="{6A93700B-13E5-4A29-9296-D6C631124119}" type="slidenum">
              <a:rPr lang="ru-RU" altLang="ru-RU"/>
              <a:pPr>
                <a:defRPr/>
              </a:pPr>
              <a:t>‹#›</a:t>
            </a:fld>
            <a:endParaRPr lang="ru-RU" altLang="ru-RU"/>
          </a:p>
        </p:txBody>
      </p:sp>
    </p:spTree>
    <p:extLst>
      <p:ext uri="{BB962C8B-B14F-4D97-AF65-F5344CB8AC3E}">
        <p14:creationId xmlns:p14="http://schemas.microsoft.com/office/powerpoint/2010/main" val="1648107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F5153203-1189-466A-E113-C571296A4FDF}"/>
              </a:ext>
            </a:extLst>
          </p:cNvPr>
          <p:cNvSpPr>
            <a:spLocks noGrp="1"/>
          </p:cNvSpPr>
          <p:nvPr>
            <p:ph type="dt" sz="half" idx="10"/>
          </p:nvPr>
        </p:nvSpPr>
        <p:spPr/>
        <p:txBody>
          <a:bodyPr/>
          <a:lstStyle>
            <a:lvl1pPr>
              <a:defRPr/>
            </a:lvl1pPr>
          </a:lstStyle>
          <a:p>
            <a:pPr>
              <a:defRPr/>
            </a:pPr>
            <a:fld id="{31096F35-DBF2-4B58-8F48-EF0C2D48BF5C}" type="datetime1">
              <a:rPr lang="ru-RU" smtClean="0"/>
              <a:t>04.09.2023</a:t>
            </a:fld>
            <a:endParaRPr lang="ru-RU"/>
          </a:p>
        </p:txBody>
      </p:sp>
      <p:sp>
        <p:nvSpPr>
          <p:cNvPr id="5" name="Footer Placeholder 4">
            <a:extLst>
              <a:ext uri="{FF2B5EF4-FFF2-40B4-BE49-F238E27FC236}">
                <a16:creationId xmlns:a16="http://schemas.microsoft.com/office/drawing/2014/main" id="{3521A489-E990-2C91-7D8B-C0D0EB68B17A}"/>
              </a:ext>
            </a:extLst>
          </p:cNvPr>
          <p:cNvSpPr>
            <a:spLocks noGrp="1"/>
          </p:cNvSpPr>
          <p:nvPr>
            <p:ph type="ftr" sz="quarter" idx="11"/>
          </p:nvPr>
        </p:nvSpPr>
        <p:spPr/>
        <p:txBody>
          <a:bodyPr/>
          <a:lstStyle>
            <a:lvl1pPr>
              <a:defRPr/>
            </a:lvl1pPr>
          </a:lstStyle>
          <a:p>
            <a:pPr>
              <a:defRPr/>
            </a:pPr>
            <a:r>
              <a:rPr lang="en-US"/>
              <a:t>DSPIN2023</a:t>
            </a:r>
            <a:endParaRPr lang="ru-RU"/>
          </a:p>
        </p:txBody>
      </p:sp>
      <p:sp>
        <p:nvSpPr>
          <p:cNvPr id="6" name="Slide Number Placeholder 5">
            <a:extLst>
              <a:ext uri="{FF2B5EF4-FFF2-40B4-BE49-F238E27FC236}">
                <a16:creationId xmlns:a16="http://schemas.microsoft.com/office/drawing/2014/main" id="{87707E96-1159-DA09-CA4C-8566611DC6A2}"/>
              </a:ext>
            </a:extLst>
          </p:cNvPr>
          <p:cNvSpPr>
            <a:spLocks noGrp="1"/>
          </p:cNvSpPr>
          <p:nvPr>
            <p:ph type="sldNum" sz="quarter" idx="12"/>
          </p:nvPr>
        </p:nvSpPr>
        <p:spPr/>
        <p:txBody>
          <a:bodyPr/>
          <a:lstStyle>
            <a:lvl1pPr>
              <a:defRPr/>
            </a:lvl1pPr>
          </a:lstStyle>
          <a:p>
            <a:pPr>
              <a:defRPr/>
            </a:pPr>
            <a:fld id="{1B176930-CAB4-42BA-8611-E7F4B919D749}" type="slidenum">
              <a:rPr lang="ru-RU" altLang="ru-RU"/>
              <a:pPr>
                <a:defRPr/>
              </a:pPr>
              <a:t>‹#›</a:t>
            </a:fld>
            <a:endParaRPr lang="ru-RU" altLang="ru-RU"/>
          </a:p>
        </p:txBody>
      </p:sp>
    </p:spTree>
    <p:extLst>
      <p:ext uri="{BB962C8B-B14F-4D97-AF65-F5344CB8AC3E}">
        <p14:creationId xmlns:p14="http://schemas.microsoft.com/office/powerpoint/2010/main" val="2975304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23A67E-F74E-5774-8FB4-1A83A5BE761F}"/>
              </a:ext>
            </a:extLst>
          </p:cNvPr>
          <p:cNvSpPr>
            <a:spLocks noGrp="1"/>
          </p:cNvSpPr>
          <p:nvPr>
            <p:ph type="dt" sz="half" idx="10"/>
          </p:nvPr>
        </p:nvSpPr>
        <p:spPr/>
        <p:txBody>
          <a:bodyPr/>
          <a:lstStyle>
            <a:lvl1pPr>
              <a:defRPr/>
            </a:lvl1pPr>
          </a:lstStyle>
          <a:p>
            <a:pPr>
              <a:defRPr/>
            </a:pPr>
            <a:fld id="{D3722C32-5DDD-49B6-85BF-8A999166EF6D}" type="datetime1">
              <a:rPr lang="ru-RU" smtClean="0"/>
              <a:t>04.09.2023</a:t>
            </a:fld>
            <a:endParaRPr lang="ru-RU"/>
          </a:p>
        </p:txBody>
      </p:sp>
      <p:sp>
        <p:nvSpPr>
          <p:cNvPr id="5" name="Footer Placeholder 4">
            <a:extLst>
              <a:ext uri="{FF2B5EF4-FFF2-40B4-BE49-F238E27FC236}">
                <a16:creationId xmlns:a16="http://schemas.microsoft.com/office/drawing/2014/main" id="{5A5E2782-A8D5-F61D-4DCD-FBC0382232C2}"/>
              </a:ext>
            </a:extLst>
          </p:cNvPr>
          <p:cNvSpPr>
            <a:spLocks noGrp="1"/>
          </p:cNvSpPr>
          <p:nvPr>
            <p:ph type="ftr" sz="quarter" idx="11"/>
          </p:nvPr>
        </p:nvSpPr>
        <p:spPr/>
        <p:txBody>
          <a:bodyPr/>
          <a:lstStyle>
            <a:lvl1pPr>
              <a:defRPr/>
            </a:lvl1pPr>
          </a:lstStyle>
          <a:p>
            <a:pPr>
              <a:defRPr/>
            </a:pPr>
            <a:r>
              <a:rPr lang="en-US"/>
              <a:t>DSPIN2023</a:t>
            </a:r>
            <a:endParaRPr lang="ru-RU"/>
          </a:p>
        </p:txBody>
      </p:sp>
      <p:sp>
        <p:nvSpPr>
          <p:cNvPr id="6" name="Slide Number Placeholder 5">
            <a:extLst>
              <a:ext uri="{FF2B5EF4-FFF2-40B4-BE49-F238E27FC236}">
                <a16:creationId xmlns:a16="http://schemas.microsoft.com/office/drawing/2014/main" id="{4F69AB2F-3594-3300-3B8C-C085BB5F47B8}"/>
              </a:ext>
            </a:extLst>
          </p:cNvPr>
          <p:cNvSpPr>
            <a:spLocks noGrp="1"/>
          </p:cNvSpPr>
          <p:nvPr>
            <p:ph type="sldNum" sz="quarter" idx="12"/>
          </p:nvPr>
        </p:nvSpPr>
        <p:spPr/>
        <p:txBody>
          <a:bodyPr/>
          <a:lstStyle>
            <a:lvl1pPr>
              <a:defRPr/>
            </a:lvl1pPr>
          </a:lstStyle>
          <a:p>
            <a:pPr>
              <a:defRPr/>
            </a:pPr>
            <a:fld id="{D23659BF-8602-48F9-AC21-5CC40629B08C}" type="slidenum">
              <a:rPr lang="ru-RU" altLang="ru-RU"/>
              <a:pPr>
                <a:defRPr/>
              </a:pPr>
              <a:t>‹#›</a:t>
            </a:fld>
            <a:endParaRPr lang="ru-RU" altLang="ru-RU"/>
          </a:p>
        </p:txBody>
      </p:sp>
    </p:spTree>
    <p:extLst>
      <p:ext uri="{BB962C8B-B14F-4D97-AF65-F5344CB8AC3E}">
        <p14:creationId xmlns:p14="http://schemas.microsoft.com/office/powerpoint/2010/main" val="138880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3">
            <a:extLst>
              <a:ext uri="{FF2B5EF4-FFF2-40B4-BE49-F238E27FC236}">
                <a16:creationId xmlns:a16="http://schemas.microsoft.com/office/drawing/2014/main" id="{2DC5FEB9-34E1-7ADF-35F7-BFF680D0E0FC}"/>
              </a:ext>
            </a:extLst>
          </p:cNvPr>
          <p:cNvSpPr>
            <a:spLocks noGrp="1"/>
          </p:cNvSpPr>
          <p:nvPr>
            <p:ph type="dt" sz="half" idx="10"/>
          </p:nvPr>
        </p:nvSpPr>
        <p:spPr/>
        <p:txBody>
          <a:bodyPr/>
          <a:lstStyle>
            <a:lvl1pPr>
              <a:defRPr/>
            </a:lvl1pPr>
          </a:lstStyle>
          <a:p>
            <a:pPr>
              <a:defRPr/>
            </a:pPr>
            <a:fld id="{3509C8F7-BE32-424A-BB46-D285531A4741}" type="datetime1">
              <a:rPr lang="ru-RU" smtClean="0"/>
              <a:t>04.09.2023</a:t>
            </a:fld>
            <a:endParaRPr lang="ru-RU"/>
          </a:p>
        </p:txBody>
      </p:sp>
      <p:sp>
        <p:nvSpPr>
          <p:cNvPr id="6" name="Footer Placeholder 4">
            <a:extLst>
              <a:ext uri="{FF2B5EF4-FFF2-40B4-BE49-F238E27FC236}">
                <a16:creationId xmlns:a16="http://schemas.microsoft.com/office/drawing/2014/main" id="{A1FF24B8-5204-1C0B-6BB8-C5E805E14863}"/>
              </a:ext>
            </a:extLst>
          </p:cNvPr>
          <p:cNvSpPr>
            <a:spLocks noGrp="1"/>
          </p:cNvSpPr>
          <p:nvPr>
            <p:ph type="ftr" sz="quarter" idx="11"/>
          </p:nvPr>
        </p:nvSpPr>
        <p:spPr/>
        <p:txBody>
          <a:bodyPr/>
          <a:lstStyle>
            <a:lvl1pPr>
              <a:defRPr/>
            </a:lvl1pPr>
          </a:lstStyle>
          <a:p>
            <a:pPr>
              <a:defRPr/>
            </a:pPr>
            <a:r>
              <a:rPr lang="en-US"/>
              <a:t>DSPIN2023</a:t>
            </a:r>
            <a:endParaRPr lang="ru-RU"/>
          </a:p>
        </p:txBody>
      </p:sp>
      <p:sp>
        <p:nvSpPr>
          <p:cNvPr id="7" name="Slide Number Placeholder 5">
            <a:extLst>
              <a:ext uri="{FF2B5EF4-FFF2-40B4-BE49-F238E27FC236}">
                <a16:creationId xmlns:a16="http://schemas.microsoft.com/office/drawing/2014/main" id="{4E8BE7D1-A0BA-DD00-DDA2-072B52EEC6A5}"/>
              </a:ext>
            </a:extLst>
          </p:cNvPr>
          <p:cNvSpPr>
            <a:spLocks noGrp="1"/>
          </p:cNvSpPr>
          <p:nvPr>
            <p:ph type="sldNum" sz="quarter" idx="12"/>
          </p:nvPr>
        </p:nvSpPr>
        <p:spPr/>
        <p:txBody>
          <a:bodyPr/>
          <a:lstStyle>
            <a:lvl1pPr>
              <a:defRPr/>
            </a:lvl1pPr>
          </a:lstStyle>
          <a:p>
            <a:pPr>
              <a:defRPr/>
            </a:pPr>
            <a:fld id="{A227A7DC-0C0C-4745-9F35-DF5438DCD65F}" type="slidenum">
              <a:rPr lang="ru-RU" altLang="ru-RU"/>
              <a:pPr>
                <a:defRPr/>
              </a:pPr>
              <a:t>‹#›</a:t>
            </a:fld>
            <a:endParaRPr lang="ru-RU" altLang="ru-RU"/>
          </a:p>
        </p:txBody>
      </p:sp>
    </p:spTree>
    <p:extLst>
      <p:ext uri="{BB962C8B-B14F-4D97-AF65-F5344CB8AC3E}">
        <p14:creationId xmlns:p14="http://schemas.microsoft.com/office/powerpoint/2010/main" val="2572796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3">
            <a:extLst>
              <a:ext uri="{FF2B5EF4-FFF2-40B4-BE49-F238E27FC236}">
                <a16:creationId xmlns:a16="http://schemas.microsoft.com/office/drawing/2014/main" id="{EAD49953-3992-35D9-639E-5693625C00D4}"/>
              </a:ext>
            </a:extLst>
          </p:cNvPr>
          <p:cNvSpPr>
            <a:spLocks noGrp="1"/>
          </p:cNvSpPr>
          <p:nvPr>
            <p:ph type="dt" sz="half" idx="10"/>
          </p:nvPr>
        </p:nvSpPr>
        <p:spPr/>
        <p:txBody>
          <a:bodyPr/>
          <a:lstStyle>
            <a:lvl1pPr>
              <a:defRPr/>
            </a:lvl1pPr>
          </a:lstStyle>
          <a:p>
            <a:pPr>
              <a:defRPr/>
            </a:pPr>
            <a:fld id="{88B57DFA-4168-4588-9D97-7D78EC2D9155}" type="datetime1">
              <a:rPr lang="ru-RU" smtClean="0"/>
              <a:t>04.09.2023</a:t>
            </a:fld>
            <a:endParaRPr lang="ru-RU"/>
          </a:p>
        </p:txBody>
      </p:sp>
      <p:sp>
        <p:nvSpPr>
          <p:cNvPr id="8" name="Footer Placeholder 4">
            <a:extLst>
              <a:ext uri="{FF2B5EF4-FFF2-40B4-BE49-F238E27FC236}">
                <a16:creationId xmlns:a16="http://schemas.microsoft.com/office/drawing/2014/main" id="{940E6463-22EE-8ED3-5D1B-139C992575BA}"/>
              </a:ext>
            </a:extLst>
          </p:cNvPr>
          <p:cNvSpPr>
            <a:spLocks noGrp="1"/>
          </p:cNvSpPr>
          <p:nvPr>
            <p:ph type="ftr" sz="quarter" idx="11"/>
          </p:nvPr>
        </p:nvSpPr>
        <p:spPr/>
        <p:txBody>
          <a:bodyPr/>
          <a:lstStyle>
            <a:lvl1pPr>
              <a:defRPr/>
            </a:lvl1pPr>
          </a:lstStyle>
          <a:p>
            <a:pPr>
              <a:defRPr/>
            </a:pPr>
            <a:r>
              <a:rPr lang="en-US"/>
              <a:t>DSPIN2023</a:t>
            </a:r>
            <a:endParaRPr lang="ru-RU"/>
          </a:p>
        </p:txBody>
      </p:sp>
      <p:sp>
        <p:nvSpPr>
          <p:cNvPr id="9" name="Slide Number Placeholder 5">
            <a:extLst>
              <a:ext uri="{FF2B5EF4-FFF2-40B4-BE49-F238E27FC236}">
                <a16:creationId xmlns:a16="http://schemas.microsoft.com/office/drawing/2014/main" id="{57EA5C43-C189-65E5-0524-F6F27D9DA2D0}"/>
              </a:ext>
            </a:extLst>
          </p:cNvPr>
          <p:cNvSpPr>
            <a:spLocks noGrp="1"/>
          </p:cNvSpPr>
          <p:nvPr>
            <p:ph type="sldNum" sz="quarter" idx="12"/>
          </p:nvPr>
        </p:nvSpPr>
        <p:spPr/>
        <p:txBody>
          <a:bodyPr/>
          <a:lstStyle>
            <a:lvl1pPr>
              <a:defRPr/>
            </a:lvl1pPr>
          </a:lstStyle>
          <a:p>
            <a:pPr>
              <a:defRPr/>
            </a:pPr>
            <a:fld id="{07A1515A-A1A4-4913-95A8-A8435E65123E}" type="slidenum">
              <a:rPr lang="ru-RU" altLang="ru-RU"/>
              <a:pPr>
                <a:defRPr/>
              </a:pPr>
              <a:t>‹#›</a:t>
            </a:fld>
            <a:endParaRPr lang="ru-RU" altLang="ru-RU"/>
          </a:p>
        </p:txBody>
      </p:sp>
    </p:spTree>
    <p:extLst>
      <p:ext uri="{BB962C8B-B14F-4D97-AF65-F5344CB8AC3E}">
        <p14:creationId xmlns:p14="http://schemas.microsoft.com/office/powerpoint/2010/main" val="3837864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Date Placeholder 3">
            <a:extLst>
              <a:ext uri="{FF2B5EF4-FFF2-40B4-BE49-F238E27FC236}">
                <a16:creationId xmlns:a16="http://schemas.microsoft.com/office/drawing/2014/main" id="{19E1BAF5-178C-49FC-00ED-A0BC0BC29F0D}"/>
              </a:ext>
            </a:extLst>
          </p:cNvPr>
          <p:cNvSpPr>
            <a:spLocks noGrp="1"/>
          </p:cNvSpPr>
          <p:nvPr>
            <p:ph type="dt" sz="half" idx="10"/>
          </p:nvPr>
        </p:nvSpPr>
        <p:spPr/>
        <p:txBody>
          <a:bodyPr/>
          <a:lstStyle>
            <a:lvl1pPr>
              <a:defRPr/>
            </a:lvl1pPr>
          </a:lstStyle>
          <a:p>
            <a:pPr>
              <a:defRPr/>
            </a:pPr>
            <a:fld id="{4CD526F1-8968-439A-8AD4-EDEB6C3A4351}" type="datetime1">
              <a:rPr lang="ru-RU" smtClean="0"/>
              <a:t>04.09.2023</a:t>
            </a:fld>
            <a:endParaRPr lang="ru-RU"/>
          </a:p>
        </p:txBody>
      </p:sp>
      <p:sp>
        <p:nvSpPr>
          <p:cNvPr id="4" name="Footer Placeholder 4">
            <a:extLst>
              <a:ext uri="{FF2B5EF4-FFF2-40B4-BE49-F238E27FC236}">
                <a16:creationId xmlns:a16="http://schemas.microsoft.com/office/drawing/2014/main" id="{EB05D421-5A1D-42FE-188B-C9E26334154D}"/>
              </a:ext>
            </a:extLst>
          </p:cNvPr>
          <p:cNvSpPr>
            <a:spLocks noGrp="1"/>
          </p:cNvSpPr>
          <p:nvPr>
            <p:ph type="ftr" sz="quarter" idx="11"/>
          </p:nvPr>
        </p:nvSpPr>
        <p:spPr/>
        <p:txBody>
          <a:bodyPr/>
          <a:lstStyle>
            <a:lvl1pPr>
              <a:defRPr/>
            </a:lvl1pPr>
          </a:lstStyle>
          <a:p>
            <a:pPr>
              <a:defRPr/>
            </a:pPr>
            <a:r>
              <a:rPr lang="en-US"/>
              <a:t>DSPIN2023</a:t>
            </a:r>
            <a:endParaRPr lang="ru-RU"/>
          </a:p>
        </p:txBody>
      </p:sp>
      <p:sp>
        <p:nvSpPr>
          <p:cNvPr id="5" name="Slide Number Placeholder 5">
            <a:extLst>
              <a:ext uri="{FF2B5EF4-FFF2-40B4-BE49-F238E27FC236}">
                <a16:creationId xmlns:a16="http://schemas.microsoft.com/office/drawing/2014/main" id="{89F460F3-049F-1B9C-B378-654420984F0E}"/>
              </a:ext>
            </a:extLst>
          </p:cNvPr>
          <p:cNvSpPr>
            <a:spLocks noGrp="1"/>
          </p:cNvSpPr>
          <p:nvPr>
            <p:ph type="sldNum" sz="quarter" idx="12"/>
          </p:nvPr>
        </p:nvSpPr>
        <p:spPr/>
        <p:txBody>
          <a:bodyPr/>
          <a:lstStyle>
            <a:lvl1pPr>
              <a:defRPr/>
            </a:lvl1pPr>
          </a:lstStyle>
          <a:p>
            <a:pPr>
              <a:defRPr/>
            </a:pPr>
            <a:fld id="{CAC559FE-F5B2-41C3-B317-BBCA79649B24}" type="slidenum">
              <a:rPr lang="ru-RU" altLang="ru-RU"/>
              <a:pPr>
                <a:defRPr/>
              </a:pPr>
              <a:t>‹#›</a:t>
            </a:fld>
            <a:endParaRPr lang="ru-RU" altLang="ru-RU"/>
          </a:p>
        </p:txBody>
      </p:sp>
    </p:spTree>
    <p:extLst>
      <p:ext uri="{BB962C8B-B14F-4D97-AF65-F5344CB8AC3E}">
        <p14:creationId xmlns:p14="http://schemas.microsoft.com/office/powerpoint/2010/main" val="3453493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83FCD35-A152-4EF1-3DE7-089C20044F55}"/>
              </a:ext>
            </a:extLst>
          </p:cNvPr>
          <p:cNvSpPr>
            <a:spLocks noGrp="1"/>
          </p:cNvSpPr>
          <p:nvPr>
            <p:ph type="dt" sz="half" idx="10"/>
          </p:nvPr>
        </p:nvSpPr>
        <p:spPr/>
        <p:txBody>
          <a:bodyPr/>
          <a:lstStyle>
            <a:lvl1pPr>
              <a:defRPr/>
            </a:lvl1pPr>
          </a:lstStyle>
          <a:p>
            <a:pPr>
              <a:defRPr/>
            </a:pPr>
            <a:fld id="{2AFD1BBA-A1E5-4FD7-B9F2-FA6346FD12D6}" type="datetime1">
              <a:rPr lang="ru-RU" smtClean="0"/>
              <a:t>04.09.2023</a:t>
            </a:fld>
            <a:endParaRPr lang="ru-RU"/>
          </a:p>
        </p:txBody>
      </p:sp>
      <p:sp>
        <p:nvSpPr>
          <p:cNvPr id="3" name="Footer Placeholder 4">
            <a:extLst>
              <a:ext uri="{FF2B5EF4-FFF2-40B4-BE49-F238E27FC236}">
                <a16:creationId xmlns:a16="http://schemas.microsoft.com/office/drawing/2014/main" id="{5D71B70E-E45A-6E59-2BE2-212611532357}"/>
              </a:ext>
            </a:extLst>
          </p:cNvPr>
          <p:cNvSpPr>
            <a:spLocks noGrp="1"/>
          </p:cNvSpPr>
          <p:nvPr>
            <p:ph type="ftr" sz="quarter" idx="11"/>
          </p:nvPr>
        </p:nvSpPr>
        <p:spPr/>
        <p:txBody>
          <a:bodyPr/>
          <a:lstStyle>
            <a:lvl1pPr>
              <a:defRPr/>
            </a:lvl1pPr>
          </a:lstStyle>
          <a:p>
            <a:pPr>
              <a:defRPr/>
            </a:pPr>
            <a:r>
              <a:rPr lang="en-US"/>
              <a:t>DSPIN2023</a:t>
            </a:r>
            <a:endParaRPr lang="ru-RU"/>
          </a:p>
        </p:txBody>
      </p:sp>
      <p:sp>
        <p:nvSpPr>
          <p:cNvPr id="4" name="Slide Number Placeholder 5">
            <a:extLst>
              <a:ext uri="{FF2B5EF4-FFF2-40B4-BE49-F238E27FC236}">
                <a16:creationId xmlns:a16="http://schemas.microsoft.com/office/drawing/2014/main" id="{B3D261B9-4D0E-4521-BA3F-C5CA0D752FE1}"/>
              </a:ext>
            </a:extLst>
          </p:cNvPr>
          <p:cNvSpPr>
            <a:spLocks noGrp="1"/>
          </p:cNvSpPr>
          <p:nvPr>
            <p:ph type="sldNum" sz="quarter" idx="12"/>
          </p:nvPr>
        </p:nvSpPr>
        <p:spPr/>
        <p:txBody>
          <a:bodyPr/>
          <a:lstStyle>
            <a:lvl1pPr>
              <a:defRPr/>
            </a:lvl1pPr>
          </a:lstStyle>
          <a:p>
            <a:pPr>
              <a:defRPr/>
            </a:pPr>
            <a:fld id="{03A27306-BA54-4EB5-874F-D4FEAE7A8A9F}" type="slidenum">
              <a:rPr lang="ru-RU" altLang="ru-RU"/>
              <a:pPr>
                <a:defRPr/>
              </a:pPr>
              <a:t>‹#›</a:t>
            </a:fld>
            <a:endParaRPr lang="ru-RU" altLang="ru-RU"/>
          </a:p>
        </p:txBody>
      </p:sp>
    </p:spTree>
    <p:extLst>
      <p:ext uri="{BB962C8B-B14F-4D97-AF65-F5344CB8AC3E}">
        <p14:creationId xmlns:p14="http://schemas.microsoft.com/office/powerpoint/2010/main" val="112720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07F6B78-0DA8-481A-C993-5E55A0642D03}"/>
              </a:ext>
            </a:extLst>
          </p:cNvPr>
          <p:cNvSpPr>
            <a:spLocks noGrp="1"/>
          </p:cNvSpPr>
          <p:nvPr>
            <p:ph type="dt" sz="half" idx="10"/>
          </p:nvPr>
        </p:nvSpPr>
        <p:spPr/>
        <p:txBody>
          <a:bodyPr/>
          <a:lstStyle>
            <a:lvl1pPr>
              <a:defRPr/>
            </a:lvl1pPr>
          </a:lstStyle>
          <a:p>
            <a:pPr>
              <a:defRPr/>
            </a:pPr>
            <a:fld id="{FC9170BF-3803-4DD7-8209-35DDDC4F86AC}" type="datetime1">
              <a:rPr lang="ru-RU" smtClean="0"/>
              <a:t>04.09.2023</a:t>
            </a:fld>
            <a:endParaRPr lang="ru-RU"/>
          </a:p>
        </p:txBody>
      </p:sp>
      <p:sp>
        <p:nvSpPr>
          <p:cNvPr id="6" name="Footer Placeholder 4">
            <a:extLst>
              <a:ext uri="{FF2B5EF4-FFF2-40B4-BE49-F238E27FC236}">
                <a16:creationId xmlns:a16="http://schemas.microsoft.com/office/drawing/2014/main" id="{ED7F80D9-0BF9-BE01-66F0-5186046EE938}"/>
              </a:ext>
            </a:extLst>
          </p:cNvPr>
          <p:cNvSpPr>
            <a:spLocks noGrp="1"/>
          </p:cNvSpPr>
          <p:nvPr>
            <p:ph type="ftr" sz="quarter" idx="11"/>
          </p:nvPr>
        </p:nvSpPr>
        <p:spPr/>
        <p:txBody>
          <a:bodyPr/>
          <a:lstStyle>
            <a:lvl1pPr>
              <a:defRPr/>
            </a:lvl1pPr>
          </a:lstStyle>
          <a:p>
            <a:pPr>
              <a:defRPr/>
            </a:pPr>
            <a:r>
              <a:rPr lang="en-US"/>
              <a:t>DSPIN2023</a:t>
            </a:r>
            <a:endParaRPr lang="ru-RU"/>
          </a:p>
        </p:txBody>
      </p:sp>
      <p:sp>
        <p:nvSpPr>
          <p:cNvPr id="7" name="Slide Number Placeholder 5">
            <a:extLst>
              <a:ext uri="{FF2B5EF4-FFF2-40B4-BE49-F238E27FC236}">
                <a16:creationId xmlns:a16="http://schemas.microsoft.com/office/drawing/2014/main" id="{9BB45376-8745-6A30-2D74-712D22C67401}"/>
              </a:ext>
            </a:extLst>
          </p:cNvPr>
          <p:cNvSpPr>
            <a:spLocks noGrp="1"/>
          </p:cNvSpPr>
          <p:nvPr>
            <p:ph type="sldNum" sz="quarter" idx="12"/>
          </p:nvPr>
        </p:nvSpPr>
        <p:spPr/>
        <p:txBody>
          <a:bodyPr/>
          <a:lstStyle>
            <a:lvl1pPr>
              <a:defRPr/>
            </a:lvl1pPr>
          </a:lstStyle>
          <a:p>
            <a:pPr>
              <a:defRPr/>
            </a:pPr>
            <a:fld id="{A2CCBED8-E488-4C4A-AFCA-C50A3310A028}" type="slidenum">
              <a:rPr lang="ru-RU" altLang="ru-RU"/>
              <a:pPr>
                <a:defRPr/>
              </a:pPr>
              <a:t>‹#›</a:t>
            </a:fld>
            <a:endParaRPr lang="ru-RU" altLang="ru-RU"/>
          </a:p>
        </p:txBody>
      </p:sp>
    </p:spTree>
    <p:extLst>
      <p:ext uri="{BB962C8B-B14F-4D97-AF65-F5344CB8AC3E}">
        <p14:creationId xmlns:p14="http://schemas.microsoft.com/office/powerpoint/2010/main" val="1986841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2278656-40A9-9624-71A6-76FC4B203661}"/>
              </a:ext>
            </a:extLst>
          </p:cNvPr>
          <p:cNvSpPr>
            <a:spLocks noGrp="1"/>
          </p:cNvSpPr>
          <p:nvPr>
            <p:ph type="dt" sz="half" idx="10"/>
          </p:nvPr>
        </p:nvSpPr>
        <p:spPr/>
        <p:txBody>
          <a:bodyPr/>
          <a:lstStyle>
            <a:lvl1pPr>
              <a:defRPr/>
            </a:lvl1pPr>
          </a:lstStyle>
          <a:p>
            <a:pPr>
              <a:defRPr/>
            </a:pPr>
            <a:fld id="{0541BFF3-811C-44CF-8E06-9C48E2BD9B12}" type="datetime1">
              <a:rPr lang="ru-RU" smtClean="0"/>
              <a:t>04.09.2023</a:t>
            </a:fld>
            <a:endParaRPr lang="ru-RU"/>
          </a:p>
        </p:txBody>
      </p:sp>
      <p:sp>
        <p:nvSpPr>
          <p:cNvPr id="6" name="Footer Placeholder 4">
            <a:extLst>
              <a:ext uri="{FF2B5EF4-FFF2-40B4-BE49-F238E27FC236}">
                <a16:creationId xmlns:a16="http://schemas.microsoft.com/office/drawing/2014/main" id="{E934AB3D-A23D-8D64-C887-75CC800DB3CA}"/>
              </a:ext>
            </a:extLst>
          </p:cNvPr>
          <p:cNvSpPr>
            <a:spLocks noGrp="1"/>
          </p:cNvSpPr>
          <p:nvPr>
            <p:ph type="ftr" sz="quarter" idx="11"/>
          </p:nvPr>
        </p:nvSpPr>
        <p:spPr/>
        <p:txBody>
          <a:bodyPr/>
          <a:lstStyle>
            <a:lvl1pPr>
              <a:defRPr/>
            </a:lvl1pPr>
          </a:lstStyle>
          <a:p>
            <a:pPr>
              <a:defRPr/>
            </a:pPr>
            <a:r>
              <a:rPr lang="en-US"/>
              <a:t>DSPIN2023</a:t>
            </a:r>
            <a:endParaRPr lang="ru-RU"/>
          </a:p>
        </p:txBody>
      </p:sp>
      <p:sp>
        <p:nvSpPr>
          <p:cNvPr id="7" name="Slide Number Placeholder 5">
            <a:extLst>
              <a:ext uri="{FF2B5EF4-FFF2-40B4-BE49-F238E27FC236}">
                <a16:creationId xmlns:a16="http://schemas.microsoft.com/office/drawing/2014/main" id="{F4609D12-9B68-52EE-489C-045BE7E9E7B2}"/>
              </a:ext>
            </a:extLst>
          </p:cNvPr>
          <p:cNvSpPr>
            <a:spLocks noGrp="1"/>
          </p:cNvSpPr>
          <p:nvPr>
            <p:ph type="sldNum" sz="quarter" idx="12"/>
          </p:nvPr>
        </p:nvSpPr>
        <p:spPr/>
        <p:txBody>
          <a:bodyPr/>
          <a:lstStyle>
            <a:lvl1pPr>
              <a:defRPr/>
            </a:lvl1pPr>
          </a:lstStyle>
          <a:p>
            <a:pPr>
              <a:defRPr/>
            </a:pPr>
            <a:fld id="{601631C1-AD6B-48E3-A5DA-F14C5A45D8C4}" type="slidenum">
              <a:rPr lang="ru-RU" altLang="ru-RU"/>
              <a:pPr>
                <a:defRPr/>
              </a:pPr>
              <a:t>‹#›</a:t>
            </a:fld>
            <a:endParaRPr lang="ru-RU" altLang="ru-RU"/>
          </a:p>
        </p:txBody>
      </p:sp>
    </p:spTree>
    <p:extLst>
      <p:ext uri="{BB962C8B-B14F-4D97-AF65-F5344CB8AC3E}">
        <p14:creationId xmlns:p14="http://schemas.microsoft.com/office/powerpoint/2010/main" val="1616041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9340FF6-86ED-84F0-8F4D-02E221090C4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ru-RU" altLang="en-US"/>
          </a:p>
        </p:txBody>
      </p:sp>
      <p:sp>
        <p:nvSpPr>
          <p:cNvPr id="1027" name="Text Placeholder 2">
            <a:extLst>
              <a:ext uri="{FF2B5EF4-FFF2-40B4-BE49-F238E27FC236}">
                <a16:creationId xmlns:a16="http://schemas.microsoft.com/office/drawing/2014/main" id="{21664CB7-390F-F8A6-7F51-4E1D2390989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ru-RU" altLang="en-US"/>
          </a:p>
        </p:txBody>
      </p:sp>
      <p:sp>
        <p:nvSpPr>
          <p:cNvPr id="4" name="Date Placeholder 3">
            <a:extLst>
              <a:ext uri="{FF2B5EF4-FFF2-40B4-BE49-F238E27FC236}">
                <a16:creationId xmlns:a16="http://schemas.microsoft.com/office/drawing/2014/main" id="{823417F4-6C9D-794E-8BA7-4BD65289027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8E00D1E2-5C5F-4756-B1B4-D64E69E56992}" type="datetime1">
              <a:rPr lang="ru-RU" smtClean="0"/>
              <a:t>04.09.2023</a:t>
            </a:fld>
            <a:endParaRPr lang="ru-RU"/>
          </a:p>
        </p:txBody>
      </p:sp>
      <p:sp>
        <p:nvSpPr>
          <p:cNvPr id="5" name="Footer Placeholder 4">
            <a:extLst>
              <a:ext uri="{FF2B5EF4-FFF2-40B4-BE49-F238E27FC236}">
                <a16:creationId xmlns:a16="http://schemas.microsoft.com/office/drawing/2014/main" id="{6FAE0B5B-CA7C-4046-C4F0-78577C1D086C}"/>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r>
              <a:rPr lang="en-US"/>
              <a:t>DSPIN2023</a:t>
            </a:r>
            <a:endParaRPr lang="ru-RU"/>
          </a:p>
        </p:txBody>
      </p:sp>
      <p:sp>
        <p:nvSpPr>
          <p:cNvPr id="6" name="Slide Number Placeholder 5">
            <a:extLst>
              <a:ext uri="{FF2B5EF4-FFF2-40B4-BE49-F238E27FC236}">
                <a16:creationId xmlns:a16="http://schemas.microsoft.com/office/drawing/2014/main" id="{AA5AA2D7-8ABC-32D6-61FC-3E2ECACFFC2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4F6272A9-E25B-40E9-B8B9-15E94BDBE574}"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9559962E-F7DD-FE5D-D08C-CB418D43DAA0}"/>
              </a:ext>
            </a:extLst>
          </p:cNvPr>
          <p:cNvPicPr>
            <a:picLocks noChangeAspect="1"/>
          </p:cNvPicPr>
          <p:nvPr/>
        </p:nvPicPr>
        <p:blipFill>
          <a:blip r:embed="rId2"/>
          <a:stretch>
            <a:fillRect/>
          </a:stretch>
        </p:blipFill>
        <p:spPr>
          <a:xfrm>
            <a:off x="706669" y="1540211"/>
            <a:ext cx="8005624" cy="680072"/>
          </a:xfrm>
          <a:prstGeom prst="rect">
            <a:avLst/>
          </a:prstGeom>
        </p:spPr>
      </p:pic>
      <p:sp>
        <p:nvSpPr>
          <p:cNvPr id="3" name="Подзаголовок 2">
            <a:extLst>
              <a:ext uri="{FF2B5EF4-FFF2-40B4-BE49-F238E27FC236}">
                <a16:creationId xmlns:a16="http://schemas.microsoft.com/office/drawing/2014/main" id="{004961BE-B017-3588-095F-431CB38196C2}"/>
              </a:ext>
            </a:extLst>
          </p:cNvPr>
          <p:cNvSpPr>
            <a:spLocks noGrp="1"/>
          </p:cNvSpPr>
          <p:nvPr>
            <p:ph type="subTitle" idx="1"/>
          </p:nvPr>
        </p:nvSpPr>
        <p:spPr>
          <a:xfrm>
            <a:off x="1371600" y="4102100"/>
            <a:ext cx="6400800" cy="1752600"/>
          </a:xfrm>
        </p:spPr>
        <p:txBody>
          <a:bodyPr/>
          <a:lstStyle/>
          <a:p>
            <a:r>
              <a:rPr lang="en-US" dirty="0" err="1">
                <a:solidFill>
                  <a:schemeClr val="tx1"/>
                </a:solidFill>
              </a:rPr>
              <a:t>O.Kouznetsov</a:t>
            </a:r>
            <a:r>
              <a:rPr lang="en-US" dirty="0">
                <a:solidFill>
                  <a:schemeClr val="tx1"/>
                </a:solidFill>
              </a:rPr>
              <a:t> JINR</a:t>
            </a:r>
          </a:p>
          <a:p>
            <a:r>
              <a:rPr lang="en-US" sz="2400" dirty="0">
                <a:solidFill>
                  <a:schemeClr val="tx1"/>
                </a:solidFill>
              </a:rPr>
              <a:t>(member of the COMPASS Collaboration)</a:t>
            </a:r>
            <a:endParaRPr lang="ru-RU" sz="2400" dirty="0">
              <a:solidFill>
                <a:schemeClr val="tx1"/>
              </a:solidFill>
            </a:endParaRPr>
          </a:p>
        </p:txBody>
      </p:sp>
      <p:sp>
        <p:nvSpPr>
          <p:cNvPr id="4" name="Дата 3">
            <a:extLst>
              <a:ext uri="{FF2B5EF4-FFF2-40B4-BE49-F238E27FC236}">
                <a16:creationId xmlns:a16="http://schemas.microsoft.com/office/drawing/2014/main" id="{5B1E5575-30AD-2371-7B30-E67EE518F30D}"/>
              </a:ext>
            </a:extLst>
          </p:cNvPr>
          <p:cNvSpPr>
            <a:spLocks noGrp="1"/>
          </p:cNvSpPr>
          <p:nvPr>
            <p:ph type="dt" sz="half" idx="10"/>
          </p:nvPr>
        </p:nvSpPr>
        <p:spPr/>
        <p:txBody>
          <a:bodyPr/>
          <a:lstStyle/>
          <a:p>
            <a:pPr>
              <a:defRPr/>
            </a:pPr>
            <a:fld id="{84AF60F3-E847-42BD-8274-3881A3FBD71B}" type="datetime1">
              <a:rPr lang="ru-RU" smtClean="0"/>
              <a:t>04.09.2023</a:t>
            </a:fld>
            <a:endParaRPr lang="ru-RU"/>
          </a:p>
        </p:txBody>
      </p:sp>
      <p:sp>
        <p:nvSpPr>
          <p:cNvPr id="5" name="Нижний колонтитул 4">
            <a:extLst>
              <a:ext uri="{FF2B5EF4-FFF2-40B4-BE49-F238E27FC236}">
                <a16:creationId xmlns:a16="http://schemas.microsoft.com/office/drawing/2014/main" id="{CA856861-91CB-E099-0895-105E32ED44F1}"/>
              </a:ext>
            </a:extLst>
          </p:cNvPr>
          <p:cNvSpPr>
            <a:spLocks noGrp="1"/>
          </p:cNvSpPr>
          <p:nvPr>
            <p:ph type="ftr" sz="quarter" idx="11"/>
          </p:nvPr>
        </p:nvSpPr>
        <p:spPr/>
        <p:txBody>
          <a:bodyPr/>
          <a:lstStyle/>
          <a:p>
            <a:pPr>
              <a:defRPr/>
            </a:pPr>
            <a:r>
              <a:rPr lang="en-US"/>
              <a:t>DSPIN2023</a:t>
            </a:r>
            <a:endParaRPr lang="ru-RU"/>
          </a:p>
        </p:txBody>
      </p:sp>
      <p:sp>
        <p:nvSpPr>
          <p:cNvPr id="6" name="Номер слайда 5">
            <a:extLst>
              <a:ext uri="{FF2B5EF4-FFF2-40B4-BE49-F238E27FC236}">
                <a16:creationId xmlns:a16="http://schemas.microsoft.com/office/drawing/2014/main" id="{5FA31614-8B97-AD7F-A8AB-76EFDE2D0A6E}"/>
              </a:ext>
            </a:extLst>
          </p:cNvPr>
          <p:cNvSpPr>
            <a:spLocks noGrp="1"/>
          </p:cNvSpPr>
          <p:nvPr>
            <p:ph type="sldNum" sz="quarter" idx="12"/>
          </p:nvPr>
        </p:nvSpPr>
        <p:spPr/>
        <p:txBody>
          <a:bodyPr/>
          <a:lstStyle/>
          <a:p>
            <a:pPr>
              <a:defRPr/>
            </a:pPr>
            <a:fld id="{F962D2F5-E389-4B9E-BB84-F98C842AD0E8}" type="slidenum">
              <a:rPr lang="ru-RU" altLang="ru-RU" smtClean="0"/>
              <a:pPr>
                <a:defRPr/>
              </a:pPr>
              <a:t>1</a:t>
            </a:fld>
            <a:endParaRPr lang="ru-RU" altLang="ru-RU"/>
          </a:p>
        </p:txBody>
      </p:sp>
      <p:sp>
        <p:nvSpPr>
          <p:cNvPr id="10" name="TextBox 9">
            <a:extLst>
              <a:ext uri="{FF2B5EF4-FFF2-40B4-BE49-F238E27FC236}">
                <a16:creationId xmlns:a16="http://schemas.microsoft.com/office/drawing/2014/main" id="{A2F0F79C-6503-9C07-C1CE-40B254A6915C}"/>
              </a:ext>
            </a:extLst>
          </p:cNvPr>
          <p:cNvSpPr txBox="1"/>
          <p:nvPr/>
        </p:nvSpPr>
        <p:spPr>
          <a:xfrm>
            <a:off x="706669" y="2288588"/>
            <a:ext cx="8005624" cy="923330"/>
          </a:xfrm>
          <a:prstGeom prst="rect">
            <a:avLst/>
          </a:prstGeom>
          <a:noFill/>
          <a:ln>
            <a:solidFill>
              <a:schemeClr val="accent1"/>
            </a:solidFill>
          </a:ln>
        </p:spPr>
        <p:txBody>
          <a:bodyPr wrap="square" rtlCol="0">
            <a:spAutoFit/>
          </a:bodyPr>
          <a:lstStyle/>
          <a:p>
            <a:r>
              <a:rPr lang="en-US" dirty="0"/>
              <a:t>The aim of this study is to evaluate the azimuthal asymmetries in hadron production from the longitudinally polarized target as a manifestation of the quark-spin and transverse-momentum dependent PDF and PFF </a:t>
            </a:r>
            <a:endParaRPr lang="ru-RU" dirty="0"/>
          </a:p>
        </p:txBody>
      </p:sp>
      <p:sp>
        <p:nvSpPr>
          <p:cNvPr id="11" name="TextBox 10">
            <a:extLst>
              <a:ext uri="{FF2B5EF4-FFF2-40B4-BE49-F238E27FC236}">
                <a16:creationId xmlns:a16="http://schemas.microsoft.com/office/drawing/2014/main" id="{35FB7B43-9D7E-E1C2-1516-FB9AE989EC08}"/>
              </a:ext>
            </a:extLst>
          </p:cNvPr>
          <p:cNvSpPr txBox="1"/>
          <p:nvPr/>
        </p:nvSpPr>
        <p:spPr>
          <a:xfrm>
            <a:off x="457199" y="3949637"/>
            <a:ext cx="8481795" cy="1585018"/>
          </a:xfrm>
          <a:prstGeom prst="rect">
            <a:avLst/>
          </a:prstGeom>
          <a:noFill/>
          <a:ln>
            <a:solidFill>
              <a:schemeClr val="accent1"/>
            </a:solidFill>
          </a:ln>
        </p:spPr>
        <p:txBody>
          <a:bodyPr wrap="square" rtlCol="0">
            <a:spAutoFit/>
          </a:bodyPr>
          <a:lstStyle/>
          <a:p>
            <a:endParaRPr lang="ru-RU" dirty="0"/>
          </a:p>
        </p:txBody>
      </p:sp>
      <p:pic>
        <p:nvPicPr>
          <p:cNvPr id="13" name="Рисунок 12">
            <a:extLst>
              <a:ext uri="{FF2B5EF4-FFF2-40B4-BE49-F238E27FC236}">
                <a16:creationId xmlns:a16="http://schemas.microsoft.com/office/drawing/2014/main" id="{7C6BB172-4477-BC13-96C1-9846737C45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351132"/>
            <a:ext cx="6120680" cy="1047456"/>
          </a:xfrm>
          <a:prstGeom prst="rect">
            <a:avLst/>
          </a:prstGeom>
        </p:spPr>
      </p:pic>
      <p:sp>
        <p:nvSpPr>
          <p:cNvPr id="14" name="TextBox 13">
            <a:extLst>
              <a:ext uri="{FF2B5EF4-FFF2-40B4-BE49-F238E27FC236}">
                <a16:creationId xmlns:a16="http://schemas.microsoft.com/office/drawing/2014/main" id="{36838B5D-66F6-79B6-EBF9-A9682044B11E}"/>
              </a:ext>
            </a:extLst>
          </p:cNvPr>
          <p:cNvSpPr txBox="1"/>
          <p:nvPr/>
        </p:nvSpPr>
        <p:spPr>
          <a:xfrm>
            <a:off x="179512" y="116632"/>
            <a:ext cx="8759482" cy="3312368"/>
          </a:xfrm>
          <a:prstGeom prst="rect">
            <a:avLst/>
          </a:prstGeom>
          <a:noFill/>
          <a:ln>
            <a:solidFill>
              <a:schemeClr val="accent1"/>
            </a:solidFill>
          </a:ln>
        </p:spPr>
        <p:txBody>
          <a:bodyPr wrap="square" rtlCol="0">
            <a:spAutoFit/>
          </a:bodyPr>
          <a:lstStyle/>
          <a:p>
            <a:endParaRPr lang="ru-RU" dirty="0"/>
          </a:p>
        </p:txBody>
      </p:sp>
    </p:spTree>
    <p:extLst>
      <p:ext uri="{BB962C8B-B14F-4D97-AF65-F5344CB8AC3E}">
        <p14:creationId xmlns:p14="http://schemas.microsoft.com/office/powerpoint/2010/main" val="367954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84E87C-AF24-68CF-F77D-5F73E3C4EA4A}"/>
              </a:ext>
            </a:extLst>
          </p:cNvPr>
          <p:cNvSpPr>
            <a:spLocks noGrp="1"/>
          </p:cNvSpPr>
          <p:nvPr>
            <p:ph type="title"/>
          </p:nvPr>
        </p:nvSpPr>
        <p:spPr>
          <a:xfrm>
            <a:off x="457200" y="274638"/>
            <a:ext cx="8229600" cy="365125"/>
          </a:xfrm>
          <a:ln>
            <a:solidFill>
              <a:schemeClr val="accent1"/>
            </a:solidFill>
          </a:ln>
        </p:spPr>
        <p:txBody>
          <a:bodyPr/>
          <a:lstStyle/>
          <a:p>
            <a:r>
              <a:rPr lang="en-US" sz="2000" dirty="0"/>
              <a:t>Double ratios  (DR)</a:t>
            </a:r>
            <a:endParaRPr lang="ru-RU" sz="2000" dirty="0"/>
          </a:p>
        </p:txBody>
      </p:sp>
      <p:sp>
        <p:nvSpPr>
          <p:cNvPr id="3" name="Дата 2">
            <a:extLst>
              <a:ext uri="{FF2B5EF4-FFF2-40B4-BE49-F238E27FC236}">
                <a16:creationId xmlns:a16="http://schemas.microsoft.com/office/drawing/2014/main" id="{379D3167-5A58-268B-73FF-DACEC62FFBD0}"/>
              </a:ext>
            </a:extLst>
          </p:cNvPr>
          <p:cNvSpPr>
            <a:spLocks noGrp="1"/>
          </p:cNvSpPr>
          <p:nvPr>
            <p:ph type="dt" sz="half" idx="10"/>
          </p:nvPr>
        </p:nvSpPr>
        <p:spPr/>
        <p:txBody>
          <a:bodyPr/>
          <a:lstStyle/>
          <a:p>
            <a:pPr>
              <a:defRPr/>
            </a:pPr>
            <a:fld id="{4CD526F1-8968-439A-8AD4-EDEB6C3A4351}" type="datetime1">
              <a:rPr lang="ru-RU" smtClean="0"/>
              <a:t>04.09.2023</a:t>
            </a:fld>
            <a:endParaRPr lang="ru-RU"/>
          </a:p>
        </p:txBody>
      </p:sp>
      <p:sp>
        <p:nvSpPr>
          <p:cNvPr id="4" name="Нижний колонтитул 3">
            <a:extLst>
              <a:ext uri="{FF2B5EF4-FFF2-40B4-BE49-F238E27FC236}">
                <a16:creationId xmlns:a16="http://schemas.microsoft.com/office/drawing/2014/main" id="{47317E2F-6117-1073-ADB8-BE2CB36088C2}"/>
              </a:ext>
            </a:extLst>
          </p:cNvPr>
          <p:cNvSpPr>
            <a:spLocks noGrp="1"/>
          </p:cNvSpPr>
          <p:nvPr>
            <p:ph type="ftr" sz="quarter" idx="11"/>
          </p:nvPr>
        </p:nvSpPr>
        <p:spPr/>
        <p:txBody>
          <a:bodyPr/>
          <a:lstStyle/>
          <a:p>
            <a:pPr>
              <a:defRPr/>
            </a:pPr>
            <a:r>
              <a:rPr lang="en-US"/>
              <a:t>DSPIN2023</a:t>
            </a:r>
            <a:endParaRPr lang="ru-RU"/>
          </a:p>
        </p:txBody>
      </p:sp>
      <p:sp>
        <p:nvSpPr>
          <p:cNvPr id="5" name="Номер слайда 4">
            <a:extLst>
              <a:ext uri="{FF2B5EF4-FFF2-40B4-BE49-F238E27FC236}">
                <a16:creationId xmlns:a16="http://schemas.microsoft.com/office/drawing/2014/main" id="{9112C93A-1CFC-3010-DF0B-3EEF934887B3}"/>
              </a:ext>
            </a:extLst>
          </p:cNvPr>
          <p:cNvSpPr>
            <a:spLocks noGrp="1"/>
          </p:cNvSpPr>
          <p:nvPr>
            <p:ph type="sldNum" sz="quarter" idx="12"/>
          </p:nvPr>
        </p:nvSpPr>
        <p:spPr/>
        <p:txBody>
          <a:bodyPr/>
          <a:lstStyle/>
          <a:p>
            <a:pPr>
              <a:defRPr/>
            </a:pPr>
            <a:fld id="{CAC559FE-F5B2-41C3-B317-BBCA79649B24}" type="slidenum">
              <a:rPr lang="ru-RU" altLang="ru-RU" smtClean="0"/>
              <a:pPr>
                <a:defRPr/>
              </a:pPr>
              <a:t>10</a:t>
            </a:fld>
            <a:endParaRPr lang="ru-RU" altLang="ru-RU"/>
          </a:p>
        </p:txBody>
      </p:sp>
      <p:pic>
        <p:nvPicPr>
          <p:cNvPr id="9" name="Рисунок 8">
            <a:extLst>
              <a:ext uri="{FF2B5EF4-FFF2-40B4-BE49-F238E27FC236}">
                <a16:creationId xmlns:a16="http://schemas.microsoft.com/office/drawing/2014/main" id="{0AE350A3-29DB-6B39-F61C-D01D4A7FE9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605" y="835199"/>
            <a:ext cx="7419975" cy="1133475"/>
          </a:xfrm>
          <a:prstGeom prst="rect">
            <a:avLst/>
          </a:prstGeom>
        </p:spPr>
      </p:pic>
      <p:pic>
        <p:nvPicPr>
          <p:cNvPr id="11" name="Рисунок 10">
            <a:extLst>
              <a:ext uri="{FF2B5EF4-FFF2-40B4-BE49-F238E27FC236}">
                <a16:creationId xmlns:a16="http://schemas.microsoft.com/office/drawing/2014/main" id="{A7124C34-AAD7-02CF-251C-2AE79AA842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605" y="1947183"/>
            <a:ext cx="7667625" cy="3304282"/>
          </a:xfrm>
          <a:prstGeom prst="rect">
            <a:avLst/>
          </a:prstGeom>
        </p:spPr>
      </p:pic>
      <p:pic>
        <p:nvPicPr>
          <p:cNvPr id="13" name="Рисунок 12">
            <a:extLst>
              <a:ext uri="{FF2B5EF4-FFF2-40B4-BE49-F238E27FC236}">
                <a16:creationId xmlns:a16="http://schemas.microsoft.com/office/drawing/2014/main" id="{490946BD-1D20-2CB4-9991-CA06A79E4F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667" y="5278130"/>
            <a:ext cx="7429500" cy="1152525"/>
          </a:xfrm>
          <a:prstGeom prst="rect">
            <a:avLst/>
          </a:prstGeom>
        </p:spPr>
      </p:pic>
    </p:spTree>
    <p:extLst>
      <p:ext uri="{BB962C8B-B14F-4D97-AF65-F5344CB8AC3E}">
        <p14:creationId xmlns:p14="http://schemas.microsoft.com/office/powerpoint/2010/main" val="2304148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174777-D31C-3D6E-30EF-A1155473CDDB}"/>
              </a:ext>
            </a:extLst>
          </p:cNvPr>
          <p:cNvSpPr>
            <a:spLocks noGrp="1"/>
          </p:cNvSpPr>
          <p:nvPr>
            <p:ph type="title"/>
          </p:nvPr>
        </p:nvSpPr>
        <p:spPr>
          <a:xfrm>
            <a:off x="457200" y="274638"/>
            <a:ext cx="8229600" cy="490066"/>
          </a:xfrm>
          <a:ln>
            <a:solidFill>
              <a:schemeClr val="accent1"/>
            </a:solidFill>
          </a:ln>
        </p:spPr>
        <p:txBody>
          <a:bodyPr/>
          <a:lstStyle/>
          <a:p>
            <a:r>
              <a:rPr lang="en-US" sz="2400" dirty="0"/>
              <a:t>Modified double ratios  (MDR)</a:t>
            </a:r>
            <a:endParaRPr lang="ru-RU" sz="2400" dirty="0"/>
          </a:p>
        </p:txBody>
      </p:sp>
      <p:sp>
        <p:nvSpPr>
          <p:cNvPr id="3" name="Дата 2">
            <a:extLst>
              <a:ext uri="{FF2B5EF4-FFF2-40B4-BE49-F238E27FC236}">
                <a16:creationId xmlns:a16="http://schemas.microsoft.com/office/drawing/2014/main" id="{19661C5E-1CF2-ABFF-65F9-5315E5EA7D15}"/>
              </a:ext>
            </a:extLst>
          </p:cNvPr>
          <p:cNvSpPr>
            <a:spLocks noGrp="1"/>
          </p:cNvSpPr>
          <p:nvPr>
            <p:ph type="dt" sz="half" idx="10"/>
          </p:nvPr>
        </p:nvSpPr>
        <p:spPr/>
        <p:txBody>
          <a:bodyPr/>
          <a:lstStyle/>
          <a:p>
            <a:pPr>
              <a:defRPr/>
            </a:pPr>
            <a:fld id="{4CD526F1-8968-439A-8AD4-EDEB6C3A4351}" type="datetime1">
              <a:rPr lang="ru-RU" smtClean="0"/>
              <a:t>04.09.2023</a:t>
            </a:fld>
            <a:endParaRPr lang="ru-RU"/>
          </a:p>
        </p:txBody>
      </p:sp>
      <p:sp>
        <p:nvSpPr>
          <p:cNvPr id="4" name="Нижний колонтитул 3">
            <a:extLst>
              <a:ext uri="{FF2B5EF4-FFF2-40B4-BE49-F238E27FC236}">
                <a16:creationId xmlns:a16="http://schemas.microsoft.com/office/drawing/2014/main" id="{ACA81166-DF95-7F1D-92D0-CB51669BE584}"/>
              </a:ext>
            </a:extLst>
          </p:cNvPr>
          <p:cNvSpPr>
            <a:spLocks noGrp="1"/>
          </p:cNvSpPr>
          <p:nvPr>
            <p:ph type="ftr" sz="quarter" idx="11"/>
          </p:nvPr>
        </p:nvSpPr>
        <p:spPr/>
        <p:txBody>
          <a:bodyPr/>
          <a:lstStyle/>
          <a:p>
            <a:pPr>
              <a:defRPr/>
            </a:pPr>
            <a:r>
              <a:rPr lang="en-US"/>
              <a:t>DSPIN2023</a:t>
            </a:r>
            <a:endParaRPr lang="ru-RU"/>
          </a:p>
        </p:txBody>
      </p:sp>
      <p:sp>
        <p:nvSpPr>
          <p:cNvPr id="5" name="Номер слайда 4">
            <a:extLst>
              <a:ext uri="{FF2B5EF4-FFF2-40B4-BE49-F238E27FC236}">
                <a16:creationId xmlns:a16="http://schemas.microsoft.com/office/drawing/2014/main" id="{9502F86D-034E-EAE6-BD68-F851140490FC}"/>
              </a:ext>
            </a:extLst>
          </p:cNvPr>
          <p:cNvSpPr>
            <a:spLocks noGrp="1"/>
          </p:cNvSpPr>
          <p:nvPr>
            <p:ph type="sldNum" sz="quarter" idx="12"/>
          </p:nvPr>
        </p:nvSpPr>
        <p:spPr/>
        <p:txBody>
          <a:bodyPr/>
          <a:lstStyle/>
          <a:p>
            <a:pPr>
              <a:defRPr/>
            </a:pPr>
            <a:fld id="{CAC559FE-F5B2-41C3-B317-BBCA79649B24}" type="slidenum">
              <a:rPr lang="ru-RU" altLang="ru-RU" smtClean="0"/>
              <a:pPr>
                <a:defRPr/>
              </a:pPr>
              <a:t>11</a:t>
            </a:fld>
            <a:endParaRPr lang="ru-RU" altLang="ru-RU"/>
          </a:p>
        </p:txBody>
      </p:sp>
      <p:pic>
        <p:nvPicPr>
          <p:cNvPr id="11" name="Рисунок 10">
            <a:extLst>
              <a:ext uri="{FF2B5EF4-FFF2-40B4-BE49-F238E27FC236}">
                <a16:creationId xmlns:a16="http://schemas.microsoft.com/office/drawing/2014/main" id="{B1147693-C071-91E8-234E-04067A40FC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071" y="836989"/>
            <a:ext cx="7955352" cy="394137"/>
          </a:xfrm>
          <a:prstGeom prst="rect">
            <a:avLst/>
          </a:prstGeom>
        </p:spPr>
      </p:pic>
      <p:pic>
        <p:nvPicPr>
          <p:cNvPr id="13" name="Рисунок 12">
            <a:extLst>
              <a:ext uri="{FF2B5EF4-FFF2-40B4-BE49-F238E27FC236}">
                <a16:creationId xmlns:a16="http://schemas.microsoft.com/office/drawing/2014/main" id="{54A715F1-6571-DED2-FC94-DD754F026B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525" y="1303411"/>
            <a:ext cx="8342275" cy="4192098"/>
          </a:xfrm>
          <a:prstGeom prst="rect">
            <a:avLst/>
          </a:prstGeom>
        </p:spPr>
      </p:pic>
      <p:pic>
        <p:nvPicPr>
          <p:cNvPr id="15" name="Рисунок 14">
            <a:extLst>
              <a:ext uri="{FF2B5EF4-FFF2-40B4-BE49-F238E27FC236}">
                <a16:creationId xmlns:a16="http://schemas.microsoft.com/office/drawing/2014/main" id="{4E01650B-88C7-AB84-BD16-0AF7EC88EC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672" y="5495509"/>
            <a:ext cx="7971398" cy="853335"/>
          </a:xfrm>
          <a:prstGeom prst="rect">
            <a:avLst/>
          </a:prstGeom>
        </p:spPr>
      </p:pic>
    </p:spTree>
    <p:extLst>
      <p:ext uri="{BB962C8B-B14F-4D97-AF65-F5344CB8AC3E}">
        <p14:creationId xmlns:p14="http://schemas.microsoft.com/office/powerpoint/2010/main" val="1459801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A3BFC4-3D33-4C2B-7354-7C000F3E1FFA}"/>
              </a:ext>
            </a:extLst>
          </p:cNvPr>
          <p:cNvSpPr>
            <a:spLocks noGrp="1"/>
          </p:cNvSpPr>
          <p:nvPr>
            <p:ph type="title"/>
          </p:nvPr>
        </p:nvSpPr>
        <p:spPr>
          <a:xfrm>
            <a:off x="457200" y="236681"/>
            <a:ext cx="8363272" cy="758509"/>
          </a:xfrm>
          <a:ln>
            <a:solidFill>
              <a:schemeClr val="accent1"/>
            </a:solidFill>
          </a:ln>
        </p:spPr>
        <p:txBody>
          <a:bodyPr/>
          <a:lstStyle/>
          <a:p>
            <a:r>
              <a:rPr lang="en-US" sz="2400" dirty="0"/>
              <a:t>MDR and the </a:t>
            </a:r>
            <a:endParaRPr lang="ru-RU" sz="2400" dirty="0"/>
          </a:p>
        </p:txBody>
      </p:sp>
      <p:sp>
        <p:nvSpPr>
          <p:cNvPr id="3" name="Дата 2">
            <a:extLst>
              <a:ext uri="{FF2B5EF4-FFF2-40B4-BE49-F238E27FC236}">
                <a16:creationId xmlns:a16="http://schemas.microsoft.com/office/drawing/2014/main" id="{D1956A3D-CEE9-48B0-2816-C3F81A84C602}"/>
              </a:ext>
            </a:extLst>
          </p:cNvPr>
          <p:cNvSpPr>
            <a:spLocks noGrp="1"/>
          </p:cNvSpPr>
          <p:nvPr>
            <p:ph type="dt" sz="half" idx="10"/>
          </p:nvPr>
        </p:nvSpPr>
        <p:spPr/>
        <p:txBody>
          <a:bodyPr/>
          <a:lstStyle/>
          <a:p>
            <a:pPr>
              <a:defRPr/>
            </a:pPr>
            <a:fld id="{4CD526F1-8968-439A-8AD4-EDEB6C3A4351}" type="datetime1">
              <a:rPr lang="ru-RU" smtClean="0"/>
              <a:t>04.09.2023</a:t>
            </a:fld>
            <a:endParaRPr lang="ru-RU"/>
          </a:p>
        </p:txBody>
      </p:sp>
      <p:sp>
        <p:nvSpPr>
          <p:cNvPr id="4" name="Нижний колонтитул 3">
            <a:extLst>
              <a:ext uri="{FF2B5EF4-FFF2-40B4-BE49-F238E27FC236}">
                <a16:creationId xmlns:a16="http://schemas.microsoft.com/office/drawing/2014/main" id="{D937523A-ED90-645C-CBFB-78D3527C1179}"/>
              </a:ext>
            </a:extLst>
          </p:cNvPr>
          <p:cNvSpPr>
            <a:spLocks noGrp="1"/>
          </p:cNvSpPr>
          <p:nvPr>
            <p:ph type="ftr" sz="quarter" idx="11"/>
          </p:nvPr>
        </p:nvSpPr>
        <p:spPr/>
        <p:txBody>
          <a:bodyPr/>
          <a:lstStyle/>
          <a:p>
            <a:pPr>
              <a:defRPr/>
            </a:pPr>
            <a:r>
              <a:rPr lang="en-US"/>
              <a:t>DSPIN2023</a:t>
            </a:r>
            <a:endParaRPr lang="ru-RU"/>
          </a:p>
        </p:txBody>
      </p:sp>
      <p:sp>
        <p:nvSpPr>
          <p:cNvPr id="5" name="Номер слайда 4">
            <a:extLst>
              <a:ext uri="{FF2B5EF4-FFF2-40B4-BE49-F238E27FC236}">
                <a16:creationId xmlns:a16="http://schemas.microsoft.com/office/drawing/2014/main" id="{84B2D5D5-60B7-D267-8F85-9DDFA2CF4B93}"/>
              </a:ext>
            </a:extLst>
          </p:cNvPr>
          <p:cNvSpPr>
            <a:spLocks noGrp="1"/>
          </p:cNvSpPr>
          <p:nvPr>
            <p:ph type="sldNum" sz="quarter" idx="12"/>
          </p:nvPr>
        </p:nvSpPr>
        <p:spPr/>
        <p:txBody>
          <a:bodyPr/>
          <a:lstStyle/>
          <a:p>
            <a:pPr>
              <a:defRPr/>
            </a:pPr>
            <a:fld id="{CAC559FE-F5B2-41C3-B317-BBCA79649B24}" type="slidenum">
              <a:rPr lang="ru-RU" altLang="ru-RU" smtClean="0"/>
              <a:pPr>
                <a:defRPr/>
              </a:pPr>
              <a:t>12</a:t>
            </a:fld>
            <a:endParaRPr lang="ru-RU" altLang="ru-RU"/>
          </a:p>
        </p:txBody>
      </p:sp>
      <p:pic>
        <p:nvPicPr>
          <p:cNvPr id="7" name="Рисунок 6">
            <a:extLst>
              <a:ext uri="{FF2B5EF4-FFF2-40B4-BE49-F238E27FC236}">
                <a16:creationId xmlns:a16="http://schemas.microsoft.com/office/drawing/2014/main" id="{CF5330D2-485F-ADBD-C4C7-03622381BB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762" y="1333500"/>
            <a:ext cx="8251077" cy="4543772"/>
          </a:xfrm>
          <a:prstGeom prst="rect">
            <a:avLst/>
          </a:prstGeom>
        </p:spPr>
      </p:pic>
      <p:pic>
        <p:nvPicPr>
          <p:cNvPr id="9" name="Рисунок 8">
            <a:extLst>
              <a:ext uri="{FF2B5EF4-FFF2-40B4-BE49-F238E27FC236}">
                <a16:creationId xmlns:a16="http://schemas.microsoft.com/office/drawing/2014/main" id="{37D0C8F3-526D-E1C6-C776-50749639F5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2" y="496872"/>
            <a:ext cx="2384325" cy="357550"/>
          </a:xfrm>
          <a:prstGeom prst="rect">
            <a:avLst/>
          </a:prstGeom>
        </p:spPr>
      </p:pic>
    </p:spTree>
    <p:extLst>
      <p:ext uri="{BB962C8B-B14F-4D97-AF65-F5344CB8AC3E}">
        <p14:creationId xmlns:p14="http://schemas.microsoft.com/office/powerpoint/2010/main" val="1781387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a:extLst>
              <a:ext uri="{FF2B5EF4-FFF2-40B4-BE49-F238E27FC236}">
                <a16:creationId xmlns:a16="http://schemas.microsoft.com/office/drawing/2014/main" id="{46AC249F-2422-EB83-1484-5F6D0417C822}"/>
              </a:ext>
            </a:extLst>
          </p:cNvPr>
          <p:cNvSpPr>
            <a:spLocks noGrp="1"/>
          </p:cNvSpPr>
          <p:nvPr>
            <p:ph type="title"/>
          </p:nvPr>
        </p:nvSpPr>
        <p:spPr>
          <a:xfrm>
            <a:off x="665634" y="433115"/>
            <a:ext cx="8003232" cy="547613"/>
          </a:xfrm>
          <a:ln>
            <a:solidFill>
              <a:schemeClr val="accent1"/>
            </a:solidFill>
          </a:ln>
        </p:spPr>
        <p:txBody>
          <a:bodyPr/>
          <a:lstStyle/>
          <a:p>
            <a:r>
              <a:rPr lang="en-US" altLang="ru-RU" sz="2000" dirty="0">
                <a:latin typeface="Times New Roman" panose="02020603050405020304" pitchFamily="18" charset="0"/>
                <a:cs typeface="Times New Roman" panose="02020603050405020304" pitchFamily="18" charset="0"/>
              </a:rPr>
              <a:t>The combined data of 2002, 2003, 2004 and 2006 years</a:t>
            </a:r>
            <a:endParaRPr lang="ru-RU" altLang="ru-RU" dirty="0"/>
          </a:p>
        </p:txBody>
      </p:sp>
      <p:sp>
        <p:nvSpPr>
          <p:cNvPr id="12291" name="Номер слайда 2">
            <a:extLst>
              <a:ext uri="{FF2B5EF4-FFF2-40B4-BE49-F238E27FC236}">
                <a16:creationId xmlns:a16="http://schemas.microsoft.com/office/drawing/2014/main" id="{9E040843-7504-C74E-9814-F59346D0D76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B4F042E-6DEF-49AA-861D-A3964F698162}" type="slidenum">
              <a:rPr lang="ru-RU" altLang="ru-RU" smtClean="0">
                <a:solidFill>
                  <a:srgbClr val="898989"/>
                </a:solidFill>
                <a:latin typeface="Calibri" panose="020F0502020204030204" pitchFamily="34" charset="0"/>
              </a:rPr>
              <a:pPr/>
              <a:t>13</a:t>
            </a:fld>
            <a:endParaRPr lang="ru-RU" altLang="ru-RU">
              <a:solidFill>
                <a:srgbClr val="898989"/>
              </a:solidFill>
              <a:latin typeface="Calibri" panose="020F0502020204030204" pitchFamily="34" charset="0"/>
            </a:endParaRPr>
          </a:p>
        </p:txBody>
      </p:sp>
      <p:pic>
        <p:nvPicPr>
          <p:cNvPr id="12292" name="Рисунок 4">
            <a:extLst>
              <a:ext uri="{FF2B5EF4-FFF2-40B4-BE49-F238E27FC236}">
                <a16:creationId xmlns:a16="http://schemas.microsoft.com/office/drawing/2014/main" id="{93CE3070-F3B8-E241-D71A-A5409609A9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492896"/>
            <a:ext cx="8686800"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Дата 1">
            <a:extLst>
              <a:ext uri="{FF2B5EF4-FFF2-40B4-BE49-F238E27FC236}">
                <a16:creationId xmlns:a16="http://schemas.microsoft.com/office/drawing/2014/main" id="{78E1F1E2-51DF-25D4-6206-928A61103FC6}"/>
              </a:ext>
            </a:extLst>
          </p:cNvPr>
          <p:cNvSpPr>
            <a:spLocks noGrp="1"/>
          </p:cNvSpPr>
          <p:nvPr>
            <p:ph type="dt" sz="half" idx="10"/>
          </p:nvPr>
        </p:nvSpPr>
        <p:spPr/>
        <p:txBody>
          <a:bodyPr/>
          <a:lstStyle/>
          <a:p>
            <a:pPr>
              <a:defRPr/>
            </a:pPr>
            <a:fld id="{8BCBB4E6-0493-4B60-B73A-7EE0CE919E96}" type="datetime1">
              <a:rPr lang="ru-RU" smtClean="0"/>
              <a:t>04.09.2023</a:t>
            </a:fld>
            <a:endParaRPr lang="ru-RU"/>
          </a:p>
        </p:txBody>
      </p:sp>
      <p:sp>
        <p:nvSpPr>
          <p:cNvPr id="3" name="Нижний колонтитул 2">
            <a:extLst>
              <a:ext uri="{FF2B5EF4-FFF2-40B4-BE49-F238E27FC236}">
                <a16:creationId xmlns:a16="http://schemas.microsoft.com/office/drawing/2014/main" id="{84965EE4-85B4-A0D9-FD9B-5B361349728C}"/>
              </a:ext>
            </a:extLst>
          </p:cNvPr>
          <p:cNvSpPr>
            <a:spLocks noGrp="1"/>
          </p:cNvSpPr>
          <p:nvPr>
            <p:ph type="ftr" sz="quarter" idx="11"/>
          </p:nvPr>
        </p:nvSpPr>
        <p:spPr/>
        <p:txBody>
          <a:bodyPr/>
          <a:lstStyle/>
          <a:p>
            <a:pPr>
              <a:defRPr/>
            </a:pPr>
            <a:r>
              <a:rPr lang="en-US"/>
              <a:t>DSPIN2023</a:t>
            </a:r>
            <a:endParaRPr lang="ru-RU"/>
          </a:p>
        </p:txBody>
      </p:sp>
      <p:pic>
        <p:nvPicPr>
          <p:cNvPr id="5" name="Рисунок 4">
            <a:extLst>
              <a:ext uri="{FF2B5EF4-FFF2-40B4-BE49-F238E27FC236}">
                <a16:creationId xmlns:a16="http://schemas.microsoft.com/office/drawing/2014/main" id="{E40F20AC-A680-8F95-AA4E-342695F4D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794" y="5085184"/>
            <a:ext cx="8208912" cy="593294"/>
          </a:xfrm>
          <a:prstGeom prst="rect">
            <a:avLst/>
          </a:prstGeom>
        </p:spPr>
      </p:pic>
      <p:sp>
        <p:nvSpPr>
          <p:cNvPr id="7" name="TextBox 6">
            <a:extLst>
              <a:ext uri="{FF2B5EF4-FFF2-40B4-BE49-F238E27FC236}">
                <a16:creationId xmlns:a16="http://schemas.microsoft.com/office/drawing/2014/main" id="{96890BC8-C28D-9552-804B-47363C8BE038}"/>
              </a:ext>
            </a:extLst>
          </p:cNvPr>
          <p:cNvSpPr txBox="1"/>
          <p:nvPr/>
        </p:nvSpPr>
        <p:spPr>
          <a:xfrm>
            <a:off x="827584" y="980728"/>
            <a:ext cx="7841282" cy="1200329"/>
          </a:xfrm>
          <a:prstGeom prst="rect">
            <a:avLst/>
          </a:prstGeom>
          <a:noFill/>
        </p:spPr>
        <p:txBody>
          <a:bodyPr wrap="square">
            <a:spAutoFit/>
          </a:bodyPr>
          <a:lstStyle/>
          <a:p>
            <a:pPr algn="ctr"/>
            <a:r>
              <a:rPr lang="en-US" dirty="0">
                <a:latin typeface="Times New Roman" panose="02020603050405020304" pitchFamily="18" charset="0"/>
                <a:cs typeface="Times New Roman" panose="02020603050405020304" pitchFamily="18" charset="0"/>
              </a:rPr>
              <a:t>Events detected by the COMPASS spectrometer  were conserved for the analysis under condition Q</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&gt; 1 (GeV/c)</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a:t>
            </a:r>
          </a:p>
          <a:p>
            <a:pPr algn="ctr"/>
            <a:r>
              <a:rPr lang="en-US" dirty="0">
                <a:latin typeface="Times New Roman" panose="02020603050405020304" pitchFamily="18" charset="0"/>
                <a:cs typeface="Times New Roman" panose="02020603050405020304" pitchFamily="18" charset="0"/>
              </a:rPr>
              <a:t>The statistics of 2002-2004</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was about 96·10</a:t>
            </a:r>
            <a:r>
              <a:rPr lang="en-US" baseline="30000" dirty="0">
                <a:latin typeface="Times New Roman" panose="02020603050405020304" pitchFamily="18" charset="0"/>
                <a:cs typeface="Times New Roman" panose="02020603050405020304" pitchFamily="18" charset="0"/>
              </a:rPr>
              <a:t>6</a:t>
            </a:r>
            <a:r>
              <a:rPr lang="en-US" dirty="0">
                <a:latin typeface="Times New Roman" panose="02020603050405020304" pitchFamily="18" charset="0"/>
                <a:cs typeface="Times New Roman" panose="02020603050405020304" pitchFamily="18" charset="0"/>
              </a:rPr>
              <a:t> events.</a:t>
            </a:r>
          </a:p>
          <a:p>
            <a:pPr algn="ctr"/>
            <a:r>
              <a:rPr lang="en-US" dirty="0">
                <a:latin typeface="Times New Roman" panose="02020603050405020304" pitchFamily="18" charset="0"/>
                <a:cs typeface="Times New Roman" panose="02020603050405020304" pitchFamily="18" charset="0"/>
              </a:rPr>
              <a:t>The statistics of 2006  was about 64·10</a:t>
            </a:r>
            <a:r>
              <a:rPr lang="en-US" baseline="30000" dirty="0">
                <a:latin typeface="Times New Roman" panose="02020603050405020304" pitchFamily="18" charset="0"/>
                <a:cs typeface="Times New Roman" panose="02020603050405020304" pitchFamily="18" charset="0"/>
              </a:rPr>
              <a:t>6</a:t>
            </a:r>
            <a:r>
              <a:rPr lang="en-US" dirty="0">
                <a:latin typeface="Times New Roman" panose="02020603050405020304" pitchFamily="18" charset="0"/>
                <a:cs typeface="Times New Roman" panose="02020603050405020304" pitchFamily="18" charset="0"/>
              </a:rPr>
              <a:t> events.</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0094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a:extLst>
              <a:ext uri="{FF2B5EF4-FFF2-40B4-BE49-F238E27FC236}">
                <a16:creationId xmlns:a16="http://schemas.microsoft.com/office/drawing/2014/main" id="{AC40C1F1-5CE7-7AD2-76F4-9F179EA73803}"/>
              </a:ext>
            </a:extLst>
          </p:cNvPr>
          <p:cNvSpPr>
            <a:spLocks noGrp="1"/>
          </p:cNvSpPr>
          <p:nvPr>
            <p:ph type="title"/>
          </p:nvPr>
        </p:nvSpPr>
        <p:spPr>
          <a:xfrm>
            <a:off x="457200" y="274638"/>
            <a:ext cx="8229600" cy="713844"/>
          </a:xfrm>
          <a:ln>
            <a:solidFill>
              <a:schemeClr val="accent1"/>
            </a:solidFill>
          </a:ln>
        </p:spPr>
        <p:txBody>
          <a:bodyPr/>
          <a:lstStyle/>
          <a:p>
            <a:r>
              <a:rPr lang="en-US" altLang="ru-RU" sz="2800" dirty="0">
                <a:latin typeface="Times New Roman" panose="02020603050405020304" pitchFamily="18" charset="0"/>
                <a:cs typeface="Times New Roman" panose="02020603050405020304" pitchFamily="18" charset="0"/>
              </a:rPr>
              <a:t>Integrated asymmetries</a:t>
            </a:r>
            <a:endParaRPr lang="ru-RU" altLang="ru-RU" sz="2800" dirty="0">
              <a:latin typeface="Times New Roman" panose="02020603050405020304" pitchFamily="18" charset="0"/>
              <a:cs typeface="Times New Roman" panose="02020603050405020304" pitchFamily="18" charset="0"/>
            </a:endParaRPr>
          </a:p>
        </p:txBody>
      </p:sp>
      <p:sp>
        <p:nvSpPr>
          <p:cNvPr id="13315" name="Номер слайда 2">
            <a:extLst>
              <a:ext uri="{FF2B5EF4-FFF2-40B4-BE49-F238E27FC236}">
                <a16:creationId xmlns:a16="http://schemas.microsoft.com/office/drawing/2014/main" id="{25F8A4D3-477B-9754-475B-CA61BA88A18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72B4AE-57C8-4E00-87AC-A1E6A9E0CC6E}" type="slidenum">
              <a:rPr lang="ru-RU" altLang="ru-RU" smtClean="0">
                <a:solidFill>
                  <a:srgbClr val="898989"/>
                </a:solidFill>
                <a:latin typeface="Calibri" panose="020F0502020204030204" pitchFamily="34" charset="0"/>
              </a:rPr>
              <a:pPr/>
              <a:t>14</a:t>
            </a:fld>
            <a:endParaRPr lang="ru-RU" altLang="ru-RU" dirty="0">
              <a:solidFill>
                <a:srgbClr val="898989"/>
              </a:solidFill>
              <a:latin typeface="Calibri" panose="020F0502020204030204" pitchFamily="34" charset="0"/>
            </a:endParaRPr>
          </a:p>
        </p:txBody>
      </p:sp>
      <p:sp>
        <p:nvSpPr>
          <p:cNvPr id="2" name="Дата 1">
            <a:extLst>
              <a:ext uri="{FF2B5EF4-FFF2-40B4-BE49-F238E27FC236}">
                <a16:creationId xmlns:a16="http://schemas.microsoft.com/office/drawing/2014/main" id="{46F90319-8D32-27B1-DC01-1B20911ABA8D}"/>
              </a:ext>
            </a:extLst>
          </p:cNvPr>
          <p:cNvSpPr>
            <a:spLocks noGrp="1"/>
          </p:cNvSpPr>
          <p:nvPr>
            <p:ph type="dt" sz="half" idx="10"/>
          </p:nvPr>
        </p:nvSpPr>
        <p:spPr/>
        <p:txBody>
          <a:bodyPr/>
          <a:lstStyle/>
          <a:p>
            <a:pPr>
              <a:defRPr/>
            </a:pPr>
            <a:fld id="{5785A0A6-943C-4BC3-A4A3-EAAEB2B3D393}" type="datetime1">
              <a:rPr lang="ru-RU" smtClean="0"/>
              <a:t>04.09.2023</a:t>
            </a:fld>
            <a:endParaRPr lang="ru-RU"/>
          </a:p>
        </p:txBody>
      </p:sp>
      <p:sp>
        <p:nvSpPr>
          <p:cNvPr id="3" name="Нижний колонтитул 2">
            <a:extLst>
              <a:ext uri="{FF2B5EF4-FFF2-40B4-BE49-F238E27FC236}">
                <a16:creationId xmlns:a16="http://schemas.microsoft.com/office/drawing/2014/main" id="{C7D43C21-AB1E-F927-08F6-58B57851A155}"/>
              </a:ext>
            </a:extLst>
          </p:cNvPr>
          <p:cNvSpPr>
            <a:spLocks noGrp="1"/>
          </p:cNvSpPr>
          <p:nvPr>
            <p:ph type="ftr" sz="quarter" idx="11"/>
          </p:nvPr>
        </p:nvSpPr>
        <p:spPr/>
        <p:txBody>
          <a:bodyPr/>
          <a:lstStyle/>
          <a:p>
            <a:pPr>
              <a:defRPr/>
            </a:pPr>
            <a:r>
              <a:rPr lang="en-US"/>
              <a:t>DSPIN2023</a:t>
            </a:r>
            <a:endParaRPr lang="ru-RU"/>
          </a:p>
        </p:txBody>
      </p:sp>
      <p:pic>
        <p:nvPicPr>
          <p:cNvPr id="5" name="Рисунок 4">
            <a:extLst>
              <a:ext uri="{FF2B5EF4-FFF2-40B4-BE49-F238E27FC236}">
                <a16:creationId xmlns:a16="http://schemas.microsoft.com/office/drawing/2014/main" id="{98A3C454-5F0C-EC8F-607A-A87293E5E9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359" y="1175159"/>
            <a:ext cx="8964488" cy="3267025"/>
          </a:xfrm>
          <a:prstGeom prst="rect">
            <a:avLst/>
          </a:prstGeom>
        </p:spPr>
      </p:pic>
      <p:pic>
        <p:nvPicPr>
          <p:cNvPr id="8" name="Рисунок 7">
            <a:extLst>
              <a:ext uri="{FF2B5EF4-FFF2-40B4-BE49-F238E27FC236}">
                <a16:creationId xmlns:a16="http://schemas.microsoft.com/office/drawing/2014/main" id="{B4A67974-0453-92BF-28EA-FAA825DE3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4466997"/>
            <a:ext cx="8374327" cy="713844"/>
          </a:xfrm>
          <a:prstGeom prst="rect">
            <a:avLst/>
          </a:prstGeom>
          <a:ln>
            <a:solidFill>
              <a:schemeClr val="accent1"/>
            </a:solidFill>
          </a:ln>
        </p:spPr>
      </p:pic>
      <p:cxnSp>
        <p:nvCxnSpPr>
          <p:cNvPr id="10" name="Прямая со стрелкой 9">
            <a:extLst>
              <a:ext uri="{FF2B5EF4-FFF2-40B4-BE49-F238E27FC236}">
                <a16:creationId xmlns:a16="http://schemas.microsoft.com/office/drawing/2014/main" id="{991DAA2C-841B-8191-57E6-C1FF51511F75}"/>
              </a:ext>
            </a:extLst>
          </p:cNvPr>
          <p:cNvCxnSpPr>
            <a:cxnSpLocks/>
          </p:cNvCxnSpPr>
          <p:nvPr/>
        </p:nvCxnSpPr>
        <p:spPr>
          <a:xfrm>
            <a:off x="3419872" y="3987121"/>
            <a:ext cx="4904184" cy="8026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444602D-7E2C-E056-6D48-9D4BE4501A21}"/>
              </a:ext>
            </a:extLst>
          </p:cNvPr>
          <p:cNvSpPr txBox="1"/>
          <p:nvPr/>
        </p:nvSpPr>
        <p:spPr>
          <a:xfrm>
            <a:off x="504439" y="5433020"/>
            <a:ext cx="8374327" cy="646331"/>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The asymmetries were fitted by the function from Eq. (4) using the standard least-square-method and extracting all asymmetry modulation amplitudes simultaneously</a:t>
            </a:r>
            <a:endParaRPr lang="ru-RU" dirty="0">
              <a:latin typeface="Times New Roman" panose="02020603050405020304" pitchFamily="18" charset="0"/>
              <a:cs typeface="Times New Roman" panose="02020603050405020304" pitchFamily="18" charset="0"/>
            </a:endParaRPr>
          </a:p>
        </p:txBody>
      </p:sp>
      <p:cxnSp>
        <p:nvCxnSpPr>
          <p:cNvPr id="17" name="Прямая со стрелкой 16">
            <a:extLst>
              <a:ext uri="{FF2B5EF4-FFF2-40B4-BE49-F238E27FC236}">
                <a16:creationId xmlns:a16="http://schemas.microsoft.com/office/drawing/2014/main" id="{44089F1D-D9ED-7C69-B52B-CA2C1E7C4548}"/>
              </a:ext>
            </a:extLst>
          </p:cNvPr>
          <p:cNvCxnSpPr>
            <a:cxnSpLocks/>
          </p:cNvCxnSpPr>
          <p:nvPr/>
        </p:nvCxnSpPr>
        <p:spPr>
          <a:xfrm flipV="1">
            <a:off x="5580112" y="4985506"/>
            <a:ext cx="2743944" cy="5317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a:extLst>
              <a:ext uri="{FF2B5EF4-FFF2-40B4-BE49-F238E27FC236}">
                <a16:creationId xmlns:a16="http://schemas.microsoft.com/office/drawing/2014/main" id="{D8F198C0-6A5B-5B4E-1360-0519D0634F73}"/>
              </a:ext>
            </a:extLst>
          </p:cNvPr>
          <p:cNvSpPr>
            <a:spLocks noGrp="1"/>
          </p:cNvSpPr>
          <p:nvPr>
            <p:ph type="title"/>
          </p:nvPr>
        </p:nvSpPr>
        <p:spPr>
          <a:xfrm>
            <a:off x="457200" y="274638"/>
            <a:ext cx="8229600" cy="365125"/>
          </a:xfrm>
          <a:ln>
            <a:solidFill>
              <a:schemeClr val="accent1"/>
            </a:solidFill>
          </a:ln>
        </p:spPr>
        <p:txBody>
          <a:bodyPr/>
          <a:lstStyle/>
          <a:p>
            <a:r>
              <a:rPr lang="en-US" altLang="ru-RU" sz="2400" dirty="0">
                <a:latin typeface="Times New Roman" panose="02020603050405020304" pitchFamily="18" charset="0"/>
                <a:cs typeface="Times New Roman" panose="02020603050405020304" pitchFamily="18" charset="0"/>
              </a:rPr>
              <a:t>Asymmetries as functions of kinematic variables</a:t>
            </a:r>
            <a:endParaRPr lang="ru-RU" altLang="ru-RU" sz="2400" dirty="0">
              <a:latin typeface="Times New Roman" panose="02020603050405020304" pitchFamily="18" charset="0"/>
              <a:cs typeface="Times New Roman" panose="02020603050405020304" pitchFamily="18" charset="0"/>
            </a:endParaRPr>
          </a:p>
        </p:txBody>
      </p:sp>
      <p:sp>
        <p:nvSpPr>
          <p:cNvPr id="14339" name="Номер слайда 2">
            <a:extLst>
              <a:ext uri="{FF2B5EF4-FFF2-40B4-BE49-F238E27FC236}">
                <a16:creationId xmlns:a16="http://schemas.microsoft.com/office/drawing/2014/main" id="{99D6D8F8-BD92-F73C-935A-4B24D6A86DE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BD7F4F3-3D45-46AE-A0EB-7C5388EC3139}" type="slidenum">
              <a:rPr lang="ru-RU" altLang="ru-RU" smtClean="0">
                <a:solidFill>
                  <a:srgbClr val="898989"/>
                </a:solidFill>
                <a:latin typeface="Calibri" panose="020F0502020204030204" pitchFamily="34" charset="0"/>
              </a:rPr>
              <a:pPr/>
              <a:t>15</a:t>
            </a:fld>
            <a:endParaRPr lang="ru-RU" altLang="ru-RU">
              <a:solidFill>
                <a:srgbClr val="898989"/>
              </a:solidFill>
              <a:latin typeface="Calibri" panose="020F0502020204030204" pitchFamily="34" charset="0"/>
            </a:endParaRPr>
          </a:p>
        </p:txBody>
      </p:sp>
      <p:sp>
        <p:nvSpPr>
          <p:cNvPr id="2" name="Дата 1">
            <a:extLst>
              <a:ext uri="{FF2B5EF4-FFF2-40B4-BE49-F238E27FC236}">
                <a16:creationId xmlns:a16="http://schemas.microsoft.com/office/drawing/2014/main" id="{ED713CCF-4C6D-8898-308F-594D967BA87E}"/>
              </a:ext>
            </a:extLst>
          </p:cNvPr>
          <p:cNvSpPr>
            <a:spLocks noGrp="1"/>
          </p:cNvSpPr>
          <p:nvPr>
            <p:ph type="dt" sz="half" idx="10"/>
          </p:nvPr>
        </p:nvSpPr>
        <p:spPr/>
        <p:txBody>
          <a:bodyPr/>
          <a:lstStyle/>
          <a:p>
            <a:pPr>
              <a:defRPr/>
            </a:pPr>
            <a:fld id="{DA079E9D-6780-465B-9D8A-C6D27A20FA38}" type="datetime1">
              <a:rPr lang="ru-RU" smtClean="0"/>
              <a:t>04.09.2023</a:t>
            </a:fld>
            <a:endParaRPr lang="ru-RU"/>
          </a:p>
        </p:txBody>
      </p:sp>
      <p:sp>
        <p:nvSpPr>
          <p:cNvPr id="3" name="Нижний колонтитул 2">
            <a:extLst>
              <a:ext uri="{FF2B5EF4-FFF2-40B4-BE49-F238E27FC236}">
                <a16:creationId xmlns:a16="http://schemas.microsoft.com/office/drawing/2014/main" id="{145C92C2-91F2-580E-A8E0-17B1CB663A60}"/>
              </a:ext>
            </a:extLst>
          </p:cNvPr>
          <p:cNvSpPr>
            <a:spLocks noGrp="1"/>
          </p:cNvSpPr>
          <p:nvPr>
            <p:ph type="ftr" sz="quarter" idx="11"/>
          </p:nvPr>
        </p:nvSpPr>
        <p:spPr/>
        <p:txBody>
          <a:bodyPr/>
          <a:lstStyle/>
          <a:p>
            <a:pPr>
              <a:defRPr/>
            </a:pPr>
            <a:r>
              <a:rPr lang="en-US"/>
              <a:t>DSPIN2023</a:t>
            </a:r>
            <a:endParaRPr lang="ru-RU"/>
          </a:p>
        </p:txBody>
      </p:sp>
      <p:pic>
        <p:nvPicPr>
          <p:cNvPr id="5" name="Рисунок 4">
            <a:extLst>
              <a:ext uri="{FF2B5EF4-FFF2-40B4-BE49-F238E27FC236}">
                <a16:creationId xmlns:a16="http://schemas.microsoft.com/office/drawing/2014/main" id="{A23EF7FC-7710-E93D-78C0-09C7A286CA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7" y="825499"/>
            <a:ext cx="6192688" cy="559752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a:extLst>
              <a:ext uri="{FF2B5EF4-FFF2-40B4-BE49-F238E27FC236}">
                <a16:creationId xmlns:a16="http://schemas.microsoft.com/office/drawing/2014/main" id="{F5B5673E-6E58-7A8C-ED73-83986451F945}"/>
              </a:ext>
            </a:extLst>
          </p:cNvPr>
          <p:cNvSpPr>
            <a:spLocks noGrp="1"/>
          </p:cNvSpPr>
          <p:nvPr>
            <p:ph type="title"/>
          </p:nvPr>
        </p:nvSpPr>
        <p:spPr>
          <a:xfrm>
            <a:off x="457200" y="274638"/>
            <a:ext cx="8229600" cy="634082"/>
          </a:xfrm>
          <a:ln>
            <a:solidFill>
              <a:schemeClr val="accent1"/>
            </a:solidFill>
          </a:ln>
        </p:spPr>
        <p:txBody>
          <a:bodyPr/>
          <a:lstStyle/>
          <a:p>
            <a:r>
              <a:rPr lang="en-US" altLang="ru-RU" sz="2400" dirty="0">
                <a:latin typeface="Times New Roman" panose="02020603050405020304" pitchFamily="18" charset="0"/>
                <a:cs typeface="Times New Roman" panose="02020603050405020304" pitchFamily="18" charset="0"/>
              </a:rPr>
              <a:t>Comparison of the hadrons symmetries as functions X</a:t>
            </a:r>
            <a:endParaRPr lang="ru-RU" altLang="ru-RU" sz="2400" dirty="0">
              <a:latin typeface="Times New Roman" panose="02020603050405020304" pitchFamily="18" charset="0"/>
              <a:cs typeface="Times New Roman" panose="02020603050405020304" pitchFamily="18" charset="0"/>
            </a:endParaRPr>
          </a:p>
        </p:txBody>
      </p:sp>
      <p:sp>
        <p:nvSpPr>
          <p:cNvPr id="15363" name="Номер слайда 2">
            <a:extLst>
              <a:ext uri="{FF2B5EF4-FFF2-40B4-BE49-F238E27FC236}">
                <a16:creationId xmlns:a16="http://schemas.microsoft.com/office/drawing/2014/main" id="{D82E9D41-D25C-DF2D-7085-FBE7F11677F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F6118CF-1D73-4D97-A0B5-D8B98309637A}" type="slidenum">
              <a:rPr lang="ru-RU" altLang="ru-RU" smtClean="0">
                <a:solidFill>
                  <a:srgbClr val="898989"/>
                </a:solidFill>
                <a:latin typeface="Calibri" panose="020F0502020204030204" pitchFamily="34" charset="0"/>
              </a:rPr>
              <a:pPr/>
              <a:t>16</a:t>
            </a:fld>
            <a:endParaRPr lang="ru-RU" altLang="ru-RU">
              <a:solidFill>
                <a:srgbClr val="898989"/>
              </a:solidFill>
              <a:latin typeface="Calibri" panose="020F0502020204030204" pitchFamily="34" charset="0"/>
            </a:endParaRPr>
          </a:p>
        </p:txBody>
      </p:sp>
      <p:sp>
        <p:nvSpPr>
          <p:cNvPr id="2" name="Дата 1">
            <a:extLst>
              <a:ext uri="{FF2B5EF4-FFF2-40B4-BE49-F238E27FC236}">
                <a16:creationId xmlns:a16="http://schemas.microsoft.com/office/drawing/2014/main" id="{6685965C-E097-6D75-5C11-47F4E17D68AD}"/>
              </a:ext>
            </a:extLst>
          </p:cNvPr>
          <p:cNvSpPr>
            <a:spLocks noGrp="1"/>
          </p:cNvSpPr>
          <p:nvPr>
            <p:ph type="dt" sz="half" idx="10"/>
          </p:nvPr>
        </p:nvSpPr>
        <p:spPr/>
        <p:txBody>
          <a:bodyPr/>
          <a:lstStyle/>
          <a:p>
            <a:pPr>
              <a:defRPr/>
            </a:pPr>
            <a:fld id="{983DA6CC-BFF3-42C9-9E27-E0CA13B88592}" type="datetime1">
              <a:rPr lang="ru-RU" smtClean="0"/>
              <a:t>04.09.2023</a:t>
            </a:fld>
            <a:endParaRPr lang="ru-RU"/>
          </a:p>
        </p:txBody>
      </p:sp>
      <p:sp>
        <p:nvSpPr>
          <p:cNvPr id="3" name="Нижний колонтитул 2">
            <a:extLst>
              <a:ext uri="{FF2B5EF4-FFF2-40B4-BE49-F238E27FC236}">
                <a16:creationId xmlns:a16="http://schemas.microsoft.com/office/drawing/2014/main" id="{0710EB7D-1378-B338-CD7F-F8553E3B8B06}"/>
              </a:ext>
            </a:extLst>
          </p:cNvPr>
          <p:cNvSpPr>
            <a:spLocks noGrp="1"/>
          </p:cNvSpPr>
          <p:nvPr>
            <p:ph type="ftr" sz="quarter" idx="11"/>
          </p:nvPr>
        </p:nvSpPr>
        <p:spPr/>
        <p:txBody>
          <a:bodyPr/>
          <a:lstStyle/>
          <a:p>
            <a:pPr>
              <a:defRPr/>
            </a:pPr>
            <a:r>
              <a:rPr lang="en-US"/>
              <a:t>DSPIN2023</a:t>
            </a:r>
            <a:endParaRPr lang="ru-RU"/>
          </a:p>
        </p:txBody>
      </p:sp>
      <p:pic>
        <p:nvPicPr>
          <p:cNvPr id="5" name="Рисунок 4">
            <a:extLst>
              <a:ext uri="{FF2B5EF4-FFF2-40B4-BE49-F238E27FC236}">
                <a16:creationId xmlns:a16="http://schemas.microsoft.com/office/drawing/2014/main" id="{33F1E47D-CA65-6A08-AE98-59B08E5ECB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1148492"/>
            <a:ext cx="5832648" cy="3053243"/>
          </a:xfrm>
          <a:prstGeom prst="rect">
            <a:avLst/>
          </a:prstGeom>
        </p:spPr>
      </p:pic>
      <p:pic>
        <p:nvPicPr>
          <p:cNvPr id="7" name="Рисунок 6">
            <a:extLst>
              <a:ext uri="{FF2B5EF4-FFF2-40B4-BE49-F238E27FC236}">
                <a16:creationId xmlns:a16="http://schemas.microsoft.com/office/drawing/2014/main" id="{376769DD-7F76-1D80-9071-68000A4E96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3953" y="4233044"/>
            <a:ext cx="6291609" cy="251820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a:extLst>
              <a:ext uri="{FF2B5EF4-FFF2-40B4-BE49-F238E27FC236}">
                <a16:creationId xmlns:a16="http://schemas.microsoft.com/office/drawing/2014/main" id="{ACDDEC0F-F26F-2C47-CFC5-E6D01DF9E7CB}"/>
              </a:ext>
            </a:extLst>
          </p:cNvPr>
          <p:cNvSpPr>
            <a:spLocks noGrp="1"/>
          </p:cNvSpPr>
          <p:nvPr>
            <p:ph type="title"/>
          </p:nvPr>
        </p:nvSpPr>
        <p:spPr>
          <a:xfrm>
            <a:off x="457200" y="193675"/>
            <a:ext cx="8229600" cy="633413"/>
          </a:xfrm>
          <a:ln>
            <a:solidFill>
              <a:schemeClr val="accent1"/>
            </a:solidFill>
          </a:ln>
        </p:spPr>
        <p:txBody>
          <a:bodyPr/>
          <a:lstStyle/>
          <a:p>
            <a:r>
              <a:rPr lang="en-US" altLang="ru-RU" sz="3600" dirty="0">
                <a:latin typeface="Times New Roman" panose="02020603050405020304" pitchFamily="18" charset="0"/>
                <a:cs typeface="Times New Roman" panose="02020603050405020304" pitchFamily="18" charset="0"/>
              </a:rPr>
              <a:t>Conclusion (results)</a:t>
            </a:r>
            <a:endParaRPr lang="ru-RU" altLang="ru-RU" sz="3600" dirty="0">
              <a:latin typeface="Times New Roman" panose="02020603050405020304" pitchFamily="18" charset="0"/>
              <a:cs typeface="Times New Roman" panose="02020603050405020304" pitchFamily="18" charset="0"/>
            </a:endParaRPr>
          </a:p>
        </p:txBody>
      </p:sp>
      <p:sp>
        <p:nvSpPr>
          <p:cNvPr id="16387" name="Номер слайда 2">
            <a:extLst>
              <a:ext uri="{FF2B5EF4-FFF2-40B4-BE49-F238E27FC236}">
                <a16:creationId xmlns:a16="http://schemas.microsoft.com/office/drawing/2014/main" id="{D26BA7FF-F473-D29D-C80D-1C736F378A3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E230F67-B291-4AE2-9E56-1A81E11C411F}" type="slidenum">
              <a:rPr lang="ru-RU" altLang="ru-RU" sz="1200" smtClean="0">
                <a:solidFill>
                  <a:srgbClr val="898989"/>
                </a:solidFill>
              </a:rPr>
              <a:pPr>
                <a:spcBef>
                  <a:spcPct val="0"/>
                </a:spcBef>
                <a:buFontTx/>
                <a:buNone/>
              </a:pPr>
              <a:t>17</a:t>
            </a:fld>
            <a:endParaRPr lang="ru-RU" altLang="ru-RU" sz="1200">
              <a:solidFill>
                <a:srgbClr val="898989"/>
              </a:solidFill>
            </a:endParaRPr>
          </a:p>
        </p:txBody>
      </p:sp>
      <p:sp>
        <p:nvSpPr>
          <p:cNvPr id="2" name="Дата 1">
            <a:extLst>
              <a:ext uri="{FF2B5EF4-FFF2-40B4-BE49-F238E27FC236}">
                <a16:creationId xmlns:a16="http://schemas.microsoft.com/office/drawing/2014/main" id="{89423FD9-5C69-8FFC-60BD-B8F90C7EA20D}"/>
              </a:ext>
            </a:extLst>
          </p:cNvPr>
          <p:cNvSpPr>
            <a:spLocks noGrp="1"/>
          </p:cNvSpPr>
          <p:nvPr>
            <p:ph type="dt" sz="half" idx="10"/>
          </p:nvPr>
        </p:nvSpPr>
        <p:spPr/>
        <p:txBody>
          <a:bodyPr/>
          <a:lstStyle/>
          <a:p>
            <a:pPr>
              <a:defRPr/>
            </a:pPr>
            <a:fld id="{E300E83D-C119-4AFC-82E6-7110BFCD9FA2}" type="datetime1">
              <a:rPr lang="ru-RU" smtClean="0"/>
              <a:t>04.09.2023</a:t>
            </a:fld>
            <a:endParaRPr lang="ru-RU"/>
          </a:p>
        </p:txBody>
      </p:sp>
      <p:sp>
        <p:nvSpPr>
          <p:cNvPr id="3" name="Нижний колонтитул 2">
            <a:extLst>
              <a:ext uri="{FF2B5EF4-FFF2-40B4-BE49-F238E27FC236}">
                <a16:creationId xmlns:a16="http://schemas.microsoft.com/office/drawing/2014/main" id="{96D22A27-B313-FC2D-DC47-48AAD1E3AEFD}"/>
              </a:ext>
            </a:extLst>
          </p:cNvPr>
          <p:cNvSpPr>
            <a:spLocks noGrp="1"/>
          </p:cNvSpPr>
          <p:nvPr>
            <p:ph type="ftr" sz="quarter" idx="11"/>
          </p:nvPr>
        </p:nvSpPr>
        <p:spPr/>
        <p:txBody>
          <a:bodyPr/>
          <a:lstStyle/>
          <a:p>
            <a:pPr>
              <a:defRPr/>
            </a:pPr>
            <a:r>
              <a:rPr lang="en-US"/>
              <a:t>DSPIN2023</a:t>
            </a:r>
            <a:endParaRPr lang="ru-RU"/>
          </a:p>
        </p:txBody>
      </p:sp>
      <p:sp>
        <p:nvSpPr>
          <p:cNvPr id="5" name="TextBox 4">
            <a:extLst>
              <a:ext uri="{FF2B5EF4-FFF2-40B4-BE49-F238E27FC236}">
                <a16:creationId xmlns:a16="http://schemas.microsoft.com/office/drawing/2014/main" id="{DA381B97-4FBA-7620-5864-C67717B4CD5B}"/>
              </a:ext>
            </a:extLst>
          </p:cNvPr>
          <p:cNvSpPr txBox="1"/>
          <p:nvPr/>
        </p:nvSpPr>
        <p:spPr>
          <a:xfrm>
            <a:off x="734888" y="1772816"/>
            <a:ext cx="7149480" cy="3693319"/>
          </a:xfrm>
          <a:prstGeom prst="rect">
            <a:avLst/>
          </a:prstGeom>
          <a:noFill/>
        </p:spPr>
        <p:txBody>
          <a:bodyPr wrap="square">
            <a:spAutoFit/>
          </a:bodyPr>
          <a:lstStyle/>
          <a:p>
            <a:r>
              <a:rPr lang="en-US" u="sng" dirty="0"/>
              <a:t>Altogether, contributions of TMD PDFs convoluted with PFFs to the azimuthal asymmetries in the SIDIS cross sections of hadron production by muons off longitudinally polarized deuterons are small.</a:t>
            </a:r>
          </a:p>
          <a:p>
            <a:endParaRPr lang="en-US" u="sng" dirty="0"/>
          </a:p>
          <a:p>
            <a:r>
              <a:rPr lang="en-US" dirty="0"/>
              <a:t>This could happened either due to possible cancellations of the opposite contributions to the cross section from the deuteron up and down quarks, or/and due to the smallness of the transverse component of the longitudinal target polarization and of the M/Q suppression factor. </a:t>
            </a:r>
          </a:p>
          <a:p>
            <a:endParaRPr lang="en-US" dirty="0"/>
          </a:p>
          <a:p>
            <a:r>
              <a:rPr lang="en-US" dirty="0"/>
              <a:t>The first assumption can be checked by analyzing the azimuthal asymmetries in the cross sections of hadron production off longitudinally polarized protons.  </a:t>
            </a:r>
          </a:p>
        </p:txBody>
      </p:sp>
    </p:spTree>
    <p:extLst>
      <p:ext uri="{BB962C8B-B14F-4D97-AF65-F5344CB8AC3E}">
        <p14:creationId xmlns:p14="http://schemas.microsoft.com/office/powerpoint/2010/main" val="1732916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a:extLst>
              <a:ext uri="{FF2B5EF4-FFF2-40B4-BE49-F238E27FC236}">
                <a16:creationId xmlns:a16="http://schemas.microsoft.com/office/drawing/2014/main" id="{ACDDEC0F-F26F-2C47-CFC5-E6D01DF9E7CB}"/>
              </a:ext>
            </a:extLst>
          </p:cNvPr>
          <p:cNvSpPr>
            <a:spLocks noGrp="1"/>
          </p:cNvSpPr>
          <p:nvPr>
            <p:ph type="title"/>
          </p:nvPr>
        </p:nvSpPr>
        <p:spPr>
          <a:xfrm>
            <a:off x="457200" y="193675"/>
            <a:ext cx="8229600" cy="633413"/>
          </a:xfrm>
          <a:ln>
            <a:solidFill>
              <a:schemeClr val="accent1"/>
            </a:solidFill>
          </a:ln>
        </p:spPr>
        <p:txBody>
          <a:bodyPr/>
          <a:lstStyle/>
          <a:p>
            <a:r>
              <a:rPr lang="en-US" altLang="ru-RU" sz="3600" dirty="0">
                <a:latin typeface="Times New Roman" panose="02020603050405020304" pitchFamily="18" charset="0"/>
                <a:cs typeface="Times New Roman" panose="02020603050405020304" pitchFamily="18" charset="0"/>
              </a:rPr>
              <a:t>Conclusion (MDR)</a:t>
            </a:r>
            <a:endParaRPr lang="ru-RU" altLang="ru-RU" sz="3600" dirty="0">
              <a:latin typeface="Times New Roman" panose="02020603050405020304" pitchFamily="18" charset="0"/>
              <a:cs typeface="Times New Roman" panose="02020603050405020304" pitchFamily="18" charset="0"/>
            </a:endParaRPr>
          </a:p>
        </p:txBody>
      </p:sp>
      <p:sp>
        <p:nvSpPr>
          <p:cNvPr id="16387" name="Номер слайда 2">
            <a:extLst>
              <a:ext uri="{FF2B5EF4-FFF2-40B4-BE49-F238E27FC236}">
                <a16:creationId xmlns:a16="http://schemas.microsoft.com/office/drawing/2014/main" id="{D26BA7FF-F473-D29D-C80D-1C736F378A3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E230F67-B291-4AE2-9E56-1A81E11C411F}" type="slidenum">
              <a:rPr lang="ru-RU" altLang="ru-RU" sz="1200" smtClean="0">
                <a:solidFill>
                  <a:srgbClr val="898989"/>
                </a:solidFill>
              </a:rPr>
              <a:pPr>
                <a:spcBef>
                  <a:spcPct val="0"/>
                </a:spcBef>
                <a:buFontTx/>
                <a:buNone/>
              </a:pPr>
              <a:t>18</a:t>
            </a:fld>
            <a:endParaRPr lang="ru-RU" altLang="ru-RU" sz="1200">
              <a:solidFill>
                <a:srgbClr val="898989"/>
              </a:solidFill>
            </a:endParaRPr>
          </a:p>
        </p:txBody>
      </p:sp>
      <p:sp>
        <p:nvSpPr>
          <p:cNvPr id="2" name="Дата 1">
            <a:extLst>
              <a:ext uri="{FF2B5EF4-FFF2-40B4-BE49-F238E27FC236}">
                <a16:creationId xmlns:a16="http://schemas.microsoft.com/office/drawing/2014/main" id="{89423FD9-5C69-8FFC-60BD-B8F90C7EA20D}"/>
              </a:ext>
            </a:extLst>
          </p:cNvPr>
          <p:cNvSpPr>
            <a:spLocks noGrp="1"/>
          </p:cNvSpPr>
          <p:nvPr>
            <p:ph type="dt" sz="half" idx="10"/>
          </p:nvPr>
        </p:nvSpPr>
        <p:spPr/>
        <p:txBody>
          <a:bodyPr/>
          <a:lstStyle/>
          <a:p>
            <a:pPr>
              <a:defRPr/>
            </a:pPr>
            <a:fld id="{E300E83D-C119-4AFC-82E6-7110BFCD9FA2}" type="datetime1">
              <a:rPr lang="ru-RU" smtClean="0"/>
              <a:t>04.09.2023</a:t>
            </a:fld>
            <a:endParaRPr lang="ru-RU"/>
          </a:p>
        </p:txBody>
      </p:sp>
      <p:sp>
        <p:nvSpPr>
          <p:cNvPr id="3" name="Нижний колонтитул 2">
            <a:extLst>
              <a:ext uri="{FF2B5EF4-FFF2-40B4-BE49-F238E27FC236}">
                <a16:creationId xmlns:a16="http://schemas.microsoft.com/office/drawing/2014/main" id="{96D22A27-B313-FC2D-DC47-48AAD1E3AEFD}"/>
              </a:ext>
            </a:extLst>
          </p:cNvPr>
          <p:cNvSpPr>
            <a:spLocks noGrp="1"/>
          </p:cNvSpPr>
          <p:nvPr>
            <p:ph type="ftr" sz="quarter" idx="11"/>
          </p:nvPr>
        </p:nvSpPr>
        <p:spPr/>
        <p:txBody>
          <a:bodyPr/>
          <a:lstStyle/>
          <a:p>
            <a:pPr>
              <a:defRPr/>
            </a:pPr>
            <a:r>
              <a:rPr lang="en-US"/>
              <a:t>DSPIN2023</a:t>
            </a:r>
            <a:endParaRPr lang="ru-RU"/>
          </a:p>
        </p:txBody>
      </p:sp>
      <p:sp>
        <p:nvSpPr>
          <p:cNvPr id="7" name="TextBox 6">
            <a:extLst>
              <a:ext uri="{FF2B5EF4-FFF2-40B4-BE49-F238E27FC236}">
                <a16:creationId xmlns:a16="http://schemas.microsoft.com/office/drawing/2014/main" id="{CE49D316-3A68-2555-8A81-F74B327D7D7C}"/>
              </a:ext>
            </a:extLst>
          </p:cNvPr>
          <p:cNvSpPr txBox="1"/>
          <p:nvPr/>
        </p:nvSpPr>
        <p:spPr>
          <a:xfrm>
            <a:off x="323528" y="1024366"/>
            <a:ext cx="8496944" cy="923330"/>
          </a:xfrm>
          <a:prstGeom prst="rect">
            <a:avLst/>
          </a:prstGeom>
          <a:noFill/>
        </p:spPr>
        <p:txBody>
          <a:bodyPr wrap="square">
            <a:spAutoFit/>
          </a:bodyPr>
          <a:lstStyle/>
          <a:p>
            <a:r>
              <a:rPr lang="en-US" dirty="0"/>
              <a:t>In conclusions, the SIDIS azimuthal angle asymmetries in the hadron productions off the longitudinally polarized deuterons which are free of possible false contributions were measured using the Modified Double Ratios of numbers of the </a:t>
            </a:r>
            <a:endParaRPr lang="ru-RU" dirty="0"/>
          </a:p>
        </p:txBody>
      </p:sp>
      <p:sp>
        <p:nvSpPr>
          <p:cNvPr id="9" name="TextBox 8">
            <a:extLst>
              <a:ext uri="{FF2B5EF4-FFF2-40B4-BE49-F238E27FC236}">
                <a16:creationId xmlns:a16="http://schemas.microsoft.com/office/drawing/2014/main" id="{13EC2DB9-19C5-05A7-2AA0-C74D166C61F1}"/>
              </a:ext>
            </a:extLst>
          </p:cNvPr>
          <p:cNvSpPr txBox="1"/>
          <p:nvPr/>
        </p:nvSpPr>
        <p:spPr>
          <a:xfrm>
            <a:off x="411520" y="1844824"/>
            <a:ext cx="8435316" cy="2031325"/>
          </a:xfrm>
          <a:prstGeom prst="rect">
            <a:avLst/>
          </a:prstGeom>
          <a:noFill/>
        </p:spPr>
        <p:txBody>
          <a:bodyPr wrap="square">
            <a:spAutoFit/>
          </a:bodyPr>
          <a:lstStyle/>
          <a:p>
            <a:r>
              <a:rPr lang="en-US" dirty="0"/>
              <a:t>hadrons. Sources of possible false contributions to these asymmetries and their absence while using the MDRs were studied and described in this Paper. Advantages of such measurements are as following. </a:t>
            </a:r>
          </a:p>
          <a:p>
            <a:r>
              <a:rPr lang="en-US" dirty="0"/>
              <a:t>(1). For obtaining results on the muon SIDIS azimuthal angle asymmetries off polarized targets using the MDRs </a:t>
            </a:r>
            <a:r>
              <a:rPr lang="en-US" u="sng" dirty="0"/>
              <a:t>it  does  not required the knowledge of the set-up luminosity and acceptance,</a:t>
            </a:r>
            <a:r>
              <a:rPr lang="en-US" dirty="0"/>
              <a:t> the value of the first of which is usually measured separately and the second one is calculated by MC simulations.</a:t>
            </a:r>
          </a:p>
        </p:txBody>
      </p:sp>
      <p:sp>
        <p:nvSpPr>
          <p:cNvPr id="6" name="TextBox 5">
            <a:extLst>
              <a:ext uri="{FF2B5EF4-FFF2-40B4-BE49-F238E27FC236}">
                <a16:creationId xmlns:a16="http://schemas.microsoft.com/office/drawing/2014/main" id="{A133E078-9AC9-6234-21D2-B9B65A6E67C8}"/>
              </a:ext>
            </a:extLst>
          </p:cNvPr>
          <p:cNvSpPr txBox="1"/>
          <p:nvPr/>
        </p:nvSpPr>
        <p:spPr>
          <a:xfrm>
            <a:off x="411520" y="3876149"/>
            <a:ext cx="8323268" cy="2585323"/>
          </a:xfrm>
          <a:prstGeom prst="rect">
            <a:avLst/>
          </a:prstGeom>
          <a:noFill/>
        </p:spPr>
        <p:txBody>
          <a:bodyPr wrap="square">
            <a:spAutoFit/>
          </a:bodyPr>
          <a:lstStyle/>
          <a:p>
            <a:r>
              <a:rPr lang="en-US" dirty="0"/>
              <a:t>(2). The results on the SIDIS azimuthal angle asymmetries obtained with the MDRs </a:t>
            </a:r>
            <a:r>
              <a:rPr lang="en-US" u="sng" dirty="0"/>
              <a:t>have smaller statistical and systematic errors </a:t>
            </a:r>
            <a:r>
              <a:rPr lang="en-US" dirty="0"/>
              <a:t>due to the absence of contributions to them from additional measurements and from the events generated by the MC simulations.</a:t>
            </a:r>
          </a:p>
          <a:p>
            <a:r>
              <a:rPr lang="en-US" dirty="0"/>
              <a:t> (3). For the analysis of the SIDIS azimuthal angle asymmetries from the longitudinally polarized deuterons, the MDRs of numbers of the hadrons provide measures </a:t>
            </a:r>
            <a:r>
              <a:rPr lang="en-US" u="sng" dirty="0"/>
              <a:t>to estimate false contributions to the SIDIS </a:t>
            </a:r>
            <a:r>
              <a:rPr lang="en-US" dirty="0"/>
              <a:t>angle asymmetries related with the non perfect account of the set-up in the events reconstruction algorithm. </a:t>
            </a:r>
          </a:p>
          <a:p>
            <a:endParaRPr lang="en-US" dirty="0"/>
          </a:p>
        </p:txBody>
      </p:sp>
    </p:spTree>
    <p:extLst>
      <p:ext uri="{BB962C8B-B14F-4D97-AF65-F5344CB8AC3E}">
        <p14:creationId xmlns:p14="http://schemas.microsoft.com/office/powerpoint/2010/main" val="2075559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a:extLst>
              <a:ext uri="{FF2B5EF4-FFF2-40B4-BE49-F238E27FC236}">
                <a16:creationId xmlns:a16="http://schemas.microsoft.com/office/drawing/2014/main" id="{9ACB0C0F-D091-7269-C4F4-0F08F583B278}"/>
              </a:ext>
            </a:extLst>
          </p:cNvPr>
          <p:cNvSpPr>
            <a:spLocks noGrp="1"/>
          </p:cNvSpPr>
          <p:nvPr>
            <p:ph type="title"/>
          </p:nvPr>
        </p:nvSpPr>
        <p:spPr>
          <a:xfrm>
            <a:off x="457200" y="274638"/>
            <a:ext cx="8229600" cy="680095"/>
          </a:xfrm>
          <a:ln>
            <a:solidFill>
              <a:schemeClr val="accent1"/>
            </a:solidFill>
          </a:ln>
        </p:spPr>
        <p:txBody>
          <a:bodyPr/>
          <a:lstStyle/>
          <a:p>
            <a:r>
              <a:rPr lang="en-US" altLang="ru-RU" sz="2400" dirty="0">
                <a:latin typeface="Times New Roman" panose="02020603050405020304" pitchFamily="18" charset="0"/>
                <a:cs typeface="Times New Roman" panose="02020603050405020304" pitchFamily="18" charset="0"/>
              </a:rPr>
              <a:t>Acknowledgements</a:t>
            </a:r>
            <a:endParaRPr lang="ru-RU" altLang="ru-RU" sz="2400" dirty="0">
              <a:latin typeface="Times New Roman" panose="02020603050405020304" pitchFamily="18" charset="0"/>
              <a:cs typeface="Times New Roman" panose="02020603050405020304" pitchFamily="18" charset="0"/>
            </a:endParaRPr>
          </a:p>
        </p:txBody>
      </p:sp>
      <p:sp>
        <p:nvSpPr>
          <p:cNvPr id="17411" name="Номер слайда 2">
            <a:extLst>
              <a:ext uri="{FF2B5EF4-FFF2-40B4-BE49-F238E27FC236}">
                <a16:creationId xmlns:a16="http://schemas.microsoft.com/office/drawing/2014/main" id="{0862E39C-56AA-D669-84C8-9389471B001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F95DAFA-D878-4D91-B21F-3428A3549C62}" type="slidenum">
              <a:rPr lang="ru-RU" altLang="ru-RU" sz="1200" smtClean="0">
                <a:solidFill>
                  <a:srgbClr val="898989"/>
                </a:solidFill>
              </a:rPr>
              <a:pPr>
                <a:spcBef>
                  <a:spcPct val="0"/>
                </a:spcBef>
                <a:buFontTx/>
                <a:buNone/>
              </a:pPr>
              <a:t>19</a:t>
            </a:fld>
            <a:endParaRPr lang="ru-RU" altLang="ru-RU" sz="1200">
              <a:solidFill>
                <a:srgbClr val="898989"/>
              </a:solidFill>
            </a:endParaRPr>
          </a:p>
        </p:txBody>
      </p:sp>
      <p:sp>
        <p:nvSpPr>
          <p:cNvPr id="17413" name="TextBox 6">
            <a:extLst>
              <a:ext uri="{FF2B5EF4-FFF2-40B4-BE49-F238E27FC236}">
                <a16:creationId xmlns:a16="http://schemas.microsoft.com/office/drawing/2014/main" id="{5B9C2AC1-0A13-74F9-DE20-382FB6F8D0F9}"/>
              </a:ext>
            </a:extLst>
          </p:cNvPr>
          <p:cNvSpPr txBox="1">
            <a:spLocks noChangeArrowheads="1"/>
          </p:cNvSpPr>
          <p:nvPr/>
        </p:nvSpPr>
        <p:spPr bwMode="auto">
          <a:xfrm>
            <a:off x="539552" y="2204864"/>
            <a:ext cx="84264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ru-RU" sz="1800" dirty="0">
              <a:latin typeface="Arial" panose="020B0604020202020204" pitchFamily="34" charset="0"/>
            </a:endParaRPr>
          </a:p>
          <a:p>
            <a:pPr>
              <a:spcBef>
                <a:spcPct val="0"/>
              </a:spcBef>
              <a:buFontTx/>
              <a:buNone/>
            </a:pPr>
            <a:r>
              <a:rPr lang="en-US" altLang="ru-RU" sz="1800" dirty="0">
                <a:latin typeface="Arial" panose="020B0604020202020204" pitchFamily="34" charset="0"/>
              </a:rPr>
              <a:t>We gratefully acknowledge the support of our colleagues during the development of the Modified Double Ratios methods. The JINR colleagues are thankful to V.V. </a:t>
            </a:r>
            <a:r>
              <a:rPr lang="en-US" altLang="ru-RU" sz="1800" dirty="0" err="1">
                <a:latin typeface="Arial" panose="020B0604020202020204" pitchFamily="34" charset="0"/>
              </a:rPr>
              <a:t>Kukhtin</a:t>
            </a:r>
            <a:r>
              <a:rPr lang="en-US" altLang="ru-RU" sz="1800" dirty="0">
                <a:latin typeface="Arial" panose="020B0604020202020204" pitchFamily="34" charset="0"/>
              </a:rPr>
              <a:t> for critical reading of the manuscript and to </a:t>
            </a:r>
            <a:r>
              <a:rPr lang="en-US" altLang="ru-RU" sz="1800" dirty="0" err="1">
                <a:latin typeface="Arial" panose="020B0604020202020204" pitchFamily="34" charset="0"/>
              </a:rPr>
              <a:t>S.V.Chubakova</a:t>
            </a:r>
            <a:r>
              <a:rPr lang="en-US" altLang="ru-RU" sz="1800" dirty="0">
                <a:latin typeface="Arial" panose="020B0604020202020204" pitchFamily="34" charset="0"/>
              </a:rPr>
              <a:t> for professional English corrections.</a:t>
            </a:r>
          </a:p>
        </p:txBody>
      </p:sp>
      <p:sp>
        <p:nvSpPr>
          <p:cNvPr id="2" name="Дата 1">
            <a:extLst>
              <a:ext uri="{FF2B5EF4-FFF2-40B4-BE49-F238E27FC236}">
                <a16:creationId xmlns:a16="http://schemas.microsoft.com/office/drawing/2014/main" id="{C03A449D-2D18-8494-9C5E-DC6E14D4D4A7}"/>
              </a:ext>
            </a:extLst>
          </p:cNvPr>
          <p:cNvSpPr>
            <a:spLocks noGrp="1"/>
          </p:cNvSpPr>
          <p:nvPr>
            <p:ph type="dt" sz="half" idx="10"/>
          </p:nvPr>
        </p:nvSpPr>
        <p:spPr/>
        <p:txBody>
          <a:bodyPr/>
          <a:lstStyle/>
          <a:p>
            <a:pPr>
              <a:defRPr/>
            </a:pPr>
            <a:fld id="{C6ABB9A2-444E-4EBC-8F31-8E13EEFAB780}" type="datetime1">
              <a:rPr lang="ru-RU" smtClean="0"/>
              <a:t>04.09.2023</a:t>
            </a:fld>
            <a:endParaRPr lang="ru-RU"/>
          </a:p>
        </p:txBody>
      </p:sp>
      <p:sp>
        <p:nvSpPr>
          <p:cNvPr id="3" name="Нижний колонтитул 2">
            <a:extLst>
              <a:ext uri="{FF2B5EF4-FFF2-40B4-BE49-F238E27FC236}">
                <a16:creationId xmlns:a16="http://schemas.microsoft.com/office/drawing/2014/main" id="{3EE09857-43DE-31E5-AE3B-91E6F6DCDF88}"/>
              </a:ext>
            </a:extLst>
          </p:cNvPr>
          <p:cNvSpPr>
            <a:spLocks noGrp="1"/>
          </p:cNvSpPr>
          <p:nvPr>
            <p:ph type="ftr" sz="quarter" idx="11"/>
          </p:nvPr>
        </p:nvSpPr>
        <p:spPr/>
        <p:txBody>
          <a:bodyPr/>
          <a:lstStyle/>
          <a:p>
            <a:pPr>
              <a:defRPr/>
            </a:pPr>
            <a:r>
              <a:rPr lang="en-US"/>
              <a:t>DSPIN2023</a:t>
            </a:r>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a:extLst>
              <a:ext uri="{FF2B5EF4-FFF2-40B4-BE49-F238E27FC236}">
                <a16:creationId xmlns:a16="http://schemas.microsoft.com/office/drawing/2014/main" id="{0E908F6B-C3FA-9CAB-8F48-CD08AD3BE3E1}"/>
              </a:ext>
            </a:extLst>
          </p:cNvPr>
          <p:cNvSpPr>
            <a:spLocks noGrp="1"/>
          </p:cNvSpPr>
          <p:nvPr>
            <p:ph type="title"/>
          </p:nvPr>
        </p:nvSpPr>
        <p:spPr>
          <a:xfrm>
            <a:off x="395288" y="274638"/>
            <a:ext cx="8497887" cy="1714500"/>
          </a:xfrm>
        </p:spPr>
        <p:txBody>
          <a:bodyPr/>
          <a:lstStyle/>
          <a:p>
            <a:r>
              <a:rPr lang="en-US" altLang="ru-RU" sz="2800" u="sng" dirty="0">
                <a:latin typeface="Times New Roman" panose="02020603050405020304" pitchFamily="18" charset="0"/>
                <a:cs typeface="Times New Roman" panose="02020603050405020304" pitchFamily="18" charset="0"/>
              </a:rPr>
              <a:t>Studies of the nucleons structure using the SIDIS azimuthal angle asymmetries calculated with modified double ratios of</a:t>
            </a:r>
            <a:br>
              <a:rPr lang="en-US" altLang="ru-RU" sz="2800" u="sng" dirty="0">
                <a:latin typeface="Times New Roman" panose="02020603050405020304" pitchFamily="18" charset="0"/>
                <a:cs typeface="Times New Roman" panose="02020603050405020304" pitchFamily="18" charset="0"/>
              </a:rPr>
            </a:br>
            <a:r>
              <a:rPr lang="en-US" altLang="ru-RU" sz="2800" u="sng" dirty="0">
                <a:latin typeface="Times New Roman" panose="02020603050405020304" pitchFamily="18" charset="0"/>
                <a:cs typeface="Times New Roman" panose="02020603050405020304" pitchFamily="18" charset="0"/>
              </a:rPr>
              <a:t>numbers of the hadrons</a:t>
            </a:r>
            <a:endParaRPr lang="ru-RU" altLang="ru-RU" sz="2800" u="sng" dirty="0">
              <a:latin typeface="Times New Roman" panose="02020603050405020304" pitchFamily="18" charset="0"/>
              <a:cs typeface="Times New Roman" panose="02020603050405020304" pitchFamily="18" charset="0"/>
            </a:endParaRPr>
          </a:p>
        </p:txBody>
      </p:sp>
      <p:pic>
        <p:nvPicPr>
          <p:cNvPr id="4100" name="Рисунок 7">
            <a:extLst>
              <a:ext uri="{FF2B5EF4-FFF2-40B4-BE49-F238E27FC236}">
                <a16:creationId xmlns:a16="http://schemas.microsoft.com/office/drawing/2014/main" id="{744E2066-10BE-34C8-1596-6E379AA348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92" y="2369814"/>
            <a:ext cx="3021371" cy="297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Рисунок 12">
            <a:extLst>
              <a:ext uri="{FF2B5EF4-FFF2-40B4-BE49-F238E27FC236}">
                <a16:creationId xmlns:a16="http://schemas.microsoft.com/office/drawing/2014/main" id="{231C6CDE-D110-26C2-25AD-AF4A1EC6B5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2196687"/>
            <a:ext cx="3039279" cy="3320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E177F17-AD3F-A17D-5032-F2C5D4C3805C}"/>
              </a:ext>
            </a:extLst>
          </p:cNvPr>
          <p:cNvSpPr txBox="1"/>
          <p:nvPr/>
        </p:nvSpPr>
        <p:spPr>
          <a:xfrm>
            <a:off x="898165" y="5919732"/>
            <a:ext cx="2016224" cy="369332"/>
          </a:xfrm>
          <a:prstGeom prst="rect">
            <a:avLst/>
          </a:prstGeom>
          <a:noFill/>
        </p:spPr>
        <p:txBody>
          <a:bodyPr wrap="square" rtlCol="0">
            <a:spAutoFit/>
          </a:bodyPr>
          <a:lstStyle/>
          <a:p>
            <a:pPr algn="ctr"/>
            <a:r>
              <a:rPr lang="en-US" dirty="0"/>
              <a:t>A.V. Efremov</a:t>
            </a:r>
            <a:endParaRPr lang="ru-RU" dirty="0"/>
          </a:p>
        </p:txBody>
      </p:sp>
      <p:sp>
        <p:nvSpPr>
          <p:cNvPr id="3" name="TextBox 2">
            <a:extLst>
              <a:ext uri="{FF2B5EF4-FFF2-40B4-BE49-F238E27FC236}">
                <a16:creationId xmlns:a16="http://schemas.microsoft.com/office/drawing/2014/main" id="{3BF3A470-AA2F-F79B-38CB-3FD95C9F1C18}"/>
              </a:ext>
            </a:extLst>
          </p:cNvPr>
          <p:cNvSpPr txBox="1"/>
          <p:nvPr/>
        </p:nvSpPr>
        <p:spPr>
          <a:xfrm>
            <a:off x="3851206" y="5950492"/>
            <a:ext cx="2232248" cy="369332"/>
          </a:xfrm>
          <a:prstGeom prst="rect">
            <a:avLst/>
          </a:prstGeom>
          <a:noFill/>
        </p:spPr>
        <p:txBody>
          <a:bodyPr wrap="square" rtlCol="0">
            <a:spAutoFit/>
          </a:bodyPr>
          <a:lstStyle/>
          <a:p>
            <a:pPr algn="ctr"/>
            <a:r>
              <a:rPr lang="en-US" dirty="0"/>
              <a:t>I.A. Savin</a:t>
            </a:r>
            <a:endParaRPr lang="ru-RU" dirty="0"/>
          </a:p>
        </p:txBody>
      </p:sp>
      <p:pic>
        <p:nvPicPr>
          <p:cNvPr id="4" name="Рисунок 3">
            <a:extLst>
              <a:ext uri="{FF2B5EF4-FFF2-40B4-BE49-F238E27FC236}">
                <a16:creationId xmlns:a16="http://schemas.microsoft.com/office/drawing/2014/main" id="{7D8D0176-FAB5-69E7-4ED7-99D176C6010A}"/>
              </a:ext>
            </a:extLst>
          </p:cNvPr>
          <p:cNvPicPr>
            <a:picLocks noChangeAspect="1"/>
          </p:cNvPicPr>
          <p:nvPr/>
        </p:nvPicPr>
        <p:blipFill>
          <a:blip r:embed="rId4"/>
          <a:stretch>
            <a:fillRect/>
          </a:stretch>
        </p:blipFill>
        <p:spPr>
          <a:xfrm>
            <a:off x="6315135" y="2255343"/>
            <a:ext cx="2783108" cy="3062134"/>
          </a:xfrm>
          <a:prstGeom prst="rect">
            <a:avLst/>
          </a:prstGeom>
        </p:spPr>
      </p:pic>
      <p:sp>
        <p:nvSpPr>
          <p:cNvPr id="5" name="TextBox 4">
            <a:extLst>
              <a:ext uri="{FF2B5EF4-FFF2-40B4-BE49-F238E27FC236}">
                <a16:creationId xmlns:a16="http://schemas.microsoft.com/office/drawing/2014/main" id="{74BA6434-0143-8A8A-E4DA-45427900923B}"/>
              </a:ext>
            </a:extLst>
          </p:cNvPr>
          <p:cNvSpPr txBox="1"/>
          <p:nvPr/>
        </p:nvSpPr>
        <p:spPr>
          <a:xfrm>
            <a:off x="7020271" y="5877272"/>
            <a:ext cx="2232248" cy="369332"/>
          </a:xfrm>
          <a:prstGeom prst="rect">
            <a:avLst/>
          </a:prstGeom>
          <a:noFill/>
        </p:spPr>
        <p:txBody>
          <a:bodyPr wrap="square" rtlCol="0">
            <a:spAutoFit/>
          </a:bodyPr>
          <a:lstStyle/>
          <a:p>
            <a:r>
              <a:rPr lang="en-US" dirty="0" err="1"/>
              <a:t>Yu.I</a:t>
            </a:r>
            <a:r>
              <a:rPr lang="en-US" dirty="0"/>
              <a:t>. </a:t>
            </a:r>
            <a:r>
              <a:rPr lang="en-US" dirty="0" err="1"/>
              <a:t>Ivanshin</a:t>
            </a:r>
            <a:endParaRPr lang="ru-RU" dirty="0"/>
          </a:p>
        </p:txBody>
      </p:sp>
    </p:spTree>
    <p:extLst>
      <p:ext uri="{BB962C8B-B14F-4D97-AF65-F5344CB8AC3E}">
        <p14:creationId xmlns:p14="http://schemas.microsoft.com/office/powerpoint/2010/main" val="3242584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D1D6BC-DC55-F341-A925-CF60F07408F2}"/>
              </a:ext>
            </a:extLst>
          </p:cNvPr>
          <p:cNvSpPr>
            <a:spLocks noGrp="1"/>
          </p:cNvSpPr>
          <p:nvPr>
            <p:ph type="title"/>
          </p:nvPr>
        </p:nvSpPr>
        <p:spPr>
          <a:xfrm>
            <a:off x="431540" y="284086"/>
            <a:ext cx="8280920" cy="720081"/>
          </a:xfrm>
        </p:spPr>
        <p:txBody>
          <a:bodyPr/>
          <a:lstStyle/>
          <a:p>
            <a:r>
              <a:rPr lang="en-US" sz="2400" u="sng" dirty="0">
                <a:latin typeface="Times New Roman" panose="02020603050405020304" pitchFamily="18" charset="0"/>
                <a:cs typeface="Times New Roman" panose="02020603050405020304" pitchFamily="18" charset="0"/>
              </a:rPr>
              <a:t>This paper was supposed to be published in PEPAN (</a:t>
            </a:r>
            <a:r>
              <a:rPr lang="ru-RU" sz="2400" u="sng" dirty="0">
                <a:latin typeface="Times New Roman" panose="02020603050405020304" pitchFamily="18" charset="0"/>
                <a:cs typeface="Times New Roman" panose="02020603050405020304" pitchFamily="18" charset="0"/>
              </a:rPr>
              <a:t>ЭЧАЯ</a:t>
            </a:r>
            <a:r>
              <a:rPr lang="en-US" sz="2400" u="sng" dirty="0">
                <a:latin typeface="Times New Roman" panose="02020603050405020304" pitchFamily="18" charset="0"/>
                <a:cs typeface="Times New Roman" panose="02020603050405020304" pitchFamily="18" charset="0"/>
              </a:rPr>
              <a:t>)</a:t>
            </a:r>
            <a:r>
              <a:rPr lang="ru-RU" sz="2400" u="sng" dirty="0">
                <a:latin typeface="Times New Roman" panose="02020603050405020304" pitchFamily="18" charset="0"/>
                <a:cs typeface="Times New Roman" panose="02020603050405020304" pitchFamily="18" charset="0"/>
              </a:rPr>
              <a:t> </a:t>
            </a:r>
          </a:p>
        </p:txBody>
      </p:sp>
      <p:sp>
        <p:nvSpPr>
          <p:cNvPr id="3" name="Номер слайда 2">
            <a:extLst>
              <a:ext uri="{FF2B5EF4-FFF2-40B4-BE49-F238E27FC236}">
                <a16:creationId xmlns:a16="http://schemas.microsoft.com/office/drawing/2014/main" id="{B3B927B3-D56F-1A7D-8D4A-CF30EE327A45}"/>
              </a:ext>
            </a:extLst>
          </p:cNvPr>
          <p:cNvSpPr>
            <a:spLocks noGrp="1"/>
          </p:cNvSpPr>
          <p:nvPr>
            <p:ph type="sldNum" sz="quarter" idx="12"/>
          </p:nvPr>
        </p:nvSpPr>
        <p:spPr/>
        <p:txBody>
          <a:bodyPr/>
          <a:lstStyle/>
          <a:p>
            <a:pPr>
              <a:defRPr/>
            </a:pPr>
            <a:fld id="{CAC559FE-F5B2-41C3-B317-BBCA79649B24}" type="slidenum">
              <a:rPr lang="ru-RU" altLang="ru-RU" smtClean="0"/>
              <a:pPr>
                <a:defRPr/>
              </a:pPr>
              <a:t>3</a:t>
            </a:fld>
            <a:endParaRPr lang="ru-RU" altLang="ru-RU" dirty="0"/>
          </a:p>
        </p:txBody>
      </p:sp>
      <p:sp>
        <p:nvSpPr>
          <p:cNvPr id="7" name="TextBox 6">
            <a:extLst>
              <a:ext uri="{FF2B5EF4-FFF2-40B4-BE49-F238E27FC236}">
                <a16:creationId xmlns:a16="http://schemas.microsoft.com/office/drawing/2014/main" id="{6560AA83-7C35-AD15-1004-520BE3B0670B}"/>
              </a:ext>
            </a:extLst>
          </p:cNvPr>
          <p:cNvSpPr txBox="1"/>
          <p:nvPr/>
        </p:nvSpPr>
        <p:spPr>
          <a:xfrm>
            <a:off x="516603" y="4797152"/>
            <a:ext cx="8435280" cy="1077218"/>
          </a:xfrm>
          <a:prstGeom prst="rect">
            <a:avLst/>
          </a:prstGeom>
          <a:noFill/>
        </p:spPr>
        <p:txBody>
          <a:bodyPr wrap="square">
            <a:spAutoFit/>
          </a:bodyPr>
          <a:lstStyle/>
          <a:p>
            <a:r>
              <a:rPr lang="en-US" sz="1600" dirty="0">
                <a:latin typeface="Times New Roman" panose="02020603050405020304" pitchFamily="18" charset="0"/>
                <a:cs typeface="Times New Roman" panose="02020603050405020304" pitchFamily="18" charset="0"/>
              </a:rPr>
              <a:t>M.G. Alekseev et al. [COMPASS Collaboration] // Eur. Phys. J. C 70 (2010) 39 [</a:t>
            </a:r>
            <a:r>
              <a:rPr lang="en-US" sz="1600" dirty="0" err="1">
                <a:latin typeface="Times New Roman" panose="02020603050405020304" pitchFamily="18" charset="0"/>
                <a:cs typeface="Times New Roman" panose="02020603050405020304" pitchFamily="18" charset="0"/>
              </a:rPr>
              <a:t>arXiv</a:t>
            </a:r>
            <a:r>
              <a:rPr lang="en-US" sz="1600" dirty="0">
                <a:latin typeface="Times New Roman" panose="02020603050405020304" pitchFamily="18" charset="0"/>
                <a:cs typeface="Times New Roman" panose="02020603050405020304" pitchFamily="18" charset="0"/>
              </a:rPr>
              <a:t>: 1007.1562].        </a:t>
            </a:r>
            <a:r>
              <a:rPr lang="en-US" sz="1600" b="1" u="sng" dirty="0">
                <a:solidFill>
                  <a:schemeClr val="accent1"/>
                </a:solidFill>
                <a:latin typeface="Times New Roman" panose="02020603050405020304" pitchFamily="18" charset="0"/>
                <a:cs typeface="Times New Roman" panose="02020603050405020304" pitchFamily="18" charset="0"/>
              </a:rPr>
              <a:t> 2002-2004 data </a:t>
            </a:r>
            <a:r>
              <a:rPr lang="en-US" sz="1600" b="1" u="sng" dirty="0" err="1">
                <a:solidFill>
                  <a:schemeClr val="accent1"/>
                </a:solidFill>
                <a:latin typeface="Times New Roman" panose="02020603050405020304" pitchFamily="18" charset="0"/>
                <a:cs typeface="Times New Roman" panose="02020603050405020304" pitchFamily="18" charset="0"/>
              </a:rPr>
              <a:t>analisys</a:t>
            </a:r>
            <a:r>
              <a:rPr lang="en-US" sz="1600" b="1" u="sng" dirty="0">
                <a:solidFill>
                  <a:schemeClr val="accent1"/>
                </a:solidFill>
                <a:latin typeface="Times New Roman" panose="02020603050405020304" pitchFamily="18" charset="0"/>
                <a:cs typeface="Times New Roman" panose="02020603050405020304" pitchFamily="18" charset="0"/>
              </a:rPr>
              <a:t>  (11 pages)</a:t>
            </a:r>
          </a:p>
          <a:p>
            <a:r>
              <a:rPr lang="en-US" sz="1600" dirty="0">
                <a:latin typeface="Times New Roman" panose="02020603050405020304" pitchFamily="18" charset="0"/>
                <a:cs typeface="Times New Roman" panose="02020603050405020304" pitchFamily="18" charset="0"/>
              </a:rPr>
              <a:t>C. Adolf et al. [COMPASS Collaboration] // Eur. Phys. J. C 78 (2018) 952 [</a:t>
            </a:r>
            <a:r>
              <a:rPr lang="en-US" sz="1600" dirty="0" err="1">
                <a:latin typeface="Times New Roman" panose="02020603050405020304" pitchFamily="18" charset="0"/>
                <a:cs typeface="Times New Roman" panose="02020603050405020304" pitchFamily="18" charset="0"/>
              </a:rPr>
              <a:t>arXiv</a:t>
            </a:r>
            <a:r>
              <a:rPr lang="en-US" sz="1600" dirty="0">
                <a:latin typeface="Times New Roman" panose="02020603050405020304" pitchFamily="18" charset="0"/>
                <a:cs typeface="Times New Roman" panose="02020603050405020304" pitchFamily="18" charset="0"/>
              </a:rPr>
              <a:t>: 1609.06062 ].           </a:t>
            </a:r>
            <a:r>
              <a:rPr lang="en-US" sz="1600" b="1" u="sng" dirty="0">
                <a:solidFill>
                  <a:schemeClr val="accent1"/>
                </a:solidFill>
                <a:latin typeface="Times New Roman" panose="02020603050405020304" pitchFamily="18" charset="0"/>
                <a:cs typeface="Times New Roman" panose="02020603050405020304" pitchFamily="18" charset="0"/>
              </a:rPr>
              <a:t>2006 data analysis   (13 pages)</a:t>
            </a:r>
          </a:p>
        </p:txBody>
      </p:sp>
      <p:sp>
        <p:nvSpPr>
          <p:cNvPr id="9" name="TextBox 8">
            <a:extLst>
              <a:ext uri="{FF2B5EF4-FFF2-40B4-BE49-F238E27FC236}">
                <a16:creationId xmlns:a16="http://schemas.microsoft.com/office/drawing/2014/main" id="{4DD34895-567F-7FAE-B760-D251862C7EB9}"/>
              </a:ext>
            </a:extLst>
          </p:cNvPr>
          <p:cNvSpPr txBox="1"/>
          <p:nvPr/>
        </p:nvSpPr>
        <p:spPr>
          <a:xfrm>
            <a:off x="516603" y="3504813"/>
            <a:ext cx="8435280" cy="1200329"/>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The COMPASS collaboration collected data on the related SIDIS off the </a:t>
            </a:r>
            <a:r>
              <a:rPr lang="en-US" baseline="30000" dirty="0">
                <a:latin typeface="Times New Roman" panose="02020603050405020304" pitchFamily="18" charset="0"/>
                <a:cs typeface="Times New Roman" panose="02020603050405020304" pitchFamily="18" charset="0"/>
              </a:rPr>
              <a:t>6</a:t>
            </a:r>
            <a:r>
              <a:rPr lang="en-US" dirty="0">
                <a:latin typeface="Times New Roman" panose="02020603050405020304" pitchFamily="18" charset="0"/>
                <a:cs typeface="Times New Roman" panose="02020603050405020304" pitchFamily="18" charset="0"/>
              </a:rPr>
              <a:t>LiD (referred to as “deuteron”) polarized target in 2002, 2003, 2004, 2006 and off the NH</a:t>
            </a:r>
            <a:r>
              <a:rPr lang="en-US" baseline="-25000" dirty="0">
                <a:latin typeface="Times New Roman" panose="02020603050405020304" pitchFamily="18" charset="0"/>
                <a:cs typeface="Times New Roman" panose="02020603050405020304" pitchFamily="18" charset="0"/>
              </a:rPr>
              <a:t>3 </a:t>
            </a:r>
            <a:r>
              <a:rPr lang="en-US" dirty="0">
                <a:latin typeface="Times New Roman" panose="02020603050405020304" pitchFamily="18" charset="0"/>
                <a:cs typeface="Times New Roman" panose="02020603050405020304" pitchFamily="18" charset="0"/>
              </a:rPr>
              <a:t>(referred to as “proton”) polarized target in 2007, 2010, 2011. These data provide an opportunity to measure all predicted TMD QPDFs.</a:t>
            </a:r>
            <a:endParaRPr lang="ru-RU" dirty="0">
              <a:latin typeface="Times New Roman" panose="02020603050405020304" pitchFamily="18" charset="0"/>
              <a:cs typeface="Times New Roman" panose="02020603050405020304" pitchFamily="18" charset="0"/>
            </a:endParaRPr>
          </a:p>
        </p:txBody>
      </p:sp>
      <p:sp>
        <p:nvSpPr>
          <p:cNvPr id="10" name="Дата 9">
            <a:extLst>
              <a:ext uri="{FF2B5EF4-FFF2-40B4-BE49-F238E27FC236}">
                <a16:creationId xmlns:a16="http://schemas.microsoft.com/office/drawing/2014/main" id="{A33BAD0F-28AC-6C9E-3948-3F118217EE9E}"/>
              </a:ext>
            </a:extLst>
          </p:cNvPr>
          <p:cNvSpPr>
            <a:spLocks noGrp="1"/>
          </p:cNvSpPr>
          <p:nvPr>
            <p:ph type="dt" sz="half" idx="10"/>
          </p:nvPr>
        </p:nvSpPr>
        <p:spPr/>
        <p:txBody>
          <a:bodyPr/>
          <a:lstStyle/>
          <a:p>
            <a:pPr>
              <a:defRPr/>
            </a:pPr>
            <a:fld id="{0F32C0D7-636B-4AC1-A067-3A7AFE5CAA99}" type="datetime1">
              <a:rPr lang="ru-RU" smtClean="0"/>
              <a:t>04.09.2023</a:t>
            </a:fld>
            <a:endParaRPr lang="ru-RU"/>
          </a:p>
        </p:txBody>
      </p:sp>
      <p:sp>
        <p:nvSpPr>
          <p:cNvPr id="11" name="Нижний колонтитул 10">
            <a:extLst>
              <a:ext uri="{FF2B5EF4-FFF2-40B4-BE49-F238E27FC236}">
                <a16:creationId xmlns:a16="http://schemas.microsoft.com/office/drawing/2014/main" id="{ADFED047-CB14-1C08-5A74-6D4E6E4901ED}"/>
              </a:ext>
            </a:extLst>
          </p:cNvPr>
          <p:cNvSpPr>
            <a:spLocks noGrp="1"/>
          </p:cNvSpPr>
          <p:nvPr>
            <p:ph type="ftr" sz="quarter" idx="11"/>
          </p:nvPr>
        </p:nvSpPr>
        <p:spPr/>
        <p:txBody>
          <a:bodyPr/>
          <a:lstStyle/>
          <a:p>
            <a:pPr>
              <a:defRPr/>
            </a:pPr>
            <a:r>
              <a:rPr lang="en-US"/>
              <a:t>DSPIN2023</a:t>
            </a:r>
            <a:endParaRPr lang="ru-RU"/>
          </a:p>
        </p:txBody>
      </p:sp>
      <p:sp>
        <p:nvSpPr>
          <p:cNvPr id="5" name="TextBox 4">
            <a:extLst>
              <a:ext uri="{FF2B5EF4-FFF2-40B4-BE49-F238E27FC236}">
                <a16:creationId xmlns:a16="http://schemas.microsoft.com/office/drawing/2014/main" id="{3AB7B3CA-55F6-648B-B114-D2E24A28B3F3}"/>
              </a:ext>
            </a:extLst>
          </p:cNvPr>
          <p:cNvSpPr txBox="1"/>
          <p:nvPr/>
        </p:nvSpPr>
        <p:spPr>
          <a:xfrm>
            <a:off x="418935" y="2060848"/>
            <a:ext cx="8532948" cy="1477328"/>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hadrons h and unobserved particles X in the final state are sensitive to the spin-dependent Parton Distribution Functions (PDFs) of nucleons. </a:t>
            </a:r>
            <a:r>
              <a:rPr lang="en-US" b="1" u="sng" dirty="0">
                <a:latin typeface="Times New Roman" panose="02020603050405020304" pitchFamily="18" charset="0"/>
                <a:cs typeface="Times New Roman" panose="02020603050405020304" pitchFamily="18" charset="0"/>
              </a:rPr>
              <a:t>The SIDIS cross section depends, in particular, on the azimuthal angle of each produced hadron, which leads to azimuthal asymmetries related to convolutions of the nucleon Transverse-Momentum-Dependent (TMD) PDFs and </a:t>
            </a:r>
            <a:r>
              <a:rPr lang="en-US" b="1" u="sng" dirty="0" err="1">
                <a:latin typeface="Times New Roman" panose="02020603050405020304" pitchFamily="18" charset="0"/>
                <a:cs typeface="Times New Roman" panose="02020603050405020304" pitchFamily="18" charset="0"/>
              </a:rPr>
              <a:t>parton</a:t>
            </a:r>
            <a:r>
              <a:rPr lang="en-US" b="1" u="sng" dirty="0">
                <a:latin typeface="Times New Roman" panose="02020603050405020304" pitchFamily="18" charset="0"/>
                <a:cs typeface="Times New Roman" panose="02020603050405020304" pitchFamily="18" charset="0"/>
              </a:rPr>
              <a:t>-to-hadron Fragmentation Functions (FFs</a:t>
            </a:r>
            <a:r>
              <a:rPr lang="en-US" b="1" u="sng" dirty="0"/>
              <a:t>). </a:t>
            </a:r>
            <a:endParaRPr lang="ru-RU" b="1" u="sng" dirty="0"/>
          </a:p>
        </p:txBody>
      </p:sp>
      <p:pic>
        <p:nvPicPr>
          <p:cNvPr id="8" name="Рисунок 7">
            <a:extLst>
              <a:ext uri="{FF2B5EF4-FFF2-40B4-BE49-F238E27FC236}">
                <a16:creationId xmlns:a16="http://schemas.microsoft.com/office/drawing/2014/main" id="{886F4A67-9FA2-84A7-6FE5-CD8BF6C3FB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1" y="1004166"/>
            <a:ext cx="8435279" cy="945611"/>
          </a:xfrm>
          <a:prstGeom prst="rect">
            <a:avLst/>
          </a:prstGeom>
        </p:spPr>
      </p:pic>
    </p:spTree>
    <p:extLst>
      <p:ext uri="{BB962C8B-B14F-4D97-AF65-F5344CB8AC3E}">
        <p14:creationId xmlns:p14="http://schemas.microsoft.com/office/powerpoint/2010/main" val="3071051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a:extLst>
              <a:ext uri="{FF2B5EF4-FFF2-40B4-BE49-F238E27FC236}">
                <a16:creationId xmlns:a16="http://schemas.microsoft.com/office/drawing/2014/main" id="{13738889-C623-52E8-4093-C32403A2E17F}"/>
              </a:ext>
            </a:extLst>
          </p:cNvPr>
          <p:cNvSpPr>
            <a:spLocks noGrp="1"/>
          </p:cNvSpPr>
          <p:nvPr>
            <p:ph type="title"/>
          </p:nvPr>
        </p:nvSpPr>
        <p:spPr>
          <a:xfrm>
            <a:off x="457200" y="274638"/>
            <a:ext cx="8229600" cy="634082"/>
          </a:xfrm>
          <a:ln>
            <a:solidFill>
              <a:schemeClr val="accent1"/>
            </a:solidFill>
          </a:ln>
        </p:spPr>
        <p:txBody>
          <a:bodyPr/>
          <a:lstStyle/>
          <a:p>
            <a:r>
              <a:rPr lang="en-US" altLang="ru-RU" sz="2400" dirty="0">
                <a:latin typeface="Times New Roman" panose="02020603050405020304" pitchFamily="18" charset="0"/>
                <a:cs typeface="Times New Roman" panose="02020603050405020304" pitchFamily="18" charset="0"/>
              </a:rPr>
              <a:t>Total differential SIDIS cross-section</a:t>
            </a:r>
            <a:endParaRPr lang="ru-RU" altLang="ru-RU" sz="2400" dirty="0">
              <a:latin typeface="Times New Roman" panose="02020603050405020304" pitchFamily="18" charset="0"/>
              <a:cs typeface="Times New Roman" panose="02020603050405020304" pitchFamily="18" charset="0"/>
            </a:endParaRPr>
          </a:p>
        </p:txBody>
      </p:sp>
      <p:sp>
        <p:nvSpPr>
          <p:cNvPr id="7171" name="Номер слайда 2">
            <a:extLst>
              <a:ext uri="{FF2B5EF4-FFF2-40B4-BE49-F238E27FC236}">
                <a16:creationId xmlns:a16="http://schemas.microsoft.com/office/drawing/2014/main" id="{10CB61B8-9F61-A01D-8DBF-EDF8EEE8EA0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9761B01-F79A-4151-BB3E-3B02B1A42AD7}" type="slidenum">
              <a:rPr lang="ru-RU" altLang="ru-RU" sz="1200" smtClean="0">
                <a:solidFill>
                  <a:srgbClr val="898989"/>
                </a:solidFill>
              </a:rPr>
              <a:pPr>
                <a:spcBef>
                  <a:spcPct val="0"/>
                </a:spcBef>
                <a:buFontTx/>
                <a:buNone/>
              </a:pPr>
              <a:t>4</a:t>
            </a:fld>
            <a:endParaRPr lang="ru-RU" altLang="ru-RU" sz="1200">
              <a:solidFill>
                <a:srgbClr val="898989"/>
              </a:solidFill>
            </a:endParaRPr>
          </a:p>
        </p:txBody>
      </p:sp>
      <p:pic>
        <p:nvPicPr>
          <p:cNvPr id="7172" name="Рисунок 3">
            <a:extLst>
              <a:ext uri="{FF2B5EF4-FFF2-40B4-BE49-F238E27FC236}">
                <a16:creationId xmlns:a16="http://schemas.microsoft.com/office/drawing/2014/main" id="{DA42B153-A0B9-AFC4-BC1A-9E40FC5923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1393" y="989380"/>
            <a:ext cx="4148629" cy="1633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Дата 1">
            <a:extLst>
              <a:ext uri="{FF2B5EF4-FFF2-40B4-BE49-F238E27FC236}">
                <a16:creationId xmlns:a16="http://schemas.microsoft.com/office/drawing/2014/main" id="{CCD103A7-79A5-DA67-AFFB-9B3098769B31}"/>
              </a:ext>
            </a:extLst>
          </p:cNvPr>
          <p:cNvSpPr>
            <a:spLocks noGrp="1"/>
          </p:cNvSpPr>
          <p:nvPr>
            <p:ph type="dt" sz="half" idx="10"/>
          </p:nvPr>
        </p:nvSpPr>
        <p:spPr/>
        <p:txBody>
          <a:bodyPr/>
          <a:lstStyle/>
          <a:p>
            <a:pPr>
              <a:defRPr/>
            </a:pPr>
            <a:fld id="{524964A2-27B1-4AED-B2EC-2F6C80375AF7}" type="datetime1">
              <a:rPr lang="ru-RU" smtClean="0"/>
              <a:t>04.09.2023</a:t>
            </a:fld>
            <a:endParaRPr lang="ru-RU"/>
          </a:p>
        </p:txBody>
      </p:sp>
      <p:sp>
        <p:nvSpPr>
          <p:cNvPr id="3" name="Нижний колонтитул 2">
            <a:extLst>
              <a:ext uri="{FF2B5EF4-FFF2-40B4-BE49-F238E27FC236}">
                <a16:creationId xmlns:a16="http://schemas.microsoft.com/office/drawing/2014/main" id="{791E1145-A061-572D-C0A9-64E009D31DA5}"/>
              </a:ext>
            </a:extLst>
          </p:cNvPr>
          <p:cNvSpPr>
            <a:spLocks noGrp="1"/>
          </p:cNvSpPr>
          <p:nvPr>
            <p:ph type="ftr" sz="quarter" idx="11"/>
          </p:nvPr>
        </p:nvSpPr>
        <p:spPr/>
        <p:txBody>
          <a:bodyPr/>
          <a:lstStyle/>
          <a:p>
            <a:pPr>
              <a:defRPr/>
            </a:pPr>
            <a:r>
              <a:rPr lang="en-US"/>
              <a:t>DSPIN2023</a:t>
            </a:r>
            <a:endParaRPr lang="ru-RU"/>
          </a:p>
        </p:txBody>
      </p:sp>
      <p:pic>
        <p:nvPicPr>
          <p:cNvPr id="4" name="Рисунок 3">
            <a:extLst>
              <a:ext uri="{FF2B5EF4-FFF2-40B4-BE49-F238E27FC236}">
                <a16:creationId xmlns:a16="http://schemas.microsoft.com/office/drawing/2014/main" id="{06BEB619-D426-1FA1-A55B-EF65B8830EB7}"/>
              </a:ext>
            </a:extLst>
          </p:cNvPr>
          <p:cNvPicPr>
            <a:picLocks noChangeAspect="1"/>
          </p:cNvPicPr>
          <p:nvPr/>
        </p:nvPicPr>
        <p:blipFill>
          <a:blip r:embed="rId3"/>
          <a:stretch>
            <a:fillRect/>
          </a:stretch>
        </p:blipFill>
        <p:spPr>
          <a:xfrm>
            <a:off x="1043608" y="1052736"/>
            <a:ext cx="2461340" cy="1633821"/>
          </a:xfrm>
          <a:prstGeom prst="rect">
            <a:avLst/>
          </a:prstGeom>
        </p:spPr>
      </p:pic>
      <p:pic>
        <p:nvPicPr>
          <p:cNvPr id="7" name="Рисунок 6">
            <a:extLst>
              <a:ext uri="{FF2B5EF4-FFF2-40B4-BE49-F238E27FC236}">
                <a16:creationId xmlns:a16="http://schemas.microsoft.com/office/drawing/2014/main" id="{D736410D-A759-4D64-2779-C6F9CAB655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2918150"/>
            <a:ext cx="7772400" cy="3143250"/>
          </a:xfrm>
          <a:prstGeom prst="rect">
            <a:avLst/>
          </a:prstGeom>
        </p:spPr>
      </p:pic>
    </p:spTree>
    <p:extLst>
      <p:ext uri="{BB962C8B-B14F-4D97-AF65-F5344CB8AC3E}">
        <p14:creationId xmlns:p14="http://schemas.microsoft.com/office/powerpoint/2010/main" val="1518033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a:extLst>
              <a:ext uri="{FF2B5EF4-FFF2-40B4-BE49-F238E27FC236}">
                <a16:creationId xmlns:a16="http://schemas.microsoft.com/office/drawing/2014/main" id="{1B75865E-9142-3ED8-D55E-C8A79FCA4D06}"/>
              </a:ext>
            </a:extLst>
          </p:cNvPr>
          <p:cNvSpPr>
            <a:spLocks noGrp="1"/>
          </p:cNvSpPr>
          <p:nvPr>
            <p:ph type="title"/>
          </p:nvPr>
        </p:nvSpPr>
        <p:spPr>
          <a:xfrm>
            <a:off x="611560" y="274638"/>
            <a:ext cx="8075240" cy="609600"/>
          </a:xfrm>
          <a:ln>
            <a:solidFill>
              <a:schemeClr val="accent1"/>
            </a:solidFill>
          </a:ln>
        </p:spPr>
        <p:txBody>
          <a:bodyPr/>
          <a:lstStyle/>
          <a:p>
            <a:r>
              <a:rPr lang="en-US" altLang="ru-RU" sz="2800" dirty="0">
                <a:latin typeface="Times New Roman" panose="02020603050405020304" pitchFamily="18" charset="0"/>
                <a:cs typeface="Times New Roman" panose="02020603050405020304" pitchFamily="18" charset="0"/>
              </a:rPr>
              <a:t>SIDIS cross section</a:t>
            </a:r>
            <a:endParaRPr lang="ru-RU" altLang="ru-RU" sz="2800" dirty="0">
              <a:latin typeface="Times New Roman" panose="02020603050405020304" pitchFamily="18" charset="0"/>
              <a:cs typeface="Times New Roman" panose="02020603050405020304" pitchFamily="18" charset="0"/>
            </a:endParaRPr>
          </a:p>
        </p:txBody>
      </p:sp>
      <p:sp>
        <p:nvSpPr>
          <p:cNvPr id="8195" name="Номер слайда 2">
            <a:extLst>
              <a:ext uri="{FF2B5EF4-FFF2-40B4-BE49-F238E27FC236}">
                <a16:creationId xmlns:a16="http://schemas.microsoft.com/office/drawing/2014/main" id="{CFE490E9-50FA-A4A1-FF73-636648AFD80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1293ACA-D08F-4879-91EE-CDCECD4E17D6}" type="slidenum">
              <a:rPr lang="ru-RU" altLang="ru-RU" sz="1200" smtClean="0">
                <a:solidFill>
                  <a:srgbClr val="898989"/>
                </a:solidFill>
              </a:rPr>
              <a:pPr>
                <a:spcBef>
                  <a:spcPct val="0"/>
                </a:spcBef>
                <a:buFontTx/>
                <a:buNone/>
              </a:pPr>
              <a:t>5</a:t>
            </a:fld>
            <a:endParaRPr lang="ru-RU" altLang="ru-RU" sz="1200">
              <a:solidFill>
                <a:srgbClr val="898989"/>
              </a:solidFill>
            </a:endParaRPr>
          </a:p>
        </p:txBody>
      </p:sp>
      <p:pic>
        <p:nvPicPr>
          <p:cNvPr id="8197" name="Рисунок 3">
            <a:extLst>
              <a:ext uri="{FF2B5EF4-FFF2-40B4-BE49-F238E27FC236}">
                <a16:creationId xmlns:a16="http://schemas.microsoft.com/office/drawing/2014/main" id="{7502D414-0C20-7B79-3FCA-DCABAFBDD9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937" y="1225538"/>
            <a:ext cx="633412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Рисунок 5">
            <a:extLst>
              <a:ext uri="{FF2B5EF4-FFF2-40B4-BE49-F238E27FC236}">
                <a16:creationId xmlns:a16="http://schemas.microsoft.com/office/drawing/2014/main" id="{D8126DFF-D14E-8C24-2BCB-91D9828E10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453735"/>
            <a:ext cx="74676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Дата 1">
            <a:extLst>
              <a:ext uri="{FF2B5EF4-FFF2-40B4-BE49-F238E27FC236}">
                <a16:creationId xmlns:a16="http://schemas.microsoft.com/office/drawing/2014/main" id="{67243940-7FB4-3712-6227-3B34481A80B2}"/>
              </a:ext>
            </a:extLst>
          </p:cNvPr>
          <p:cNvSpPr>
            <a:spLocks noGrp="1"/>
          </p:cNvSpPr>
          <p:nvPr>
            <p:ph type="dt" sz="half" idx="10"/>
          </p:nvPr>
        </p:nvSpPr>
        <p:spPr/>
        <p:txBody>
          <a:bodyPr/>
          <a:lstStyle/>
          <a:p>
            <a:pPr>
              <a:defRPr/>
            </a:pPr>
            <a:fld id="{3A00871C-63A9-4F87-9AA8-835760C28641}" type="datetime1">
              <a:rPr lang="ru-RU" smtClean="0"/>
              <a:t>04.09.2023</a:t>
            </a:fld>
            <a:endParaRPr lang="ru-RU"/>
          </a:p>
        </p:txBody>
      </p:sp>
      <p:sp>
        <p:nvSpPr>
          <p:cNvPr id="3" name="Нижний колонтитул 2">
            <a:extLst>
              <a:ext uri="{FF2B5EF4-FFF2-40B4-BE49-F238E27FC236}">
                <a16:creationId xmlns:a16="http://schemas.microsoft.com/office/drawing/2014/main" id="{996CFC1B-705F-8994-2623-BCFD5D46E4AA}"/>
              </a:ext>
            </a:extLst>
          </p:cNvPr>
          <p:cNvSpPr>
            <a:spLocks noGrp="1"/>
          </p:cNvSpPr>
          <p:nvPr>
            <p:ph type="ftr" sz="quarter" idx="11"/>
          </p:nvPr>
        </p:nvSpPr>
        <p:spPr/>
        <p:txBody>
          <a:bodyPr/>
          <a:lstStyle/>
          <a:p>
            <a:pPr>
              <a:defRPr/>
            </a:pPr>
            <a:r>
              <a:rPr lang="en-US"/>
              <a:t>DSPIN2023</a:t>
            </a:r>
            <a:endParaRPr lang="ru-RU"/>
          </a:p>
        </p:txBody>
      </p:sp>
      <p:sp>
        <p:nvSpPr>
          <p:cNvPr id="4" name="TextBox 3">
            <a:extLst>
              <a:ext uri="{FF2B5EF4-FFF2-40B4-BE49-F238E27FC236}">
                <a16:creationId xmlns:a16="http://schemas.microsoft.com/office/drawing/2014/main" id="{DC74DEE7-C0BC-EF5C-CE77-C5FA8F34BA66}"/>
              </a:ext>
            </a:extLst>
          </p:cNvPr>
          <p:cNvSpPr txBox="1"/>
          <p:nvPr/>
        </p:nvSpPr>
        <p:spPr>
          <a:xfrm>
            <a:off x="971600" y="1225538"/>
            <a:ext cx="7467600" cy="4651734"/>
          </a:xfrm>
          <a:prstGeom prst="rect">
            <a:avLst/>
          </a:prstGeom>
          <a:noFill/>
          <a:ln>
            <a:solidFill>
              <a:schemeClr val="accent1"/>
            </a:solidFill>
          </a:ln>
        </p:spPr>
        <p:txBody>
          <a:bodyPr wrap="square" rtlCol="0">
            <a:spAutoFit/>
          </a:bodyPr>
          <a:lstStyle/>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7A7D29C0-A69B-D88F-4AFD-265A23EDDEAC}"/>
              </a:ext>
            </a:extLst>
          </p:cNvPr>
          <p:cNvSpPr>
            <a:spLocks noGrp="1"/>
          </p:cNvSpPr>
          <p:nvPr>
            <p:ph type="dt" sz="half" idx="10"/>
          </p:nvPr>
        </p:nvSpPr>
        <p:spPr/>
        <p:txBody>
          <a:bodyPr/>
          <a:lstStyle/>
          <a:p>
            <a:pPr>
              <a:defRPr/>
            </a:pPr>
            <a:fld id="{2AFD1BBA-A1E5-4FD7-B9F2-FA6346FD12D6}" type="datetime1">
              <a:rPr lang="ru-RU" smtClean="0"/>
              <a:t>04.09.2023</a:t>
            </a:fld>
            <a:endParaRPr lang="ru-RU"/>
          </a:p>
        </p:txBody>
      </p:sp>
      <p:sp>
        <p:nvSpPr>
          <p:cNvPr id="3" name="Нижний колонтитул 2">
            <a:extLst>
              <a:ext uri="{FF2B5EF4-FFF2-40B4-BE49-F238E27FC236}">
                <a16:creationId xmlns:a16="http://schemas.microsoft.com/office/drawing/2014/main" id="{DF80ABB0-91E7-EAE1-32E6-C355C060A944}"/>
              </a:ext>
            </a:extLst>
          </p:cNvPr>
          <p:cNvSpPr>
            <a:spLocks noGrp="1"/>
          </p:cNvSpPr>
          <p:nvPr>
            <p:ph type="ftr" sz="quarter" idx="11"/>
          </p:nvPr>
        </p:nvSpPr>
        <p:spPr/>
        <p:txBody>
          <a:bodyPr/>
          <a:lstStyle/>
          <a:p>
            <a:pPr>
              <a:defRPr/>
            </a:pPr>
            <a:r>
              <a:rPr lang="en-US"/>
              <a:t>DSPIN2023</a:t>
            </a:r>
            <a:endParaRPr lang="ru-RU"/>
          </a:p>
        </p:txBody>
      </p:sp>
      <p:sp>
        <p:nvSpPr>
          <p:cNvPr id="4" name="Номер слайда 3">
            <a:extLst>
              <a:ext uri="{FF2B5EF4-FFF2-40B4-BE49-F238E27FC236}">
                <a16:creationId xmlns:a16="http://schemas.microsoft.com/office/drawing/2014/main" id="{D740F9CC-C22E-3E27-6A69-885CD0496933}"/>
              </a:ext>
            </a:extLst>
          </p:cNvPr>
          <p:cNvSpPr>
            <a:spLocks noGrp="1"/>
          </p:cNvSpPr>
          <p:nvPr>
            <p:ph type="sldNum" sz="quarter" idx="12"/>
          </p:nvPr>
        </p:nvSpPr>
        <p:spPr/>
        <p:txBody>
          <a:bodyPr/>
          <a:lstStyle/>
          <a:p>
            <a:pPr>
              <a:defRPr/>
            </a:pPr>
            <a:fld id="{03A27306-BA54-4EB5-874F-D4FEAE7A8A9F}" type="slidenum">
              <a:rPr lang="ru-RU" altLang="ru-RU" smtClean="0"/>
              <a:pPr>
                <a:defRPr/>
              </a:pPr>
              <a:t>6</a:t>
            </a:fld>
            <a:endParaRPr lang="ru-RU" altLang="ru-RU"/>
          </a:p>
        </p:txBody>
      </p:sp>
      <p:pic>
        <p:nvPicPr>
          <p:cNvPr id="5" name="Рисунок 4">
            <a:extLst>
              <a:ext uri="{FF2B5EF4-FFF2-40B4-BE49-F238E27FC236}">
                <a16:creationId xmlns:a16="http://schemas.microsoft.com/office/drawing/2014/main" id="{48D3E538-FC36-1C26-CE99-F507B3C60900}"/>
              </a:ext>
            </a:extLst>
          </p:cNvPr>
          <p:cNvPicPr>
            <a:picLocks noChangeAspect="1"/>
          </p:cNvPicPr>
          <p:nvPr/>
        </p:nvPicPr>
        <p:blipFill>
          <a:blip r:embed="rId2"/>
          <a:stretch>
            <a:fillRect/>
          </a:stretch>
        </p:blipFill>
        <p:spPr>
          <a:xfrm>
            <a:off x="539553" y="404664"/>
            <a:ext cx="7935580" cy="5951685"/>
          </a:xfrm>
          <a:prstGeom prst="rect">
            <a:avLst/>
          </a:prstGeom>
        </p:spPr>
      </p:pic>
      <p:sp>
        <p:nvSpPr>
          <p:cNvPr id="6" name="TextBox 5">
            <a:extLst>
              <a:ext uri="{FF2B5EF4-FFF2-40B4-BE49-F238E27FC236}">
                <a16:creationId xmlns:a16="http://schemas.microsoft.com/office/drawing/2014/main" id="{FC19A6AB-197E-DC17-A17A-DE06BE4D6ADC}"/>
              </a:ext>
            </a:extLst>
          </p:cNvPr>
          <p:cNvSpPr txBox="1"/>
          <p:nvPr/>
        </p:nvSpPr>
        <p:spPr>
          <a:xfrm>
            <a:off x="6300192" y="6009534"/>
            <a:ext cx="2304255" cy="369332"/>
          </a:xfrm>
          <a:prstGeom prst="rect">
            <a:avLst/>
          </a:prstGeom>
          <a:noFill/>
        </p:spPr>
        <p:txBody>
          <a:bodyPr wrap="square" rtlCol="0">
            <a:spAutoFit/>
          </a:bodyPr>
          <a:lstStyle/>
          <a:p>
            <a:r>
              <a:rPr lang="ru-RU" dirty="0" err="1"/>
              <a:t>бубликообразность</a:t>
            </a:r>
            <a:endParaRPr lang="ru-RU" dirty="0"/>
          </a:p>
        </p:txBody>
      </p:sp>
      <p:sp>
        <p:nvSpPr>
          <p:cNvPr id="7" name="TextBox 6">
            <a:extLst>
              <a:ext uri="{FF2B5EF4-FFF2-40B4-BE49-F238E27FC236}">
                <a16:creationId xmlns:a16="http://schemas.microsoft.com/office/drawing/2014/main" id="{3289B2C3-5A40-9DBF-9EAC-87BDFAC6E4FD}"/>
              </a:ext>
            </a:extLst>
          </p:cNvPr>
          <p:cNvSpPr txBox="1"/>
          <p:nvPr/>
        </p:nvSpPr>
        <p:spPr>
          <a:xfrm>
            <a:off x="1979712" y="620688"/>
            <a:ext cx="4824536" cy="504056"/>
          </a:xfrm>
          <a:prstGeom prst="rect">
            <a:avLst/>
          </a:prstGeom>
          <a:noFill/>
          <a:ln>
            <a:solidFill>
              <a:schemeClr val="accent1"/>
            </a:solidFill>
          </a:ln>
        </p:spPr>
        <p:txBody>
          <a:bodyPr wrap="square" rtlCol="0">
            <a:spAutoFit/>
          </a:bodyPr>
          <a:lstStyle/>
          <a:p>
            <a:endParaRPr lang="ru-RU" dirty="0"/>
          </a:p>
        </p:txBody>
      </p:sp>
    </p:spTree>
    <p:extLst>
      <p:ext uri="{BB962C8B-B14F-4D97-AF65-F5344CB8AC3E}">
        <p14:creationId xmlns:p14="http://schemas.microsoft.com/office/powerpoint/2010/main" val="2511600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a:extLst>
              <a:ext uri="{FF2B5EF4-FFF2-40B4-BE49-F238E27FC236}">
                <a16:creationId xmlns:a16="http://schemas.microsoft.com/office/drawing/2014/main" id="{D2D61681-7E15-6713-05F2-80C2C4038919}"/>
              </a:ext>
            </a:extLst>
          </p:cNvPr>
          <p:cNvSpPr>
            <a:spLocks noGrp="1"/>
          </p:cNvSpPr>
          <p:nvPr>
            <p:ph type="title"/>
          </p:nvPr>
        </p:nvSpPr>
        <p:spPr>
          <a:xfrm>
            <a:off x="323528" y="175804"/>
            <a:ext cx="8229600" cy="651692"/>
          </a:xfrm>
          <a:ln>
            <a:solidFill>
              <a:schemeClr val="accent1"/>
            </a:solidFill>
          </a:ln>
        </p:spPr>
        <p:txBody>
          <a:bodyPr/>
          <a:lstStyle/>
          <a:p>
            <a:r>
              <a:rPr lang="en-US" altLang="ru-RU" sz="2400" dirty="0">
                <a:latin typeface="Times New Roman" panose="02020603050405020304" pitchFamily="18" charset="0"/>
                <a:cs typeface="Times New Roman" panose="02020603050405020304" pitchFamily="18" charset="0"/>
              </a:rPr>
              <a:t>Azimuthal asymmetry of charged hadrons</a:t>
            </a:r>
            <a:endParaRPr lang="ru-RU" altLang="ru-RU" sz="2400" dirty="0">
              <a:latin typeface="Times New Roman" panose="02020603050405020304" pitchFamily="18" charset="0"/>
              <a:cs typeface="Times New Roman" panose="02020603050405020304" pitchFamily="18" charset="0"/>
            </a:endParaRPr>
          </a:p>
        </p:txBody>
      </p:sp>
      <p:sp>
        <p:nvSpPr>
          <p:cNvPr id="9219" name="Номер слайда 2">
            <a:extLst>
              <a:ext uri="{FF2B5EF4-FFF2-40B4-BE49-F238E27FC236}">
                <a16:creationId xmlns:a16="http://schemas.microsoft.com/office/drawing/2014/main" id="{F9094DDA-E661-6EE3-EC09-26ED45A7A91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7528FE8-5B9F-4E5F-B7AC-D4AC0B5E182A}" type="slidenum">
              <a:rPr lang="ru-RU" altLang="ru-RU" sz="1200" smtClean="0">
                <a:solidFill>
                  <a:srgbClr val="898989"/>
                </a:solidFill>
              </a:rPr>
              <a:pPr>
                <a:spcBef>
                  <a:spcPct val="0"/>
                </a:spcBef>
                <a:buFontTx/>
                <a:buNone/>
              </a:pPr>
              <a:t>7</a:t>
            </a:fld>
            <a:endParaRPr lang="ru-RU" altLang="ru-RU" sz="1200">
              <a:solidFill>
                <a:srgbClr val="898989"/>
              </a:solidFill>
            </a:endParaRPr>
          </a:p>
        </p:txBody>
      </p:sp>
      <p:sp>
        <p:nvSpPr>
          <p:cNvPr id="2" name="Дата 1">
            <a:extLst>
              <a:ext uri="{FF2B5EF4-FFF2-40B4-BE49-F238E27FC236}">
                <a16:creationId xmlns:a16="http://schemas.microsoft.com/office/drawing/2014/main" id="{153FA8D0-F7F3-959E-ED1A-35F6A5D058BE}"/>
              </a:ext>
            </a:extLst>
          </p:cNvPr>
          <p:cNvSpPr>
            <a:spLocks noGrp="1"/>
          </p:cNvSpPr>
          <p:nvPr>
            <p:ph type="dt" sz="half" idx="10"/>
          </p:nvPr>
        </p:nvSpPr>
        <p:spPr/>
        <p:txBody>
          <a:bodyPr/>
          <a:lstStyle/>
          <a:p>
            <a:pPr>
              <a:defRPr/>
            </a:pPr>
            <a:fld id="{3D38D68D-3B51-4D1B-ABC0-CD676471DA1B}" type="datetime1">
              <a:rPr lang="ru-RU" smtClean="0"/>
              <a:t>04.09.2023</a:t>
            </a:fld>
            <a:endParaRPr lang="ru-RU"/>
          </a:p>
        </p:txBody>
      </p:sp>
      <p:sp>
        <p:nvSpPr>
          <p:cNvPr id="3" name="Нижний колонтитул 2">
            <a:extLst>
              <a:ext uri="{FF2B5EF4-FFF2-40B4-BE49-F238E27FC236}">
                <a16:creationId xmlns:a16="http://schemas.microsoft.com/office/drawing/2014/main" id="{2100BBD3-CD45-B049-4F32-B167AC557DA3}"/>
              </a:ext>
            </a:extLst>
          </p:cNvPr>
          <p:cNvSpPr>
            <a:spLocks noGrp="1"/>
          </p:cNvSpPr>
          <p:nvPr>
            <p:ph type="ftr" sz="quarter" idx="11"/>
          </p:nvPr>
        </p:nvSpPr>
        <p:spPr/>
        <p:txBody>
          <a:bodyPr/>
          <a:lstStyle/>
          <a:p>
            <a:pPr>
              <a:defRPr/>
            </a:pPr>
            <a:r>
              <a:rPr lang="en-US"/>
              <a:t>DSPIN2023</a:t>
            </a:r>
            <a:endParaRPr lang="ru-RU"/>
          </a:p>
        </p:txBody>
      </p:sp>
      <p:pic>
        <p:nvPicPr>
          <p:cNvPr id="5" name="Рисунок 4">
            <a:extLst>
              <a:ext uri="{FF2B5EF4-FFF2-40B4-BE49-F238E27FC236}">
                <a16:creationId xmlns:a16="http://schemas.microsoft.com/office/drawing/2014/main" id="{E7BE8060-D882-5913-10C6-234E30D830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996451"/>
            <a:ext cx="8363272" cy="1272575"/>
          </a:xfrm>
          <a:prstGeom prst="rect">
            <a:avLst/>
          </a:prstGeom>
        </p:spPr>
      </p:pic>
      <p:pic>
        <p:nvPicPr>
          <p:cNvPr id="11" name="Рисунок 10">
            <a:extLst>
              <a:ext uri="{FF2B5EF4-FFF2-40B4-BE49-F238E27FC236}">
                <a16:creationId xmlns:a16="http://schemas.microsoft.com/office/drawing/2014/main" id="{6C48ED84-C4F1-60A8-A88D-C5BE19C0E5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815" y="4641938"/>
            <a:ext cx="8208912" cy="760275"/>
          </a:xfrm>
          <a:prstGeom prst="rect">
            <a:avLst/>
          </a:prstGeom>
        </p:spPr>
      </p:pic>
      <p:pic>
        <p:nvPicPr>
          <p:cNvPr id="12" name="Рисунок 11">
            <a:extLst>
              <a:ext uri="{FF2B5EF4-FFF2-40B4-BE49-F238E27FC236}">
                <a16:creationId xmlns:a16="http://schemas.microsoft.com/office/drawing/2014/main" id="{7E76DE5F-4602-E9A6-88BF-19F86CCD45AE}"/>
              </a:ext>
            </a:extLst>
          </p:cNvPr>
          <p:cNvPicPr>
            <a:picLocks noChangeAspect="1"/>
          </p:cNvPicPr>
          <p:nvPr/>
        </p:nvPicPr>
        <p:blipFill>
          <a:blip r:embed="rId5"/>
          <a:stretch>
            <a:fillRect/>
          </a:stretch>
        </p:blipFill>
        <p:spPr>
          <a:xfrm>
            <a:off x="1043608" y="3678839"/>
            <a:ext cx="6370872" cy="597460"/>
          </a:xfrm>
          <a:prstGeom prst="rect">
            <a:avLst/>
          </a:prstGeom>
        </p:spPr>
      </p:pic>
      <p:pic>
        <p:nvPicPr>
          <p:cNvPr id="14" name="Рисунок 13">
            <a:extLst>
              <a:ext uri="{FF2B5EF4-FFF2-40B4-BE49-F238E27FC236}">
                <a16:creationId xmlns:a16="http://schemas.microsoft.com/office/drawing/2014/main" id="{18132CF6-C793-A0CC-F7C6-530D57CF0C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528" y="5402213"/>
            <a:ext cx="8430290" cy="620059"/>
          </a:xfrm>
          <a:prstGeom prst="rect">
            <a:avLst/>
          </a:prstGeom>
          <a:ln>
            <a:solidFill>
              <a:schemeClr val="accent1"/>
            </a:solidFill>
          </a:ln>
        </p:spPr>
      </p:pic>
      <p:sp>
        <p:nvSpPr>
          <p:cNvPr id="16" name="TextBox 15">
            <a:extLst>
              <a:ext uri="{FF2B5EF4-FFF2-40B4-BE49-F238E27FC236}">
                <a16:creationId xmlns:a16="http://schemas.microsoft.com/office/drawing/2014/main" id="{126C1063-24B2-34B1-C8E2-7412F9DB3E0A}"/>
              </a:ext>
            </a:extLst>
          </p:cNvPr>
          <p:cNvSpPr txBox="1"/>
          <p:nvPr/>
        </p:nvSpPr>
        <p:spPr>
          <a:xfrm>
            <a:off x="304437" y="2406484"/>
            <a:ext cx="8856984" cy="923330"/>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The azimuthal asymmetries are related to transverse-momentum-dependent Parton Distribution Functions (PDF) and polarized and nonpolarized Parton Fragmentation Functions (PFF). They can depend on the transverse or longitudinal component of the quark spin</a:t>
            </a:r>
            <a:r>
              <a:rPr lang="en-US" dirty="0"/>
              <a:t>. </a:t>
            </a:r>
            <a:endParaRPr lang="ru-RU" dirty="0"/>
          </a:p>
        </p:txBody>
      </p:sp>
    </p:spTree>
    <p:extLst>
      <p:ext uri="{BB962C8B-B14F-4D97-AF65-F5344CB8AC3E}">
        <p14:creationId xmlns:p14="http://schemas.microsoft.com/office/powerpoint/2010/main" val="2721293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a:extLst>
              <a:ext uri="{FF2B5EF4-FFF2-40B4-BE49-F238E27FC236}">
                <a16:creationId xmlns:a16="http://schemas.microsoft.com/office/drawing/2014/main" id="{4CB83FEC-7BFF-5ED4-393D-D151187850E4}"/>
              </a:ext>
            </a:extLst>
          </p:cNvPr>
          <p:cNvSpPr>
            <a:spLocks noGrp="1"/>
          </p:cNvSpPr>
          <p:nvPr>
            <p:ph type="title"/>
          </p:nvPr>
        </p:nvSpPr>
        <p:spPr>
          <a:xfrm>
            <a:off x="457200" y="274639"/>
            <a:ext cx="8229600" cy="558700"/>
          </a:xfrm>
          <a:ln>
            <a:solidFill>
              <a:schemeClr val="accent1"/>
            </a:solidFill>
          </a:ln>
        </p:spPr>
        <p:txBody>
          <a:bodyPr/>
          <a:lstStyle/>
          <a:p>
            <a:r>
              <a:rPr lang="en-US" altLang="ru-RU" sz="2800" dirty="0">
                <a:latin typeface="Times New Roman" panose="02020603050405020304" pitchFamily="18" charset="0"/>
                <a:cs typeface="Times New Roman" panose="02020603050405020304" pitchFamily="18" charset="0"/>
              </a:rPr>
              <a:t>Experimental set-up: spectrometer</a:t>
            </a:r>
            <a:endParaRPr lang="ru-RU" altLang="ru-RU" sz="2800" dirty="0">
              <a:latin typeface="Times New Roman" panose="02020603050405020304" pitchFamily="18" charset="0"/>
              <a:cs typeface="Times New Roman" panose="02020603050405020304" pitchFamily="18" charset="0"/>
            </a:endParaRPr>
          </a:p>
        </p:txBody>
      </p:sp>
      <p:sp>
        <p:nvSpPr>
          <p:cNvPr id="11267" name="Номер слайда 2">
            <a:extLst>
              <a:ext uri="{FF2B5EF4-FFF2-40B4-BE49-F238E27FC236}">
                <a16:creationId xmlns:a16="http://schemas.microsoft.com/office/drawing/2014/main" id="{A53D65EE-85DA-88AD-8727-743BF3FE193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303B2CC-790C-403E-A802-59F9E9E80AA8}" type="slidenum">
              <a:rPr lang="ru-RU" altLang="ru-RU" sz="1200" smtClean="0">
                <a:solidFill>
                  <a:srgbClr val="898989"/>
                </a:solidFill>
              </a:rPr>
              <a:pPr>
                <a:spcBef>
                  <a:spcPct val="0"/>
                </a:spcBef>
                <a:buFontTx/>
                <a:buNone/>
              </a:pPr>
              <a:t>8</a:t>
            </a:fld>
            <a:endParaRPr lang="ru-RU" altLang="ru-RU" sz="1200">
              <a:solidFill>
                <a:srgbClr val="898989"/>
              </a:solidFill>
            </a:endParaRPr>
          </a:p>
        </p:txBody>
      </p:sp>
      <p:sp>
        <p:nvSpPr>
          <p:cNvPr id="11268" name="TextBox 4">
            <a:extLst>
              <a:ext uri="{FF2B5EF4-FFF2-40B4-BE49-F238E27FC236}">
                <a16:creationId xmlns:a16="http://schemas.microsoft.com/office/drawing/2014/main" id="{7652A65E-50A5-6619-0DB9-9A3420DC41CC}"/>
              </a:ext>
            </a:extLst>
          </p:cNvPr>
          <p:cNvSpPr txBox="1">
            <a:spLocks noChangeArrowheads="1"/>
          </p:cNvSpPr>
          <p:nvPr/>
        </p:nvSpPr>
        <p:spPr bwMode="auto">
          <a:xfrm>
            <a:off x="323528" y="692696"/>
            <a:ext cx="87122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ru-RU" sz="1800" dirty="0">
              <a:latin typeface="Arial" panose="020B0604020202020204" pitchFamily="34" charset="0"/>
            </a:endParaRPr>
          </a:p>
          <a:p>
            <a:pPr algn="ctr">
              <a:spcBef>
                <a:spcPct val="0"/>
              </a:spcBef>
              <a:buFontTx/>
              <a:buNone/>
            </a:pPr>
            <a:r>
              <a:rPr lang="en-US" altLang="ru-RU" sz="1800" dirty="0">
                <a:latin typeface="Times New Roman" panose="02020603050405020304" pitchFamily="18" charset="0"/>
                <a:cs typeface="Times New Roman" panose="02020603050405020304" pitchFamily="18" charset="0"/>
              </a:rPr>
              <a:t>The COMPASS set-up is a two-stage forward spectrometer with the world’s largest polarized target and various types of tracking and particle identification detectors (PID) in front and behind of two large aperture magnets SM1 and SM2. The spectrometer was operated in the high energy (160 GeV) muon beam at CERN. </a:t>
            </a:r>
            <a:endParaRPr lang="ru-RU" altLang="ru-RU" sz="1800" dirty="0">
              <a:latin typeface="Times New Roman" panose="02020603050405020304" pitchFamily="18" charset="0"/>
              <a:cs typeface="Times New Roman" panose="02020603050405020304" pitchFamily="18" charset="0"/>
            </a:endParaRPr>
          </a:p>
        </p:txBody>
      </p:sp>
      <p:sp>
        <p:nvSpPr>
          <p:cNvPr id="2" name="Дата 1">
            <a:extLst>
              <a:ext uri="{FF2B5EF4-FFF2-40B4-BE49-F238E27FC236}">
                <a16:creationId xmlns:a16="http://schemas.microsoft.com/office/drawing/2014/main" id="{5DF5E52B-690C-3131-9A6E-B3E4F0F59F4D}"/>
              </a:ext>
            </a:extLst>
          </p:cNvPr>
          <p:cNvSpPr>
            <a:spLocks noGrp="1"/>
          </p:cNvSpPr>
          <p:nvPr>
            <p:ph type="dt" sz="half" idx="10"/>
          </p:nvPr>
        </p:nvSpPr>
        <p:spPr/>
        <p:txBody>
          <a:bodyPr/>
          <a:lstStyle/>
          <a:p>
            <a:pPr>
              <a:defRPr/>
            </a:pPr>
            <a:fld id="{9C1694AB-F134-4926-ADC0-69989B2E9FDD}" type="datetime1">
              <a:rPr lang="ru-RU" smtClean="0"/>
              <a:t>04.09.2023</a:t>
            </a:fld>
            <a:endParaRPr lang="ru-RU"/>
          </a:p>
        </p:txBody>
      </p:sp>
      <p:sp>
        <p:nvSpPr>
          <p:cNvPr id="3" name="Нижний колонтитул 2">
            <a:extLst>
              <a:ext uri="{FF2B5EF4-FFF2-40B4-BE49-F238E27FC236}">
                <a16:creationId xmlns:a16="http://schemas.microsoft.com/office/drawing/2014/main" id="{1315055C-7000-3362-EED9-09E0403AC3BF}"/>
              </a:ext>
            </a:extLst>
          </p:cNvPr>
          <p:cNvSpPr>
            <a:spLocks noGrp="1"/>
          </p:cNvSpPr>
          <p:nvPr>
            <p:ph type="ftr" sz="quarter" idx="11"/>
          </p:nvPr>
        </p:nvSpPr>
        <p:spPr/>
        <p:txBody>
          <a:bodyPr/>
          <a:lstStyle/>
          <a:p>
            <a:pPr>
              <a:defRPr/>
            </a:pPr>
            <a:r>
              <a:rPr lang="en-US"/>
              <a:t>DSPIN2023</a:t>
            </a:r>
            <a:endParaRPr lang="ru-RU"/>
          </a:p>
        </p:txBody>
      </p:sp>
      <p:pic>
        <p:nvPicPr>
          <p:cNvPr id="6" name="Рисунок 5">
            <a:extLst>
              <a:ext uri="{FF2B5EF4-FFF2-40B4-BE49-F238E27FC236}">
                <a16:creationId xmlns:a16="http://schemas.microsoft.com/office/drawing/2014/main" id="{A2485643-0D5C-A878-B66C-C28A072337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2246365"/>
            <a:ext cx="5843587" cy="391893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B2467D-320B-80EA-8B7D-F60F9D0D1681}"/>
              </a:ext>
            </a:extLst>
          </p:cNvPr>
          <p:cNvSpPr>
            <a:spLocks noGrp="1"/>
          </p:cNvSpPr>
          <p:nvPr>
            <p:ph type="title"/>
          </p:nvPr>
        </p:nvSpPr>
        <p:spPr>
          <a:xfrm>
            <a:off x="457200" y="274638"/>
            <a:ext cx="8229600" cy="562074"/>
          </a:xfrm>
          <a:ln>
            <a:solidFill>
              <a:schemeClr val="accent1"/>
            </a:solidFill>
          </a:ln>
        </p:spPr>
        <p:txBody>
          <a:bodyPr/>
          <a:lstStyle/>
          <a:p>
            <a:r>
              <a:rPr lang="en-US" sz="3200" dirty="0">
                <a:latin typeface="Times New Roman" panose="02020603050405020304" pitchFamily="18" charset="0"/>
                <a:cs typeface="Times New Roman" panose="02020603050405020304" pitchFamily="18" charset="0"/>
              </a:rPr>
              <a:t>Experimental set-up: target</a:t>
            </a:r>
            <a:endParaRPr lang="ru-RU" sz="3200" dirty="0">
              <a:latin typeface="Times New Roman" panose="02020603050405020304" pitchFamily="18" charset="0"/>
              <a:cs typeface="Times New Roman" panose="02020603050405020304" pitchFamily="18" charset="0"/>
            </a:endParaRPr>
          </a:p>
        </p:txBody>
      </p:sp>
      <p:sp>
        <p:nvSpPr>
          <p:cNvPr id="3" name="Дата 2">
            <a:extLst>
              <a:ext uri="{FF2B5EF4-FFF2-40B4-BE49-F238E27FC236}">
                <a16:creationId xmlns:a16="http://schemas.microsoft.com/office/drawing/2014/main" id="{58E46BB1-A4CA-0A60-178B-207C055A7251}"/>
              </a:ext>
            </a:extLst>
          </p:cNvPr>
          <p:cNvSpPr>
            <a:spLocks noGrp="1"/>
          </p:cNvSpPr>
          <p:nvPr>
            <p:ph type="dt" sz="half" idx="10"/>
          </p:nvPr>
        </p:nvSpPr>
        <p:spPr/>
        <p:txBody>
          <a:bodyPr/>
          <a:lstStyle/>
          <a:p>
            <a:pPr>
              <a:defRPr/>
            </a:pPr>
            <a:fld id="{4CD526F1-8968-439A-8AD4-EDEB6C3A4351}" type="datetime1">
              <a:rPr lang="ru-RU" smtClean="0"/>
              <a:t>04.09.2023</a:t>
            </a:fld>
            <a:endParaRPr lang="ru-RU"/>
          </a:p>
        </p:txBody>
      </p:sp>
      <p:sp>
        <p:nvSpPr>
          <p:cNvPr id="4" name="Нижний колонтитул 3">
            <a:extLst>
              <a:ext uri="{FF2B5EF4-FFF2-40B4-BE49-F238E27FC236}">
                <a16:creationId xmlns:a16="http://schemas.microsoft.com/office/drawing/2014/main" id="{7CD09203-23AF-6A1B-8F4F-E8EBF831CE98}"/>
              </a:ext>
            </a:extLst>
          </p:cNvPr>
          <p:cNvSpPr>
            <a:spLocks noGrp="1"/>
          </p:cNvSpPr>
          <p:nvPr>
            <p:ph type="ftr" sz="quarter" idx="11"/>
          </p:nvPr>
        </p:nvSpPr>
        <p:spPr/>
        <p:txBody>
          <a:bodyPr/>
          <a:lstStyle/>
          <a:p>
            <a:pPr>
              <a:defRPr/>
            </a:pPr>
            <a:r>
              <a:rPr lang="en-US"/>
              <a:t>DSPIN2023</a:t>
            </a:r>
            <a:endParaRPr lang="ru-RU"/>
          </a:p>
        </p:txBody>
      </p:sp>
      <p:sp>
        <p:nvSpPr>
          <p:cNvPr id="5" name="Номер слайда 4">
            <a:extLst>
              <a:ext uri="{FF2B5EF4-FFF2-40B4-BE49-F238E27FC236}">
                <a16:creationId xmlns:a16="http://schemas.microsoft.com/office/drawing/2014/main" id="{965F7464-C86F-C8CA-4C65-99ED60B2282E}"/>
              </a:ext>
            </a:extLst>
          </p:cNvPr>
          <p:cNvSpPr>
            <a:spLocks noGrp="1"/>
          </p:cNvSpPr>
          <p:nvPr>
            <p:ph type="sldNum" sz="quarter" idx="12"/>
          </p:nvPr>
        </p:nvSpPr>
        <p:spPr/>
        <p:txBody>
          <a:bodyPr/>
          <a:lstStyle/>
          <a:p>
            <a:pPr>
              <a:defRPr/>
            </a:pPr>
            <a:fld id="{CAC559FE-F5B2-41C3-B317-BBCA79649B24}" type="slidenum">
              <a:rPr lang="ru-RU" altLang="ru-RU" smtClean="0"/>
              <a:pPr>
                <a:defRPr/>
              </a:pPr>
              <a:t>9</a:t>
            </a:fld>
            <a:endParaRPr lang="ru-RU" altLang="ru-RU"/>
          </a:p>
        </p:txBody>
      </p:sp>
      <p:pic>
        <p:nvPicPr>
          <p:cNvPr id="7" name="Рисунок 6">
            <a:extLst>
              <a:ext uri="{FF2B5EF4-FFF2-40B4-BE49-F238E27FC236}">
                <a16:creationId xmlns:a16="http://schemas.microsoft.com/office/drawing/2014/main" id="{47EFFDB8-D4F4-B7A3-8759-0202582409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2708920"/>
            <a:ext cx="7200800" cy="3470359"/>
          </a:xfrm>
          <a:prstGeom prst="rect">
            <a:avLst/>
          </a:prstGeom>
        </p:spPr>
      </p:pic>
      <p:sp>
        <p:nvSpPr>
          <p:cNvPr id="9" name="TextBox 8">
            <a:extLst>
              <a:ext uri="{FF2B5EF4-FFF2-40B4-BE49-F238E27FC236}">
                <a16:creationId xmlns:a16="http://schemas.microsoft.com/office/drawing/2014/main" id="{6AA66E52-D606-BB68-DA16-106F50BF384D}"/>
              </a:ext>
            </a:extLst>
          </p:cNvPr>
          <p:cNvSpPr txBox="1"/>
          <p:nvPr/>
        </p:nvSpPr>
        <p:spPr>
          <a:xfrm>
            <a:off x="251520" y="836712"/>
            <a:ext cx="8784976" cy="2031325"/>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The major modifications in 2006 were as follows: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the replacement of the two 60 cm long target cells  by three cell of lengths 30 cm, 60 cm and 30 cm, (ii) the replacement of the target solenoid magnet by the new one with a wider aperture and (iii) the installation of the electro-magnetic calorimeter ECAL1 in front of the hadron calorimeter HCAL1. </a:t>
            </a:r>
            <a:r>
              <a:rPr lang="en-US" b="0" i="0" dirty="0">
                <a:solidFill>
                  <a:srgbClr val="000000"/>
                </a:solidFill>
                <a:effectLst/>
                <a:latin typeface="Times New Roman" panose="02020603050405020304" pitchFamily="18" charset="0"/>
                <a:cs typeface="Times New Roman" panose="02020603050405020304" pitchFamily="18" charset="0"/>
              </a:rPr>
              <a:t>These modifications aimed to</a:t>
            </a:r>
            <a:r>
              <a:rPr lang="en-US" dirty="0">
                <a:solidFill>
                  <a:srgbClr val="000000"/>
                </a:solidFill>
                <a:latin typeface="Times New Roman" panose="02020603050405020304" pitchFamily="18" charset="0"/>
                <a:cs typeface="Times New Roman" panose="02020603050405020304" pitchFamily="18" charset="0"/>
              </a:rPr>
              <a:t> </a:t>
            </a:r>
            <a:r>
              <a:rPr lang="en-US" b="0" i="0" dirty="0">
                <a:solidFill>
                  <a:srgbClr val="000000"/>
                </a:solidFill>
                <a:effectLst/>
                <a:latin typeface="Times New Roman" panose="02020603050405020304" pitchFamily="18" charset="0"/>
                <a:cs typeface="Times New Roman" panose="02020603050405020304" pitchFamily="18" charset="0"/>
              </a:rPr>
              <a:t>further minimizing systematic uncertainties, to increasing an acceptance of the spectrometer and improving its e/γ identification capabilities.</a:t>
            </a:r>
            <a:r>
              <a:rPr lang="en-US" dirty="0">
                <a:latin typeface="Times New Roman" panose="02020603050405020304" pitchFamily="18" charset="0"/>
                <a:cs typeface="Times New Roman" panose="02020603050405020304" pitchFamily="18" charset="0"/>
              </a:rPr>
              <a:t> From another side that has required reconsidering  methods of data stability tests and </a:t>
            </a:r>
            <a:r>
              <a:rPr lang="en-US" b="1" u="sng" dirty="0">
                <a:latin typeface="Times New Roman" panose="02020603050405020304" pitchFamily="18" charset="0"/>
                <a:cs typeface="Times New Roman" panose="02020603050405020304" pitchFamily="18" charset="0"/>
              </a:rPr>
              <a:t>asymmetry calculations.</a:t>
            </a:r>
            <a:endParaRPr lang="ru-RU"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01421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5654</TotalTime>
  <Words>1053</Words>
  <Application>Microsoft Office PowerPoint</Application>
  <PresentationFormat>Экран (4:3)</PresentationFormat>
  <Paragraphs>104</Paragraphs>
  <Slides>19</Slides>
  <Notes>2</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19</vt:i4>
      </vt:variant>
    </vt:vector>
  </HeadingPairs>
  <TitlesOfParts>
    <vt:vector size="23" baseType="lpstr">
      <vt:lpstr>Arial</vt:lpstr>
      <vt:lpstr>Calibri</vt:lpstr>
      <vt:lpstr>Times New Roman</vt:lpstr>
      <vt:lpstr>Office Theme</vt:lpstr>
      <vt:lpstr>Презентация PowerPoint</vt:lpstr>
      <vt:lpstr>Studies of the nucleons structure using the SIDIS azimuthal angle asymmetries calculated with modified double ratios of numbers of the hadrons</vt:lpstr>
      <vt:lpstr>This paper was supposed to be published in PEPAN (ЭЧАЯ) </vt:lpstr>
      <vt:lpstr>Total differential SIDIS cross-section</vt:lpstr>
      <vt:lpstr>SIDIS cross section</vt:lpstr>
      <vt:lpstr>Презентация PowerPoint</vt:lpstr>
      <vt:lpstr>Azimuthal asymmetry of charged hadrons</vt:lpstr>
      <vt:lpstr>Experimental set-up: spectrometer</vt:lpstr>
      <vt:lpstr>Experimental set-up: target</vt:lpstr>
      <vt:lpstr>Double ratios  (DR)</vt:lpstr>
      <vt:lpstr>Modified double ratios  (MDR)</vt:lpstr>
      <vt:lpstr>MDR and the </vt:lpstr>
      <vt:lpstr>The combined data of 2002, 2003, 2004 and 2006 years</vt:lpstr>
      <vt:lpstr>Integrated asymmetries</vt:lpstr>
      <vt:lpstr>Asymmetries as functions of kinematic variables</vt:lpstr>
      <vt:lpstr>Comparison of the hadrons symmetries as functions X</vt:lpstr>
      <vt:lpstr>Conclusion (results)</vt:lpstr>
      <vt:lpstr>Conclusion (MDR)</vt:lpstr>
      <vt:lpstr>Acknowledgements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Azimuthal asymmetries in production of hadrons  off longitudinally polarized deuterons.  (Data of the 2006 year and combined 2002-3-4-6)</dc:title>
  <dc:creator>Admin</dc:creator>
  <cp:lastModifiedBy>Oleg Kouznetsov</cp:lastModifiedBy>
  <cp:revision>183</cp:revision>
  <cp:lastPrinted>2014-05-07T16:23:21Z</cp:lastPrinted>
  <dcterms:created xsi:type="dcterms:W3CDTF">2013-10-23T11:47:11Z</dcterms:created>
  <dcterms:modified xsi:type="dcterms:W3CDTF">2023-09-04T05:55:57Z</dcterms:modified>
</cp:coreProperties>
</file>