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39" r:id="rId1"/>
    <p:sldMasterId id="2147493615" r:id="rId2"/>
    <p:sldMasterId id="2147493773" r:id="rId3"/>
    <p:sldMasterId id="2147493829" r:id="rId4"/>
    <p:sldMasterId id="2147493868" r:id="rId5"/>
    <p:sldMasterId id="2147493894" r:id="rId6"/>
    <p:sldMasterId id="2147493931" r:id="rId7"/>
    <p:sldMasterId id="2147494008" r:id="rId8"/>
    <p:sldMasterId id="2147494080" r:id="rId9"/>
    <p:sldMasterId id="2147494228" r:id="rId10"/>
    <p:sldMasterId id="2147494314" r:id="rId11"/>
    <p:sldMasterId id="2147494378" r:id="rId12"/>
    <p:sldMasterId id="2147494434" r:id="rId13"/>
    <p:sldMasterId id="2147494450" r:id="rId14"/>
    <p:sldMasterId id="2147494462" r:id="rId15"/>
    <p:sldMasterId id="2147494474" r:id="rId16"/>
    <p:sldMasterId id="2147494487" r:id="rId17"/>
    <p:sldMasterId id="2147494514" r:id="rId18"/>
    <p:sldMasterId id="2147494527" r:id="rId19"/>
    <p:sldMasterId id="2147494536" r:id="rId20"/>
    <p:sldMasterId id="2147494550" r:id="rId21"/>
    <p:sldMasterId id="2147494576" r:id="rId22"/>
    <p:sldMasterId id="2147494589" r:id="rId23"/>
    <p:sldMasterId id="2147494601" r:id="rId24"/>
    <p:sldMasterId id="2147494613" r:id="rId25"/>
    <p:sldMasterId id="2147494626" r:id="rId26"/>
    <p:sldMasterId id="2147494639" r:id="rId27"/>
    <p:sldMasterId id="2147494653" r:id="rId28"/>
    <p:sldMasterId id="2147494665" r:id="rId29"/>
  </p:sldMasterIdLst>
  <p:notesMasterIdLst>
    <p:notesMasterId r:id="rId103"/>
  </p:notesMasterIdLst>
  <p:sldIdLst>
    <p:sldId id="958" r:id="rId30"/>
    <p:sldId id="892" r:id="rId31"/>
    <p:sldId id="2353" r:id="rId32"/>
    <p:sldId id="797" r:id="rId33"/>
    <p:sldId id="851" r:id="rId34"/>
    <p:sldId id="859" r:id="rId35"/>
    <p:sldId id="258" r:id="rId36"/>
    <p:sldId id="860" r:id="rId37"/>
    <p:sldId id="482" r:id="rId38"/>
    <p:sldId id="2379" r:id="rId39"/>
    <p:sldId id="761" r:id="rId40"/>
    <p:sldId id="798" r:id="rId41"/>
    <p:sldId id="366" r:id="rId42"/>
    <p:sldId id="2345" r:id="rId43"/>
    <p:sldId id="2338" r:id="rId44"/>
    <p:sldId id="259" r:id="rId45"/>
    <p:sldId id="477" r:id="rId46"/>
    <p:sldId id="884" r:id="rId47"/>
    <p:sldId id="611" r:id="rId48"/>
    <p:sldId id="791" r:id="rId49"/>
    <p:sldId id="2317" r:id="rId50"/>
    <p:sldId id="478" r:id="rId51"/>
    <p:sldId id="307" r:id="rId52"/>
    <p:sldId id="563" r:id="rId53"/>
    <p:sldId id="784" r:id="rId54"/>
    <p:sldId id="745" r:id="rId55"/>
    <p:sldId id="550" r:id="rId56"/>
    <p:sldId id="474" r:id="rId57"/>
    <p:sldId id="410" r:id="rId58"/>
    <p:sldId id="839" r:id="rId59"/>
    <p:sldId id="792" r:id="rId60"/>
    <p:sldId id="555" r:id="rId61"/>
    <p:sldId id="436" r:id="rId62"/>
    <p:sldId id="699" r:id="rId63"/>
    <p:sldId id="828" r:id="rId64"/>
    <p:sldId id="747" r:id="rId65"/>
    <p:sldId id="918" r:id="rId66"/>
    <p:sldId id="349" r:id="rId67"/>
    <p:sldId id="501" r:id="rId68"/>
    <p:sldId id="485" r:id="rId69"/>
    <p:sldId id="558" r:id="rId70"/>
    <p:sldId id="907" r:id="rId71"/>
    <p:sldId id="899" r:id="rId72"/>
    <p:sldId id="446" r:id="rId73"/>
    <p:sldId id="2374" r:id="rId74"/>
    <p:sldId id="2378" r:id="rId75"/>
    <p:sldId id="2344" r:id="rId76"/>
    <p:sldId id="903" r:id="rId77"/>
    <p:sldId id="769" r:id="rId78"/>
    <p:sldId id="934" r:id="rId79"/>
    <p:sldId id="441" r:id="rId80"/>
    <p:sldId id="807" r:id="rId81"/>
    <p:sldId id="900" r:id="rId82"/>
    <p:sldId id="901" r:id="rId83"/>
    <p:sldId id="768" r:id="rId84"/>
    <p:sldId id="2320" r:id="rId85"/>
    <p:sldId id="2319" r:id="rId86"/>
    <p:sldId id="295" r:id="rId87"/>
    <p:sldId id="257" r:id="rId88"/>
    <p:sldId id="2278" r:id="rId89"/>
    <p:sldId id="417" r:id="rId90"/>
    <p:sldId id="2321" r:id="rId91"/>
    <p:sldId id="2322" r:id="rId92"/>
    <p:sldId id="2290" r:id="rId93"/>
    <p:sldId id="858" r:id="rId94"/>
    <p:sldId id="841" r:id="rId95"/>
    <p:sldId id="2323" r:id="rId96"/>
    <p:sldId id="2318" r:id="rId97"/>
    <p:sldId id="2294" r:id="rId98"/>
    <p:sldId id="876" r:id="rId99"/>
    <p:sldId id="2295" r:id="rId100"/>
    <p:sldId id="936" r:id="rId101"/>
    <p:sldId id="2297" r:id="rId102"/>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pitchFamily="34" charset="0"/>
      </a:defRPr>
    </a:lvl1pPr>
    <a:lvl2pPr marL="457200" algn="l" rtl="0" fontAlgn="base">
      <a:spcBef>
        <a:spcPct val="0"/>
      </a:spcBef>
      <a:spcAft>
        <a:spcPct val="0"/>
      </a:spcAft>
      <a:defRPr kern="1200">
        <a:solidFill>
          <a:schemeClr val="tx1"/>
        </a:solidFill>
        <a:latin typeface="Comic Sans MS" pitchFamily="66" charset="0"/>
        <a:ea typeface="+mn-ea"/>
        <a:cs typeface="Arial" pitchFamily="34" charset="0"/>
      </a:defRPr>
    </a:lvl2pPr>
    <a:lvl3pPr marL="914400" algn="l" rtl="0" fontAlgn="base">
      <a:spcBef>
        <a:spcPct val="0"/>
      </a:spcBef>
      <a:spcAft>
        <a:spcPct val="0"/>
      </a:spcAft>
      <a:defRPr kern="1200">
        <a:solidFill>
          <a:schemeClr val="tx1"/>
        </a:solidFill>
        <a:latin typeface="Comic Sans MS" pitchFamily="66" charset="0"/>
        <a:ea typeface="+mn-ea"/>
        <a:cs typeface="Arial" pitchFamily="34" charset="0"/>
      </a:defRPr>
    </a:lvl3pPr>
    <a:lvl4pPr marL="1371600" algn="l" rtl="0" fontAlgn="base">
      <a:spcBef>
        <a:spcPct val="0"/>
      </a:spcBef>
      <a:spcAft>
        <a:spcPct val="0"/>
      </a:spcAft>
      <a:defRPr kern="1200">
        <a:solidFill>
          <a:schemeClr val="tx1"/>
        </a:solidFill>
        <a:latin typeface="Comic Sans MS" pitchFamily="66" charset="0"/>
        <a:ea typeface="+mn-ea"/>
        <a:cs typeface="Arial" pitchFamily="34" charset="0"/>
      </a:defRPr>
    </a:lvl4pPr>
    <a:lvl5pPr marL="1828800" algn="l" rtl="0" fontAlgn="base">
      <a:spcBef>
        <a:spcPct val="0"/>
      </a:spcBef>
      <a:spcAft>
        <a:spcPct val="0"/>
      </a:spcAft>
      <a:defRPr kern="1200">
        <a:solidFill>
          <a:schemeClr val="tx1"/>
        </a:solidFill>
        <a:latin typeface="Comic Sans MS" pitchFamily="66" charset="0"/>
        <a:ea typeface="+mn-ea"/>
        <a:cs typeface="Arial" pitchFamily="34" charset="0"/>
      </a:defRPr>
    </a:lvl5pPr>
    <a:lvl6pPr marL="2286000" algn="l" defTabSz="914400" rtl="0" eaLnBrk="1" latinLnBrk="0" hangingPunct="1">
      <a:defRPr kern="1200">
        <a:solidFill>
          <a:schemeClr val="tx1"/>
        </a:solidFill>
        <a:latin typeface="Comic Sans MS" pitchFamily="66" charset="0"/>
        <a:ea typeface="+mn-ea"/>
        <a:cs typeface="Arial" pitchFamily="34" charset="0"/>
      </a:defRPr>
    </a:lvl6pPr>
    <a:lvl7pPr marL="2743200" algn="l" defTabSz="914400" rtl="0" eaLnBrk="1" latinLnBrk="0" hangingPunct="1">
      <a:defRPr kern="1200">
        <a:solidFill>
          <a:schemeClr val="tx1"/>
        </a:solidFill>
        <a:latin typeface="Comic Sans MS" pitchFamily="66" charset="0"/>
        <a:ea typeface="+mn-ea"/>
        <a:cs typeface="Arial" pitchFamily="34" charset="0"/>
      </a:defRPr>
    </a:lvl7pPr>
    <a:lvl8pPr marL="3200400" algn="l" defTabSz="914400" rtl="0" eaLnBrk="1" latinLnBrk="0" hangingPunct="1">
      <a:defRPr kern="1200">
        <a:solidFill>
          <a:schemeClr val="tx1"/>
        </a:solidFill>
        <a:latin typeface="Comic Sans MS" pitchFamily="66" charset="0"/>
        <a:ea typeface="+mn-ea"/>
        <a:cs typeface="Arial" pitchFamily="34" charset="0"/>
      </a:defRPr>
    </a:lvl8pPr>
    <a:lvl9pPr marL="3657600" algn="l" defTabSz="914400" rtl="0" eaLnBrk="1" latinLnBrk="0" hangingPunct="1">
      <a:defRPr kern="1200">
        <a:solidFill>
          <a:schemeClr val="tx1"/>
        </a:solidFill>
        <a:latin typeface="Comic Sans MS" pitchFamily="66" charset="0"/>
        <a:ea typeface="+mn-ea"/>
        <a:cs typeface="Arial" pitchFamily="34" charset="0"/>
      </a:defRPr>
    </a:lvl9pPr>
  </p:defaultTextStyle>
  <p:extLst>
    <p:ext uri="{521415D9-36F7-43E2-AB2F-B90AF26B5E84}">
      <p14:sectionLst xmlns:p14="http://schemas.microsoft.com/office/powerpoint/2010/main">
        <p14:section name="Default Section" id="{98D78A74-63BC-4102-8B4D-7ADFB98B0468}">
          <p14:sldIdLst>
            <p14:sldId id="958"/>
            <p14:sldId id="892"/>
            <p14:sldId id="2353"/>
            <p14:sldId id="797"/>
            <p14:sldId id="851"/>
            <p14:sldId id="859"/>
            <p14:sldId id="258"/>
            <p14:sldId id="860"/>
            <p14:sldId id="482"/>
            <p14:sldId id="2379"/>
            <p14:sldId id="761"/>
            <p14:sldId id="798"/>
            <p14:sldId id="366"/>
            <p14:sldId id="2345"/>
            <p14:sldId id="2338"/>
            <p14:sldId id="259"/>
            <p14:sldId id="477"/>
            <p14:sldId id="884"/>
            <p14:sldId id="611"/>
            <p14:sldId id="791"/>
            <p14:sldId id="2317"/>
            <p14:sldId id="478"/>
            <p14:sldId id="307"/>
            <p14:sldId id="563"/>
            <p14:sldId id="784"/>
            <p14:sldId id="745"/>
            <p14:sldId id="550"/>
            <p14:sldId id="474"/>
            <p14:sldId id="410"/>
            <p14:sldId id="839"/>
            <p14:sldId id="792"/>
            <p14:sldId id="555"/>
            <p14:sldId id="436"/>
            <p14:sldId id="699"/>
            <p14:sldId id="828"/>
            <p14:sldId id="747"/>
            <p14:sldId id="918"/>
            <p14:sldId id="349"/>
            <p14:sldId id="501"/>
            <p14:sldId id="485"/>
            <p14:sldId id="558"/>
            <p14:sldId id="907"/>
            <p14:sldId id="899"/>
            <p14:sldId id="446"/>
            <p14:sldId id="2374"/>
            <p14:sldId id="2378"/>
            <p14:sldId id="2344"/>
            <p14:sldId id="903"/>
            <p14:sldId id="769"/>
            <p14:sldId id="934"/>
            <p14:sldId id="441"/>
            <p14:sldId id="807"/>
            <p14:sldId id="900"/>
            <p14:sldId id="901"/>
            <p14:sldId id="768"/>
            <p14:sldId id="2320"/>
            <p14:sldId id="2319"/>
            <p14:sldId id="295"/>
            <p14:sldId id="257"/>
            <p14:sldId id="2278"/>
            <p14:sldId id="417"/>
            <p14:sldId id="2321"/>
            <p14:sldId id="2322"/>
            <p14:sldId id="2290"/>
            <p14:sldId id="858"/>
            <p14:sldId id="841"/>
            <p14:sldId id="2323"/>
            <p14:sldId id="2318"/>
            <p14:sldId id="2294"/>
            <p14:sldId id="876"/>
            <p14:sldId id="2295"/>
            <p14:sldId id="936"/>
            <p14:sldId id="2297"/>
          </p14:sldIdLst>
        </p14:section>
        <p14:section name="Untitled Section" id="{2662371C-18AC-4E3E-B778-A744A35C4B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800000"/>
    <a:srgbClr val="990000"/>
    <a:srgbClr val="0066FF"/>
    <a:srgbClr val="FF0066"/>
    <a:srgbClr val="FF3399"/>
    <a:srgbClr val="CCFF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3" autoAdjust="0"/>
  </p:normalViewPr>
  <p:slideViewPr>
    <p:cSldViewPr>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1"/>
            <a:ext cx="3066733" cy="46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11" tIns="46405" rIns="92811" bIns="46405"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ltLang="en-US"/>
          </a:p>
        </p:txBody>
      </p:sp>
      <p:sp>
        <p:nvSpPr>
          <p:cNvPr id="25603" name="Rectangle 3"/>
          <p:cNvSpPr>
            <a:spLocks noGrp="1" noChangeArrowheads="1"/>
          </p:cNvSpPr>
          <p:nvPr>
            <p:ph type="dt" idx="1"/>
          </p:nvPr>
        </p:nvSpPr>
        <p:spPr bwMode="auto">
          <a:xfrm>
            <a:off x="4008705" y="1"/>
            <a:ext cx="3066733" cy="46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11" tIns="46405" rIns="92811" bIns="46405"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ltLang="en-US"/>
          </a:p>
        </p:txBody>
      </p:sp>
      <p:sp>
        <p:nvSpPr>
          <p:cNvPr id="514052"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707708" y="4447379"/>
            <a:ext cx="5661660" cy="421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11" tIns="46405" rIns="92811" bIns="4640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5606" name="Rectangle 6"/>
          <p:cNvSpPr>
            <a:spLocks noGrp="1" noChangeArrowheads="1"/>
          </p:cNvSpPr>
          <p:nvPr>
            <p:ph type="ftr" sz="quarter" idx="4"/>
          </p:nvPr>
        </p:nvSpPr>
        <p:spPr bwMode="auto">
          <a:xfrm>
            <a:off x="0" y="8893121"/>
            <a:ext cx="3066733" cy="46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11" tIns="46405" rIns="92811" bIns="46405"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ltLang="en-US"/>
          </a:p>
        </p:txBody>
      </p:sp>
      <p:sp>
        <p:nvSpPr>
          <p:cNvPr id="25607" name="Rectangle 7"/>
          <p:cNvSpPr>
            <a:spLocks noGrp="1" noChangeArrowheads="1"/>
          </p:cNvSpPr>
          <p:nvPr>
            <p:ph type="sldNum" sz="quarter" idx="5"/>
          </p:nvPr>
        </p:nvSpPr>
        <p:spPr bwMode="auto">
          <a:xfrm>
            <a:off x="4008705" y="8893121"/>
            <a:ext cx="3066733" cy="46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11" tIns="46405" rIns="92811" bIns="46405" numCol="1" anchor="b" anchorCtr="0" compatLnSpc="1">
            <a:prstTxWarp prst="textNoShape">
              <a:avLst/>
            </a:prstTxWarp>
          </a:bodyPr>
          <a:lstStyle>
            <a:lvl1pPr algn="r">
              <a:defRPr sz="1200">
                <a:latin typeface="Arial" pitchFamily="34" charset="0"/>
                <a:cs typeface="Arial" pitchFamily="34" charset="0"/>
              </a:defRPr>
            </a:lvl1pPr>
          </a:lstStyle>
          <a:p>
            <a:pPr>
              <a:defRPr/>
            </a:pPr>
            <a:fld id="{3896AF1F-D2C8-4C35-B4B2-1D5F5E5E3984}" type="slidenum">
              <a:rPr lang="en-US" altLang="en-US"/>
              <a:pPr>
                <a:defRPr/>
              </a:pPr>
              <a:t>‹#›</a:t>
            </a:fld>
            <a:endParaRPr lang="en-US" altLang="en-US"/>
          </a:p>
        </p:txBody>
      </p:sp>
    </p:spTree>
    <p:extLst>
      <p:ext uri="{BB962C8B-B14F-4D97-AF65-F5344CB8AC3E}">
        <p14:creationId xmlns:p14="http://schemas.microsoft.com/office/powerpoint/2010/main" val="4078927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noTextEdit="1"/>
          </p:cNvSpPr>
          <p:nvPr>
            <p:ph type="sldImg"/>
          </p:nvPr>
        </p:nvSpPr>
        <p:spPr>
          <a:xfrm>
            <a:off x="1198563" y="703263"/>
            <a:ext cx="4681537" cy="3509962"/>
          </a:xfrm>
          <a:ln/>
        </p:spPr>
      </p:sp>
      <p:sp>
        <p:nvSpPr>
          <p:cNvPr id="1058819" name="Notes Placeholder 2"/>
          <p:cNvSpPr>
            <a:spLocks noGrp="1"/>
          </p:cNvSpPr>
          <p:nvPr>
            <p:ph type="body" idx="1"/>
          </p:nvPr>
        </p:nvSpPr>
        <p:spPr>
          <a:noFill/>
          <a:ln>
            <a:solidFill>
              <a:srgbClr val="000000"/>
            </a:solidFill>
            <a:miter lim="800000"/>
            <a:headEnd/>
            <a:tailEnd/>
          </a:ln>
        </p:spPr>
        <p:txBody>
          <a:bodyPr lIns="94330" tIns="47165" rIns="94330" bIns="47165"/>
          <a:lstStyle/>
          <a:p>
            <a:pPr eaLnBrk="1" hangingPunct="1">
              <a:spcBef>
                <a:spcPct val="0"/>
              </a:spcBef>
            </a:pPr>
            <a:endParaRPr lang="en-US" altLang="en-US">
              <a:latin typeface="Arial" pitchFamily="34" charset="0"/>
              <a:cs typeface="Arial" pitchFamily="34" charset="0"/>
            </a:endParaRPr>
          </a:p>
        </p:txBody>
      </p:sp>
      <p:sp>
        <p:nvSpPr>
          <p:cNvPr id="1058820" name="Slide Number Placeholder 3"/>
          <p:cNvSpPr txBox="1">
            <a:spLocks noGrp="1"/>
          </p:cNvSpPr>
          <p:nvPr/>
        </p:nvSpPr>
        <p:spPr bwMode="auto">
          <a:xfrm>
            <a:off x="4008705" y="8892923"/>
            <a:ext cx="3066733" cy="46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0" tIns="47165" rIns="94330" bIns="47165" anchor="b"/>
          <a:lstStyle>
            <a:lvl1pPr eaLnBrk="0" hangingPunct="0">
              <a:spcBef>
                <a:spcPct val="30000"/>
              </a:spcBef>
              <a:defRPr sz="1200">
                <a:solidFill>
                  <a:srgbClr val="000000"/>
                </a:solidFill>
                <a:latin typeface="Times New Roman" pitchFamily="18" charset="0"/>
              </a:defRPr>
            </a:lvl1pPr>
            <a:lvl2pPr eaLnBrk="0" hangingPunct="0">
              <a:spcBef>
                <a:spcPct val="30000"/>
              </a:spcBef>
              <a:defRPr sz="1200">
                <a:solidFill>
                  <a:srgbClr val="000000"/>
                </a:solidFill>
                <a:latin typeface="Times New Roman" pitchFamily="18" charset="0"/>
              </a:defRPr>
            </a:lvl2pPr>
            <a:lvl3pPr eaLnBrk="0" hangingPunct="0">
              <a:spcBef>
                <a:spcPct val="30000"/>
              </a:spcBef>
              <a:defRPr sz="1200">
                <a:solidFill>
                  <a:srgbClr val="000000"/>
                </a:solidFill>
                <a:latin typeface="Times New Roman" pitchFamily="18" charset="0"/>
              </a:defRPr>
            </a:lvl3pPr>
            <a:lvl4pPr eaLnBrk="0" hangingPunct="0">
              <a:spcBef>
                <a:spcPct val="30000"/>
              </a:spcBef>
              <a:defRPr sz="1200">
                <a:solidFill>
                  <a:srgbClr val="000000"/>
                </a:solidFill>
                <a:latin typeface="Times New Roman" pitchFamily="18" charset="0"/>
              </a:defRPr>
            </a:lvl4pPr>
            <a:lvl5pPr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45990749-3386-4442-BB0F-CE9A387F36D4}" type="slidenum">
              <a:rPr lang="en-US" altLang="en-US">
                <a:solidFill>
                  <a:srgbClr val="A50021"/>
                </a:solidFill>
                <a:cs typeface="Tahoma" pitchFamily="34" charset="0"/>
              </a:rPr>
              <a:pPr algn="r" eaLnBrk="1" hangingPunct="1">
                <a:spcBef>
                  <a:spcPct val="0"/>
                </a:spcBef>
              </a:pPr>
              <a:t>4</a:t>
            </a:fld>
            <a:endParaRPr lang="en-US" altLang="en-US">
              <a:solidFill>
                <a:srgbClr val="A50021"/>
              </a:solidFill>
              <a:cs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10"/>
          <p:cNvSpPr>
            <a:spLocks noGrp="1" noChangeArrowheads="1"/>
          </p:cNvSpPr>
          <p:nvPr>
            <p:ph type="sldNum" sz="quarter"/>
          </p:nvPr>
        </p:nvSpPr>
        <p:spPr>
          <a:noFill/>
        </p:spPr>
        <p:txBody>
          <a:bodyPr/>
          <a:lstStyle>
            <a:lvl1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1pPr>
            <a:lvl2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2pPr>
            <a:lvl3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3pPr>
            <a:lvl4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4pPr>
            <a:lvl5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5pPr>
            <a:lvl6pPr marL="2559108"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6pPr>
            <a:lvl7pPr marL="3024401"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7pPr>
            <a:lvl8pPr marL="3489693"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8pPr>
            <a:lvl9pPr marL="3954986"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9pPr>
          </a:lstStyle>
          <a:p>
            <a:pPr eaLnBrk="1" hangingPunct="1">
              <a:spcBef>
                <a:spcPct val="0"/>
              </a:spcBef>
            </a:pPr>
            <a:fld id="{40AB360F-5941-4D7F-93FE-E15772711AA0}" type="slidenum">
              <a:rPr lang="en-US" altLang="en-US">
                <a:latin typeface="Arial" pitchFamily="34" charset="0"/>
              </a:rPr>
              <a:pPr eaLnBrk="1" hangingPunct="1">
                <a:spcBef>
                  <a:spcPct val="0"/>
                </a:spcBef>
              </a:pPr>
              <a:t>37</a:t>
            </a:fld>
            <a:endParaRPr lang="en-US" altLang="en-US">
              <a:latin typeface="Arial" pitchFamily="34" charset="0"/>
            </a:endParaRPr>
          </a:p>
        </p:txBody>
      </p:sp>
      <p:sp>
        <p:nvSpPr>
          <p:cNvPr id="567299" name="Slide Image Placeholder 1"/>
          <p:cNvSpPr>
            <a:spLocks noGrp="1" noRot="1" noChangeAspect="1" noTextEdit="1"/>
          </p:cNvSpPr>
          <p:nvPr>
            <p:ph type="sldImg"/>
          </p:nvPr>
        </p:nvSpPr>
        <p:spPr>
          <a:xfrm>
            <a:off x="1196975" y="701675"/>
            <a:ext cx="4683125" cy="3511550"/>
          </a:xfrm>
          <a:ln/>
        </p:spPr>
      </p:sp>
      <p:sp>
        <p:nvSpPr>
          <p:cNvPr id="567300" name="Notes Placeholder 2"/>
          <p:cNvSpPr>
            <a:spLocks noGrp="1"/>
          </p:cNvSpPr>
          <p:nvPr>
            <p:ph type="body" idx="1"/>
          </p:nvPr>
        </p:nvSpPr>
        <p:spPr>
          <a:xfrm>
            <a:off x="707708" y="4447261"/>
            <a:ext cx="5661660" cy="4213783"/>
          </a:xfrm>
          <a:noFill/>
          <a:extLst>
            <a:ext uri="{91240B29-F687-4F45-9708-019B960494DF}">
              <a14:hiddenLine xmlns:a14="http://schemas.microsoft.com/office/drawing/2010/main" w="9525">
                <a:solidFill>
                  <a:srgbClr val="000000"/>
                </a:solidFill>
                <a:miter lim="800000"/>
                <a:headEnd/>
                <a:tailEnd/>
              </a14:hiddenLine>
            </a:ext>
          </a:extLst>
        </p:spPr>
        <p:txBody>
          <a:bodyPr lIns="93058" tIns="46529" rIns="93058" bIns="46529"/>
          <a:lstStyle/>
          <a:p>
            <a:pPr defTabSz="930585" eaLnBrk="1" hangingPunct="1"/>
            <a:endParaRPr lang="en-US" altLang="en-US"/>
          </a:p>
        </p:txBody>
      </p:sp>
      <p:sp>
        <p:nvSpPr>
          <p:cNvPr id="567301" name="Slide Number Placeholder 3"/>
          <p:cNvSpPr txBox="1">
            <a:spLocks noGrp="1"/>
          </p:cNvSpPr>
          <p:nvPr/>
        </p:nvSpPr>
        <p:spPr bwMode="auto">
          <a:xfrm>
            <a:off x="4008705" y="8892923"/>
            <a:ext cx="3066733" cy="46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58" tIns="46529" rIns="93058" bIns="46529" anchor="b"/>
          <a:lstStyle>
            <a:lvl1pPr eaLnBrk="0" hangingPunct="0">
              <a:spcBef>
                <a:spcPct val="30000"/>
              </a:spcBef>
              <a:defRPr sz="1200">
                <a:solidFill>
                  <a:srgbClr val="000000"/>
                </a:solidFill>
                <a:latin typeface="Times New Roman" pitchFamily="18" charset="0"/>
              </a:defRPr>
            </a:lvl1pPr>
            <a:lvl2pPr eaLnBrk="0" hangingPunct="0">
              <a:spcBef>
                <a:spcPct val="30000"/>
              </a:spcBef>
              <a:defRPr sz="1200">
                <a:solidFill>
                  <a:srgbClr val="000000"/>
                </a:solidFill>
                <a:latin typeface="Times New Roman" pitchFamily="18" charset="0"/>
              </a:defRPr>
            </a:lvl2pPr>
            <a:lvl3pPr eaLnBrk="0" hangingPunct="0">
              <a:spcBef>
                <a:spcPct val="30000"/>
              </a:spcBef>
              <a:defRPr sz="1200">
                <a:solidFill>
                  <a:srgbClr val="000000"/>
                </a:solidFill>
                <a:latin typeface="Times New Roman" pitchFamily="18" charset="0"/>
              </a:defRPr>
            </a:lvl3pPr>
            <a:lvl4pPr eaLnBrk="0" hangingPunct="0">
              <a:spcBef>
                <a:spcPct val="30000"/>
              </a:spcBef>
              <a:defRPr sz="1200">
                <a:solidFill>
                  <a:srgbClr val="000000"/>
                </a:solidFill>
                <a:latin typeface="Times New Roman" pitchFamily="18" charset="0"/>
              </a:defRPr>
            </a:lvl4pPr>
            <a:lvl5pPr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34A3CC32-563F-4EE7-B2AA-CA25D3528C6E}" type="slidenum">
              <a:rPr lang="en-US" altLang="en-US" smtClean="0">
                <a:solidFill>
                  <a:prstClr val="black"/>
                </a:solidFill>
                <a:cs typeface="Tahoma" pitchFamily="34" charset="0"/>
              </a:rPr>
              <a:pPr algn="r" eaLnBrk="1" hangingPunct="1">
                <a:spcBef>
                  <a:spcPct val="0"/>
                </a:spcBef>
              </a:pPr>
              <a:t>37</a:t>
            </a:fld>
            <a:endParaRPr lang="en-US" altLang="en-US">
              <a:solidFill>
                <a:prstClr val="black"/>
              </a:solidFill>
              <a:cs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a:xfrm>
            <a:off x="1106488" y="696913"/>
            <a:ext cx="4638675" cy="3479800"/>
          </a:xfrm>
          <a:ln/>
        </p:spPr>
      </p:sp>
      <p:sp>
        <p:nvSpPr>
          <p:cNvPr id="44851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8516" name="Slide Number Placeholder 3"/>
          <p:cNvSpPr>
            <a:spLocks noGrp="1"/>
          </p:cNvSpPr>
          <p:nvPr>
            <p:ph type="sldNum" sz="quarter"/>
          </p:nvPr>
        </p:nvSpPr>
        <p:spPr>
          <a:noFill/>
        </p:spPr>
        <p:txBody>
          <a:bodyPr/>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E879E1-99C8-40A2-AA89-FD7578FCD38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xfrm>
            <a:off x="1106488" y="696913"/>
            <a:ext cx="4638675" cy="3479800"/>
          </a:xfrm>
          <a:ln/>
        </p:spPr>
      </p:sp>
      <p:sp>
        <p:nvSpPr>
          <p:cNvPr id="447491"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7492" name="Slide Number Placeholder 3"/>
          <p:cNvSpPr>
            <a:spLocks noGrp="1"/>
          </p:cNvSpPr>
          <p:nvPr>
            <p:ph type="sldNum" sz="quarter"/>
          </p:nvPr>
        </p:nvSpPr>
        <p:spPr>
          <a:noFill/>
        </p:spPr>
        <p:txBody>
          <a:bodyPr/>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B8ABBEE-54D7-4009-B36F-9FEFF8DC47A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10"/>
          <p:cNvSpPr>
            <a:spLocks noGrp="1" noChangeArrowheads="1"/>
          </p:cNvSpPr>
          <p:nvPr>
            <p:ph type="sldNum" sz="quarter"/>
          </p:nvPr>
        </p:nvSpPr>
        <p:spPr>
          <a:noFill/>
        </p:spPr>
        <p:txBody>
          <a:bodyPr/>
          <a:lstStyle>
            <a:lvl1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1pPr>
            <a:lvl2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2pPr>
            <a:lvl3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3pPr>
            <a:lvl4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4pPr>
            <a:lvl5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5pPr>
            <a:lvl6pPr marL="2559108"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6pPr>
            <a:lvl7pPr marL="3024401"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7pPr>
            <a:lvl8pPr marL="3489693"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8pPr>
            <a:lvl9pPr marL="3954986"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9pPr>
          </a:lstStyle>
          <a:p>
            <a:pPr eaLnBrk="1" hangingPunct="1">
              <a:spcBef>
                <a:spcPct val="0"/>
              </a:spcBef>
            </a:pPr>
            <a:fld id="{2D6109A8-3A5C-42BC-8455-D5EF7C10BD90}" type="slidenum">
              <a:rPr lang="en-US" altLang="en-US">
                <a:solidFill>
                  <a:srgbClr val="FFFFFF"/>
                </a:solidFill>
                <a:latin typeface="Arial" pitchFamily="34" charset="0"/>
              </a:rPr>
              <a:pPr eaLnBrk="1" hangingPunct="1">
                <a:spcBef>
                  <a:spcPct val="0"/>
                </a:spcBef>
              </a:pPr>
              <a:t>42</a:t>
            </a:fld>
            <a:endParaRPr lang="en-US" altLang="en-US">
              <a:solidFill>
                <a:srgbClr val="FFFFFF"/>
              </a:solidFill>
              <a:latin typeface="Arial" pitchFamily="34" charset="0"/>
            </a:endParaRPr>
          </a:p>
        </p:txBody>
      </p:sp>
      <p:sp>
        <p:nvSpPr>
          <p:cNvPr id="1086467" name="Slide Image Placeholder 1"/>
          <p:cNvSpPr>
            <a:spLocks noGrp="1" noRot="1" noChangeAspect="1" noTextEdit="1"/>
          </p:cNvSpPr>
          <p:nvPr>
            <p:ph type="sldImg"/>
          </p:nvPr>
        </p:nvSpPr>
        <p:spPr>
          <a:xfrm>
            <a:off x="1196975" y="701675"/>
            <a:ext cx="4683125" cy="3511550"/>
          </a:xfrm>
          <a:ln/>
        </p:spPr>
      </p:sp>
      <p:sp>
        <p:nvSpPr>
          <p:cNvPr id="1086468" name="Notes Placeholder 2"/>
          <p:cNvSpPr>
            <a:spLocks noGrp="1"/>
          </p:cNvSpPr>
          <p:nvPr>
            <p:ph type="body" idx="1"/>
          </p:nvPr>
        </p:nvSpPr>
        <p:spPr>
          <a:xfrm>
            <a:off x="707708" y="4448860"/>
            <a:ext cx="5661660" cy="4212184"/>
          </a:xfrm>
          <a:noFill/>
          <a:extLst>
            <a:ext uri="{91240B29-F687-4F45-9708-019B960494DF}">
              <a14:hiddenLine xmlns:a14="http://schemas.microsoft.com/office/drawing/2010/main" w="9525">
                <a:solidFill>
                  <a:srgbClr val="000000"/>
                </a:solidFill>
                <a:miter lim="800000"/>
                <a:headEnd/>
                <a:tailEnd/>
              </a14:hiddenLine>
            </a:ext>
          </a:extLst>
        </p:spPr>
        <p:txBody>
          <a:bodyPr lIns="93926" tIns="46963" rIns="93926" bIns="46963"/>
          <a:lstStyle/>
          <a:p>
            <a:pPr defTabSz="930585">
              <a:spcBef>
                <a:spcPct val="0"/>
              </a:spcBef>
            </a:pPr>
            <a:endParaRPr lang="en-US" altLang="en-US"/>
          </a:p>
        </p:txBody>
      </p:sp>
      <p:sp>
        <p:nvSpPr>
          <p:cNvPr id="1086469" name="Slide Number Placeholder 3"/>
          <p:cNvSpPr txBox="1">
            <a:spLocks noGrp="1"/>
          </p:cNvSpPr>
          <p:nvPr/>
        </p:nvSpPr>
        <p:spPr bwMode="auto">
          <a:xfrm>
            <a:off x="4008705" y="8892923"/>
            <a:ext cx="3066733" cy="46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6" tIns="46963" rIns="93926" bIns="46963" anchor="b"/>
          <a:lstStyle>
            <a:lvl1pPr defTabSz="906463" eaLnBrk="0" hangingPunct="0">
              <a:spcBef>
                <a:spcPct val="30000"/>
              </a:spcBef>
              <a:defRPr sz="1200">
                <a:solidFill>
                  <a:srgbClr val="000000"/>
                </a:solidFill>
                <a:latin typeface="Times New Roman" pitchFamily="18" charset="0"/>
              </a:defRPr>
            </a:lvl1pPr>
            <a:lvl2pPr marL="736600" indent="-284163" defTabSz="906463" eaLnBrk="0" hangingPunct="0">
              <a:spcBef>
                <a:spcPct val="30000"/>
              </a:spcBef>
              <a:defRPr sz="1200">
                <a:solidFill>
                  <a:srgbClr val="000000"/>
                </a:solidFill>
                <a:latin typeface="Times New Roman" pitchFamily="18" charset="0"/>
              </a:defRPr>
            </a:lvl2pPr>
            <a:lvl3pPr marL="1131888" indent="-225425" defTabSz="906463" eaLnBrk="0" hangingPunct="0">
              <a:spcBef>
                <a:spcPct val="30000"/>
              </a:spcBef>
              <a:defRPr sz="1200">
                <a:solidFill>
                  <a:srgbClr val="000000"/>
                </a:solidFill>
                <a:latin typeface="Times New Roman" pitchFamily="18" charset="0"/>
              </a:defRPr>
            </a:lvl3pPr>
            <a:lvl4pPr marL="1584325" indent="-225425" defTabSz="906463" eaLnBrk="0" hangingPunct="0">
              <a:spcBef>
                <a:spcPct val="30000"/>
              </a:spcBef>
              <a:defRPr sz="1200">
                <a:solidFill>
                  <a:srgbClr val="000000"/>
                </a:solidFill>
                <a:latin typeface="Times New Roman" pitchFamily="18" charset="0"/>
              </a:defRPr>
            </a:lvl4pPr>
            <a:lvl5pPr marL="2038350" indent="-227013" defTabSz="906463" eaLnBrk="0" hangingPunct="0">
              <a:spcBef>
                <a:spcPct val="30000"/>
              </a:spcBef>
              <a:defRPr sz="1200">
                <a:solidFill>
                  <a:srgbClr val="000000"/>
                </a:solidFill>
                <a:latin typeface="Times New Roman" pitchFamily="18" charset="0"/>
              </a:defRPr>
            </a:lvl5pPr>
            <a:lvl6pPr marL="2495550" indent="-227013" defTabSz="9064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52750" indent="-227013" defTabSz="9064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09950" indent="-227013" defTabSz="9064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67150" indent="-227013" defTabSz="9064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D6F5BE99-2EA2-4BC4-B960-8E1A4800F7B3}" type="slidenum">
              <a:rPr lang="en-US" altLang="en-US" smtClean="0">
                <a:latin typeface="Calibri" pitchFamily="34" charset="0"/>
              </a:rPr>
              <a:pPr algn="r" eaLnBrk="1" hangingPunct="1">
                <a:spcBef>
                  <a:spcPct val="0"/>
                </a:spcBef>
              </a:pPr>
              <a:t>42</a:t>
            </a:fld>
            <a:endParaRPr lang="en-US" alt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10"/>
          <p:cNvSpPr>
            <a:spLocks noGrp="1" noChangeArrowheads="1"/>
          </p:cNvSpPr>
          <p:nvPr>
            <p:ph type="sldNum" sz="quarter"/>
          </p:nvPr>
        </p:nvSpPr>
        <p:spPr>
          <a:noFill/>
        </p:spPr>
        <p:txBody>
          <a:bodyPr/>
          <a:lstStyle>
            <a:lvl1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1pPr>
            <a:lvl2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2pPr>
            <a:lvl3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3pPr>
            <a:lvl4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4pPr>
            <a:lvl5pPr eaLnBrk="0" hangingPunct="0">
              <a:spcBef>
                <a:spcPct val="30000"/>
              </a:spcBef>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5pPr>
            <a:lvl6pPr marL="2559108"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6pPr>
            <a:lvl7pPr marL="3024401"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7pPr>
            <a:lvl8pPr marL="3489693"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8pPr>
            <a:lvl9pPr marL="3954986" indent="-232646" defTabSz="465292" eaLnBrk="0" fontAlgn="base" hangingPunct="0">
              <a:spcBef>
                <a:spcPct val="30000"/>
              </a:spcBef>
              <a:spcAft>
                <a:spcPct val="0"/>
              </a:spcAft>
              <a:buClr>
                <a:srgbClr val="000000"/>
              </a:buClr>
              <a:buSzPct val="100000"/>
              <a:buFont typeface="Times New Roman" pitchFamily="18" charset="0"/>
              <a:tabLst>
                <a:tab pos="0" algn="l"/>
                <a:tab pos="465292" algn="l"/>
                <a:tab pos="930585" algn="l"/>
                <a:tab pos="1395877" algn="l"/>
                <a:tab pos="1861170" algn="l"/>
                <a:tab pos="2326462" algn="l"/>
                <a:tab pos="2791755" algn="l"/>
                <a:tab pos="3257047" algn="l"/>
                <a:tab pos="3722340" algn="l"/>
                <a:tab pos="4187632" algn="l"/>
                <a:tab pos="4652924" algn="l"/>
                <a:tab pos="5118217" algn="l"/>
                <a:tab pos="5583509" algn="l"/>
                <a:tab pos="6048802" algn="l"/>
                <a:tab pos="6514094" algn="l"/>
                <a:tab pos="6979387" algn="l"/>
                <a:tab pos="7444679" algn="l"/>
                <a:tab pos="7909971" algn="l"/>
                <a:tab pos="8375264" algn="l"/>
                <a:tab pos="8840556" algn="l"/>
                <a:tab pos="9305849" algn="l"/>
              </a:tabLst>
              <a:defRPr sz="1200">
                <a:solidFill>
                  <a:srgbClr val="000000"/>
                </a:solidFill>
                <a:latin typeface="Times New Roman" pitchFamily="18" charset="0"/>
              </a:defRPr>
            </a:lvl9pPr>
          </a:lstStyle>
          <a:p>
            <a:pPr eaLnBrk="1" hangingPunct="1">
              <a:spcBef>
                <a:spcPct val="0"/>
              </a:spcBef>
            </a:pPr>
            <a:fld id="{5AE4958C-9D78-4D01-9678-C54CDE70CDBB}" type="slidenum">
              <a:rPr lang="en-US" altLang="en-US">
                <a:solidFill>
                  <a:srgbClr val="FFFFFF"/>
                </a:solidFill>
                <a:latin typeface="Arial" pitchFamily="34" charset="0"/>
              </a:rPr>
              <a:pPr eaLnBrk="1" hangingPunct="1">
                <a:spcBef>
                  <a:spcPct val="0"/>
                </a:spcBef>
              </a:pPr>
              <a:t>43</a:t>
            </a:fld>
            <a:endParaRPr lang="en-US" altLang="en-US">
              <a:solidFill>
                <a:srgbClr val="FFFFFF"/>
              </a:solidFill>
              <a:latin typeface="Arial" pitchFamily="34" charset="0"/>
            </a:endParaRPr>
          </a:p>
        </p:txBody>
      </p:sp>
      <p:sp>
        <p:nvSpPr>
          <p:cNvPr id="1093635" name="Slide Image Placeholder 1"/>
          <p:cNvSpPr>
            <a:spLocks noGrp="1" noRot="1" noChangeAspect="1" noTextEdit="1"/>
          </p:cNvSpPr>
          <p:nvPr>
            <p:ph type="sldImg"/>
          </p:nvPr>
        </p:nvSpPr>
        <p:spPr>
          <a:xfrm>
            <a:off x="1196975" y="701675"/>
            <a:ext cx="4683125" cy="3511550"/>
          </a:xfrm>
          <a:ln/>
        </p:spPr>
      </p:sp>
      <p:sp>
        <p:nvSpPr>
          <p:cNvPr id="1093636" name="Notes Placeholder 2"/>
          <p:cNvSpPr>
            <a:spLocks noGrp="1"/>
          </p:cNvSpPr>
          <p:nvPr>
            <p:ph type="body" idx="1"/>
          </p:nvPr>
        </p:nvSpPr>
        <p:spPr>
          <a:xfrm>
            <a:off x="707708" y="4447261"/>
            <a:ext cx="5661660" cy="4213783"/>
          </a:xfrm>
          <a:noFill/>
          <a:extLst>
            <a:ext uri="{91240B29-F687-4F45-9708-019B960494DF}">
              <a14:hiddenLine xmlns:a14="http://schemas.microsoft.com/office/drawing/2010/main" w="9525">
                <a:solidFill>
                  <a:srgbClr val="000000"/>
                </a:solidFill>
                <a:miter lim="800000"/>
                <a:headEnd/>
                <a:tailEnd/>
              </a14:hiddenLine>
            </a:ext>
          </a:extLst>
        </p:spPr>
        <p:txBody>
          <a:bodyPr lIns="93058" tIns="46529" rIns="93058" bIns="46529"/>
          <a:lstStyle/>
          <a:p>
            <a:pPr defTabSz="930585"/>
            <a:endParaRPr lang="en-US" altLang="en-US"/>
          </a:p>
        </p:txBody>
      </p:sp>
      <p:sp>
        <p:nvSpPr>
          <p:cNvPr id="93188" name="Slide Number Placeholder 3"/>
          <p:cNvSpPr txBox="1">
            <a:spLocks noGrp="1"/>
          </p:cNvSpPr>
          <p:nvPr/>
        </p:nvSpPr>
        <p:spPr bwMode="auto">
          <a:xfrm>
            <a:off x="4008705" y="8892923"/>
            <a:ext cx="3066733" cy="468553"/>
          </a:xfrm>
          <a:prstGeom prst="rect">
            <a:avLst/>
          </a:prstGeom>
          <a:noFill/>
          <a:ln>
            <a:miter lim="800000"/>
            <a:headEnd/>
            <a:tailEnd/>
          </a:ln>
        </p:spPr>
        <p:txBody>
          <a:bodyPr lIns="93058" tIns="46529" rIns="93058" bIns="46529" anchor="b"/>
          <a:lstStyle/>
          <a:p>
            <a:pPr algn="r">
              <a:defRPr/>
            </a:pPr>
            <a:fld id="{4C5AE2EB-D682-46AC-BCEA-584F3E2E318B}" type="slidenum">
              <a:rPr lang="en-US" sz="1200">
                <a:solidFill>
                  <a:prstClr val="black"/>
                </a:solidFill>
                <a:latin typeface="Times New Roman" pitchFamily="18" charset="0"/>
              </a:rPr>
              <a:pPr algn="r">
                <a:defRPr/>
              </a:pPr>
              <a:t>43</a:t>
            </a:fld>
            <a:endParaRPr lang="en-US" sz="1200">
              <a:solidFill>
                <a:prstClr val="black"/>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10">
            <a:extLst>
              <a:ext uri="{FF2B5EF4-FFF2-40B4-BE49-F238E27FC236}">
                <a16:creationId xmlns:a16="http://schemas.microsoft.com/office/drawing/2014/main" id="{F0A0BAFE-C23A-C3EA-408B-0D6A2FC7AD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E17826D-8D8F-4828-BA06-68EEA06BF265}"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9123" name="Slide Image Placeholder 1">
            <a:extLst>
              <a:ext uri="{FF2B5EF4-FFF2-40B4-BE49-F238E27FC236}">
                <a16:creationId xmlns:a16="http://schemas.microsoft.com/office/drawing/2014/main" id="{24A156D1-2A58-43AD-8FB9-D42D40043EDA}"/>
              </a:ext>
            </a:extLst>
          </p:cNvPr>
          <p:cNvSpPr>
            <a:spLocks noGrp="1" noRot="1" noChangeAspect="1" noChangeArrowheads="1" noTextEdit="1"/>
          </p:cNvSpPr>
          <p:nvPr>
            <p:ph type="sldImg"/>
          </p:nvPr>
        </p:nvSpPr>
        <p:spPr>
          <a:xfrm>
            <a:off x="1104900" y="696913"/>
            <a:ext cx="4648200" cy="3486150"/>
          </a:xfrm>
          <a:ln/>
        </p:spPr>
      </p:sp>
      <p:sp>
        <p:nvSpPr>
          <p:cNvPr id="1029124" name="Notes Placeholder 2">
            <a:extLst>
              <a:ext uri="{FF2B5EF4-FFF2-40B4-BE49-F238E27FC236}">
                <a16:creationId xmlns:a16="http://schemas.microsoft.com/office/drawing/2014/main" id="{5C7A1CC4-8933-93C3-B428-6BEF403C2020}"/>
              </a:ext>
            </a:extLst>
          </p:cNvPr>
          <p:cNvSpPr>
            <a:spLocks noGrp="1"/>
          </p:cNvSpPr>
          <p:nvPr>
            <p:ph type="body" idx="1"/>
          </p:nvPr>
        </p:nvSpPr>
        <p:spPr>
          <a:xfrm>
            <a:off x="685800" y="4416425"/>
            <a:ext cx="54864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92" tIns="46146" rIns="92292" bIns="46146"/>
          <a:lstStyle/>
          <a:p>
            <a:pPr defTabSz="914400">
              <a:spcBef>
                <a:spcPct val="0"/>
              </a:spcBef>
            </a:pPr>
            <a:endParaRPr lang="en-US" altLang="en-US"/>
          </a:p>
        </p:txBody>
      </p:sp>
      <p:sp>
        <p:nvSpPr>
          <p:cNvPr id="1029125" name="Slide Number Placeholder 3">
            <a:extLst>
              <a:ext uri="{FF2B5EF4-FFF2-40B4-BE49-F238E27FC236}">
                <a16:creationId xmlns:a16="http://schemas.microsoft.com/office/drawing/2014/main" id="{0C102DF5-F635-60FD-80FF-DB6A2E7D7334}"/>
              </a:ext>
            </a:extLst>
          </p:cNvPr>
          <p:cNvSpPr txBox="1">
            <a:spLocks noGrp="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2" tIns="46146" rIns="92292" bIns="46146" anchor="b"/>
          <a:lstStyle>
            <a:lvl1pPr defTabSz="90646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36600" indent="-284163" defTabSz="90646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31888" indent="-225425" defTabSz="90646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84325" indent="-225425" defTabSz="90646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38350" indent="-227013" defTabSz="90646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95550" indent="-227013" defTabSz="9064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52750" indent="-227013" defTabSz="9064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09950" indent="-227013" defTabSz="9064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67150" indent="-227013" defTabSz="9064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8A41F00A-B8B5-4EF9-AD60-1AC01B8B80A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06463"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Slide Image Placeholder 1"/>
          <p:cNvSpPr>
            <a:spLocks noGrp="1" noRot="1" noChangeAspect="1" noTextEdit="1"/>
          </p:cNvSpPr>
          <p:nvPr>
            <p:ph type="sldImg"/>
          </p:nvPr>
        </p:nvSpPr>
        <p:spPr>
          <a:xfrm>
            <a:off x="1198563" y="703263"/>
            <a:ext cx="4681537" cy="3509962"/>
          </a:xfrm>
          <a:ln/>
        </p:spPr>
      </p:sp>
      <p:sp>
        <p:nvSpPr>
          <p:cNvPr id="1051651" name="Notes Placeholder 2"/>
          <p:cNvSpPr>
            <a:spLocks noGrp="1"/>
          </p:cNvSpPr>
          <p:nvPr>
            <p:ph type="body" idx="1"/>
          </p:nvPr>
        </p:nvSpPr>
        <p:spPr>
          <a:noFill/>
        </p:spPr>
        <p:txBody>
          <a:bodyPr lIns="94330" tIns="47165" rIns="94330" bIns="47165"/>
          <a:lstStyle/>
          <a:p>
            <a:pPr eaLnBrk="1" hangingPunct="1"/>
            <a:endParaRPr lang="en-US" altLang="en-US"/>
          </a:p>
        </p:txBody>
      </p:sp>
      <p:sp>
        <p:nvSpPr>
          <p:cNvPr id="1051652" name="Slide Number Placeholder 3"/>
          <p:cNvSpPr txBox="1">
            <a:spLocks noGrp="1"/>
          </p:cNvSpPr>
          <p:nvPr/>
        </p:nvSpPr>
        <p:spPr bwMode="auto">
          <a:xfrm>
            <a:off x="4008705" y="8893121"/>
            <a:ext cx="3066733" cy="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0" tIns="47165" rIns="94330" bIns="47165"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5AF0F663-7F6D-4BE7-9FD6-81BA9F44B8CD}" type="slidenum">
              <a:rPr lang="en-US" altLang="en-US"/>
              <a:pPr algn="r" eaLnBrk="1" hangingPunct="1">
                <a:spcBef>
                  <a:spcPct val="0"/>
                </a:spcBef>
              </a:pPr>
              <a:t>49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4136485" y="9106241"/>
            <a:ext cx="3165025" cy="479533"/>
          </a:xfrm>
          <a:prstGeom prst="rect">
            <a:avLst/>
          </a:prstGeom>
          <a:noFill/>
          <a:ln w="9525">
            <a:noFill/>
            <a:miter lim="800000"/>
            <a:headEnd/>
            <a:tailEnd/>
          </a:ln>
        </p:spPr>
        <p:txBody>
          <a:bodyPr lIns="96905" tIns="48453" rIns="96905" bIns="48453" anchor="b"/>
          <a:lstStyle/>
          <a:p>
            <a:pPr algn="r"/>
            <a:fld id="{D88D9CE2-FE72-43C4-BE3F-F84D229017F9}" type="slidenum">
              <a:rPr lang="en-US" altLang="en-US" sz="1200">
                <a:solidFill>
                  <a:prstClr val="black"/>
                </a:solidFill>
                <a:latin typeface="Calibri" pitchFamily="34" charset="0"/>
                <a:cs typeface="Arial" charset="0"/>
              </a:rPr>
              <a:pPr algn="r"/>
              <a:t>50</a:t>
            </a:fld>
            <a:endParaRPr lang="en-US" altLang="en-US" sz="1200">
              <a:solidFill>
                <a:prstClr val="black"/>
              </a:solidFill>
              <a:latin typeface="Calibri" pitchFamily="34" charset="0"/>
              <a:cs typeface="Arial" charset="0"/>
            </a:endParaRPr>
          </a:p>
        </p:txBody>
      </p:sp>
      <p:sp>
        <p:nvSpPr>
          <p:cNvPr id="27650" name="Rectangle 2"/>
          <p:cNvSpPr>
            <a:spLocks noGrp="1" noRot="1" noChangeAspect="1" noChangeArrowheads="1" noTextEdit="1"/>
          </p:cNvSpPr>
          <p:nvPr>
            <p:ph type="sldImg"/>
          </p:nvPr>
        </p:nvSpPr>
        <p:spPr bwMode="auto">
          <a:xfrm>
            <a:off x="1254125" y="717550"/>
            <a:ext cx="4795838" cy="3595688"/>
          </a:xfrm>
          <a:noFill/>
          <a:ln>
            <a:solidFill>
              <a:srgbClr val="000000"/>
            </a:solidFill>
            <a:miter lim="800000"/>
            <a:headEnd/>
            <a:tailEnd/>
          </a:ln>
        </p:spPr>
      </p:sp>
      <p:sp>
        <p:nvSpPr>
          <p:cNvPr id="27651" name="Rectangle 3"/>
          <p:cNvSpPr>
            <a:spLocks noGrp="1" noChangeArrowheads="1"/>
          </p:cNvSpPr>
          <p:nvPr>
            <p:ph type="body" idx="1"/>
          </p:nvPr>
        </p:nvSpPr>
        <p:spPr bwMode="auto">
          <a:xfrm>
            <a:off x="730643" y="4553121"/>
            <a:ext cx="5841863" cy="4317418"/>
          </a:xfrm>
          <a:noFill/>
        </p:spPr>
        <p:txBody>
          <a:bodyPr wrap="square" lIns="96905" tIns="48453" rIns="96905" bIns="48453"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xfrm>
            <a:off x="1198563" y="703263"/>
            <a:ext cx="4681537" cy="3509962"/>
          </a:xfrm>
          <a:noFill/>
          <a:ln>
            <a:solidFill>
              <a:srgbClr val="000000"/>
            </a:solidFill>
            <a:miter lim="800000"/>
            <a:headEnd/>
            <a:tailEnd/>
          </a:ln>
        </p:spPr>
      </p:sp>
      <p:sp>
        <p:nvSpPr>
          <p:cNvPr id="55298" name="Notes Placeholder 2"/>
          <p:cNvSpPr>
            <a:spLocks noGrp="1"/>
          </p:cNvSpPr>
          <p:nvPr>
            <p:ph type="body" idx="1"/>
          </p:nvPr>
        </p:nvSpPr>
        <p:spPr bwMode="auto">
          <a:xfrm>
            <a:off x="942975" y="4446588"/>
            <a:ext cx="5191125" cy="4213225"/>
          </a:xfrm>
          <a:noFill/>
        </p:spPr>
        <p:txBody>
          <a:bodyPr wrap="square" lIns="94330" tIns="47165" rIns="94330" bIns="47165" numCol="1" anchor="t" anchorCtr="0" compatLnSpc="1">
            <a:prstTxWarp prst="textNoShape">
              <a:avLst/>
            </a:prstTxWarp>
          </a:bodyPr>
          <a:lstStyle/>
          <a:p>
            <a:pPr eaLnBrk="1" hangingPunct="1">
              <a:spcBef>
                <a:spcPct val="0"/>
              </a:spcBef>
            </a:pPr>
            <a:endParaRPr lang="en-US" altLang="en-US"/>
          </a:p>
        </p:txBody>
      </p:sp>
      <p:sp>
        <p:nvSpPr>
          <p:cNvPr id="55299" name="Slide Number Placeholder 3"/>
          <p:cNvSpPr txBox="1">
            <a:spLocks noGrp="1"/>
          </p:cNvSpPr>
          <p:nvPr/>
        </p:nvSpPr>
        <p:spPr bwMode="auto">
          <a:xfrm>
            <a:off x="4010025" y="8894763"/>
            <a:ext cx="3067050" cy="468312"/>
          </a:xfrm>
          <a:prstGeom prst="rect">
            <a:avLst/>
          </a:prstGeom>
          <a:noFill/>
          <a:ln w="9525">
            <a:noFill/>
            <a:miter lim="800000"/>
            <a:headEnd/>
            <a:tailEnd/>
          </a:ln>
        </p:spPr>
        <p:txBody>
          <a:bodyPr lIns="94330" tIns="47165" rIns="94330" bIns="47165"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8572081-5509-4629-A9E1-CB4E880A95AA}" type="slidenum">
              <a:rPr kumimoji="0" lang="en-US" altLang="en-US" sz="1200" b="0" i="0" u="none" strike="noStrike" kern="1200" cap="none" spc="0" normalizeH="0" baseline="0" noProof="0">
                <a:ln>
                  <a:noFill/>
                </a:ln>
                <a:solidFill>
                  <a:prstClr val="black"/>
                </a:solidFill>
                <a:effectLst/>
                <a:uLnTx/>
                <a:uFillTx/>
                <a:latin typeface="Tahom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Tahoma" pitchFamily="34"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Slide Image Placeholder 1"/>
          <p:cNvSpPr>
            <a:spLocks noGrp="1" noRot="1" noChangeAspect="1" noTextEdit="1"/>
          </p:cNvSpPr>
          <p:nvPr>
            <p:ph type="sldImg"/>
          </p:nvPr>
        </p:nvSpPr>
        <p:spPr>
          <a:xfrm>
            <a:off x="1198563" y="703263"/>
            <a:ext cx="4681537" cy="3509962"/>
          </a:xfrm>
          <a:ln/>
        </p:spPr>
      </p:sp>
      <p:sp>
        <p:nvSpPr>
          <p:cNvPr id="1059843" name="Notes Placeholder 2"/>
          <p:cNvSpPr>
            <a:spLocks noGrp="1"/>
          </p:cNvSpPr>
          <p:nvPr>
            <p:ph type="body" idx="1"/>
          </p:nvPr>
        </p:nvSpPr>
        <p:spPr>
          <a:noFill/>
        </p:spPr>
        <p:txBody>
          <a:bodyPr lIns="94330" tIns="47165" rIns="94330" bIns="47165"/>
          <a:lstStyle/>
          <a:p>
            <a:endParaRPr lang="en-US" altLang="en-US"/>
          </a:p>
        </p:txBody>
      </p:sp>
      <p:sp>
        <p:nvSpPr>
          <p:cNvPr id="4" name="Slide Number Placeholder 3"/>
          <p:cNvSpPr txBox="1">
            <a:spLocks noGrp="1"/>
          </p:cNvSpPr>
          <p:nvPr/>
        </p:nvSpPr>
        <p:spPr bwMode="auto">
          <a:xfrm>
            <a:off x="4008705" y="8893121"/>
            <a:ext cx="3066733" cy="468317"/>
          </a:xfrm>
          <a:prstGeom prst="rect">
            <a:avLst/>
          </a:prstGeom>
          <a:noFill/>
          <a:ln>
            <a:miter lim="800000"/>
            <a:headEnd/>
            <a:tailEnd/>
          </a:ln>
        </p:spPr>
        <p:txBody>
          <a:bodyPr lIns="94330" tIns="47165" rIns="94330" bIns="47165" anchor="b"/>
          <a:lstStyle/>
          <a:p>
            <a:pPr algn="r">
              <a:defRPr/>
            </a:pPr>
            <a:fld id="{C35844FF-BCCA-48BA-ACD8-A973B39287BD}" type="slidenum">
              <a:rPr lang="en-US" sz="1200">
                <a:solidFill>
                  <a:prstClr val="black"/>
                </a:solidFill>
                <a:latin typeface="Times New Roman" pitchFamily="18" charset="0"/>
              </a:rPr>
              <a:pPr algn="r">
                <a:defRPr/>
              </a:pPr>
              <a:t>6</a:t>
            </a:fld>
            <a:endParaRPr lang="en-US" sz="1200">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Slide Image Placeholder 1"/>
          <p:cNvSpPr>
            <a:spLocks noGrp="1" noRot="1" noChangeAspect="1" noTextEdit="1"/>
          </p:cNvSpPr>
          <p:nvPr>
            <p:ph type="sldImg"/>
          </p:nvPr>
        </p:nvSpPr>
        <p:spPr>
          <a:xfrm>
            <a:off x="1193800" y="700088"/>
            <a:ext cx="4686300" cy="3514725"/>
          </a:xfrm>
          <a:ln/>
        </p:spPr>
      </p:sp>
      <p:sp>
        <p:nvSpPr>
          <p:cNvPr id="1005571" name="Notes Placeholder 2"/>
          <p:cNvSpPr>
            <a:spLocks noGrp="1"/>
          </p:cNvSpPr>
          <p:nvPr>
            <p:ph type="body" idx="1"/>
          </p:nvPr>
        </p:nvSpPr>
        <p:spPr>
          <a:xfrm>
            <a:off x="708025" y="4448175"/>
            <a:ext cx="5661025" cy="4214813"/>
          </a:xfrm>
          <a:noFill/>
        </p:spPr>
        <p:txBody>
          <a:bodyPr lIns="92424" tIns="46212" rIns="92424" bIns="46212"/>
          <a:lstStyle/>
          <a:p>
            <a:endParaRPr lang="en-US" altLang="en-US"/>
          </a:p>
        </p:txBody>
      </p:sp>
      <p:sp>
        <p:nvSpPr>
          <p:cNvPr id="1005572" name="Slide Number Placeholder 3"/>
          <p:cNvSpPr txBox="1">
            <a:spLocks noGrp="1"/>
          </p:cNvSpPr>
          <p:nvPr/>
        </p:nvSpPr>
        <p:spPr bwMode="auto">
          <a:xfrm>
            <a:off x="4008438" y="8893175"/>
            <a:ext cx="3067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4" tIns="46212" rIns="92424" bIns="46212" anchor="b"/>
          <a:lstStyle>
            <a:lvl1pPr defTabSz="900113" eaLnBrk="0" hangingPunct="0">
              <a:spcBef>
                <a:spcPct val="30000"/>
              </a:spcBef>
              <a:defRPr sz="1200">
                <a:solidFill>
                  <a:schemeClr val="tx1"/>
                </a:solidFill>
                <a:latin typeface="Arial" pitchFamily="34" charset="0"/>
                <a:cs typeface="Arial" pitchFamily="34" charset="0"/>
              </a:defRPr>
            </a:lvl1pPr>
            <a:lvl2pPr marL="730250" indent="-280988" defTabSz="900113" eaLnBrk="0" hangingPunct="0">
              <a:spcBef>
                <a:spcPct val="30000"/>
              </a:spcBef>
              <a:defRPr sz="1200">
                <a:solidFill>
                  <a:schemeClr val="tx1"/>
                </a:solidFill>
                <a:latin typeface="Arial" pitchFamily="34" charset="0"/>
                <a:cs typeface="Arial" pitchFamily="34" charset="0"/>
              </a:defRPr>
            </a:lvl2pPr>
            <a:lvl3pPr marL="1123950" indent="-223838" defTabSz="900113" eaLnBrk="0" hangingPunct="0">
              <a:spcBef>
                <a:spcPct val="30000"/>
              </a:spcBef>
              <a:defRPr sz="1200">
                <a:solidFill>
                  <a:schemeClr val="tx1"/>
                </a:solidFill>
                <a:latin typeface="Arial" pitchFamily="34" charset="0"/>
                <a:cs typeface="Arial" pitchFamily="34" charset="0"/>
              </a:defRPr>
            </a:lvl3pPr>
            <a:lvl4pPr marL="1574800" indent="-225425" defTabSz="900113" eaLnBrk="0" hangingPunct="0">
              <a:spcBef>
                <a:spcPct val="30000"/>
              </a:spcBef>
              <a:defRPr sz="1200">
                <a:solidFill>
                  <a:schemeClr val="tx1"/>
                </a:solidFill>
                <a:latin typeface="Arial" pitchFamily="34" charset="0"/>
                <a:cs typeface="Arial" pitchFamily="34" charset="0"/>
              </a:defRPr>
            </a:lvl4pPr>
            <a:lvl5pPr marL="2024063" indent="-225425" defTabSz="900113" eaLnBrk="0" hangingPunct="0">
              <a:spcBef>
                <a:spcPct val="30000"/>
              </a:spcBef>
              <a:defRPr sz="1200">
                <a:solidFill>
                  <a:schemeClr val="tx1"/>
                </a:solidFill>
                <a:latin typeface="Arial" pitchFamily="34" charset="0"/>
                <a:cs typeface="Arial" pitchFamily="34" charset="0"/>
              </a:defRPr>
            </a:lvl5pPr>
            <a:lvl6pPr marL="2481263" indent="-225425" defTabSz="900113" eaLnBrk="0" fontAlgn="base" hangingPunct="0">
              <a:spcBef>
                <a:spcPct val="30000"/>
              </a:spcBef>
              <a:spcAft>
                <a:spcPct val="0"/>
              </a:spcAft>
              <a:defRPr sz="1200">
                <a:solidFill>
                  <a:schemeClr val="tx1"/>
                </a:solidFill>
                <a:latin typeface="Arial" pitchFamily="34" charset="0"/>
                <a:cs typeface="Arial" pitchFamily="34" charset="0"/>
              </a:defRPr>
            </a:lvl6pPr>
            <a:lvl7pPr marL="2938463" indent="-225425" defTabSz="900113" eaLnBrk="0" fontAlgn="base" hangingPunct="0">
              <a:spcBef>
                <a:spcPct val="30000"/>
              </a:spcBef>
              <a:spcAft>
                <a:spcPct val="0"/>
              </a:spcAft>
              <a:defRPr sz="1200">
                <a:solidFill>
                  <a:schemeClr val="tx1"/>
                </a:solidFill>
                <a:latin typeface="Arial" pitchFamily="34" charset="0"/>
                <a:cs typeface="Arial" pitchFamily="34" charset="0"/>
              </a:defRPr>
            </a:lvl7pPr>
            <a:lvl8pPr marL="3395663" indent="-225425" defTabSz="900113" eaLnBrk="0" fontAlgn="base" hangingPunct="0">
              <a:spcBef>
                <a:spcPct val="30000"/>
              </a:spcBef>
              <a:spcAft>
                <a:spcPct val="0"/>
              </a:spcAft>
              <a:defRPr sz="1200">
                <a:solidFill>
                  <a:schemeClr val="tx1"/>
                </a:solidFill>
                <a:latin typeface="Arial" pitchFamily="34" charset="0"/>
                <a:cs typeface="Arial" pitchFamily="34" charset="0"/>
              </a:defRPr>
            </a:lvl8pPr>
            <a:lvl9pPr marL="3852863" indent="-225425" defTabSz="900113"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FB9811B3-5952-49D8-AD07-86A2A73A09FF}" type="slidenum">
              <a:rPr lang="en-US" altLang="en-US" smtClean="0">
                <a:solidFill>
                  <a:prstClr val="black"/>
                </a:solidFill>
                <a:latin typeface="Times New Roman" pitchFamily="18" charset="0"/>
              </a:rPr>
              <a:pPr algn="r" eaLnBrk="1" hangingPunct="1">
                <a:spcBef>
                  <a:spcPct val="0"/>
                </a:spcBef>
              </a:pPr>
              <a:t>8</a:t>
            </a:fld>
            <a:endParaRPr lang="en-US" altLang="en-US">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8466" name="Rectangle 10">
            <a:extLst>
              <a:ext uri="{FF2B5EF4-FFF2-40B4-BE49-F238E27FC236}">
                <a16:creationId xmlns:a16="http://schemas.microsoft.com/office/drawing/2014/main" id="{7114B78E-20DB-E8F4-BEEA-B00EA2814AC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CD67A06-C5F4-476B-8FAD-8231F08589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8467" name="Rectangle 7">
            <a:extLst>
              <a:ext uri="{FF2B5EF4-FFF2-40B4-BE49-F238E27FC236}">
                <a16:creationId xmlns:a16="http://schemas.microsoft.com/office/drawing/2014/main" id="{E47255D3-BD27-51FF-3286-99AFEBEA2108}"/>
              </a:ext>
            </a:extLst>
          </p:cNvPr>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A2E86B-F505-498B-9D60-4D30F2D54E1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58468" name="Rectangle 2">
            <a:extLst>
              <a:ext uri="{FF2B5EF4-FFF2-40B4-BE49-F238E27FC236}">
                <a16:creationId xmlns:a16="http://schemas.microsoft.com/office/drawing/2014/main" id="{AEB75D5A-0DD5-56ED-7D0B-DFD820D1F9AA}"/>
              </a:ext>
            </a:extLst>
          </p:cNvPr>
          <p:cNvSpPr>
            <a:spLocks noChangeArrowheads="1" noTextEdit="1"/>
          </p:cNvSpPr>
          <p:nvPr>
            <p:ph type="sldImg"/>
          </p:nvPr>
        </p:nvSpPr>
        <p:spPr>
          <a:xfrm>
            <a:off x="1285875" y="893763"/>
            <a:ext cx="4287838" cy="3216275"/>
          </a:xfrm>
          <a:ln/>
        </p:spPr>
      </p:sp>
      <p:sp>
        <p:nvSpPr>
          <p:cNvPr id="958469" name="Rectangle 3">
            <a:extLst>
              <a:ext uri="{FF2B5EF4-FFF2-40B4-BE49-F238E27FC236}">
                <a16:creationId xmlns:a16="http://schemas.microsoft.com/office/drawing/2014/main" id="{53CE051A-8E5A-0F4E-B09C-474F4F5106FE}"/>
              </a:ext>
            </a:extLst>
          </p:cNvPr>
          <p:cNvSpPr>
            <a:spLocks noChangeArrowheads="1"/>
          </p:cNvSpPr>
          <p:nvPr>
            <p:ph type="body" idx="1"/>
          </p:nvPr>
        </p:nvSpPr>
        <p:spPr>
          <a:xfrm>
            <a:off x="1062038" y="4421188"/>
            <a:ext cx="4740275" cy="3571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2" tIns="40081" rIns="80162" bIns="40081" anchor="ctr"/>
          <a:lstStyle/>
          <a:p>
            <a:pPr defTabSz="914400"/>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10">
            <a:extLst>
              <a:ext uri="{FF2B5EF4-FFF2-40B4-BE49-F238E27FC236}">
                <a16:creationId xmlns:a16="http://schemas.microsoft.com/office/drawing/2014/main" id="{6E103763-C1EA-D0AA-7EF0-AFF781CE42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CB67CAB-91FA-4939-AC03-7F0941BBDA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0515" name="Slide Image Placeholder 1">
            <a:extLst>
              <a:ext uri="{FF2B5EF4-FFF2-40B4-BE49-F238E27FC236}">
                <a16:creationId xmlns:a16="http://schemas.microsoft.com/office/drawing/2014/main" id="{35794E26-B5F4-5725-5A9E-8F6B22461356}"/>
              </a:ext>
            </a:extLst>
          </p:cNvPr>
          <p:cNvSpPr>
            <a:spLocks noGrp="1" noRot="1" noChangeAspect="1" noChangeArrowheads="1" noTextEdit="1"/>
          </p:cNvSpPr>
          <p:nvPr>
            <p:ph type="sldImg"/>
          </p:nvPr>
        </p:nvSpPr>
        <p:spPr>
          <a:xfrm>
            <a:off x="1104900" y="696913"/>
            <a:ext cx="4648200" cy="3486150"/>
          </a:xfrm>
          <a:ln/>
        </p:spPr>
      </p:sp>
      <p:sp>
        <p:nvSpPr>
          <p:cNvPr id="960516" name="Notes Placeholder 2">
            <a:extLst>
              <a:ext uri="{FF2B5EF4-FFF2-40B4-BE49-F238E27FC236}">
                <a16:creationId xmlns:a16="http://schemas.microsoft.com/office/drawing/2014/main" id="{DAA72D2D-2037-B34F-D1B4-F004D5808C90}"/>
              </a:ext>
            </a:extLst>
          </p:cNvPr>
          <p:cNvSpPr>
            <a:spLocks noGrp="1"/>
          </p:cNvSpPr>
          <p:nvPr>
            <p:ph type="body" idx="1"/>
          </p:nvPr>
        </p:nvSpPr>
        <p:spPr>
          <a:xfrm>
            <a:off x="685800" y="4414838"/>
            <a:ext cx="5486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pPr defTabSz="914400"/>
            <a:endParaRPr lang="en-US" altLang="en-US"/>
          </a:p>
        </p:txBody>
      </p:sp>
      <p:sp>
        <p:nvSpPr>
          <p:cNvPr id="960517" name="Slide Number Placeholder 3">
            <a:extLst>
              <a:ext uri="{FF2B5EF4-FFF2-40B4-BE49-F238E27FC236}">
                <a16:creationId xmlns:a16="http://schemas.microsoft.com/office/drawing/2014/main" id="{B791BA61-0634-8A11-BDAA-C86EAE6027BE}"/>
              </a:ext>
            </a:extLst>
          </p:cNvPr>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E354A-D1D9-476D-B80B-DE15C1F1A3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7"/>
          <p:cNvSpPr txBox="1">
            <a:spLocks noGrp="1" noChangeArrowheads="1"/>
          </p:cNvSpPr>
          <p:nvPr/>
        </p:nvSpPr>
        <p:spPr bwMode="auto">
          <a:xfrm>
            <a:off x="4008705" y="8893121"/>
            <a:ext cx="3066733" cy="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1" tIns="46405" rIns="92811" bIns="4640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C456FD9-F286-4CE1-9AE2-CB5DBFFCFEEF}" type="slidenum">
              <a:rPr lang="en-US" altLang="en-US" sz="1200"/>
              <a:pPr algn="r" eaLnBrk="1" hangingPunct="1"/>
              <a:t>11</a:t>
            </a:fld>
            <a:endParaRPr lang="en-US" altLang="en-US" sz="1200"/>
          </a:p>
        </p:txBody>
      </p:sp>
      <p:sp>
        <p:nvSpPr>
          <p:cNvPr id="1036291" name="Slide Image Placeholder 1"/>
          <p:cNvSpPr>
            <a:spLocks noGrp="1" noRot="1" noChangeAspect="1" noTextEdit="1"/>
          </p:cNvSpPr>
          <p:nvPr>
            <p:ph type="sldImg"/>
          </p:nvPr>
        </p:nvSpPr>
        <p:spPr>
          <a:xfrm>
            <a:off x="1200150" y="703263"/>
            <a:ext cx="4679950" cy="3509962"/>
          </a:xfrm>
          <a:ln/>
        </p:spPr>
      </p:sp>
      <p:sp>
        <p:nvSpPr>
          <p:cNvPr id="1036292" name="Notes Placeholder 2"/>
          <p:cNvSpPr>
            <a:spLocks noGrp="1"/>
          </p:cNvSpPr>
          <p:nvPr>
            <p:ph type="body" idx="1"/>
          </p:nvPr>
        </p:nvSpPr>
        <p:spPr>
          <a:noFill/>
        </p:spPr>
        <p:txBody>
          <a:bodyPr lIns="93915" tIns="46957" rIns="93915" bIns="46957"/>
          <a:lstStyle/>
          <a:p>
            <a:pPr eaLnBrk="1" hangingPunct="1"/>
            <a:endParaRPr lang="en-US" altLang="en-US"/>
          </a:p>
        </p:txBody>
      </p:sp>
      <p:sp>
        <p:nvSpPr>
          <p:cNvPr id="1036293" name="Slide Number Placeholder 3"/>
          <p:cNvSpPr txBox="1">
            <a:spLocks noGrp="1"/>
          </p:cNvSpPr>
          <p:nvPr/>
        </p:nvSpPr>
        <p:spPr bwMode="auto">
          <a:xfrm>
            <a:off x="4008705" y="8893121"/>
            <a:ext cx="3066733" cy="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5" tIns="46957" rIns="93915" bIns="46957" anchor="b"/>
          <a:lstStyle>
            <a:lvl1pPr defTabSz="925513" eaLnBrk="0" hangingPunct="0">
              <a:defRPr>
                <a:solidFill>
                  <a:schemeClr val="tx1"/>
                </a:solidFill>
                <a:latin typeface="Arial" pitchFamily="34" charset="0"/>
                <a:cs typeface="Arial" pitchFamily="34" charset="0"/>
              </a:defRPr>
            </a:lvl1pPr>
            <a:lvl2pPr marL="742950" indent="-285750" defTabSz="925513" eaLnBrk="0" hangingPunct="0">
              <a:defRPr>
                <a:solidFill>
                  <a:schemeClr val="tx1"/>
                </a:solidFill>
                <a:latin typeface="Arial" pitchFamily="34" charset="0"/>
                <a:cs typeface="Arial" pitchFamily="34" charset="0"/>
              </a:defRPr>
            </a:lvl2pPr>
            <a:lvl3pPr marL="1143000" indent="-228600" defTabSz="925513" eaLnBrk="0" hangingPunct="0">
              <a:defRPr>
                <a:solidFill>
                  <a:schemeClr val="tx1"/>
                </a:solidFill>
                <a:latin typeface="Arial" pitchFamily="34" charset="0"/>
                <a:cs typeface="Arial" pitchFamily="34" charset="0"/>
              </a:defRPr>
            </a:lvl3pPr>
            <a:lvl4pPr marL="1600200" indent="-228600" defTabSz="925513" eaLnBrk="0" hangingPunct="0">
              <a:defRPr>
                <a:solidFill>
                  <a:schemeClr val="tx1"/>
                </a:solidFill>
                <a:latin typeface="Arial" pitchFamily="34" charset="0"/>
                <a:cs typeface="Arial" pitchFamily="34" charset="0"/>
              </a:defRPr>
            </a:lvl4pPr>
            <a:lvl5pPr marL="2057400" indent="-228600" defTabSz="925513" eaLnBrk="0" hangingPunct="0">
              <a:defRPr>
                <a:solidFill>
                  <a:schemeClr val="tx1"/>
                </a:solidFill>
                <a:latin typeface="Arial" pitchFamily="34" charset="0"/>
                <a:cs typeface="Arial" pitchFamily="34" charset="0"/>
              </a:defRPr>
            </a:lvl5pPr>
            <a:lvl6pPr marL="2514600" indent="-228600" defTabSz="9255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255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255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2551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343998C7-4F19-4EE0-9960-F5A3E24AF5B9}" type="slidenum">
              <a:rPr lang="en-US" altLang="en-US" sz="1200">
                <a:latin typeface="Times New Roman" pitchFamily="18" charset="0"/>
              </a:rPr>
              <a:pPr algn="r" eaLnBrk="1" hangingPunct="1"/>
              <a:t>11</a:t>
            </a:fld>
            <a:endParaRPr lang="en-US" altLang="en-US" sz="120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504C4CFE-8482-498D-AAB1-40E439F65137}"/>
              </a:ext>
            </a:extLst>
          </p:cNvPr>
          <p:cNvSpPr>
            <a:spLocks noGrp="1" noChangeArrowheads="1"/>
          </p:cNvSpPr>
          <p:nvPr>
            <p:ph type="sldNum"/>
          </p:nvPr>
        </p:nvSpPr>
        <p:spPr>
          <a:ln/>
        </p:spPr>
        <p:txBody>
          <a:bodyPr/>
          <a:lstStyle/>
          <a:p>
            <a:fld id="{60C236F5-3998-4619-8027-92495B0DC5E9}" type="slidenum">
              <a:rPr lang="en-US" altLang="en-US"/>
              <a:pPr/>
              <a:t>13</a:t>
            </a:fld>
            <a:endParaRPr lang="en-US" altLang="en-US"/>
          </a:p>
        </p:txBody>
      </p:sp>
      <p:sp>
        <p:nvSpPr>
          <p:cNvPr id="201730" name="Slide Image Placeholder 1">
            <a:extLst>
              <a:ext uri="{FF2B5EF4-FFF2-40B4-BE49-F238E27FC236}">
                <a16:creationId xmlns:a16="http://schemas.microsoft.com/office/drawing/2014/main" id="{455DACBB-0FC3-418B-993E-FBB0522F301D}"/>
              </a:ext>
            </a:extLst>
          </p:cNvPr>
          <p:cNvSpPr>
            <a:spLocks noGrp="1" noRot="1" noChangeAspect="1" noTextEdit="1"/>
          </p:cNvSpPr>
          <p:nvPr>
            <p:ph type="sldImg"/>
          </p:nvPr>
        </p:nvSpPr>
        <p:spPr>
          <a:xfrm>
            <a:off x="1104900" y="696913"/>
            <a:ext cx="4648200" cy="3486150"/>
          </a:xfrm>
          <a:ln/>
        </p:spPr>
      </p:sp>
      <p:sp>
        <p:nvSpPr>
          <p:cNvPr id="201731" name="Notes Placeholder 2">
            <a:extLst>
              <a:ext uri="{FF2B5EF4-FFF2-40B4-BE49-F238E27FC236}">
                <a16:creationId xmlns:a16="http://schemas.microsoft.com/office/drawing/2014/main" id="{7BF1D08D-8EEB-4D2B-B120-CFDE92E32DB0}"/>
              </a:ext>
            </a:extLst>
          </p:cNvPr>
          <p:cNvSpPr>
            <a:spLocks noGrp="1"/>
          </p:cNvSpPr>
          <p:nvPr>
            <p:ph type="body" idx="1"/>
          </p:nvPr>
        </p:nvSpPr>
        <p:spPr>
          <a:xfrm>
            <a:off x="685800" y="4414838"/>
            <a:ext cx="5486400" cy="4183062"/>
          </a:xfrm>
          <a:noFill/>
          <a:ln>
            <a:solidFill>
              <a:srgbClr val="000000"/>
            </a:solidFill>
            <a:round/>
            <a:headEnd/>
            <a:tailEnd/>
          </a:ln>
        </p:spPr>
        <p:txBody>
          <a:bodyPr lIns="91440" tIns="45720" rIns="91440" bIns="45720"/>
          <a:lstStyle/>
          <a:p>
            <a:pPr defTabSz="914400" eaLnBrk="1" hangingPunct="1"/>
            <a:endParaRPr lang="en-US" altLang="en-US">
              <a:latin typeface="Arial" panose="020B0604020202020204" pitchFamily="34" charset="0"/>
            </a:endParaRPr>
          </a:p>
        </p:txBody>
      </p:sp>
      <p:sp>
        <p:nvSpPr>
          <p:cNvPr id="201732" name="Slide Number Placeholder 3">
            <a:extLst>
              <a:ext uri="{FF2B5EF4-FFF2-40B4-BE49-F238E27FC236}">
                <a16:creationId xmlns:a16="http://schemas.microsoft.com/office/drawing/2014/main" id="{7CF745E5-FA16-4B1B-B319-E99E2A2C31FA}"/>
              </a:ext>
            </a:extLst>
          </p:cNvPr>
          <p:cNvSpPr txBox="1">
            <a:spLocks noGrp="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algn="r" defTabSz="914400">
              <a:buClrTx/>
              <a:buSzTx/>
              <a:buFontTx/>
              <a:buNone/>
            </a:pPr>
            <a:fld id="{57C75028-DC8E-4AA5-AD22-21B13FDD7D7C}" type="slidenum">
              <a:rPr lang="en-US" altLang="en-US" sz="1200">
                <a:solidFill>
                  <a:srgbClr val="A50021"/>
                </a:solidFill>
                <a:latin typeface="Times New Roman" panose="02020603050405020304" pitchFamily="18" charset="0"/>
                <a:cs typeface="Tahoma" panose="020B0604030504040204" pitchFamily="34" charset="0"/>
              </a:rPr>
              <a:pPr algn="r" defTabSz="914400">
                <a:buClrTx/>
                <a:buSzTx/>
                <a:buFontTx/>
                <a:buNone/>
              </a:pPr>
              <a:t>13</a:t>
            </a:fld>
            <a:endParaRPr lang="en-US" altLang="en-US" sz="1200">
              <a:solidFill>
                <a:srgbClr val="A50021"/>
              </a:solidFill>
              <a:latin typeface="Times New Roman" panose="02020603050405020304" pitchFamily="18" charset="0"/>
              <a:cs typeface="Tahom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53326" indent="-289867" eaLnBrk="0" hangingPunct="0">
              <a:spcBef>
                <a:spcPct val="30000"/>
              </a:spcBef>
              <a:defRPr sz="1200">
                <a:solidFill>
                  <a:schemeClr val="tx1"/>
                </a:solidFill>
                <a:latin typeface="Arial" pitchFamily="34" charset="0"/>
                <a:cs typeface="Arial" pitchFamily="34" charset="0"/>
              </a:defRPr>
            </a:lvl2pPr>
            <a:lvl3pPr marL="1159467" indent="-230911" eaLnBrk="0" hangingPunct="0">
              <a:spcBef>
                <a:spcPct val="30000"/>
              </a:spcBef>
              <a:defRPr sz="1200">
                <a:solidFill>
                  <a:schemeClr val="tx1"/>
                </a:solidFill>
                <a:latin typeface="Arial" pitchFamily="34" charset="0"/>
                <a:cs typeface="Arial" pitchFamily="34" charset="0"/>
              </a:defRPr>
            </a:lvl3pPr>
            <a:lvl4pPr marL="1622927" indent="-230911" eaLnBrk="0" hangingPunct="0">
              <a:spcBef>
                <a:spcPct val="30000"/>
              </a:spcBef>
              <a:defRPr sz="1200">
                <a:solidFill>
                  <a:schemeClr val="tx1"/>
                </a:solidFill>
                <a:latin typeface="Arial" pitchFamily="34" charset="0"/>
                <a:cs typeface="Arial" pitchFamily="34" charset="0"/>
              </a:defRPr>
            </a:lvl4pPr>
            <a:lvl5pPr marL="2088023" indent="-230911" eaLnBrk="0" hangingPunct="0">
              <a:spcBef>
                <a:spcPct val="30000"/>
              </a:spcBef>
              <a:defRPr sz="1200">
                <a:solidFill>
                  <a:schemeClr val="tx1"/>
                </a:solidFill>
                <a:latin typeface="Arial" pitchFamily="34" charset="0"/>
                <a:cs typeface="Arial" pitchFamily="34" charset="0"/>
              </a:defRPr>
            </a:lvl5pPr>
            <a:lvl6pPr marL="2559671" indent="-230911" eaLnBrk="0" fontAlgn="base" hangingPunct="0">
              <a:spcBef>
                <a:spcPct val="30000"/>
              </a:spcBef>
              <a:spcAft>
                <a:spcPct val="0"/>
              </a:spcAft>
              <a:defRPr sz="1200">
                <a:solidFill>
                  <a:schemeClr val="tx1"/>
                </a:solidFill>
                <a:latin typeface="Arial" pitchFamily="34" charset="0"/>
                <a:cs typeface="Arial" pitchFamily="34" charset="0"/>
              </a:defRPr>
            </a:lvl6pPr>
            <a:lvl7pPr marL="3031318" indent="-230911" eaLnBrk="0" fontAlgn="base" hangingPunct="0">
              <a:spcBef>
                <a:spcPct val="30000"/>
              </a:spcBef>
              <a:spcAft>
                <a:spcPct val="0"/>
              </a:spcAft>
              <a:defRPr sz="1200">
                <a:solidFill>
                  <a:schemeClr val="tx1"/>
                </a:solidFill>
                <a:latin typeface="Arial" pitchFamily="34" charset="0"/>
                <a:cs typeface="Arial" pitchFamily="34" charset="0"/>
              </a:defRPr>
            </a:lvl7pPr>
            <a:lvl8pPr marL="3502966" indent="-230911" eaLnBrk="0" fontAlgn="base" hangingPunct="0">
              <a:spcBef>
                <a:spcPct val="30000"/>
              </a:spcBef>
              <a:spcAft>
                <a:spcPct val="0"/>
              </a:spcAft>
              <a:defRPr sz="1200">
                <a:solidFill>
                  <a:schemeClr val="tx1"/>
                </a:solidFill>
                <a:latin typeface="Arial" pitchFamily="34" charset="0"/>
                <a:cs typeface="Arial" pitchFamily="34" charset="0"/>
              </a:defRPr>
            </a:lvl8pPr>
            <a:lvl9pPr marL="3974613" indent="-23091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1BBBD2C-2399-4DC2-9BB6-5DD7743DE586}" type="slidenum">
              <a:rPr lang="en-US" altLang="en-US" smtClean="0"/>
              <a:pPr eaLnBrk="1" hangingPunct="1">
                <a:spcBef>
                  <a:spcPct val="0"/>
                </a:spcBef>
              </a:pPr>
              <a:t>32</a:t>
            </a:fld>
            <a:endParaRPr lang="en-US" altLang="en-US"/>
          </a:p>
        </p:txBody>
      </p:sp>
      <p:sp>
        <p:nvSpPr>
          <p:cNvPr id="520195" name="Slide Image Placeholder 1"/>
          <p:cNvSpPr>
            <a:spLocks noGrp="1" noRot="1" noChangeAspect="1" noTextEdit="1"/>
          </p:cNvSpPr>
          <p:nvPr>
            <p:ph type="sldImg"/>
          </p:nvPr>
        </p:nvSpPr>
        <p:spPr>
          <a:ln/>
        </p:spPr>
      </p:sp>
      <p:sp>
        <p:nvSpPr>
          <p:cNvPr id="520196" name="Notes Placeholder 2"/>
          <p:cNvSpPr>
            <a:spLocks noGrp="1"/>
          </p:cNvSpPr>
          <p:nvPr>
            <p:ph type="body" idx="1"/>
          </p:nvPr>
        </p:nvSpPr>
        <p:spPr>
          <a:noFill/>
        </p:spPr>
        <p:txBody>
          <a:bodyPr lIns="93933" tIns="46967" rIns="93933" bIns="46967"/>
          <a:lstStyle/>
          <a:p>
            <a:pPr eaLnBrk="1" hangingPunct="1">
              <a:spcBef>
                <a:spcPct val="0"/>
              </a:spcBef>
            </a:pPr>
            <a:endParaRPr lang="en-US" altLang="en-US"/>
          </a:p>
        </p:txBody>
      </p:sp>
      <p:sp>
        <p:nvSpPr>
          <p:cNvPr id="520197" name="Slide Number Placeholder 3"/>
          <p:cNvSpPr txBox="1">
            <a:spLocks noGrp="1"/>
          </p:cNvSpPr>
          <p:nvPr/>
        </p:nvSpPr>
        <p:spPr bwMode="auto">
          <a:xfrm>
            <a:off x="4008705" y="8893121"/>
            <a:ext cx="3066733" cy="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3" tIns="46967" rIns="93933" bIns="46967" anchor="b"/>
          <a:lstStyle>
            <a:lvl1pPr defTabSz="925513" eaLnBrk="0" hangingPunct="0">
              <a:spcBef>
                <a:spcPct val="30000"/>
              </a:spcBef>
              <a:defRPr sz="1200">
                <a:solidFill>
                  <a:schemeClr val="tx1"/>
                </a:solidFill>
                <a:latin typeface="Arial" pitchFamily="34" charset="0"/>
                <a:cs typeface="Arial" pitchFamily="34" charset="0"/>
              </a:defRPr>
            </a:lvl1pPr>
            <a:lvl2pPr marL="752475" indent="-290513" defTabSz="925513" eaLnBrk="0" hangingPunct="0">
              <a:spcBef>
                <a:spcPct val="30000"/>
              </a:spcBef>
              <a:defRPr sz="1200">
                <a:solidFill>
                  <a:schemeClr val="tx1"/>
                </a:solidFill>
                <a:latin typeface="Arial" pitchFamily="34" charset="0"/>
                <a:cs typeface="Arial" pitchFamily="34" charset="0"/>
              </a:defRPr>
            </a:lvl2pPr>
            <a:lvl3pPr marL="1157288" indent="-231775" defTabSz="925513" eaLnBrk="0" hangingPunct="0">
              <a:spcBef>
                <a:spcPct val="30000"/>
              </a:spcBef>
              <a:defRPr sz="1200">
                <a:solidFill>
                  <a:schemeClr val="tx1"/>
                </a:solidFill>
                <a:latin typeface="Arial" pitchFamily="34" charset="0"/>
                <a:cs typeface="Arial" pitchFamily="34" charset="0"/>
              </a:defRPr>
            </a:lvl3pPr>
            <a:lvl4pPr marL="1619250" indent="-231775" defTabSz="925513" eaLnBrk="0" hangingPunct="0">
              <a:spcBef>
                <a:spcPct val="30000"/>
              </a:spcBef>
              <a:defRPr sz="1200">
                <a:solidFill>
                  <a:schemeClr val="tx1"/>
                </a:solidFill>
                <a:latin typeface="Arial" pitchFamily="34" charset="0"/>
                <a:cs typeface="Arial" pitchFamily="34" charset="0"/>
              </a:defRPr>
            </a:lvl4pPr>
            <a:lvl5pPr marL="2082800" indent="-231775" defTabSz="925513" eaLnBrk="0" hangingPunct="0">
              <a:spcBef>
                <a:spcPct val="30000"/>
              </a:spcBef>
              <a:defRPr sz="1200">
                <a:solidFill>
                  <a:schemeClr val="tx1"/>
                </a:solidFill>
                <a:latin typeface="Arial" pitchFamily="34" charset="0"/>
                <a:cs typeface="Arial" pitchFamily="34" charset="0"/>
              </a:defRPr>
            </a:lvl5pPr>
            <a:lvl6pPr marL="2540000" indent="-231775" defTabSz="925513" eaLnBrk="0" fontAlgn="base" hangingPunct="0">
              <a:spcBef>
                <a:spcPct val="30000"/>
              </a:spcBef>
              <a:spcAft>
                <a:spcPct val="0"/>
              </a:spcAft>
              <a:defRPr sz="1200">
                <a:solidFill>
                  <a:schemeClr val="tx1"/>
                </a:solidFill>
                <a:latin typeface="Arial" pitchFamily="34" charset="0"/>
                <a:cs typeface="Arial" pitchFamily="34" charset="0"/>
              </a:defRPr>
            </a:lvl6pPr>
            <a:lvl7pPr marL="2997200" indent="-231775" defTabSz="925513" eaLnBrk="0" fontAlgn="base" hangingPunct="0">
              <a:spcBef>
                <a:spcPct val="30000"/>
              </a:spcBef>
              <a:spcAft>
                <a:spcPct val="0"/>
              </a:spcAft>
              <a:defRPr sz="1200">
                <a:solidFill>
                  <a:schemeClr val="tx1"/>
                </a:solidFill>
                <a:latin typeface="Arial" pitchFamily="34" charset="0"/>
                <a:cs typeface="Arial" pitchFamily="34" charset="0"/>
              </a:defRPr>
            </a:lvl7pPr>
            <a:lvl8pPr marL="3454400" indent="-231775" defTabSz="925513" eaLnBrk="0" fontAlgn="base" hangingPunct="0">
              <a:spcBef>
                <a:spcPct val="30000"/>
              </a:spcBef>
              <a:spcAft>
                <a:spcPct val="0"/>
              </a:spcAft>
              <a:defRPr sz="1200">
                <a:solidFill>
                  <a:schemeClr val="tx1"/>
                </a:solidFill>
                <a:latin typeface="Arial" pitchFamily="34" charset="0"/>
                <a:cs typeface="Arial" pitchFamily="34" charset="0"/>
              </a:defRPr>
            </a:lvl8pPr>
            <a:lvl9pPr marL="3911600" indent="-231775" defTabSz="925513"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25D09D04-2152-4D02-A93B-1B8BC64B5160}" type="slidenum">
              <a:rPr lang="en-US" altLang="en-US">
                <a:latin typeface="Tahoma" pitchFamily="34" charset="0"/>
              </a:rPr>
              <a:pPr algn="r" eaLnBrk="1" hangingPunct="1">
                <a:spcBef>
                  <a:spcPct val="0"/>
                </a:spcBef>
              </a:pPr>
              <a:t>32</a:t>
            </a:fld>
            <a:endParaRPr lang="en-US" altLang="en-US">
              <a:latin typeface="Tahom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txBox="1">
            <a:spLocks noGrp="1" noChangeArrowheads="1"/>
          </p:cNvSpPr>
          <p:nvPr/>
        </p:nvSpPr>
        <p:spPr bwMode="auto">
          <a:xfrm>
            <a:off x="4010342" y="8894758"/>
            <a:ext cx="3066733" cy="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8" tIns="46965" rIns="93928" bIns="46965"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14FA4859-2288-4C4C-8B71-5E61DCD7FD79}" type="slidenum">
              <a:rPr lang="en-US" altLang="en-US">
                <a:solidFill>
                  <a:srgbClr val="000000"/>
                </a:solidFill>
                <a:ea typeface="MS PGothic" pitchFamily="34" charset="-128"/>
              </a:rPr>
              <a:pPr algn="r">
                <a:spcBef>
                  <a:spcPct val="0"/>
                </a:spcBef>
              </a:pPr>
              <a:t>34</a:t>
            </a:fld>
            <a:endParaRPr lang="en-US" altLang="en-US">
              <a:solidFill>
                <a:srgbClr val="000000"/>
              </a:solidFill>
              <a:ea typeface="MS PGothic" pitchFamily="34" charset="-128"/>
            </a:endParaRPr>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8" tIns="46965" rIns="93928" bIns="469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55F03F4-B410-487B-8EBE-9C5D449F9D83}" type="slidenum">
              <a:rPr lang="en-US"/>
              <a:pPr>
                <a:defRPr/>
              </a:pPr>
              <a:t>‹#›</a:t>
            </a:fld>
            <a:endParaRPr lang="en-US"/>
          </a:p>
        </p:txBody>
      </p:sp>
    </p:spTree>
    <p:extLst>
      <p:ext uri="{BB962C8B-B14F-4D97-AF65-F5344CB8AC3E}">
        <p14:creationId xmlns:p14="http://schemas.microsoft.com/office/powerpoint/2010/main" val="364747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E3826F-6369-42DC-927E-CDBF19AFB3C1}" type="slidenum">
              <a:rPr lang="en-US"/>
              <a:pPr>
                <a:defRPr/>
              </a:pPr>
              <a:t>‹#›</a:t>
            </a:fld>
            <a:endParaRPr lang="en-US"/>
          </a:p>
        </p:txBody>
      </p:sp>
    </p:spTree>
    <p:extLst>
      <p:ext uri="{BB962C8B-B14F-4D97-AF65-F5344CB8AC3E}">
        <p14:creationId xmlns:p14="http://schemas.microsoft.com/office/powerpoint/2010/main" val="1566191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9ED4754-2D69-4B52-B794-AF91753DF840}" type="slidenum">
              <a:rPr lang="en-US" altLang="en-US"/>
              <a:pPr>
                <a:defRPr/>
              </a:pPr>
              <a:t>‹#›</a:t>
            </a:fld>
            <a:endParaRPr lang="en-US" altLang="en-US"/>
          </a:p>
        </p:txBody>
      </p:sp>
    </p:spTree>
    <p:extLst>
      <p:ext uri="{BB962C8B-B14F-4D97-AF65-F5344CB8AC3E}">
        <p14:creationId xmlns:p14="http://schemas.microsoft.com/office/powerpoint/2010/main" val="1113597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3790289-8B61-4711-B5B5-AF36C1B8BC87}" type="slidenum">
              <a:rPr lang="en-US" altLang="en-US"/>
              <a:pPr>
                <a:defRPr/>
              </a:pPr>
              <a:t>‹#›</a:t>
            </a:fld>
            <a:endParaRPr lang="en-US" altLang="en-US"/>
          </a:p>
        </p:txBody>
      </p:sp>
    </p:spTree>
    <p:extLst>
      <p:ext uri="{BB962C8B-B14F-4D97-AF65-F5344CB8AC3E}">
        <p14:creationId xmlns:p14="http://schemas.microsoft.com/office/powerpoint/2010/main" val="6444332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8142D53-86C2-4B18-AC20-BEA16DD74573}" type="slidenum">
              <a:rPr lang="en-US" altLang="en-US"/>
              <a:pPr>
                <a:defRPr/>
              </a:pPr>
              <a:t>‹#›</a:t>
            </a:fld>
            <a:endParaRPr lang="en-US" altLang="en-US"/>
          </a:p>
        </p:txBody>
      </p:sp>
    </p:spTree>
    <p:extLst>
      <p:ext uri="{BB962C8B-B14F-4D97-AF65-F5344CB8AC3E}">
        <p14:creationId xmlns:p14="http://schemas.microsoft.com/office/powerpoint/2010/main" val="35220107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706805F-6D73-4531-862C-22B575291129}" type="slidenum">
              <a:rPr lang="en-US" altLang="en-US"/>
              <a:pPr>
                <a:defRPr/>
              </a:pPr>
              <a:t>‹#›</a:t>
            </a:fld>
            <a:endParaRPr lang="en-US" altLang="en-US"/>
          </a:p>
        </p:txBody>
      </p:sp>
    </p:spTree>
    <p:extLst>
      <p:ext uri="{BB962C8B-B14F-4D97-AF65-F5344CB8AC3E}">
        <p14:creationId xmlns:p14="http://schemas.microsoft.com/office/powerpoint/2010/main" val="28501987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C5CEE4A-D445-48F1-973E-76287AFFD34F}" type="slidenum">
              <a:rPr lang="en-US" altLang="en-US"/>
              <a:pPr>
                <a:defRPr/>
              </a:pPr>
              <a:t>‹#›</a:t>
            </a:fld>
            <a:endParaRPr lang="en-US" altLang="en-US"/>
          </a:p>
        </p:txBody>
      </p:sp>
    </p:spTree>
    <p:extLst>
      <p:ext uri="{BB962C8B-B14F-4D97-AF65-F5344CB8AC3E}">
        <p14:creationId xmlns:p14="http://schemas.microsoft.com/office/powerpoint/2010/main" val="42209999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DF1474-7204-41AE-939B-D4C0707E0D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402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749211-42B6-4869-A08D-F67B464930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7493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CCD809-9FE3-4A8F-847C-A3EE31F71B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1856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52F867-7007-46C0-9BE7-3B767B7FB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27413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4D9321-38C8-4679-A40F-028B158033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999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29593B0-2616-4601-BE7D-654193AC4353}" type="slidenum">
              <a:rPr lang="en-US"/>
              <a:pPr>
                <a:defRPr/>
              </a:pPr>
              <a:t>‹#›</a:t>
            </a:fld>
            <a:endParaRPr lang="en-US"/>
          </a:p>
        </p:txBody>
      </p:sp>
    </p:spTree>
    <p:extLst>
      <p:ext uri="{BB962C8B-B14F-4D97-AF65-F5344CB8AC3E}">
        <p14:creationId xmlns:p14="http://schemas.microsoft.com/office/powerpoint/2010/main" val="19191635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7DF046-CF2E-4CCB-8CF3-1410DFC439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90431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B930B-8F09-4733-8365-1FDD936696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68192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1CDD7-08DA-4F75-8D1A-F1C5DBDDA2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3367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54BF41-2884-4EC2-98AC-3AF595587B9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284316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2D308-4FDC-40AA-82DA-A43F5BB7D7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0744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304D8-874F-459C-AD7C-56872E5F66D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15288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398863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98FE9FC3-71C5-4788-87C6-5449BC82BD1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71653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20774E18-9274-461B-9D5E-19C8DC838E0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496464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6E1C3C01-72D3-46F4-9FB6-34D03C8F63B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8636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93DFF9FE-5FB9-4009-99AC-9C8BFF355A48}" type="slidenum">
              <a:rPr lang="en-US"/>
              <a:pPr>
                <a:defRPr/>
              </a:pPr>
              <a:t>‹#›</a:t>
            </a:fld>
            <a:endParaRPr lang="en-US"/>
          </a:p>
        </p:txBody>
      </p:sp>
    </p:spTree>
    <p:extLst>
      <p:ext uri="{BB962C8B-B14F-4D97-AF65-F5344CB8AC3E}">
        <p14:creationId xmlns:p14="http://schemas.microsoft.com/office/powerpoint/2010/main" val="6370486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1651A2E1-9372-44FF-932C-9A4B2B7090B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19179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7AB7F421-5A3C-4F43-B2D8-09D96EC66F3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684747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A9FA7DF3-5901-49A6-96EF-6F56BC985F5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49582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CE7979F7-B26D-422E-97F5-7620041A233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7316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E2F686BC-A653-4CEB-A888-51C4C9D7377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187616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7FD90279-E8BB-4F9D-B49B-95560A1F462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23502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3751263" y="6311900"/>
            <a:ext cx="2057400" cy="365125"/>
          </a:xfrm>
        </p:spPr>
        <p:txBody>
          <a:bodyPr/>
          <a:lstStyle>
            <a:lvl1pPr algn="ctr">
              <a:defRPr/>
            </a:lvl1pPr>
          </a:lstStyle>
          <a:p>
            <a:pPr>
              <a:defRPr/>
            </a:pPr>
            <a:fld id="{EF501780-D479-4DFD-8342-D4FE5488DBA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233752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BB8112-E713-4A3C-9F55-028D307F46F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55729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69C65-DA9B-4768-8834-55C229A492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7625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7B5A87-7617-436E-8368-6410D87354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165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80725474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7CE3CC-BA08-4458-A8EE-AF58D93F63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4829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257A7E-1F90-4E93-9414-A0D38ED00A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79449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36581F-84EF-4167-BEF2-14C5F37144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98211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06D164B-BD60-444D-914F-D6CD0559B5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240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3F3E5-3FA1-42EA-996F-9C18951D89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823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16B53E-69CE-4DF9-A330-1E7393B18D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272524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5EE4D-1883-416B-B468-C7C0EA96DC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9880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E4697-26F9-4498-98EF-768CAA2831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89772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40B147-54E6-4222-864E-913C4168A6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26F67-162A-463F-B54F-B58E21E50E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98D19B-A79E-408D-8C7C-DBE09792DCDF}"/>
              </a:ext>
            </a:extLst>
          </p:cNvPr>
          <p:cNvSpPr>
            <a:spLocks noGrp="1" noChangeArrowheads="1"/>
          </p:cNvSpPr>
          <p:nvPr>
            <p:ph type="sldNum" sz="quarter" idx="12"/>
          </p:nvPr>
        </p:nvSpPr>
        <p:spPr>
          <a:ln/>
        </p:spPr>
        <p:txBody>
          <a:bodyPr/>
          <a:lstStyle>
            <a:lvl1pPr>
              <a:defRPr/>
            </a:lvl1pPr>
          </a:lstStyle>
          <a:p>
            <a:pPr>
              <a:defRPr/>
            </a:pPr>
            <a:fld id="{92FC390D-917E-4131-AC5D-275A1CB7277F}" type="slidenum">
              <a:rPr lang="en-US" altLang="en-US"/>
              <a:pPr>
                <a:defRPr/>
              </a:pPr>
              <a:t>‹#›</a:t>
            </a:fld>
            <a:endParaRPr lang="en-US" altLang="en-US"/>
          </a:p>
        </p:txBody>
      </p:sp>
    </p:spTree>
    <p:extLst>
      <p:ext uri="{BB962C8B-B14F-4D97-AF65-F5344CB8AC3E}">
        <p14:creationId xmlns:p14="http://schemas.microsoft.com/office/powerpoint/2010/main" val="2826620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A34B3-C705-4FDD-B56E-9457B4EA7E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3F6AF-C5AC-4583-8DBC-E9B5B9863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A00BBB-06E5-4740-AF8D-F8D8AA1FACFB}"/>
              </a:ext>
            </a:extLst>
          </p:cNvPr>
          <p:cNvSpPr>
            <a:spLocks noGrp="1" noChangeArrowheads="1"/>
          </p:cNvSpPr>
          <p:nvPr>
            <p:ph type="sldNum" sz="quarter" idx="12"/>
          </p:nvPr>
        </p:nvSpPr>
        <p:spPr>
          <a:ln/>
        </p:spPr>
        <p:txBody>
          <a:bodyPr/>
          <a:lstStyle>
            <a:lvl1pPr>
              <a:defRPr/>
            </a:lvl1pPr>
          </a:lstStyle>
          <a:p>
            <a:pPr>
              <a:defRPr/>
            </a:pPr>
            <a:fld id="{AA9B5B55-B388-442C-BAF3-BC09A0897C3B}" type="slidenum">
              <a:rPr lang="en-US" altLang="en-US"/>
              <a:pPr>
                <a:defRPr/>
              </a:pPr>
              <a:t>‹#›</a:t>
            </a:fld>
            <a:endParaRPr lang="en-US" altLang="en-US"/>
          </a:p>
        </p:txBody>
      </p:sp>
    </p:spTree>
    <p:extLst>
      <p:ext uri="{BB962C8B-B14F-4D97-AF65-F5344CB8AC3E}">
        <p14:creationId xmlns:p14="http://schemas.microsoft.com/office/powerpoint/2010/main" val="43191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2DF2699-DB8F-4B42-8802-1EAA02A8C12C}"/>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F33DDECC-D9D7-44FB-A685-97B1A990C8DE}"/>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262110A8-023D-415D-80EF-B3A79C97B144}"/>
              </a:ext>
            </a:extLst>
          </p:cNvPr>
          <p:cNvSpPr>
            <a:spLocks noGrp="1" noChangeArrowheads="1"/>
          </p:cNvSpPr>
          <p:nvPr>
            <p:ph type="sldNum" sz="quarter" idx="12"/>
          </p:nvPr>
        </p:nvSpPr>
        <p:spPr/>
        <p:txBody>
          <a:bodyPr/>
          <a:lstStyle>
            <a:lvl1pPr>
              <a:defRPr kumimoji="0">
                <a:effectLst/>
              </a:defRPr>
            </a:lvl1pPr>
          </a:lstStyle>
          <a:p>
            <a:fld id="{34AFF62A-90F6-46A9-BA0B-06AE18DAB2F8}" type="slidenum">
              <a:rPr lang="en-US" altLang="en-US"/>
              <a:pPr/>
              <a:t>‹#›</a:t>
            </a:fld>
            <a:endParaRPr lang="en-US" altLang="en-US"/>
          </a:p>
        </p:txBody>
      </p:sp>
    </p:spTree>
    <p:extLst>
      <p:ext uri="{BB962C8B-B14F-4D97-AF65-F5344CB8AC3E}">
        <p14:creationId xmlns:p14="http://schemas.microsoft.com/office/powerpoint/2010/main" val="95557860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B548D8-8FD4-4F04-A51E-3A7DEC96A9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233D8F-356E-4F7E-B79C-4291D909C6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C4E51-8F5D-4B5F-9E8A-25E5B141E4F9}"/>
              </a:ext>
            </a:extLst>
          </p:cNvPr>
          <p:cNvSpPr>
            <a:spLocks noGrp="1" noChangeArrowheads="1"/>
          </p:cNvSpPr>
          <p:nvPr>
            <p:ph type="sldNum" sz="quarter" idx="12"/>
          </p:nvPr>
        </p:nvSpPr>
        <p:spPr>
          <a:ln/>
        </p:spPr>
        <p:txBody>
          <a:bodyPr/>
          <a:lstStyle>
            <a:lvl1pPr>
              <a:defRPr/>
            </a:lvl1pPr>
          </a:lstStyle>
          <a:p>
            <a:pPr>
              <a:defRPr/>
            </a:pPr>
            <a:fld id="{5C0ED180-3872-4390-86D5-462A2103C182}" type="slidenum">
              <a:rPr lang="en-US" altLang="en-US"/>
              <a:pPr>
                <a:defRPr/>
              </a:pPr>
              <a:t>‹#›</a:t>
            </a:fld>
            <a:endParaRPr lang="en-US" altLang="en-US"/>
          </a:p>
        </p:txBody>
      </p:sp>
    </p:spTree>
    <p:extLst>
      <p:ext uri="{BB962C8B-B14F-4D97-AF65-F5344CB8AC3E}">
        <p14:creationId xmlns:p14="http://schemas.microsoft.com/office/powerpoint/2010/main" val="29811267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EC6086-EA80-4DE7-BD91-42E91B084E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2D61E4-46CA-4A09-80FC-EE05EDB34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A03E6B-726E-468C-A624-0773E6AC1E21}"/>
              </a:ext>
            </a:extLst>
          </p:cNvPr>
          <p:cNvSpPr>
            <a:spLocks noGrp="1" noChangeArrowheads="1"/>
          </p:cNvSpPr>
          <p:nvPr>
            <p:ph type="sldNum" sz="quarter" idx="12"/>
          </p:nvPr>
        </p:nvSpPr>
        <p:spPr>
          <a:ln/>
        </p:spPr>
        <p:txBody>
          <a:bodyPr/>
          <a:lstStyle>
            <a:lvl1pPr>
              <a:defRPr/>
            </a:lvl1pPr>
          </a:lstStyle>
          <a:p>
            <a:pPr>
              <a:defRPr/>
            </a:pPr>
            <a:fld id="{7826DA39-B064-4D0A-A50F-B839B4D52EB6}" type="slidenum">
              <a:rPr lang="en-US" altLang="en-US"/>
              <a:pPr>
                <a:defRPr/>
              </a:pPr>
              <a:t>‹#›</a:t>
            </a:fld>
            <a:endParaRPr lang="en-US" altLang="en-US"/>
          </a:p>
        </p:txBody>
      </p:sp>
    </p:spTree>
    <p:extLst>
      <p:ext uri="{BB962C8B-B14F-4D97-AF65-F5344CB8AC3E}">
        <p14:creationId xmlns:p14="http://schemas.microsoft.com/office/powerpoint/2010/main" val="27134308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737A5B-574A-4B1E-B9E7-2E4ED1C2178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9D4C0A0-F92C-4884-B63C-9DAB1EC96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E3EDD3-8504-4017-B1D0-CBC76D29C530}"/>
              </a:ext>
            </a:extLst>
          </p:cNvPr>
          <p:cNvSpPr>
            <a:spLocks noGrp="1" noChangeArrowheads="1"/>
          </p:cNvSpPr>
          <p:nvPr>
            <p:ph type="sldNum" sz="quarter" idx="12"/>
          </p:nvPr>
        </p:nvSpPr>
        <p:spPr>
          <a:ln/>
        </p:spPr>
        <p:txBody>
          <a:bodyPr/>
          <a:lstStyle>
            <a:lvl1pPr>
              <a:defRPr/>
            </a:lvl1pPr>
          </a:lstStyle>
          <a:p>
            <a:pPr>
              <a:defRPr/>
            </a:pPr>
            <a:fld id="{1B3253C4-6217-42D1-940F-75467B121C0A}" type="slidenum">
              <a:rPr lang="en-US" altLang="en-US"/>
              <a:pPr>
                <a:defRPr/>
              </a:pPr>
              <a:t>‹#›</a:t>
            </a:fld>
            <a:endParaRPr lang="en-US" altLang="en-US"/>
          </a:p>
        </p:txBody>
      </p:sp>
    </p:spTree>
    <p:extLst>
      <p:ext uri="{BB962C8B-B14F-4D97-AF65-F5344CB8AC3E}">
        <p14:creationId xmlns:p14="http://schemas.microsoft.com/office/powerpoint/2010/main" val="26300960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A15B9C-57C5-4167-AAAC-CE8A7AD4821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DBAD03-17E6-4683-977F-8C3D857A7D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C05BB44-6036-423B-9DCA-6231DF329D45}"/>
              </a:ext>
            </a:extLst>
          </p:cNvPr>
          <p:cNvSpPr>
            <a:spLocks noGrp="1" noChangeArrowheads="1"/>
          </p:cNvSpPr>
          <p:nvPr>
            <p:ph type="sldNum" sz="quarter" idx="12"/>
          </p:nvPr>
        </p:nvSpPr>
        <p:spPr>
          <a:ln/>
        </p:spPr>
        <p:txBody>
          <a:bodyPr/>
          <a:lstStyle>
            <a:lvl1pPr>
              <a:defRPr/>
            </a:lvl1pPr>
          </a:lstStyle>
          <a:p>
            <a:pPr>
              <a:defRPr/>
            </a:pPr>
            <a:fld id="{4622BA7A-2A1B-4995-8291-009BE5CEAD58}" type="slidenum">
              <a:rPr lang="en-US" altLang="en-US"/>
              <a:pPr>
                <a:defRPr/>
              </a:pPr>
              <a:t>‹#›</a:t>
            </a:fld>
            <a:endParaRPr lang="en-US" altLang="en-US"/>
          </a:p>
        </p:txBody>
      </p:sp>
    </p:spTree>
    <p:extLst>
      <p:ext uri="{BB962C8B-B14F-4D97-AF65-F5344CB8AC3E}">
        <p14:creationId xmlns:p14="http://schemas.microsoft.com/office/powerpoint/2010/main" val="33551103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BE2CE3-0554-426C-8950-61CD961418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A23BD9-4FC2-403A-BDD3-21F11F4795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08396A-AF59-4493-986D-7B1A17FE9785}"/>
              </a:ext>
            </a:extLst>
          </p:cNvPr>
          <p:cNvSpPr>
            <a:spLocks noGrp="1" noChangeArrowheads="1"/>
          </p:cNvSpPr>
          <p:nvPr>
            <p:ph type="sldNum" sz="quarter" idx="12"/>
          </p:nvPr>
        </p:nvSpPr>
        <p:spPr>
          <a:ln/>
        </p:spPr>
        <p:txBody>
          <a:bodyPr/>
          <a:lstStyle>
            <a:lvl1pPr>
              <a:defRPr/>
            </a:lvl1pPr>
          </a:lstStyle>
          <a:p>
            <a:pPr>
              <a:defRPr/>
            </a:pPr>
            <a:fld id="{04462949-EAA6-455C-A581-03152A33629B}" type="slidenum">
              <a:rPr lang="en-US" altLang="en-US"/>
              <a:pPr>
                <a:defRPr/>
              </a:pPr>
              <a:t>‹#›</a:t>
            </a:fld>
            <a:endParaRPr lang="en-US" altLang="en-US"/>
          </a:p>
        </p:txBody>
      </p:sp>
    </p:spTree>
    <p:extLst>
      <p:ext uri="{BB962C8B-B14F-4D97-AF65-F5344CB8AC3E}">
        <p14:creationId xmlns:p14="http://schemas.microsoft.com/office/powerpoint/2010/main" val="375607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CDEB10-4AC0-434E-8F5C-9B80D9CE06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EE43A4-2C04-4FAB-BE01-6BD793D8C3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10A7F9-B4E2-4EE3-AE63-3F17EBEB5D71}"/>
              </a:ext>
            </a:extLst>
          </p:cNvPr>
          <p:cNvSpPr>
            <a:spLocks noGrp="1" noChangeArrowheads="1"/>
          </p:cNvSpPr>
          <p:nvPr>
            <p:ph type="sldNum" sz="quarter" idx="12"/>
          </p:nvPr>
        </p:nvSpPr>
        <p:spPr>
          <a:ln/>
        </p:spPr>
        <p:txBody>
          <a:bodyPr/>
          <a:lstStyle>
            <a:lvl1pPr>
              <a:defRPr/>
            </a:lvl1pPr>
          </a:lstStyle>
          <a:p>
            <a:pPr>
              <a:defRPr/>
            </a:pPr>
            <a:fld id="{C7508BEB-BA52-4740-9D94-D84DB8D268F4}" type="slidenum">
              <a:rPr lang="en-US" altLang="en-US"/>
              <a:pPr>
                <a:defRPr/>
              </a:pPr>
              <a:t>‹#›</a:t>
            </a:fld>
            <a:endParaRPr lang="en-US" altLang="en-US"/>
          </a:p>
        </p:txBody>
      </p:sp>
    </p:spTree>
    <p:extLst>
      <p:ext uri="{BB962C8B-B14F-4D97-AF65-F5344CB8AC3E}">
        <p14:creationId xmlns:p14="http://schemas.microsoft.com/office/powerpoint/2010/main" val="38492420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8DEE51-B0BD-48C5-A379-56DC2FE275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DBDC0C-1577-4327-8222-C7B7FA096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2929EE-557A-4BC3-A1D5-0D880B1600AD}"/>
              </a:ext>
            </a:extLst>
          </p:cNvPr>
          <p:cNvSpPr>
            <a:spLocks noGrp="1" noChangeArrowheads="1"/>
          </p:cNvSpPr>
          <p:nvPr>
            <p:ph type="sldNum" sz="quarter" idx="12"/>
          </p:nvPr>
        </p:nvSpPr>
        <p:spPr>
          <a:ln/>
        </p:spPr>
        <p:txBody>
          <a:bodyPr/>
          <a:lstStyle>
            <a:lvl1pPr>
              <a:defRPr/>
            </a:lvl1pPr>
          </a:lstStyle>
          <a:p>
            <a:pPr>
              <a:defRPr/>
            </a:pPr>
            <a:fld id="{6A27FB01-F051-42A8-8AF2-BE2E5A5ECF33}" type="slidenum">
              <a:rPr lang="en-US" altLang="en-US"/>
              <a:pPr>
                <a:defRPr/>
              </a:pPr>
              <a:t>‹#›</a:t>
            </a:fld>
            <a:endParaRPr lang="en-US" altLang="en-US"/>
          </a:p>
        </p:txBody>
      </p:sp>
    </p:spTree>
    <p:extLst>
      <p:ext uri="{BB962C8B-B14F-4D97-AF65-F5344CB8AC3E}">
        <p14:creationId xmlns:p14="http://schemas.microsoft.com/office/powerpoint/2010/main" val="3405732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70C0A0-086B-4456-BB98-5A6B48ECB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C9BDBE-7DD5-4226-A2C5-AA877637C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5218E8-E259-40C5-8B9D-5A7FA2A8813C}"/>
              </a:ext>
            </a:extLst>
          </p:cNvPr>
          <p:cNvSpPr>
            <a:spLocks noGrp="1" noChangeArrowheads="1"/>
          </p:cNvSpPr>
          <p:nvPr>
            <p:ph type="sldNum" sz="quarter" idx="12"/>
          </p:nvPr>
        </p:nvSpPr>
        <p:spPr>
          <a:ln/>
        </p:spPr>
        <p:txBody>
          <a:bodyPr/>
          <a:lstStyle>
            <a:lvl1pPr>
              <a:defRPr/>
            </a:lvl1pPr>
          </a:lstStyle>
          <a:p>
            <a:pPr>
              <a:defRPr/>
            </a:pPr>
            <a:fld id="{CA845169-02B0-46EE-91D0-72E900E30747}" type="slidenum">
              <a:rPr lang="en-US" altLang="en-US"/>
              <a:pPr>
                <a:defRPr/>
              </a:pPr>
              <a:t>‹#›</a:t>
            </a:fld>
            <a:endParaRPr lang="en-US" altLang="en-US"/>
          </a:p>
        </p:txBody>
      </p:sp>
    </p:spTree>
    <p:extLst>
      <p:ext uri="{BB962C8B-B14F-4D97-AF65-F5344CB8AC3E}">
        <p14:creationId xmlns:p14="http://schemas.microsoft.com/office/powerpoint/2010/main" val="24202947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517C70-3100-424A-9069-B48EEEBCAF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9EE949-515C-4A92-A944-81D0286538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F8D981-2F90-4368-9DB1-C2D3398D316D}"/>
              </a:ext>
            </a:extLst>
          </p:cNvPr>
          <p:cNvSpPr>
            <a:spLocks noGrp="1" noChangeArrowheads="1"/>
          </p:cNvSpPr>
          <p:nvPr>
            <p:ph type="sldNum" sz="quarter" idx="12"/>
          </p:nvPr>
        </p:nvSpPr>
        <p:spPr>
          <a:ln/>
        </p:spPr>
        <p:txBody>
          <a:bodyPr/>
          <a:lstStyle>
            <a:lvl1pPr>
              <a:defRPr/>
            </a:lvl1pPr>
          </a:lstStyle>
          <a:p>
            <a:pPr>
              <a:defRPr/>
            </a:pPr>
            <a:fld id="{2A58EF8E-D690-4106-BD73-12BD636C48C8}" type="slidenum">
              <a:rPr lang="en-US" altLang="en-US"/>
              <a:pPr>
                <a:defRPr/>
              </a:pPr>
              <a:t>‹#›</a:t>
            </a:fld>
            <a:endParaRPr lang="en-US" altLang="en-US"/>
          </a:p>
        </p:txBody>
      </p:sp>
    </p:spTree>
    <p:extLst>
      <p:ext uri="{BB962C8B-B14F-4D97-AF65-F5344CB8AC3E}">
        <p14:creationId xmlns:p14="http://schemas.microsoft.com/office/powerpoint/2010/main" val="23963039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F47B30-EA7A-4D8B-B77C-7919DFCB72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2B4EA0-5285-48F6-96F5-1FB1D2C76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1258C-F075-4204-B4C4-5B3C4CB3BD44}"/>
              </a:ext>
            </a:extLst>
          </p:cNvPr>
          <p:cNvSpPr>
            <a:spLocks noGrp="1" noChangeArrowheads="1"/>
          </p:cNvSpPr>
          <p:nvPr>
            <p:ph type="sldNum" sz="quarter" idx="12"/>
          </p:nvPr>
        </p:nvSpPr>
        <p:spPr>
          <a:ln/>
        </p:spPr>
        <p:txBody>
          <a:bodyPr/>
          <a:lstStyle>
            <a:lvl1pPr>
              <a:defRPr/>
            </a:lvl1pPr>
          </a:lstStyle>
          <a:p>
            <a:pPr>
              <a:defRPr/>
            </a:pPr>
            <a:fld id="{9C1C285D-6F79-4941-8792-8A9289B347F8}" type="slidenum">
              <a:rPr lang="en-US" altLang="en-US"/>
              <a:pPr>
                <a:defRPr/>
              </a:pPr>
              <a:t>‹#›</a:t>
            </a:fld>
            <a:endParaRPr lang="en-US" altLang="en-US"/>
          </a:p>
        </p:txBody>
      </p:sp>
    </p:spTree>
    <p:extLst>
      <p:ext uri="{BB962C8B-B14F-4D97-AF65-F5344CB8AC3E}">
        <p14:creationId xmlns:p14="http://schemas.microsoft.com/office/powerpoint/2010/main" val="4069536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B7C922-C337-45B1-A64D-420E1441125E}"/>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4EF5525B-DC35-4FAA-A4BA-784CDBF62B76}"/>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B023EED6-0A42-4D80-A6D9-A182DB3F0B61}"/>
              </a:ext>
            </a:extLst>
          </p:cNvPr>
          <p:cNvSpPr>
            <a:spLocks noGrp="1" noChangeArrowheads="1"/>
          </p:cNvSpPr>
          <p:nvPr>
            <p:ph type="sldNum" sz="quarter" idx="12"/>
          </p:nvPr>
        </p:nvSpPr>
        <p:spPr/>
        <p:txBody>
          <a:bodyPr/>
          <a:lstStyle>
            <a:lvl1pPr>
              <a:defRPr kumimoji="0">
                <a:effectLst/>
              </a:defRPr>
            </a:lvl1pPr>
          </a:lstStyle>
          <a:p>
            <a:fld id="{9EF4CBE7-D75E-44E2-89BD-C9187886E706}" type="slidenum">
              <a:rPr lang="en-US" altLang="en-US"/>
              <a:pPr/>
              <a:t>‹#›</a:t>
            </a:fld>
            <a:endParaRPr lang="en-US" altLang="en-US"/>
          </a:p>
        </p:txBody>
      </p:sp>
    </p:spTree>
    <p:extLst>
      <p:ext uri="{BB962C8B-B14F-4D97-AF65-F5344CB8AC3E}">
        <p14:creationId xmlns:p14="http://schemas.microsoft.com/office/powerpoint/2010/main" val="4110110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6CE226-5A09-4BB1-94D6-4EE1B81FEE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850E0A-B2E1-4EE8-BA34-D5E105AA39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27F097-1ADA-4B8E-B66A-88819B448EE2}"/>
              </a:ext>
            </a:extLst>
          </p:cNvPr>
          <p:cNvSpPr>
            <a:spLocks noGrp="1" noChangeArrowheads="1"/>
          </p:cNvSpPr>
          <p:nvPr>
            <p:ph type="sldNum" sz="quarter" idx="12"/>
          </p:nvPr>
        </p:nvSpPr>
        <p:spPr>
          <a:ln/>
        </p:spPr>
        <p:txBody>
          <a:bodyPr/>
          <a:lstStyle>
            <a:lvl1pPr>
              <a:defRPr/>
            </a:lvl1pPr>
          </a:lstStyle>
          <a:p>
            <a:pPr>
              <a:defRPr/>
            </a:pPr>
            <a:fld id="{6732C185-2697-472E-9BB6-2982860985A9}" type="slidenum">
              <a:rPr lang="en-US" altLang="en-US"/>
              <a:pPr>
                <a:defRPr/>
              </a:pPr>
              <a:t>‹#›</a:t>
            </a:fld>
            <a:endParaRPr lang="en-US" altLang="en-US"/>
          </a:p>
        </p:txBody>
      </p:sp>
    </p:spTree>
    <p:extLst>
      <p:ext uri="{BB962C8B-B14F-4D97-AF65-F5344CB8AC3E}">
        <p14:creationId xmlns:p14="http://schemas.microsoft.com/office/powerpoint/2010/main" val="16889484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091D-41DD-4DF0-B6A9-8D7F53070351}"/>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D69D75-9288-4D6E-8ADA-68367C02DDB7}"/>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980FCDD1-6691-457D-80EE-032C299E2710}"/>
              </a:ext>
            </a:extLst>
          </p:cNvPr>
          <p:cNvSpPr>
            <a:spLocks noGrp="1"/>
          </p:cNvSpPr>
          <p:nvPr>
            <p:ph type="clipArt" sz="half" idx="2"/>
          </p:nvPr>
        </p:nvSpPr>
        <p:spPr>
          <a:xfrm>
            <a:off x="4648200" y="1600200"/>
            <a:ext cx="4038600" cy="4525963"/>
          </a:xfrm>
        </p:spPr>
        <p:txBody>
          <a:bodyPr/>
          <a:lstStyle/>
          <a:p>
            <a:endParaRPr lang="en-US"/>
          </a:p>
        </p:txBody>
      </p:sp>
      <p:sp>
        <p:nvSpPr>
          <p:cNvPr id="5" name="Date Placeholder 4">
            <a:extLst>
              <a:ext uri="{FF2B5EF4-FFF2-40B4-BE49-F238E27FC236}">
                <a16:creationId xmlns:a16="http://schemas.microsoft.com/office/drawing/2014/main" id="{154B4C72-6F72-4EBC-8188-92F0F4F785B1}"/>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C7561B3-6D2F-436A-B3DB-E12021B347B1}"/>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0E27F7-E4F4-4D23-AF88-73BE442CB1D1}"/>
              </a:ext>
            </a:extLst>
          </p:cNvPr>
          <p:cNvSpPr>
            <a:spLocks noGrp="1"/>
          </p:cNvSpPr>
          <p:nvPr>
            <p:ph type="sldNum" sz="quarter" idx="12"/>
          </p:nvPr>
        </p:nvSpPr>
        <p:spPr>
          <a:xfrm>
            <a:off x="6553200" y="6245225"/>
            <a:ext cx="2133600" cy="476250"/>
          </a:xfrm>
        </p:spPr>
        <p:txBody>
          <a:bodyPr/>
          <a:lstStyle>
            <a:lvl1pPr>
              <a:defRPr/>
            </a:lvl1pPr>
          </a:lstStyle>
          <a:p>
            <a:fld id="{0ED626CB-4798-4779-A52B-824AE718B4A8}" type="slidenum">
              <a:rPr lang="en-US" altLang="en-US"/>
              <a:pPr/>
              <a:t>‹#›</a:t>
            </a:fld>
            <a:endParaRPr lang="en-US" altLang="en-US"/>
          </a:p>
        </p:txBody>
      </p:sp>
    </p:spTree>
    <p:extLst>
      <p:ext uri="{BB962C8B-B14F-4D97-AF65-F5344CB8AC3E}">
        <p14:creationId xmlns:p14="http://schemas.microsoft.com/office/powerpoint/2010/main" val="22489883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a:extLst>
              <a:ext uri="{FF2B5EF4-FFF2-40B4-BE49-F238E27FC236}">
                <a16:creationId xmlns:a16="http://schemas.microsoft.com/office/drawing/2014/main" id="{D5C677E3-59C4-90A1-B611-C36875CD463B}"/>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p>
        </p:txBody>
      </p:sp>
      <p:sp>
        <p:nvSpPr>
          <p:cNvPr id="5" name="Rectangle 1029">
            <a:extLst>
              <a:ext uri="{FF2B5EF4-FFF2-40B4-BE49-F238E27FC236}">
                <a16:creationId xmlns:a16="http://schemas.microsoft.com/office/drawing/2014/main" id="{5BF435F9-D118-D3A4-8081-8B12BBA72D3C}"/>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p>
        </p:txBody>
      </p:sp>
      <p:sp>
        <p:nvSpPr>
          <p:cNvPr id="6" name="Rectangle 1030">
            <a:extLst>
              <a:ext uri="{FF2B5EF4-FFF2-40B4-BE49-F238E27FC236}">
                <a16:creationId xmlns:a16="http://schemas.microsoft.com/office/drawing/2014/main" id="{5437707E-ACEB-6833-A7A3-2BF59CC21D7F}"/>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736CC396-ADBA-4FE3-8520-EA24FA5E48D1}" type="slidenum">
              <a:rPr lang="en-US" altLang="en-US"/>
              <a:pPr>
                <a:defRPr/>
              </a:pPr>
              <a:t>‹#›</a:t>
            </a:fld>
            <a:endParaRPr lang="en-US" altLang="en-US"/>
          </a:p>
        </p:txBody>
      </p:sp>
    </p:spTree>
    <p:extLst>
      <p:ext uri="{BB962C8B-B14F-4D97-AF65-F5344CB8AC3E}">
        <p14:creationId xmlns:p14="http://schemas.microsoft.com/office/powerpoint/2010/main" val="9414258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F7E106-E6B4-4969-B9FC-1BEE313A5508}" type="datetimeFigureOut">
              <a:rPr lang="en-US"/>
              <a:pPr>
                <a:defRPr/>
              </a:pPr>
              <a:t>9/4/2023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89DA46-894A-4621-8204-49D3E0FB89A9}" type="slidenum">
              <a:rPr lang="en-US"/>
              <a:pPr>
                <a:defRPr/>
              </a:pPr>
              <a:t>‹#›</a:t>
            </a:fld>
            <a:endParaRPr lang="en-US"/>
          </a:p>
        </p:txBody>
      </p:sp>
    </p:spTree>
    <p:extLst>
      <p:ext uri="{BB962C8B-B14F-4D97-AF65-F5344CB8AC3E}">
        <p14:creationId xmlns:p14="http://schemas.microsoft.com/office/powerpoint/2010/main" val="31020160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BF61AB-BC79-45D2-8C78-D360D181A4D6}" type="datetimeFigureOut">
              <a:rPr lang="en-US"/>
              <a:pPr>
                <a:defRPr/>
              </a:pPr>
              <a:t>9/4/2023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5DCC23-056B-4BF0-990A-0FE783C13A7F}" type="slidenum">
              <a:rPr lang="en-US"/>
              <a:pPr>
                <a:defRPr/>
              </a:pPr>
              <a:t>‹#›</a:t>
            </a:fld>
            <a:endParaRPr lang="en-US"/>
          </a:p>
        </p:txBody>
      </p:sp>
    </p:spTree>
    <p:extLst>
      <p:ext uri="{BB962C8B-B14F-4D97-AF65-F5344CB8AC3E}">
        <p14:creationId xmlns:p14="http://schemas.microsoft.com/office/powerpoint/2010/main" val="2397191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964D91C-2371-47AD-8A1C-AC86BFA84307}" type="datetimeFigureOut">
              <a:rPr lang="en-US"/>
              <a:pPr>
                <a:defRPr/>
              </a:pPr>
              <a:t>9/4/2023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78771C-8C74-4F02-8732-CA7D06B3542F}" type="slidenum">
              <a:rPr lang="en-US"/>
              <a:pPr>
                <a:defRPr/>
              </a:pPr>
              <a:t>‹#›</a:t>
            </a:fld>
            <a:endParaRPr lang="en-US"/>
          </a:p>
        </p:txBody>
      </p:sp>
    </p:spTree>
    <p:extLst>
      <p:ext uri="{BB962C8B-B14F-4D97-AF65-F5344CB8AC3E}">
        <p14:creationId xmlns:p14="http://schemas.microsoft.com/office/powerpoint/2010/main" val="1585008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7254FE-20DA-47FC-BEF4-FE9F383629FD}" type="datetimeFigureOut">
              <a:rPr lang="en-US"/>
              <a:pPr>
                <a:defRPr/>
              </a:pPr>
              <a:t>9/4/2023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D8F134-0FDD-4A09-B318-CCB80812B5D3}" type="slidenum">
              <a:rPr lang="en-US"/>
              <a:pPr>
                <a:defRPr/>
              </a:pPr>
              <a:t>‹#›</a:t>
            </a:fld>
            <a:endParaRPr lang="en-US"/>
          </a:p>
        </p:txBody>
      </p:sp>
    </p:spTree>
    <p:extLst>
      <p:ext uri="{BB962C8B-B14F-4D97-AF65-F5344CB8AC3E}">
        <p14:creationId xmlns:p14="http://schemas.microsoft.com/office/powerpoint/2010/main" val="2893505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AF695AD-87C9-426C-B1D5-290CD5870122}" type="datetimeFigureOut">
              <a:rPr lang="en-US"/>
              <a:pPr>
                <a:defRPr/>
              </a:pPr>
              <a:t>9/4/2023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C4DEDB-C8E2-4A99-9F90-84364C133018}" type="slidenum">
              <a:rPr lang="en-US"/>
              <a:pPr>
                <a:defRPr/>
              </a:pPr>
              <a:t>‹#›</a:t>
            </a:fld>
            <a:endParaRPr lang="en-US"/>
          </a:p>
        </p:txBody>
      </p:sp>
    </p:spTree>
    <p:extLst>
      <p:ext uri="{BB962C8B-B14F-4D97-AF65-F5344CB8AC3E}">
        <p14:creationId xmlns:p14="http://schemas.microsoft.com/office/powerpoint/2010/main" val="9313705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B0C3932-72E0-4B81-B555-7E8168FA2934}" type="datetimeFigureOut">
              <a:rPr lang="en-US"/>
              <a:pPr>
                <a:defRPr/>
              </a:pPr>
              <a:t>9/4/2023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7ACA02-B89F-4C94-BFA6-CDB65E20A01D}" type="slidenum">
              <a:rPr lang="en-US"/>
              <a:pPr>
                <a:defRPr/>
              </a:pPr>
              <a:t>‹#›</a:t>
            </a:fld>
            <a:endParaRPr lang="en-US"/>
          </a:p>
        </p:txBody>
      </p:sp>
    </p:spTree>
    <p:extLst>
      <p:ext uri="{BB962C8B-B14F-4D97-AF65-F5344CB8AC3E}">
        <p14:creationId xmlns:p14="http://schemas.microsoft.com/office/powerpoint/2010/main" val="33515904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CC34C8-9B9A-43B8-A62A-5FA37FEBF70A}" type="datetimeFigureOut">
              <a:rPr lang="en-US"/>
              <a:pPr>
                <a:defRPr/>
              </a:pPr>
              <a:t>9/4/2023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5F4D6EB-6065-462A-9369-19E78DCCC3CC}" type="slidenum">
              <a:rPr lang="en-US"/>
              <a:pPr>
                <a:defRPr/>
              </a:pPr>
              <a:t>‹#›</a:t>
            </a:fld>
            <a:endParaRPr lang="en-US"/>
          </a:p>
        </p:txBody>
      </p:sp>
    </p:spTree>
    <p:extLst>
      <p:ext uri="{BB962C8B-B14F-4D97-AF65-F5344CB8AC3E}">
        <p14:creationId xmlns:p14="http://schemas.microsoft.com/office/powerpoint/2010/main" val="2077014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8F897FC-A874-4710-8D40-C59E0027A388}"/>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6" name="Footer Placeholder 5">
            <a:extLst>
              <a:ext uri="{FF2B5EF4-FFF2-40B4-BE49-F238E27FC236}">
                <a16:creationId xmlns:a16="http://schemas.microsoft.com/office/drawing/2014/main" id="{4EDE7BBE-872B-448C-9CDA-836C6D6534D5}"/>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7" name="Slide Number Placeholder 6">
            <a:extLst>
              <a:ext uri="{FF2B5EF4-FFF2-40B4-BE49-F238E27FC236}">
                <a16:creationId xmlns:a16="http://schemas.microsoft.com/office/drawing/2014/main" id="{6D9F5FED-E03D-4F9F-86E1-C60CD2422BF2}"/>
              </a:ext>
            </a:extLst>
          </p:cNvPr>
          <p:cNvSpPr>
            <a:spLocks noGrp="1" noChangeArrowheads="1"/>
          </p:cNvSpPr>
          <p:nvPr>
            <p:ph type="sldNum" sz="quarter" idx="12"/>
          </p:nvPr>
        </p:nvSpPr>
        <p:spPr/>
        <p:txBody>
          <a:bodyPr/>
          <a:lstStyle>
            <a:lvl1pPr>
              <a:defRPr kumimoji="0">
                <a:effectLst/>
              </a:defRPr>
            </a:lvl1pPr>
          </a:lstStyle>
          <a:p>
            <a:fld id="{5B24A4DE-51F6-4505-B337-E4DE8D61DC9E}" type="slidenum">
              <a:rPr lang="en-US" altLang="en-US"/>
              <a:pPr/>
              <a:t>‹#›</a:t>
            </a:fld>
            <a:endParaRPr lang="en-US" altLang="en-US"/>
          </a:p>
        </p:txBody>
      </p:sp>
    </p:spTree>
    <p:extLst>
      <p:ext uri="{BB962C8B-B14F-4D97-AF65-F5344CB8AC3E}">
        <p14:creationId xmlns:p14="http://schemas.microsoft.com/office/powerpoint/2010/main" val="40319579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CD46620-D922-4143-8E63-36AB523FE977}" type="datetimeFigureOut">
              <a:rPr lang="en-US"/>
              <a:pPr>
                <a:defRPr/>
              </a:pPr>
              <a:t>9/4/2023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1DD866-FCDF-4D81-9220-EC5A0FAC6656}" type="slidenum">
              <a:rPr lang="en-US"/>
              <a:pPr>
                <a:defRPr/>
              </a:pPr>
              <a:t>‹#›</a:t>
            </a:fld>
            <a:endParaRPr lang="en-US"/>
          </a:p>
        </p:txBody>
      </p:sp>
    </p:spTree>
    <p:extLst>
      <p:ext uri="{BB962C8B-B14F-4D97-AF65-F5344CB8AC3E}">
        <p14:creationId xmlns:p14="http://schemas.microsoft.com/office/powerpoint/2010/main" val="16028997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ED69F98-8816-4DCC-A4A3-B0C3D0260354}" type="datetimeFigureOut">
              <a:rPr lang="en-US"/>
              <a:pPr>
                <a:defRPr/>
              </a:pPr>
              <a:t>9/4/2023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837F83-D8B8-48F8-9666-BE2E3FAFACB8}" type="slidenum">
              <a:rPr lang="en-US"/>
              <a:pPr>
                <a:defRPr/>
              </a:pPr>
              <a:t>‹#›</a:t>
            </a:fld>
            <a:endParaRPr lang="en-US"/>
          </a:p>
        </p:txBody>
      </p:sp>
    </p:spTree>
    <p:extLst>
      <p:ext uri="{BB962C8B-B14F-4D97-AF65-F5344CB8AC3E}">
        <p14:creationId xmlns:p14="http://schemas.microsoft.com/office/powerpoint/2010/main" val="15584432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30B477-978A-4CD9-8544-1A95056C6DAD}" type="datetimeFigureOut">
              <a:rPr lang="en-US"/>
              <a:pPr>
                <a:defRPr/>
              </a:pPr>
              <a:t>9/4/2023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79FED8-C656-4EF9-995B-B20D9B5A8707}" type="slidenum">
              <a:rPr lang="en-US"/>
              <a:pPr>
                <a:defRPr/>
              </a:pPr>
              <a:t>‹#›</a:t>
            </a:fld>
            <a:endParaRPr lang="en-US"/>
          </a:p>
        </p:txBody>
      </p:sp>
    </p:spTree>
    <p:extLst>
      <p:ext uri="{BB962C8B-B14F-4D97-AF65-F5344CB8AC3E}">
        <p14:creationId xmlns:p14="http://schemas.microsoft.com/office/powerpoint/2010/main" val="20209000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889718-BE66-40E7-93EB-140724BAE816}" type="datetimeFigureOut">
              <a:rPr lang="en-US"/>
              <a:pPr>
                <a:defRPr/>
              </a:pPr>
              <a:t>9/4/2023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041018-3A58-4DF4-9CB8-59CFE6A06B87}" type="slidenum">
              <a:rPr lang="en-US"/>
              <a:pPr>
                <a:defRPr/>
              </a:pPr>
              <a:t>‹#›</a:t>
            </a:fld>
            <a:endParaRPr lang="en-US"/>
          </a:p>
        </p:txBody>
      </p:sp>
    </p:spTree>
    <p:extLst>
      <p:ext uri="{BB962C8B-B14F-4D97-AF65-F5344CB8AC3E}">
        <p14:creationId xmlns:p14="http://schemas.microsoft.com/office/powerpoint/2010/main" val="2824427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6AA163-2E22-402B-BDA6-A53A2E61010E}"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2298640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AA163-2E22-402B-BDA6-A53A2E61010E}"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21698945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AA163-2E22-402B-BDA6-A53A2E61010E}"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42536321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6AA163-2E22-402B-BDA6-A53A2E61010E}"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20300832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6AA163-2E22-402B-BDA6-A53A2E61010E}"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15666623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6AA163-2E22-402B-BDA6-A53A2E61010E}"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1475876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800000"/>
                </a:solidFill>
              </a:defRPr>
            </a:lvl1pPr>
          </a:lstStyle>
          <a:p>
            <a:r>
              <a:rPr lang="en-US" dirty="0"/>
              <a:t>Click to edit Master title style</a:t>
            </a:r>
          </a:p>
        </p:txBody>
      </p:sp>
      <p:sp>
        <p:nvSpPr>
          <p:cNvPr id="5" name="Rectangle 6">
            <a:extLst>
              <a:ext uri="{FF2B5EF4-FFF2-40B4-BE49-F238E27FC236}">
                <a16:creationId xmlns:a16="http://schemas.microsoft.com/office/drawing/2014/main" id="{CAFB1148-1C9F-48A6-89DE-8CAFB5091FB7}"/>
              </a:ext>
            </a:extLst>
          </p:cNvPr>
          <p:cNvSpPr>
            <a:spLocks noGrp="1" noChangeArrowheads="1"/>
          </p:cNvSpPr>
          <p:nvPr>
            <p:ph type="sldNum" sz="quarter" idx="12"/>
          </p:nvPr>
        </p:nvSpPr>
        <p:spPr/>
        <p:txBody>
          <a:bodyPr/>
          <a:lstStyle>
            <a:lvl1pPr>
              <a:defRPr kumimoji="0">
                <a:effectLst/>
              </a:defRPr>
            </a:lvl1pPr>
          </a:lstStyle>
          <a:p>
            <a:fld id="{A01B5F55-B127-4537-82C6-A94EF108979F}" type="slidenum">
              <a:rPr lang="en-US" altLang="en-US"/>
              <a:pPr/>
              <a:t>‹#›</a:t>
            </a:fld>
            <a:endParaRPr lang="en-US" altLang="en-US"/>
          </a:p>
        </p:txBody>
      </p:sp>
    </p:spTree>
    <p:extLst>
      <p:ext uri="{BB962C8B-B14F-4D97-AF65-F5344CB8AC3E}">
        <p14:creationId xmlns:p14="http://schemas.microsoft.com/office/powerpoint/2010/main" val="46193996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AA163-2E22-402B-BDA6-A53A2E61010E}"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17056140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6AA163-2E22-402B-BDA6-A53A2E61010E}"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31336557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6AA163-2E22-402B-BDA6-A53A2E61010E}"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25472213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AA163-2E22-402B-BDA6-A53A2E61010E}"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21982061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AA163-2E22-402B-BDA6-A53A2E61010E}"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F8F43-431E-457B-8DFE-0D46E1D44201}" type="slidenum">
              <a:rPr lang="en-US" smtClean="0"/>
              <a:t>‹#›</a:t>
            </a:fld>
            <a:endParaRPr lang="en-US"/>
          </a:p>
        </p:txBody>
      </p:sp>
    </p:spTree>
    <p:extLst>
      <p:ext uri="{BB962C8B-B14F-4D97-AF65-F5344CB8AC3E}">
        <p14:creationId xmlns:p14="http://schemas.microsoft.com/office/powerpoint/2010/main" val="6140803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274860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16310970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8926740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960880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1262893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D04CF69-5878-418F-9256-C7E9CCBF1FB9}"/>
              </a:ext>
            </a:extLst>
          </p:cNvPr>
          <p:cNvSpPr>
            <a:spLocks noGrp="1" noChangeArrowheads="1"/>
          </p:cNvSpPr>
          <p:nvPr>
            <p:ph type="sldNum" sz="quarter" idx="12"/>
          </p:nvPr>
        </p:nvSpPr>
        <p:spPr/>
        <p:txBody>
          <a:bodyPr/>
          <a:lstStyle>
            <a:lvl1pPr>
              <a:defRPr kumimoji="0">
                <a:effectLst/>
              </a:defRPr>
            </a:lvl1pPr>
          </a:lstStyle>
          <a:p>
            <a:fld id="{58EBAF10-F6EF-4570-8256-3843F1B2D22C}" type="slidenum">
              <a:rPr lang="en-US" altLang="en-US"/>
              <a:pPr/>
              <a:t>‹#›</a:t>
            </a:fld>
            <a:endParaRPr lang="en-US" altLang="en-US"/>
          </a:p>
        </p:txBody>
      </p:sp>
    </p:spTree>
    <p:extLst>
      <p:ext uri="{BB962C8B-B14F-4D97-AF65-F5344CB8AC3E}">
        <p14:creationId xmlns:p14="http://schemas.microsoft.com/office/powerpoint/2010/main" val="297075356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3956374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8449444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7920770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31134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0730142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18553358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6F69-5695-1FAB-6911-7D6D6598BB05}"/>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4F3537-703B-A99C-6CEF-91D70EF976A6}"/>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E8314F-F20B-C13C-A1AB-95E75D02DAA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CBB87-BC5F-D7C4-4601-707B47028193}"/>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DB2AE7-D908-6E3B-AFD7-5253F0B44779}"/>
              </a:ext>
            </a:extLst>
          </p:cNvPr>
          <p:cNvSpPr>
            <a:spLocks noGrp="1"/>
          </p:cNvSpPr>
          <p:nvPr>
            <p:ph type="sldNum" sz="quarter" idx="11"/>
          </p:nvPr>
        </p:nvSpPr>
        <p:spPr>
          <a:xfrm>
            <a:off x="6553200" y="6248400"/>
            <a:ext cx="2133600" cy="476250"/>
          </a:xfrm>
        </p:spPr>
        <p:txBody>
          <a:bodyPr/>
          <a:lstStyle>
            <a:lvl1pPr>
              <a:defRPr/>
            </a:lvl1pPr>
          </a:lstStyle>
          <a:p>
            <a:fld id="{BE63EFB7-626B-4E9A-A5A7-B9780639F5B8}" type="slidenum">
              <a:rPr lang="en-US" altLang="en-US"/>
              <a:pPr/>
              <a:t>‹#›</a:t>
            </a:fld>
            <a:endParaRPr lang="en-US" altLang="en-US"/>
          </a:p>
        </p:txBody>
      </p:sp>
      <p:sp>
        <p:nvSpPr>
          <p:cNvPr id="7" name="Footer Placeholder 6">
            <a:extLst>
              <a:ext uri="{FF2B5EF4-FFF2-40B4-BE49-F238E27FC236}">
                <a16:creationId xmlns:a16="http://schemas.microsoft.com/office/drawing/2014/main" id="{5EC645D0-4B04-D476-150D-C8BDA39AD602}"/>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296530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607B9CC7-A325-734B-1A7C-AE478EC41C96}"/>
              </a:ext>
            </a:extLst>
          </p:cNvPr>
          <p:cNvSpPr>
            <a:spLocks noGrp="1"/>
          </p:cNvSpPr>
          <p:nvPr>
            <p:ph type="dt" sz="half" idx="10"/>
          </p:nvPr>
        </p:nvSpPr>
        <p:spPr/>
        <p:txBody>
          <a:bodyPr/>
          <a:lstStyle>
            <a:lvl1pPr>
              <a:defRPr/>
            </a:lvl1pPr>
          </a:lstStyle>
          <a:p>
            <a:pPr>
              <a:defRPr/>
            </a:pPr>
            <a:fld id="{67541603-40EF-44A4-AB29-F55B8CBD4475}"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7D6FC85C-9D85-AE40-2A1D-13BF27DA2EA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64C4C5B-6694-B21F-AAD6-55AA9F486576}"/>
              </a:ext>
            </a:extLst>
          </p:cNvPr>
          <p:cNvSpPr>
            <a:spLocks noGrp="1"/>
          </p:cNvSpPr>
          <p:nvPr>
            <p:ph type="sldNum" sz="quarter" idx="12"/>
          </p:nvPr>
        </p:nvSpPr>
        <p:spPr/>
        <p:txBody>
          <a:bodyPr/>
          <a:lstStyle>
            <a:lvl1pPr>
              <a:defRPr/>
            </a:lvl1pPr>
          </a:lstStyle>
          <a:p>
            <a:pPr>
              <a:defRPr/>
            </a:pPr>
            <a:fld id="{4B82DB6C-EF3A-4575-B48F-67AA8BABB0ED}" type="slidenum">
              <a:rPr lang="ru-RU" altLang="ru-RU"/>
              <a:pPr>
                <a:defRPr/>
              </a:pPr>
              <a:t>‹#›</a:t>
            </a:fld>
            <a:endParaRPr lang="ru-RU" altLang="ru-RU"/>
          </a:p>
        </p:txBody>
      </p:sp>
    </p:spTree>
    <p:extLst>
      <p:ext uri="{BB962C8B-B14F-4D97-AF65-F5344CB8AC3E}">
        <p14:creationId xmlns:p14="http://schemas.microsoft.com/office/powerpoint/2010/main" val="21508818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10AE824-31D4-10A3-1CF0-B9F5E571A3AB}"/>
              </a:ext>
            </a:extLst>
          </p:cNvPr>
          <p:cNvSpPr>
            <a:spLocks noGrp="1"/>
          </p:cNvSpPr>
          <p:nvPr>
            <p:ph type="dt" sz="half" idx="10"/>
          </p:nvPr>
        </p:nvSpPr>
        <p:spPr/>
        <p:txBody>
          <a:bodyPr/>
          <a:lstStyle>
            <a:lvl1pPr>
              <a:defRPr/>
            </a:lvl1pPr>
          </a:lstStyle>
          <a:p>
            <a:pPr>
              <a:defRPr/>
            </a:pPr>
            <a:fld id="{CEF7A644-7D44-47FF-81F9-B2FF5093A52D}"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78E54D57-D6B6-318D-1281-D98151D6BBE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AFBEFDF-427F-41B7-4CD9-83BFFF46A5DE}"/>
              </a:ext>
            </a:extLst>
          </p:cNvPr>
          <p:cNvSpPr>
            <a:spLocks noGrp="1"/>
          </p:cNvSpPr>
          <p:nvPr>
            <p:ph type="sldNum" sz="quarter" idx="12"/>
          </p:nvPr>
        </p:nvSpPr>
        <p:spPr/>
        <p:txBody>
          <a:bodyPr/>
          <a:lstStyle>
            <a:lvl1pPr>
              <a:defRPr/>
            </a:lvl1pPr>
          </a:lstStyle>
          <a:p>
            <a:pPr>
              <a:defRPr/>
            </a:pPr>
            <a:fld id="{C762AC12-CD55-4E5D-97A6-7934BF168C1D}" type="slidenum">
              <a:rPr lang="ru-RU" altLang="ru-RU"/>
              <a:pPr>
                <a:defRPr/>
              </a:pPr>
              <a:t>‹#›</a:t>
            </a:fld>
            <a:endParaRPr lang="ru-RU" altLang="ru-RU"/>
          </a:p>
        </p:txBody>
      </p:sp>
    </p:spTree>
    <p:extLst>
      <p:ext uri="{BB962C8B-B14F-4D97-AF65-F5344CB8AC3E}">
        <p14:creationId xmlns:p14="http://schemas.microsoft.com/office/powerpoint/2010/main" val="23453029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3D20A0E-6EF3-29EF-F73E-6F79D0913AC6}"/>
              </a:ext>
            </a:extLst>
          </p:cNvPr>
          <p:cNvSpPr>
            <a:spLocks noGrp="1"/>
          </p:cNvSpPr>
          <p:nvPr>
            <p:ph type="dt" sz="half" idx="10"/>
          </p:nvPr>
        </p:nvSpPr>
        <p:spPr/>
        <p:txBody>
          <a:bodyPr/>
          <a:lstStyle>
            <a:lvl1pPr>
              <a:defRPr/>
            </a:lvl1pPr>
          </a:lstStyle>
          <a:p>
            <a:pPr>
              <a:defRPr/>
            </a:pPr>
            <a:fld id="{2DA5D35B-5630-4DC8-8CB7-3CB6D60CEF11}"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8A483825-B627-69F3-EC83-EE1A8854385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5C918BD-9143-4387-93D4-FECE00DABB68}"/>
              </a:ext>
            </a:extLst>
          </p:cNvPr>
          <p:cNvSpPr>
            <a:spLocks noGrp="1"/>
          </p:cNvSpPr>
          <p:nvPr>
            <p:ph type="sldNum" sz="quarter" idx="12"/>
          </p:nvPr>
        </p:nvSpPr>
        <p:spPr/>
        <p:txBody>
          <a:bodyPr/>
          <a:lstStyle>
            <a:lvl1pPr>
              <a:defRPr/>
            </a:lvl1pPr>
          </a:lstStyle>
          <a:p>
            <a:pPr>
              <a:defRPr/>
            </a:pPr>
            <a:fld id="{AD4FA139-1682-45D3-ABB5-9283B40EFCCB}" type="slidenum">
              <a:rPr lang="ru-RU" altLang="ru-RU"/>
              <a:pPr>
                <a:defRPr/>
              </a:pPr>
              <a:t>‹#›</a:t>
            </a:fld>
            <a:endParaRPr lang="ru-RU" altLang="ru-RU"/>
          </a:p>
        </p:txBody>
      </p:sp>
    </p:spTree>
    <p:extLst>
      <p:ext uri="{BB962C8B-B14F-4D97-AF65-F5344CB8AC3E}">
        <p14:creationId xmlns:p14="http://schemas.microsoft.com/office/powerpoint/2010/main" val="297644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7C8E2DA-2D78-430A-983C-7FF76F08EC2C}" type="slidenum">
              <a:rPr lang="en-US" altLang="en-US" b="1" smtClean="0"/>
              <a:pPr/>
              <a:t>‹#›</a:t>
            </a:fld>
            <a:endParaRPr lang="en-US" altLang="en-US" b="1"/>
          </a:p>
        </p:txBody>
      </p:sp>
      <p:sp>
        <p:nvSpPr>
          <p:cNvPr id="4" name="Date Placeholder 3"/>
          <p:cNvSpPr>
            <a:spLocks noGrp="1"/>
          </p:cNvSpPr>
          <p:nvPr>
            <p:ph type="dt" sz="half" idx="11"/>
          </p:nvPr>
        </p:nvSpPr>
        <p:spPr/>
        <p:txBody>
          <a:bodyPr/>
          <a:lstStyle/>
          <a:p>
            <a:pPr>
              <a:defRPr/>
            </a:pPr>
            <a:r>
              <a:rPr lang="en-US"/>
              <a:t>E.C. Aschenauer</a:t>
            </a:r>
            <a:endParaRPr lang="en-US" dirty="0"/>
          </a:p>
        </p:txBody>
      </p:sp>
      <p:sp>
        <p:nvSpPr>
          <p:cNvPr id="5" name="Footer Placeholder 4"/>
          <p:cNvSpPr>
            <a:spLocks noGrp="1"/>
          </p:cNvSpPr>
          <p:nvPr>
            <p:ph type="ftr" sz="quarter" idx="12"/>
          </p:nvPr>
        </p:nvSpPr>
        <p:spPr/>
        <p:txBody>
          <a:bodyPr/>
          <a:lstStyle/>
          <a:p>
            <a:pPr>
              <a:defRPr/>
            </a:pPr>
            <a:r>
              <a:rPr lang="en-US"/>
              <a:t>RHIC Retreat 2015</a:t>
            </a:r>
            <a:endParaRPr lang="en-US" dirty="0"/>
          </a:p>
        </p:txBody>
      </p:sp>
    </p:spTree>
    <p:extLst>
      <p:ext uri="{BB962C8B-B14F-4D97-AF65-F5344CB8AC3E}">
        <p14:creationId xmlns:p14="http://schemas.microsoft.com/office/powerpoint/2010/main" val="300001829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1C840D8-1A1E-3796-0348-F1E222B3F0CE}"/>
              </a:ext>
            </a:extLst>
          </p:cNvPr>
          <p:cNvSpPr>
            <a:spLocks noGrp="1"/>
          </p:cNvSpPr>
          <p:nvPr>
            <p:ph type="dt" sz="half" idx="10"/>
          </p:nvPr>
        </p:nvSpPr>
        <p:spPr/>
        <p:txBody>
          <a:bodyPr/>
          <a:lstStyle>
            <a:lvl1pPr>
              <a:defRPr/>
            </a:lvl1pPr>
          </a:lstStyle>
          <a:p>
            <a:pPr>
              <a:defRPr/>
            </a:pPr>
            <a:fld id="{9B55A2E5-46B9-4035-A1C2-77BC5A7A949B}" type="datetime1">
              <a:rPr lang="ru-RU"/>
              <a:pPr>
                <a:defRPr/>
              </a:pPr>
              <a:t>04.09.2023</a:t>
            </a:fld>
            <a:endParaRPr lang="ru-RU"/>
          </a:p>
        </p:txBody>
      </p:sp>
      <p:sp>
        <p:nvSpPr>
          <p:cNvPr id="6" name="Нижний колонтитул 4">
            <a:extLst>
              <a:ext uri="{FF2B5EF4-FFF2-40B4-BE49-F238E27FC236}">
                <a16:creationId xmlns:a16="http://schemas.microsoft.com/office/drawing/2014/main" id="{95514E25-4C07-99CA-56B3-BC6572D8DD6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70E8AB5-E80B-1334-E11E-0C92D33C9BE6}"/>
              </a:ext>
            </a:extLst>
          </p:cNvPr>
          <p:cNvSpPr>
            <a:spLocks noGrp="1"/>
          </p:cNvSpPr>
          <p:nvPr>
            <p:ph type="sldNum" sz="quarter" idx="12"/>
          </p:nvPr>
        </p:nvSpPr>
        <p:spPr/>
        <p:txBody>
          <a:bodyPr/>
          <a:lstStyle>
            <a:lvl1pPr>
              <a:defRPr/>
            </a:lvl1pPr>
          </a:lstStyle>
          <a:p>
            <a:pPr>
              <a:defRPr/>
            </a:pPr>
            <a:fld id="{9708491B-E31E-487F-9DC0-DFE208BD6E5C}" type="slidenum">
              <a:rPr lang="ru-RU" altLang="ru-RU"/>
              <a:pPr>
                <a:defRPr/>
              </a:pPr>
              <a:t>‹#›</a:t>
            </a:fld>
            <a:endParaRPr lang="ru-RU" altLang="ru-RU"/>
          </a:p>
        </p:txBody>
      </p:sp>
    </p:spTree>
    <p:extLst>
      <p:ext uri="{BB962C8B-B14F-4D97-AF65-F5344CB8AC3E}">
        <p14:creationId xmlns:p14="http://schemas.microsoft.com/office/powerpoint/2010/main" val="26927441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9612B3C4-CE15-C5E0-4AF1-61EFA53BE6D5}"/>
              </a:ext>
            </a:extLst>
          </p:cNvPr>
          <p:cNvSpPr>
            <a:spLocks noGrp="1"/>
          </p:cNvSpPr>
          <p:nvPr>
            <p:ph type="dt" sz="half" idx="10"/>
          </p:nvPr>
        </p:nvSpPr>
        <p:spPr/>
        <p:txBody>
          <a:bodyPr/>
          <a:lstStyle>
            <a:lvl1pPr>
              <a:defRPr/>
            </a:lvl1pPr>
          </a:lstStyle>
          <a:p>
            <a:pPr>
              <a:defRPr/>
            </a:pPr>
            <a:fld id="{547BEE01-21C3-498E-BCAF-C81A6B9566F1}" type="datetime1">
              <a:rPr lang="ru-RU"/>
              <a:pPr>
                <a:defRPr/>
              </a:pPr>
              <a:t>04.09.2023</a:t>
            </a:fld>
            <a:endParaRPr lang="ru-RU"/>
          </a:p>
        </p:txBody>
      </p:sp>
      <p:sp>
        <p:nvSpPr>
          <p:cNvPr id="8" name="Нижний колонтитул 4">
            <a:extLst>
              <a:ext uri="{FF2B5EF4-FFF2-40B4-BE49-F238E27FC236}">
                <a16:creationId xmlns:a16="http://schemas.microsoft.com/office/drawing/2014/main" id="{6F570DA1-6A61-B7E2-A9CB-45AA8317809E}"/>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C42A49D4-9E8B-17B7-3D31-C469DEEB4D32}"/>
              </a:ext>
            </a:extLst>
          </p:cNvPr>
          <p:cNvSpPr>
            <a:spLocks noGrp="1"/>
          </p:cNvSpPr>
          <p:nvPr>
            <p:ph type="sldNum" sz="quarter" idx="12"/>
          </p:nvPr>
        </p:nvSpPr>
        <p:spPr/>
        <p:txBody>
          <a:bodyPr/>
          <a:lstStyle>
            <a:lvl1pPr>
              <a:defRPr/>
            </a:lvl1pPr>
          </a:lstStyle>
          <a:p>
            <a:pPr>
              <a:defRPr/>
            </a:pPr>
            <a:fld id="{0E6D2ABC-22FE-4DB2-86D6-6FB63951B540}" type="slidenum">
              <a:rPr lang="ru-RU" altLang="ru-RU"/>
              <a:pPr>
                <a:defRPr/>
              </a:pPr>
              <a:t>‹#›</a:t>
            </a:fld>
            <a:endParaRPr lang="ru-RU" altLang="ru-RU"/>
          </a:p>
        </p:txBody>
      </p:sp>
    </p:spTree>
    <p:extLst>
      <p:ext uri="{BB962C8B-B14F-4D97-AF65-F5344CB8AC3E}">
        <p14:creationId xmlns:p14="http://schemas.microsoft.com/office/powerpoint/2010/main" val="35819748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B546297E-48FB-CC19-7496-341D8AC67B87}"/>
              </a:ext>
            </a:extLst>
          </p:cNvPr>
          <p:cNvSpPr>
            <a:spLocks noGrp="1"/>
          </p:cNvSpPr>
          <p:nvPr>
            <p:ph type="dt" sz="half" idx="10"/>
          </p:nvPr>
        </p:nvSpPr>
        <p:spPr/>
        <p:txBody>
          <a:bodyPr/>
          <a:lstStyle>
            <a:lvl1pPr>
              <a:defRPr/>
            </a:lvl1pPr>
          </a:lstStyle>
          <a:p>
            <a:pPr>
              <a:defRPr/>
            </a:pPr>
            <a:fld id="{8B5AB651-074F-4607-A989-C174DBCF7965}" type="datetime1">
              <a:rPr lang="ru-RU"/>
              <a:pPr>
                <a:defRPr/>
              </a:pPr>
              <a:t>04.09.2023</a:t>
            </a:fld>
            <a:endParaRPr lang="ru-RU"/>
          </a:p>
        </p:txBody>
      </p:sp>
      <p:sp>
        <p:nvSpPr>
          <p:cNvPr id="4" name="Нижний колонтитул 4">
            <a:extLst>
              <a:ext uri="{FF2B5EF4-FFF2-40B4-BE49-F238E27FC236}">
                <a16:creationId xmlns:a16="http://schemas.microsoft.com/office/drawing/2014/main" id="{8339C245-FAD6-27D1-5621-066E9829FA88}"/>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98F3D9AF-E206-5799-D8DF-897AB21E2686}"/>
              </a:ext>
            </a:extLst>
          </p:cNvPr>
          <p:cNvSpPr>
            <a:spLocks noGrp="1"/>
          </p:cNvSpPr>
          <p:nvPr>
            <p:ph type="sldNum" sz="quarter" idx="12"/>
          </p:nvPr>
        </p:nvSpPr>
        <p:spPr/>
        <p:txBody>
          <a:bodyPr/>
          <a:lstStyle>
            <a:lvl1pPr>
              <a:defRPr/>
            </a:lvl1pPr>
          </a:lstStyle>
          <a:p>
            <a:pPr>
              <a:defRPr/>
            </a:pPr>
            <a:fld id="{1D1B3D00-87A1-4395-B720-C767EBD0095E}" type="slidenum">
              <a:rPr lang="ru-RU" altLang="ru-RU"/>
              <a:pPr>
                <a:defRPr/>
              </a:pPr>
              <a:t>‹#›</a:t>
            </a:fld>
            <a:endParaRPr lang="ru-RU" altLang="ru-RU"/>
          </a:p>
        </p:txBody>
      </p:sp>
    </p:spTree>
    <p:extLst>
      <p:ext uri="{BB962C8B-B14F-4D97-AF65-F5344CB8AC3E}">
        <p14:creationId xmlns:p14="http://schemas.microsoft.com/office/powerpoint/2010/main" val="17955784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4229171C-7848-7FDA-3495-73F286B717E5}"/>
              </a:ext>
            </a:extLst>
          </p:cNvPr>
          <p:cNvSpPr>
            <a:spLocks noGrp="1"/>
          </p:cNvSpPr>
          <p:nvPr>
            <p:ph type="dt" sz="half" idx="10"/>
          </p:nvPr>
        </p:nvSpPr>
        <p:spPr/>
        <p:txBody>
          <a:bodyPr/>
          <a:lstStyle>
            <a:lvl1pPr>
              <a:defRPr/>
            </a:lvl1pPr>
          </a:lstStyle>
          <a:p>
            <a:pPr>
              <a:defRPr/>
            </a:pPr>
            <a:fld id="{7B231B01-4F58-4533-8BF2-32D405D5908D}" type="datetime1">
              <a:rPr lang="ru-RU"/>
              <a:pPr>
                <a:defRPr/>
              </a:pPr>
              <a:t>04.09.2023</a:t>
            </a:fld>
            <a:endParaRPr lang="ru-RU"/>
          </a:p>
        </p:txBody>
      </p:sp>
      <p:sp>
        <p:nvSpPr>
          <p:cNvPr id="3" name="Нижний колонтитул 4">
            <a:extLst>
              <a:ext uri="{FF2B5EF4-FFF2-40B4-BE49-F238E27FC236}">
                <a16:creationId xmlns:a16="http://schemas.microsoft.com/office/drawing/2014/main" id="{B86216A2-1010-5657-EFDB-C063153FEA70}"/>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6321CED6-0E6D-DCB9-8B4A-2CC46B888537}"/>
              </a:ext>
            </a:extLst>
          </p:cNvPr>
          <p:cNvSpPr>
            <a:spLocks noGrp="1"/>
          </p:cNvSpPr>
          <p:nvPr>
            <p:ph type="sldNum" sz="quarter" idx="12"/>
          </p:nvPr>
        </p:nvSpPr>
        <p:spPr/>
        <p:txBody>
          <a:bodyPr/>
          <a:lstStyle>
            <a:lvl1pPr>
              <a:defRPr/>
            </a:lvl1pPr>
          </a:lstStyle>
          <a:p>
            <a:pPr>
              <a:defRPr/>
            </a:pPr>
            <a:fld id="{B4AD722E-A2DB-44F8-AF70-4048D8318455}" type="slidenum">
              <a:rPr lang="ru-RU" altLang="ru-RU"/>
              <a:pPr>
                <a:defRPr/>
              </a:pPr>
              <a:t>‹#›</a:t>
            </a:fld>
            <a:endParaRPr lang="ru-RU" altLang="ru-RU"/>
          </a:p>
        </p:txBody>
      </p:sp>
    </p:spTree>
    <p:extLst>
      <p:ext uri="{BB962C8B-B14F-4D97-AF65-F5344CB8AC3E}">
        <p14:creationId xmlns:p14="http://schemas.microsoft.com/office/powerpoint/2010/main" val="22281812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6FB76D3C-5D92-A6D5-5E2A-31AC36680F15}"/>
              </a:ext>
            </a:extLst>
          </p:cNvPr>
          <p:cNvSpPr>
            <a:spLocks noGrp="1"/>
          </p:cNvSpPr>
          <p:nvPr>
            <p:ph type="dt" sz="half" idx="10"/>
          </p:nvPr>
        </p:nvSpPr>
        <p:spPr/>
        <p:txBody>
          <a:bodyPr/>
          <a:lstStyle>
            <a:lvl1pPr>
              <a:defRPr/>
            </a:lvl1pPr>
          </a:lstStyle>
          <a:p>
            <a:pPr>
              <a:defRPr/>
            </a:pPr>
            <a:fld id="{9755B935-0CA0-47D5-B411-9D944EA8A0EB}" type="datetime1">
              <a:rPr lang="ru-RU"/>
              <a:pPr>
                <a:defRPr/>
              </a:pPr>
              <a:t>04.09.2023</a:t>
            </a:fld>
            <a:endParaRPr lang="ru-RU"/>
          </a:p>
        </p:txBody>
      </p:sp>
      <p:sp>
        <p:nvSpPr>
          <p:cNvPr id="6" name="Нижний колонтитул 4">
            <a:extLst>
              <a:ext uri="{FF2B5EF4-FFF2-40B4-BE49-F238E27FC236}">
                <a16:creationId xmlns:a16="http://schemas.microsoft.com/office/drawing/2014/main" id="{7EE90011-6654-1D1A-57F6-B1A0080C80E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27867335-FB59-1483-F135-ED489DA0B497}"/>
              </a:ext>
            </a:extLst>
          </p:cNvPr>
          <p:cNvSpPr>
            <a:spLocks noGrp="1"/>
          </p:cNvSpPr>
          <p:nvPr>
            <p:ph type="sldNum" sz="quarter" idx="12"/>
          </p:nvPr>
        </p:nvSpPr>
        <p:spPr/>
        <p:txBody>
          <a:bodyPr/>
          <a:lstStyle>
            <a:lvl1pPr>
              <a:defRPr/>
            </a:lvl1pPr>
          </a:lstStyle>
          <a:p>
            <a:pPr>
              <a:defRPr/>
            </a:pPr>
            <a:fld id="{A08439EB-6158-4F04-ADCD-D8DB5ADF5804}" type="slidenum">
              <a:rPr lang="ru-RU" altLang="ru-RU"/>
              <a:pPr>
                <a:defRPr/>
              </a:pPr>
              <a:t>‹#›</a:t>
            </a:fld>
            <a:endParaRPr lang="ru-RU" altLang="ru-RU"/>
          </a:p>
        </p:txBody>
      </p:sp>
    </p:spTree>
    <p:extLst>
      <p:ext uri="{BB962C8B-B14F-4D97-AF65-F5344CB8AC3E}">
        <p14:creationId xmlns:p14="http://schemas.microsoft.com/office/powerpoint/2010/main" val="22430248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4CF85C49-5CCB-BADD-3429-C0E083B5A9A9}"/>
              </a:ext>
            </a:extLst>
          </p:cNvPr>
          <p:cNvSpPr>
            <a:spLocks noGrp="1"/>
          </p:cNvSpPr>
          <p:nvPr>
            <p:ph type="dt" sz="half" idx="10"/>
          </p:nvPr>
        </p:nvSpPr>
        <p:spPr/>
        <p:txBody>
          <a:bodyPr/>
          <a:lstStyle>
            <a:lvl1pPr>
              <a:defRPr/>
            </a:lvl1pPr>
          </a:lstStyle>
          <a:p>
            <a:pPr>
              <a:defRPr/>
            </a:pPr>
            <a:fld id="{9BBA9432-51CA-46F6-A2AF-25FA6D1CDC8F}" type="datetime1">
              <a:rPr lang="ru-RU"/>
              <a:pPr>
                <a:defRPr/>
              </a:pPr>
              <a:t>04.09.2023</a:t>
            </a:fld>
            <a:endParaRPr lang="ru-RU"/>
          </a:p>
        </p:txBody>
      </p:sp>
      <p:sp>
        <p:nvSpPr>
          <p:cNvPr id="6" name="Нижний колонтитул 4">
            <a:extLst>
              <a:ext uri="{FF2B5EF4-FFF2-40B4-BE49-F238E27FC236}">
                <a16:creationId xmlns:a16="http://schemas.microsoft.com/office/drawing/2014/main" id="{9A10324A-D473-57F2-E6A4-A162A314E0B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A3C13960-FED9-FB6C-E63C-F0A67C9A04DA}"/>
              </a:ext>
            </a:extLst>
          </p:cNvPr>
          <p:cNvSpPr>
            <a:spLocks noGrp="1"/>
          </p:cNvSpPr>
          <p:nvPr>
            <p:ph type="sldNum" sz="quarter" idx="12"/>
          </p:nvPr>
        </p:nvSpPr>
        <p:spPr/>
        <p:txBody>
          <a:bodyPr/>
          <a:lstStyle>
            <a:lvl1pPr>
              <a:defRPr/>
            </a:lvl1pPr>
          </a:lstStyle>
          <a:p>
            <a:pPr>
              <a:defRPr/>
            </a:pPr>
            <a:fld id="{38D5AFA3-B7BF-4EE3-88C3-042ABD461663}" type="slidenum">
              <a:rPr lang="ru-RU" altLang="ru-RU"/>
              <a:pPr>
                <a:defRPr/>
              </a:pPr>
              <a:t>‹#›</a:t>
            </a:fld>
            <a:endParaRPr lang="ru-RU" altLang="ru-RU"/>
          </a:p>
        </p:txBody>
      </p:sp>
    </p:spTree>
    <p:extLst>
      <p:ext uri="{BB962C8B-B14F-4D97-AF65-F5344CB8AC3E}">
        <p14:creationId xmlns:p14="http://schemas.microsoft.com/office/powerpoint/2010/main" val="10972890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358661D-A47A-2F92-BD46-3577405FBE9E}"/>
              </a:ext>
            </a:extLst>
          </p:cNvPr>
          <p:cNvSpPr>
            <a:spLocks noGrp="1"/>
          </p:cNvSpPr>
          <p:nvPr>
            <p:ph type="dt" sz="half" idx="10"/>
          </p:nvPr>
        </p:nvSpPr>
        <p:spPr/>
        <p:txBody>
          <a:bodyPr/>
          <a:lstStyle>
            <a:lvl1pPr>
              <a:defRPr/>
            </a:lvl1pPr>
          </a:lstStyle>
          <a:p>
            <a:pPr>
              <a:defRPr/>
            </a:pPr>
            <a:fld id="{2316A074-B6C9-40F1-9034-23DFDAB59884}"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765DE6AF-CBCD-A7A6-56B8-7F038A3BA15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5300702-2680-1E6B-D142-006848F98272}"/>
              </a:ext>
            </a:extLst>
          </p:cNvPr>
          <p:cNvSpPr>
            <a:spLocks noGrp="1"/>
          </p:cNvSpPr>
          <p:nvPr>
            <p:ph type="sldNum" sz="quarter" idx="12"/>
          </p:nvPr>
        </p:nvSpPr>
        <p:spPr/>
        <p:txBody>
          <a:bodyPr/>
          <a:lstStyle>
            <a:lvl1pPr>
              <a:defRPr/>
            </a:lvl1pPr>
          </a:lstStyle>
          <a:p>
            <a:pPr>
              <a:defRPr/>
            </a:pPr>
            <a:fld id="{F5DFC2E9-CBA2-4B42-8077-8403FD733777}" type="slidenum">
              <a:rPr lang="ru-RU" altLang="ru-RU"/>
              <a:pPr>
                <a:defRPr/>
              </a:pPr>
              <a:t>‹#›</a:t>
            </a:fld>
            <a:endParaRPr lang="ru-RU" altLang="ru-RU"/>
          </a:p>
        </p:txBody>
      </p:sp>
    </p:spTree>
    <p:extLst>
      <p:ext uri="{BB962C8B-B14F-4D97-AF65-F5344CB8AC3E}">
        <p14:creationId xmlns:p14="http://schemas.microsoft.com/office/powerpoint/2010/main" val="4267910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26CF528-D857-9F19-367F-6F873408CCBD}"/>
              </a:ext>
            </a:extLst>
          </p:cNvPr>
          <p:cNvSpPr>
            <a:spLocks noGrp="1"/>
          </p:cNvSpPr>
          <p:nvPr>
            <p:ph type="dt" sz="half" idx="10"/>
          </p:nvPr>
        </p:nvSpPr>
        <p:spPr/>
        <p:txBody>
          <a:bodyPr/>
          <a:lstStyle>
            <a:lvl1pPr>
              <a:defRPr/>
            </a:lvl1pPr>
          </a:lstStyle>
          <a:p>
            <a:pPr>
              <a:defRPr/>
            </a:pPr>
            <a:fld id="{B9CF6DC5-6B28-4B3B-87E3-40F8857E8CE5}"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D37C863C-5CE7-1979-BD5B-27ADC6632D7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8F46C49-9FAC-7071-F702-8C15FF9C593A}"/>
              </a:ext>
            </a:extLst>
          </p:cNvPr>
          <p:cNvSpPr>
            <a:spLocks noGrp="1"/>
          </p:cNvSpPr>
          <p:nvPr>
            <p:ph type="sldNum" sz="quarter" idx="12"/>
          </p:nvPr>
        </p:nvSpPr>
        <p:spPr/>
        <p:txBody>
          <a:bodyPr/>
          <a:lstStyle>
            <a:lvl1pPr>
              <a:defRPr/>
            </a:lvl1pPr>
          </a:lstStyle>
          <a:p>
            <a:pPr>
              <a:defRPr/>
            </a:pPr>
            <a:fld id="{EDD490CD-7048-4F7A-B57A-958A0285F0CD}" type="slidenum">
              <a:rPr lang="ru-RU" altLang="ru-RU"/>
              <a:pPr>
                <a:defRPr/>
              </a:pPr>
              <a:t>‹#›</a:t>
            </a:fld>
            <a:endParaRPr lang="ru-RU" altLang="ru-RU"/>
          </a:p>
        </p:txBody>
      </p:sp>
    </p:spTree>
    <p:extLst>
      <p:ext uri="{BB962C8B-B14F-4D97-AF65-F5344CB8AC3E}">
        <p14:creationId xmlns:p14="http://schemas.microsoft.com/office/powerpoint/2010/main" val="14506418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4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DCD1F61B-AF8C-1858-6CF3-8A4C56188615}"/>
              </a:ext>
            </a:extLst>
          </p:cNvPr>
          <p:cNvSpPr>
            <a:spLocks noGrp="1" noChangeArrowheads="1"/>
          </p:cNvSpPr>
          <p:nvPr>
            <p:ph type="dt" sz="half" idx="10"/>
          </p:nvPr>
        </p:nvSpPr>
        <p:spPr>
          <a:xfrm>
            <a:off x="457200" y="6245225"/>
            <a:ext cx="2133600" cy="476250"/>
          </a:xfrm>
        </p:spPr>
        <p:txBody>
          <a:bodyPr/>
          <a:lstStyle>
            <a:lvl1pPr>
              <a:defRPr>
                <a:latin typeface="Arial" pitchFamily="34" charset="0"/>
              </a:defRPr>
            </a:lvl1pPr>
          </a:lstStyle>
          <a:p>
            <a:pPr>
              <a:defRPr/>
            </a:pPr>
            <a:endParaRPr lang="ru-RU"/>
          </a:p>
        </p:txBody>
      </p:sp>
      <p:sp>
        <p:nvSpPr>
          <p:cNvPr id="4" name="Rectangle 5">
            <a:extLst>
              <a:ext uri="{FF2B5EF4-FFF2-40B4-BE49-F238E27FC236}">
                <a16:creationId xmlns:a16="http://schemas.microsoft.com/office/drawing/2014/main" id="{B592E8CA-F932-1544-33C0-6D3672F3DB47}"/>
              </a:ext>
            </a:extLst>
          </p:cNvPr>
          <p:cNvSpPr>
            <a:spLocks noGrp="1" noChangeArrowheads="1"/>
          </p:cNvSpPr>
          <p:nvPr>
            <p:ph type="ftr" sz="quarter" idx="11"/>
          </p:nvPr>
        </p:nvSpPr>
        <p:spPr/>
        <p:txBody>
          <a:bodyPr/>
          <a:lstStyle>
            <a:lvl1pPr>
              <a:defRPr/>
            </a:lvl1pPr>
          </a:lstStyle>
          <a:p>
            <a:pPr>
              <a:defRPr/>
            </a:pPr>
            <a:endParaRPr lang="ru-RU"/>
          </a:p>
        </p:txBody>
      </p:sp>
      <p:sp>
        <p:nvSpPr>
          <p:cNvPr id="5" name="Slide Number Placeholder 6">
            <a:extLst>
              <a:ext uri="{FF2B5EF4-FFF2-40B4-BE49-F238E27FC236}">
                <a16:creationId xmlns:a16="http://schemas.microsoft.com/office/drawing/2014/main" id="{C3C6A540-65C0-7D2B-B0C0-5E288307E1CE}"/>
              </a:ext>
            </a:extLst>
          </p:cNvPr>
          <p:cNvSpPr>
            <a:spLocks noGrp="1" noChangeArrowheads="1"/>
          </p:cNvSpPr>
          <p:nvPr>
            <p:ph type="sldNum" sz="quarter" idx="12"/>
          </p:nvPr>
        </p:nvSpPr>
        <p:spPr>
          <a:xfrm>
            <a:off x="6553200" y="6245225"/>
            <a:ext cx="2133600" cy="476250"/>
          </a:xfrm>
        </p:spPr>
        <p:txBody>
          <a:bodyPr/>
          <a:lstStyle>
            <a:lvl1pPr>
              <a:defRPr smtClean="0">
                <a:latin typeface="Arial" panose="020B0604020202020204" pitchFamily="34" charset="0"/>
              </a:defRPr>
            </a:lvl1pPr>
          </a:lstStyle>
          <a:p>
            <a:pPr>
              <a:defRPr/>
            </a:pPr>
            <a:fld id="{4579FF4D-03CE-44D8-B8DC-A2927531DCE5}" type="slidenum">
              <a:rPr lang="ru-RU" altLang="en-US"/>
              <a:pPr>
                <a:defRPr/>
              </a:pPr>
              <a:t>‹#›</a:t>
            </a:fld>
            <a:endParaRPr lang="ru-RU" altLang="en-US"/>
          </a:p>
        </p:txBody>
      </p:sp>
    </p:spTree>
    <p:extLst>
      <p:ext uri="{BB962C8B-B14F-4D97-AF65-F5344CB8AC3E}">
        <p14:creationId xmlns:p14="http://schemas.microsoft.com/office/powerpoint/2010/main" val="15584343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64291" tIns="32145" rIns="64291" bIns="32145">
            <a:noAutofit/>
          </a:bodyPr>
          <a:lstStyle/>
          <a:p>
            <a:pPr lvl="0"/>
            <a:endParaRPr noProof="0"/>
          </a:p>
        </p:txBody>
      </p:sp>
      <p:sp>
        <p:nvSpPr>
          <p:cNvPr id="21" name="Shape 21"/>
          <p:cNvSpPr>
            <a:spLocks noGrp="1"/>
          </p:cNvSpPr>
          <p:nvPr>
            <p:ph type="title"/>
          </p:nvPr>
        </p:nvSpPr>
        <p:spPr>
          <a:xfrm>
            <a:off x="892969" y="4723805"/>
            <a:ext cx="7358063" cy="1000125"/>
          </a:xfrm>
          <a:prstGeom prst="rect">
            <a:avLst/>
          </a:prstGeom>
        </p:spPr>
        <p:txBody>
          <a:bodyPr anchor="b"/>
          <a:lstStyle/>
          <a:p>
            <a:r>
              <a:t>Текст заголовка</a:t>
            </a:r>
          </a:p>
        </p:txBody>
      </p:sp>
      <p:sp>
        <p:nvSpPr>
          <p:cNvPr id="22" name="Shape 22"/>
          <p:cNvSpPr>
            <a:spLocks noGrp="1"/>
          </p:cNvSpPr>
          <p:nvPr>
            <p:ph type="body" sz="quarter" idx="1"/>
          </p:nvPr>
        </p:nvSpPr>
        <p:spPr>
          <a:xfrm>
            <a:off x="892969" y="5759649"/>
            <a:ext cx="7358063" cy="794742"/>
          </a:xfrm>
          <a:prstGeom prst="rect">
            <a:avLst/>
          </a:prstGeom>
        </p:spPr>
        <p:txBody>
          <a:bodyPr/>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 name="Shape 23">
            <a:extLst>
              <a:ext uri="{FF2B5EF4-FFF2-40B4-BE49-F238E27FC236}">
                <a16:creationId xmlns:a16="http://schemas.microsoft.com/office/drawing/2014/main" id="{F76C3265-EAA3-57E0-5052-0314C20266B1}"/>
              </a:ext>
            </a:extLst>
          </p:cNvPr>
          <p:cNvSpPr>
            <a:spLocks noGrp="1"/>
          </p:cNvSpPr>
          <p:nvPr>
            <p:ph type="sldNum" sz="quarter" idx="14"/>
          </p:nvPr>
        </p:nvSpPr>
        <p:spPr>
          <a:xfrm>
            <a:off x="4438650" y="6500813"/>
            <a:ext cx="258763" cy="268287"/>
          </a:xfrm>
        </p:spPr>
        <p:txBody>
          <a:bodyPr/>
          <a:lstStyle>
            <a:lvl1pPr>
              <a:defRPr smtClean="0"/>
            </a:lvl1pPr>
          </a:lstStyle>
          <a:p>
            <a:pPr>
              <a:defRPr/>
            </a:pPr>
            <a:fld id="{E2AF2F92-6389-4A04-9864-DF64CFCCB5C2}" type="slidenum">
              <a:rPr lang="en-US" altLang="en-US"/>
              <a:pPr>
                <a:defRPr/>
              </a:pPr>
              <a:t>‹#›</a:t>
            </a:fld>
            <a:endParaRPr lang="en-US" altLang="en-US"/>
          </a:p>
        </p:txBody>
      </p:sp>
    </p:spTree>
    <p:extLst>
      <p:ext uri="{BB962C8B-B14F-4D97-AF65-F5344CB8AC3E}">
        <p14:creationId xmlns:p14="http://schemas.microsoft.com/office/powerpoint/2010/main" val="29746265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243AE8-D761-4AA0-8243-9A59ADF29DD1}" type="slidenum">
              <a:rPr lang="en-US"/>
              <a:pPr>
                <a:defRPr/>
              </a:pPr>
              <a:t>‹#›</a:t>
            </a:fld>
            <a:endParaRPr lang="en-US"/>
          </a:p>
        </p:txBody>
      </p:sp>
    </p:spTree>
    <p:extLst>
      <p:ext uri="{BB962C8B-B14F-4D97-AF65-F5344CB8AC3E}">
        <p14:creationId xmlns:p14="http://schemas.microsoft.com/office/powerpoint/2010/main" val="183982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E18B01-081B-4582-AC12-37C0096DB51A}"/>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560E952F-6BDE-48BA-BEB2-787E40BBA920}"/>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DC256A72-D09D-4D55-ACAC-72E3A14B59E4}"/>
              </a:ext>
            </a:extLst>
          </p:cNvPr>
          <p:cNvSpPr>
            <a:spLocks noGrp="1" noChangeArrowheads="1"/>
          </p:cNvSpPr>
          <p:nvPr>
            <p:ph type="sldNum" sz="quarter" idx="12"/>
          </p:nvPr>
        </p:nvSpPr>
        <p:spPr/>
        <p:txBody>
          <a:bodyPr/>
          <a:lstStyle>
            <a:lvl1pPr>
              <a:defRPr kumimoji="0">
                <a:effectLst/>
              </a:defRPr>
            </a:lvl1pPr>
          </a:lstStyle>
          <a:p>
            <a:fld id="{711E3FA0-5D97-4581-9958-D558E76B42AA}" type="slidenum">
              <a:rPr lang="en-US" altLang="en-US"/>
              <a:pPr/>
              <a:t>‹#›</a:t>
            </a:fld>
            <a:endParaRPr lang="en-US" altLang="en-US"/>
          </a:p>
        </p:txBody>
      </p:sp>
    </p:spTree>
    <p:extLst>
      <p:ext uri="{BB962C8B-B14F-4D97-AF65-F5344CB8AC3E}">
        <p14:creationId xmlns:p14="http://schemas.microsoft.com/office/powerpoint/2010/main" val="2583402820"/>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941042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4652834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2385634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41354342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361415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74653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41997832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4413556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0173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822396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FE9AEA-D195-4DDE-A571-F99C5E6AF0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49955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456806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289072469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2DF2699-DB8F-4B42-8802-1EAA02A8C12C}"/>
              </a:ext>
            </a:extLst>
          </p:cNvPr>
          <p:cNvSpPr>
            <a:spLocks noGrp="1" noChangeArrowheads="1"/>
          </p:cNvSpPr>
          <p:nvPr>
            <p:ph type="dt" sz="half" idx="10"/>
          </p:nvPr>
        </p:nvSpPr>
        <p:spPr/>
        <p:txBody>
          <a:bodyPr/>
          <a:lstStyle>
            <a:lvl1pPr>
              <a:defRPr kumimoji="0">
                <a:effectLst/>
              </a:defRPr>
            </a:lvl1pPr>
          </a:lstStyle>
          <a:p>
            <a:pPr>
              <a:defRPr/>
            </a:pPr>
            <a:endParaRPr lang="en-US"/>
          </a:p>
        </p:txBody>
      </p:sp>
      <p:sp>
        <p:nvSpPr>
          <p:cNvPr id="5" name="Rectangle 5">
            <a:extLst>
              <a:ext uri="{FF2B5EF4-FFF2-40B4-BE49-F238E27FC236}">
                <a16:creationId xmlns:a16="http://schemas.microsoft.com/office/drawing/2014/main" id="{F33DDECC-D9D7-44FB-A685-97B1A990C8DE}"/>
              </a:ext>
            </a:extLst>
          </p:cNvPr>
          <p:cNvSpPr>
            <a:spLocks noGrp="1" noChangeArrowheads="1"/>
          </p:cNvSpPr>
          <p:nvPr>
            <p:ph type="ftr" sz="quarter" idx="11"/>
          </p:nvPr>
        </p:nvSpPr>
        <p:spPr/>
        <p:txBody>
          <a:bodyPr/>
          <a:lstStyle>
            <a:lvl1pPr>
              <a:defRPr kumimoji="0">
                <a:effectLst/>
              </a:defRPr>
            </a:lvl1pPr>
          </a:lstStyle>
          <a:p>
            <a:pPr>
              <a:defRPr/>
            </a:pPr>
            <a:endParaRPr lang="en-US"/>
          </a:p>
        </p:txBody>
      </p:sp>
      <p:sp>
        <p:nvSpPr>
          <p:cNvPr id="6" name="Rectangle 6">
            <a:extLst>
              <a:ext uri="{FF2B5EF4-FFF2-40B4-BE49-F238E27FC236}">
                <a16:creationId xmlns:a16="http://schemas.microsoft.com/office/drawing/2014/main" id="{262110A8-023D-415D-80EF-B3A79C97B144}"/>
              </a:ext>
            </a:extLst>
          </p:cNvPr>
          <p:cNvSpPr>
            <a:spLocks noGrp="1" noChangeArrowheads="1"/>
          </p:cNvSpPr>
          <p:nvPr>
            <p:ph type="sldNum" sz="quarter" idx="12"/>
          </p:nvPr>
        </p:nvSpPr>
        <p:spPr/>
        <p:txBody>
          <a:bodyPr/>
          <a:lstStyle>
            <a:lvl1pPr>
              <a:defRPr kumimoji="0">
                <a:effectLst/>
              </a:defRPr>
            </a:lvl1pPr>
          </a:lstStyle>
          <a:p>
            <a:fld id="{34AFF62A-90F6-46A9-BA0B-06AE18DAB2F8}" type="slidenum">
              <a:rPr lang="en-US" altLang="en-US"/>
              <a:pPr/>
              <a:t>‹#›</a:t>
            </a:fld>
            <a:endParaRPr lang="en-US" altLang="en-US"/>
          </a:p>
        </p:txBody>
      </p:sp>
    </p:spTree>
    <p:extLst>
      <p:ext uri="{BB962C8B-B14F-4D97-AF65-F5344CB8AC3E}">
        <p14:creationId xmlns:p14="http://schemas.microsoft.com/office/powerpoint/2010/main" val="369482249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B7C922-C337-45B1-A64D-420E1441125E}"/>
              </a:ext>
            </a:extLst>
          </p:cNvPr>
          <p:cNvSpPr>
            <a:spLocks noGrp="1" noChangeArrowheads="1"/>
          </p:cNvSpPr>
          <p:nvPr>
            <p:ph type="dt" sz="half" idx="10"/>
          </p:nvPr>
        </p:nvSpPr>
        <p:spPr/>
        <p:txBody>
          <a:bodyPr/>
          <a:lstStyle>
            <a:lvl1pPr>
              <a:defRPr kumimoji="0">
                <a:effectLst/>
              </a:defRPr>
            </a:lvl1pPr>
          </a:lstStyle>
          <a:p>
            <a:pPr>
              <a:defRPr/>
            </a:pPr>
            <a:endParaRPr lang="en-US"/>
          </a:p>
        </p:txBody>
      </p:sp>
      <p:sp>
        <p:nvSpPr>
          <p:cNvPr id="5" name="Rectangle 5">
            <a:extLst>
              <a:ext uri="{FF2B5EF4-FFF2-40B4-BE49-F238E27FC236}">
                <a16:creationId xmlns:a16="http://schemas.microsoft.com/office/drawing/2014/main" id="{4EF5525B-DC35-4FAA-A4BA-784CDBF62B76}"/>
              </a:ext>
            </a:extLst>
          </p:cNvPr>
          <p:cNvSpPr>
            <a:spLocks noGrp="1" noChangeArrowheads="1"/>
          </p:cNvSpPr>
          <p:nvPr>
            <p:ph type="ftr" sz="quarter" idx="11"/>
          </p:nvPr>
        </p:nvSpPr>
        <p:spPr/>
        <p:txBody>
          <a:bodyPr/>
          <a:lstStyle>
            <a:lvl1pPr>
              <a:defRPr kumimoji="0">
                <a:effectLst/>
              </a:defRPr>
            </a:lvl1pPr>
          </a:lstStyle>
          <a:p>
            <a:pPr>
              <a:defRPr/>
            </a:pPr>
            <a:endParaRPr lang="en-US"/>
          </a:p>
        </p:txBody>
      </p:sp>
      <p:sp>
        <p:nvSpPr>
          <p:cNvPr id="6" name="Rectangle 6">
            <a:extLst>
              <a:ext uri="{FF2B5EF4-FFF2-40B4-BE49-F238E27FC236}">
                <a16:creationId xmlns:a16="http://schemas.microsoft.com/office/drawing/2014/main" id="{B023EED6-0A42-4D80-A6D9-A182DB3F0B61}"/>
              </a:ext>
            </a:extLst>
          </p:cNvPr>
          <p:cNvSpPr>
            <a:spLocks noGrp="1" noChangeArrowheads="1"/>
          </p:cNvSpPr>
          <p:nvPr>
            <p:ph type="sldNum" sz="quarter" idx="12"/>
          </p:nvPr>
        </p:nvSpPr>
        <p:spPr/>
        <p:txBody>
          <a:bodyPr/>
          <a:lstStyle>
            <a:lvl1pPr>
              <a:defRPr kumimoji="0">
                <a:effectLst/>
              </a:defRPr>
            </a:lvl1pPr>
          </a:lstStyle>
          <a:p>
            <a:fld id="{9EF4CBE7-D75E-44E2-89BD-C9187886E706}" type="slidenum">
              <a:rPr lang="en-US" altLang="en-US"/>
              <a:pPr/>
              <a:t>‹#›</a:t>
            </a:fld>
            <a:endParaRPr lang="en-US" altLang="en-US"/>
          </a:p>
        </p:txBody>
      </p:sp>
    </p:spTree>
    <p:extLst>
      <p:ext uri="{BB962C8B-B14F-4D97-AF65-F5344CB8AC3E}">
        <p14:creationId xmlns:p14="http://schemas.microsoft.com/office/powerpoint/2010/main" val="424039708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8F897FC-A874-4710-8D40-C59E0027A388}"/>
              </a:ext>
            </a:extLst>
          </p:cNvPr>
          <p:cNvSpPr>
            <a:spLocks noGrp="1" noChangeArrowheads="1"/>
          </p:cNvSpPr>
          <p:nvPr>
            <p:ph type="dt" sz="half" idx="10"/>
          </p:nvPr>
        </p:nvSpPr>
        <p:spPr/>
        <p:txBody>
          <a:bodyPr/>
          <a:lstStyle>
            <a:lvl1pPr>
              <a:defRPr kumimoji="0">
                <a:effectLst/>
              </a:defRPr>
            </a:lvl1pPr>
          </a:lstStyle>
          <a:p>
            <a:pPr>
              <a:defRPr/>
            </a:pPr>
            <a:endParaRPr lang="en-US"/>
          </a:p>
        </p:txBody>
      </p:sp>
      <p:sp>
        <p:nvSpPr>
          <p:cNvPr id="6" name="Footer Placeholder 5">
            <a:extLst>
              <a:ext uri="{FF2B5EF4-FFF2-40B4-BE49-F238E27FC236}">
                <a16:creationId xmlns:a16="http://schemas.microsoft.com/office/drawing/2014/main" id="{4EDE7BBE-872B-448C-9CDA-836C6D6534D5}"/>
              </a:ext>
            </a:extLst>
          </p:cNvPr>
          <p:cNvSpPr>
            <a:spLocks noGrp="1" noChangeArrowheads="1"/>
          </p:cNvSpPr>
          <p:nvPr>
            <p:ph type="ftr" sz="quarter" idx="11"/>
          </p:nvPr>
        </p:nvSpPr>
        <p:spPr/>
        <p:txBody>
          <a:bodyPr/>
          <a:lstStyle>
            <a:lvl1pPr>
              <a:defRPr kumimoji="0">
                <a:effectLst/>
              </a:defRPr>
            </a:lvl1pPr>
          </a:lstStyle>
          <a:p>
            <a:pPr>
              <a:defRPr/>
            </a:pPr>
            <a:endParaRPr lang="en-US"/>
          </a:p>
        </p:txBody>
      </p:sp>
      <p:sp>
        <p:nvSpPr>
          <p:cNvPr id="7" name="Slide Number Placeholder 6">
            <a:extLst>
              <a:ext uri="{FF2B5EF4-FFF2-40B4-BE49-F238E27FC236}">
                <a16:creationId xmlns:a16="http://schemas.microsoft.com/office/drawing/2014/main" id="{6D9F5FED-E03D-4F9F-86E1-C60CD2422BF2}"/>
              </a:ext>
            </a:extLst>
          </p:cNvPr>
          <p:cNvSpPr>
            <a:spLocks noGrp="1" noChangeArrowheads="1"/>
          </p:cNvSpPr>
          <p:nvPr>
            <p:ph type="sldNum" sz="quarter" idx="12"/>
          </p:nvPr>
        </p:nvSpPr>
        <p:spPr/>
        <p:txBody>
          <a:bodyPr/>
          <a:lstStyle>
            <a:lvl1pPr>
              <a:defRPr kumimoji="0">
                <a:effectLst/>
              </a:defRPr>
            </a:lvl1pPr>
          </a:lstStyle>
          <a:p>
            <a:fld id="{5B24A4DE-51F6-4505-B337-E4DE8D61DC9E}" type="slidenum">
              <a:rPr lang="en-US" altLang="en-US"/>
              <a:pPr/>
              <a:t>‹#›</a:t>
            </a:fld>
            <a:endParaRPr lang="en-US" altLang="en-US"/>
          </a:p>
        </p:txBody>
      </p:sp>
    </p:spTree>
    <p:extLst>
      <p:ext uri="{BB962C8B-B14F-4D97-AF65-F5344CB8AC3E}">
        <p14:creationId xmlns:p14="http://schemas.microsoft.com/office/powerpoint/2010/main" val="347285832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800000"/>
                </a:solidFill>
              </a:defRPr>
            </a:lvl1pPr>
          </a:lstStyle>
          <a:p>
            <a:r>
              <a:rPr lang="en-US" dirty="0"/>
              <a:t>Click to edit Master title style</a:t>
            </a:r>
          </a:p>
        </p:txBody>
      </p:sp>
      <p:sp>
        <p:nvSpPr>
          <p:cNvPr id="5" name="Rectangle 6">
            <a:extLst>
              <a:ext uri="{FF2B5EF4-FFF2-40B4-BE49-F238E27FC236}">
                <a16:creationId xmlns:a16="http://schemas.microsoft.com/office/drawing/2014/main" id="{CAFB1148-1C9F-48A6-89DE-8CAFB5091FB7}"/>
              </a:ext>
            </a:extLst>
          </p:cNvPr>
          <p:cNvSpPr>
            <a:spLocks noGrp="1" noChangeArrowheads="1"/>
          </p:cNvSpPr>
          <p:nvPr>
            <p:ph type="sldNum" sz="quarter" idx="12"/>
          </p:nvPr>
        </p:nvSpPr>
        <p:spPr/>
        <p:txBody>
          <a:bodyPr/>
          <a:lstStyle>
            <a:lvl1pPr>
              <a:defRPr kumimoji="0">
                <a:effectLst/>
              </a:defRPr>
            </a:lvl1pPr>
          </a:lstStyle>
          <a:p>
            <a:fld id="{A01B5F55-B127-4537-82C6-A94EF108979F}" type="slidenum">
              <a:rPr lang="en-US" altLang="en-US"/>
              <a:pPr/>
              <a:t>‹#›</a:t>
            </a:fld>
            <a:endParaRPr lang="en-US" altLang="en-US"/>
          </a:p>
        </p:txBody>
      </p:sp>
    </p:spTree>
    <p:extLst>
      <p:ext uri="{BB962C8B-B14F-4D97-AF65-F5344CB8AC3E}">
        <p14:creationId xmlns:p14="http://schemas.microsoft.com/office/powerpoint/2010/main" val="124359596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D04CF69-5878-418F-9256-C7E9CCBF1FB9}"/>
              </a:ext>
            </a:extLst>
          </p:cNvPr>
          <p:cNvSpPr>
            <a:spLocks noGrp="1" noChangeArrowheads="1"/>
          </p:cNvSpPr>
          <p:nvPr>
            <p:ph type="sldNum" sz="quarter" idx="12"/>
          </p:nvPr>
        </p:nvSpPr>
        <p:spPr/>
        <p:txBody>
          <a:bodyPr/>
          <a:lstStyle>
            <a:lvl1pPr>
              <a:defRPr kumimoji="0">
                <a:effectLst/>
              </a:defRPr>
            </a:lvl1pPr>
          </a:lstStyle>
          <a:p>
            <a:fld id="{58EBAF10-F6EF-4570-8256-3843F1B2D22C}" type="slidenum">
              <a:rPr lang="en-US" altLang="en-US"/>
              <a:pPr/>
              <a:t>‹#›</a:t>
            </a:fld>
            <a:endParaRPr lang="en-US" altLang="en-US"/>
          </a:p>
        </p:txBody>
      </p:sp>
    </p:spTree>
    <p:extLst>
      <p:ext uri="{BB962C8B-B14F-4D97-AF65-F5344CB8AC3E}">
        <p14:creationId xmlns:p14="http://schemas.microsoft.com/office/powerpoint/2010/main" val="357042476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7C8E2DA-2D78-430A-983C-7FF76F08EC2C}" type="slidenum">
              <a:rPr lang="en-US" altLang="en-US" b="1" smtClean="0"/>
              <a:pPr/>
              <a:t>‹#›</a:t>
            </a:fld>
            <a:endParaRPr lang="en-US" altLang="en-US" b="1"/>
          </a:p>
        </p:txBody>
      </p:sp>
      <p:sp>
        <p:nvSpPr>
          <p:cNvPr id="4" name="Date Placeholder 3"/>
          <p:cNvSpPr>
            <a:spLocks noGrp="1"/>
          </p:cNvSpPr>
          <p:nvPr>
            <p:ph type="dt" sz="half" idx="11"/>
          </p:nvPr>
        </p:nvSpPr>
        <p:spPr/>
        <p:txBody>
          <a:bodyPr/>
          <a:lstStyle/>
          <a:p>
            <a:pPr>
              <a:defRPr/>
            </a:pPr>
            <a:endParaRPr lang="en-US" dirty="0"/>
          </a:p>
        </p:txBody>
      </p:sp>
      <p:sp>
        <p:nvSpPr>
          <p:cNvPr id="5" name="Footer Placeholder 4"/>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379715592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E18B01-081B-4582-AC12-37C0096DB51A}"/>
              </a:ext>
            </a:extLst>
          </p:cNvPr>
          <p:cNvSpPr>
            <a:spLocks noGrp="1" noChangeArrowheads="1"/>
          </p:cNvSpPr>
          <p:nvPr>
            <p:ph type="dt" sz="half" idx="10"/>
          </p:nvPr>
        </p:nvSpPr>
        <p:spPr/>
        <p:txBody>
          <a:bodyPr/>
          <a:lstStyle>
            <a:lvl1pPr>
              <a:defRPr kumimoji="0">
                <a:effectLst/>
              </a:defRPr>
            </a:lvl1pPr>
          </a:lstStyle>
          <a:p>
            <a:pPr>
              <a:defRPr/>
            </a:pPr>
            <a:endParaRPr lang="en-US"/>
          </a:p>
        </p:txBody>
      </p:sp>
      <p:sp>
        <p:nvSpPr>
          <p:cNvPr id="5" name="Rectangle 5">
            <a:extLst>
              <a:ext uri="{FF2B5EF4-FFF2-40B4-BE49-F238E27FC236}">
                <a16:creationId xmlns:a16="http://schemas.microsoft.com/office/drawing/2014/main" id="{560E952F-6BDE-48BA-BEB2-787E40BBA920}"/>
              </a:ext>
            </a:extLst>
          </p:cNvPr>
          <p:cNvSpPr>
            <a:spLocks noGrp="1" noChangeArrowheads="1"/>
          </p:cNvSpPr>
          <p:nvPr>
            <p:ph type="ftr" sz="quarter" idx="11"/>
          </p:nvPr>
        </p:nvSpPr>
        <p:spPr/>
        <p:txBody>
          <a:bodyPr/>
          <a:lstStyle>
            <a:lvl1pPr>
              <a:defRPr kumimoji="0">
                <a:effectLst/>
              </a:defRPr>
            </a:lvl1pPr>
          </a:lstStyle>
          <a:p>
            <a:pPr>
              <a:defRPr/>
            </a:pPr>
            <a:endParaRPr lang="en-US"/>
          </a:p>
        </p:txBody>
      </p:sp>
      <p:sp>
        <p:nvSpPr>
          <p:cNvPr id="6" name="Rectangle 6">
            <a:extLst>
              <a:ext uri="{FF2B5EF4-FFF2-40B4-BE49-F238E27FC236}">
                <a16:creationId xmlns:a16="http://schemas.microsoft.com/office/drawing/2014/main" id="{DC256A72-D09D-4D55-ACAC-72E3A14B59E4}"/>
              </a:ext>
            </a:extLst>
          </p:cNvPr>
          <p:cNvSpPr>
            <a:spLocks noGrp="1" noChangeArrowheads="1"/>
          </p:cNvSpPr>
          <p:nvPr>
            <p:ph type="sldNum" sz="quarter" idx="12"/>
          </p:nvPr>
        </p:nvSpPr>
        <p:spPr/>
        <p:txBody>
          <a:bodyPr/>
          <a:lstStyle>
            <a:lvl1pPr>
              <a:defRPr kumimoji="0">
                <a:effectLst/>
              </a:defRPr>
            </a:lvl1pPr>
          </a:lstStyle>
          <a:p>
            <a:fld id="{711E3FA0-5D97-4581-9958-D558E76B42AA}" type="slidenum">
              <a:rPr lang="en-US" altLang="en-US"/>
              <a:pPr/>
              <a:t>‹#›</a:t>
            </a:fld>
            <a:endParaRPr lang="en-US" altLang="en-US"/>
          </a:p>
        </p:txBody>
      </p:sp>
    </p:spTree>
    <p:extLst>
      <p:ext uri="{BB962C8B-B14F-4D97-AF65-F5344CB8AC3E}">
        <p14:creationId xmlns:p14="http://schemas.microsoft.com/office/powerpoint/2010/main" val="148293445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FFEF95-0ACD-F04C-771F-FEBE07206762}"/>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2B8C0924-C234-427A-991D-E6A22C41EA17}"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2CA44E66-AD39-072B-1BE8-3F1CA65C5158}"/>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FE3F0D0B-7B07-E7FE-C1C4-FCA55DE5D78C}"/>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79F5CEBD-9CCE-4FC2-919C-520B222CC97F}" type="slidenum">
              <a:rPr lang="en-US" altLang="en-US"/>
              <a:pPr>
                <a:defRPr/>
              </a:pPr>
              <a:t>‹#›</a:t>
            </a:fld>
            <a:endParaRPr lang="en-US" altLang="en-US"/>
          </a:p>
        </p:txBody>
      </p:sp>
    </p:spTree>
    <p:extLst>
      <p:ext uri="{BB962C8B-B14F-4D97-AF65-F5344CB8AC3E}">
        <p14:creationId xmlns:p14="http://schemas.microsoft.com/office/powerpoint/2010/main" val="21530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2C90F-B53A-422B-9B52-90988080656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204453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EEC182-2BA9-A0A6-F2A1-FBBFF77E9141}"/>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C8AF0436-1893-4C2B-8C89-D9A1FAF2A053}"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B1537FF0-1D72-02E9-3AA4-1E3FB08694F3}"/>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99C90156-2A1C-3A01-F697-6E06B15F4CF8}"/>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3EDFEB18-EE02-458A-A491-0ACF90C9222D}" type="slidenum">
              <a:rPr lang="en-US" altLang="en-US"/>
              <a:pPr>
                <a:defRPr/>
              </a:pPr>
              <a:t>‹#›</a:t>
            </a:fld>
            <a:endParaRPr lang="en-US" altLang="en-US"/>
          </a:p>
        </p:txBody>
      </p:sp>
    </p:spTree>
    <p:extLst>
      <p:ext uri="{BB962C8B-B14F-4D97-AF65-F5344CB8AC3E}">
        <p14:creationId xmlns:p14="http://schemas.microsoft.com/office/powerpoint/2010/main" val="11070530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CE57F1-CDD2-A50F-9C0C-78550D9C6B12}"/>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8F66B334-BE7A-4609-9930-0139C234C6D5}"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5B3CF8C6-32F4-5F51-0CF1-0C1D645A8FB4}"/>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8D9B4E6F-AA21-DD5E-2B6B-CC119B2D44E4}"/>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87BA25AB-BDE5-4EE4-98C1-DEE762A84A84}" type="slidenum">
              <a:rPr lang="en-US" altLang="en-US"/>
              <a:pPr>
                <a:defRPr/>
              </a:pPr>
              <a:t>‹#›</a:t>
            </a:fld>
            <a:endParaRPr lang="en-US" altLang="en-US"/>
          </a:p>
        </p:txBody>
      </p:sp>
    </p:spTree>
    <p:extLst>
      <p:ext uri="{BB962C8B-B14F-4D97-AF65-F5344CB8AC3E}">
        <p14:creationId xmlns:p14="http://schemas.microsoft.com/office/powerpoint/2010/main" val="2489930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13514-EF39-409C-6A4E-FC9D5BB03DCF}"/>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C6239CC0-A62C-4E17-9596-0299DB794581}" type="datetimeFigureOut">
              <a:rPr lang="en-US" altLang="en-US"/>
              <a:pPr>
                <a:defRPr/>
              </a:pPr>
              <a:t>9/4/2023</a:t>
            </a:fld>
            <a:endParaRPr lang="en-US" altLang="en-US"/>
          </a:p>
        </p:txBody>
      </p:sp>
      <p:sp>
        <p:nvSpPr>
          <p:cNvPr id="6" name="Footer Placeholder 5">
            <a:extLst>
              <a:ext uri="{FF2B5EF4-FFF2-40B4-BE49-F238E27FC236}">
                <a16:creationId xmlns:a16="http://schemas.microsoft.com/office/drawing/2014/main" id="{2DA3A6F3-28DA-584B-98F0-A1C020DE8B01}"/>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44EC41E3-9943-50E4-4A53-844B98125FFA}"/>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3DD76C6F-9B55-4356-BE8C-4155EA3862F3}" type="slidenum">
              <a:rPr lang="en-US" altLang="en-US"/>
              <a:pPr>
                <a:defRPr/>
              </a:pPr>
              <a:t>‹#›</a:t>
            </a:fld>
            <a:endParaRPr lang="en-US" altLang="en-US"/>
          </a:p>
        </p:txBody>
      </p:sp>
    </p:spTree>
    <p:extLst>
      <p:ext uri="{BB962C8B-B14F-4D97-AF65-F5344CB8AC3E}">
        <p14:creationId xmlns:p14="http://schemas.microsoft.com/office/powerpoint/2010/main" val="607712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71FF28-F585-0B25-3E0E-5293F5D575D7}"/>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EFE55310-3C1C-41E0-8E42-A1B24D20CF0A}" type="datetimeFigureOut">
              <a:rPr lang="en-US" altLang="en-US"/>
              <a:pPr>
                <a:defRPr/>
              </a:pPr>
              <a:t>9/4/2023</a:t>
            </a:fld>
            <a:endParaRPr lang="en-US" altLang="en-US"/>
          </a:p>
        </p:txBody>
      </p:sp>
      <p:sp>
        <p:nvSpPr>
          <p:cNvPr id="8" name="Rectangle 5">
            <a:extLst>
              <a:ext uri="{FF2B5EF4-FFF2-40B4-BE49-F238E27FC236}">
                <a16:creationId xmlns:a16="http://schemas.microsoft.com/office/drawing/2014/main" id="{A1EED307-15E9-FE04-8C2E-112F1387EAE1}"/>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9" name="Rectangle 6">
            <a:extLst>
              <a:ext uri="{FF2B5EF4-FFF2-40B4-BE49-F238E27FC236}">
                <a16:creationId xmlns:a16="http://schemas.microsoft.com/office/drawing/2014/main" id="{1C54AC23-BD40-90F1-23F9-0E6E80891718}"/>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F69232A1-26E8-4DA4-92D0-0BE807EDFDB9}" type="slidenum">
              <a:rPr lang="en-US" altLang="en-US"/>
              <a:pPr>
                <a:defRPr/>
              </a:pPr>
              <a:t>‹#›</a:t>
            </a:fld>
            <a:endParaRPr lang="en-US" altLang="en-US"/>
          </a:p>
        </p:txBody>
      </p:sp>
    </p:spTree>
    <p:extLst>
      <p:ext uri="{BB962C8B-B14F-4D97-AF65-F5344CB8AC3E}">
        <p14:creationId xmlns:p14="http://schemas.microsoft.com/office/powerpoint/2010/main" val="29340406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4655D8-DC7F-765C-9D26-809F4572CEAC}"/>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E7A2271C-3E21-4C32-A4F3-4F5A5FBE0F40}" type="datetimeFigureOut">
              <a:rPr lang="en-US" altLang="en-US"/>
              <a:pPr>
                <a:defRPr/>
              </a:pPr>
              <a:t>9/4/2023</a:t>
            </a:fld>
            <a:endParaRPr lang="en-US" altLang="en-US"/>
          </a:p>
        </p:txBody>
      </p:sp>
      <p:sp>
        <p:nvSpPr>
          <p:cNvPr id="4" name="Rectangle 5">
            <a:extLst>
              <a:ext uri="{FF2B5EF4-FFF2-40B4-BE49-F238E27FC236}">
                <a16:creationId xmlns:a16="http://schemas.microsoft.com/office/drawing/2014/main" id="{F434C87C-3019-9E52-E21F-0EDE2EE5B3DA}"/>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5" name="Rectangle 6">
            <a:extLst>
              <a:ext uri="{FF2B5EF4-FFF2-40B4-BE49-F238E27FC236}">
                <a16:creationId xmlns:a16="http://schemas.microsoft.com/office/drawing/2014/main" id="{764E989C-4916-481C-B6D0-318B58DD204A}"/>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C7533F95-6217-410C-8BC6-747360FD3ED2}" type="slidenum">
              <a:rPr lang="en-US" altLang="en-US"/>
              <a:pPr>
                <a:defRPr/>
              </a:pPr>
              <a:t>‹#›</a:t>
            </a:fld>
            <a:endParaRPr lang="en-US" altLang="en-US"/>
          </a:p>
        </p:txBody>
      </p:sp>
    </p:spTree>
    <p:extLst>
      <p:ext uri="{BB962C8B-B14F-4D97-AF65-F5344CB8AC3E}">
        <p14:creationId xmlns:p14="http://schemas.microsoft.com/office/powerpoint/2010/main" val="42495833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F1318E-D86E-EDA8-9E8B-567E423E2928}"/>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9E672041-C891-4BAE-87F8-326DDAE725EB}" type="datetimeFigureOut">
              <a:rPr lang="en-US" altLang="en-US"/>
              <a:pPr>
                <a:defRPr/>
              </a:pPr>
              <a:t>9/4/2023</a:t>
            </a:fld>
            <a:endParaRPr lang="en-US" altLang="en-US"/>
          </a:p>
        </p:txBody>
      </p:sp>
      <p:sp>
        <p:nvSpPr>
          <p:cNvPr id="3" name="Rectangle 5">
            <a:extLst>
              <a:ext uri="{FF2B5EF4-FFF2-40B4-BE49-F238E27FC236}">
                <a16:creationId xmlns:a16="http://schemas.microsoft.com/office/drawing/2014/main" id="{75F73D64-D550-7F5F-AA75-3062323A1A55}"/>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4" name="Rectangle 6">
            <a:extLst>
              <a:ext uri="{FF2B5EF4-FFF2-40B4-BE49-F238E27FC236}">
                <a16:creationId xmlns:a16="http://schemas.microsoft.com/office/drawing/2014/main" id="{42D8DFBF-F76E-65A1-0AFE-A9F6D17FE147}"/>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75DDEF6F-0B28-4734-A0F5-7078503F5EC8}" type="slidenum">
              <a:rPr lang="en-US" altLang="en-US"/>
              <a:pPr>
                <a:defRPr/>
              </a:pPr>
              <a:t>‹#›</a:t>
            </a:fld>
            <a:endParaRPr lang="en-US" altLang="en-US"/>
          </a:p>
        </p:txBody>
      </p:sp>
    </p:spTree>
    <p:extLst>
      <p:ext uri="{BB962C8B-B14F-4D97-AF65-F5344CB8AC3E}">
        <p14:creationId xmlns:p14="http://schemas.microsoft.com/office/powerpoint/2010/main" val="6393022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8BAE075-4528-4EA0-186A-CB45A4C66F8D}"/>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EA8AEFC0-E78A-49A9-88B3-537CA22A675C}" type="datetimeFigureOut">
              <a:rPr lang="en-US" altLang="en-US"/>
              <a:pPr>
                <a:defRPr/>
              </a:pPr>
              <a:t>9/4/2023</a:t>
            </a:fld>
            <a:endParaRPr lang="en-US" altLang="en-US"/>
          </a:p>
        </p:txBody>
      </p:sp>
      <p:sp>
        <p:nvSpPr>
          <p:cNvPr id="6" name="Footer Placeholder 5">
            <a:extLst>
              <a:ext uri="{FF2B5EF4-FFF2-40B4-BE49-F238E27FC236}">
                <a16:creationId xmlns:a16="http://schemas.microsoft.com/office/drawing/2014/main" id="{A02B278D-B503-906A-5B85-2BD2D642E1D8}"/>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CA5C08F2-5038-67DD-58D1-C584940182F3}"/>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A490F09B-36BF-43AF-B9D0-A73B98733843}" type="slidenum">
              <a:rPr lang="en-US" altLang="en-US"/>
              <a:pPr>
                <a:defRPr/>
              </a:pPr>
              <a:t>‹#›</a:t>
            </a:fld>
            <a:endParaRPr lang="en-US" altLang="en-US"/>
          </a:p>
        </p:txBody>
      </p:sp>
    </p:spTree>
    <p:extLst>
      <p:ext uri="{BB962C8B-B14F-4D97-AF65-F5344CB8AC3E}">
        <p14:creationId xmlns:p14="http://schemas.microsoft.com/office/powerpoint/2010/main" val="6843015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D928E76-E3A4-A666-41BC-96FBB9F19150}"/>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75DF4A37-C218-415A-B230-086FA27AD4F4}" type="datetimeFigureOut">
              <a:rPr lang="en-US" altLang="en-US"/>
              <a:pPr>
                <a:defRPr/>
              </a:pPr>
              <a:t>9/4/2023</a:t>
            </a:fld>
            <a:endParaRPr lang="en-US" altLang="en-US"/>
          </a:p>
        </p:txBody>
      </p:sp>
      <p:sp>
        <p:nvSpPr>
          <p:cNvPr id="6" name="Footer Placeholder 5">
            <a:extLst>
              <a:ext uri="{FF2B5EF4-FFF2-40B4-BE49-F238E27FC236}">
                <a16:creationId xmlns:a16="http://schemas.microsoft.com/office/drawing/2014/main" id="{87875FF1-C43E-D074-7AB3-FDA189B3B0C1}"/>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464C2CE4-DB02-A3C4-1384-D8882C2D05B1}"/>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7990AA21-17CE-4CC1-BDF0-D999D6F1BADB}" type="slidenum">
              <a:rPr lang="en-US" altLang="en-US"/>
              <a:pPr>
                <a:defRPr/>
              </a:pPr>
              <a:t>‹#›</a:t>
            </a:fld>
            <a:endParaRPr lang="en-US" altLang="en-US"/>
          </a:p>
        </p:txBody>
      </p:sp>
    </p:spTree>
    <p:extLst>
      <p:ext uri="{BB962C8B-B14F-4D97-AF65-F5344CB8AC3E}">
        <p14:creationId xmlns:p14="http://schemas.microsoft.com/office/powerpoint/2010/main" val="1990075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EFBB39-A92D-FAD8-E7AA-A09611B91A58}"/>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AA7B2FC5-FCDD-4581-9648-220F83E437C2}"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E2E4A4DE-3FB0-5E73-2A02-9CC90987EBF3}"/>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645BCAF3-FF57-E760-2F2E-018548FE2B3C}"/>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40CF4AF0-A075-4A85-B8D7-E10A614B1A2F}" type="slidenum">
              <a:rPr lang="en-US" altLang="en-US"/>
              <a:pPr>
                <a:defRPr/>
              </a:pPr>
              <a:t>‹#›</a:t>
            </a:fld>
            <a:endParaRPr lang="en-US" altLang="en-US"/>
          </a:p>
        </p:txBody>
      </p:sp>
    </p:spTree>
    <p:extLst>
      <p:ext uri="{BB962C8B-B14F-4D97-AF65-F5344CB8AC3E}">
        <p14:creationId xmlns:p14="http://schemas.microsoft.com/office/powerpoint/2010/main" val="36099157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FF6013-7428-9415-EF05-7D3ED489B857}"/>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F86193A4-B88C-41CA-B018-52F3FDEC1EA4}"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3DD7879E-CBF6-BBEF-36BE-B037FA553E2F}"/>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DD07FE80-63C2-3C51-843C-4796CE844A73}"/>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DB8CC29D-7061-4DF0-BC94-7C3EB1B83B65}" type="slidenum">
              <a:rPr lang="en-US" altLang="en-US"/>
              <a:pPr>
                <a:defRPr/>
              </a:pPr>
              <a:t>‹#›</a:t>
            </a:fld>
            <a:endParaRPr lang="en-US" altLang="en-US"/>
          </a:p>
        </p:txBody>
      </p:sp>
    </p:spTree>
    <p:extLst>
      <p:ext uri="{BB962C8B-B14F-4D97-AF65-F5344CB8AC3E}">
        <p14:creationId xmlns:p14="http://schemas.microsoft.com/office/powerpoint/2010/main" val="235595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2AC26E-5927-4FB7-A708-44B3C6564D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44969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9D964D-AE0C-33A4-A993-D779BC2D5D57}"/>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AB2A85B7-F034-4244-BBB7-7522F986994E}" type="datetimeFigureOut">
              <a:rPr lang="en-US" altLang="en-US"/>
              <a:pPr>
                <a:defRPr/>
              </a:pPr>
              <a:t>9/4/2023</a:t>
            </a:fld>
            <a:endParaRPr lang="en-US" altLang="en-US"/>
          </a:p>
        </p:txBody>
      </p:sp>
      <p:sp>
        <p:nvSpPr>
          <p:cNvPr id="6" name="Footer Placeholder 5">
            <a:extLst>
              <a:ext uri="{FF2B5EF4-FFF2-40B4-BE49-F238E27FC236}">
                <a16:creationId xmlns:a16="http://schemas.microsoft.com/office/drawing/2014/main" id="{6B0050C0-AFAE-C594-C2D7-680F95A0D6B0}"/>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0AF54F29-EC9D-2FD6-8D59-6A717484E9D0}"/>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E842E135-A369-44B9-9AC0-309EF446392F}" type="slidenum">
              <a:rPr lang="en-US" altLang="en-US"/>
              <a:pPr>
                <a:defRPr/>
              </a:pPr>
              <a:t>‹#›</a:t>
            </a:fld>
            <a:endParaRPr lang="en-US" altLang="en-US"/>
          </a:p>
        </p:txBody>
      </p:sp>
    </p:spTree>
    <p:extLst>
      <p:ext uri="{BB962C8B-B14F-4D97-AF65-F5344CB8AC3E}">
        <p14:creationId xmlns:p14="http://schemas.microsoft.com/office/powerpoint/2010/main" val="21043686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58952FBA-3705-48A2-2450-1927C042F532}"/>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cs typeface="Arial" charset="0"/>
              </a:defRPr>
            </a:lvl1pPr>
          </a:lstStyle>
          <a:p>
            <a:pPr>
              <a:defRPr/>
            </a:pPr>
            <a:fld id="{6CBB7C64-7F0E-4E53-8F9D-12618DFB2396}" type="datetimeFigureOut">
              <a:rPr lang="en-US" altLang="en-US"/>
              <a:pPr>
                <a:defRPr/>
              </a:pPr>
              <a:t>9/4/2023</a:t>
            </a:fld>
            <a:endParaRPr lang="en-US" altLang="en-US"/>
          </a:p>
        </p:txBody>
      </p:sp>
      <p:sp>
        <p:nvSpPr>
          <p:cNvPr id="5" name="Rectangle 5">
            <a:extLst>
              <a:ext uri="{FF2B5EF4-FFF2-40B4-BE49-F238E27FC236}">
                <a16:creationId xmlns:a16="http://schemas.microsoft.com/office/drawing/2014/main" id="{22DA6172-3A1A-7A9A-F634-6BF166E905BC}"/>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cs typeface="Arial" charset="0"/>
              </a:defRPr>
            </a:lvl1pPr>
          </a:lstStyle>
          <a:p>
            <a:pPr>
              <a:defRPr/>
            </a:pPr>
            <a:endParaRPr lang="en-US" altLang="en-US"/>
          </a:p>
        </p:txBody>
      </p:sp>
      <p:sp>
        <p:nvSpPr>
          <p:cNvPr id="6" name="Rectangle 6">
            <a:extLst>
              <a:ext uri="{FF2B5EF4-FFF2-40B4-BE49-F238E27FC236}">
                <a16:creationId xmlns:a16="http://schemas.microsoft.com/office/drawing/2014/main" id="{BF29E93F-3694-1321-04FB-89DF7570C1E4}"/>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F3E8D583-E946-4E6D-A3CA-F281AACB9110}" type="slidenum">
              <a:rPr lang="en-US" altLang="en-US"/>
              <a:pPr>
                <a:defRPr/>
              </a:pPr>
              <a:t>‹#›</a:t>
            </a:fld>
            <a:endParaRPr lang="en-US" altLang="en-US"/>
          </a:p>
        </p:txBody>
      </p:sp>
    </p:spTree>
    <p:extLst>
      <p:ext uri="{BB962C8B-B14F-4D97-AF65-F5344CB8AC3E}">
        <p14:creationId xmlns:p14="http://schemas.microsoft.com/office/powerpoint/2010/main" val="2809739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C26D2D-13E3-5657-827D-42E8508D5C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EA20B57-BD2C-7947-E288-70BEEE3584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2B799F-D53A-B854-0E1E-40F6B29151E5}"/>
              </a:ext>
            </a:extLst>
          </p:cNvPr>
          <p:cNvSpPr>
            <a:spLocks noGrp="1" noChangeArrowheads="1"/>
          </p:cNvSpPr>
          <p:nvPr>
            <p:ph type="sldNum" sz="quarter" idx="12"/>
          </p:nvPr>
        </p:nvSpPr>
        <p:spPr>
          <a:ln/>
        </p:spPr>
        <p:txBody>
          <a:bodyPr/>
          <a:lstStyle>
            <a:lvl1pPr>
              <a:defRPr/>
            </a:lvl1pPr>
          </a:lstStyle>
          <a:p>
            <a:pPr>
              <a:defRPr/>
            </a:pPr>
            <a:fld id="{99D6318D-F060-46A8-9E2D-0F7C7B48C062}" type="slidenum">
              <a:rPr lang="en-US" altLang="en-US"/>
              <a:pPr>
                <a:defRPr/>
              </a:pPr>
              <a:t>‹#›</a:t>
            </a:fld>
            <a:endParaRPr lang="en-US" altLang="en-US"/>
          </a:p>
        </p:txBody>
      </p:sp>
    </p:spTree>
    <p:extLst>
      <p:ext uri="{BB962C8B-B14F-4D97-AF65-F5344CB8AC3E}">
        <p14:creationId xmlns:p14="http://schemas.microsoft.com/office/powerpoint/2010/main" val="30308567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0778B1-BB38-8F6C-41F9-276906DEAD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E39FCB-0A3B-1B8A-4A17-40459131D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C27EA6-E0D7-5C06-BF16-7750621A391D}"/>
              </a:ext>
            </a:extLst>
          </p:cNvPr>
          <p:cNvSpPr>
            <a:spLocks noGrp="1" noChangeArrowheads="1"/>
          </p:cNvSpPr>
          <p:nvPr>
            <p:ph type="sldNum" sz="quarter" idx="12"/>
          </p:nvPr>
        </p:nvSpPr>
        <p:spPr>
          <a:ln/>
        </p:spPr>
        <p:txBody>
          <a:bodyPr/>
          <a:lstStyle>
            <a:lvl1pPr>
              <a:defRPr/>
            </a:lvl1pPr>
          </a:lstStyle>
          <a:p>
            <a:pPr>
              <a:defRPr/>
            </a:pPr>
            <a:fld id="{A6D8B3C0-F802-4FC0-B5B7-853184847DF7}" type="slidenum">
              <a:rPr lang="en-US" altLang="en-US"/>
              <a:pPr>
                <a:defRPr/>
              </a:pPr>
              <a:t>‹#›</a:t>
            </a:fld>
            <a:endParaRPr lang="en-US" altLang="en-US"/>
          </a:p>
        </p:txBody>
      </p:sp>
    </p:spTree>
    <p:extLst>
      <p:ext uri="{BB962C8B-B14F-4D97-AF65-F5344CB8AC3E}">
        <p14:creationId xmlns:p14="http://schemas.microsoft.com/office/powerpoint/2010/main" val="4604210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62DB33F-DCEC-C113-2A22-D49EA485E2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F43A984-E287-8F00-7F7D-7E8CB6AC88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4D9A7D1-CBDB-12B9-8E21-B82C4C5178C5}"/>
              </a:ext>
            </a:extLst>
          </p:cNvPr>
          <p:cNvSpPr>
            <a:spLocks noGrp="1" noChangeArrowheads="1"/>
          </p:cNvSpPr>
          <p:nvPr>
            <p:ph type="sldNum" sz="quarter" idx="12"/>
          </p:nvPr>
        </p:nvSpPr>
        <p:spPr>
          <a:ln/>
        </p:spPr>
        <p:txBody>
          <a:bodyPr/>
          <a:lstStyle>
            <a:lvl1pPr>
              <a:defRPr/>
            </a:lvl1pPr>
          </a:lstStyle>
          <a:p>
            <a:pPr>
              <a:defRPr/>
            </a:pPr>
            <a:fld id="{C4FDB152-AB72-49DB-BC11-716364AB12CC}" type="slidenum">
              <a:rPr lang="en-US" altLang="en-US"/>
              <a:pPr>
                <a:defRPr/>
              </a:pPr>
              <a:t>‹#›</a:t>
            </a:fld>
            <a:endParaRPr lang="en-US" altLang="en-US"/>
          </a:p>
        </p:txBody>
      </p:sp>
    </p:spTree>
    <p:extLst>
      <p:ext uri="{BB962C8B-B14F-4D97-AF65-F5344CB8AC3E}">
        <p14:creationId xmlns:p14="http://schemas.microsoft.com/office/powerpoint/2010/main" val="4917643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6EF922-9BCD-1B13-70AD-D0B0EC72B3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3D9C952-CFE3-E22F-6FDB-CA2AC6F202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EEB14A5-89B3-2F06-909F-D630CAC4F2FC}"/>
              </a:ext>
            </a:extLst>
          </p:cNvPr>
          <p:cNvSpPr>
            <a:spLocks noGrp="1" noChangeArrowheads="1"/>
          </p:cNvSpPr>
          <p:nvPr>
            <p:ph type="sldNum" sz="quarter" idx="12"/>
          </p:nvPr>
        </p:nvSpPr>
        <p:spPr>
          <a:ln/>
        </p:spPr>
        <p:txBody>
          <a:bodyPr/>
          <a:lstStyle>
            <a:lvl1pPr>
              <a:defRPr/>
            </a:lvl1pPr>
          </a:lstStyle>
          <a:p>
            <a:pPr>
              <a:defRPr/>
            </a:pPr>
            <a:fld id="{26560A62-03FD-438E-9F50-DB6B53CA2AF3}" type="slidenum">
              <a:rPr lang="en-US" altLang="en-US"/>
              <a:pPr>
                <a:defRPr/>
              </a:pPr>
              <a:t>‹#›</a:t>
            </a:fld>
            <a:endParaRPr lang="en-US" altLang="en-US"/>
          </a:p>
        </p:txBody>
      </p:sp>
    </p:spTree>
    <p:extLst>
      <p:ext uri="{BB962C8B-B14F-4D97-AF65-F5344CB8AC3E}">
        <p14:creationId xmlns:p14="http://schemas.microsoft.com/office/powerpoint/2010/main" val="5668761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1CC572-BD75-BD39-8D9D-9A198FABB1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6C8EA19-E497-1280-071A-2B81443D36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F7B75CB-985B-759A-AAF2-C115B384046B}"/>
              </a:ext>
            </a:extLst>
          </p:cNvPr>
          <p:cNvSpPr>
            <a:spLocks noGrp="1" noChangeArrowheads="1"/>
          </p:cNvSpPr>
          <p:nvPr>
            <p:ph type="sldNum" sz="quarter" idx="12"/>
          </p:nvPr>
        </p:nvSpPr>
        <p:spPr>
          <a:ln/>
        </p:spPr>
        <p:txBody>
          <a:bodyPr/>
          <a:lstStyle>
            <a:lvl1pPr>
              <a:defRPr/>
            </a:lvl1pPr>
          </a:lstStyle>
          <a:p>
            <a:pPr>
              <a:defRPr/>
            </a:pPr>
            <a:fld id="{184DD787-77BD-48EA-AC2F-998919706378}" type="slidenum">
              <a:rPr lang="en-US" altLang="en-US"/>
              <a:pPr>
                <a:defRPr/>
              </a:pPr>
              <a:t>‹#›</a:t>
            </a:fld>
            <a:endParaRPr lang="en-US" altLang="en-US"/>
          </a:p>
        </p:txBody>
      </p:sp>
    </p:spTree>
    <p:extLst>
      <p:ext uri="{BB962C8B-B14F-4D97-AF65-F5344CB8AC3E}">
        <p14:creationId xmlns:p14="http://schemas.microsoft.com/office/powerpoint/2010/main" val="18923779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0A71F2-E088-14AF-FE5F-1F2E215DEC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F4B21F7-9A0B-815D-A608-D2F216B3C6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480BD4D-6BCC-BCC2-82A7-B422E863C7BA}"/>
              </a:ext>
            </a:extLst>
          </p:cNvPr>
          <p:cNvSpPr>
            <a:spLocks noGrp="1" noChangeArrowheads="1"/>
          </p:cNvSpPr>
          <p:nvPr>
            <p:ph type="sldNum" sz="quarter" idx="12"/>
          </p:nvPr>
        </p:nvSpPr>
        <p:spPr>
          <a:ln/>
        </p:spPr>
        <p:txBody>
          <a:bodyPr/>
          <a:lstStyle>
            <a:lvl1pPr>
              <a:defRPr/>
            </a:lvl1pPr>
          </a:lstStyle>
          <a:p>
            <a:pPr>
              <a:defRPr/>
            </a:pPr>
            <a:fld id="{D9E5F6DC-2490-4011-B61F-4D025FA6EA6A}" type="slidenum">
              <a:rPr lang="en-US" altLang="en-US"/>
              <a:pPr>
                <a:defRPr/>
              </a:pPr>
              <a:t>‹#›</a:t>
            </a:fld>
            <a:endParaRPr lang="en-US" altLang="en-US"/>
          </a:p>
        </p:txBody>
      </p:sp>
    </p:spTree>
    <p:extLst>
      <p:ext uri="{BB962C8B-B14F-4D97-AF65-F5344CB8AC3E}">
        <p14:creationId xmlns:p14="http://schemas.microsoft.com/office/powerpoint/2010/main" val="40875566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22A153-60F1-04E1-3AF1-E3D8E7D30A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5F4865B-70F2-3608-017E-DAACC1BE18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F5B1413-8493-C1FC-9B7A-00CC982B6FF3}"/>
              </a:ext>
            </a:extLst>
          </p:cNvPr>
          <p:cNvSpPr>
            <a:spLocks noGrp="1" noChangeArrowheads="1"/>
          </p:cNvSpPr>
          <p:nvPr>
            <p:ph type="sldNum" sz="quarter" idx="12"/>
          </p:nvPr>
        </p:nvSpPr>
        <p:spPr>
          <a:ln/>
        </p:spPr>
        <p:txBody>
          <a:bodyPr/>
          <a:lstStyle>
            <a:lvl1pPr>
              <a:defRPr/>
            </a:lvl1pPr>
          </a:lstStyle>
          <a:p>
            <a:pPr>
              <a:defRPr/>
            </a:pPr>
            <a:fld id="{DB31CE75-FED1-4FC6-A40E-F8292EB05357}" type="slidenum">
              <a:rPr lang="en-US" altLang="en-US"/>
              <a:pPr>
                <a:defRPr/>
              </a:pPr>
              <a:t>‹#›</a:t>
            </a:fld>
            <a:endParaRPr lang="en-US" altLang="en-US"/>
          </a:p>
        </p:txBody>
      </p:sp>
    </p:spTree>
    <p:extLst>
      <p:ext uri="{BB962C8B-B14F-4D97-AF65-F5344CB8AC3E}">
        <p14:creationId xmlns:p14="http://schemas.microsoft.com/office/powerpoint/2010/main" val="11237807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E0AC61-6911-138B-14FE-22F85420EE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0E05E18-CC59-B0D2-1D29-1A2CB67D69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15B7F62-7566-A424-E2E0-4844ED946196}"/>
              </a:ext>
            </a:extLst>
          </p:cNvPr>
          <p:cNvSpPr>
            <a:spLocks noGrp="1" noChangeArrowheads="1"/>
          </p:cNvSpPr>
          <p:nvPr>
            <p:ph type="sldNum" sz="quarter" idx="12"/>
          </p:nvPr>
        </p:nvSpPr>
        <p:spPr>
          <a:ln/>
        </p:spPr>
        <p:txBody>
          <a:bodyPr/>
          <a:lstStyle>
            <a:lvl1pPr>
              <a:defRPr/>
            </a:lvl1pPr>
          </a:lstStyle>
          <a:p>
            <a:pPr>
              <a:defRPr/>
            </a:pPr>
            <a:fld id="{A6F83053-8F73-4A88-8AB2-4913BC7A8999}" type="slidenum">
              <a:rPr lang="en-US" altLang="en-US"/>
              <a:pPr>
                <a:defRPr/>
              </a:pPr>
              <a:t>‹#›</a:t>
            </a:fld>
            <a:endParaRPr lang="en-US" altLang="en-US"/>
          </a:p>
        </p:txBody>
      </p:sp>
    </p:spTree>
    <p:extLst>
      <p:ext uri="{BB962C8B-B14F-4D97-AF65-F5344CB8AC3E}">
        <p14:creationId xmlns:p14="http://schemas.microsoft.com/office/powerpoint/2010/main" val="3148626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6C8DC9-FAD0-4640-9062-703DBE2ABF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93610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0B209E-2C83-3FB0-F897-F20FC16644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8D680E-0CE1-9053-CA46-F868729532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7E3885-3CDB-9C7F-7C30-9491E0CF61ED}"/>
              </a:ext>
            </a:extLst>
          </p:cNvPr>
          <p:cNvSpPr>
            <a:spLocks noGrp="1" noChangeArrowheads="1"/>
          </p:cNvSpPr>
          <p:nvPr>
            <p:ph type="sldNum" sz="quarter" idx="12"/>
          </p:nvPr>
        </p:nvSpPr>
        <p:spPr>
          <a:ln/>
        </p:spPr>
        <p:txBody>
          <a:bodyPr/>
          <a:lstStyle>
            <a:lvl1pPr>
              <a:defRPr/>
            </a:lvl1pPr>
          </a:lstStyle>
          <a:p>
            <a:pPr>
              <a:defRPr/>
            </a:pPr>
            <a:fld id="{3F6B55DF-5D6F-4D94-9F3A-0010B2C06195}" type="slidenum">
              <a:rPr lang="en-US" altLang="en-US"/>
              <a:pPr>
                <a:defRPr/>
              </a:pPr>
              <a:t>‹#›</a:t>
            </a:fld>
            <a:endParaRPr lang="en-US" altLang="en-US"/>
          </a:p>
        </p:txBody>
      </p:sp>
    </p:spTree>
    <p:extLst>
      <p:ext uri="{BB962C8B-B14F-4D97-AF65-F5344CB8AC3E}">
        <p14:creationId xmlns:p14="http://schemas.microsoft.com/office/powerpoint/2010/main" val="32143657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5B01BD-4065-C2B2-4092-FF62469CFE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5062A2-6DA9-B588-2395-EC0B7CDD25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70B7F1-8DCB-0020-DD39-548AD38A530F}"/>
              </a:ext>
            </a:extLst>
          </p:cNvPr>
          <p:cNvSpPr>
            <a:spLocks noGrp="1" noChangeArrowheads="1"/>
          </p:cNvSpPr>
          <p:nvPr>
            <p:ph type="sldNum" sz="quarter" idx="12"/>
          </p:nvPr>
        </p:nvSpPr>
        <p:spPr>
          <a:ln/>
        </p:spPr>
        <p:txBody>
          <a:bodyPr/>
          <a:lstStyle>
            <a:lvl1pPr>
              <a:defRPr/>
            </a:lvl1pPr>
          </a:lstStyle>
          <a:p>
            <a:pPr>
              <a:defRPr/>
            </a:pPr>
            <a:fld id="{D76698B5-8D49-44E0-AFB9-6603CB906B8D}" type="slidenum">
              <a:rPr lang="en-US" altLang="en-US"/>
              <a:pPr>
                <a:defRPr/>
              </a:pPr>
              <a:t>‹#›</a:t>
            </a:fld>
            <a:endParaRPr lang="en-US" altLang="en-US"/>
          </a:p>
        </p:txBody>
      </p:sp>
    </p:spTree>
    <p:extLst>
      <p:ext uri="{BB962C8B-B14F-4D97-AF65-F5344CB8AC3E}">
        <p14:creationId xmlns:p14="http://schemas.microsoft.com/office/powerpoint/2010/main" val="14302944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5307C4-8904-A605-8E89-A0AD54F4DA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62022F1-7985-865E-4D5E-0E9003F008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D296EF3-B907-281E-F1E4-8FA8FB4DB4C0}"/>
              </a:ext>
            </a:extLst>
          </p:cNvPr>
          <p:cNvSpPr>
            <a:spLocks noGrp="1" noChangeArrowheads="1"/>
          </p:cNvSpPr>
          <p:nvPr>
            <p:ph type="sldNum" sz="quarter" idx="12"/>
          </p:nvPr>
        </p:nvSpPr>
        <p:spPr>
          <a:ln/>
        </p:spPr>
        <p:txBody>
          <a:bodyPr/>
          <a:lstStyle>
            <a:lvl1pPr>
              <a:defRPr/>
            </a:lvl1pPr>
          </a:lstStyle>
          <a:p>
            <a:pPr>
              <a:defRPr/>
            </a:pPr>
            <a:fld id="{9FBCA01F-97E8-4CD7-B00C-B5D7897958D8}" type="slidenum">
              <a:rPr lang="en-US" altLang="en-US"/>
              <a:pPr>
                <a:defRPr/>
              </a:pPr>
              <a:t>‹#›</a:t>
            </a:fld>
            <a:endParaRPr lang="en-US" altLang="en-US"/>
          </a:p>
        </p:txBody>
      </p:sp>
    </p:spTree>
    <p:extLst>
      <p:ext uri="{BB962C8B-B14F-4D97-AF65-F5344CB8AC3E}">
        <p14:creationId xmlns:p14="http://schemas.microsoft.com/office/powerpoint/2010/main" val="22582230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C2AC21-AB8D-D7C7-BEA7-FEC7000304D0}"/>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a:extLst>
              <a:ext uri="{FF2B5EF4-FFF2-40B4-BE49-F238E27FC236}">
                <a16:creationId xmlns:a16="http://schemas.microsoft.com/office/drawing/2014/main" id="{2485F731-A9F3-C73A-E111-961D68E5FE6A}"/>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a:extLst>
              <a:ext uri="{FF2B5EF4-FFF2-40B4-BE49-F238E27FC236}">
                <a16:creationId xmlns:a16="http://schemas.microsoft.com/office/drawing/2014/main" id="{0404BBFC-F0B7-117D-FAF7-6C1443054590}"/>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36C49C2E-EF32-4A52-A2F3-B3F993C7038E}" type="slidenum">
              <a:rPr lang="en-US" altLang="en-US"/>
              <a:pPr>
                <a:defRPr/>
              </a:pPr>
              <a:t>‹#›</a:t>
            </a:fld>
            <a:endParaRPr lang="en-US" altLang="en-US"/>
          </a:p>
        </p:txBody>
      </p:sp>
    </p:spTree>
    <p:extLst>
      <p:ext uri="{BB962C8B-B14F-4D97-AF65-F5344CB8AC3E}">
        <p14:creationId xmlns:p14="http://schemas.microsoft.com/office/powerpoint/2010/main" val="37337022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0D81C6-B256-2231-5C1F-226F3AF3A5D0}"/>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a:extLst>
              <a:ext uri="{FF2B5EF4-FFF2-40B4-BE49-F238E27FC236}">
                <a16:creationId xmlns:a16="http://schemas.microsoft.com/office/drawing/2014/main" id="{F68358A9-57B4-41A6-4BE9-D354E591520E}"/>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a:extLst>
              <a:ext uri="{FF2B5EF4-FFF2-40B4-BE49-F238E27FC236}">
                <a16:creationId xmlns:a16="http://schemas.microsoft.com/office/drawing/2014/main" id="{71C8329D-0030-3E3E-5ABC-1DF32A359395}"/>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1FE62556-FEE4-44AD-89AD-922EF57F5DC8}" type="slidenum">
              <a:rPr lang="en-US" altLang="en-US"/>
              <a:pPr>
                <a:defRPr/>
              </a:pPr>
              <a:t>‹#›</a:t>
            </a:fld>
            <a:endParaRPr lang="en-US" altLang="en-US"/>
          </a:p>
        </p:txBody>
      </p:sp>
    </p:spTree>
    <p:extLst>
      <p:ext uri="{BB962C8B-B14F-4D97-AF65-F5344CB8AC3E}">
        <p14:creationId xmlns:p14="http://schemas.microsoft.com/office/powerpoint/2010/main" val="33218540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C18230C-15DA-1787-2ED3-2834410F43F6}"/>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a:extLst>
              <a:ext uri="{FF2B5EF4-FFF2-40B4-BE49-F238E27FC236}">
                <a16:creationId xmlns:a16="http://schemas.microsoft.com/office/drawing/2014/main" id="{C31ACA0F-BC6F-6BCB-7378-2CA39AC036C9}"/>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a:extLst>
              <a:ext uri="{FF2B5EF4-FFF2-40B4-BE49-F238E27FC236}">
                <a16:creationId xmlns:a16="http://schemas.microsoft.com/office/drawing/2014/main" id="{DDA731A3-9B9A-319D-50B5-752BC2E87378}"/>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B4AD2BE7-7D5D-4799-BAE1-7E6B52B1F242}" type="slidenum">
              <a:rPr lang="en-US" altLang="en-US"/>
              <a:pPr>
                <a:defRPr/>
              </a:pPr>
              <a:t>‹#›</a:t>
            </a:fld>
            <a:endParaRPr lang="en-US" altLang="en-US"/>
          </a:p>
        </p:txBody>
      </p:sp>
    </p:spTree>
    <p:extLst>
      <p:ext uri="{BB962C8B-B14F-4D97-AF65-F5344CB8AC3E}">
        <p14:creationId xmlns:p14="http://schemas.microsoft.com/office/powerpoint/2010/main" val="27915630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141A3-C19C-11F1-594C-AD34B93C33A6}"/>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Footer Placeholder 5">
            <a:extLst>
              <a:ext uri="{FF2B5EF4-FFF2-40B4-BE49-F238E27FC236}">
                <a16:creationId xmlns:a16="http://schemas.microsoft.com/office/drawing/2014/main" id="{FF67F14A-0F89-8DDF-90F7-B539763BC4A4}"/>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2762CA40-32D0-28BC-0E73-342E71AD82CE}"/>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B041271E-9796-4466-B5F6-828B8218BFEA}" type="slidenum">
              <a:rPr lang="en-US" altLang="en-US"/>
              <a:pPr>
                <a:defRPr/>
              </a:pPr>
              <a:t>‹#›</a:t>
            </a:fld>
            <a:endParaRPr lang="en-US" altLang="en-US"/>
          </a:p>
        </p:txBody>
      </p:sp>
    </p:spTree>
    <p:extLst>
      <p:ext uri="{BB962C8B-B14F-4D97-AF65-F5344CB8AC3E}">
        <p14:creationId xmlns:p14="http://schemas.microsoft.com/office/powerpoint/2010/main" val="19893531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766C21-E332-6727-75F3-A0182D07535A}"/>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8" name="Rectangle 5">
            <a:extLst>
              <a:ext uri="{FF2B5EF4-FFF2-40B4-BE49-F238E27FC236}">
                <a16:creationId xmlns:a16="http://schemas.microsoft.com/office/drawing/2014/main" id="{AFFBC8B3-DD0B-1339-3127-11C9AC79A4F2}"/>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9" name="Rectangle 6">
            <a:extLst>
              <a:ext uri="{FF2B5EF4-FFF2-40B4-BE49-F238E27FC236}">
                <a16:creationId xmlns:a16="http://schemas.microsoft.com/office/drawing/2014/main" id="{7D01E688-127C-D6E5-F6BC-42E1AB44E407}"/>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DAE379FF-EE86-4565-8C68-B9D523AA6B93}" type="slidenum">
              <a:rPr lang="en-US" altLang="en-US"/>
              <a:pPr>
                <a:defRPr/>
              </a:pPr>
              <a:t>‹#›</a:t>
            </a:fld>
            <a:endParaRPr lang="en-US" altLang="en-US"/>
          </a:p>
        </p:txBody>
      </p:sp>
    </p:spTree>
    <p:extLst>
      <p:ext uri="{BB962C8B-B14F-4D97-AF65-F5344CB8AC3E}">
        <p14:creationId xmlns:p14="http://schemas.microsoft.com/office/powerpoint/2010/main" val="41767994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0CD3CF-9F28-5EA1-349B-85B2DBC18DB3}"/>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5">
            <a:extLst>
              <a:ext uri="{FF2B5EF4-FFF2-40B4-BE49-F238E27FC236}">
                <a16:creationId xmlns:a16="http://schemas.microsoft.com/office/drawing/2014/main" id="{131130A8-7BBD-DDAE-81E0-0FF7475008F0}"/>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6">
            <a:extLst>
              <a:ext uri="{FF2B5EF4-FFF2-40B4-BE49-F238E27FC236}">
                <a16:creationId xmlns:a16="http://schemas.microsoft.com/office/drawing/2014/main" id="{D4170B2F-08DC-4B0D-6702-F4AE03EC4C8B}"/>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14E2D069-E537-48DB-88BC-8F118711D1D5}" type="slidenum">
              <a:rPr lang="en-US" altLang="en-US"/>
              <a:pPr>
                <a:defRPr/>
              </a:pPr>
              <a:t>‹#›</a:t>
            </a:fld>
            <a:endParaRPr lang="en-US" altLang="en-US"/>
          </a:p>
        </p:txBody>
      </p:sp>
    </p:spTree>
    <p:extLst>
      <p:ext uri="{BB962C8B-B14F-4D97-AF65-F5344CB8AC3E}">
        <p14:creationId xmlns:p14="http://schemas.microsoft.com/office/powerpoint/2010/main" val="40056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8A3D11-8A7C-2C5D-9902-930A8E5F5B57}"/>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3" name="Rectangle 5">
            <a:extLst>
              <a:ext uri="{FF2B5EF4-FFF2-40B4-BE49-F238E27FC236}">
                <a16:creationId xmlns:a16="http://schemas.microsoft.com/office/drawing/2014/main" id="{318522A9-FE41-EFB7-6B12-4C58F15DF9E5}"/>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6">
            <a:extLst>
              <a:ext uri="{FF2B5EF4-FFF2-40B4-BE49-F238E27FC236}">
                <a16:creationId xmlns:a16="http://schemas.microsoft.com/office/drawing/2014/main" id="{541A0CA2-0E95-F7F2-2023-E5217000F766}"/>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C60B1EC9-FF52-421A-84F7-07BBDF64DB3C}" type="slidenum">
              <a:rPr lang="en-US" altLang="en-US"/>
              <a:pPr>
                <a:defRPr/>
              </a:pPr>
              <a:t>‹#›</a:t>
            </a:fld>
            <a:endParaRPr lang="en-US" altLang="en-US"/>
          </a:p>
        </p:txBody>
      </p:sp>
    </p:spTree>
    <p:extLst>
      <p:ext uri="{BB962C8B-B14F-4D97-AF65-F5344CB8AC3E}">
        <p14:creationId xmlns:p14="http://schemas.microsoft.com/office/powerpoint/2010/main" val="2352173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CA16E0-DC18-43FB-8E75-A3BC68F6DA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5883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C510F57-8497-7C83-F0FD-B71825A895BC}"/>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Footer Placeholder 5">
            <a:extLst>
              <a:ext uri="{FF2B5EF4-FFF2-40B4-BE49-F238E27FC236}">
                <a16:creationId xmlns:a16="http://schemas.microsoft.com/office/drawing/2014/main" id="{E8573155-2DC9-DF00-C0A4-4617B9D5A2FC}"/>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7ECFAB61-E514-889C-F1CF-86EBB8D106EE}"/>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99E55C8E-0307-4869-B255-7FA4FAC7F6AA}" type="slidenum">
              <a:rPr lang="en-US" altLang="en-US"/>
              <a:pPr>
                <a:defRPr/>
              </a:pPr>
              <a:t>‹#›</a:t>
            </a:fld>
            <a:endParaRPr lang="en-US" altLang="en-US"/>
          </a:p>
        </p:txBody>
      </p:sp>
    </p:spTree>
    <p:extLst>
      <p:ext uri="{BB962C8B-B14F-4D97-AF65-F5344CB8AC3E}">
        <p14:creationId xmlns:p14="http://schemas.microsoft.com/office/powerpoint/2010/main" val="704713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F58120-F9CE-B79F-0DE9-9E77ED3E08C9}"/>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Footer Placeholder 5">
            <a:extLst>
              <a:ext uri="{FF2B5EF4-FFF2-40B4-BE49-F238E27FC236}">
                <a16:creationId xmlns:a16="http://schemas.microsoft.com/office/drawing/2014/main" id="{A21B0367-B81D-0772-3FD9-3393084FB71B}"/>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DF667DA8-3D17-0876-3B38-BEAAC1DC6A09}"/>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59D013D5-DF7E-487F-8129-74E4A3F2AEA6}" type="slidenum">
              <a:rPr lang="en-US" altLang="en-US"/>
              <a:pPr>
                <a:defRPr/>
              </a:pPr>
              <a:t>‹#›</a:t>
            </a:fld>
            <a:endParaRPr lang="en-US" altLang="en-US"/>
          </a:p>
        </p:txBody>
      </p:sp>
    </p:spTree>
    <p:extLst>
      <p:ext uri="{BB962C8B-B14F-4D97-AF65-F5344CB8AC3E}">
        <p14:creationId xmlns:p14="http://schemas.microsoft.com/office/powerpoint/2010/main" val="36506738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1562C-0A4D-8FDD-8F1C-192CA2D0FBFD}"/>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a:extLst>
              <a:ext uri="{FF2B5EF4-FFF2-40B4-BE49-F238E27FC236}">
                <a16:creationId xmlns:a16="http://schemas.microsoft.com/office/drawing/2014/main" id="{38707AED-60DA-CE02-7ABB-74E4273DA2A5}"/>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a:extLst>
              <a:ext uri="{FF2B5EF4-FFF2-40B4-BE49-F238E27FC236}">
                <a16:creationId xmlns:a16="http://schemas.microsoft.com/office/drawing/2014/main" id="{EFE9A91E-18F8-8FA3-885D-83C5D95D9981}"/>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42134526-88BD-466F-979F-965F8EA75CB4}" type="slidenum">
              <a:rPr lang="en-US" altLang="en-US"/>
              <a:pPr>
                <a:defRPr/>
              </a:pPr>
              <a:t>‹#›</a:t>
            </a:fld>
            <a:endParaRPr lang="en-US" altLang="en-US"/>
          </a:p>
        </p:txBody>
      </p:sp>
    </p:spTree>
    <p:extLst>
      <p:ext uri="{BB962C8B-B14F-4D97-AF65-F5344CB8AC3E}">
        <p14:creationId xmlns:p14="http://schemas.microsoft.com/office/powerpoint/2010/main" val="8524465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922C9E-6277-D393-5A13-195DB7844FE0}"/>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a:extLst>
              <a:ext uri="{FF2B5EF4-FFF2-40B4-BE49-F238E27FC236}">
                <a16:creationId xmlns:a16="http://schemas.microsoft.com/office/drawing/2014/main" id="{A498BDA6-DB99-5BAB-CD97-FD33A3B1E7C6}"/>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a:extLst>
              <a:ext uri="{FF2B5EF4-FFF2-40B4-BE49-F238E27FC236}">
                <a16:creationId xmlns:a16="http://schemas.microsoft.com/office/drawing/2014/main" id="{E215DBF7-50E3-D9FF-7456-EEC9D0AF8DF6}"/>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B306FBFD-C90B-4E06-AD6D-5AE00CAC6A77}" type="slidenum">
              <a:rPr lang="en-US" altLang="en-US"/>
              <a:pPr>
                <a:defRPr/>
              </a:pPr>
              <a:t>‹#›</a:t>
            </a:fld>
            <a:endParaRPr lang="en-US" altLang="en-US"/>
          </a:p>
        </p:txBody>
      </p:sp>
    </p:spTree>
    <p:extLst>
      <p:ext uri="{BB962C8B-B14F-4D97-AF65-F5344CB8AC3E}">
        <p14:creationId xmlns:p14="http://schemas.microsoft.com/office/powerpoint/2010/main" val="36441496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CC9327-B881-7CF9-C723-98B1A80869F5}"/>
              </a:ext>
            </a:extLst>
          </p:cNvPr>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Footer Placeholder 5">
            <a:extLst>
              <a:ext uri="{FF2B5EF4-FFF2-40B4-BE49-F238E27FC236}">
                <a16:creationId xmlns:a16="http://schemas.microsoft.com/office/drawing/2014/main" id="{1AAF726B-A80D-49C0-17EB-A0C98EC61927}"/>
              </a:ext>
            </a:extLst>
          </p:cNvPr>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84857F11-E720-3513-B7A7-94FF6976BBCF}"/>
              </a:ext>
            </a:extLst>
          </p:cNvPr>
          <p:cNvSpPr>
            <a:spLocks noGrp="1" noChangeArrowheads="1"/>
          </p:cNvSpPr>
          <p:nvPr>
            <p:ph type="sldNum" sz="quarter" idx="12"/>
          </p:nvPr>
        </p:nvSpPr>
        <p:spPr/>
        <p:txBody>
          <a:bodyPr/>
          <a:lstStyle>
            <a:lvl1pPr defTabSz="457200">
              <a:buClr>
                <a:srgbClr val="000000"/>
              </a:buClr>
              <a:buSzPct val="100000"/>
              <a:buFont typeface="Times New Roman" panose="02020603050405020304" pitchFamily="18" charset="0"/>
              <a:buNone/>
              <a:defRPr smtClean="0"/>
            </a:lvl1pPr>
          </a:lstStyle>
          <a:p>
            <a:pPr>
              <a:defRPr/>
            </a:pPr>
            <a:fld id="{FF3FB2EA-A3DF-4CD2-A3E9-A75E1A4FBF57}" type="slidenum">
              <a:rPr lang="en-US" altLang="en-US"/>
              <a:pPr>
                <a:defRPr/>
              </a:pPr>
              <a:t>‹#›</a:t>
            </a:fld>
            <a:endParaRPr lang="en-US" altLang="en-US"/>
          </a:p>
        </p:txBody>
      </p:sp>
    </p:spTree>
    <p:extLst>
      <p:ext uri="{BB962C8B-B14F-4D97-AF65-F5344CB8AC3E}">
        <p14:creationId xmlns:p14="http://schemas.microsoft.com/office/powerpoint/2010/main" val="9963885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E2CECFA5-C792-4B2B-BC05-B0CFE89945B4}" type="slidenum">
              <a:rPr lang="en-US" altLang="en-US"/>
              <a:pPr>
                <a:defRPr/>
              </a:pPr>
              <a:t>‹#›</a:t>
            </a:fld>
            <a:endParaRPr lang="en-US" altLang="en-US"/>
          </a:p>
        </p:txBody>
      </p:sp>
    </p:spTree>
    <p:extLst>
      <p:ext uri="{BB962C8B-B14F-4D97-AF65-F5344CB8AC3E}">
        <p14:creationId xmlns:p14="http://schemas.microsoft.com/office/powerpoint/2010/main" val="32073547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9ED18514-2891-4549-A9E0-54CEB8177C3E}" type="slidenum">
              <a:rPr lang="en-US" altLang="en-US"/>
              <a:pPr>
                <a:defRPr/>
              </a:pPr>
              <a:t>‹#›</a:t>
            </a:fld>
            <a:endParaRPr lang="en-US" altLang="en-US"/>
          </a:p>
        </p:txBody>
      </p:sp>
    </p:spTree>
    <p:extLst>
      <p:ext uri="{BB962C8B-B14F-4D97-AF65-F5344CB8AC3E}">
        <p14:creationId xmlns:p14="http://schemas.microsoft.com/office/powerpoint/2010/main" val="33048446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52FD5B32-D204-4408-AE68-8C9086BF849E}" type="slidenum">
              <a:rPr lang="en-US" altLang="en-US"/>
              <a:pPr>
                <a:defRPr/>
              </a:pPr>
              <a:t>‹#›</a:t>
            </a:fld>
            <a:endParaRPr lang="en-US" altLang="en-US"/>
          </a:p>
        </p:txBody>
      </p:sp>
    </p:spTree>
    <p:extLst>
      <p:ext uri="{BB962C8B-B14F-4D97-AF65-F5344CB8AC3E}">
        <p14:creationId xmlns:p14="http://schemas.microsoft.com/office/powerpoint/2010/main" val="32590673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792DE81E-94B0-4ED0-A175-CE880E4C9AA7}" type="slidenum">
              <a:rPr lang="en-US" altLang="en-US"/>
              <a:pPr>
                <a:defRPr/>
              </a:pPr>
              <a:t>‹#›</a:t>
            </a:fld>
            <a:endParaRPr lang="en-US" altLang="en-US"/>
          </a:p>
        </p:txBody>
      </p:sp>
    </p:spTree>
    <p:extLst>
      <p:ext uri="{BB962C8B-B14F-4D97-AF65-F5344CB8AC3E}">
        <p14:creationId xmlns:p14="http://schemas.microsoft.com/office/powerpoint/2010/main" val="33595326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3529FD66-0C6D-4D46-8278-57859905DC65}" type="slidenum">
              <a:rPr lang="en-US" altLang="en-US"/>
              <a:pPr>
                <a:defRPr/>
              </a:pPr>
              <a:t>‹#›</a:t>
            </a:fld>
            <a:endParaRPr lang="en-US" altLang="en-US"/>
          </a:p>
        </p:txBody>
      </p:sp>
    </p:spTree>
    <p:extLst>
      <p:ext uri="{BB962C8B-B14F-4D97-AF65-F5344CB8AC3E}">
        <p14:creationId xmlns:p14="http://schemas.microsoft.com/office/powerpoint/2010/main" val="1277242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91776B-F703-4A6D-AC09-38F58408AA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51195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5EDE9629-78C9-416D-8E9E-F6AB20713F0C}" type="slidenum">
              <a:rPr lang="en-US" altLang="en-US"/>
              <a:pPr>
                <a:defRPr/>
              </a:pPr>
              <a:t>‹#›</a:t>
            </a:fld>
            <a:endParaRPr lang="en-US" altLang="en-US"/>
          </a:p>
        </p:txBody>
      </p:sp>
    </p:spTree>
    <p:extLst>
      <p:ext uri="{BB962C8B-B14F-4D97-AF65-F5344CB8AC3E}">
        <p14:creationId xmlns:p14="http://schemas.microsoft.com/office/powerpoint/2010/main" val="39521310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5EFB43D6-9672-4CC1-BB55-66C1F854C553}" type="slidenum">
              <a:rPr lang="en-US" altLang="en-US"/>
              <a:pPr>
                <a:defRPr/>
              </a:pPr>
              <a:t>‹#›</a:t>
            </a:fld>
            <a:endParaRPr lang="en-US" altLang="en-US"/>
          </a:p>
        </p:txBody>
      </p:sp>
    </p:spTree>
    <p:extLst>
      <p:ext uri="{BB962C8B-B14F-4D97-AF65-F5344CB8AC3E}">
        <p14:creationId xmlns:p14="http://schemas.microsoft.com/office/powerpoint/2010/main" val="18269390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8618F883-EBF3-4BD0-837C-275347555F04}" type="slidenum">
              <a:rPr lang="en-US" altLang="en-US"/>
              <a:pPr>
                <a:defRPr/>
              </a:pPr>
              <a:t>‹#›</a:t>
            </a:fld>
            <a:endParaRPr lang="en-US" altLang="en-US"/>
          </a:p>
        </p:txBody>
      </p:sp>
    </p:spTree>
    <p:extLst>
      <p:ext uri="{BB962C8B-B14F-4D97-AF65-F5344CB8AC3E}">
        <p14:creationId xmlns:p14="http://schemas.microsoft.com/office/powerpoint/2010/main" val="34584990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E76F1F49-9AFF-4E03-BD47-0A500CD98CC0}" type="slidenum">
              <a:rPr lang="en-US" altLang="en-US"/>
              <a:pPr>
                <a:defRPr/>
              </a:pPr>
              <a:t>‹#›</a:t>
            </a:fld>
            <a:endParaRPr lang="en-US" altLang="en-US"/>
          </a:p>
        </p:txBody>
      </p:sp>
    </p:spTree>
    <p:extLst>
      <p:ext uri="{BB962C8B-B14F-4D97-AF65-F5344CB8AC3E}">
        <p14:creationId xmlns:p14="http://schemas.microsoft.com/office/powerpoint/2010/main" val="379773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0C485D1D-8FBD-42B9-83F5-4072BC3D5060}" type="slidenum">
              <a:rPr lang="en-US" altLang="en-US"/>
              <a:pPr>
                <a:defRPr/>
              </a:pPr>
              <a:t>‹#›</a:t>
            </a:fld>
            <a:endParaRPr lang="en-US" altLang="en-US"/>
          </a:p>
        </p:txBody>
      </p:sp>
    </p:spTree>
    <p:extLst>
      <p:ext uri="{BB962C8B-B14F-4D97-AF65-F5344CB8AC3E}">
        <p14:creationId xmlns:p14="http://schemas.microsoft.com/office/powerpoint/2010/main" val="804811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D8141249-2F16-494F-9333-1D464950C83B}" type="slidenum">
              <a:rPr lang="en-US" altLang="en-US"/>
              <a:pPr>
                <a:defRPr/>
              </a:pPr>
              <a:t>‹#›</a:t>
            </a:fld>
            <a:endParaRPr lang="en-US" altLang="en-US"/>
          </a:p>
        </p:txBody>
      </p:sp>
    </p:spTree>
    <p:extLst>
      <p:ext uri="{BB962C8B-B14F-4D97-AF65-F5344CB8AC3E}">
        <p14:creationId xmlns:p14="http://schemas.microsoft.com/office/powerpoint/2010/main" val="14371416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C873A-7B24-40D0-83BB-A66688A4C00E}" type="slidenum">
              <a:rPr lang="en-US"/>
              <a:pPr>
                <a:defRPr/>
              </a:pPr>
              <a:t>‹#›</a:t>
            </a:fld>
            <a:endParaRPr lang="en-US"/>
          </a:p>
        </p:txBody>
      </p:sp>
    </p:spTree>
    <p:extLst>
      <p:ext uri="{BB962C8B-B14F-4D97-AF65-F5344CB8AC3E}">
        <p14:creationId xmlns:p14="http://schemas.microsoft.com/office/powerpoint/2010/main" val="1541398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A3009-50E4-46CE-9360-B53BD2E6DA60}" type="slidenum">
              <a:rPr lang="en-US"/>
              <a:pPr>
                <a:defRPr/>
              </a:pPr>
              <a:t>‹#›</a:t>
            </a:fld>
            <a:endParaRPr lang="en-US"/>
          </a:p>
        </p:txBody>
      </p:sp>
    </p:spTree>
    <p:extLst>
      <p:ext uri="{BB962C8B-B14F-4D97-AF65-F5344CB8AC3E}">
        <p14:creationId xmlns:p14="http://schemas.microsoft.com/office/powerpoint/2010/main" val="13313938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DEDC2-CACC-4AAB-8C89-B2D0FDCBC089}" type="slidenum">
              <a:rPr lang="en-US"/>
              <a:pPr>
                <a:defRPr/>
              </a:pPr>
              <a:t>‹#›</a:t>
            </a:fld>
            <a:endParaRPr lang="en-US"/>
          </a:p>
        </p:txBody>
      </p:sp>
    </p:spTree>
    <p:extLst>
      <p:ext uri="{BB962C8B-B14F-4D97-AF65-F5344CB8AC3E}">
        <p14:creationId xmlns:p14="http://schemas.microsoft.com/office/powerpoint/2010/main" val="34285393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80011-C5C3-4A06-8B72-ABE17ECEF8A7}" type="slidenum">
              <a:rPr lang="en-US"/>
              <a:pPr>
                <a:defRPr/>
              </a:pPr>
              <a:t>‹#›</a:t>
            </a:fld>
            <a:endParaRPr lang="en-US"/>
          </a:p>
        </p:txBody>
      </p:sp>
    </p:spTree>
    <p:extLst>
      <p:ext uri="{BB962C8B-B14F-4D97-AF65-F5344CB8AC3E}">
        <p14:creationId xmlns:p14="http://schemas.microsoft.com/office/powerpoint/2010/main" val="343432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B5B4A0-A348-449B-B3D4-066D7D892D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09378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1FA9A5-E178-4403-8774-AB7A9A75B250}" type="slidenum">
              <a:rPr lang="en-US"/>
              <a:pPr>
                <a:defRPr/>
              </a:pPr>
              <a:t>‹#›</a:t>
            </a:fld>
            <a:endParaRPr lang="en-US"/>
          </a:p>
        </p:txBody>
      </p:sp>
    </p:spTree>
    <p:extLst>
      <p:ext uri="{BB962C8B-B14F-4D97-AF65-F5344CB8AC3E}">
        <p14:creationId xmlns:p14="http://schemas.microsoft.com/office/powerpoint/2010/main" val="259288961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0C51F8-B73E-4CB7-A55B-0CE593E72345}" type="slidenum">
              <a:rPr lang="en-US"/>
              <a:pPr>
                <a:defRPr/>
              </a:pPr>
              <a:t>‹#›</a:t>
            </a:fld>
            <a:endParaRPr lang="en-US"/>
          </a:p>
        </p:txBody>
      </p:sp>
    </p:spTree>
    <p:extLst>
      <p:ext uri="{BB962C8B-B14F-4D97-AF65-F5344CB8AC3E}">
        <p14:creationId xmlns:p14="http://schemas.microsoft.com/office/powerpoint/2010/main" val="4266939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61EFA0-6E00-4208-AE12-E82D2D1D8FF9}" type="slidenum">
              <a:rPr lang="en-US"/>
              <a:pPr>
                <a:defRPr/>
              </a:pPr>
              <a:t>‹#›</a:t>
            </a:fld>
            <a:endParaRPr lang="en-US"/>
          </a:p>
        </p:txBody>
      </p:sp>
    </p:spTree>
    <p:extLst>
      <p:ext uri="{BB962C8B-B14F-4D97-AF65-F5344CB8AC3E}">
        <p14:creationId xmlns:p14="http://schemas.microsoft.com/office/powerpoint/2010/main" val="23243535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F79C5-45FF-4CFC-B338-0A895794BC35}" type="slidenum">
              <a:rPr lang="en-US"/>
              <a:pPr>
                <a:defRPr/>
              </a:pPr>
              <a:t>‹#›</a:t>
            </a:fld>
            <a:endParaRPr lang="en-US"/>
          </a:p>
        </p:txBody>
      </p:sp>
    </p:spTree>
    <p:extLst>
      <p:ext uri="{BB962C8B-B14F-4D97-AF65-F5344CB8AC3E}">
        <p14:creationId xmlns:p14="http://schemas.microsoft.com/office/powerpoint/2010/main" val="4005983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0C0220-38EB-4BE6-AFCF-052B409CC356}" type="slidenum">
              <a:rPr lang="en-US"/>
              <a:pPr>
                <a:defRPr/>
              </a:pPr>
              <a:t>‹#›</a:t>
            </a:fld>
            <a:endParaRPr lang="en-US"/>
          </a:p>
        </p:txBody>
      </p:sp>
    </p:spTree>
    <p:extLst>
      <p:ext uri="{BB962C8B-B14F-4D97-AF65-F5344CB8AC3E}">
        <p14:creationId xmlns:p14="http://schemas.microsoft.com/office/powerpoint/2010/main" val="39525977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E568D2-8774-4B5F-9133-D3A5DFE9D110}" type="slidenum">
              <a:rPr lang="en-US"/>
              <a:pPr>
                <a:defRPr/>
              </a:pPr>
              <a:t>‹#›</a:t>
            </a:fld>
            <a:endParaRPr lang="en-US"/>
          </a:p>
        </p:txBody>
      </p:sp>
    </p:spTree>
    <p:extLst>
      <p:ext uri="{BB962C8B-B14F-4D97-AF65-F5344CB8AC3E}">
        <p14:creationId xmlns:p14="http://schemas.microsoft.com/office/powerpoint/2010/main" val="35284399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8C3437-65ED-41B2-994D-8DA9731FDF05}" type="slidenum">
              <a:rPr lang="en-US"/>
              <a:pPr>
                <a:defRPr/>
              </a:pPr>
              <a:t>‹#›</a:t>
            </a:fld>
            <a:endParaRPr lang="en-US"/>
          </a:p>
        </p:txBody>
      </p:sp>
    </p:spTree>
    <p:extLst>
      <p:ext uri="{BB962C8B-B14F-4D97-AF65-F5344CB8AC3E}">
        <p14:creationId xmlns:p14="http://schemas.microsoft.com/office/powerpoint/2010/main" val="38339939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B6CD-1AE3-4ECE-BF3E-8E771EC8196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271451-1542-4D88-BB6B-5C1EE508F3C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E50602-108C-433D-B575-1D5F170A73E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40E946-7A58-45BA-8BFD-2EC049774F7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9797DDC-790C-4D97-863D-6EF985C3AF0A}"/>
              </a:ext>
            </a:extLst>
          </p:cNvPr>
          <p:cNvSpPr>
            <a:spLocks noGrp="1"/>
          </p:cNvSpPr>
          <p:nvPr>
            <p:ph type="sldNum" sz="quarter" idx="12"/>
          </p:nvPr>
        </p:nvSpPr>
        <p:spPr/>
        <p:txBody>
          <a:bodyPr/>
          <a:lstStyle>
            <a:lvl1pPr>
              <a:defRPr/>
            </a:lvl1pPr>
          </a:lstStyle>
          <a:p>
            <a:fld id="{F92CE8B1-6695-4016-86E9-720F43F3AE8C}" type="slidenum">
              <a:rPr lang="en-US" altLang="en-US"/>
              <a:pPr/>
              <a:t>‹#›</a:t>
            </a:fld>
            <a:endParaRPr lang="en-US" altLang="en-US"/>
          </a:p>
        </p:txBody>
      </p:sp>
    </p:spTree>
    <p:extLst>
      <p:ext uri="{BB962C8B-B14F-4D97-AF65-F5344CB8AC3E}">
        <p14:creationId xmlns:p14="http://schemas.microsoft.com/office/powerpoint/2010/main" val="30070572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7897-9B61-4C7D-B257-1BBBA3452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1EBF54-F136-4799-8E7F-8EE02EF2E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F111B-F941-487A-A8AC-DEAE4367CBF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B351D3-22E5-4225-9471-B76B957F82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4CE413-4D90-4C4A-BFD7-A678140F7AC9}"/>
              </a:ext>
            </a:extLst>
          </p:cNvPr>
          <p:cNvSpPr>
            <a:spLocks noGrp="1"/>
          </p:cNvSpPr>
          <p:nvPr>
            <p:ph type="sldNum" sz="quarter" idx="12"/>
          </p:nvPr>
        </p:nvSpPr>
        <p:spPr/>
        <p:txBody>
          <a:bodyPr/>
          <a:lstStyle>
            <a:lvl1pPr>
              <a:defRPr/>
            </a:lvl1pPr>
          </a:lstStyle>
          <a:p>
            <a:fld id="{C2C4D24A-6BDE-4259-AA47-49B172757432}" type="slidenum">
              <a:rPr lang="en-US" altLang="en-US"/>
              <a:pPr/>
              <a:t>‹#›</a:t>
            </a:fld>
            <a:endParaRPr lang="en-US" altLang="en-US"/>
          </a:p>
        </p:txBody>
      </p:sp>
    </p:spTree>
    <p:extLst>
      <p:ext uri="{BB962C8B-B14F-4D97-AF65-F5344CB8AC3E}">
        <p14:creationId xmlns:p14="http://schemas.microsoft.com/office/powerpoint/2010/main" val="24699231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EF8A-26F4-4659-975A-DEB9A26AAB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DDD63-DD13-4FC6-AE80-3ED707E797E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DB495C-CC78-48F0-B8B8-956E09FDED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4C22EEA-DB45-4DDB-BD36-C53B594CD95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C5DB44-6683-4413-82C6-5F10980C4FF7}"/>
              </a:ext>
            </a:extLst>
          </p:cNvPr>
          <p:cNvSpPr>
            <a:spLocks noGrp="1"/>
          </p:cNvSpPr>
          <p:nvPr>
            <p:ph type="sldNum" sz="quarter" idx="12"/>
          </p:nvPr>
        </p:nvSpPr>
        <p:spPr/>
        <p:txBody>
          <a:bodyPr/>
          <a:lstStyle>
            <a:lvl1pPr>
              <a:defRPr/>
            </a:lvl1pPr>
          </a:lstStyle>
          <a:p>
            <a:fld id="{88BEA9E7-E79D-4DC3-8EF0-64B3B6F40E2E}" type="slidenum">
              <a:rPr lang="en-US" altLang="en-US"/>
              <a:pPr/>
              <a:t>‹#›</a:t>
            </a:fld>
            <a:endParaRPr lang="en-US" altLang="en-US"/>
          </a:p>
        </p:txBody>
      </p:sp>
    </p:spTree>
    <p:extLst>
      <p:ext uri="{BB962C8B-B14F-4D97-AF65-F5344CB8AC3E}">
        <p14:creationId xmlns:p14="http://schemas.microsoft.com/office/powerpoint/2010/main" val="1977128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14255E-4797-475C-BC2B-7FC042BC0A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01927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623B-8AA2-41D3-A942-488F0FA89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E1EDA-1AC6-460D-B6B3-9BAB7781EE36}"/>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ED8E48-702A-4A22-B754-3E6C08C2BEF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779BF6-34C8-46BF-B07C-4DC12D3E8AF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AF758E-7319-489B-817A-55868483C33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B70A19-4966-45DA-855A-27DBA31D8798}"/>
              </a:ext>
            </a:extLst>
          </p:cNvPr>
          <p:cNvSpPr>
            <a:spLocks noGrp="1"/>
          </p:cNvSpPr>
          <p:nvPr>
            <p:ph type="sldNum" sz="quarter" idx="12"/>
          </p:nvPr>
        </p:nvSpPr>
        <p:spPr/>
        <p:txBody>
          <a:bodyPr/>
          <a:lstStyle>
            <a:lvl1pPr>
              <a:defRPr/>
            </a:lvl1pPr>
          </a:lstStyle>
          <a:p>
            <a:fld id="{0D49B985-1AB7-4779-8936-2E715E84BDD1}" type="slidenum">
              <a:rPr lang="en-US" altLang="en-US"/>
              <a:pPr/>
              <a:t>‹#›</a:t>
            </a:fld>
            <a:endParaRPr lang="en-US" altLang="en-US"/>
          </a:p>
        </p:txBody>
      </p:sp>
    </p:spTree>
    <p:extLst>
      <p:ext uri="{BB962C8B-B14F-4D97-AF65-F5344CB8AC3E}">
        <p14:creationId xmlns:p14="http://schemas.microsoft.com/office/powerpoint/2010/main" val="32697728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347D-2C45-4450-8A00-22C63804D2D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525CE-A2DD-4A2C-BD9C-E430264F3F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410EAD-D47E-409D-9D26-4B5A493CDD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1D794-F223-47DC-ADD2-B201DD17EC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B527F-E087-471B-B61E-250D15330FC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BA548-7D64-4C1B-BDEE-8BC20BB0B96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31D4E12-F14A-4CD9-8146-67D11DDD625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7B27EB1-4049-4134-B9AD-0B5828F9AB02}"/>
              </a:ext>
            </a:extLst>
          </p:cNvPr>
          <p:cNvSpPr>
            <a:spLocks noGrp="1"/>
          </p:cNvSpPr>
          <p:nvPr>
            <p:ph type="sldNum" sz="quarter" idx="12"/>
          </p:nvPr>
        </p:nvSpPr>
        <p:spPr/>
        <p:txBody>
          <a:bodyPr/>
          <a:lstStyle>
            <a:lvl1pPr>
              <a:defRPr/>
            </a:lvl1pPr>
          </a:lstStyle>
          <a:p>
            <a:fld id="{FA0FF8A9-7BFB-4D70-BDC1-8A8FB77E65E4}" type="slidenum">
              <a:rPr lang="en-US" altLang="en-US"/>
              <a:pPr/>
              <a:t>‹#›</a:t>
            </a:fld>
            <a:endParaRPr lang="en-US" altLang="en-US"/>
          </a:p>
        </p:txBody>
      </p:sp>
    </p:spTree>
    <p:extLst>
      <p:ext uri="{BB962C8B-B14F-4D97-AF65-F5344CB8AC3E}">
        <p14:creationId xmlns:p14="http://schemas.microsoft.com/office/powerpoint/2010/main" val="2398961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A65F-5AE9-4C8F-B5B9-491B5FBE8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72EE6C-66F9-49A9-9181-3F31E46DA1E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60B6F52-D569-43F3-B938-8E9418DBB05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D6AC1D9-F46D-4430-A1D7-762D352DF1AC}"/>
              </a:ext>
            </a:extLst>
          </p:cNvPr>
          <p:cNvSpPr>
            <a:spLocks noGrp="1"/>
          </p:cNvSpPr>
          <p:nvPr>
            <p:ph type="sldNum" sz="quarter" idx="12"/>
          </p:nvPr>
        </p:nvSpPr>
        <p:spPr/>
        <p:txBody>
          <a:bodyPr/>
          <a:lstStyle>
            <a:lvl1pPr>
              <a:defRPr/>
            </a:lvl1pPr>
          </a:lstStyle>
          <a:p>
            <a:fld id="{49858EA7-A905-4C9C-A23E-615892A0A3A5}" type="slidenum">
              <a:rPr lang="en-US" altLang="en-US"/>
              <a:pPr/>
              <a:t>‹#›</a:t>
            </a:fld>
            <a:endParaRPr lang="en-US" altLang="en-US"/>
          </a:p>
        </p:txBody>
      </p:sp>
    </p:spTree>
    <p:extLst>
      <p:ext uri="{BB962C8B-B14F-4D97-AF65-F5344CB8AC3E}">
        <p14:creationId xmlns:p14="http://schemas.microsoft.com/office/powerpoint/2010/main" val="13060422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3E478-38D8-49DA-93C5-37ECA582400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652D187-8FFE-450D-B0C5-ED0FEF10D6E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A55E575-42D6-4D2F-8CD4-5B85C1EC453A}"/>
              </a:ext>
            </a:extLst>
          </p:cNvPr>
          <p:cNvSpPr>
            <a:spLocks noGrp="1"/>
          </p:cNvSpPr>
          <p:nvPr>
            <p:ph type="sldNum" sz="quarter" idx="12"/>
          </p:nvPr>
        </p:nvSpPr>
        <p:spPr/>
        <p:txBody>
          <a:bodyPr/>
          <a:lstStyle>
            <a:lvl1pPr>
              <a:defRPr/>
            </a:lvl1pPr>
          </a:lstStyle>
          <a:p>
            <a:fld id="{FEAF048E-5EDE-4A5E-80C3-332F4C6A3400}" type="slidenum">
              <a:rPr lang="en-US" altLang="en-US"/>
              <a:pPr/>
              <a:t>‹#›</a:t>
            </a:fld>
            <a:endParaRPr lang="en-US" altLang="en-US"/>
          </a:p>
        </p:txBody>
      </p:sp>
    </p:spTree>
    <p:extLst>
      <p:ext uri="{BB962C8B-B14F-4D97-AF65-F5344CB8AC3E}">
        <p14:creationId xmlns:p14="http://schemas.microsoft.com/office/powerpoint/2010/main" val="5107909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FD7-6A1F-4A17-B518-B9AC45BD665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CEC738-E132-400F-8358-CF884F56B52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1046F9-BD57-4B99-87C9-0724DFE223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BD6B3-53C8-4269-BC56-2653A3FD23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EA6EBB6-C6FF-483B-B2B2-022561AF1D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E3A9B5-D62E-42D9-BC96-3DFCF77C6A25}"/>
              </a:ext>
            </a:extLst>
          </p:cNvPr>
          <p:cNvSpPr>
            <a:spLocks noGrp="1"/>
          </p:cNvSpPr>
          <p:nvPr>
            <p:ph type="sldNum" sz="quarter" idx="12"/>
          </p:nvPr>
        </p:nvSpPr>
        <p:spPr/>
        <p:txBody>
          <a:bodyPr/>
          <a:lstStyle>
            <a:lvl1pPr>
              <a:defRPr/>
            </a:lvl1pPr>
          </a:lstStyle>
          <a:p>
            <a:fld id="{6A2D9DD9-C53C-4DFC-925F-46D38C08D020}" type="slidenum">
              <a:rPr lang="en-US" altLang="en-US"/>
              <a:pPr/>
              <a:t>‹#›</a:t>
            </a:fld>
            <a:endParaRPr lang="en-US" altLang="en-US"/>
          </a:p>
        </p:txBody>
      </p:sp>
    </p:spTree>
    <p:extLst>
      <p:ext uri="{BB962C8B-B14F-4D97-AF65-F5344CB8AC3E}">
        <p14:creationId xmlns:p14="http://schemas.microsoft.com/office/powerpoint/2010/main" val="17699666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00B2-C140-406A-B659-A39648665F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726C73-4C12-49E5-8244-612C3A73FD0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0A8606-9678-4510-ABB0-1F8F4F9CB5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30AF7-0F3A-4B51-B846-95E42E4116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2F60E5-214A-46CB-BFF8-71EF562280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96C7AB-4DCB-4315-A994-FD4ED353B9E9}"/>
              </a:ext>
            </a:extLst>
          </p:cNvPr>
          <p:cNvSpPr>
            <a:spLocks noGrp="1"/>
          </p:cNvSpPr>
          <p:nvPr>
            <p:ph type="sldNum" sz="quarter" idx="12"/>
          </p:nvPr>
        </p:nvSpPr>
        <p:spPr/>
        <p:txBody>
          <a:bodyPr/>
          <a:lstStyle>
            <a:lvl1pPr>
              <a:defRPr/>
            </a:lvl1pPr>
          </a:lstStyle>
          <a:p>
            <a:fld id="{4D34699C-3B01-4131-A7D4-1D5B53BAD406}" type="slidenum">
              <a:rPr lang="en-US" altLang="en-US"/>
              <a:pPr/>
              <a:t>‹#›</a:t>
            </a:fld>
            <a:endParaRPr lang="en-US" altLang="en-US"/>
          </a:p>
        </p:txBody>
      </p:sp>
    </p:spTree>
    <p:extLst>
      <p:ext uri="{BB962C8B-B14F-4D97-AF65-F5344CB8AC3E}">
        <p14:creationId xmlns:p14="http://schemas.microsoft.com/office/powerpoint/2010/main" val="22065461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1B2A-979B-46B0-B0C0-303EBA1336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E78A4-809F-40D4-B99E-DA21940AF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CC90E-81DD-49A5-B575-580310C48C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DB5991-DD82-4C37-982D-7291A1E7C4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4EF9E8-285A-4C8C-A035-A35B6ABCC30F}"/>
              </a:ext>
            </a:extLst>
          </p:cNvPr>
          <p:cNvSpPr>
            <a:spLocks noGrp="1"/>
          </p:cNvSpPr>
          <p:nvPr>
            <p:ph type="sldNum" sz="quarter" idx="12"/>
          </p:nvPr>
        </p:nvSpPr>
        <p:spPr/>
        <p:txBody>
          <a:bodyPr/>
          <a:lstStyle>
            <a:lvl1pPr>
              <a:defRPr/>
            </a:lvl1pPr>
          </a:lstStyle>
          <a:p>
            <a:fld id="{AF21343D-A8D0-4BF7-8D3F-4210ADF1BDAC}" type="slidenum">
              <a:rPr lang="en-US" altLang="en-US"/>
              <a:pPr/>
              <a:t>‹#›</a:t>
            </a:fld>
            <a:endParaRPr lang="en-US" altLang="en-US"/>
          </a:p>
        </p:txBody>
      </p:sp>
    </p:spTree>
    <p:extLst>
      <p:ext uri="{BB962C8B-B14F-4D97-AF65-F5344CB8AC3E}">
        <p14:creationId xmlns:p14="http://schemas.microsoft.com/office/powerpoint/2010/main" val="13552755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007018-39CE-478E-99E4-3EBD9E79A25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9D5662-1BC4-4ABA-9838-3D6A3B6CFE74}"/>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9FE0B-E96C-47CA-ADBA-928F1B028C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E2D111-2CB4-4E04-946B-A62EEFB380E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9E53BF-994C-4F93-9550-8BEEAEE43F47}"/>
              </a:ext>
            </a:extLst>
          </p:cNvPr>
          <p:cNvSpPr>
            <a:spLocks noGrp="1"/>
          </p:cNvSpPr>
          <p:nvPr>
            <p:ph type="sldNum" sz="quarter" idx="12"/>
          </p:nvPr>
        </p:nvSpPr>
        <p:spPr/>
        <p:txBody>
          <a:bodyPr/>
          <a:lstStyle>
            <a:lvl1pPr>
              <a:defRPr/>
            </a:lvl1pPr>
          </a:lstStyle>
          <a:p>
            <a:fld id="{AE7572AA-058B-4F5D-BE07-D02A8EC50379}" type="slidenum">
              <a:rPr lang="en-US" altLang="en-US"/>
              <a:pPr/>
              <a:t>‹#›</a:t>
            </a:fld>
            <a:endParaRPr lang="en-US" altLang="en-US"/>
          </a:p>
        </p:txBody>
      </p:sp>
    </p:spTree>
    <p:extLst>
      <p:ext uri="{BB962C8B-B14F-4D97-AF65-F5344CB8AC3E}">
        <p14:creationId xmlns:p14="http://schemas.microsoft.com/office/powerpoint/2010/main" val="10102795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DE868-DD00-48A4-BE75-14B34AC6B904}"/>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DCAC75D0-0156-43ED-A55E-8C4BE95D54E3}"/>
              </a:ext>
            </a:extLst>
          </p:cNvPr>
          <p:cNvSpPr>
            <a:spLocks noGrp="1"/>
          </p:cNvSpPr>
          <p:nvPr>
            <p:ph type="tbl" idx="1"/>
          </p:nvPr>
        </p:nvSpPr>
        <p:spPr>
          <a:xfrm>
            <a:off x="457200" y="1600200"/>
            <a:ext cx="8229600" cy="4525963"/>
          </a:xfrm>
        </p:spPr>
        <p:txBody>
          <a:bodyPr/>
          <a:lstStyle/>
          <a:p>
            <a:endParaRPr lang="en-US"/>
          </a:p>
        </p:txBody>
      </p:sp>
      <p:sp>
        <p:nvSpPr>
          <p:cNvPr id="4" name="Date Placeholder 3">
            <a:extLst>
              <a:ext uri="{FF2B5EF4-FFF2-40B4-BE49-F238E27FC236}">
                <a16:creationId xmlns:a16="http://schemas.microsoft.com/office/drawing/2014/main" id="{F1D88061-8B3C-4734-AE56-50C8CC210B7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8E7EB6-192E-42F4-83A9-B43A9C1F170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5C590D-4C22-425E-8761-4F822B4386D7}"/>
              </a:ext>
            </a:extLst>
          </p:cNvPr>
          <p:cNvSpPr>
            <a:spLocks noGrp="1"/>
          </p:cNvSpPr>
          <p:nvPr>
            <p:ph type="sldNum" sz="quarter" idx="12"/>
          </p:nvPr>
        </p:nvSpPr>
        <p:spPr>
          <a:xfrm>
            <a:off x="6553200" y="6245225"/>
            <a:ext cx="2133600" cy="476250"/>
          </a:xfrm>
        </p:spPr>
        <p:txBody>
          <a:bodyPr/>
          <a:lstStyle>
            <a:lvl1pPr>
              <a:defRPr/>
            </a:lvl1pPr>
          </a:lstStyle>
          <a:p>
            <a:fld id="{C9A43415-716C-4601-AD26-568BF3C444FE}" type="slidenum">
              <a:rPr lang="en-US" altLang="en-US"/>
              <a:pPr/>
              <a:t>‹#›</a:t>
            </a:fld>
            <a:endParaRPr lang="en-US" altLang="en-US"/>
          </a:p>
        </p:txBody>
      </p:sp>
    </p:spTree>
    <p:extLst>
      <p:ext uri="{BB962C8B-B14F-4D97-AF65-F5344CB8AC3E}">
        <p14:creationId xmlns:p14="http://schemas.microsoft.com/office/powerpoint/2010/main" val="42947353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A7EB87-04EF-4D94-B456-0127C5CF8E96}" type="slidenum">
              <a:rPr lang="en-US" altLang="en-US"/>
              <a:pPr>
                <a:defRPr/>
              </a:pPr>
              <a:t>‹#›</a:t>
            </a:fld>
            <a:endParaRPr lang="en-US" altLang="en-US"/>
          </a:p>
        </p:txBody>
      </p:sp>
    </p:spTree>
    <p:extLst>
      <p:ext uri="{BB962C8B-B14F-4D97-AF65-F5344CB8AC3E}">
        <p14:creationId xmlns:p14="http://schemas.microsoft.com/office/powerpoint/2010/main" val="2599181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F544AB-50BE-4FE8-8F79-167AE22FB6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57467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9E3068C-D839-4A0C-B121-9C4BAF149182}" type="slidenum">
              <a:rPr lang="en-US" altLang="en-US"/>
              <a:pPr>
                <a:defRPr/>
              </a:pPr>
              <a:t>‹#›</a:t>
            </a:fld>
            <a:endParaRPr lang="en-US" altLang="en-US"/>
          </a:p>
        </p:txBody>
      </p:sp>
    </p:spTree>
    <p:extLst>
      <p:ext uri="{BB962C8B-B14F-4D97-AF65-F5344CB8AC3E}">
        <p14:creationId xmlns:p14="http://schemas.microsoft.com/office/powerpoint/2010/main" val="5587070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D054A6A-549E-4AC9-A629-6B0AA44A1B14}" type="slidenum">
              <a:rPr lang="en-US" altLang="en-US"/>
              <a:pPr>
                <a:defRPr/>
              </a:pPr>
              <a:t>‹#›</a:t>
            </a:fld>
            <a:endParaRPr lang="en-US" altLang="en-US"/>
          </a:p>
        </p:txBody>
      </p:sp>
    </p:spTree>
    <p:extLst>
      <p:ext uri="{BB962C8B-B14F-4D97-AF65-F5344CB8AC3E}">
        <p14:creationId xmlns:p14="http://schemas.microsoft.com/office/powerpoint/2010/main" val="14680885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E588D81-DB50-42B2-96DC-3662E0E2D1E3}" type="slidenum">
              <a:rPr lang="en-US" altLang="en-US"/>
              <a:pPr>
                <a:defRPr/>
              </a:pPr>
              <a:t>‹#›</a:t>
            </a:fld>
            <a:endParaRPr lang="en-US" altLang="en-US"/>
          </a:p>
        </p:txBody>
      </p:sp>
    </p:spTree>
    <p:extLst>
      <p:ext uri="{BB962C8B-B14F-4D97-AF65-F5344CB8AC3E}">
        <p14:creationId xmlns:p14="http://schemas.microsoft.com/office/powerpoint/2010/main" val="24273241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FACACD7-08EB-4C54-901D-692DCA10F2D5}" type="slidenum">
              <a:rPr lang="en-US" altLang="en-US"/>
              <a:pPr>
                <a:defRPr/>
              </a:pPr>
              <a:t>‹#›</a:t>
            </a:fld>
            <a:endParaRPr lang="en-US" altLang="en-US"/>
          </a:p>
        </p:txBody>
      </p:sp>
    </p:spTree>
    <p:extLst>
      <p:ext uri="{BB962C8B-B14F-4D97-AF65-F5344CB8AC3E}">
        <p14:creationId xmlns:p14="http://schemas.microsoft.com/office/powerpoint/2010/main" val="35156977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8D90699-164D-417B-8B97-BA64BCC82C25}" type="slidenum">
              <a:rPr lang="en-US" altLang="en-US"/>
              <a:pPr>
                <a:defRPr/>
              </a:pPr>
              <a:t>‹#›</a:t>
            </a:fld>
            <a:endParaRPr lang="en-US" altLang="en-US"/>
          </a:p>
        </p:txBody>
      </p:sp>
    </p:spTree>
    <p:extLst>
      <p:ext uri="{BB962C8B-B14F-4D97-AF65-F5344CB8AC3E}">
        <p14:creationId xmlns:p14="http://schemas.microsoft.com/office/powerpoint/2010/main" val="20863300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3FDE394-C620-4FD1-8B74-94D8EBC45602}" type="slidenum">
              <a:rPr lang="en-US" altLang="en-US"/>
              <a:pPr>
                <a:defRPr/>
              </a:pPr>
              <a:t>‹#›</a:t>
            </a:fld>
            <a:endParaRPr lang="en-US" altLang="en-US"/>
          </a:p>
        </p:txBody>
      </p:sp>
    </p:spTree>
    <p:extLst>
      <p:ext uri="{BB962C8B-B14F-4D97-AF65-F5344CB8AC3E}">
        <p14:creationId xmlns:p14="http://schemas.microsoft.com/office/powerpoint/2010/main" val="34240506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B41D03D-C6D0-4103-8A8A-9B1057B0CBEC}" type="slidenum">
              <a:rPr lang="en-US" altLang="en-US"/>
              <a:pPr>
                <a:defRPr/>
              </a:pPr>
              <a:t>‹#›</a:t>
            </a:fld>
            <a:endParaRPr lang="en-US" altLang="en-US"/>
          </a:p>
        </p:txBody>
      </p:sp>
    </p:spTree>
    <p:extLst>
      <p:ext uri="{BB962C8B-B14F-4D97-AF65-F5344CB8AC3E}">
        <p14:creationId xmlns:p14="http://schemas.microsoft.com/office/powerpoint/2010/main" val="13196036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D10C236-BCA6-4D9E-B8F8-EA01052DB0B5}" type="slidenum">
              <a:rPr lang="en-US" altLang="en-US"/>
              <a:pPr>
                <a:defRPr/>
              </a:pPr>
              <a:t>‹#›</a:t>
            </a:fld>
            <a:endParaRPr lang="en-US" altLang="en-US"/>
          </a:p>
        </p:txBody>
      </p:sp>
    </p:spTree>
    <p:extLst>
      <p:ext uri="{BB962C8B-B14F-4D97-AF65-F5344CB8AC3E}">
        <p14:creationId xmlns:p14="http://schemas.microsoft.com/office/powerpoint/2010/main" val="39013439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F9A6D7-73F7-4835-8B5C-C0C4A0A98541}" type="slidenum">
              <a:rPr lang="en-US" altLang="en-US"/>
              <a:pPr>
                <a:defRPr/>
              </a:pPr>
              <a:t>‹#›</a:t>
            </a:fld>
            <a:endParaRPr lang="en-US" altLang="en-US"/>
          </a:p>
        </p:txBody>
      </p:sp>
    </p:spTree>
    <p:extLst>
      <p:ext uri="{BB962C8B-B14F-4D97-AF65-F5344CB8AC3E}">
        <p14:creationId xmlns:p14="http://schemas.microsoft.com/office/powerpoint/2010/main" val="21331405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A013E5D-64B7-43B5-A982-17D64351889B}" type="slidenum">
              <a:rPr lang="en-US" altLang="en-US"/>
              <a:pPr>
                <a:defRPr/>
              </a:pPr>
              <a:t>‹#›</a:t>
            </a:fld>
            <a:endParaRPr lang="en-US" altLang="en-US"/>
          </a:p>
        </p:txBody>
      </p:sp>
    </p:spTree>
    <p:extLst>
      <p:ext uri="{BB962C8B-B14F-4D97-AF65-F5344CB8AC3E}">
        <p14:creationId xmlns:p14="http://schemas.microsoft.com/office/powerpoint/2010/main" val="13166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0F2E22-7E46-4183-AB8E-2F358838974A}" type="slidenum">
              <a:rPr lang="en-US"/>
              <a:pPr>
                <a:defRPr/>
              </a:pPr>
              <a:t>‹#›</a:t>
            </a:fld>
            <a:endParaRPr lang="en-US"/>
          </a:p>
        </p:txBody>
      </p:sp>
    </p:spTree>
    <p:extLst>
      <p:ext uri="{BB962C8B-B14F-4D97-AF65-F5344CB8AC3E}">
        <p14:creationId xmlns:p14="http://schemas.microsoft.com/office/powerpoint/2010/main" val="2763984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3A0E8-048F-4B42-AF33-2F9FAFF7D5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28357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4EEE5D9-7219-414E-80A3-4026C158F467}" type="slidenum">
              <a:rPr lang="en-US" altLang="en-US"/>
              <a:pPr>
                <a:defRPr/>
              </a:pPr>
              <a:t>‹#›</a:t>
            </a:fld>
            <a:endParaRPr lang="en-US" altLang="en-US"/>
          </a:p>
        </p:txBody>
      </p:sp>
    </p:spTree>
    <p:extLst>
      <p:ext uri="{BB962C8B-B14F-4D97-AF65-F5344CB8AC3E}">
        <p14:creationId xmlns:p14="http://schemas.microsoft.com/office/powerpoint/2010/main" val="14808131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95266A51-FDFC-43D2-B141-988E4E7C22F1}"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BFFA6F1-92CA-4E7C-906C-959B57542674}" type="slidenum">
              <a:rPr lang="en-US" altLang="en-US"/>
              <a:pPr>
                <a:defRPr/>
              </a:pPr>
              <a:t>‹#›</a:t>
            </a:fld>
            <a:endParaRPr lang="en-US" altLang="en-US"/>
          </a:p>
        </p:txBody>
      </p:sp>
    </p:spTree>
    <p:extLst>
      <p:ext uri="{BB962C8B-B14F-4D97-AF65-F5344CB8AC3E}">
        <p14:creationId xmlns:p14="http://schemas.microsoft.com/office/powerpoint/2010/main" val="6143423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0659F74F-181E-4F24-BAA1-382C06CA3A52}"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F7119F4-34AE-4F7E-8B70-0106FF0F9B0D}" type="slidenum">
              <a:rPr lang="en-US" altLang="en-US"/>
              <a:pPr>
                <a:defRPr/>
              </a:pPr>
              <a:t>‹#›</a:t>
            </a:fld>
            <a:endParaRPr lang="en-US" altLang="en-US"/>
          </a:p>
        </p:txBody>
      </p:sp>
    </p:spTree>
    <p:extLst>
      <p:ext uri="{BB962C8B-B14F-4D97-AF65-F5344CB8AC3E}">
        <p14:creationId xmlns:p14="http://schemas.microsoft.com/office/powerpoint/2010/main" val="37527432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8ED4AE32-5429-4C7C-B2FA-4C94B124A7A5}"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9C9A91E-05A6-40C5-AA21-B56ABCD09616}" type="slidenum">
              <a:rPr lang="en-US" altLang="en-US"/>
              <a:pPr>
                <a:defRPr/>
              </a:pPr>
              <a:t>‹#›</a:t>
            </a:fld>
            <a:endParaRPr lang="en-US" altLang="en-US"/>
          </a:p>
        </p:txBody>
      </p:sp>
    </p:spTree>
    <p:extLst>
      <p:ext uri="{BB962C8B-B14F-4D97-AF65-F5344CB8AC3E}">
        <p14:creationId xmlns:p14="http://schemas.microsoft.com/office/powerpoint/2010/main" val="26527938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EA9D3FC0-587A-43FD-9EBA-BAF03B289617}" type="datetimeFigureOut">
              <a:rPr lang="en-US" altLang="en-US"/>
              <a:pPr>
                <a:defRPr/>
              </a:pPr>
              <a:t>9/4/2023</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8159298-8FA2-49DA-9547-2F626732F710}" type="slidenum">
              <a:rPr lang="en-US" altLang="en-US"/>
              <a:pPr>
                <a:defRPr/>
              </a:pPr>
              <a:t>‹#›</a:t>
            </a:fld>
            <a:endParaRPr lang="en-US" altLang="en-US"/>
          </a:p>
        </p:txBody>
      </p:sp>
    </p:spTree>
    <p:extLst>
      <p:ext uri="{BB962C8B-B14F-4D97-AF65-F5344CB8AC3E}">
        <p14:creationId xmlns:p14="http://schemas.microsoft.com/office/powerpoint/2010/main" val="19740915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fld id="{55A63F0E-C6D6-4844-9764-047010B53720}" type="datetimeFigureOut">
              <a:rPr lang="en-US" altLang="en-US"/>
              <a:pPr>
                <a:defRPr/>
              </a:pPr>
              <a:t>9/4/2023</a:t>
            </a:fld>
            <a:endParaRPr lang="en-US" alt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0FE5D44-E6C2-4181-A271-B29B18C13775}" type="slidenum">
              <a:rPr lang="en-US" altLang="en-US"/>
              <a:pPr>
                <a:defRPr/>
              </a:pPr>
              <a:t>‹#›</a:t>
            </a:fld>
            <a:endParaRPr lang="en-US" altLang="en-US"/>
          </a:p>
        </p:txBody>
      </p:sp>
    </p:spTree>
    <p:extLst>
      <p:ext uri="{BB962C8B-B14F-4D97-AF65-F5344CB8AC3E}">
        <p14:creationId xmlns:p14="http://schemas.microsoft.com/office/powerpoint/2010/main" val="30161991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fld id="{E5ABF0A8-87A6-4358-9C7C-E1ECA158C93E}" type="datetimeFigureOut">
              <a:rPr lang="en-US" altLang="en-US"/>
              <a:pPr>
                <a:defRPr/>
              </a:pPr>
              <a:t>9/4/2023</a:t>
            </a:fld>
            <a:endParaRPr lang="en-US" alt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B2A6ECE-B825-472E-B066-1F3C7FA01E1F}" type="slidenum">
              <a:rPr lang="en-US" altLang="en-US"/>
              <a:pPr>
                <a:defRPr/>
              </a:pPr>
              <a:t>‹#›</a:t>
            </a:fld>
            <a:endParaRPr lang="en-US" altLang="en-US"/>
          </a:p>
        </p:txBody>
      </p:sp>
    </p:spTree>
    <p:extLst>
      <p:ext uri="{BB962C8B-B14F-4D97-AF65-F5344CB8AC3E}">
        <p14:creationId xmlns:p14="http://schemas.microsoft.com/office/powerpoint/2010/main" val="8144862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fld id="{5936D479-A55C-4F81-BBFC-0C6D3956381A}" type="datetimeFigureOut">
              <a:rPr lang="en-US" altLang="en-US"/>
              <a:pPr>
                <a:defRPr/>
              </a:pPr>
              <a:t>9/4/2023</a:t>
            </a:fld>
            <a:endParaRPr lang="en-US" alt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DADB8A44-F8E3-402A-A9BF-7B84C2A2FE0C}" type="slidenum">
              <a:rPr lang="en-US" altLang="en-US"/>
              <a:pPr>
                <a:defRPr/>
              </a:pPr>
              <a:t>‹#›</a:t>
            </a:fld>
            <a:endParaRPr lang="en-US" altLang="en-US"/>
          </a:p>
        </p:txBody>
      </p:sp>
    </p:spTree>
    <p:extLst>
      <p:ext uri="{BB962C8B-B14F-4D97-AF65-F5344CB8AC3E}">
        <p14:creationId xmlns:p14="http://schemas.microsoft.com/office/powerpoint/2010/main" val="27114382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92382153-A8AD-4157-B693-3C3E91DEA0A5}" type="datetimeFigureOut">
              <a:rPr lang="en-US" altLang="en-US"/>
              <a:pPr>
                <a:defRPr/>
              </a:pPr>
              <a:t>9/4/2023</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1AB8EFB-0FCF-4C42-8F00-2B701B0648CB}" type="slidenum">
              <a:rPr lang="en-US" altLang="en-US"/>
              <a:pPr>
                <a:defRPr/>
              </a:pPr>
              <a:t>‹#›</a:t>
            </a:fld>
            <a:endParaRPr lang="en-US" altLang="en-US"/>
          </a:p>
        </p:txBody>
      </p:sp>
    </p:spTree>
    <p:extLst>
      <p:ext uri="{BB962C8B-B14F-4D97-AF65-F5344CB8AC3E}">
        <p14:creationId xmlns:p14="http://schemas.microsoft.com/office/powerpoint/2010/main" val="25233713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8ED72C75-8740-4AE4-9B8A-5FF4961F0984}" type="datetimeFigureOut">
              <a:rPr lang="en-US" altLang="en-US"/>
              <a:pPr>
                <a:defRPr/>
              </a:pPr>
              <a:t>9/4/2023</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2A7D7BCF-9588-4DAE-A8AB-D165A4E1ADC5}" type="slidenum">
              <a:rPr lang="en-US" altLang="en-US"/>
              <a:pPr>
                <a:defRPr/>
              </a:pPr>
              <a:t>‹#›</a:t>
            </a:fld>
            <a:endParaRPr lang="en-US" altLang="en-US"/>
          </a:p>
        </p:txBody>
      </p:sp>
    </p:spTree>
    <p:extLst>
      <p:ext uri="{BB962C8B-B14F-4D97-AF65-F5344CB8AC3E}">
        <p14:creationId xmlns:p14="http://schemas.microsoft.com/office/powerpoint/2010/main" val="169309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9C4E8-9BC2-4977-8B00-63D35AF9923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65717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57B3DF25-BC06-4562-936A-533FD17FF251}"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C3BA839-90E2-4223-9E6E-BAE887AA4993}" type="slidenum">
              <a:rPr lang="en-US" altLang="en-US"/>
              <a:pPr>
                <a:defRPr/>
              </a:pPr>
              <a:t>‹#›</a:t>
            </a:fld>
            <a:endParaRPr lang="en-US" altLang="en-US"/>
          </a:p>
        </p:txBody>
      </p:sp>
    </p:spTree>
    <p:extLst>
      <p:ext uri="{BB962C8B-B14F-4D97-AF65-F5344CB8AC3E}">
        <p14:creationId xmlns:p14="http://schemas.microsoft.com/office/powerpoint/2010/main" val="20817264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3341EC95-6F56-4BD0-9952-9FC80681C015}"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654A5AE-9695-4392-A590-20069ABB2211}" type="slidenum">
              <a:rPr lang="en-US" altLang="en-US"/>
              <a:pPr>
                <a:defRPr/>
              </a:pPr>
              <a:t>‹#›</a:t>
            </a:fld>
            <a:endParaRPr lang="en-US" altLang="en-US"/>
          </a:p>
        </p:txBody>
      </p:sp>
    </p:spTree>
    <p:extLst>
      <p:ext uri="{BB962C8B-B14F-4D97-AF65-F5344CB8AC3E}">
        <p14:creationId xmlns:p14="http://schemas.microsoft.com/office/powerpoint/2010/main" val="18960396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fld id="{6113CA17-FA22-428F-9A5E-B9C102FB5283}" type="datetimeFigureOut">
              <a:rPr lang="en-US" altLang="en-US"/>
              <a:pPr>
                <a:defRPr/>
              </a:pPr>
              <a:t>9/4/2023</a:t>
            </a:fld>
            <a:endParaRPr lang="en-US" alt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31922B44-F58B-43C9-BCB2-94B6A13DDF97}" type="slidenum">
              <a:rPr lang="en-US" altLang="en-US"/>
              <a:pPr>
                <a:defRPr/>
              </a:pPr>
              <a:t>‹#›</a:t>
            </a:fld>
            <a:endParaRPr lang="en-US" altLang="en-US"/>
          </a:p>
        </p:txBody>
      </p:sp>
    </p:spTree>
    <p:extLst>
      <p:ext uri="{BB962C8B-B14F-4D97-AF65-F5344CB8AC3E}">
        <p14:creationId xmlns:p14="http://schemas.microsoft.com/office/powerpoint/2010/main" val="40840565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E497553A-9006-446F-9771-01F1667433FA}" type="datetimeFigureOut">
              <a:rPr lang="en-US" altLang="en-US"/>
              <a:pPr>
                <a:defRPr/>
              </a:pPr>
              <a:t>9/4/2023</a:t>
            </a:fld>
            <a:endParaRPr lang="en-US" alt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0D7913A-EDA3-4416-93A3-E79D1631FEC2}" type="slidenum">
              <a:rPr lang="en-US" altLang="en-US"/>
              <a:pPr>
                <a:defRPr/>
              </a:pPr>
              <a:t>‹#›</a:t>
            </a:fld>
            <a:endParaRPr lang="en-US" altLang="en-US"/>
          </a:p>
        </p:txBody>
      </p:sp>
    </p:spTree>
    <p:extLst>
      <p:ext uri="{BB962C8B-B14F-4D97-AF65-F5344CB8AC3E}">
        <p14:creationId xmlns:p14="http://schemas.microsoft.com/office/powerpoint/2010/main" val="29492749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9DC4AA9-5C0F-B1A2-2DAB-12844450BD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1152C0-2133-897E-CA2E-349B55288F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3A824B-9BEB-2A62-F99F-B34962DF8BA1}"/>
              </a:ext>
            </a:extLst>
          </p:cNvPr>
          <p:cNvSpPr>
            <a:spLocks noGrp="1" noChangeArrowheads="1"/>
          </p:cNvSpPr>
          <p:nvPr>
            <p:ph type="sldNum" sz="quarter" idx="12"/>
          </p:nvPr>
        </p:nvSpPr>
        <p:spPr>
          <a:ln/>
        </p:spPr>
        <p:txBody>
          <a:bodyPr/>
          <a:lstStyle>
            <a:lvl1pPr>
              <a:defRPr/>
            </a:lvl1pPr>
          </a:lstStyle>
          <a:p>
            <a:pPr>
              <a:defRPr/>
            </a:pPr>
            <a:fld id="{EAC5C257-1A7C-46A1-853D-1E1A71EA569C}" type="slidenum">
              <a:rPr lang="en-US" altLang="en-US"/>
              <a:pPr>
                <a:defRPr/>
              </a:pPr>
              <a:t>‹#›</a:t>
            </a:fld>
            <a:endParaRPr lang="en-US" altLang="en-US"/>
          </a:p>
        </p:txBody>
      </p:sp>
    </p:spTree>
    <p:extLst>
      <p:ext uri="{BB962C8B-B14F-4D97-AF65-F5344CB8AC3E}">
        <p14:creationId xmlns:p14="http://schemas.microsoft.com/office/powerpoint/2010/main" val="179064275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9F7095-E9C0-46B5-5DED-30F0241931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62B7AD9-1913-4F5E-C3B0-C3A34A2EA5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7124E6F-5F0E-D054-5A8B-1EBE07FBBF28}"/>
              </a:ext>
            </a:extLst>
          </p:cNvPr>
          <p:cNvSpPr>
            <a:spLocks noGrp="1" noChangeArrowheads="1"/>
          </p:cNvSpPr>
          <p:nvPr>
            <p:ph type="sldNum" sz="quarter" idx="12"/>
          </p:nvPr>
        </p:nvSpPr>
        <p:spPr>
          <a:ln/>
        </p:spPr>
        <p:txBody>
          <a:bodyPr/>
          <a:lstStyle>
            <a:lvl1pPr>
              <a:defRPr/>
            </a:lvl1pPr>
          </a:lstStyle>
          <a:p>
            <a:pPr>
              <a:defRPr/>
            </a:pPr>
            <a:fld id="{4DF1F02D-E099-431F-A0C5-C34FA62284EE}" type="slidenum">
              <a:rPr lang="en-US" altLang="en-US"/>
              <a:pPr>
                <a:defRPr/>
              </a:pPr>
              <a:t>‹#›</a:t>
            </a:fld>
            <a:endParaRPr lang="en-US" altLang="en-US"/>
          </a:p>
        </p:txBody>
      </p:sp>
    </p:spTree>
    <p:extLst>
      <p:ext uri="{BB962C8B-B14F-4D97-AF65-F5344CB8AC3E}">
        <p14:creationId xmlns:p14="http://schemas.microsoft.com/office/powerpoint/2010/main" val="1036197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79456D1-CDD3-8099-5C0C-233185FFBF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F18410-A806-01B3-73A0-5ED29096E6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168C27-D1BF-DF84-861C-9780110D0B62}"/>
              </a:ext>
            </a:extLst>
          </p:cNvPr>
          <p:cNvSpPr>
            <a:spLocks noGrp="1" noChangeArrowheads="1"/>
          </p:cNvSpPr>
          <p:nvPr>
            <p:ph type="sldNum" sz="quarter" idx="12"/>
          </p:nvPr>
        </p:nvSpPr>
        <p:spPr>
          <a:ln/>
        </p:spPr>
        <p:txBody>
          <a:bodyPr/>
          <a:lstStyle>
            <a:lvl1pPr>
              <a:defRPr/>
            </a:lvl1pPr>
          </a:lstStyle>
          <a:p>
            <a:pPr>
              <a:defRPr/>
            </a:pPr>
            <a:fld id="{E3186659-582D-45A1-A957-33B9D499DEB6}" type="slidenum">
              <a:rPr lang="en-US" altLang="en-US"/>
              <a:pPr>
                <a:defRPr/>
              </a:pPr>
              <a:t>‹#›</a:t>
            </a:fld>
            <a:endParaRPr lang="en-US" altLang="en-US"/>
          </a:p>
        </p:txBody>
      </p:sp>
    </p:spTree>
    <p:extLst>
      <p:ext uri="{BB962C8B-B14F-4D97-AF65-F5344CB8AC3E}">
        <p14:creationId xmlns:p14="http://schemas.microsoft.com/office/powerpoint/2010/main" val="14111750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792AA0-2263-2FC6-6B3C-37A4FC0FE0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CEA40D-B333-B03E-FA7E-C2F3476D6E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CE8B7A-4F24-3FCA-4385-A5E7D2DEB287}"/>
              </a:ext>
            </a:extLst>
          </p:cNvPr>
          <p:cNvSpPr>
            <a:spLocks noGrp="1" noChangeArrowheads="1"/>
          </p:cNvSpPr>
          <p:nvPr>
            <p:ph type="sldNum" sz="quarter" idx="12"/>
          </p:nvPr>
        </p:nvSpPr>
        <p:spPr>
          <a:ln/>
        </p:spPr>
        <p:txBody>
          <a:bodyPr/>
          <a:lstStyle>
            <a:lvl1pPr>
              <a:defRPr/>
            </a:lvl1pPr>
          </a:lstStyle>
          <a:p>
            <a:pPr>
              <a:defRPr/>
            </a:pPr>
            <a:fld id="{A8FB5B18-A23C-4B8D-88B6-8120D9A58313}" type="slidenum">
              <a:rPr lang="en-US" altLang="en-US"/>
              <a:pPr>
                <a:defRPr/>
              </a:pPr>
              <a:t>‹#›</a:t>
            </a:fld>
            <a:endParaRPr lang="en-US" altLang="en-US"/>
          </a:p>
        </p:txBody>
      </p:sp>
    </p:spTree>
    <p:extLst>
      <p:ext uri="{BB962C8B-B14F-4D97-AF65-F5344CB8AC3E}">
        <p14:creationId xmlns:p14="http://schemas.microsoft.com/office/powerpoint/2010/main" val="13320283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1D3845-7844-304F-22ED-D99C18EB3E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B9BEACE-5287-37A0-28EE-CBA2989B39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55632D0-D4DA-0EA7-8056-A80B5ADA69D9}"/>
              </a:ext>
            </a:extLst>
          </p:cNvPr>
          <p:cNvSpPr>
            <a:spLocks noGrp="1" noChangeArrowheads="1"/>
          </p:cNvSpPr>
          <p:nvPr>
            <p:ph type="sldNum" sz="quarter" idx="12"/>
          </p:nvPr>
        </p:nvSpPr>
        <p:spPr>
          <a:ln/>
        </p:spPr>
        <p:txBody>
          <a:bodyPr/>
          <a:lstStyle>
            <a:lvl1pPr>
              <a:defRPr/>
            </a:lvl1pPr>
          </a:lstStyle>
          <a:p>
            <a:pPr>
              <a:defRPr/>
            </a:pPr>
            <a:fld id="{44B2B0D8-C808-4D9B-A62C-C2025FBDCDDF}" type="slidenum">
              <a:rPr lang="en-US" altLang="en-US"/>
              <a:pPr>
                <a:defRPr/>
              </a:pPr>
              <a:t>‹#›</a:t>
            </a:fld>
            <a:endParaRPr lang="en-US" altLang="en-US"/>
          </a:p>
        </p:txBody>
      </p:sp>
    </p:spTree>
    <p:extLst>
      <p:ext uri="{BB962C8B-B14F-4D97-AF65-F5344CB8AC3E}">
        <p14:creationId xmlns:p14="http://schemas.microsoft.com/office/powerpoint/2010/main" val="355844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1F6F45-95FD-81ED-19E1-48EA323312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EE9335E-2405-582A-3270-164072426D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2363934-65D6-9780-7552-ED9285B14325}"/>
              </a:ext>
            </a:extLst>
          </p:cNvPr>
          <p:cNvSpPr>
            <a:spLocks noGrp="1" noChangeArrowheads="1"/>
          </p:cNvSpPr>
          <p:nvPr>
            <p:ph type="sldNum" sz="quarter" idx="12"/>
          </p:nvPr>
        </p:nvSpPr>
        <p:spPr>
          <a:ln/>
        </p:spPr>
        <p:txBody>
          <a:bodyPr/>
          <a:lstStyle>
            <a:lvl1pPr>
              <a:defRPr/>
            </a:lvl1pPr>
          </a:lstStyle>
          <a:p>
            <a:pPr>
              <a:defRPr/>
            </a:pPr>
            <a:fld id="{9C72A5B3-C845-4CC0-8312-F28C90BE9453}" type="slidenum">
              <a:rPr lang="en-US" altLang="en-US"/>
              <a:pPr>
                <a:defRPr/>
              </a:pPr>
              <a:t>‹#›</a:t>
            </a:fld>
            <a:endParaRPr lang="en-US" altLang="en-US"/>
          </a:p>
        </p:txBody>
      </p:sp>
    </p:spTree>
    <p:extLst>
      <p:ext uri="{BB962C8B-B14F-4D97-AF65-F5344CB8AC3E}">
        <p14:creationId xmlns:p14="http://schemas.microsoft.com/office/powerpoint/2010/main" val="1611507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C0A55CE2-ED85-4F7E-9698-D06453397312}" type="slidenum">
              <a:rPr lang="en-US" altLang="en-US"/>
              <a:pPr>
                <a:defRPr/>
              </a:pPr>
              <a:t>‹#›</a:t>
            </a:fld>
            <a:endParaRPr lang="en-US" altLang="en-US"/>
          </a:p>
        </p:txBody>
      </p:sp>
    </p:spTree>
    <p:extLst>
      <p:ext uri="{BB962C8B-B14F-4D97-AF65-F5344CB8AC3E}">
        <p14:creationId xmlns:p14="http://schemas.microsoft.com/office/powerpoint/2010/main" val="23587591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99D16D-0F9F-94F8-1263-BFAE7FBC14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BBC154C-77D9-57DB-52C5-9C7B15C3E4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38F7634-8DF8-8257-A4AA-B71EB6CDC7AD}"/>
              </a:ext>
            </a:extLst>
          </p:cNvPr>
          <p:cNvSpPr>
            <a:spLocks noGrp="1" noChangeArrowheads="1"/>
          </p:cNvSpPr>
          <p:nvPr>
            <p:ph type="sldNum" sz="quarter" idx="12"/>
          </p:nvPr>
        </p:nvSpPr>
        <p:spPr>
          <a:ln/>
        </p:spPr>
        <p:txBody>
          <a:bodyPr/>
          <a:lstStyle>
            <a:lvl1pPr>
              <a:defRPr/>
            </a:lvl1pPr>
          </a:lstStyle>
          <a:p>
            <a:pPr>
              <a:defRPr/>
            </a:pPr>
            <a:fld id="{32F28B82-4FE5-4E8E-B761-4B68E4CDEFE5}" type="slidenum">
              <a:rPr lang="en-US" altLang="en-US"/>
              <a:pPr>
                <a:defRPr/>
              </a:pPr>
              <a:t>‹#›</a:t>
            </a:fld>
            <a:endParaRPr lang="en-US" altLang="en-US"/>
          </a:p>
        </p:txBody>
      </p:sp>
    </p:spTree>
    <p:extLst>
      <p:ext uri="{BB962C8B-B14F-4D97-AF65-F5344CB8AC3E}">
        <p14:creationId xmlns:p14="http://schemas.microsoft.com/office/powerpoint/2010/main" val="9167242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AB2ABD-E50A-0D68-5184-35B7D83AC8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44E94A2-3854-AD98-1110-98D7973245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D4E3A8B-A758-C8BD-16AA-C08D2E8184D4}"/>
              </a:ext>
            </a:extLst>
          </p:cNvPr>
          <p:cNvSpPr>
            <a:spLocks noGrp="1" noChangeArrowheads="1"/>
          </p:cNvSpPr>
          <p:nvPr>
            <p:ph type="sldNum" sz="quarter" idx="12"/>
          </p:nvPr>
        </p:nvSpPr>
        <p:spPr>
          <a:ln/>
        </p:spPr>
        <p:txBody>
          <a:bodyPr/>
          <a:lstStyle>
            <a:lvl1pPr>
              <a:defRPr/>
            </a:lvl1pPr>
          </a:lstStyle>
          <a:p>
            <a:pPr>
              <a:defRPr/>
            </a:pPr>
            <a:fld id="{15160BC0-2ADB-4911-97AD-AD65D3417000}" type="slidenum">
              <a:rPr lang="en-US" altLang="en-US"/>
              <a:pPr>
                <a:defRPr/>
              </a:pPr>
              <a:t>‹#›</a:t>
            </a:fld>
            <a:endParaRPr lang="en-US" altLang="en-US"/>
          </a:p>
        </p:txBody>
      </p:sp>
    </p:spTree>
    <p:extLst>
      <p:ext uri="{BB962C8B-B14F-4D97-AF65-F5344CB8AC3E}">
        <p14:creationId xmlns:p14="http://schemas.microsoft.com/office/powerpoint/2010/main" val="27241642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C774F-2453-BC17-AEE5-9DDF7CF77E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2EFE4D2-066C-A247-F7B2-672FF65D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F245A4B-B4AB-41C3-9070-3E25992AC8C1}"/>
              </a:ext>
            </a:extLst>
          </p:cNvPr>
          <p:cNvSpPr>
            <a:spLocks noGrp="1" noChangeArrowheads="1"/>
          </p:cNvSpPr>
          <p:nvPr>
            <p:ph type="sldNum" sz="quarter" idx="12"/>
          </p:nvPr>
        </p:nvSpPr>
        <p:spPr>
          <a:ln/>
        </p:spPr>
        <p:txBody>
          <a:bodyPr/>
          <a:lstStyle>
            <a:lvl1pPr>
              <a:defRPr/>
            </a:lvl1pPr>
          </a:lstStyle>
          <a:p>
            <a:pPr>
              <a:defRPr/>
            </a:pPr>
            <a:fld id="{83801783-CCDA-4B16-93BE-E4B82111ABA8}" type="slidenum">
              <a:rPr lang="en-US" altLang="en-US"/>
              <a:pPr>
                <a:defRPr/>
              </a:pPr>
              <a:t>‹#›</a:t>
            </a:fld>
            <a:endParaRPr lang="en-US" altLang="en-US"/>
          </a:p>
        </p:txBody>
      </p:sp>
    </p:spTree>
    <p:extLst>
      <p:ext uri="{BB962C8B-B14F-4D97-AF65-F5344CB8AC3E}">
        <p14:creationId xmlns:p14="http://schemas.microsoft.com/office/powerpoint/2010/main" val="35422878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CD8CAA-B5F5-5BB7-9AC3-D4A99078C4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5F6BEB-3309-E2DB-A3E4-900A79153C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09718F5-9755-B312-755F-5CE59EC26E24}"/>
              </a:ext>
            </a:extLst>
          </p:cNvPr>
          <p:cNvSpPr>
            <a:spLocks noGrp="1" noChangeArrowheads="1"/>
          </p:cNvSpPr>
          <p:nvPr>
            <p:ph type="sldNum" sz="quarter" idx="12"/>
          </p:nvPr>
        </p:nvSpPr>
        <p:spPr>
          <a:ln/>
        </p:spPr>
        <p:txBody>
          <a:bodyPr/>
          <a:lstStyle>
            <a:lvl1pPr>
              <a:defRPr/>
            </a:lvl1pPr>
          </a:lstStyle>
          <a:p>
            <a:pPr>
              <a:defRPr/>
            </a:pPr>
            <a:fld id="{22F0265D-533B-424B-A9B6-DEC5220EE6AE}" type="slidenum">
              <a:rPr lang="en-US" altLang="en-US"/>
              <a:pPr>
                <a:defRPr/>
              </a:pPr>
              <a:t>‹#›</a:t>
            </a:fld>
            <a:endParaRPr lang="en-US" altLang="en-US"/>
          </a:p>
        </p:txBody>
      </p:sp>
    </p:spTree>
    <p:extLst>
      <p:ext uri="{BB962C8B-B14F-4D97-AF65-F5344CB8AC3E}">
        <p14:creationId xmlns:p14="http://schemas.microsoft.com/office/powerpoint/2010/main" val="16224937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B5CC9A-84C7-6139-B13E-F092145C12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860590-F2AC-A002-8A46-370030FCE6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06C59A-8AD2-5194-1AC6-51BB1C456E7B}"/>
              </a:ext>
            </a:extLst>
          </p:cNvPr>
          <p:cNvSpPr>
            <a:spLocks noGrp="1" noChangeArrowheads="1"/>
          </p:cNvSpPr>
          <p:nvPr>
            <p:ph type="sldNum" sz="quarter" idx="12"/>
          </p:nvPr>
        </p:nvSpPr>
        <p:spPr>
          <a:ln/>
        </p:spPr>
        <p:txBody>
          <a:bodyPr/>
          <a:lstStyle>
            <a:lvl1pPr>
              <a:defRPr/>
            </a:lvl1pPr>
          </a:lstStyle>
          <a:p>
            <a:pPr>
              <a:defRPr/>
            </a:pPr>
            <a:fld id="{ECABA4B7-C5CA-46D4-8447-D98079B20526}" type="slidenum">
              <a:rPr lang="en-US" altLang="en-US"/>
              <a:pPr>
                <a:defRPr/>
              </a:pPr>
              <a:t>‹#›</a:t>
            </a:fld>
            <a:endParaRPr lang="en-US" altLang="en-US"/>
          </a:p>
        </p:txBody>
      </p:sp>
    </p:spTree>
    <p:extLst>
      <p:ext uri="{BB962C8B-B14F-4D97-AF65-F5344CB8AC3E}">
        <p14:creationId xmlns:p14="http://schemas.microsoft.com/office/powerpoint/2010/main" val="30178116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E242DE-FB58-4892-5D67-F59B4F5013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1D74748-B655-BDF8-AABA-DDC7AA3BF0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14F9AC-1F7A-A1AC-F38C-3D3EBEA8C63C}"/>
              </a:ext>
            </a:extLst>
          </p:cNvPr>
          <p:cNvSpPr>
            <a:spLocks noGrp="1" noChangeArrowheads="1"/>
          </p:cNvSpPr>
          <p:nvPr>
            <p:ph type="sldNum" sz="quarter" idx="12"/>
          </p:nvPr>
        </p:nvSpPr>
        <p:spPr>
          <a:ln/>
        </p:spPr>
        <p:txBody>
          <a:bodyPr/>
          <a:lstStyle>
            <a:lvl1pPr>
              <a:defRPr/>
            </a:lvl1pPr>
          </a:lstStyle>
          <a:p>
            <a:pPr>
              <a:defRPr/>
            </a:pPr>
            <a:fld id="{CB6181DE-999C-4A0B-A704-EAE2D750EF9B}" type="slidenum">
              <a:rPr lang="en-US" altLang="en-US"/>
              <a:pPr>
                <a:defRPr/>
              </a:pPr>
              <a:t>‹#›</a:t>
            </a:fld>
            <a:endParaRPr lang="en-US" altLang="en-US"/>
          </a:p>
        </p:txBody>
      </p:sp>
    </p:spTree>
    <p:extLst>
      <p:ext uri="{BB962C8B-B14F-4D97-AF65-F5344CB8AC3E}">
        <p14:creationId xmlns:p14="http://schemas.microsoft.com/office/powerpoint/2010/main" val="36450623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6C7510-27CB-2FFA-242C-4ECDE40114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3890902-A540-92D1-0E7E-ABCF33117C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6CF478-7896-7FFD-B16A-DB67EABE229D}"/>
              </a:ext>
            </a:extLst>
          </p:cNvPr>
          <p:cNvSpPr>
            <a:spLocks noGrp="1" noChangeArrowheads="1"/>
          </p:cNvSpPr>
          <p:nvPr>
            <p:ph type="sldNum" sz="quarter" idx="12"/>
          </p:nvPr>
        </p:nvSpPr>
        <p:spPr>
          <a:ln/>
        </p:spPr>
        <p:txBody>
          <a:bodyPr/>
          <a:lstStyle>
            <a:lvl1pPr>
              <a:defRPr/>
            </a:lvl1pPr>
          </a:lstStyle>
          <a:p>
            <a:pPr>
              <a:defRPr/>
            </a:pPr>
            <a:fld id="{4C94B396-92E5-4217-83A8-BBB6B26B6D24}" type="slidenum">
              <a:rPr lang="en-US" altLang="en-US"/>
              <a:pPr>
                <a:defRPr/>
              </a:pPr>
              <a:t>‹#›</a:t>
            </a:fld>
            <a:endParaRPr lang="en-US" altLang="en-US"/>
          </a:p>
        </p:txBody>
      </p:sp>
    </p:spTree>
    <p:extLst>
      <p:ext uri="{BB962C8B-B14F-4D97-AF65-F5344CB8AC3E}">
        <p14:creationId xmlns:p14="http://schemas.microsoft.com/office/powerpoint/2010/main" val="42886427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865279-76BA-EC45-4FC3-37656F52A6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E9D1BE-2EC2-0906-67D0-10AF51D0F6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014D09-D794-C0EA-23CB-BA8A337C3224}"/>
              </a:ext>
            </a:extLst>
          </p:cNvPr>
          <p:cNvSpPr>
            <a:spLocks noGrp="1" noChangeArrowheads="1"/>
          </p:cNvSpPr>
          <p:nvPr>
            <p:ph type="sldNum" sz="quarter" idx="12"/>
          </p:nvPr>
        </p:nvSpPr>
        <p:spPr>
          <a:ln/>
        </p:spPr>
        <p:txBody>
          <a:bodyPr/>
          <a:lstStyle>
            <a:lvl1pPr>
              <a:defRPr/>
            </a:lvl1pPr>
          </a:lstStyle>
          <a:p>
            <a:pPr>
              <a:defRPr/>
            </a:pPr>
            <a:fld id="{FD3D9AC9-D33D-4559-BDC4-E09BB8BB827E}" type="slidenum">
              <a:rPr lang="en-US" altLang="en-US"/>
              <a:pPr>
                <a:defRPr/>
              </a:pPr>
              <a:t>‹#›</a:t>
            </a:fld>
            <a:endParaRPr lang="en-US" altLang="en-US"/>
          </a:p>
        </p:txBody>
      </p:sp>
    </p:spTree>
    <p:extLst>
      <p:ext uri="{BB962C8B-B14F-4D97-AF65-F5344CB8AC3E}">
        <p14:creationId xmlns:p14="http://schemas.microsoft.com/office/powerpoint/2010/main" val="9276404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20732A-29C8-5991-CF13-EB3183F016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F9AA50F-D5C4-1445-303A-808E97CC89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2A031BB-8E4B-019A-0C97-1C708A202565}"/>
              </a:ext>
            </a:extLst>
          </p:cNvPr>
          <p:cNvSpPr>
            <a:spLocks noGrp="1" noChangeArrowheads="1"/>
          </p:cNvSpPr>
          <p:nvPr>
            <p:ph type="sldNum" sz="quarter" idx="12"/>
          </p:nvPr>
        </p:nvSpPr>
        <p:spPr>
          <a:ln/>
        </p:spPr>
        <p:txBody>
          <a:bodyPr/>
          <a:lstStyle>
            <a:lvl1pPr>
              <a:defRPr/>
            </a:lvl1pPr>
          </a:lstStyle>
          <a:p>
            <a:pPr>
              <a:defRPr/>
            </a:pPr>
            <a:fld id="{760BF18F-1F8B-4B52-8EEA-0EE433301F6E}" type="slidenum">
              <a:rPr lang="en-US" altLang="en-US"/>
              <a:pPr>
                <a:defRPr/>
              </a:pPr>
              <a:t>‹#›</a:t>
            </a:fld>
            <a:endParaRPr lang="en-US" altLang="en-US"/>
          </a:p>
        </p:txBody>
      </p:sp>
    </p:spTree>
    <p:extLst>
      <p:ext uri="{BB962C8B-B14F-4D97-AF65-F5344CB8AC3E}">
        <p14:creationId xmlns:p14="http://schemas.microsoft.com/office/powerpoint/2010/main" val="33513739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4298A9-94E8-EB8B-2ECE-C4D9AEC630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0E72178-0CE9-3182-9F23-1CF257175D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42612D1-FF2E-A60B-717A-4AD145F88F7B}"/>
              </a:ext>
            </a:extLst>
          </p:cNvPr>
          <p:cNvSpPr>
            <a:spLocks noGrp="1" noChangeArrowheads="1"/>
          </p:cNvSpPr>
          <p:nvPr>
            <p:ph type="sldNum" sz="quarter" idx="12"/>
          </p:nvPr>
        </p:nvSpPr>
        <p:spPr>
          <a:ln/>
        </p:spPr>
        <p:txBody>
          <a:bodyPr/>
          <a:lstStyle>
            <a:lvl1pPr>
              <a:defRPr/>
            </a:lvl1pPr>
          </a:lstStyle>
          <a:p>
            <a:pPr>
              <a:defRPr/>
            </a:pPr>
            <a:fld id="{71A0555F-D156-4D2C-AA51-3C7BFD573E7E}" type="slidenum">
              <a:rPr lang="en-US" altLang="en-US"/>
              <a:pPr>
                <a:defRPr/>
              </a:pPr>
              <a:t>‹#›</a:t>
            </a:fld>
            <a:endParaRPr lang="en-US" altLang="en-US"/>
          </a:p>
        </p:txBody>
      </p:sp>
    </p:spTree>
    <p:extLst>
      <p:ext uri="{BB962C8B-B14F-4D97-AF65-F5344CB8AC3E}">
        <p14:creationId xmlns:p14="http://schemas.microsoft.com/office/powerpoint/2010/main" val="251826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8B568F44-CE23-4751-BE10-778051C949CE}" type="slidenum">
              <a:rPr lang="en-US" altLang="en-US"/>
              <a:pPr>
                <a:defRPr/>
              </a:pPr>
              <a:t>‹#›</a:t>
            </a:fld>
            <a:endParaRPr lang="en-US" altLang="en-US"/>
          </a:p>
        </p:txBody>
      </p:sp>
    </p:spTree>
    <p:extLst>
      <p:ext uri="{BB962C8B-B14F-4D97-AF65-F5344CB8AC3E}">
        <p14:creationId xmlns:p14="http://schemas.microsoft.com/office/powerpoint/2010/main" val="10605175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62C0DF-B827-E0BC-9C40-CD1A5C10DD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7C131C6-8D74-FA43-D70E-4059B53D1A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F836D87-258B-3C50-7EC1-AF23DB4C12FD}"/>
              </a:ext>
            </a:extLst>
          </p:cNvPr>
          <p:cNvSpPr>
            <a:spLocks noGrp="1" noChangeArrowheads="1"/>
          </p:cNvSpPr>
          <p:nvPr>
            <p:ph type="sldNum" sz="quarter" idx="12"/>
          </p:nvPr>
        </p:nvSpPr>
        <p:spPr>
          <a:ln/>
        </p:spPr>
        <p:txBody>
          <a:bodyPr/>
          <a:lstStyle>
            <a:lvl1pPr>
              <a:defRPr/>
            </a:lvl1pPr>
          </a:lstStyle>
          <a:p>
            <a:pPr>
              <a:defRPr/>
            </a:pPr>
            <a:fld id="{F3C335D8-6B72-42A3-B9EC-D1FBA369AA6C}" type="slidenum">
              <a:rPr lang="en-US" altLang="en-US"/>
              <a:pPr>
                <a:defRPr/>
              </a:pPr>
              <a:t>‹#›</a:t>
            </a:fld>
            <a:endParaRPr lang="en-US" altLang="en-US"/>
          </a:p>
        </p:txBody>
      </p:sp>
    </p:spTree>
    <p:extLst>
      <p:ext uri="{BB962C8B-B14F-4D97-AF65-F5344CB8AC3E}">
        <p14:creationId xmlns:p14="http://schemas.microsoft.com/office/powerpoint/2010/main" val="147936256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E16EC5-BA01-24FF-1740-B668A21ABF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282D970-5D1E-8EC8-CA2A-A987E284B6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D68ECAF-447C-FAD6-BE0D-B34CD61843BD}"/>
              </a:ext>
            </a:extLst>
          </p:cNvPr>
          <p:cNvSpPr>
            <a:spLocks noGrp="1" noChangeArrowheads="1"/>
          </p:cNvSpPr>
          <p:nvPr>
            <p:ph type="sldNum" sz="quarter" idx="12"/>
          </p:nvPr>
        </p:nvSpPr>
        <p:spPr>
          <a:ln/>
        </p:spPr>
        <p:txBody>
          <a:bodyPr/>
          <a:lstStyle>
            <a:lvl1pPr>
              <a:defRPr/>
            </a:lvl1pPr>
          </a:lstStyle>
          <a:p>
            <a:pPr>
              <a:defRPr/>
            </a:pPr>
            <a:fld id="{9E25FAC5-C27B-4FF5-B280-92E6B6C9A396}" type="slidenum">
              <a:rPr lang="en-US" altLang="en-US"/>
              <a:pPr>
                <a:defRPr/>
              </a:pPr>
              <a:t>‹#›</a:t>
            </a:fld>
            <a:endParaRPr lang="en-US" altLang="en-US"/>
          </a:p>
        </p:txBody>
      </p:sp>
    </p:spTree>
    <p:extLst>
      <p:ext uri="{BB962C8B-B14F-4D97-AF65-F5344CB8AC3E}">
        <p14:creationId xmlns:p14="http://schemas.microsoft.com/office/powerpoint/2010/main" val="10534138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048921-B052-5DB3-1871-1439E74475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E77D53-8AD4-3E3A-6E2F-B37F812D28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1D0A690-40B1-0912-35B5-152C61A74960}"/>
              </a:ext>
            </a:extLst>
          </p:cNvPr>
          <p:cNvSpPr>
            <a:spLocks noGrp="1" noChangeArrowheads="1"/>
          </p:cNvSpPr>
          <p:nvPr>
            <p:ph type="sldNum" sz="quarter" idx="12"/>
          </p:nvPr>
        </p:nvSpPr>
        <p:spPr>
          <a:ln/>
        </p:spPr>
        <p:txBody>
          <a:bodyPr/>
          <a:lstStyle>
            <a:lvl1pPr>
              <a:defRPr/>
            </a:lvl1pPr>
          </a:lstStyle>
          <a:p>
            <a:pPr>
              <a:defRPr/>
            </a:pPr>
            <a:fld id="{8C3CE313-129B-411A-8D12-7145B3B639A6}" type="slidenum">
              <a:rPr lang="en-US" altLang="en-US"/>
              <a:pPr>
                <a:defRPr/>
              </a:pPr>
              <a:t>‹#›</a:t>
            </a:fld>
            <a:endParaRPr lang="en-US" altLang="en-US"/>
          </a:p>
        </p:txBody>
      </p:sp>
    </p:spTree>
    <p:extLst>
      <p:ext uri="{BB962C8B-B14F-4D97-AF65-F5344CB8AC3E}">
        <p14:creationId xmlns:p14="http://schemas.microsoft.com/office/powerpoint/2010/main" val="39631425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A8C29A-A66B-C621-EAA7-2C23BBB777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BFF48B8-D6D3-171D-1C06-B3155EC15A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2E86EFF-0ADE-1D42-2A7F-EDEBF4FD168C}"/>
              </a:ext>
            </a:extLst>
          </p:cNvPr>
          <p:cNvSpPr>
            <a:spLocks noGrp="1" noChangeArrowheads="1"/>
          </p:cNvSpPr>
          <p:nvPr>
            <p:ph type="sldNum" sz="quarter" idx="12"/>
          </p:nvPr>
        </p:nvSpPr>
        <p:spPr>
          <a:ln/>
        </p:spPr>
        <p:txBody>
          <a:bodyPr/>
          <a:lstStyle>
            <a:lvl1pPr>
              <a:defRPr/>
            </a:lvl1pPr>
          </a:lstStyle>
          <a:p>
            <a:pPr>
              <a:defRPr/>
            </a:pPr>
            <a:fld id="{00055E4B-D0CC-4FD5-8A9B-1DE2A1838C0D}" type="slidenum">
              <a:rPr lang="en-US" altLang="en-US"/>
              <a:pPr>
                <a:defRPr/>
              </a:pPr>
              <a:t>‹#›</a:t>
            </a:fld>
            <a:endParaRPr lang="en-US" altLang="en-US"/>
          </a:p>
        </p:txBody>
      </p:sp>
    </p:spTree>
    <p:extLst>
      <p:ext uri="{BB962C8B-B14F-4D97-AF65-F5344CB8AC3E}">
        <p14:creationId xmlns:p14="http://schemas.microsoft.com/office/powerpoint/2010/main" val="33909472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B23885-7925-10F1-D1FB-C57335133E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4D1B8D7-9002-FE42-9E02-6EFDC3FCB4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4C722FD-DC9C-1141-BDC2-0871C6DC2FF2}"/>
              </a:ext>
            </a:extLst>
          </p:cNvPr>
          <p:cNvSpPr>
            <a:spLocks noGrp="1" noChangeArrowheads="1"/>
          </p:cNvSpPr>
          <p:nvPr>
            <p:ph type="sldNum" sz="quarter" idx="12"/>
          </p:nvPr>
        </p:nvSpPr>
        <p:spPr>
          <a:ln/>
        </p:spPr>
        <p:txBody>
          <a:bodyPr/>
          <a:lstStyle>
            <a:lvl1pPr>
              <a:defRPr/>
            </a:lvl1pPr>
          </a:lstStyle>
          <a:p>
            <a:pPr>
              <a:defRPr/>
            </a:pPr>
            <a:fld id="{0A355029-D561-49D7-9017-1650FCD25F07}" type="slidenum">
              <a:rPr lang="en-US" altLang="en-US"/>
              <a:pPr>
                <a:defRPr/>
              </a:pPr>
              <a:t>‹#›</a:t>
            </a:fld>
            <a:endParaRPr lang="en-US" altLang="en-US"/>
          </a:p>
        </p:txBody>
      </p:sp>
    </p:spTree>
    <p:extLst>
      <p:ext uri="{BB962C8B-B14F-4D97-AF65-F5344CB8AC3E}">
        <p14:creationId xmlns:p14="http://schemas.microsoft.com/office/powerpoint/2010/main" val="2322152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CED350-19BA-A7F6-EA4A-EEE5591262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C250D51-1DC8-BD3A-1EED-44E89BF44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D453A3A-9187-28EF-8453-2629AFC9CAB3}"/>
              </a:ext>
            </a:extLst>
          </p:cNvPr>
          <p:cNvSpPr>
            <a:spLocks noGrp="1" noChangeArrowheads="1"/>
          </p:cNvSpPr>
          <p:nvPr>
            <p:ph type="sldNum" sz="quarter" idx="12"/>
          </p:nvPr>
        </p:nvSpPr>
        <p:spPr>
          <a:ln/>
        </p:spPr>
        <p:txBody>
          <a:bodyPr/>
          <a:lstStyle>
            <a:lvl1pPr>
              <a:defRPr/>
            </a:lvl1pPr>
          </a:lstStyle>
          <a:p>
            <a:pPr>
              <a:defRPr/>
            </a:pPr>
            <a:fld id="{39312BBC-A03B-4611-ADE2-366D0228BE6C}" type="slidenum">
              <a:rPr lang="en-US" altLang="en-US"/>
              <a:pPr>
                <a:defRPr/>
              </a:pPr>
              <a:t>‹#›</a:t>
            </a:fld>
            <a:endParaRPr lang="en-US" altLang="en-US"/>
          </a:p>
        </p:txBody>
      </p:sp>
    </p:spTree>
    <p:extLst>
      <p:ext uri="{BB962C8B-B14F-4D97-AF65-F5344CB8AC3E}">
        <p14:creationId xmlns:p14="http://schemas.microsoft.com/office/powerpoint/2010/main" val="110241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8D555034-E3D8-4B88-8AAE-E969483BFC9D}" type="slidenum">
              <a:rPr lang="en-US" altLang="en-US"/>
              <a:pPr>
                <a:defRPr/>
              </a:pPr>
              <a:t>‹#›</a:t>
            </a:fld>
            <a:endParaRPr lang="en-US" altLang="en-US"/>
          </a:p>
        </p:txBody>
      </p:sp>
    </p:spTree>
    <p:extLst>
      <p:ext uri="{BB962C8B-B14F-4D97-AF65-F5344CB8AC3E}">
        <p14:creationId xmlns:p14="http://schemas.microsoft.com/office/powerpoint/2010/main" val="1621163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0438D9B3-B4B5-414A-8280-4F642961274B}" type="slidenum">
              <a:rPr lang="en-US" altLang="en-US"/>
              <a:pPr>
                <a:defRPr/>
              </a:pPr>
              <a:t>‹#›</a:t>
            </a:fld>
            <a:endParaRPr lang="en-US" altLang="en-US"/>
          </a:p>
        </p:txBody>
      </p:sp>
    </p:spTree>
    <p:extLst>
      <p:ext uri="{BB962C8B-B14F-4D97-AF65-F5344CB8AC3E}">
        <p14:creationId xmlns:p14="http://schemas.microsoft.com/office/powerpoint/2010/main" val="132213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pPr>
              <a:defRPr/>
            </a:pPr>
            <a:fld id="{BDC176D5-412E-4DE9-8CD0-E5E4F7C92054}" type="slidenum">
              <a:rPr lang="en-US" altLang="en-US"/>
              <a:pPr>
                <a:defRPr/>
              </a:pPr>
              <a:t>‹#›</a:t>
            </a:fld>
            <a:endParaRPr lang="en-US" altLang="en-US"/>
          </a:p>
        </p:txBody>
      </p:sp>
    </p:spTree>
    <p:extLst>
      <p:ext uri="{BB962C8B-B14F-4D97-AF65-F5344CB8AC3E}">
        <p14:creationId xmlns:p14="http://schemas.microsoft.com/office/powerpoint/2010/main" val="3701313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4FCBE558-E9D0-4B03-8749-4A862D7A78B9}" type="slidenum">
              <a:rPr lang="en-US" altLang="en-US"/>
              <a:pPr>
                <a:defRPr/>
              </a:pPr>
              <a:t>‹#›</a:t>
            </a:fld>
            <a:endParaRPr lang="en-US" altLang="en-US"/>
          </a:p>
        </p:txBody>
      </p:sp>
    </p:spTree>
    <p:extLst>
      <p:ext uri="{BB962C8B-B14F-4D97-AF65-F5344CB8AC3E}">
        <p14:creationId xmlns:p14="http://schemas.microsoft.com/office/powerpoint/2010/main" val="4110206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923B5430-4681-4AFF-8ABD-2CD6968BF40B}" type="slidenum">
              <a:rPr lang="en-US" altLang="en-US"/>
              <a:pPr>
                <a:defRPr/>
              </a:pPr>
              <a:t>‹#›</a:t>
            </a:fld>
            <a:endParaRPr lang="en-US" altLang="en-US"/>
          </a:p>
        </p:txBody>
      </p:sp>
    </p:spTree>
    <p:extLst>
      <p:ext uri="{BB962C8B-B14F-4D97-AF65-F5344CB8AC3E}">
        <p14:creationId xmlns:p14="http://schemas.microsoft.com/office/powerpoint/2010/main" val="2593269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E808E02A-591D-4BEA-BADF-6B6F5659FD35}" type="slidenum">
              <a:rPr lang="en-US" altLang="en-US"/>
              <a:pPr>
                <a:defRPr/>
              </a:pPr>
              <a:t>‹#›</a:t>
            </a:fld>
            <a:endParaRPr lang="en-US" altLang="en-US"/>
          </a:p>
        </p:txBody>
      </p:sp>
    </p:spTree>
    <p:extLst>
      <p:ext uri="{BB962C8B-B14F-4D97-AF65-F5344CB8AC3E}">
        <p14:creationId xmlns:p14="http://schemas.microsoft.com/office/powerpoint/2010/main" val="333571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423321C-9D44-4D0B-B891-93C9943B706F}" type="slidenum">
              <a:rPr lang="en-US"/>
              <a:pPr>
                <a:defRPr/>
              </a:pPr>
              <a:t>‹#›</a:t>
            </a:fld>
            <a:endParaRPr lang="en-US"/>
          </a:p>
        </p:txBody>
      </p:sp>
    </p:spTree>
    <p:extLst>
      <p:ext uri="{BB962C8B-B14F-4D97-AF65-F5344CB8AC3E}">
        <p14:creationId xmlns:p14="http://schemas.microsoft.com/office/powerpoint/2010/main" val="363860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CD73EA5D-F2AA-437C-84D9-4D1863EB0147}" type="slidenum">
              <a:rPr lang="en-US" altLang="en-US"/>
              <a:pPr>
                <a:defRPr/>
              </a:pPr>
              <a:t>‹#›</a:t>
            </a:fld>
            <a:endParaRPr lang="en-US" altLang="en-US"/>
          </a:p>
        </p:txBody>
      </p:sp>
    </p:spTree>
    <p:extLst>
      <p:ext uri="{BB962C8B-B14F-4D97-AF65-F5344CB8AC3E}">
        <p14:creationId xmlns:p14="http://schemas.microsoft.com/office/powerpoint/2010/main" val="2061038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98DE054E-2876-4820-8A5C-563784DB0586}" type="slidenum">
              <a:rPr lang="en-US" altLang="en-US"/>
              <a:pPr>
                <a:defRPr/>
              </a:pPr>
              <a:t>‹#›</a:t>
            </a:fld>
            <a:endParaRPr lang="en-US" altLang="en-US"/>
          </a:p>
        </p:txBody>
      </p:sp>
    </p:spTree>
    <p:extLst>
      <p:ext uri="{BB962C8B-B14F-4D97-AF65-F5344CB8AC3E}">
        <p14:creationId xmlns:p14="http://schemas.microsoft.com/office/powerpoint/2010/main" val="1456513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274638"/>
            <a:ext cx="2055812" cy="584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5038" cy="584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9618666E-A5A7-497D-8733-4D8A3A200EB2}" type="slidenum">
              <a:rPr lang="en-US" altLang="en-US"/>
              <a:pPr>
                <a:defRPr/>
              </a:pPr>
              <a:t>‹#›</a:t>
            </a:fld>
            <a:endParaRPr lang="en-US" altLang="en-US"/>
          </a:p>
        </p:txBody>
      </p:sp>
    </p:spTree>
    <p:extLst>
      <p:ext uri="{BB962C8B-B14F-4D97-AF65-F5344CB8AC3E}">
        <p14:creationId xmlns:p14="http://schemas.microsoft.com/office/powerpoint/2010/main" val="3528217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FD5055-E80B-4656-892C-EEFDA6634E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8644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6966A-24C1-43D6-A466-A5C689E28F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7962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A0662-D239-4206-9FEA-3DCF0149FC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5825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A78B69-E8A5-46ED-A23A-759A527538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4253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04903C-E2DD-403F-805D-50BD2C1327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0022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3F8714-2616-4686-A889-35B5DF8661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0132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4B3B60-88B1-4D9F-BCA1-E3B54C57B5E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9330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BA1D3A6-1BF3-4D27-9984-108E69C0AABF}" type="slidenum">
              <a:rPr lang="en-US"/>
              <a:pPr>
                <a:defRPr/>
              </a:pPr>
              <a:t>‹#›</a:t>
            </a:fld>
            <a:endParaRPr lang="en-US"/>
          </a:p>
        </p:txBody>
      </p:sp>
    </p:spTree>
    <p:extLst>
      <p:ext uri="{BB962C8B-B14F-4D97-AF65-F5344CB8AC3E}">
        <p14:creationId xmlns:p14="http://schemas.microsoft.com/office/powerpoint/2010/main" val="4113465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497524-6D0E-44CF-9CEC-B6CB670938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8606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B7E537-F5D7-4C88-B885-CF0279A5F2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0376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DE36E-620E-4661-A578-FF2516706B1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1512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56861B-17B2-43C2-A99C-1EE5D685E8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5523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71D6A831-84D8-41C8-9338-052216C3A441}" type="slidenum">
              <a:rPr lang="en-US" altLang="en-US"/>
              <a:pPr>
                <a:defRPr/>
              </a:pPr>
              <a:t>‹#›</a:t>
            </a:fld>
            <a:endParaRPr lang="en-US" altLang="en-US"/>
          </a:p>
        </p:txBody>
      </p:sp>
    </p:spTree>
    <p:extLst>
      <p:ext uri="{BB962C8B-B14F-4D97-AF65-F5344CB8AC3E}">
        <p14:creationId xmlns:p14="http://schemas.microsoft.com/office/powerpoint/2010/main" val="75215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4C29DFB5-D0AF-4C0C-A14B-1F24DAE929B8}" type="slidenum">
              <a:rPr lang="en-US" altLang="en-US"/>
              <a:pPr>
                <a:defRPr/>
              </a:pPr>
              <a:t>‹#›</a:t>
            </a:fld>
            <a:endParaRPr lang="en-US" altLang="en-US"/>
          </a:p>
        </p:txBody>
      </p:sp>
    </p:spTree>
    <p:extLst>
      <p:ext uri="{BB962C8B-B14F-4D97-AF65-F5344CB8AC3E}">
        <p14:creationId xmlns:p14="http://schemas.microsoft.com/office/powerpoint/2010/main" val="201475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22BE55C1-D9CD-43D2-99C1-91B3151A880F}" type="slidenum">
              <a:rPr lang="en-US" altLang="en-US"/>
              <a:pPr>
                <a:defRPr/>
              </a:pPr>
              <a:t>‹#›</a:t>
            </a:fld>
            <a:endParaRPr lang="en-US" altLang="en-US"/>
          </a:p>
        </p:txBody>
      </p:sp>
    </p:spTree>
    <p:extLst>
      <p:ext uri="{BB962C8B-B14F-4D97-AF65-F5344CB8AC3E}">
        <p14:creationId xmlns:p14="http://schemas.microsoft.com/office/powerpoint/2010/main" val="2366829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4CB0A475-09E0-4306-8DDF-BED8038CBDE0}" type="slidenum">
              <a:rPr lang="en-US" altLang="en-US"/>
              <a:pPr>
                <a:defRPr/>
              </a:pPr>
              <a:t>‹#›</a:t>
            </a:fld>
            <a:endParaRPr lang="en-US" altLang="en-US"/>
          </a:p>
        </p:txBody>
      </p:sp>
    </p:spTree>
    <p:extLst>
      <p:ext uri="{BB962C8B-B14F-4D97-AF65-F5344CB8AC3E}">
        <p14:creationId xmlns:p14="http://schemas.microsoft.com/office/powerpoint/2010/main" val="3850273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61A14F9C-BE49-45AA-A7A9-D3686E42F84B}" type="slidenum">
              <a:rPr lang="en-US" altLang="en-US"/>
              <a:pPr>
                <a:defRPr/>
              </a:pPr>
              <a:t>‹#›</a:t>
            </a:fld>
            <a:endParaRPr lang="en-US" altLang="en-US"/>
          </a:p>
        </p:txBody>
      </p:sp>
    </p:spTree>
    <p:extLst>
      <p:ext uri="{BB962C8B-B14F-4D97-AF65-F5344CB8AC3E}">
        <p14:creationId xmlns:p14="http://schemas.microsoft.com/office/powerpoint/2010/main" val="2146225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A2D5C74C-B8BB-4EB2-8889-44BEEF237AF6}" type="slidenum">
              <a:rPr lang="en-US" altLang="en-US"/>
              <a:pPr>
                <a:defRPr/>
              </a:pPr>
              <a:t>‹#›</a:t>
            </a:fld>
            <a:endParaRPr lang="en-US" altLang="en-US"/>
          </a:p>
        </p:txBody>
      </p:sp>
    </p:spTree>
    <p:extLst>
      <p:ext uri="{BB962C8B-B14F-4D97-AF65-F5344CB8AC3E}">
        <p14:creationId xmlns:p14="http://schemas.microsoft.com/office/powerpoint/2010/main" val="250676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5A94662F-D3CF-49BC-B5BB-20B6C9EA7EF9}" type="slidenum">
              <a:rPr lang="en-US"/>
              <a:pPr>
                <a:defRPr/>
              </a:pPr>
              <a:t>‹#›</a:t>
            </a:fld>
            <a:endParaRPr lang="en-US"/>
          </a:p>
        </p:txBody>
      </p:sp>
    </p:spTree>
    <p:extLst>
      <p:ext uri="{BB962C8B-B14F-4D97-AF65-F5344CB8AC3E}">
        <p14:creationId xmlns:p14="http://schemas.microsoft.com/office/powerpoint/2010/main" val="3139561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84012E23-6B57-4873-A4D3-37DDAB14DCB7}" type="slidenum">
              <a:rPr lang="en-US" altLang="en-US"/>
              <a:pPr>
                <a:defRPr/>
              </a:pPr>
              <a:t>‹#›</a:t>
            </a:fld>
            <a:endParaRPr lang="en-US" altLang="en-US"/>
          </a:p>
        </p:txBody>
      </p:sp>
    </p:spTree>
    <p:extLst>
      <p:ext uri="{BB962C8B-B14F-4D97-AF65-F5344CB8AC3E}">
        <p14:creationId xmlns:p14="http://schemas.microsoft.com/office/powerpoint/2010/main" val="3778098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1363C44D-3E3C-4F78-97FC-710DC42E99AD}" type="slidenum">
              <a:rPr lang="en-US" altLang="en-US"/>
              <a:pPr>
                <a:defRPr/>
              </a:pPr>
              <a:t>‹#›</a:t>
            </a:fld>
            <a:endParaRPr lang="en-US" altLang="en-US"/>
          </a:p>
        </p:txBody>
      </p:sp>
    </p:spTree>
    <p:extLst>
      <p:ext uri="{BB962C8B-B14F-4D97-AF65-F5344CB8AC3E}">
        <p14:creationId xmlns:p14="http://schemas.microsoft.com/office/powerpoint/2010/main" val="3515031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5FE69733-E7FC-41A9-96CE-B670DBEE563E}" type="slidenum">
              <a:rPr lang="en-US" altLang="en-US"/>
              <a:pPr>
                <a:defRPr/>
              </a:pPr>
              <a:t>‹#›</a:t>
            </a:fld>
            <a:endParaRPr lang="en-US" altLang="en-US"/>
          </a:p>
        </p:txBody>
      </p:sp>
    </p:spTree>
    <p:extLst>
      <p:ext uri="{BB962C8B-B14F-4D97-AF65-F5344CB8AC3E}">
        <p14:creationId xmlns:p14="http://schemas.microsoft.com/office/powerpoint/2010/main" val="4048733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642286B1-6067-413F-84D5-4AEF31BB88A8}" type="slidenum">
              <a:rPr lang="en-US" altLang="en-US"/>
              <a:pPr>
                <a:defRPr/>
              </a:pPr>
              <a:t>‹#›</a:t>
            </a:fld>
            <a:endParaRPr lang="en-US" altLang="en-US"/>
          </a:p>
        </p:txBody>
      </p:sp>
    </p:spTree>
    <p:extLst>
      <p:ext uri="{BB962C8B-B14F-4D97-AF65-F5344CB8AC3E}">
        <p14:creationId xmlns:p14="http://schemas.microsoft.com/office/powerpoint/2010/main" val="389800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buClr>
                <a:srgbClr val="000000"/>
              </a:buClr>
              <a:buSzPct val="100000"/>
              <a:buFont typeface="Times New Roman" pitchFamily="18" charset="0"/>
              <a:buNone/>
              <a:defRPr>
                <a:cs typeface="Arial" pitchFamily="34" charset="0"/>
              </a:defRPr>
            </a:lvl1pPr>
          </a:lstStyle>
          <a:p>
            <a:pPr>
              <a:defRPr/>
            </a:pPr>
            <a:fld id="{732A742A-A6F6-45E8-92F3-C40C4FA25E42}" type="slidenum">
              <a:rPr lang="en-US" altLang="en-US"/>
              <a:pPr>
                <a:defRPr/>
              </a:pPr>
              <a:t>‹#›</a:t>
            </a:fld>
            <a:endParaRPr lang="en-US" altLang="en-US"/>
          </a:p>
        </p:txBody>
      </p:sp>
    </p:spTree>
    <p:extLst>
      <p:ext uri="{BB962C8B-B14F-4D97-AF65-F5344CB8AC3E}">
        <p14:creationId xmlns:p14="http://schemas.microsoft.com/office/powerpoint/2010/main" val="1287795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30AE13-80D9-471E-856C-A124776B20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375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FE116-4098-492E-B7E2-957FA9201BC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516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05DA5-2C7C-4843-9371-D2F413367E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530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ECB4AF-10FF-41D2-900D-D13CEF6E1A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945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1254A4-07A3-4914-AFFA-477111E35E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243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AF4A0E-0658-4429-B460-78E1B17C9B5F}" type="slidenum">
              <a:rPr lang="en-US"/>
              <a:pPr>
                <a:defRPr/>
              </a:pPr>
              <a:t>‹#›</a:t>
            </a:fld>
            <a:endParaRPr lang="en-US"/>
          </a:p>
        </p:txBody>
      </p:sp>
    </p:spTree>
    <p:extLst>
      <p:ext uri="{BB962C8B-B14F-4D97-AF65-F5344CB8AC3E}">
        <p14:creationId xmlns:p14="http://schemas.microsoft.com/office/powerpoint/2010/main" val="2205303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BB5661-59F1-4E66-9939-18BDC402BD6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0153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5B640A-35DE-408E-82D9-2661E598B7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6936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2D8F05-1F55-4DCC-B2B8-59F97859B5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3744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19B69-DE26-463D-A925-57CE429ED3A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0049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9655B1-70ED-4DCF-8D6F-449596A198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83843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8F967D-D29E-40C3-B71B-2809EEB7C3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24793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985C7-E096-4BD0-AE65-282869184B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3772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750BA7-5B7C-40BA-80B9-A0DF8F9BD0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208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93053E0-9B50-4E02-9E35-DF8C5211AD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612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96FBD-7DF3-469A-A8A3-41F905D1041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781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24E4140-35EE-4943-AC99-195ADB2A6DB1}" type="slidenum">
              <a:rPr lang="en-US"/>
              <a:pPr>
                <a:defRPr/>
              </a:pPr>
              <a:t>‹#›</a:t>
            </a:fld>
            <a:endParaRPr lang="en-US"/>
          </a:p>
        </p:txBody>
      </p:sp>
    </p:spTree>
    <p:extLst>
      <p:ext uri="{BB962C8B-B14F-4D97-AF65-F5344CB8AC3E}">
        <p14:creationId xmlns:p14="http://schemas.microsoft.com/office/powerpoint/2010/main" val="36653727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7E9A77-F870-4BF6-B2C4-D7A8543529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1870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503513-E035-4C04-84A6-843D1A79CF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60264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AE68B5-F84C-496C-A159-20F239712D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2509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8CDCC183-F389-4A24-AE47-FEC4A1CD17AD}" type="slidenum">
              <a:rPr lang="en-US" altLang="en-US"/>
              <a:pPr>
                <a:defRPr/>
              </a:pPr>
              <a:t>‹#›</a:t>
            </a:fld>
            <a:endParaRPr lang="en-US" altLang="en-US"/>
          </a:p>
        </p:txBody>
      </p:sp>
    </p:spTree>
    <p:extLst>
      <p:ext uri="{BB962C8B-B14F-4D97-AF65-F5344CB8AC3E}">
        <p14:creationId xmlns:p14="http://schemas.microsoft.com/office/powerpoint/2010/main" val="6138381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BAADF560-2F76-4967-AD79-CD0BB6A73883}" type="slidenum">
              <a:rPr lang="en-US" altLang="en-US"/>
              <a:pPr>
                <a:defRPr/>
              </a:pPr>
              <a:t>‹#›</a:t>
            </a:fld>
            <a:endParaRPr lang="en-US" altLang="en-US"/>
          </a:p>
        </p:txBody>
      </p:sp>
    </p:spTree>
    <p:extLst>
      <p:ext uri="{BB962C8B-B14F-4D97-AF65-F5344CB8AC3E}">
        <p14:creationId xmlns:p14="http://schemas.microsoft.com/office/powerpoint/2010/main" val="1478397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E1C48F03-D7F3-43A2-B434-24B86645914C}" type="slidenum">
              <a:rPr lang="en-US" altLang="en-US"/>
              <a:pPr>
                <a:defRPr/>
              </a:pPr>
              <a:t>‹#›</a:t>
            </a:fld>
            <a:endParaRPr lang="en-US" altLang="en-US"/>
          </a:p>
        </p:txBody>
      </p:sp>
    </p:spTree>
    <p:extLst>
      <p:ext uri="{BB962C8B-B14F-4D97-AF65-F5344CB8AC3E}">
        <p14:creationId xmlns:p14="http://schemas.microsoft.com/office/powerpoint/2010/main" val="46344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989E7EDA-CFF0-40A1-A5A3-A1DB02FF59B4}" type="slidenum">
              <a:rPr lang="en-US" altLang="en-US"/>
              <a:pPr>
                <a:defRPr/>
              </a:pPr>
              <a:t>‹#›</a:t>
            </a:fld>
            <a:endParaRPr lang="en-US" altLang="en-US"/>
          </a:p>
        </p:txBody>
      </p:sp>
    </p:spTree>
    <p:extLst>
      <p:ext uri="{BB962C8B-B14F-4D97-AF65-F5344CB8AC3E}">
        <p14:creationId xmlns:p14="http://schemas.microsoft.com/office/powerpoint/2010/main" val="25341172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F1210E0B-E035-4D87-9BAC-B5FCE3DD3D67}" type="slidenum">
              <a:rPr lang="en-US" altLang="en-US"/>
              <a:pPr>
                <a:defRPr/>
              </a:pPr>
              <a:t>‹#›</a:t>
            </a:fld>
            <a:endParaRPr lang="en-US" altLang="en-US"/>
          </a:p>
        </p:txBody>
      </p:sp>
    </p:spTree>
    <p:extLst>
      <p:ext uri="{BB962C8B-B14F-4D97-AF65-F5344CB8AC3E}">
        <p14:creationId xmlns:p14="http://schemas.microsoft.com/office/powerpoint/2010/main" val="879619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0EE304CB-093F-4EC6-9443-98390DCB6EFE}" type="slidenum">
              <a:rPr lang="en-US" altLang="en-US"/>
              <a:pPr>
                <a:defRPr/>
              </a:pPr>
              <a:t>‹#›</a:t>
            </a:fld>
            <a:endParaRPr lang="en-US" altLang="en-US"/>
          </a:p>
        </p:txBody>
      </p:sp>
    </p:spTree>
    <p:extLst>
      <p:ext uri="{BB962C8B-B14F-4D97-AF65-F5344CB8AC3E}">
        <p14:creationId xmlns:p14="http://schemas.microsoft.com/office/powerpoint/2010/main" val="1180059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9489EECF-DEFC-4DA5-BA28-9C09F858A2D8}" type="slidenum">
              <a:rPr lang="en-US" altLang="en-US"/>
              <a:pPr>
                <a:defRPr/>
              </a:pPr>
              <a:t>‹#›</a:t>
            </a:fld>
            <a:endParaRPr lang="en-US" altLang="en-US"/>
          </a:p>
        </p:txBody>
      </p:sp>
    </p:spTree>
    <p:extLst>
      <p:ext uri="{BB962C8B-B14F-4D97-AF65-F5344CB8AC3E}">
        <p14:creationId xmlns:p14="http://schemas.microsoft.com/office/powerpoint/2010/main" val="520534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4020C6-72AA-427A-848D-8C01D00231FA}" type="slidenum">
              <a:rPr lang="en-US"/>
              <a:pPr>
                <a:defRPr/>
              </a:pPr>
              <a:t>‹#›</a:t>
            </a:fld>
            <a:endParaRPr lang="en-US"/>
          </a:p>
        </p:txBody>
      </p:sp>
    </p:spTree>
    <p:extLst>
      <p:ext uri="{BB962C8B-B14F-4D97-AF65-F5344CB8AC3E}">
        <p14:creationId xmlns:p14="http://schemas.microsoft.com/office/powerpoint/2010/main" val="440290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8BAA1DAD-65AF-453A-82C3-23FAD2F73DA3}" type="slidenum">
              <a:rPr lang="en-US" altLang="en-US"/>
              <a:pPr>
                <a:defRPr/>
              </a:pPr>
              <a:t>‹#›</a:t>
            </a:fld>
            <a:endParaRPr lang="en-US" altLang="en-US"/>
          </a:p>
        </p:txBody>
      </p:sp>
    </p:spTree>
    <p:extLst>
      <p:ext uri="{BB962C8B-B14F-4D97-AF65-F5344CB8AC3E}">
        <p14:creationId xmlns:p14="http://schemas.microsoft.com/office/powerpoint/2010/main" val="1895235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15D251DF-C96D-48F8-A438-38D72FD2C31B}" type="slidenum">
              <a:rPr lang="en-US" altLang="en-US"/>
              <a:pPr>
                <a:defRPr/>
              </a:pPr>
              <a:t>‹#›</a:t>
            </a:fld>
            <a:endParaRPr lang="en-US" altLang="en-US"/>
          </a:p>
        </p:txBody>
      </p:sp>
    </p:spTree>
    <p:extLst>
      <p:ext uri="{BB962C8B-B14F-4D97-AF65-F5344CB8AC3E}">
        <p14:creationId xmlns:p14="http://schemas.microsoft.com/office/powerpoint/2010/main" val="2709612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E0A2F6D9-C393-4B82-AB2A-05A143538506}" type="slidenum">
              <a:rPr lang="en-US" altLang="en-US"/>
              <a:pPr>
                <a:defRPr/>
              </a:pPr>
              <a:t>‹#›</a:t>
            </a:fld>
            <a:endParaRPr lang="en-US" altLang="en-US"/>
          </a:p>
        </p:txBody>
      </p:sp>
    </p:spTree>
    <p:extLst>
      <p:ext uri="{BB962C8B-B14F-4D97-AF65-F5344CB8AC3E}">
        <p14:creationId xmlns:p14="http://schemas.microsoft.com/office/powerpoint/2010/main" val="795700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pitchFamily="18" charset="0"/>
              <a:buNone/>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pitchFamily="18" charset="0"/>
              <a:buNone/>
              <a:defRPr/>
            </a:lvl1pPr>
          </a:lstStyle>
          <a:p>
            <a:pPr>
              <a:defRPr/>
            </a:pPr>
            <a:fld id="{AC1D08CF-EC81-4C10-85B0-DA26A3A30AB9}" type="slidenum">
              <a:rPr lang="en-US" altLang="en-US"/>
              <a:pPr>
                <a:defRPr/>
              </a:pPr>
              <a:t>‹#›</a:t>
            </a:fld>
            <a:endParaRPr lang="en-US" altLang="en-US"/>
          </a:p>
        </p:txBody>
      </p:sp>
    </p:spTree>
    <p:extLst>
      <p:ext uri="{BB962C8B-B14F-4D97-AF65-F5344CB8AC3E}">
        <p14:creationId xmlns:p14="http://schemas.microsoft.com/office/powerpoint/2010/main" val="1645985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DE1EEF4-39CA-4AA5-8AB3-2766E7B18576}" type="slidenum">
              <a:rPr lang="en-US" altLang="en-US"/>
              <a:pPr>
                <a:defRPr/>
              </a:pPr>
              <a:t>‹#›</a:t>
            </a:fld>
            <a:endParaRPr lang="en-US" altLang="en-US"/>
          </a:p>
        </p:txBody>
      </p:sp>
    </p:spTree>
    <p:extLst>
      <p:ext uri="{BB962C8B-B14F-4D97-AF65-F5344CB8AC3E}">
        <p14:creationId xmlns:p14="http://schemas.microsoft.com/office/powerpoint/2010/main" val="126196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C6FD06-7AD3-460E-9634-E0981786EDC1}" type="slidenum">
              <a:rPr lang="en-US" altLang="en-US"/>
              <a:pPr>
                <a:defRPr/>
              </a:pPr>
              <a:t>‹#›</a:t>
            </a:fld>
            <a:endParaRPr lang="en-US" altLang="en-US"/>
          </a:p>
        </p:txBody>
      </p:sp>
    </p:spTree>
    <p:extLst>
      <p:ext uri="{BB962C8B-B14F-4D97-AF65-F5344CB8AC3E}">
        <p14:creationId xmlns:p14="http://schemas.microsoft.com/office/powerpoint/2010/main" val="2220469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131CF82-B5A1-4F70-9B45-4A4D91229D0F}" type="slidenum">
              <a:rPr lang="en-US" altLang="en-US"/>
              <a:pPr>
                <a:defRPr/>
              </a:pPr>
              <a:t>‹#›</a:t>
            </a:fld>
            <a:endParaRPr lang="en-US" altLang="en-US"/>
          </a:p>
        </p:txBody>
      </p:sp>
    </p:spTree>
    <p:extLst>
      <p:ext uri="{BB962C8B-B14F-4D97-AF65-F5344CB8AC3E}">
        <p14:creationId xmlns:p14="http://schemas.microsoft.com/office/powerpoint/2010/main" val="1702069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50EE3AF-F6EA-43DD-8503-E26F15AAECD0}" type="slidenum">
              <a:rPr lang="en-US" altLang="en-US"/>
              <a:pPr>
                <a:defRPr/>
              </a:pPr>
              <a:t>‹#›</a:t>
            </a:fld>
            <a:endParaRPr lang="en-US" altLang="en-US"/>
          </a:p>
        </p:txBody>
      </p:sp>
    </p:spTree>
    <p:extLst>
      <p:ext uri="{BB962C8B-B14F-4D97-AF65-F5344CB8AC3E}">
        <p14:creationId xmlns:p14="http://schemas.microsoft.com/office/powerpoint/2010/main" val="3369072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B822704-1636-4E99-A718-280CBF7A6E81}" type="slidenum">
              <a:rPr lang="en-US" altLang="en-US"/>
              <a:pPr>
                <a:defRPr/>
              </a:pPr>
              <a:t>‹#›</a:t>
            </a:fld>
            <a:endParaRPr lang="en-US" altLang="en-US"/>
          </a:p>
        </p:txBody>
      </p:sp>
    </p:spTree>
    <p:extLst>
      <p:ext uri="{BB962C8B-B14F-4D97-AF65-F5344CB8AC3E}">
        <p14:creationId xmlns:p14="http://schemas.microsoft.com/office/powerpoint/2010/main" val="24735825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3B4CE46-B6BB-411B-B799-17D338C9BFD2}" type="slidenum">
              <a:rPr lang="en-US" altLang="en-US"/>
              <a:pPr>
                <a:defRPr/>
              </a:pPr>
              <a:t>‹#›</a:t>
            </a:fld>
            <a:endParaRPr lang="en-US" altLang="en-US"/>
          </a:p>
        </p:txBody>
      </p:sp>
    </p:spTree>
    <p:extLst>
      <p:ext uri="{BB962C8B-B14F-4D97-AF65-F5344CB8AC3E}">
        <p14:creationId xmlns:p14="http://schemas.microsoft.com/office/powerpoint/2010/main" val="230016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1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6.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10" Type="http://schemas.openxmlformats.org/officeDocument/2006/relationships/image" Target="../media/image1.jpeg"/><Relationship Id="rId4" Type="http://schemas.openxmlformats.org/officeDocument/2006/relationships/slideLayout" Target="../slideLayouts/slideLayout214.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image" Target="../media/image6.png"/><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2.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5.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2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8.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29.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7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A50021"/>
                </a:solidFill>
                <a:latin typeface="Times New Roman" pitchFamily="18" charset="0"/>
                <a:cs typeface="+mn-cs"/>
              </a:defRPr>
            </a:lvl1pPr>
          </a:lstStyle>
          <a:p>
            <a:pPr>
              <a:defRPr/>
            </a:pPr>
            <a:endParaRPr lang="en-US"/>
          </a:p>
        </p:txBody>
      </p:sp>
      <p:sp>
        <p:nvSpPr>
          <p:cNvPr id="737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A50021"/>
                </a:solidFill>
                <a:latin typeface="Times New Roman" pitchFamily="18" charset="0"/>
                <a:cs typeface="+mn-cs"/>
              </a:defRPr>
            </a:lvl1pPr>
          </a:lstStyle>
          <a:p>
            <a:pPr>
              <a:defRPr/>
            </a:pPr>
            <a:endParaRPr lang="en-US"/>
          </a:p>
        </p:txBody>
      </p:sp>
      <p:sp>
        <p:nvSpPr>
          <p:cNvPr id="737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A50021"/>
                </a:solidFill>
                <a:latin typeface="Times New Roman" pitchFamily="18" charset="0"/>
                <a:cs typeface="+mn-cs"/>
              </a:defRPr>
            </a:lvl1pPr>
          </a:lstStyle>
          <a:p>
            <a:pPr>
              <a:defRPr/>
            </a:pPr>
            <a:fld id="{080F8B2B-1CCF-4186-978A-4BC19E40A8B2}" type="slidenum">
              <a:rPr lang="en-US"/>
              <a:pPr>
                <a:defRPr/>
              </a:pPr>
              <a:t>‹#›</a:t>
            </a:fld>
            <a:endParaRPr lang="en-US"/>
          </a:p>
        </p:txBody>
      </p:sp>
    </p:spTree>
    <p:extLst>
      <p:ext uri="{BB962C8B-B14F-4D97-AF65-F5344CB8AC3E}">
        <p14:creationId xmlns:p14="http://schemas.microsoft.com/office/powerpoint/2010/main" val="428595814"/>
      </p:ext>
    </p:extLst>
  </p:cSld>
  <p:clrMap bg1="lt1" tx1="dk1" bg2="lt2" tx2="dk2" accent1="accent1" accent2="accent2" accent3="accent3" accent4="accent4" accent5="accent5" accent6="accent6" hlink="hlink" folHlink="folHlink"/>
  <p:sldLayoutIdLst>
    <p:sldLayoutId id="2147493440" r:id="rId1"/>
    <p:sldLayoutId id="2147493441" r:id="rId2"/>
    <p:sldLayoutId id="2147493442" r:id="rId3"/>
    <p:sldLayoutId id="2147493443" r:id="rId4"/>
    <p:sldLayoutId id="2147493444" r:id="rId5"/>
    <p:sldLayoutId id="2147493445" r:id="rId6"/>
    <p:sldLayoutId id="2147493446" r:id="rId7"/>
    <p:sldLayoutId id="2147493447" r:id="rId8"/>
    <p:sldLayoutId id="2147493448" r:id="rId9"/>
    <p:sldLayoutId id="2147493449" r:id="rId10"/>
    <p:sldLayoutId id="2147493450" r:id="rId11"/>
    <p:sldLayoutId id="2147493451" r:id="rId12"/>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pitchFamily="34" charset="0"/>
        </a:defRPr>
      </a:lvl2pPr>
      <a:lvl3pPr algn="ctr" rtl="0" eaLnBrk="0" fontAlgn="base" hangingPunct="0">
        <a:spcBef>
          <a:spcPct val="0"/>
        </a:spcBef>
        <a:spcAft>
          <a:spcPct val="0"/>
        </a:spcAft>
        <a:defRPr sz="2800">
          <a:solidFill>
            <a:srgbClr val="800000"/>
          </a:solidFill>
          <a:latin typeface="Tahoma" pitchFamily="34" charset="0"/>
          <a:cs typeface="Arial" pitchFamily="34" charset="0"/>
        </a:defRPr>
      </a:lvl3pPr>
      <a:lvl4pPr algn="ctr" rtl="0" eaLnBrk="0" fontAlgn="base" hangingPunct="0">
        <a:spcBef>
          <a:spcPct val="0"/>
        </a:spcBef>
        <a:spcAft>
          <a:spcPct val="0"/>
        </a:spcAft>
        <a:defRPr sz="2800">
          <a:solidFill>
            <a:srgbClr val="800000"/>
          </a:solidFill>
          <a:latin typeface="Tahoma" pitchFamily="34" charset="0"/>
          <a:cs typeface="Arial" pitchFamily="34" charset="0"/>
        </a:defRPr>
      </a:lvl4pPr>
      <a:lvl5pPr algn="ctr" rtl="0" eaLnBrk="0" fontAlgn="base" hangingPunct="0">
        <a:spcBef>
          <a:spcPct val="0"/>
        </a:spcBef>
        <a:spcAft>
          <a:spcPct val="0"/>
        </a:spcAft>
        <a:defRPr sz="2800">
          <a:solidFill>
            <a:srgbClr val="800000"/>
          </a:solidFill>
          <a:latin typeface="Tahoma" pitchFamily="34" charset="0"/>
          <a:cs typeface="Arial" pitchFamily="34" charset="0"/>
        </a:defRPr>
      </a:lvl5pPr>
      <a:lvl6pPr marL="457200" algn="ctr" rtl="0" fontAlgn="base">
        <a:spcBef>
          <a:spcPct val="0"/>
        </a:spcBef>
        <a:spcAft>
          <a:spcPct val="0"/>
        </a:spcAft>
        <a:defRPr sz="2800">
          <a:solidFill>
            <a:srgbClr val="800000"/>
          </a:solidFill>
          <a:latin typeface="Tahoma" pitchFamily="34" charset="0"/>
          <a:cs typeface="Arial" pitchFamily="34" charset="0"/>
        </a:defRPr>
      </a:lvl6pPr>
      <a:lvl7pPr marL="914400" algn="ctr" rtl="0" fontAlgn="base">
        <a:spcBef>
          <a:spcPct val="0"/>
        </a:spcBef>
        <a:spcAft>
          <a:spcPct val="0"/>
        </a:spcAft>
        <a:defRPr sz="2800">
          <a:solidFill>
            <a:srgbClr val="800000"/>
          </a:solidFill>
          <a:latin typeface="Tahoma" pitchFamily="34" charset="0"/>
          <a:cs typeface="Arial" pitchFamily="34" charset="0"/>
        </a:defRPr>
      </a:lvl7pPr>
      <a:lvl8pPr marL="1371600" algn="ctr" rtl="0" fontAlgn="base">
        <a:spcBef>
          <a:spcPct val="0"/>
        </a:spcBef>
        <a:spcAft>
          <a:spcPct val="0"/>
        </a:spcAft>
        <a:defRPr sz="2800">
          <a:solidFill>
            <a:srgbClr val="800000"/>
          </a:solidFill>
          <a:latin typeface="Tahoma" pitchFamily="34" charset="0"/>
          <a:cs typeface="Arial" pitchFamily="34" charset="0"/>
        </a:defRPr>
      </a:lvl8pPr>
      <a:lvl9pPr marL="1828800" algn="ctr" rtl="0" fontAlgn="base">
        <a:spcBef>
          <a:spcPct val="0"/>
        </a:spcBef>
        <a:spcAft>
          <a:spcPct val="0"/>
        </a:spcAft>
        <a:defRPr sz="2800">
          <a:solidFill>
            <a:srgbClr val="800000"/>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Times New Roman" pitchFamily="18" charset="0"/>
                <a:cs typeface="Tahoma" pitchFamily="34" charset="0"/>
              </a:defRPr>
            </a:lvl1pPr>
          </a:lstStyle>
          <a:p>
            <a:pPr defTabSz="457200">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Times New Roman" pitchFamily="18" charset="0"/>
                <a:cs typeface="Tahoma" pitchFamily="34" charset="0"/>
              </a:defRPr>
            </a:lvl1pPr>
          </a:lstStyle>
          <a:p>
            <a:pPr defTabSz="457200">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Times New Roman" pitchFamily="18" charset="0"/>
                <a:cs typeface="Tahoma" pitchFamily="34" charset="0"/>
              </a:defRPr>
            </a:lvl1pPr>
          </a:lstStyle>
          <a:p>
            <a:pPr defTabSz="457200">
              <a:defRPr/>
            </a:pPr>
            <a:fld id="{80CEC5D5-3943-4415-BBE6-5BEBB000AE6C}" type="slidenum">
              <a:rPr lang="en-US" altLang="en-US">
                <a:solidFill>
                  <a:srgbClr val="000000"/>
                </a:solidFill>
              </a:rPr>
              <a:pPr defTabSz="457200">
                <a:defRPr/>
              </a:pPr>
              <a:t>‹#›</a:t>
            </a:fld>
            <a:endParaRPr lang="en-US" altLang="en-US">
              <a:solidFill>
                <a:srgbClr val="000000"/>
              </a:solidFill>
            </a:endParaRPr>
          </a:p>
        </p:txBody>
      </p:sp>
    </p:spTree>
    <p:extLst>
      <p:ext uri="{BB962C8B-B14F-4D97-AF65-F5344CB8AC3E}">
        <p14:creationId xmlns:p14="http://schemas.microsoft.com/office/powerpoint/2010/main" val="1756890814"/>
      </p:ext>
    </p:extLst>
  </p:cSld>
  <p:clrMap bg1="lt1" tx1="dk1" bg2="lt2" tx2="dk2" accent1="accent1" accent2="accent2" accent3="accent3" accent4="accent4" accent5="accent5" accent6="accent6" hlink="hlink" folHlink="folHlink"/>
  <p:sldLayoutIdLst>
    <p:sldLayoutId id="2147494229" r:id="rId1"/>
    <p:sldLayoutId id="2147494230" r:id="rId2"/>
    <p:sldLayoutId id="2147494231" r:id="rId3"/>
    <p:sldLayoutId id="2147494232" r:id="rId4"/>
    <p:sldLayoutId id="2147494233" r:id="rId5"/>
    <p:sldLayoutId id="2147494234" r:id="rId6"/>
    <p:sldLayoutId id="2147494235" r:id="rId7"/>
    <p:sldLayoutId id="2147494236" r:id="rId8"/>
    <p:sldLayoutId id="2147494237" r:id="rId9"/>
    <p:sldLayoutId id="2147494238" r:id="rId10"/>
    <p:sldLayoutId id="2147494239"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charset="0"/>
        </a:defRPr>
      </a:lvl2pPr>
      <a:lvl3pPr algn="ctr" rtl="0" eaLnBrk="0" fontAlgn="base" hangingPunct="0">
        <a:spcBef>
          <a:spcPct val="0"/>
        </a:spcBef>
        <a:spcAft>
          <a:spcPct val="0"/>
        </a:spcAft>
        <a:defRPr sz="2800">
          <a:solidFill>
            <a:srgbClr val="800000"/>
          </a:solidFill>
          <a:latin typeface="Tahoma" pitchFamily="34" charset="0"/>
          <a:cs typeface="Arial" charset="0"/>
        </a:defRPr>
      </a:lvl3pPr>
      <a:lvl4pPr algn="ctr" rtl="0" eaLnBrk="0" fontAlgn="base" hangingPunct="0">
        <a:spcBef>
          <a:spcPct val="0"/>
        </a:spcBef>
        <a:spcAft>
          <a:spcPct val="0"/>
        </a:spcAft>
        <a:defRPr sz="2800">
          <a:solidFill>
            <a:srgbClr val="800000"/>
          </a:solidFill>
          <a:latin typeface="Tahoma" pitchFamily="34" charset="0"/>
          <a:cs typeface="Arial" charset="0"/>
        </a:defRPr>
      </a:lvl4pPr>
      <a:lvl5pPr algn="ctr" rtl="0" eaLnBrk="0" fontAlgn="base" hangingPunct="0">
        <a:spcBef>
          <a:spcPct val="0"/>
        </a:spcBef>
        <a:spcAft>
          <a:spcPct val="0"/>
        </a:spcAft>
        <a:defRPr sz="2800">
          <a:solidFill>
            <a:srgbClr val="800000"/>
          </a:solidFill>
          <a:latin typeface="Tahoma" pitchFamily="34" charset="0"/>
          <a:cs typeface="Arial" charset="0"/>
        </a:defRPr>
      </a:lvl5pPr>
      <a:lvl6pPr marL="457200" algn="ctr" rtl="0" fontAlgn="base">
        <a:spcBef>
          <a:spcPct val="0"/>
        </a:spcBef>
        <a:spcAft>
          <a:spcPct val="0"/>
        </a:spcAft>
        <a:defRPr sz="2800">
          <a:solidFill>
            <a:srgbClr val="800000"/>
          </a:solidFill>
          <a:latin typeface="Tahoma" pitchFamily="34" charset="0"/>
          <a:cs typeface="Arial" charset="0"/>
        </a:defRPr>
      </a:lvl6pPr>
      <a:lvl7pPr marL="914400" algn="ctr" rtl="0" fontAlgn="base">
        <a:spcBef>
          <a:spcPct val="0"/>
        </a:spcBef>
        <a:spcAft>
          <a:spcPct val="0"/>
        </a:spcAft>
        <a:defRPr sz="2800">
          <a:solidFill>
            <a:srgbClr val="800000"/>
          </a:solidFill>
          <a:latin typeface="Tahoma" pitchFamily="34" charset="0"/>
          <a:cs typeface="Arial" charset="0"/>
        </a:defRPr>
      </a:lvl7pPr>
      <a:lvl8pPr marL="1371600" algn="ctr" rtl="0" fontAlgn="base">
        <a:spcBef>
          <a:spcPct val="0"/>
        </a:spcBef>
        <a:spcAft>
          <a:spcPct val="0"/>
        </a:spcAft>
        <a:defRPr sz="2800">
          <a:solidFill>
            <a:srgbClr val="800000"/>
          </a:solidFill>
          <a:latin typeface="Tahoma" pitchFamily="34" charset="0"/>
          <a:cs typeface="Arial" charset="0"/>
        </a:defRPr>
      </a:lvl8pPr>
      <a:lvl9pPr marL="1828800" algn="ctr" rtl="0" fontAlgn="base">
        <a:spcBef>
          <a:spcPct val="0"/>
        </a:spcBef>
        <a:spcAft>
          <a:spcPct val="0"/>
        </a:spcAft>
        <a:defRPr sz="2800">
          <a:solidFill>
            <a:srgbClr val="800000"/>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13"/>
          <a:srcRect/>
          <a:stretch>
            <a:fillRect/>
          </a:stretch>
        </p:blipFill>
        <p:spPr bwMode="auto">
          <a:xfrm>
            <a:off x="0" y="7938"/>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a:defRPr/>
            </a:pPr>
            <a:fld id="{8F02DFED-FBB5-48AC-8A55-D6D12C274F5E}" type="datetime1">
              <a:rPr lang="en-US">
                <a:solidFill>
                  <a:prstClr val="white"/>
                </a:solidFill>
                <a:latin typeface="Arial" charset="0"/>
                <a:cs typeface="Arial" charset="0"/>
              </a:rPr>
              <a:pPr>
                <a:defRPr/>
              </a:pPr>
              <a:t>9/4/2023</a:t>
            </a:fld>
            <a:endParaRPr lang="en-US">
              <a:solidFill>
                <a:prstClr val="white"/>
              </a:solidFill>
              <a:latin typeface="Arial" charset="0"/>
              <a:cs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defRPr>
            </a:lvl1pPr>
          </a:lstStyle>
          <a:p>
            <a:pPr>
              <a:defRPr/>
            </a:pPr>
            <a:endParaRPr lang="en-US">
              <a:solidFill>
                <a:prstClr val="white"/>
              </a:solidFill>
              <a:latin typeface="Arial" charset="0"/>
              <a:cs typeface="Arial" charset="0"/>
            </a:endParaRPr>
          </a:p>
        </p:txBody>
      </p:sp>
      <p:sp>
        <p:nvSpPr>
          <p:cNvPr id="6" name="Slide Number Placeholder 5"/>
          <p:cNvSpPr>
            <a:spLocks noGrp="1"/>
          </p:cNvSpPr>
          <p:nvPr>
            <p:ph type="sldNum" sz="quarter" idx="4"/>
          </p:nvPr>
        </p:nvSpPr>
        <p:spPr>
          <a:xfrm>
            <a:off x="699770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Arial" charset="0"/>
                <a:ea typeface="Arial" charset="0"/>
                <a:cs typeface="Arial" charset="0"/>
              </a:defRPr>
            </a:lvl1pPr>
          </a:lstStyle>
          <a:p>
            <a:pPr>
              <a:defRPr/>
            </a:pPr>
            <a:fld id="{CD808133-92A3-42F4-91AE-EB635AA86469}" type="slidenum">
              <a:rPr lang="en-US">
                <a:solidFill>
                  <a:prstClr val="white"/>
                </a:solidFill>
              </a:rPr>
              <a:pPr>
                <a:defRPr/>
              </a:pPr>
              <a:t>‹#›</a:t>
            </a:fld>
            <a:endParaRPr lang="en-US">
              <a:solidFill>
                <a:prstClr val="white"/>
              </a:solidFill>
            </a:endParaRPr>
          </a:p>
        </p:txBody>
      </p:sp>
      <p:pic>
        <p:nvPicPr>
          <p:cNvPr id="1032" name="Picture 7"/>
          <p:cNvPicPr>
            <a:picLocks noChangeAspect="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75538851"/>
      </p:ext>
    </p:extLst>
  </p:cSld>
  <p:clrMap bg1="lt1" tx1="dk1" bg2="lt2" tx2="dk2" accent1="accent1" accent2="accent2" accent3="accent3" accent4="accent4" accent5="accent5" accent6="accent6" hlink="hlink" folHlink="folHlink"/>
  <p:sldLayoutIdLst>
    <p:sldLayoutId id="2147494315" r:id="rId1"/>
    <p:sldLayoutId id="2147494316" r:id="rId2"/>
    <p:sldLayoutId id="2147494317" r:id="rId3"/>
    <p:sldLayoutId id="2147494318" r:id="rId4"/>
    <p:sldLayoutId id="2147494319" r:id="rId5"/>
    <p:sldLayoutId id="2147494320" r:id="rId6"/>
    <p:sldLayoutId id="2147494321" r:id="rId7"/>
    <p:sldLayoutId id="2147494322" r:id="rId8"/>
    <p:sldLayoutId id="2147494323" r:id="rId9"/>
    <p:sldLayoutId id="2147494324" r:id="rId10"/>
    <p:sldLayoutId id="2147494325" r:id="rId11"/>
  </p:sldLayoutIdLst>
  <p:hf hdr="0" ftr="0" dt="0"/>
  <p:txStyles>
    <p:titleStyle>
      <a:lvl1pPr algn="l" rtl="0" eaLnBrk="0" fontAlgn="base" hangingPunct="0">
        <a:lnSpc>
          <a:spcPct val="90000"/>
        </a:lnSpc>
        <a:spcBef>
          <a:spcPct val="0"/>
        </a:spcBef>
        <a:spcAft>
          <a:spcPct val="0"/>
        </a:spcAft>
        <a:defRPr sz="4400" kern="1200">
          <a:solidFill>
            <a:srgbClr val="30519D"/>
          </a:solidFill>
          <a:latin typeface="Arial" charset="0"/>
          <a:ea typeface="Arial" charset="0"/>
          <a:cs typeface="Arial" charset="0"/>
        </a:defRPr>
      </a:lvl1pPr>
      <a:lvl2pPr algn="l" rtl="0" eaLnBrk="0" fontAlgn="base" hangingPunct="0">
        <a:lnSpc>
          <a:spcPct val="90000"/>
        </a:lnSpc>
        <a:spcBef>
          <a:spcPct val="0"/>
        </a:spcBef>
        <a:spcAft>
          <a:spcPct val="0"/>
        </a:spcAft>
        <a:defRPr sz="4400">
          <a:solidFill>
            <a:srgbClr val="30519D"/>
          </a:solidFill>
          <a:latin typeface="Arial" charset="0"/>
          <a:cs typeface="Arial" charset="0"/>
        </a:defRPr>
      </a:lvl2pPr>
      <a:lvl3pPr algn="l" rtl="0" eaLnBrk="0" fontAlgn="base" hangingPunct="0">
        <a:lnSpc>
          <a:spcPct val="90000"/>
        </a:lnSpc>
        <a:spcBef>
          <a:spcPct val="0"/>
        </a:spcBef>
        <a:spcAft>
          <a:spcPct val="0"/>
        </a:spcAft>
        <a:defRPr sz="4400">
          <a:solidFill>
            <a:srgbClr val="30519D"/>
          </a:solidFill>
          <a:latin typeface="Arial" charset="0"/>
          <a:cs typeface="Arial" charset="0"/>
        </a:defRPr>
      </a:lvl3pPr>
      <a:lvl4pPr algn="l" rtl="0" eaLnBrk="0" fontAlgn="base" hangingPunct="0">
        <a:lnSpc>
          <a:spcPct val="90000"/>
        </a:lnSpc>
        <a:spcBef>
          <a:spcPct val="0"/>
        </a:spcBef>
        <a:spcAft>
          <a:spcPct val="0"/>
        </a:spcAft>
        <a:defRPr sz="4400">
          <a:solidFill>
            <a:srgbClr val="30519D"/>
          </a:solidFill>
          <a:latin typeface="Arial" charset="0"/>
          <a:cs typeface="Arial" charset="0"/>
        </a:defRPr>
      </a:lvl4pPr>
      <a:lvl5pPr algn="l" rtl="0" eaLnBrk="0" fontAlgn="base" hangingPunct="0">
        <a:lnSpc>
          <a:spcPct val="90000"/>
        </a:lnSpc>
        <a:spcBef>
          <a:spcPct val="0"/>
        </a:spcBef>
        <a:spcAft>
          <a:spcPct val="0"/>
        </a:spcAft>
        <a:defRPr sz="4400">
          <a:solidFill>
            <a:srgbClr val="30519D"/>
          </a:solidFill>
          <a:latin typeface="Arial" charset="0"/>
          <a:cs typeface="Arial" charset="0"/>
        </a:defRPr>
      </a:lvl5pPr>
      <a:lvl6pPr marL="457200" algn="l" rtl="0" fontAlgn="base">
        <a:lnSpc>
          <a:spcPct val="90000"/>
        </a:lnSpc>
        <a:spcBef>
          <a:spcPct val="0"/>
        </a:spcBef>
        <a:spcAft>
          <a:spcPct val="0"/>
        </a:spcAft>
        <a:defRPr sz="4400">
          <a:solidFill>
            <a:srgbClr val="30519D"/>
          </a:solidFill>
          <a:latin typeface="Arial" charset="0"/>
          <a:cs typeface="Arial" charset="0"/>
        </a:defRPr>
      </a:lvl6pPr>
      <a:lvl7pPr marL="914400" algn="l" rtl="0" fontAlgn="base">
        <a:lnSpc>
          <a:spcPct val="90000"/>
        </a:lnSpc>
        <a:spcBef>
          <a:spcPct val="0"/>
        </a:spcBef>
        <a:spcAft>
          <a:spcPct val="0"/>
        </a:spcAft>
        <a:defRPr sz="4400">
          <a:solidFill>
            <a:srgbClr val="30519D"/>
          </a:solidFill>
          <a:latin typeface="Arial" charset="0"/>
          <a:cs typeface="Arial" charset="0"/>
        </a:defRPr>
      </a:lvl7pPr>
      <a:lvl8pPr marL="1371600" algn="l" rtl="0" fontAlgn="base">
        <a:lnSpc>
          <a:spcPct val="90000"/>
        </a:lnSpc>
        <a:spcBef>
          <a:spcPct val="0"/>
        </a:spcBef>
        <a:spcAft>
          <a:spcPct val="0"/>
        </a:spcAft>
        <a:defRPr sz="4400">
          <a:solidFill>
            <a:srgbClr val="30519D"/>
          </a:solidFill>
          <a:latin typeface="Arial" charset="0"/>
          <a:cs typeface="Arial" charset="0"/>
        </a:defRPr>
      </a:lvl8pPr>
      <a:lvl9pPr marL="1828800" algn="l" rtl="0" fontAlgn="base">
        <a:lnSpc>
          <a:spcPct val="90000"/>
        </a:lnSpc>
        <a:spcBef>
          <a:spcPct val="0"/>
        </a:spcBef>
        <a:spcAft>
          <a:spcPct val="0"/>
        </a:spcAft>
        <a:defRPr sz="4400">
          <a:solidFill>
            <a:srgbClr val="30519D"/>
          </a:solidFill>
          <a:latin typeface="Arial" charset="0"/>
          <a:cs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Arial" charset="0"/>
          <a:ea typeface="Arial" charset="0"/>
          <a:cs typeface="Arial"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Arial" charset="0"/>
          <a:ea typeface="Arial" charset="0"/>
          <a:cs typeface="Arial"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Arial" charset="0"/>
          <a:ea typeface="Arial" charset="0"/>
          <a:cs typeface="Arial"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3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ltLang="en-US">
              <a:solidFill>
                <a:srgbClr val="000000"/>
              </a:solidFill>
            </a:endParaRPr>
          </a:p>
        </p:txBody>
      </p:sp>
      <p:sp>
        <p:nvSpPr>
          <p:cNvPr id="443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ltLang="en-US">
              <a:solidFill>
                <a:srgbClr val="000000"/>
              </a:solidFill>
            </a:endParaRPr>
          </a:p>
        </p:txBody>
      </p:sp>
      <p:sp>
        <p:nvSpPr>
          <p:cNvPr id="443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A0C2D05D-CF86-4C67-A17A-DFF58CF8A5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3102724"/>
      </p:ext>
    </p:extLst>
  </p:cSld>
  <p:clrMap bg1="lt1" tx1="dk1" bg2="lt2" tx2="dk2" accent1="accent1" accent2="accent2" accent3="accent3" accent4="accent4" accent5="accent5" accent6="accent6" hlink="hlink" folHlink="folHlink"/>
  <p:sldLayoutIdLst>
    <p:sldLayoutId id="2147494379" r:id="rId1"/>
    <p:sldLayoutId id="2147494380" r:id="rId2"/>
    <p:sldLayoutId id="2147494381" r:id="rId3"/>
    <p:sldLayoutId id="2147494382" r:id="rId4"/>
    <p:sldLayoutId id="2147494383" r:id="rId5"/>
    <p:sldLayoutId id="2147494384" r:id="rId6"/>
    <p:sldLayoutId id="2147494385" r:id="rId7"/>
    <p:sldLayoutId id="2147494386" r:id="rId8"/>
    <p:sldLayoutId id="2147494387" r:id="rId9"/>
    <p:sldLayoutId id="2147494388" r:id="rId10"/>
    <p:sldLayoutId id="21474943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AF2C3D-6F6F-4C74-BFE2-2E060C13851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F214D55-80C2-474F-A299-491E4839773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0FB5E4-6C61-47CE-B619-EE0346D364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Arial" charset="0"/>
              </a:defRPr>
            </a:lvl1pPr>
          </a:lstStyle>
          <a:p>
            <a:pPr>
              <a:defRPr/>
            </a:pPr>
            <a:endParaRPr lang="en-US"/>
          </a:p>
        </p:txBody>
      </p:sp>
      <p:sp>
        <p:nvSpPr>
          <p:cNvPr id="1029" name="Rectangle 5">
            <a:extLst>
              <a:ext uri="{FF2B5EF4-FFF2-40B4-BE49-F238E27FC236}">
                <a16:creationId xmlns:a16="http://schemas.microsoft.com/office/drawing/2014/main" id="{9067A27E-D2F9-4EE5-A053-BE93B10AEDF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Arial" charset="0"/>
              </a:defRPr>
            </a:lvl1pPr>
          </a:lstStyle>
          <a:p>
            <a:pPr>
              <a:defRPr/>
            </a:pPr>
            <a:endParaRPr lang="en-US"/>
          </a:p>
        </p:txBody>
      </p:sp>
      <p:sp>
        <p:nvSpPr>
          <p:cNvPr id="1030" name="Rectangle 6">
            <a:extLst>
              <a:ext uri="{FF2B5EF4-FFF2-40B4-BE49-F238E27FC236}">
                <a16:creationId xmlns:a16="http://schemas.microsoft.com/office/drawing/2014/main" id="{41A94B25-9DC8-4148-BCB0-E116A4D04FF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078AB257-E4B7-4FCD-8995-0F4FCF6B3474}" type="slidenum">
              <a:rPr lang="en-US" altLang="en-US"/>
              <a:pPr>
                <a:defRPr/>
              </a:pPr>
              <a:t>‹#›</a:t>
            </a:fld>
            <a:endParaRPr lang="en-US" altLang="en-US"/>
          </a:p>
        </p:txBody>
      </p:sp>
    </p:spTree>
    <p:extLst>
      <p:ext uri="{BB962C8B-B14F-4D97-AF65-F5344CB8AC3E}">
        <p14:creationId xmlns:p14="http://schemas.microsoft.com/office/powerpoint/2010/main" val="875604409"/>
      </p:ext>
    </p:extLst>
  </p:cSld>
  <p:clrMap bg1="lt1" tx1="dk1" bg2="lt2" tx2="dk2" accent1="accent1" accent2="accent2" accent3="accent3" accent4="accent4" accent5="accent5" accent6="accent6" hlink="hlink" folHlink="folHlink"/>
  <p:sldLayoutIdLst>
    <p:sldLayoutId id="2147494435" r:id="rId1"/>
    <p:sldLayoutId id="2147494436" r:id="rId2"/>
    <p:sldLayoutId id="2147494437" r:id="rId3"/>
    <p:sldLayoutId id="2147494438" r:id="rId4"/>
    <p:sldLayoutId id="2147494439" r:id="rId5"/>
    <p:sldLayoutId id="2147494440" r:id="rId6"/>
    <p:sldLayoutId id="2147494441" r:id="rId7"/>
    <p:sldLayoutId id="2147494442" r:id="rId8"/>
    <p:sldLayoutId id="2147494443" r:id="rId9"/>
    <p:sldLayoutId id="2147494444" r:id="rId10"/>
    <p:sldLayoutId id="2147494445" r:id="rId11"/>
    <p:sldLayoutId id="2147494446" r:id="rId12"/>
    <p:sldLayoutId id="2147494447" r:id="rId13"/>
    <p:sldLayoutId id="2147494448" r:id="rId14"/>
    <p:sldLayoutId id="214749444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A761AE11-CAA0-4ADC-8C60-80326C83FD07}" type="datetimeFigureOut">
              <a:rPr lang="en-US"/>
              <a:pPr>
                <a:defRPr/>
              </a:pPr>
              <a:t>9/4/2023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C4ACC3F5-07E6-4B70-BCD9-4179763227FB}" type="slidenum">
              <a:rPr lang="en-US"/>
              <a:pPr>
                <a:defRPr/>
              </a:pPr>
              <a:t>‹#›</a:t>
            </a:fld>
            <a:endParaRPr lang="en-US"/>
          </a:p>
        </p:txBody>
      </p:sp>
    </p:spTree>
    <p:extLst>
      <p:ext uri="{BB962C8B-B14F-4D97-AF65-F5344CB8AC3E}">
        <p14:creationId xmlns:p14="http://schemas.microsoft.com/office/powerpoint/2010/main" val="2434782897"/>
      </p:ext>
    </p:extLst>
  </p:cSld>
  <p:clrMap bg1="lt1" tx1="dk1" bg2="lt2" tx2="dk2" accent1="accent1" accent2="accent2" accent3="accent3" accent4="accent4" accent5="accent5" accent6="accent6" hlink="hlink" folHlink="folHlink"/>
  <p:sldLayoutIdLst>
    <p:sldLayoutId id="2147494451" r:id="rId1"/>
    <p:sldLayoutId id="2147494452" r:id="rId2"/>
    <p:sldLayoutId id="2147494453" r:id="rId3"/>
    <p:sldLayoutId id="2147494454" r:id="rId4"/>
    <p:sldLayoutId id="2147494455" r:id="rId5"/>
    <p:sldLayoutId id="2147494456" r:id="rId6"/>
    <p:sldLayoutId id="2147494457" r:id="rId7"/>
    <p:sldLayoutId id="2147494458" r:id="rId8"/>
    <p:sldLayoutId id="2147494459" r:id="rId9"/>
    <p:sldLayoutId id="2147494460" r:id="rId10"/>
    <p:sldLayoutId id="2147494461"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itchFamily="34" charset="0"/>
        </a:defRPr>
      </a:lvl2pPr>
      <a:lvl3pPr algn="l" rtl="0" fontAlgn="base">
        <a:lnSpc>
          <a:spcPct val="90000"/>
        </a:lnSpc>
        <a:spcBef>
          <a:spcPct val="0"/>
        </a:spcBef>
        <a:spcAft>
          <a:spcPct val="0"/>
        </a:spcAft>
        <a:defRPr sz="3300">
          <a:solidFill>
            <a:schemeClr val="tx1"/>
          </a:solidFill>
          <a:latin typeface="Calibri Light" pitchFamily="34" charset="0"/>
        </a:defRPr>
      </a:lvl3pPr>
      <a:lvl4pPr algn="l" rtl="0" fontAlgn="base">
        <a:lnSpc>
          <a:spcPct val="90000"/>
        </a:lnSpc>
        <a:spcBef>
          <a:spcPct val="0"/>
        </a:spcBef>
        <a:spcAft>
          <a:spcPct val="0"/>
        </a:spcAft>
        <a:defRPr sz="3300">
          <a:solidFill>
            <a:schemeClr val="tx1"/>
          </a:solidFill>
          <a:latin typeface="Calibri Light" pitchFamily="34" charset="0"/>
        </a:defRPr>
      </a:lvl4pPr>
      <a:lvl5pPr algn="l" rtl="0" fontAlgn="base">
        <a:lnSpc>
          <a:spcPct val="90000"/>
        </a:lnSpc>
        <a:spcBef>
          <a:spcPct val="0"/>
        </a:spcBef>
        <a:spcAft>
          <a:spcPct val="0"/>
        </a:spcAft>
        <a:defRPr sz="3300">
          <a:solidFill>
            <a:schemeClr val="tx1"/>
          </a:solidFill>
          <a:latin typeface="Calibri Light" pitchFamily="34" charset="0"/>
        </a:defRPr>
      </a:lvl5pPr>
      <a:lvl6pPr marL="342900" algn="l" rtl="0" fontAlgn="base">
        <a:lnSpc>
          <a:spcPct val="90000"/>
        </a:lnSpc>
        <a:spcBef>
          <a:spcPct val="0"/>
        </a:spcBef>
        <a:spcAft>
          <a:spcPct val="0"/>
        </a:spcAft>
        <a:defRPr sz="3300">
          <a:solidFill>
            <a:schemeClr val="tx1"/>
          </a:solidFill>
          <a:latin typeface="Calibri Light" pitchFamily="34" charset="0"/>
        </a:defRPr>
      </a:lvl6pPr>
      <a:lvl7pPr marL="685800" algn="l" rtl="0" fontAlgn="base">
        <a:lnSpc>
          <a:spcPct val="90000"/>
        </a:lnSpc>
        <a:spcBef>
          <a:spcPct val="0"/>
        </a:spcBef>
        <a:spcAft>
          <a:spcPct val="0"/>
        </a:spcAft>
        <a:defRPr sz="3300">
          <a:solidFill>
            <a:schemeClr val="tx1"/>
          </a:solidFill>
          <a:latin typeface="Calibri Light" pitchFamily="34" charset="0"/>
        </a:defRPr>
      </a:lvl7pPr>
      <a:lvl8pPr marL="1028700" algn="l" rtl="0" fontAlgn="base">
        <a:lnSpc>
          <a:spcPct val="90000"/>
        </a:lnSpc>
        <a:spcBef>
          <a:spcPct val="0"/>
        </a:spcBef>
        <a:spcAft>
          <a:spcPct val="0"/>
        </a:spcAft>
        <a:defRPr sz="3300">
          <a:solidFill>
            <a:schemeClr val="tx1"/>
          </a:solidFill>
          <a:latin typeface="Calibri Light" pitchFamily="34" charset="0"/>
        </a:defRPr>
      </a:lvl8pPr>
      <a:lvl9pPr marL="1371600" algn="l"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AA163-2E22-402B-BDA6-A53A2E61010E}" type="datetimeFigureOut">
              <a:rPr lang="en-US" smtClean="0"/>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F8F43-431E-457B-8DFE-0D46E1D44201}" type="slidenum">
              <a:rPr lang="en-US" smtClean="0"/>
              <a:t>‹#›</a:t>
            </a:fld>
            <a:endParaRPr lang="en-US"/>
          </a:p>
        </p:txBody>
      </p:sp>
    </p:spTree>
    <p:extLst>
      <p:ext uri="{BB962C8B-B14F-4D97-AF65-F5344CB8AC3E}">
        <p14:creationId xmlns:p14="http://schemas.microsoft.com/office/powerpoint/2010/main" val="2251485431"/>
      </p:ext>
    </p:extLst>
  </p:cSld>
  <p:clrMap bg1="lt1" tx1="dk1" bg2="lt2" tx2="dk2" accent1="accent1" accent2="accent2" accent3="accent3" accent4="accent4" accent5="accent5" accent6="accent6" hlink="hlink" folHlink="folHlink"/>
  <p:sldLayoutIdLst>
    <p:sldLayoutId id="2147494463" r:id="rId1"/>
    <p:sldLayoutId id="2147494464" r:id="rId2"/>
    <p:sldLayoutId id="2147494465" r:id="rId3"/>
    <p:sldLayoutId id="2147494466" r:id="rId4"/>
    <p:sldLayoutId id="2147494467" r:id="rId5"/>
    <p:sldLayoutId id="2147494468" r:id="rId6"/>
    <p:sldLayoutId id="2147494469" r:id="rId7"/>
    <p:sldLayoutId id="2147494470" r:id="rId8"/>
    <p:sldLayoutId id="2147494471" r:id="rId9"/>
    <p:sldLayoutId id="2147494472" r:id="rId10"/>
    <p:sldLayoutId id="21474944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831562730"/>
      </p:ext>
    </p:extLst>
  </p:cSld>
  <p:clrMap bg1="lt1" tx1="dk1" bg2="lt2" tx2="dk2" accent1="accent1" accent2="accent2" accent3="accent3" accent4="accent4" accent5="accent5" accent6="accent6" hlink="hlink" folHlink="folHlink"/>
  <p:sldLayoutIdLst>
    <p:sldLayoutId id="2147494475" r:id="rId1"/>
    <p:sldLayoutId id="2147494476" r:id="rId2"/>
    <p:sldLayoutId id="2147494477" r:id="rId3"/>
    <p:sldLayoutId id="2147494478" r:id="rId4"/>
    <p:sldLayoutId id="2147494479" r:id="rId5"/>
    <p:sldLayoutId id="2147494480" r:id="rId6"/>
    <p:sldLayoutId id="2147494481" r:id="rId7"/>
    <p:sldLayoutId id="2147494482" r:id="rId8"/>
    <p:sldLayoutId id="2147494483" r:id="rId9"/>
    <p:sldLayoutId id="2147494484" r:id="rId10"/>
    <p:sldLayoutId id="2147494485" r:id="rId11"/>
    <p:sldLayoutId id="2147494486" r:id="rId12"/>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412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502A154B-1AE6-3DF0-826A-837534BF796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1F9E2631-D5A3-F2C6-38BE-09110670FF6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E58F3E4B-28D7-34B5-4D65-E269E4FB901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CB07131-2407-41F1-BC63-59BDDEC00911}" type="datetime1">
              <a:rPr lang="ru-RU"/>
              <a:pPr>
                <a:defRPr/>
              </a:pPr>
              <a:t>04.09.2023</a:t>
            </a:fld>
            <a:endParaRPr lang="ru-RU"/>
          </a:p>
        </p:txBody>
      </p:sp>
      <p:sp>
        <p:nvSpPr>
          <p:cNvPr id="5" name="Нижний колонтитул 4">
            <a:extLst>
              <a:ext uri="{FF2B5EF4-FFF2-40B4-BE49-F238E27FC236}">
                <a16:creationId xmlns:a16="http://schemas.microsoft.com/office/drawing/2014/main" id="{A1BDF90B-F34D-81B9-C036-4083CDDC623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CB57F076-EEB1-DFDA-D6DD-748CFBC1CC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99D7CBBB-4F6E-4878-90B3-B29796C23462}" type="slidenum">
              <a:rPr lang="ru-RU" altLang="ru-RU"/>
              <a:pPr>
                <a:defRPr/>
              </a:pPr>
              <a:t>‹#›</a:t>
            </a:fld>
            <a:endParaRPr lang="ru-RU" altLang="ru-RU"/>
          </a:p>
        </p:txBody>
      </p:sp>
    </p:spTree>
    <p:extLst>
      <p:ext uri="{BB962C8B-B14F-4D97-AF65-F5344CB8AC3E}">
        <p14:creationId xmlns:p14="http://schemas.microsoft.com/office/powerpoint/2010/main" val="3613159700"/>
      </p:ext>
    </p:extLst>
  </p:cSld>
  <p:clrMap bg1="lt1" tx1="dk1" bg2="lt2" tx2="dk2" accent1="accent1" accent2="accent2" accent3="accent3" accent4="accent4" accent5="accent5" accent6="accent6" hlink="hlink" folHlink="folHlink"/>
  <p:sldLayoutIdLst>
    <p:sldLayoutId id="2147494488" r:id="rId1"/>
    <p:sldLayoutId id="2147494489" r:id="rId2"/>
    <p:sldLayoutId id="2147494490" r:id="rId3"/>
    <p:sldLayoutId id="2147494491" r:id="rId4"/>
    <p:sldLayoutId id="2147494492" r:id="rId5"/>
    <p:sldLayoutId id="2147494493" r:id="rId6"/>
    <p:sldLayoutId id="2147494494" r:id="rId7"/>
    <p:sldLayoutId id="2147494495" r:id="rId8"/>
    <p:sldLayoutId id="2147494496" r:id="rId9"/>
    <p:sldLayoutId id="2147494497" r:id="rId10"/>
    <p:sldLayoutId id="2147494498" r:id="rId11"/>
    <p:sldLayoutId id="2147494499" r:id="rId12"/>
    <p:sldLayoutId id="2147494500"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536722813"/>
      </p:ext>
    </p:extLst>
  </p:cSld>
  <p:clrMap bg1="lt1" tx1="dk1" bg2="lt2" tx2="dk2" accent1="accent1" accent2="accent2" accent3="accent3" accent4="accent4" accent5="accent5" accent6="accent6" hlink="hlink" folHlink="folHlink"/>
  <p:sldLayoutIdLst>
    <p:sldLayoutId id="2147494515" r:id="rId1"/>
    <p:sldLayoutId id="2147494516" r:id="rId2"/>
    <p:sldLayoutId id="2147494517" r:id="rId3"/>
    <p:sldLayoutId id="2147494518" r:id="rId4"/>
    <p:sldLayoutId id="2147494519" r:id="rId5"/>
    <p:sldLayoutId id="2147494520" r:id="rId6"/>
    <p:sldLayoutId id="2147494521" r:id="rId7"/>
    <p:sldLayoutId id="2147494522" r:id="rId8"/>
    <p:sldLayoutId id="2147494523" r:id="rId9"/>
    <p:sldLayoutId id="2147494524" r:id="rId10"/>
    <p:sldLayoutId id="2147494525"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412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111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29ED84E5-0BAC-4741-BA30-C2DF9F029828}"/>
              </a:ext>
            </a:extLst>
          </p:cNvPr>
          <p:cNvSpPr>
            <a:spLocks noGrp="1" noChangeArrowheads="1"/>
          </p:cNvSpPr>
          <p:nvPr>
            <p:ph type="sldNum" sz="quarter" idx="4"/>
          </p:nvPr>
        </p:nvSpPr>
        <p:spPr bwMode="auto">
          <a:xfrm>
            <a:off x="20638"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kumimoji="1" sz="1200">
                <a:solidFill>
                  <a:srgbClr val="0000FF"/>
                </a:solidFill>
                <a:effectLst>
                  <a:outerShdw blurRad="38100" dist="38100" dir="2700000" algn="tl">
                    <a:srgbClr val="C0C0C0"/>
                  </a:outerShdw>
                </a:effectLst>
                <a:cs typeface="Comic Sans MS" pitchFamily="66" charset="0"/>
              </a:defRPr>
            </a:lvl1pPr>
          </a:lstStyle>
          <a:p>
            <a:fld id="{B7C8E2DA-2D78-430A-983C-7FF76F08EC2C}" type="slidenum">
              <a:rPr lang="en-US" altLang="en-US" b="1" smtClean="0"/>
              <a:pPr/>
              <a:t>‹#›</a:t>
            </a:fld>
            <a:endParaRPr lang="en-US" altLang="en-US" b="1"/>
          </a:p>
        </p:txBody>
      </p:sp>
      <p:sp>
        <p:nvSpPr>
          <p:cNvPr id="1028" name="Rectangle 4">
            <a:extLst>
              <a:ext uri="{FF2B5EF4-FFF2-40B4-BE49-F238E27FC236}">
                <a16:creationId xmlns:a16="http://schemas.microsoft.com/office/drawing/2014/main" id="{A671D9BF-9CC7-4FB8-A412-6E8F1FB4ED14}"/>
              </a:ext>
            </a:extLst>
          </p:cNvPr>
          <p:cNvSpPr>
            <a:spLocks noGrp="1" noChangeArrowheads="1"/>
          </p:cNvSpPr>
          <p:nvPr>
            <p:ph type="dt" sz="half" idx="2"/>
          </p:nvPr>
        </p:nvSpPr>
        <p:spPr bwMode="auto">
          <a:xfrm>
            <a:off x="7345363" y="648811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endParaRPr lang="en-US" dirty="0"/>
          </a:p>
        </p:txBody>
      </p:sp>
      <p:sp>
        <p:nvSpPr>
          <p:cNvPr id="1029" name="Rectangle 5">
            <a:extLst>
              <a:ext uri="{FF2B5EF4-FFF2-40B4-BE49-F238E27FC236}">
                <a16:creationId xmlns:a16="http://schemas.microsoft.com/office/drawing/2014/main" id="{27BA2585-32C2-4576-8066-32E1A13E435F}"/>
              </a:ext>
            </a:extLst>
          </p:cNvPr>
          <p:cNvSpPr>
            <a:spLocks noGrp="1" noChangeArrowheads="1"/>
          </p:cNvSpPr>
          <p:nvPr>
            <p:ph type="ftr" sz="quarter" idx="3"/>
          </p:nvPr>
        </p:nvSpPr>
        <p:spPr bwMode="auto">
          <a:xfrm>
            <a:off x="2032000" y="6483350"/>
            <a:ext cx="44704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endParaRPr lang="en-US" dirty="0"/>
          </a:p>
        </p:txBody>
      </p:sp>
      <p:sp>
        <p:nvSpPr>
          <p:cNvPr id="2054" name="Rectangle 3"/>
          <p:cNvSpPr>
            <a:spLocks noGrp="1" noChangeArrowheads="1"/>
          </p:cNvSpPr>
          <p:nvPr>
            <p:ph type="body" idx="1"/>
          </p:nvPr>
        </p:nvSpPr>
        <p:spPr bwMode="auto">
          <a:xfrm>
            <a:off x="0" y="762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2">
            <a:extLst>
              <a:ext uri="{FF2B5EF4-FFF2-40B4-BE49-F238E27FC236}">
                <a16:creationId xmlns:a16="http://schemas.microsoft.com/office/drawing/2014/main" id="{E04D50C0-7FF2-432D-B4E6-A3D70A6D706F}"/>
              </a:ext>
            </a:extLst>
          </p:cNvPr>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extLst>
      <p:ext uri="{BB962C8B-B14F-4D97-AF65-F5344CB8AC3E}">
        <p14:creationId xmlns:p14="http://schemas.microsoft.com/office/powerpoint/2010/main" val="1626637581"/>
      </p:ext>
    </p:extLst>
  </p:cSld>
  <p:clrMap bg1="lt1" tx1="dk1" bg2="lt2" tx2="dk2" accent1="accent1" accent2="accent2" accent3="accent3" accent4="accent4" accent5="accent5" accent6="accent6" hlink="hlink" folHlink="folHlink"/>
  <p:sldLayoutIdLst>
    <p:sldLayoutId id="2147494528" r:id="rId1"/>
    <p:sldLayoutId id="2147494529" r:id="rId2"/>
    <p:sldLayoutId id="2147494530" r:id="rId3"/>
    <p:sldLayoutId id="2147494531" r:id="rId4"/>
    <p:sldLayoutId id="2147494532" r:id="rId5"/>
    <p:sldLayoutId id="2147494533" r:id="rId6"/>
    <p:sldLayoutId id="2147494534" r:id="rId7"/>
    <p:sldLayoutId id="2147494535" r:id="rId8"/>
  </p:sldLayoutIdLst>
  <p:transition/>
  <p:hf hdr="0" ftr="0" dt="0"/>
  <p:txStyles>
    <p:titleStyle>
      <a:lvl1pPr algn="r" rtl="0" eaLnBrk="0" fontAlgn="base" hangingPunct="0">
        <a:lnSpc>
          <a:spcPct val="80000"/>
        </a:lnSpc>
        <a:spcBef>
          <a:spcPct val="0"/>
        </a:spcBef>
        <a:spcAft>
          <a:spcPct val="0"/>
        </a:spcAft>
        <a:defRPr sz="2800" b="1" i="1" cap="all">
          <a:ln w="0"/>
          <a:solidFill>
            <a:srgbClr val="0000FF"/>
          </a:solidFill>
          <a:effectLst>
            <a:reflection blurRad="12700" stA="50000" endPos="50000" dist="5000" dir="5400000" sy="-100000" rotWithShape="0"/>
          </a:effectLst>
          <a:latin typeface="Comic Sans MS Bold"/>
          <a:ea typeface="MS PGothic" pitchFamily="34" charset="-128"/>
          <a:cs typeface="Comic Sans MS Bold"/>
        </a:defRPr>
      </a:lvl1pPr>
      <a:lvl2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2pPr>
      <a:lvl3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3pPr>
      <a:lvl4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4pPr>
      <a:lvl5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pitchFamily="2" charset="2"/>
        <a:buChar char="q"/>
        <a:defRPr sz="2200" b="1">
          <a:solidFill>
            <a:schemeClr val="tx1"/>
          </a:solidFill>
          <a:latin typeface="Comic Sans MS Bold"/>
          <a:ea typeface="MS PGothic" pitchFamily="34" charset="-128"/>
          <a:cs typeface="Comic Sans MS Bold"/>
        </a:defRPr>
      </a:lvl1pPr>
      <a:lvl2pPr marL="742950" indent="-285750" algn="l" rtl="0" eaLnBrk="0" fontAlgn="base" hangingPunct="0">
        <a:spcBef>
          <a:spcPct val="20000"/>
        </a:spcBef>
        <a:spcAft>
          <a:spcPct val="0"/>
        </a:spcAft>
        <a:buClr>
          <a:srgbClr val="0000FF"/>
        </a:buClr>
        <a:buSzPct val="100000"/>
        <a:buFont typeface="Wingdings" pitchFamily="2" charset="2"/>
        <a:buChar char="Ø"/>
        <a:defRPr sz="2000" b="1">
          <a:solidFill>
            <a:schemeClr val="tx1"/>
          </a:solidFill>
          <a:latin typeface="Comic Sans MS Bold"/>
          <a:ea typeface="MS PGothic" pitchFamily="34" charset="-128"/>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panose="02070309020205020404" pitchFamily="49" charset="0"/>
        <a:buChar char="o"/>
        <a:defRPr b="1">
          <a:solidFill>
            <a:schemeClr val="tx1"/>
          </a:solidFill>
          <a:latin typeface="Comic Sans MS Bold"/>
          <a:ea typeface="MS PGothic" pitchFamily="34" charset="-128"/>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panose="05000000000000000000" pitchFamily="2" charset="2"/>
        <a:buChar char="ü"/>
        <a:defRPr sz="1600" b="1">
          <a:solidFill>
            <a:schemeClr val="tx1"/>
          </a:solidFill>
          <a:latin typeface="Comic Sans MS Bold"/>
          <a:ea typeface="MS PGothic" pitchFamily="34" charset="-128"/>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a:ea typeface="MS PGothic" pitchFamily="34" charset="-128"/>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111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29ED84E5-0BAC-4741-BA30-C2DF9F029828}"/>
              </a:ext>
            </a:extLst>
          </p:cNvPr>
          <p:cNvSpPr>
            <a:spLocks noGrp="1" noChangeArrowheads="1"/>
          </p:cNvSpPr>
          <p:nvPr>
            <p:ph type="sldNum" sz="quarter" idx="4"/>
          </p:nvPr>
        </p:nvSpPr>
        <p:spPr bwMode="auto">
          <a:xfrm>
            <a:off x="20638"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kumimoji="1" sz="1200">
                <a:solidFill>
                  <a:srgbClr val="0000FF"/>
                </a:solidFill>
                <a:effectLst>
                  <a:outerShdw blurRad="38100" dist="38100" dir="2700000" algn="tl">
                    <a:srgbClr val="C0C0C0"/>
                  </a:outerShdw>
                </a:effectLst>
                <a:cs typeface="Comic Sans MS" pitchFamily="66" charset="0"/>
              </a:defRPr>
            </a:lvl1pPr>
          </a:lstStyle>
          <a:p>
            <a:fld id="{B7C8E2DA-2D78-430A-983C-7FF76F08EC2C}" type="slidenum">
              <a:rPr lang="en-US" altLang="en-US" b="1" smtClean="0"/>
              <a:pPr/>
              <a:t>‹#›</a:t>
            </a:fld>
            <a:endParaRPr lang="en-US" altLang="en-US" b="1"/>
          </a:p>
        </p:txBody>
      </p:sp>
      <p:sp>
        <p:nvSpPr>
          <p:cNvPr id="1028" name="Rectangle 4">
            <a:extLst>
              <a:ext uri="{FF2B5EF4-FFF2-40B4-BE49-F238E27FC236}">
                <a16:creationId xmlns:a16="http://schemas.microsoft.com/office/drawing/2014/main" id="{A671D9BF-9CC7-4FB8-A412-6E8F1FB4ED14}"/>
              </a:ext>
            </a:extLst>
          </p:cNvPr>
          <p:cNvSpPr>
            <a:spLocks noGrp="1" noChangeArrowheads="1"/>
          </p:cNvSpPr>
          <p:nvPr>
            <p:ph type="dt" sz="half" idx="2"/>
          </p:nvPr>
        </p:nvSpPr>
        <p:spPr bwMode="auto">
          <a:xfrm>
            <a:off x="7345363" y="648811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r>
              <a:rPr lang="en-US"/>
              <a:t>E.C. Aschenauer</a:t>
            </a:r>
            <a:endParaRPr lang="en-US" dirty="0"/>
          </a:p>
        </p:txBody>
      </p:sp>
      <p:sp>
        <p:nvSpPr>
          <p:cNvPr id="1029" name="Rectangle 5">
            <a:extLst>
              <a:ext uri="{FF2B5EF4-FFF2-40B4-BE49-F238E27FC236}">
                <a16:creationId xmlns:a16="http://schemas.microsoft.com/office/drawing/2014/main" id="{27BA2585-32C2-4576-8066-32E1A13E435F}"/>
              </a:ext>
            </a:extLst>
          </p:cNvPr>
          <p:cNvSpPr>
            <a:spLocks noGrp="1" noChangeArrowheads="1"/>
          </p:cNvSpPr>
          <p:nvPr>
            <p:ph type="ftr" sz="quarter" idx="3"/>
          </p:nvPr>
        </p:nvSpPr>
        <p:spPr bwMode="auto">
          <a:xfrm>
            <a:off x="2032000" y="6483350"/>
            <a:ext cx="44704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r>
              <a:rPr lang="en-US"/>
              <a:t>RHIC Retreat 2015</a:t>
            </a:r>
            <a:endParaRPr lang="en-US" dirty="0"/>
          </a:p>
        </p:txBody>
      </p:sp>
      <p:sp>
        <p:nvSpPr>
          <p:cNvPr id="2054" name="Rectangle 3"/>
          <p:cNvSpPr>
            <a:spLocks noGrp="1" noChangeArrowheads="1"/>
          </p:cNvSpPr>
          <p:nvPr>
            <p:ph type="body" idx="1"/>
          </p:nvPr>
        </p:nvSpPr>
        <p:spPr bwMode="auto">
          <a:xfrm>
            <a:off x="0" y="762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2">
            <a:extLst>
              <a:ext uri="{FF2B5EF4-FFF2-40B4-BE49-F238E27FC236}">
                <a16:creationId xmlns:a16="http://schemas.microsoft.com/office/drawing/2014/main" id="{E04D50C0-7FF2-432D-B4E6-A3D70A6D706F}"/>
              </a:ext>
            </a:extLst>
          </p:cNvPr>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extLst>
      <p:ext uri="{BB962C8B-B14F-4D97-AF65-F5344CB8AC3E}">
        <p14:creationId xmlns:p14="http://schemas.microsoft.com/office/powerpoint/2010/main" val="2870475147"/>
      </p:ext>
    </p:extLst>
  </p:cSld>
  <p:clrMap bg1="lt1" tx1="dk1" bg2="lt2" tx2="dk2" accent1="accent1" accent2="accent2" accent3="accent3" accent4="accent4" accent5="accent5" accent6="accent6" hlink="hlink" folHlink="folHlink"/>
  <p:sldLayoutIdLst>
    <p:sldLayoutId id="2147493616" r:id="rId1"/>
    <p:sldLayoutId id="2147493617" r:id="rId2"/>
    <p:sldLayoutId id="2147493618" r:id="rId3"/>
    <p:sldLayoutId id="2147493619" r:id="rId4"/>
    <p:sldLayoutId id="2147493620" r:id="rId5"/>
    <p:sldLayoutId id="2147493621" r:id="rId6"/>
    <p:sldLayoutId id="2147493722" r:id="rId7"/>
    <p:sldLayoutId id="2147493622" r:id="rId8"/>
  </p:sldLayoutIdLst>
  <p:transition/>
  <p:hf hdr="0"/>
  <p:txStyles>
    <p:titleStyle>
      <a:lvl1pPr algn="r" rtl="0" eaLnBrk="0" fontAlgn="base" hangingPunct="0">
        <a:lnSpc>
          <a:spcPct val="80000"/>
        </a:lnSpc>
        <a:spcBef>
          <a:spcPct val="0"/>
        </a:spcBef>
        <a:spcAft>
          <a:spcPct val="0"/>
        </a:spcAft>
        <a:defRPr sz="2800" b="1" i="1" cap="all">
          <a:ln w="0"/>
          <a:solidFill>
            <a:srgbClr val="0000FF"/>
          </a:solidFill>
          <a:effectLst>
            <a:reflection blurRad="12700" stA="50000" endPos="50000" dist="5000" dir="5400000" sy="-100000" rotWithShape="0"/>
          </a:effectLst>
          <a:latin typeface="Comic Sans MS Bold"/>
          <a:ea typeface="MS PGothic" pitchFamily="34" charset="-128"/>
          <a:cs typeface="Comic Sans MS Bold"/>
        </a:defRPr>
      </a:lvl1pPr>
      <a:lvl2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2pPr>
      <a:lvl3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3pPr>
      <a:lvl4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4pPr>
      <a:lvl5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pitchFamily="2" charset="2"/>
        <a:buChar char="q"/>
        <a:defRPr sz="2200" b="1">
          <a:solidFill>
            <a:schemeClr val="tx1"/>
          </a:solidFill>
          <a:latin typeface="Comic Sans MS Bold"/>
          <a:ea typeface="MS PGothic" pitchFamily="34" charset="-128"/>
          <a:cs typeface="Comic Sans MS Bold"/>
        </a:defRPr>
      </a:lvl1pPr>
      <a:lvl2pPr marL="742950" indent="-285750" algn="l" rtl="0" eaLnBrk="0" fontAlgn="base" hangingPunct="0">
        <a:spcBef>
          <a:spcPct val="20000"/>
        </a:spcBef>
        <a:spcAft>
          <a:spcPct val="0"/>
        </a:spcAft>
        <a:buClr>
          <a:srgbClr val="0000FF"/>
        </a:buClr>
        <a:buSzPct val="100000"/>
        <a:buFont typeface="Wingdings" pitchFamily="2" charset="2"/>
        <a:buChar char="Ø"/>
        <a:defRPr sz="2000" b="1">
          <a:solidFill>
            <a:schemeClr val="tx1"/>
          </a:solidFill>
          <a:latin typeface="Comic Sans MS Bold"/>
          <a:ea typeface="MS PGothic" pitchFamily="34" charset="-128"/>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panose="02070309020205020404" pitchFamily="49" charset="0"/>
        <a:buChar char="o"/>
        <a:defRPr b="1">
          <a:solidFill>
            <a:schemeClr val="tx1"/>
          </a:solidFill>
          <a:latin typeface="Comic Sans MS Bold"/>
          <a:ea typeface="MS PGothic" pitchFamily="34" charset="-128"/>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panose="05000000000000000000" pitchFamily="2" charset="2"/>
        <a:buChar char="ü"/>
        <a:defRPr sz="1600" b="1">
          <a:solidFill>
            <a:schemeClr val="tx1"/>
          </a:solidFill>
          <a:latin typeface="Comic Sans MS Bold"/>
          <a:ea typeface="MS PGothic" pitchFamily="34" charset="-128"/>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a:ea typeface="MS PGothic" pitchFamily="34" charset="-128"/>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D2FB48D-E1FC-1FFA-AAA5-E178FC4D50F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A28BFA79-5D3C-C685-B00D-E7A11D584C7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60" name="Rectangle 4">
            <a:extLst>
              <a:ext uri="{FF2B5EF4-FFF2-40B4-BE49-F238E27FC236}">
                <a16:creationId xmlns:a16="http://schemas.microsoft.com/office/drawing/2014/main" id="{98B89428-884F-344C-5C98-AD9A36A17AE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400">
                <a:solidFill>
                  <a:srgbClr val="000000"/>
                </a:solidFill>
                <a:latin typeface="+mn-lt"/>
              </a:defRPr>
            </a:lvl1pPr>
          </a:lstStyle>
          <a:p>
            <a:pPr>
              <a:defRPr/>
            </a:pPr>
            <a:fld id="{676F682B-E6D7-436F-B47E-D6F340BF8B1D}" type="datetimeFigureOut">
              <a:rPr lang="en-US" altLang="en-US"/>
              <a:pPr>
                <a:defRPr/>
              </a:pPr>
              <a:t>9/4/2023</a:t>
            </a:fld>
            <a:endParaRPr lang="en-US" altLang="en-US"/>
          </a:p>
        </p:txBody>
      </p:sp>
      <p:sp>
        <p:nvSpPr>
          <p:cNvPr id="377861" name="Rectangle 5">
            <a:extLst>
              <a:ext uri="{FF2B5EF4-FFF2-40B4-BE49-F238E27FC236}">
                <a16:creationId xmlns:a16="http://schemas.microsoft.com/office/drawing/2014/main" id="{329D3B29-5E91-49B6-E2B3-055CBEA3573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400">
                <a:solidFill>
                  <a:srgbClr val="000000"/>
                </a:solidFill>
                <a:latin typeface="+mn-lt"/>
              </a:defRPr>
            </a:lvl1pPr>
          </a:lstStyle>
          <a:p>
            <a:pPr>
              <a:defRPr/>
            </a:pPr>
            <a:endParaRPr lang="en-US" altLang="en-US"/>
          </a:p>
        </p:txBody>
      </p:sp>
      <p:sp>
        <p:nvSpPr>
          <p:cNvPr id="377862" name="Rectangle 6">
            <a:extLst>
              <a:ext uri="{FF2B5EF4-FFF2-40B4-BE49-F238E27FC236}">
                <a16:creationId xmlns:a16="http://schemas.microsoft.com/office/drawing/2014/main" id="{83BB986C-509C-34C7-0069-49DE1A7C3F0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400" smtClean="0">
                <a:solidFill>
                  <a:srgbClr val="000000"/>
                </a:solidFill>
              </a:defRPr>
            </a:lvl1pPr>
          </a:lstStyle>
          <a:p>
            <a:pPr>
              <a:defRPr/>
            </a:pPr>
            <a:fld id="{6DE2CB72-93C2-42A9-B781-955954006DE0}" type="slidenum">
              <a:rPr lang="en-US" altLang="en-US"/>
              <a:pPr>
                <a:defRPr/>
              </a:pPr>
              <a:t>‹#›</a:t>
            </a:fld>
            <a:endParaRPr lang="en-US" altLang="en-US"/>
          </a:p>
        </p:txBody>
      </p:sp>
    </p:spTree>
    <p:extLst>
      <p:ext uri="{BB962C8B-B14F-4D97-AF65-F5344CB8AC3E}">
        <p14:creationId xmlns:p14="http://schemas.microsoft.com/office/powerpoint/2010/main" val="359313999"/>
      </p:ext>
    </p:extLst>
  </p:cSld>
  <p:clrMap bg1="lt1" tx1="dk1" bg2="lt2" tx2="dk2" accent1="accent1" accent2="accent2" accent3="accent3" accent4="accent4" accent5="accent5" accent6="accent6" hlink="hlink" folHlink="folHlink"/>
  <p:sldLayoutIdLst>
    <p:sldLayoutId id="2147494537" r:id="rId1"/>
    <p:sldLayoutId id="2147494538" r:id="rId2"/>
    <p:sldLayoutId id="2147494539" r:id="rId3"/>
    <p:sldLayoutId id="2147494540" r:id="rId4"/>
    <p:sldLayoutId id="2147494541" r:id="rId5"/>
    <p:sldLayoutId id="2147494542" r:id="rId6"/>
    <p:sldLayoutId id="2147494543" r:id="rId7"/>
    <p:sldLayoutId id="2147494544" r:id="rId8"/>
    <p:sldLayoutId id="2147494545" r:id="rId9"/>
    <p:sldLayoutId id="2147494546" r:id="rId10"/>
    <p:sldLayoutId id="2147494547" r:id="rId11"/>
    <p:sldLayoutId id="2147494548" r:id="rId12"/>
    <p:sldLayoutId id="21474945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BB9A647-858F-6556-34F2-44F711A0018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0221F75E-952E-4CD5-B1F2-800CCE311C8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170367-7E71-B28E-64D6-90B2768E9A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sz="1400">
                <a:solidFill>
                  <a:srgbClr val="000000"/>
                </a:solidFill>
                <a:latin typeface="Times New Roman" pitchFamily="18" charset="0"/>
                <a:cs typeface="Tahoma"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1E607424-E487-87CC-60AF-FE68880914F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a:solidFill>
                  <a:srgbClr val="000000"/>
                </a:solidFill>
                <a:latin typeface="Times New Roman" pitchFamily="18" charset="0"/>
                <a:cs typeface="Tahoma"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38554C38-01B6-2CE0-BC7F-AF32F53377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smtClean="0">
                <a:solidFill>
                  <a:srgbClr val="000000"/>
                </a:solidFill>
                <a:latin typeface="Times New Roman" panose="02020603050405020304" pitchFamily="18" charset="0"/>
                <a:cs typeface="Tahoma" panose="020B0604030504040204" pitchFamily="34" charset="0"/>
              </a:defRPr>
            </a:lvl1pPr>
          </a:lstStyle>
          <a:p>
            <a:pPr>
              <a:defRPr/>
            </a:pPr>
            <a:fld id="{F918397E-DF58-43E6-8716-6A7E2870FC90}" type="slidenum">
              <a:rPr lang="en-US" altLang="en-US"/>
              <a:pPr>
                <a:defRPr/>
              </a:pPr>
              <a:t>‹#›</a:t>
            </a:fld>
            <a:endParaRPr lang="en-US" altLang="en-US"/>
          </a:p>
        </p:txBody>
      </p:sp>
    </p:spTree>
    <p:extLst>
      <p:ext uri="{BB962C8B-B14F-4D97-AF65-F5344CB8AC3E}">
        <p14:creationId xmlns:p14="http://schemas.microsoft.com/office/powerpoint/2010/main" val="3091750232"/>
      </p:ext>
    </p:extLst>
  </p:cSld>
  <p:clrMap bg1="lt1" tx1="dk1" bg2="lt2" tx2="dk2" accent1="accent1" accent2="accent2" accent3="accent3" accent4="accent4" accent5="accent5" accent6="accent6" hlink="hlink" folHlink="folHlink"/>
  <p:sldLayoutIdLst>
    <p:sldLayoutId id="2147494551" r:id="rId1"/>
    <p:sldLayoutId id="2147494552" r:id="rId2"/>
    <p:sldLayoutId id="2147494553" r:id="rId3"/>
    <p:sldLayoutId id="2147494554" r:id="rId4"/>
    <p:sldLayoutId id="2147494555" r:id="rId5"/>
    <p:sldLayoutId id="2147494556" r:id="rId6"/>
    <p:sldLayoutId id="2147494557" r:id="rId7"/>
    <p:sldLayoutId id="2147494558" r:id="rId8"/>
    <p:sldLayoutId id="2147494559" r:id="rId9"/>
    <p:sldLayoutId id="2147494560" r:id="rId10"/>
    <p:sldLayoutId id="2147494561"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pitchFamily="34" charset="0"/>
        </a:defRPr>
      </a:lvl2pPr>
      <a:lvl3pPr algn="ctr" rtl="0" eaLnBrk="0" fontAlgn="base" hangingPunct="0">
        <a:spcBef>
          <a:spcPct val="0"/>
        </a:spcBef>
        <a:spcAft>
          <a:spcPct val="0"/>
        </a:spcAft>
        <a:defRPr sz="2800">
          <a:solidFill>
            <a:srgbClr val="800000"/>
          </a:solidFill>
          <a:latin typeface="Tahoma" pitchFamily="34" charset="0"/>
          <a:cs typeface="Arial" pitchFamily="34" charset="0"/>
        </a:defRPr>
      </a:lvl3pPr>
      <a:lvl4pPr algn="ctr" rtl="0" eaLnBrk="0" fontAlgn="base" hangingPunct="0">
        <a:spcBef>
          <a:spcPct val="0"/>
        </a:spcBef>
        <a:spcAft>
          <a:spcPct val="0"/>
        </a:spcAft>
        <a:defRPr sz="2800">
          <a:solidFill>
            <a:srgbClr val="800000"/>
          </a:solidFill>
          <a:latin typeface="Tahoma" pitchFamily="34" charset="0"/>
          <a:cs typeface="Arial" pitchFamily="34" charset="0"/>
        </a:defRPr>
      </a:lvl4pPr>
      <a:lvl5pPr algn="ctr" rtl="0" eaLnBrk="0" fontAlgn="base" hangingPunct="0">
        <a:spcBef>
          <a:spcPct val="0"/>
        </a:spcBef>
        <a:spcAft>
          <a:spcPct val="0"/>
        </a:spcAft>
        <a:defRPr sz="2800">
          <a:solidFill>
            <a:srgbClr val="800000"/>
          </a:solidFill>
          <a:latin typeface="Tahoma" pitchFamily="34" charset="0"/>
          <a:cs typeface="Arial" pitchFamily="34" charset="0"/>
        </a:defRPr>
      </a:lvl5pPr>
      <a:lvl6pPr marL="457200" algn="ctr" rtl="0" fontAlgn="base">
        <a:spcBef>
          <a:spcPct val="0"/>
        </a:spcBef>
        <a:spcAft>
          <a:spcPct val="0"/>
        </a:spcAft>
        <a:defRPr sz="2800">
          <a:solidFill>
            <a:srgbClr val="800000"/>
          </a:solidFill>
          <a:latin typeface="Tahoma" pitchFamily="34" charset="0"/>
          <a:cs typeface="Arial" pitchFamily="34" charset="0"/>
        </a:defRPr>
      </a:lvl6pPr>
      <a:lvl7pPr marL="914400" algn="ctr" rtl="0" fontAlgn="base">
        <a:spcBef>
          <a:spcPct val="0"/>
        </a:spcBef>
        <a:spcAft>
          <a:spcPct val="0"/>
        </a:spcAft>
        <a:defRPr sz="2800">
          <a:solidFill>
            <a:srgbClr val="800000"/>
          </a:solidFill>
          <a:latin typeface="Tahoma" pitchFamily="34" charset="0"/>
          <a:cs typeface="Arial" pitchFamily="34" charset="0"/>
        </a:defRPr>
      </a:lvl7pPr>
      <a:lvl8pPr marL="1371600" algn="ctr" rtl="0" fontAlgn="base">
        <a:spcBef>
          <a:spcPct val="0"/>
        </a:spcBef>
        <a:spcAft>
          <a:spcPct val="0"/>
        </a:spcAft>
        <a:defRPr sz="2800">
          <a:solidFill>
            <a:srgbClr val="800000"/>
          </a:solidFill>
          <a:latin typeface="Tahoma" pitchFamily="34" charset="0"/>
          <a:cs typeface="Arial" pitchFamily="34" charset="0"/>
        </a:defRPr>
      </a:lvl8pPr>
      <a:lvl9pPr marL="1828800" algn="ctr" rtl="0" fontAlgn="base">
        <a:spcBef>
          <a:spcPct val="0"/>
        </a:spcBef>
        <a:spcAft>
          <a:spcPct val="0"/>
        </a:spcAft>
        <a:defRPr sz="2800">
          <a:solidFill>
            <a:srgbClr val="800000"/>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A189620-F67B-BCD9-FC07-3CE6110FDB5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a:extLst>
              <a:ext uri="{FF2B5EF4-FFF2-40B4-BE49-F238E27FC236}">
                <a16:creationId xmlns:a16="http://schemas.microsoft.com/office/drawing/2014/main" id="{0C28831D-9C77-7283-6587-0D5D46E6F8E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F0E2551-F745-210B-5171-F7A18E6ED54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A60845BD-B49A-539C-5D83-8F330FC89D2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A36AF38A-9611-D6CE-085F-977F4E39C1D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400" smtClean="0">
                <a:solidFill>
                  <a:srgbClr val="000000"/>
                </a:solidFill>
              </a:defRPr>
            </a:lvl1pPr>
          </a:lstStyle>
          <a:p>
            <a:pPr>
              <a:defRPr/>
            </a:pPr>
            <a:fld id="{70FF77A4-3C33-40F0-90CB-F1F7C2CFD411}" type="slidenum">
              <a:rPr lang="en-US" altLang="en-US"/>
              <a:pPr>
                <a:defRPr/>
              </a:pPr>
              <a:t>‹#›</a:t>
            </a:fld>
            <a:endParaRPr lang="en-US" altLang="en-US"/>
          </a:p>
        </p:txBody>
      </p:sp>
    </p:spTree>
    <p:extLst>
      <p:ext uri="{BB962C8B-B14F-4D97-AF65-F5344CB8AC3E}">
        <p14:creationId xmlns:p14="http://schemas.microsoft.com/office/powerpoint/2010/main" val="1035700792"/>
      </p:ext>
    </p:extLst>
  </p:cSld>
  <p:clrMap bg1="lt1" tx1="dk1" bg2="lt2" tx2="dk2" accent1="accent1" accent2="accent2" accent3="accent3" accent4="accent4" accent5="accent5" accent6="accent6" hlink="hlink" folHlink="folHlink"/>
  <p:sldLayoutIdLst>
    <p:sldLayoutId id="2147494577" r:id="rId1"/>
    <p:sldLayoutId id="2147494578" r:id="rId2"/>
    <p:sldLayoutId id="2147494579" r:id="rId3"/>
    <p:sldLayoutId id="2147494580" r:id="rId4"/>
    <p:sldLayoutId id="2147494581" r:id="rId5"/>
    <p:sldLayoutId id="2147494582" r:id="rId6"/>
    <p:sldLayoutId id="2147494583" r:id="rId7"/>
    <p:sldLayoutId id="2147494584" r:id="rId8"/>
    <p:sldLayoutId id="2147494585" r:id="rId9"/>
    <p:sldLayoutId id="2147494586" r:id="rId10"/>
    <p:sldLayoutId id="2147494587" r:id="rId11"/>
    <p:sldLayoutId id="21474945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pattFill prst="pct20">
          <a:fgClr>
            <a:srgbClr val="C0C0C0"/>
          </a:fgClr>
          <a:bgClr>
            <a:schemeClr val="bg1"/>
          </a:bgClr>
        </a:patt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3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443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443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buClrTx/>
              <a:buSzTx/>
              <a:buFontTx/>
              <a:buNone/>
              <a:defRPr sz="1400">
                <a:solidFill>
                  <a:srgbClr val="000000"/>
                </a:solidFill>
                <a:latin typeface="Arial" pitchFamily="34" charset="0"/>
                <a:cs typeface="Arial" pitchFamily="34" charset="0"/>
              </a:defRPr>
            </a:lvl1pPr>
          </a:lstStyle>
          <a:p>
            <a:pPr>
              <a:defRPr/>
            </a:pPr>
            <a:fld id="{E9334A70-7622-4DB6-8B63-FB17A6E2A476}" type="slidenum">
              <a:rPr lang="en-US" altLang="en-US"/>
              <a:pPr>
                <a:defRPr/>
              </a:pPr>
              <a:t>‹#›</a:t>
            </a:fld>
            <a:endParaRPr lang="en-US" altLang="en-US"/>
          </a:p>
        </p:txBody>
      </p:sp>
    </p:spTree>
    <p:extLst>
      <p:ext uri="{BB962C8B-B14F-4D97-AF65-F5344CB8AC3E}">
        <p14:creationId xmlns:p14="http://schemas.microsoft.com/office/powerpoint/2010/main" val="1822720476"/>
      </p:ext>
    </p:extLst>
  </p:cSld>
  <p:clrMap bg1="lt1" tx1="dk1" bg2="lt2" tx2="dk2" accent1="accent1" accent2="accent2" accent3="accent3" accent4="accent4" accent5="accent5" accent6="accent6" hlink="hlink" folHlink="folHlink"/>
  <p:sldLayoutIdLst>
    <p:sldLayoutId id="2147494590" r:id="rId1"/>
    <p:sldLayoutId id="2147494591" r:id="rId2"/>
    <p:sldLayoutId id="2147494592" r:id="rId3"/>
    <p:sldLayoutId id="2147494593" r:id="rId4"/>
    <p:sldLayoutId id="2147494594" r:id="rId5"/>
    <p:sldLayoutId id="2147494595" r:id="rId6"/>
    <p:sldLayoutId id="2147494596" r:id="rId7"/>
    <p:sldLayoutId id="2147494597" r:id="rId8"/>
    <p:sldLayoutId id="2147494598" r:id="rId9"/>
    <p:sldLayoutId id="2147494599" r:id="rId10"/>
    <p:sldLayoutId id="2147494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Tx/>
              <a:buSzTx/>
              <a:buFontTx/>
              <a:buNone/>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buFontTx/>
              <a:buNone/>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None/>
              <a:defRPr sz="1400">
                <a:solidFill>
                  <a:srgbClr val="000000"/>
                </a:solidFill>
                <a:latin typeface="+mn-lt"/>
                <a:cs typeface="+mn-cs"/>
              </a:defRPr>
            </a:lvl1pPr>
          </a:lstStyle>
          <a:p>
            <a:pPr>
              <a:defRPr/>
            </a:pPr>
            <a:fld id="{D7EA234F-9B2C-40B9-89F9-F02E8B115CBC}" type="slidenum">
              <a:rPr lang="en-US"/>
              <a:pPr>
                <a:defRPr/>
              </a:pPr>
              <a:t>‹#›</a:t>
            </a:fld>
            <a:endParaRPr lang="en-US"/>
          </a:p>
        </p:txBody>
      </p:sp>
    </p:spTree>
    <p:extLst>
      <p:ext uri="{BB962C8B-B14F-4D97-AF65-F5344CB8AC3E}">
        <p14:creationId xmlns:p14="http://schemas.microsoft.com/office/powerpoint/2010/main" val="1433897995"/>
      </p:ext>
    </p:extLst>
  </p:cSld>
  <p:clrMap bg1="lt1" tx1="dk1" bg2="lt2" tx2="dk2" accent1="accent1" accent2="accent2" accent3="accent3" accent4="accent4" accent5="accent5" accent6="accent6" hlink="hlink" folHlink="folHlink"/>
  <p:sldLayoutIdLst>
    <p:sldLayoutId id="2147494602" r:id="rId1"/>
    <p:sldLayoutId id="2147494603" r:id="rId2"/>
    <p:sldLayoutId id="2147494604" r:id="rId3"/>
    <p:sldLayoutId id="2147494605" r:id="rId4"/>
    <p:sldLayoutId id="2147494606" r:id="rId5"/>
    <p:sldLayoutId id="2147494607" r:id="rId6"/>
    <p:sldLayoutId id="2147494608" r:id="rId7"/>
    <p:sldLayoutId id="2147494609" r:id="rId8"/>
    <p:sldLayoutId id="2147494610" r:id="rId9"/>
    <p:sldLayoutId id="2147494611" r:id="rId10"/>
    <p:sldLayoutId id="21474946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pattFill prst="dkHorz">
          <a:fgClr>
            <a:srgbClr val="CCFFFF"/>
          </a:fgClr>
          <a:bgClr>
            <a:schemeClr val="bg1"/>
          </a:bgClr>
        </a:patt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62F862-C6CC-4EC3-B34F-F98C6E37B41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FC5395F-52C5-418F-8647-47F17CB1FDB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4FF07B-3B67-4A10-8C72-0E4165B5822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7BC554B5-C227-4FA0-B5D1-F046E35519F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5ECFDF57-D74A-464B-AE83-CB761717755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3AA36A-CF1F-438F-A6C8-A3BDB3B48128}" type="slidenum">
              <a:rPr lang="en-US" altLang="en-US"/>
              <a:pPr/>
              <a:t>‹#›</a:t>
            </a:fld>
            <a:endParaRPr lang="en-US" altLang="en-US"/>
          </a:p>
        </p:txBody>
      </p:sp>
    </p:spTree>
    <p:extLst>
      <p:ext uri="{BB962C8B-B14F-4D97-AF65-F5344CB8AC3E}">
        <p14:creationId xmlns:p14="http://schemas.microsoft.com/office/powerpoint/2010/main" val="438025062"/>
      </p:ext>
    </p:extLst>
  </p:cSld>
  <p:clrMap bg1="lt1" tx1="dk1" bg2="lt2" tx2="dk2" accent1="accent1" accent2="accent2" accent3="accent3" accent4="accent4" accent5="accent5" accent6="accent6" hlink="hlink" folHlink="folHlink"/>
  <p:sldLayoutIdLst>
    <p:sldLayoutId id="2147494614" r:id="rId1"/>
    <p:sldLayoutId id="2147494615" r:id="rId2"/>
    <p:sldLayoutId id="2147494616" r:id="rId3"/>
    <p:sldLayoutId id="2147494617" r:id="rId4"/>
    <p:sldLayoutId id="2147494618" r:id="rId5"/>
    <p:sldLayoutId id="2147494619" r:id="rId6"/>
    <p:sldLayoutId id="2147494620" r:id="rId7"/>
    <p:sldLayoutId id="2147494621" r:id="rId8"/>
    <p:sldLayoutId id="2147494622" r:id="rId9"/>
    <p:sldLayoutId id="2147494623" r:id="rId10"/>
    <p:sldLayoutId id="2147494624" r:id="rId11"/>
    <p:sldLayoutId id="214749462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pattFill prst="dkHorz">
          <a:fgClr>
            <a:srgbClr val="CCFFFF"/>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C42D238E-E88B-457B-8B18-47EFFE4C3B50}" type="slidenum">
              <a:rPr lang="en-US" altLang="en-US"/>
              <a:pPr>
                <a:defRPr/>
              </a:pPr>
              <a:t>‹#›</a:t>
            </a:fld>
            <a:endParaRPr lang="en-US" altLang="en-US"/>
          </a:p>
        </p:txBody>
      </p:sp>
    </p:spTree>
    <p:extLst>
      <p:ext uri="{BB962C8B-B14F-4D97-AF65-F5344CB8AC3E}">
        <p14:creationId xmlns:p14="http://schemas.microsoft.com/office/powerpoint/2010/main" val="3564208660"/>
      </p:ext>
    </p:extLst>
  </p:cSld>
  <p:clrMap bg1="lt1" tx1="dk1" bg2="lt2" tx2="dk2" accent1="accent1" accent2="accent2" accent3="accent3" accent4="accent4" accent5="accent5" accent6="accent6" hlink="hlink" folHlink="folHlink"/>
  <p:sldLayoutIdLst>
    <p:sldLayoutId id="2147494627" r:id="rId1"/>
    <p:sldLayoutId id="2147494628" r:id="rId2"/>
    <p:sldLayoutId id="2147494629" r:id="rId3"/>
    <p:sldLayoutId id="2147494630" r:id="rId4"/>
    <p:sldLayoutId id="2147494631" r:id="rId5"/>
    <p:sldLayoutId id="2147494632" r:id="rId6"/>
    <p:sldLayoutId id="2147494633" r:id="rId7"/>
    <p:sldLayoutId id="2147494634" r:id="rId8"/>
    <p:sldLayoutId id="2147494635" r:id="rId9"/>
    <p:sldLayoutId id="2147494636" r:id="rId10"/>
    <p:sldLayoutId id="2147494637" r:id="rId11"/>
    <p:sldLayoutId id="21474946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78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fld id="{4FEFD191-B240-492C-8072-991EC1362372}" type="datetimeFigureOut">
              <a:rPr lang="en-US" altLang="en-US"/>
              <a:pPr>
                <a:defRPr/>
              </a:pPr>
              <a:t>9/4/2023</a:t>
            </a:fld>
            <a:endParaRPr lang="en-US" altLang="en-US"/>
          </a:p>
        </p:txBody>
      </p:sp>
      <p:sp>
        <p:nvSpPr>
          <p:cNvPr id="3778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3778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4F4408C-9CE5-44B4-B1F5-2864920499A3}" type="slidenum">
              <a:rPr lang="en-US" altLang="en-US"/>
              <a:pPr>
                <a:defRPr/>
              </a:pPr>
              <a:t>‹#›</a:t>
            </a:fld>
            <a:endParaRPr lang="en-US" altLang="en-US"/>
          </a:p>
        </p:txBody>
      </p:sp>
    </p:spTree>
    <p:extLst>
      <p:ext uri="{BB962C8B-B14F-4D97-AF65-F5344CB8AC3E}">
        <p14:creationId xmlns:p14="http://schemas.microsoft.com/office/powerpoint/2010/main" val="3051809339"/>
      </p:ext>
    </p:extLst>
  </p:cSld>
  <p:clrMap bg1="lt1" tx1="dk1" bg2="lt2" tx2="dk2" accent1="accent1" accent2="accent2" accent3="accent3" accent4="accent4" accent5="accent5" accent6="accent6" hlink="hlink" folHlink="folHlink"/>
  <p:sldLayoutIdLst>
    <p:sldLayoutId id="2147494640" r:id="rId1"/>
    <p:sldLayoutId id="2147494641" r:id="rId2"/>
    <p:sldLayoutId id="2147494642" r:id="rId3"/>
    <p:sldLayoutId id="2147494643" r:id="rId4"/>
    <p:sldLayoutId id="2147494644" r:id="rId5"/>
    <p:sldLayoutId id="2147494645" r:id="rId6"/>
    <p:sldLayoutId id="2147494646" r:id="rId7"/>
    <p:sldLayoutId id="2147494647" r:id="rId8"/>
    <p:sldLayoutId id="2147494648" r:id="rId9"/>
    <p:sldLayoutId id="2147494649" r:id="rId10"/>
    <p:sldLayoutId id="2147494650" r:id="rId11"/>
    <p:sldLayoutId id="2147494651" r:id="rId12"/>
    <p:sldLayoutId id="214749465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734F640-A763-3E4A-D6FA-F8D51C1D4F3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6A14B893-5CA9-9D77-8F40-D1656E03DD3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0B6940-5EFD-6321-DB47-D2695E232CC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sz="1400">
                <a:solidFill>
                  <a:schemeClr val="tx1"/>
                </a:solidFill>
                <a:latin typeface="Times New Roman" pitchFamily="18" charset="0"/>
                <a:cs typeface="Tahoma"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B1231861-8DB9-F524-D754-502F4D60735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a:solidFill>
                  <a:schemeClr val="tx1"/>
                </a:solidFill>
                <a:latin typeface="Times New Roman" pitchFamily="18" charset="0"/>
                <a:cs typeface="Tahoma"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4E23D290-175A-FAF2-099F-604814E57B3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smtClean="0">
                <a:solidFill>
                  <a:schemeClr val="tx1"/>
                </a:solidFill>
                <a:latin typeface="Times New Roman" panose="02020603050405020304" pitchFamily="18" charset="0"/>
                <a:cs typeface="Tahoma" panose="020B0604030504040204" pitchFamily="34" charset="0"/>
              </a:defRPr>
            </a:lvl1pPr>
          </a:lstStyle>
          <a:p>
            <a:pPr>
              <a:defRPr/>
            </a:pPr>
            <a:fld id="{E2957EAF-773A-4EA1-958B-1385EAADD54F}" type="slidenum">
              <a:rPr lang="en-US" altLang="en-US"/>
              <a:pPr>
                <a:defRPr/>
              </a:pPr>
              <a:t>‹#›</a:t>
            </a:fld>
            <a:endParaRPr lang="en-US" altLang="en-US"/>
          </a:p>
        </p:txBody>
      </p:sp>
    </p:spTree>
    <p:extLst>
      <p:ext uri="{BB962C8B-B14F-4D97-AF65-F5344CB8AC3E}">
        <p14:creationId xmlns:p14="http://schemas.microsoft.com/office/powerpoint/2010/main" val="623372455"/>
      </p:ext>
    </p:extLst>
  </p:cSld>
  <p:clrMap bg1="lt1" tx1="dk1" bg2="lt2" tx2="dk2" accent1="accent1" accent2="accent2" accent3="accent3" accent4="accent4" accent5="accent5" accent6="accent6" hlink="hlink" folHlink="folHlink"/>
  <p:sldLayoutIdLst>
    <p:sldLayoutId id="2147494654" r:id="rId1"/>
    <p:sldLayoutId id="2147494655" r:id="rId2"/>
    <p:sldLayoutId id="2147494656" r:id="rId3"/>
    <p:sldLayoutId id="2147494657" r:id="rId4"/>
    <p:sldLayoutId id="2147494658" r:id="rId5"/>
    <p:sldLayoutId id="2147494659" r:id="rId6"/>
    <p:sldLayoutId id="2147494660" r:id="rId7"/>
    <p:sldLayoutId id="2147494661" r:id="rId8"/>
    <p:sldLayoutId id="2147494662" r:id="rId9"/>
    <p:sldLayoutId id="2147494663" r:id="rId10"/>
    <p:sldLayoutId id="2147494664"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charset="0"/>
        </a:defRPr>
      </a:lvl2pPr>
      <a:lvl3pPr algn="ctr" rtl="0" eaLnBrk="0" fontAlgn="base" hangingPunct="0">
        <a:spcBef>
          <a:spcPct val="0"/>
        </a:spcBef>
        <a:spcAft>
          <a:spcPct val="0"/>
        </a:spcAft>
        <a:defRPr sz="2800">
          <a:solidFill>
            <a:srgbClr val="800000"/>
          </a:solidFill>
          <a:latin typeface="Tahoma" pitchFamily="34" charset="0"/>
          <a:cs typeface="Arial" charset="0"/>
        </a:defRPr>
      </a:lvl3pPr>
      <a:lvl4pPr algn="ctr" rtl="0" eaLnBrk="0" fontAlgn="base" hangingPunct="0">
        <a:spcBef>
          <a:spcPct val="0"/>
        </a:spcBef>
        <a:spcAft>
          <a:spcPct val="0"/>
        </a:spcAft>
        <a:defRPr sz="2800">
          <a:solidFill>
            <a:srgbClr val="800000"/>
          </a:solidFill>
          <a:latin typeface="Tahoma" pitchFamily="34" charset="0"/>
          <a:cs typeface="Arial" charset="0"/>
        </a:defRPr>
      </a:lvl4pPr>
      <a:lvl5pPr algn="ctr" rtl="0" eaLnBrk="0" fontAlgn="base" hangingPunct="0">
        <a:spcBef>
          <a:spcPct val="0"/>
        </a:spcBef>
        <a:spcAft>
          <a:spcPct val="0"/>
        </a:spcAft>
        <a:defRPr sz="2800">
          <a:solidFill>
            <a:srgbClr val="800000"/>
          </a:solidFill>
          <a:latin typeface="Tahoma" pitchFamily="34" charset="0"/>
          <a:cs typeface="Arial" charset="0"/>
        </a:defRPr>
      </a:lvl5pPr>
      <a:lvl6pPr marL="457200" algn="ctr" rtl="0" fontAlgn="base">
        <a:spcBef>
          <a:spcPct val="0"/>
        </a:spcBef>
        <a:spcAft>
          <a:spcPct val="0"/>
        </a:spcAft>
        <a:defRPr sz="2800">
          <a:solidFill>
            <a:srgbClr val="800000"/>
          </a:solidFill>
          <a:latin typeface="Tahoma" pitchFamily="34" charset="0"/>
          <a:cs typeface="Arial" charset="0"/>
        </a:defRPr>
      </a:lvl6pPr>
      <a:lvl7pPr marL="914400" algn="ctr" rtl="0" fontAlgn="base">
        <a:spcBef>
          <a:spcPct val="0"/>
        </a:spcBef>
        <a:spcAft>
          <a:spcPct val="0"/>
        </a:spcAft>
        <a:defRPr sz="2800">
          <a:solidFill>
            <a:srgbClr val="800000"/>
          </a:solidFill>
          <a:latin typeface="Tahoma" pitchFamily="34" charset="0"/>
          <a:cs typeface="Arial" charset="0"/>
        </a:defRPr>
      </a:lvl7pPr>
      <a:lvl8pPr marL="1371600" algn="ctr" rtl="0" fontAlgn="base">
        <a:spcBef>
          <a:spcPct val="0"/>
        </a:spcBef>
        <a:spcAft>
          <a:spcPct val="0"/>
        </a:spcAft>
        <a:defRPr sz="2800">
          <a:solidFill>
            <a:srgbClr val="800000"/>
          </a:solidFill>
          <a:latin typeface="Tahoma" pitchFamily="34" charset="0"/>
          <a:cs typeface="Arial" charset="0"/>
        </a:defRPr>
      </a:lvl8pPr>
      <a:lvl9pPr marL="1828800" algn="ctr" rtl="0" fontAlgn="base">
        <a:spcBef>
          <a:spcPct val="0"/>
        </a:spcBef>
        <a:spcAft>
          <a:spcPct val="0"/>
        </a:spcAft>
        <a:defRPr sz="2800">
          <a:solidFill>
            <a:srgbClr val="800000"/>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E325589-B42A-A864-EBEA-C5F651418C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2B1F9B77-BCAE-0E02-BACF-F10F22D45E6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588962-11DA-5C85-3896-FA144EC4A54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sz="1400">
                <a:solidFill>
                  <a:srgbClr val="000000"/>
                </a:solidFill>
                <a:latin typeface="Times New Roman" pitchFamily="18" charset="0"/>
                <a:cs typeface="Tahoma"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C6FFD9F9-93CF-485B-E181-213F9865002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a:solidFill>
                  <a:srgbClr val="000000"/>
                </a:solidFill>
                <a:latin typeface="Times New Roman" pitchFamily="18" charset="0"/>
                <a:cs typeface="Tahoma"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6F3EBC38-82D0-9418-1A72-91B5C08EC94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smtClean="0">
                <a:solidFill>
                  <a:srgbClr val="000000"/>
                </a:solidFill>
                <a:latin typeface="Times New Roman" panose="02020603050405020304" pitchFamily="18" charset="0"/>
                <a:cs typeface="Tahoma" panose="020B0604030504040204" pitchFamily="34" charset="0"/>
              </a:defRPr>
            </a:lvl1pPr>
          </a:lstStyle>
          <a:p>
            <a:pPr>
              <a:defRPr/>
            </a:pPr>
            <a:fld id="{39C01A9C-F9B7-434F-A34E-4D572C5A954C}" type="slidenum">
              <a:rPr lang="en-US" altLang="en-US"/>
              <a:pPr>
                <a:defRPr/>
              </a:pPr>
              <a:t>‹#›</a:t>
            </a:fld>
            <a:endParaRPr lang="en-US" altLang="en-US"/>
          </a:p>
        </p:txBody>
      </p:sp>
    </p:spTree>
    <p:extLst>
      <p:ext uri="{BB962C8B-B14F-4D97-AF65-F5344CB8AC3E}">
        <p14:creationId xmlns:p14="http://schemas.microsoft.com/office/powerpoint/2010/main" val="1199891375"/>
      </p:ext>
    </p:extLst>
  </p:cSld>
  <p:clrMap bg1="lt1" tx1="dk1" bg2="lt2" tx2="dk2" accent1="accent1" accent2="accent2" accent3="accent3" accent4="accent4" accent5="accent5" accent6="accent6" hlink="hlink" folHlink="folHlink"/>
  <p:sldLayoutIdLst>
    <p:sldLayoutId id="2147494666" r:id="rId1"/>
    <p:sldLayoutId id="2147494667" r:id="rId2"/>
    <p:sldLayoutId id="2147494668" r:id="rId3"/>
    <p:sldLayoutId id="2147494669" r:id="rId4"/>
    <p:sldLayoutId id="2147494670" r:id="rId5"/>
    <p:sldLayoutId id="2147494671" r:id="rId6"/>
    <p:sldLayoutId id="2147494672" r:id="rId7"/>
    <p:sldLayoutId id="2147494673" r:id="rId8"/>
    <p:sldLayoutId id="2147494674" r:id="rId9"/>
    <p:sldLayoutId id="2147494675" r:id="rId10"/>
    <p:sldLayoutId id="2147494676"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charset="0"/>
        </a:defRPr>
      </a:lvl2pPr>
      <a:lvl3pPr algn="ctr" rtl="0" eaLnBrk="0" fontAlgn="base" hangingPunct="0">
        <a:spcBef>
          <a:spcPct val="0"/>
        </a:spcBef>
        <a:spcAft>
          <a:spcPct val="0"/>
        </a:spcAft>
        <a:defRPr sz="2800">
          <a:solidFill>
            <a:srgbClr val="800000"/>
          </a:solidFill>
          <a:latin typeface="Tahoma" pitchFamily="34" charset="0"/>
          <a:cs typeface="Arial" charset="0"/>
        </a:defRPr>
      </a:lvl3pPr>
      <a:lvl4pPr algn="ctr" rtl="0" eaLnBrk="0" fontAlgn="base" hangingPunct="0">
        <a:spcBef>
          <a:spcPct val="0"/>
        </a:spcBef>
        <a:spcAft>
          <a:spcPct val="0"/>
        </a:spcAft>
        <a:defRPr sz="2800">
          <a:solidFill>
            <a:srgbClr val="800000"/>
          </a:solidFill>
          <a:latin typeface="Tahoma" pitchFamily="34" charset="0"/>
          <a:cs typeface="Arial" charset="0"/>
        </a:defRPr>
      </a:lvl4pPr>
      <a:lvl5pPr algn="ctr" rtl="0" eaLnBrk="0" fontAlgn="base" hangingPunct="0">
        <a:spcBef>
          <a:spcPct val="0"/>
        </a:spcBef>
        <a:spcAft>
          <a:spcPct val="0"/>
        </a:spcAft>
        <a:defRPr sz="2800">
          <a:solidFill>
            <a:srgbClr val="800000"/>
          </a:solidFill>
          <a:latin typeface="Tahoma" pitchFamily="34" charset="0"/>
          <a:cs typeface="Arial" charset="0"/>
        </a:defRPr>
      </a:lvl5pPr>
      <a:lvl6pPr marL="457200" algn="ctr" rtl="0" fontAlgn="base">
        <a:spcBef>
          <a:spcPct val="0"/>
        </a:spcBef>
        <a:spcAft>
          <a:spcPct val="0"/>
        </a:spcAft>
        <a:defRPr sz="2800">
          <a:solidFill>
            <a:srgbClr val="800000"/>
          </a:solidFill>
          <a:latin typeface="Tahoma" pitchFamily="34" charset="0"/>
          <a:cs typeface="Arial" charset="0"/>
        </a:defRPr>
      </a:lvl6pPr>
      <a:lvl7pPr marL="914400" algn="ctr" rtl="0" fontAlgn="base">
        <a:spcBef>
          <a:spcPct val="0"/>
        </a:spcBef>
        <a:spcAft>
          <a:spcPct val="0"/>
        </a:spcAft>
        <a:defRPr sz="2800">
          <a:solidFill>
            <a:srgbClr val="800000"/>
          </a:solidFill>
          <a:latin typeface="Tahoma" pitchFamily="34" charset="0"/>
          <a:cs typeface="Arial" charset="0"/>
        </a:defRPr>
      </a:lvl7pPr>
      <a:lvl8pPr marL="1371600" algn="ctr" rtl="0" fontAlgn="base">
        <a:spcBef>
          <a:spcPct val="0"/>
        </a:spcBef>
        <a:spcAft>
          <a:spcPct val="0"/>
        </a:spcAft>
        <a:defRPr sz="2800">
          <a:solidFill>
            <a:srgbClr val="800000"/>
          </a:solidFill>
          <a:latin typeface="Tahoma" pitchFamily="34" charset="0"/>
          <a:cs typeface="Arial" charset="0"/>
        </a:defRPr>
      </a:lvl8pPr>
      <a:lvl9pPr marL="1828800" algn="ctr" rtl="0" fontAlgn="base">
        <a:spcBef>
          <a:spcPct val="0"/>
        </a:spcBef>
        <a:spcAft>
          <a:spcPct val="0"/>
        </a:spcAft>
        <a:defRPr sz="2800">
          <a:solidFill>
            <a:srgbClr val="800000"/>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3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ltLang="en-US">
              <a:solidFill>
                <a:srgbClr val="000000"/>
              </a:solidFill>
            </a:endParaRPr>
          </a:p>
        </p:txBody>
      </p:sp>
      <p:sp>
        <p:nvSpPr>
          <p:cNvPr id="443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ltLang="en-US">
              <a:solidFill>
                <a:srgbClr val="000000"/>
              </a:solidFill>
            </a:endParaRPr>
          </a:p>
        </p:txBody>
      </p:sp>
      <p:sp>
        <p:nvSpPr>
          <p:cNvPr id="443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87232B33-BAD3-43BB-9695-1245985CC2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1316596"/>
      </p:ext>
    </p:extLst>
  </p:cSld>
  <p:clrMap bg1="lt1" tx1="dk1" bg2="lt2" tx2="dk2" accent1="accent1" accent2="accent2" accent3="accent3" accent4="accent4" accent5="accent5" accent6="accent6" hlink="hlink" folHlink="folHlink"/>
  <p:sldLayoutIdLst>
    <p:sldLayoutId id="2147493774" r:id="rId1"/>
    <p:sldLayoutId id="2147493775" r:id="rId2"/>
    <p:sldLayoutId id="2147493776" r:id="rId3"/>
    <p:sldLayoutId id="2147493777" r:id="rId4"/>
    <p:sldLayoutId id="2147493778" r:id="rId5"/>
    <p:sldLayoutId id="2147493779" r:id="rId6"/>
    <p:sldLayoutId id="2147493780" r:id="rId7"/>
    <p:sldLayoutId id="2147493781" r:id="rId8"/>
    <p:sldLayoutId id="2147493782" r:id="rId9"/>
    <p:sldLayoutId id="2147493783" r:id="rId10"/>
    <p:sldLayoutId id="214749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3250"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p:cNvSpPr>
            <a:spLocks noGrp="1" noChangeArrowheads="1"/>
          </p:cNvSpPr>
          <p:nvPr>
            <p:ph type="dt"/>
          </p:nvPr>
        </p:nvSpPr>
        <p:spPr bwMode="auto">
          <a:xfrm>
            <a:off x="457200" y="6245225"/>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cs typeface="Arial" charset="0"/>
              </a:defRPr>
            </a:lvl1pPr>
          </a:lstStyle>
          <a:p>
            <a:pPr defTabSz="457200">
              <a:buClr>
                <a:srgbClr val="000000"/>
              </a:buClr>
              <a:buSzPct val="100000"/>
              <a:buFont typeface="Times New Roman" pitchFamily="18" charset="0"/>
              <a:buNone/>
              <a:defRPr/>
            </a:pPr>
            <a:endParaRPr lang="en-US" altLang="en-US"/>
          </a:p>
        </p:txBody>
      </p:sp>
      <p:sp>
        <p:nvSpPr>
          <p:cNvPr id="1028" name="Rectangle 4"/>
          <p:cNvSpPr>
            <a:spLocks noGrp="1" noChangeArrowheads="1"/>
          </p:cNvSpPr>
          <p:nvPr>
            <p:ph type="ftr"/>
          </p:nvPr>
        </p:nvSpPr>
        <p:spPr bwMode="auto">
          <a:xfrm>
            <a:off x="3124200" y="6245225"/>
            <a:ext cx="2889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cs typeface="Arial" charset="0"/>
              </a:defRPr>
            </a:lvl1pPr>
          </a:lstStyle>
          <a:p>
            <a:pPr defTabSz="457200">
              <a:buClr>
                <a:srgbClr val="000000"/>
              </a:buClr>
              <a:buSzPct val="100000"/>
              <a:buFont typeface="Times New Roman" pitchFamily="18" charset="0"/>
              <a:buNone/>
              <a:defRPr/>
            </a:pPr>
            <a:endParaRPr lang="en-US" altLang="en-US"/>
          </a:p>
        </p:txBody>
      </p:sp>
      <p:sp>
        <p:nvSpPr>
          <p:cNvPr id="1029" name="Rectangle 5"/>
          <p:cNvSpPr>
            <a:spLocks noGrp="1" noChangeArrowheads="1"/>
          </p:cNvSpPr>
          <p:nvPr>
            <p:ph type="sldNum"/>
          </p:nvPr>
        </p:nvSpPr>
        <p:spPr bwMode="auto">
          <a:xfrm>
            <a:off x="6553200" y="6245225"/>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cs typeface="Arial" charset="0"/>
              </a:defRPr>
            </a:lvl1pPr>
          </a:lstStyle>
          <a:p>
            <a:pPr defTabSz="457200">
              <a:buClr>
                <a:srgbClr val="000000"/>
              </a:buClr>
              <a:buSzPct val="100000"/>
              <a:buFont typeface="Times New Roman" pitchFamily="18" charset="0"/>
              <a:buNone/>
              <a:defRPr/>
            </a:pPr>
            <a:fld id="{23D12078-72AF-4B53-8167-A48087C3D079}" type="slidenum">
              <a:rPr lang="en-US" altLang="en-US"/>
              <a:pPr defTabSz="457200">
                <a:buClr>
                  <a:srgbClr val="000000"/>
                </a:buClr>
                <a:buSzPct val="100000"/>
                <a:buFont typeface="Times New Roman" pitchFamily="18" charset="0"/>
                <a:buNone/>
                <a:defRPr/>
              </a:pPr>
              <a:t>‹#›</a:t>
            </a:fld>
            <a:endParaRPr lang="en-US" altLang="en-US"/>
          </a:p>
        </p:txBody>
      </p:sp>
    </p:spTree>
    <p:extLst>
      <p:ext uri="{BB962C8B-B14F-4D97-AF65-F5344CB8AC3E}">
        <p14:creationId xmlns:p14="http://schemas.microsoft.com/office/powerpoint/2010/main" val="2419091850"/>
      </p:ext>
    </p:extLst>
  </p:cSld>
  <p:clrMap bg1="lt1" tx1="dk1" bg2="lt2" tx2="dk2" accent1="accent1" accent2="accent2" accent3="accent3" accent4="accent4" accent5="accent5" accent6="accent6" hlink="hlink" folHlink="folHlink"/>
  <p:sldLayoutIdLst>
    <p:sldLayoutId id="2147493830" r:id="rId1"/>
    <p:sldLayoutId id="2147493831" r:id="rId2"/>
    <p:sldLayoutId id="2147493832" r:id="rId3"/>
    <p:sldLayoutId id="2147493833" r:id="rId4"/>
    <p:sldLayoutId id="2147493834" r:id="rId5"/>
    <p:sldLayoutId id="2147493835" r:id="rId6"/>
    <p:sldLayoutId id="2147493836" r:id="rId7"/>
    <p:sldLayoutId id="2147493837" r:id="rId8"/>
    <p:sldLayoutId id="2147493838" r:id="rId9"/>
    <p:sldLayoutId id="2147493839" r:id="rId10"/>
    <p:sldLayoutId id="2147493840"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Times New Roman" pitchFamily="18" charset="0"/>
                <a:cs typeface="Tahoma" pitchFamily="34" charset="0"/>
              </a:defRPr>
            </a:lvl1pPr>
          </a:lstStyle>
          <a:p>
            <a:pPr defTabSz="457200">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Times New Roman" pitchFamily="18" charset="0"/>
                <a:cs typeface="Tahoma" pitchFamily="34" charset="0"/>
              </a:defRPr>
            </a:lvl1pPr>
          </a:lstStyle>
          <a:p>
            <a:pPr defTabSz="457200">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Times New Roman" pitchFamily="18" charset="0"/>
                <a:cs typeface="Tahoma" pitchFamily="34" charset="0"/>
              </a:defRPr>
            </a:lvl1pPr>
          </a:lstStyle>
          <a:p>
            <a:pPr defTabSz="457200">
              <a:defRPr/>
            </a:pPr>
            <a:fld id="{220247FA-85E8-422E-87DA-433C70030537}" type="slidenum">
              <a:rPr lang="en-US" altLang="en-US">
                <a:solidFill>
                  <a:srgbClr val="000000"/>
                </a:solidFill>
              </a:rPr>
              <a:pPr defTabSz="457200">
                <a:defRPr/>
              </a:pPr>
              <a:t>‹#›</a:t>
            </a:fld>
            <a:endParaRPr lang="en-US" altLang="en-US">
              <a:solidFill>
                <a:srgbClr val="000000"/>
              </a:solidFill>
            </a:endParaRPr>
          </a:p>
        </p:txBody>
      </p:sp>
    </p:spTree>
    <p:extLst>
      <p:ext uri="{BB962C8B-B14F-4D97-AF65-F5344CB8AC3E}">
        <p14:creationId xmlns:p14="http://schemas.microsoft.com/office/powerpoint/2010/main" val="354742373"/>
      </p:ext>
    </p:extLst>
  </p:cSld>
  <p:clrMap bg1="lt1" tx1="dk1" bg2="lt2" tx2="dk2" accent1="accent1" accent2="accent2" accent3="accent3" accent4="accent4" accent5="accent5" accent6="accent6" hlink="hlink" folHlink="folHlink"/>
  <p:sldLayoutIdLst>
    <p:sldLayoutId id="2147493869" r:id="rId1"/>
    <p:sldLayoutId id="2147493870" r:id="rId2"/>
    <p:sldLayoutId id="2147493871" r:id="rId3"/>
    <p:sldLayoutId id="2147493872" r:id="rId4"/>
    <p:sldLayoutId id="2147493873" r:id="rId5"/>
    <p:sldLayoutId id="2147493874" r:id="rId6"/>
    <p:sldLayoutId id="2147493875" r:id="rId7"/>
    <p:sldLayoutId id="2147493876" r:id="rId8"/>
    <p:sldLayoutId id="2147493877" r:id="rId9"/>
    <p:sldLayoutId id="2147493878" r:id="rId10"/>
    <p:sldLayoutId id="2147493879"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charset="0"/>
        </a:defRPr>
      </a:lvl2pPr>
      <a:lvl3pPr algn="ctr" rtl="0" eaLnBrk="0" fontAlgn="base" hangingPunct="0">
        <a:spcBef>
          <a:spcPct val="0"/>
        </a:spcBef>
        <a:spcAft>
          <a:spcPct val="0"/>
        </a:spcAft>
        <a:defRPr sz="2800">
          <a:solidFill>
            <a:srgbClr val="800000"/>
          </a:solidFill>
          <a:latin typeface="Tahoma" pitchFamily="34" charset="0"/>
          <a:cs typeface="Arial" charset="0"/>
        </a:defRPr>
      </a:lvl3pPr>
      <a:lvl4pPr algn="ctr" rtl="0" eaLnBrk="0" fontAlgn="base" hangingPunct="0">
        <a:spcBef>
          <a:spcPct val="0"/>
        </a:spcBef>
        <a:spcAft>
          <a:spcPct val="0"/>
        </a:spcAft>
        <a:defRPr sz="2800">
          <a:solidFill>
            <a:srgbClr val="800000"/>
          </a:solidFill>
          <a:latin typeface="Tahoma" pitchFamily="34" charset="0"/>
          <a:cs typeface="Arial" charset="0"/>
        </a:defRPr>
      </a:lvl4pPr>
      <a:lvl5pPr algn="ctr" rtl="0" eaLnBrk="0" fontAlgn="base" hangingPunct="0">
        <a:spcBef>
          <a:spcPct val="0"/>
        </a:spcBef>
        <a:spcAft>
          <a:spcPct val="0"/>
        </a:spcAft>
        <a:defRPr sz="2800">
          <a:solidFill>
            <a:srgbClr val="800000"/>
          </a:solidFill>
          <a:latin typeface="Tahoma" pitchFamily="34" charset="0"/>
          <a:cs typeface="Arial" charset="0"/>
        </a:defRPr>
      </a:lvl5pPr>
      <a:lvl6pPr marL="457200" algn="ctr" rtl="0" fontAlgn="base">
        <a:spcBef>
          <a:spcPct val="0"/>
        </a:spcBef>
        <a:spcAft>
          <a:spcPct val="0"/>
        </a:spcAft>
        <a:defRPr sz="2800">
          <a:solidFill>
            <a:srgbClr val="800000"/>
          </a:solidFill>
          <a:latin typeface="Tahoma" pitchFamily="34" charset="0"/>
          <a:cs typeface="Arial" charset="0"/>
        </a:defRPr>
      </a:lvl6pPr>
      <a:lvl7pPr marL="914400" algn="ctr" rtl="0" fontAlgn="base">
        <a:spcBef>
          <a:spcPct val="0"/>
        </a:spcBef>
        <a:spcAft>
          <a:spcPct val="0"/>
        </a:spcAft>
        <a:defRPr sz="2800">
          <a:solidFill>
            <a:srgbClr val="800000"/>
          </a:solidFill>
          <a:latin typeface="Tahoma" pitchFamily="34" charset="0"/>
          <a:cs typeface="Arial" charset="0"/>
        </a:defRPr>
      </a:lvl7pPr>
      <a:lvl8pPr marL="1371600" algn="ctr" rtl="0" fontAlgn="base">
        <a:spcBef>
          <a:spcPct val="0"/>
        </a:spcBef>
        <a:spcAft>
          <a:spcPct val="0"/>
        </a:spcAft>
        <a:defRPr sz="2800">
          <a:solidFill>
            <a:srgbClr val="800000"/>
          </a:solidFill>
          <a:latin typeface="Tahoma" pitchFamily="34" charset="0"/>
          <a:cs typeface="Arial" charset="0"/>
        </a:defRPr>
      </a:lvl8pPr>
      <a:lvl9pPr marL="1828800" algn="ctr" rtl="0" fontAlgn="base">
        <a:spcBef>
          <a:spcPct val="0"/>
        </a:spcBef>
        <a:spcAft>
          <a:spcPct val="0"/>
        </a:spcAft>
        <a:defRPr sz="2800">
          <a:solidFill>
            <a:srgbClr val="800000"/>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a:buClrTx/>
              <a:buSzTx/>
              <a:buFontTx/>
              <a:buNone/>
              <a:defRPr sz="1400">
                <a:solidFill>
                  <a:srgbClr val="000000"/>
                </a:solidFill>
                <a:latin typeface="Arial" pitchFamily="34"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a:buClrTx/>
              <a:buSzTx/>
              <a:buFontTx/>
              <a:buNone/>
              <a:defRPr sz="1400">
                <a:solidFill>
                  <a:srgbClr val="000000"/>
                </a:solidFill>
                <a:latin typeface="Arial" pitchFamily="34"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buClrTx/>
              <a:buSzTx/>
              <a:buFontTx/>
              <a:buNone/>
              <a:defRPr sz="1400">
                <a:solidFill>
                  <a:srgbClr val="000000"/>
                </a:solidFill>
                <a:latin typeface="Arial" pitchFamily="34" charset="0"/>
                <a:cs typeface="+mn-cs"/>
              </a:defRPr>
            </a:lvl1pPr>
          </a:lstStyle>
          <a:p>
            <a:pPr>
              <a:defRPr/>
            </a:pPr>
            <a:fld id="{B56E2EC9-C6EC-48CD-9A73-1B94B47A56D9}" type="slidenum">
              <a:rPr lang="en-US" altLang="en-US"/>
              <a:pPr>
                <a:defRPr/>
              </a:pPr>
              <a:t>‹#›</a:t>
            </a:fld>
            <a:endParaRPr lang="en-US" altLang="en-US"/>
          </a:p>
        </p:txBody>
      </p:sp>
    </p:spTree>
    <p:extLst>
      <p:ext uri="{BB962C8B-B14F-4D97-AF65-F5344CB8AC3E}">
        <p14:creationId xmlns:p14="http://schemas.microsoft.com/office/powerpoint/2010/main" val="695519037"/>
      </p:ext>
    </p:extLst>
  </p:cSld>
  <p:clrMap bg1="lt1" tx1="dk1" bg2="lt2" tx2="dk2" accent1="accent1" accent2="accent2" accent3="accent3" accent4="accent4" accent5="accent5" accent6="accent6" hlink="hlink" folHlink="folHlink"/>
  <p:sldLayoutIdLst>
    <p:sldLayoutId id="2147493895" r:id="rId1"/>
    <p:sldLayoutId id="2147493896" r:id="rId2"/>
    <p:sldLayoutId id="2147493897" r:id="rId3"/>
    <p:sldLayoutId id="2147493898" r:id="rId4"/>
    <p:sldLayoutId id="2147493899" r:id="rId5"/>
    <p:sldLayoutId id="2147493900" r:id="rId6"/>
    <p:sldLayoutId id="2147493901" r:id="rId7"/>
    <p:sldLayoutId id="2147493902" r:id="rId8"/>
    <p:sldLayoutId id="2147493903" r:id="rId9"/>
    <p:sldLayoutId id="2147493904" r:id="rId10"/>
    <p:sldLayoutId id="21474939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smtClean="0"/>
            </a:lvl1pPr>
          </a:lstStyle>
          <a:p>
            <a:pPr>
              <a:defRPr/>
            </a:pPr>
            <a:endParaRPr lang="en-US" altLang="en-US">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i="0" smtClean="0"/>
            </a:lvl1pPr>
          </a:lstStyle>
          <a:p>
            <a:pPr>
              <a:defRPr/>
            </a:pPr>
            <a:endParaRPr lang="en-US" altLang="en-US">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smtClean="0"/>
            </a:lvl1pPr>
          </a:lstStyle>
          <a:p>
            <a:pPr>
              <a:defRPr/>
            </a:pPr>
            <a:fld id="{E6D30E4F-29AF-4357-AB16-A6AEBDAA9244}" type="slidenum">
              <a:rPr lang="en-US" altLang="en-US">
                <a:solidFill>
                  <a:srgbClr val="000000"/>
                </a:solidFill>
                <a:latin typeface="Times New Roman" pitchFamily="18" charset="0"/>
                <a:cs typeface="+mn-cs"/>
              </a:rPr>
              <a:pPr>
                <a:defRPr/>
              </a:pPr>
              <a:t>‹#›</a:t>
            </a:fld>
            <a:endParaRPr lang="en-US" altLang="en-US">
              <a:solidFill>
                <a:srgbClr val="000000"/>
              </a:solidFill>
              <a:latin typeface="Times New Roman" pitchFamily="18" charset="0"/>
              <a:cs typeface="+mn-cs"/>
            </a:endParaRPr>
          </a:p>
        </p:txBody>
      </p:sp>
    </p:spTree>
    <p:extLst>
      <p:ext uri="{BB962C8B-B14F-4D97-AF65-F5344CB8AC3E}">
        <p14:creationId xmlns:p14="http://schemas.microsoft.com/office/powerpoint/2010/main" val="1564219266"/>
      </p:ext>
    </p:extLst>
  </p:cSld>
  <p:clrMap bg1="lt1" tx1="dk1" bg2="lt2" tx2="dk2" accent1="accent1" accent2="accent2" accent3="accent3" accent4="accent4" accent5="accent5" accent6="accent6" hlink="hlink" folHlink="folHlink"/>
  <p:sldLayoutIdLst>
    <p:sldLayoutId id="2147493932" r:id="rId1"/>
    <p:sldLayoutId id="2147493933" r:id="rId2"/>
    <p:sldLayoutId id="2147493934" r:id="rId3"/>
    <p:sldLayoutId id="2147493935" r:id="rId4"/>
    <p:sldLayoutId id="2147493936" r:id="rId5"/>
    <p:sldLayoutId id="2147493937" r:id="rId6"/>
    <p:sldLayoutId id="2147493938" r:id="rId7"/>
    <p:sldLayoutId id="2147493939" r:id="rId8"/>
    <p:sldLayoutId id="2147493940" r:id="rId9"/>
    <p:sldLayoutId id="2147493941" r:id="rId10"/>
    <p:sldLayoutId id="2147493942" r:id="rId11"/>
    <p:sldLayoutId id="2147493943" r:id="rId12"/>
    <p:sldLayoutId id="2147493944" r:id="rId13"/>
    <p:sldLayoutId id="2147493945" r:id="rId14"/>
    <p:sldLayoutId id="2147493946" r:id="rId15"/>
    <p:sldLayoutId id="2147493947" r:id="rId16"/>
    <p:sldLayoutId id="2147493948" r:id="rId17"/>
    <p:sldLayoutId id="2147493949"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3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443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a:buClrTx/>
              <a:buSzTx/>
              <a:buFontTx/>
              <a:buNone/>
              <a:defRPr sz="1400">
                <a:solidFill>
                  <a:srgbClr val="000000"/>
                </a:solidFill>
                <a:latin typeface="Arial" pitchFamily="34" charset="0"/>
                <a:cs typeface="Arial" pitchFamily="34" charset="0"/>
              </a:defRPr>
            </a:lvl1pPr>
          </a:lstStyle>
          <a:p>
            <a:pPr>
              <a:defRPr/>
            </a:pPr>
            <a:endParaRPr lang="en-US" altLang="en-US"/>
          </a:p>
        </p:txBody>
      </p:sp>
      <p:sp>
        <p:nvSpPr>
          <p:cNvPr id="443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buClrTx/>
              <a:buSzTx/>
              <a:buFontTx/>
              <a:buNone/>
              <a:defRPr sz="1400">
                <a:solidFill>
                  <a:srgbClr val="000000"/>
                </a:solidFill>
                <a:latin typeface="Arial" pitchFamily="34" charset="0"/>
                <a:cs typeface="Arial" pitchFamily="34" charset="0"/>
              </a:defRPr>
            </a:lvl1pPr>
          </a:lstStyle>
          <a:p>
            <a:pPr>
              <a:defRPr/>
            </a:pPr>
            <a:fld id="{D8C4467A-19FF-4A2D-AC36-1D4CE0A83751}" type="slidenum">
              <a:rPr lang="en-US" altLang="en-US"/>
              <a:pPr>
                <a:defRPr/>
              </a:pPr>
              <a:t>‹#›</a:t>
            </a:fld>
            <a:endParaRPr lang="en-US" altLang="en-US"/>
          </a:p>
        </p:txBody>
      </p:sp>
    </p:spTree>
    <p:extLst>
      <p:ext uri="{BB962C8B-B14F-4D97-AF65-F5344CB8AC3E}">
        <p14:creationId xmlns:p14="http://schemas.microsoft.com/office/powerpoint/2010/main" val="619301395"/>
      </p:ext>
    </p:extLst>
  </p:cSld>
  <p:clrMap bg1="lt1" tx1="dk1" bg2="lt2" tx2="dk2" accent1="accent1" accent2="accent2" accent3="accent3" accent4="accent4" accent5="accent5" accent6="accent6" hlink="hlink" folHlink="folHlink"/>
  <p:sldLayoutIdLst>
    <p:sldLayoutId id="2147494009" r:id="rId1"/>
    <p:sldLayoutId id="2147494010" r:id="rId2"/>
    <p:sldLayoutId id="2147494011" r:id="rId3"/>
    <p:sldLayoutId id="2147494012" r:id="rId4"/>
    <p:sldLayoutId id="2147494013" r:id="rId5"/>
    <p:sldLayoutId id="2147494014" r:id="rId6"/>
    <p:sldLayoutId id="2147494015" r:id="rId7"/>
    <p:sldLayoutId id="2147494016" r:id="rId8"/>
    <p:sldLayoutId id="2147494017" r:id="rId9"/>
    <p:sldLayoutId id="2147494018" r:id="rId10"/>
    <p:sldLayoutId id="21474940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Tx/>
              <a:buSzTx/>
              <a:buFontTx/>
              <a:buNone/>
              <a:defRPr sz="1400">
                <a:solidFill>
                  <a:srgbClr val="000000"/>
                </a:solidFill>
                <a:latin typeface="Times New Roman" pitchFamily="18" charset="0"/>
                <a:cs typeface="Tahoma" pitchFamily="34" charset="0"/>
              </a:defRPr>
            </a:lvl1pPr>
          </a:lstStyle>
          <a:p>
            <a:pPr defTabSz="457200">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buFontTx/>
              <a:buNone/>
              <a:defRPr sz="1400">
                <a:solidFill>
                  <a:srgbClr val="000000"/>
                </a:solidFill>
                <a:latin typeface="Times New Roman" pitchFamily="18" charset="0"/>
                <a:cs typeface="Tahoma" pitchFamily="34" charset="0"/>
              </a:defRPr>
            </a:lvl1pPr>
          </a:lstStyle>
          <a:p>
            <a:pPr defTabSz="457200">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buFontTx/>
              <a:buNone/>
              <a:defRPr sz="1400">
                <a:solidFill>
                  <a:srgbClr val="000000"/>
                </a:solidFill>
                <a:latin typeface="Times New Roman" pitchFamily="18" charset="0"/>
                <a:cs typeface="Tahoma" pitchFamily="34" charset="0"/>
              </a:defRPr>
            </a:lvl1pPr>
          </a:lstStyle>
          <a:p>
            <a:pPr defTabSz="457200">
              <a:defRPr/>
            </a:pPr>
            <a:fld id="{6250B51C-B718-4B80-92EF-14446F1EBE72}" type="slidenum">
              <a:rPr lang="en-US" altLang="en-US"/>
              <a:pPr defTabSz="457200">
                <a:defRPr/>
              </a:pPr>
              <a:t>‹#›</a:t>
            </a:fld>
            <a:endParaRPr lang="en-US" altLang="en-US"/>
          </a:p>
        </p:txBody>
      </p:sp>
    </p:spTree>
    <p:extLst>
      <p:ext uri="{BB962C8B-B14F-4D97-AF65-F5344CB8AC3E}">
        <p14:creationId xmlns:p14="http://schemas.microsoft.com/office/powerpoint/2010/main" val="3185144842"/>
      </p:ext>
    </p:extLst>
  </p:cSld>
  <p:clrMap bg1="lt1" tx1="dk1" bg2="lt2" tx2="dk2" accent1="accent1" accent2="accent2" accent3="accent3" accent4="accent4" accent5="accent5" accent6="accent6" hlink="hlink" folHlink="folHlink"/>
  <p:sldLayoutIdLst>
    <p:sldLayoutId id="2147494081" r:id="rId1"/>
    <p:sldLayoutId id="2147494082" r:id="rId2"/>
    <p:sldLayoutId id="2147494083" r:id="rId3"/>
    <p:sldLayoutId id="2147494084" r:id="rId4"/>
    <p:sldLayoutId id="2147494085" r:id="rId5"/>
    <p:sldLayoutId id="2147494086" r:id="rId6"/>
    <p:sldLayoutId id="2147494087" r:id="rId7"/>
    <p:sldLayoutId id="2147494088" r:id="rId8"/>
    <p:sldLayoutId id="2147494089" r:id="rId9"/>
    <p:sldLayoutId id="2147494090" r:id="rId10"/>
    <p:sldLayoutId id="2147494091" r:id="rId11"/>
  </p:sldLayoutIdLst>
  <p:txStyles>
    <p:titleStyle>
      <a:lvl1pPr algn="ctr" rtl="0" eaLnBrk="0" fontAlgn="base" hangingPunct="0">
        <a:spcBef>
          <a:spcPct val="0"/>
        </a:spcBef>
        <a:spcAft>
          <a:spcPct val="0"/>
        </a:spcAft>
        <a:defRPr sz="2800">
          <a:solidFill>
            <a:srgbClr val="800000"/>
          </a:solidFill>
          <a:latin typeface="+mj-lt"/>
          <a:ea typeface="+mj-ea"/>
          <a:cs typeface="+mj-cs"/>
        </a:defRPr>
      </a:lvl1pPr>
      <a:lvl2pPr algn="ctr" rtl="0" eaLnBrk="0" fontAlgn="base" hangingPunct="0">
        <a:spcBef>
          <a:spcPct val="0"/>
        </a:spcBef>
        <a:spcAft>
          <a:spcPct val="0"/>
        </a:spcAft>
        <a:defRPr sz="2800">
          <a:solidFill>
            <a:srgbClr val="800000"/>
          </a:solidFill>
          <a:latin typeface="Tahoma" pitchFamily="34" charset="0"/>
          <a:cs typeface="Arial" pitchFamily="34" charset="0"/>
        </a:defRPr>
      </a:lvl2pPr>
      <a:lvl3pPr algn="ctr" rtl="0" eaLnBrk="0" fontAlgn="base" hangingPunct="0">
        <a:spcBef>
          <a:spcPct val="0"/>
        </a:spcBef>
        <a:spcAft>
          <a:spcPct val="0"/>
        </a:spcAft>
        <a:defRPr sz="2800">
          <a:solidFill>
            <a:srgbClr val="800000"/>
          </a:solidFill>
          <a:latin typeface="Tahoma" pitchFamily="34" charset="0"/>
          <a:cs typeface="Arial" pitchFamily="34" charset="0"/>
        </a:defRPr>
      </a:lvl3pPr>
      <a:lvl4pPr algn="ctr" rtl="0" eaLnBrk="0" fontAlgn="base" hangingPunct="0">
        <a:spcBef>
          <a:spcPct val="0"/>
        </a:spcBef>
        <a:spcAft>
          <a:spcPct val="0"/>
        </a:spcAft>
        <a:defRPr sz="2800">
          <a:solidFill>
            <a:srgbClr val="800000"/>
          </a:solidFill>
          <a:latin typeface="Tahoma" pitchFamily="34" charset="0"/>
          <a:cs typeface="Arial" pitchFamily="34" charset="0"/>
        </a:defRPr>
      </a:lvl4pPr>
      <a:lvl5pPr algn="ctr" rtl="0" eaLnBrk="0" fontAlgn="base" hangingPunct="0">
        <a:spcBef>
          <a:spcPct val="0"/>
        </a:spcBef>
        <a:spcAft>
          <a:spcPct val="0"/>
        </a:spcAft>
        <a:defRPr sz="2800">
          <a:solidFill>
            <a:srgbClr val="800000"/>
          </a:solidFill>
          <a:latin typeface="Tahoma" pitchFamily="34" charset="0"/>
          <a:cs typeface="Arial" pitchFamily="34" charset="0"/>
        </a:defRPr>
      </a:lvl5pPr>
      <a:lvl6pPr marL="457200" algn="ctr" rtl="0" fontAlgn="base">
        <a:spcBef>
          <a:spcPct val="0"/>
        </a:spcBef>
        <a:spcAft>
          <a:spcPct val="0"/>
        </a:spcAft>
        <a:defRPr sz="2800">
          <a:solidFill>
            <a:srgbClr val="800000"/>
          </a:solidFill>
          <a:latin typeface="Tahoma" pitchFamily="34" charset="0"/>
          <a:cs typeface="Arial" pitchFamily="34" charset="0"/>
        </a:defRPr>
      </a:lvl6pPr>
      <a:lvl7pPr marL="914400" algn="ctr" rtl="0" fontAlgn="base">
        <a:spcBef>
          <a:spcPct val="0"/>
        </a:spcBef>
        <a:spcAft>
          <a:spcPct val="0"/>
        </a:spcAft>
        <a:defRPr sz="2800">
          <a:solidFill>
            <a:srgbClr val="800000"/>
          </a:solidFill>
          <a:latin typeface="Tahoma" pitchFamily="34" charset="0"/>
          <a:cs typeface="Arial" pitchFamily="34" charset="0"/>
        </a:defRPr>
      </a:lvl7pPr>
      <a:lvl8pPr marL="1371600" algn="ctr" rtl="0" fontAlgn="base">
        <a:spcBef>
          <a:spcPct val="0"/>
        </a:spcBef>
        <a:spcAft>
          <a:spcPct val="0"/>
        </a:spcAft>
        <a:defRPr sz="2800">
          <a:solidFill>
            <a:srgbClr val="800000"/>
          </a:solidFill>
          <a:latin typeface="Tahoma" pitchFamily="34" charset="0"/>
          <a:cs typeface="Arial" pitchFamily="34" charset="0"/>
        </a:defRPr>
      </a:lvl8pPr>
      <a:lvl9pPr marL="1828800" algn="ctr" rtl="0" fontAlgn="base">
        <a:spcBef>
          <a:spcPct val="0"/>
        </a:spcBef>
        <a:spcAft>
          <a:spcPct val="0"/>
        </a:spcAft>
        <a:defRPr sz="2800">
          <a:solidFill>
            <a:srgbClr val="800000"/>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6.wm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2.bin"/><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78.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93.xm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8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0.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2.xml"/><Relationship Id="rId1" Type="http://schemas.openxmlformats.org/officeDocument/2006/relationships/slideLayout" Target="../slideLayouts/slideLayout18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0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3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82.png"/><Relationship Id="rId1" Type="http://schemas.openxmlformats.org/officeDocument/2006/relationships/slideLayout" Target="../slideLayouts/slideLayout261.xml"/><Relationship Id="rId5" Type="http://schemas.openxmlformats.org/officeDocument/2006/relationships/image" Target="../media/image84.png"/><Relationship Id="rId4" Type="http://schemas.openxmlformats.org/officeDocument/2006/relationships/image" Target="../media/image83.wmf"/></Relationships>
</file>

<file path=ppt/slides/_rels/slide4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oleObject" Target="../embeddings/oleObject4.bin"/><Relationship Id="rId1" Type="http://schemas.openxmlformats.org/officeDocument/2006/relationships/slideLayout" Target="../slideLayouts/slideLayout26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7.xml"/><Relationship Id="rId1" Type="http://schemas.openxmlformats.org/officeDocument/2006/relationships/slideLayout" Target="../slideLayouts/slideLayout122.xml"/><Relationship Id="rId4" Type="http://schemas.openxmlformats.org/officeDocument/2006/relationships/image" Target="../media/image88.wmf"/></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3.xml"/></Relationships>
</file>

<file path=ppt/slides/_rels/slide52.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44.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9.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15.png"/><Relationship Id="rId2" Type="http://schemas.openxmlformats.org/officeDocument/2006/relationships/image" Target="../media/image48.jpeg"/><Relationship Id="rId1" Type="http://schemas.openxmlformats.org/officeDocument/2006/relationships/slideLayout" Target="../slideLayouts/slideLayout13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package" Target="../embeddings/Microsoft_Visio_Drawing4.vsdx"/><Relationship Id="rId1" Type="http://schemas.openxmlformats.org/officeDocument/2006/relationships/slideLayout" Target="../slideLayouts/slideLayout20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6.x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Visio_Drawing5.vsdx"/><Relationship Id="rId2" Type="http://schemas.openxmlformats.org/officeDocument/2006/relationships/image" Target="../media/image470.png"/><Relationship Id="rId1" Type="http://schemas.openxmlformats.org/officeDocument/2006/relationships/slideLayout" Target="../slideLayouts/slideLayout201.xml"/><Relationship Id="rId4" Type="http://schemas.openxmlformats.org/officeDocument/2006/relationships/image" Target="../media/image119.emf"/></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0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31.x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0658-D2C1-8D3A-69E8-B1510663CA11}"/>
              </a:ext>
            </a:extLst>
          </p:cNvPr>
          <p:cNvSpPr>
            <a:spLocks noGrp="1"/>
          </p:cNvSpPr>
          <p:nvPr>
            <p:ph type="ctrTitle"/>
          </p:nvPr>
        </p:nvSpPr>
        <p:spPr>
          <a:xfrm>
            <a:off x="76200" y="187144"/>
            <a:ext cx="8991600" cy="919039"/>
          </a:xfrm>
        </p:spPr>
        <p:txBody>
          <a:bodyPr/>
          <a:lstStyle/>
          <a:p>
            <a:r>
              <a:rPr lang="en-US" dirty="0">
                <a:latin typeface="Comic Sans MS" panose="030F0702030302020204" pitchFamily="66" charset="0"/>
              </a:rPr>
              <a:t>Polarized Ion Sources for high-energy</a:t>
            </a:r>
            <a:br>
              <a:rPr lang="en-US" dirty="0">
                <a:latin typeface="Comic Sans MS" panose="030F0702030302020204" pitchFamily="66" charset="0"/>
              </a:rPr>
            </a:br>
            <a:r>
              <a:rPr lang="en-US" dirty="0">
                <a:latin typeface="Comic Sans MS" panose="030F0702030302020204" pitchFamily="66" charset="0"/>
              </a:rPr>
              <a:t> accelerators and colliders</a:t>
            </a:r>
          </a:p>
        </p:txBody>
      </p:sp>
      <p:sp>
        <p:nvSpPr>
          <p:cNvPr id="3" name="Subtitle 2">
            <a:extLst>
              <a:ext uri="{FF2B5EF4-FFF2-40B4-BE49-F238E27FC236}">
                <a16:creationId xmlns:a16="http://schemas.microsoft.com/office/drawing/2014/main" id="{B429A397-52C1-0276-A32D-E3B639E6514F}"/>
              </a:ext>
            </a:extLst>
          </p:cNvPr>
          <p:cNvSpPr>
            <a:spLocks noGrp="1"/>
          </p:cNvSpPr>
          <p:nvPr>
            <p:ph type="subTitle" idx="1"/>
          </p:nvPr>
        </p:nvSpPr>
        <p:spPr>
          <a:xfrm>
            <a:off x="1066800" y="5612486"/>
            <a:ext cx="6400800" cy="428625"/>
          </a:xfrm>
        </p:spPr>
        <p:txBody>
          <a:bodyPr/>
          <a:lstStyle/>
          <a:p>
            <a:r>
              <a:rPr lang="en-US" dirty="0">
                <a:solidFill>
                  <a:srgbClr val="000066"/>
                </a:solidFill>
              </a:rPr>
              <a:t>DSPIN 2023, September 2023</a:t>
            </a:r>
          </a:p>
        </p:txBody>
      </p:sp>
      <p:sp>
        <p:nvSpPr>
          <p:cNvPr id="4" name="TextBox 3">
            <a:extLst>
              <a:ext uri="{FF2B5EF4-FFF2-40B4-BE49-F238E27FC236}">
                <a16:creationId xmlns:a16="http://schemas.microsoft.com/office/drawing/2014/main" id="{FF9392F1-45A2-874D-5407-310095663975}"/>
              </a:ext>
            </a:extLst>
          </p:cNvPr>
          <p:cNvSpPr txBox="1"/>
          <p:nvPr/>
        </p:nvSpPr>
        <p:spPr>
          <a:xfrm>
            <a:off x="3048000" y="1371600"/>
            <a:ext cx="2763898" cy="461665"/>
          </a:xfrm>
          <a:prstGeom prst="rect">
            <a:avLst/>
          </a:prstGeom>
          <a:noFill/>
        </p:spPr>
        <p:txBody>
          <a:bodyPr wrap="none" rtlCol="0">
            <a:spAutoFit/>
          </a:bodyPr>
          <a:lstStyle/>
          <a:p>
            <a:r>
              <a:rPr lang="en-US" sz="2400" dirty="0">
                <a:solidFill>
                  <a:srgbClr val="000066"/>
                </a:solidFill>
              </a:rPr>
              <a:t>A. Zelenski, MIPT</a:t>
            </a:r>
          </a:p>
        </p:txBody>
      </p:sp>
      <p:sp>
        <p:nvSpPr>
          <p:cNvPr id="7" name="TextBox 6">
            <a:extLst>
              <a:ext uri="{FF2B5EF4-FFF2-40B4-BE49-F238E27FC236}">
                <a16:creationId xmlns:a16="http://schemas.microsoft.com/office/drawing/2014/main" id="{46407B72-C6EB-F910-0CB0-33E94540ED59}"/>
              </a:ext>
            </a:extLst>
          </p:cNvPr>
          <p:cNvSpPr txBox="1"/>
          <p:nvPr/>
        </p:nvSpPr>
        <p:spPr>
          <a:xfrm>
            <a:off x="304800" y="2098682"/>
            <a:ext cx="8534400" cy="1292662"/>
          </a:xfrm>
          <a:prstGeom prst="rect">
            <a:avLst/>
          </a:prstGeom>
          <a:noFill/>
        </p:spPr>
        <p:txBody>
          <a:bodyPr wrap="square">
            <a:spAutoFit/>
          </a:bodyPr>
          <a:lstStyle/>
          <a:p>
            <a:pPr marL="342900" indent="-342900">
              <a:buAutoNum type="arabicPeriod"/>
            </a:pPr>
            <a:r>
              <a:rPr lang="en-US" sz="2000" dirty="0">
                <a:solidFill>
                  <a:srgbClr val="000066"/>
                </a:solidFill>
              </a:rPr>
              <a:t>High-intensity polarized proton and deuteron ion sources.</a:t>
            </a:r>
          </a:p>
          <a:p>
            <a:pPr marL="342900" indent="-342900">
              <a:buAutoNum type="arabicPeriod"/>
            </a:pPr>
            <a:endParaRPr lang="en-US" sz="2000" dirty="0">
              <a:solidFill>
                <a:srgbClr val="000066"/>
              </a:solidFill>
            </a:endParaRPr>
          </a:p>
          <a:p>
            <a:pPr marL="342900" indent="-342900">
              <a:buAutoNum type="arabicPeriod"/>
            </a:pPr>
            <a:r>
              <a:rPr lang="en-US" sz="2000" dirty="0">
                <a:solidFill>
                  <a:srgbClr val="000066"/>
                </a:solidFill>
              </a:rPr>
              <a:t>Optically-pumped polarized 3He++ ion source development for EIC</a:t>
            </a:r>
            <a:r>
              <a:rPr lang="en-US" sz="2000" dirty="0">
                <a:solidFill>
                  <a:srgbClr val="002060"/>
                </a:solidFill>
              </a:rPr>
              <a:t>.</a:t>
            </a:r>
          </a:p>
          <a:p>
            <a:endParaRPr lang="en-US" dirty="0"/>
          </a:p>
        </p:txBody>
      </p:sp>
      <p:pic>
        <p:nvPicPr>
          <p:cNvPr id="6" name="Picture 5">
            <a:extLst>
              <a:ext uri="{FF2B5EF4-FFF2-40B4-BE49-F238E27FC236}">
                <a16:creationId xmlns:a16="http://schemas.microsoft.com/office/drawing/2014/main" id="{039E04A2-5E0B-384C-74D1-A34E12A1F0B4}"/>
              </a:ext>
            </a:extLst>
          </p:cNvPr>
          <p:cNvPicPr>
            <a:picLocks noChangeAspect="1"/>
          </p:cNvPicPr>
          <p:nvPr/>
        </p:nvPicPr>
        <p:blipFill>
          <a:blip r:embed="rId2"/>
          <a:stretch>
            <a:fillRect/>
          </a:stretch>
        </p:blipFill>
        <p:spPr>
          <a:xfrm>
            <a:off x="1516506" y="3276600"/>
            <a:ext cx="5774759" cy="3394256"/>
          </a:xfrm>
          <a:prstGeom prst="rect">
            <a:avLst/>
          </a:prstGeom>
        </p:spPr>
      </p:pic>
    </p:spTree>
    <p:extLst>
      <p:ext uri="{BB962C8B-B14F-4D97-AF65-F5344CB8AC3E}">
        <p14:creationId xmlns:p14="http://schemas.microsoft.com/office/powerpoint/2010/main" val="90147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490" name="Picture 2">
            <a:extLst>
              <a:ext uri="{FF2B5EF4-FFF2-40B4-BE49-F238E27FC236}">
                <a16:creationId xmlns:a16="http://schemas.microsoft.com/office/drawing/2014/main" id="{5F9DA685-1E6A-2DCA-31EE-84165ABDA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5888"/>
            <a:ext cx="8867775"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Text Box 1032"/>
          <p:cNvSpPr txBox="1">
            <a:spLocks noChangeArrowheads="1"/>
          </p:cNvSpPr>
          <p:nvPr/>
        </p:nvSpPr>
        <p:spPr bwMode="auto">
          <a:xfrm>
            <a:off x="228600" y="1219200"/>
            <a:ext cx="1160463" cy="522288"/>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990000"/>
                </a:solidFill>
                <a:latin typeface="Tahoma" pitchFamily="34" charset="0"/>
                <a:cs typeface="Tahoma" pitchFamily="34" charset="0"/>
              </a:rPr>
              <a:t>OPPIS</a:t>
            </a:r>
          </a:p>
        </p:txBody>
      </p:sp>
      <p:sp>
        <p:nvSpPr>
          <p:cNvPr id="1035267" name="Text Box 1033"/>
          <p:cNvSpPr txBox="1">
            <a:spLocks noChangeArrowheads="1"/>
          </p:cNvSpPr>
          <p:nvPr/>
        </p:nvSpPr>
        <p:spPr bwMode="auto">
          <a:xfrm>
            <a:off x="381000" y="2286000"/>
            <a:ext cx="1168400" cy="5286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990000"/>
                </a:solidFill>
                <a:latin typeface="Tahoma" pitchFamily="34" charset="0"/>
                <a:cs typeface="Tahoma" pitchFamily="34" charset="0"/>
              </a:rPr>
              <a:t>LINAC</a:t>
            </a:r>
          </a:p>
        </p:txBody>
      </p:sp>
      <p:sp>
        <p:nvSpPr>
          <p:cNvPr id="1035268" name="Text Box 1034"/>
          <p:cNvSpPr txBox="1">
            <a:spLocks noChangeArrowheads="1"/>
          </p:cNvSpPr>
          <p:nvPr/>
        </p:nvSpPr>
        <p:spPr bwMode="auto">
          <a:xfrm>
            <a:off x="2057400" y="3124200"/>
            <a:ext cx="1384300" cy="5286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990000"/>
                </a:solidFill>
                <a:latin typeface="Tahoma" pitchFamily="34" charset="0"/>
                <a:cs typeface="Tahoma" pitchFamily="34" charset="0"/>
              </a:rPr>
              <a:t>Booster</a:t>
            </a:r>
          </a:p>
        </p:txBody>
      </p:sp>
      <p:sp>
        <p:nvSpPr>
          <p:cNvPr id="1035269" name="Text Box 1035"/>
          <p:cNvSpPr txBox="1">
            <a:spLocks noChangeArrowheads="1"/>
          </p:cNvSpPr>
          <p:nvPr/>
        </p:nvSpPr>
        <p:spPr bwMode="auto">
          <a:xfrm>
            <a:off x="4343400" y="3962400"/>
            <a:ext cx="842963" cy="5286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990000"/>
                </a:solidFill>
                <a:latin typeface="Tahoma" pitchFamily="34" charset="0"/>
                <a:cs typeface="Tahoma" pitchFamily="34" charset="0"/>
              </a:rPr>
              <a:t>AGS</a:t>
            </a:r>
          </a:p>
        </p:txBody>
      </p:sp>
      <p:pic>
        <p:nvPicPr>
          <p:cNvPr id="1035270" name="Pictur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25950"/>
            <a:ext cx="3276600" cy="24320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5271" name="Text Box 1038"/>
          <p:cNvSpPr txBox="1">
            <a:spLocks noChangeArrowheads="1"/>
          </p:cNvSpPr>
          <p:nvPr/>
        </p:nvSpPr>
        <p:spPr bwMode="auto">
          <a:xfrm>
            <a:off x="7010400" y="5029200"/>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solidFill>
                  <a:srgbClr val="990000"/>
                </a:solidFill>
                <a:latin typeface="Times New Roman" pitchFamily="18" charset="0"/>
                <a:cs typeface="Tahoma" pitchFamily="34" charset="0"/>
              </a:rPr>
              <a:t>RHIC</a:t>
            </a:r>
          </a:p>
        </p:txBody>
      </p:sp>
      <p:sp>
        <p:nvSpPr>
          <p:cNvPr id="1035272" name="Text Box 1039"/>
          <p:cNvSpPr txBox="1">
            <a:spLocks noChangeArrowheads="1"/>
          </p:cNvSpPr>
          <p:nvPr/>
        </p:nvSpPr>
        <p:spPr bwMode="auto">
          <a:xfrm>
            <a:off x="5638800" y="3962400"/>
            <a:ext cx="3505200" cy="400050"/>
          </a:xfrm>
          <a:prstGeom prst="rect">
            <a:avLst/>
          </a:prstGeom>
          <a:solidFill>
            <a:schemeClr val="bg1"/>
          </a:solidFill>
          <a:ln w="3175">
            <a:solidFill>
              <a:srgbClr val="00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dirty="0">
                <a:solidFill>
                  <a:srgbClr val="000066"/>
                </a:solidFill>
                <a:latin typeface="Calibri" pitchFamily="34" charset="0"/>
                <a:cs typeface="Tahoma" pitchFamily="34" charset="0"/>
              </a:rPr>
              <a:t>(</a:t>
            </a:r>
            <a:r>
              <a:rPr lang="en-US" altLang="en-US" sz="2000" b="1" dirty="0">
                <a:solidFill>
                  <a:srgbClr val="000066"/>
                </a:solidFill>
                <a:latin typeface="Calibri" pitchFamily="34" charset="0"/>
                <a:cs typeface="Tahoma" pitchFamily="34" charset="0"/>
              </a:rPr>
              <a:t>2.0-2.5) ∙10</a:t>
            </a:r>
            <a:r>
              <a:rPr lang="en-US" altLang="en-US" sz="2000" b="1" baseline="30000" dirty="0">
                <a:solidFill>
                  <a:srgbClr val="000066"/>
                </a:solidFill>
                <a:latin typeface="Calibri" pitchFamily="34" charset="0"/>
                <a:cs typeface="Tahoma" pitchFamily="34" charset="0"/>
              </a:rPr>
              <a:t>11</a:t>
            </a:r>
            <a:r>
              <a:rPr lang="en-US" altLang="en-US" sz="2000" b="1" dirty="0">
                <a:solidFill>
                  <a:srgbClr val="000066"/>
                </a:solidFill>
                <a:latin typeface="Calibri" pitchFamily="34" charset="0"/>
                <a:cs typeface="Tahoma" pitchFamily="34" charset="0"/>
              </a:rPr>
              <a:t> p/bunch, P-70%</a:t>
            </a:r>
          </a:p>
        </p:txBody>
      </p:sp>
      <p:sp>
        <p:nvSpPr>
          <p:cNvPr id="1035273" name="Text Box 1040"/>
          <p:cNvSpPr txBox="1">
            <a:spLocks noChangeArrowheads="1"/>
          </p:cNvSpPr>
          <p:nvPr/>
        </p:nvSpPr>
        <p:spPr bwMode="auto">
          <a:xfrm>
            <a:off x="2667000" y="1219200"/>
            <a:ext cx="4918075" cy="400050"/>
          </a:xfrm>
          <a:prstGeom prst="rect">
            <a:avLst/>
          </a:prstGeom>
          <a:solidFill>
            <a:schemeClr val="bg1"/>
          </a:solidFill>
          <a:ln w="3175">
            <a:solidFill>
              <a:srgbClr val="000000"/>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dirty="0">
                <a:solidFill>
                  <a:srgbClr val="000066"/>
                </a:solidFill>
                <a:latin typeface="Calibri" pitchFamily="34" charset="0"/>
                <a:cs typeface="Tahoma" pitchFamily="34" charset="0"/>
              </a:rPr>
              <a:t>1.0 mA x 300us→18∙10</a:t>
            </a:r>
            <a:r>
              <a:rPr lang="en-US" altLang="en-US" sz="2000" b="1" baseline="30000" dirty="0">
                <a:solidFill>
                  <a:srgbClr val="000066"/>
                </a:solidFill>
                <a:latin typeface="Calibri" pitchFamily="34" charset="0"/>
                <a:cs typeface="Tahoma" pitchFamily="34" charset="0"/>
              </a:rPr>
              <a:t>11 </a:t>
            </a:r>
            <a:r>
              <a:rPr lang="en-US" altLang="en-US" sz="2000" b="1" dirty="0">
                <a:solidFill>
                  <a:srgbClr val="000066"/>
                </a:solidFill>
                <a:latin typeface="Calibri" pitchFamily="34" charset="0"/>
                <a:cs typeface="Tahoma" pitchFamily="34" charset="0"/>
              </a:rPr>
              <a:t>  polarized H</a:t>
            </a:r>
            <a:r>
              <a:rPr lang="en-US" altLang="en-US" sz="2000" b="1" baseline="30000" dirty="0">
                <a:solidFill>
                  <a:srgbClr val="000066"/>
                </a:solidFill>
                <a:latin typeface="Calibri" pitchFamily="34" charset="0"/>
                <a:cs typeface="Tahoma" pitchFamily="34" charset="0"/>
              </a:rPr>
              <a:t>-</a:t>
            </a:r>
            <a:r>
              <a:rPr lang="en-US" altLang="en-US" sz="2000" b="1" dirty="0">
                <a:solidFill>
                  <a:srgbClr val="000066"/>
                </a:solidFill>
                <a:latin typeface="Calibri" pitchFamily="34" charset="0"/>
                <a:cs typeface="Tahoma" pitchFamily="34" charset="0"/>
              </a:rPr>
              <a:t> /pulse</a:t>
            </a:r>
          </a:p>
        </p:txBody>
      </p:sp>
      <p:sp>
        <p:nvSpPr>
          <p:cNvPr id="1035274" name="Text Box 1043"/>
          <p:cNvSpPr txBox="1">
            <a:spLocks noChangeArrowheads="1"/>
          </p:cNvSpPr>
          <p:nvPr/>
        </p:nvSpPr>
        <p:spPr bwMode="auto">
          <a:xfrm>
            <a:off x="3441700" y="2036456"/>
            <a:ext cx="4446345" cy="707886"/>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a:solidFill>
                  <a:srgbClr val="000066"/>
                </a:solidFill>
                <a:latin typeface="Calibri" pitchFamily="34" charset="0"/>
                <a:cs typeface="Tahoma" pitchFamily="34" charset="0"/>
              </a:rPr>
              <a:t>9.0 ∙10</a:t>
            </a:r>
            <a:r>
              <a:rPr lang="en-US" altLang="en-US" sz="2000" b="1" baseline="30000">
                <a:solidFill>
                  <a:srgbClr val="000066"/>
                </a:solidFill>
                <a:latin typeface="Calibri" pitchFamily="34" charset="0"/>
                <a:cs typeface="Tahoma" pitchFamily="34" charset="0"/>
              </a:rPr>
              <a:t>11 </a:t>
            </a:r>
            <a:r>
              <a:rPr lang="en-US" altLang="en-US" sz="2000" b="1">
                <a:solidFill>
                  <a:srgbClr val="000066"/>
                </a:solidFill>
                <a:latin typeface="Calibri" pitchFamily="34" charset="0"/>
                <a:cs typeface="Tahoma" pitchFamily="34" charset="0"/>
              </a:rPr>
              <a:t> polarized H</a:t>
            </a:r>
            <a:r>
              <a:rPr lang="en-US" altLang="en-US" sz="2000" b="1" baseline="30000">
                <a:solidFill>
                  <a:srgbClr val="000066"/>
                </a:solidFill>
                <a:latin typeface="Calibri" pitchFamily="34" charset="0"/>
                <a:cs typeface="Tahoma" pitchFamily="34" charset="0"/>
              </a:rPr>
              <a:t>-</a:t>
            </a:r>
            <a:r>
              <a:rPr lang="en-US" altLang="en-US" sz="2000" b="1">
                <a:solidFill>
                  <a:srgbClr val="000066"/>
                </a:solidFill>
                <a:latin typeface="Calibri" pitchFamily="34" charset="0"/>
                <a:cs typeface="Tahoma" pitchFamily="34" charset="0"/>
              </a:rPr>
              <a:t> /pulse at 200 MeV</a:t>
            </a:r>
          </a:p>
          <a:p>
            <a:pPr eaLnBrk="1" hangingPunct="1"/>
            <a:r>
              <a:rPr lang="en-US" altLang="en-US" sz="2000" b="1">
                <a:solidFill>
                  <a:srgbClr val="000066"/>
                </a:solidFill>
                <a:latin typeface="Calibri" pitchFamily="34" charset="0"/>
                <a:cs typeface="Tahoma" pitchFamily="34" charset="0"/>
              </a:rPr>
              <a:t>routinely in Run-17, Polarization-85%</a:t>
            </a:r>
          </a:p>
        </p:txBody>
      </p:sp>
      <p:sp>
        <p:nvSpPr>
          <p:cNvPr id="1035275" name="Text Box 1044"/>
          <p:cNvSpPr txBox="1">
            <a:spLocks noChangeArrowheads="1"/>
          </p:cNvSpPr>
          <p:nvPr/>
        </p:nvSpPr>
        <p:spPr bwMode="auto">
          <a:xfrm>
            <a:off x="4860925" y="3465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A50021"/>
              </a:solidFill>
              <a:latin typeface="Times New Roman" pitchFamily="18" charset="0"/>
              <a:cs typeface="Tahoma" pitchFamily="34" charset="0"/>
            </a:endParaRPr>
          </a:p>
        </p:txBody>
      </p:sp>
      <p:sp>
        <p:nvSpPr>
          <p:cNvPr id="1035276" name="Text Box 1045"/>
          <p:cNvSpPr txBox="1">
            <a:spLocks noChangeArrowheads="1"/>
          </p:cNvSpPr>
          <p:nvPr/>
        </p:nvSpPr>
        <p:spPr bwMode="auto">
          <a:xfrm>
            <a:off x="4419600" y="3200400"/>
            <a:ext cx="4495800" cy="400050"/>
          </a:xfrm>
          <a:prstGeom prst="rect">
            <a:avLst/>
          </a:prstGeom>
          <a:solidFill>
            <a:schemeClr val="bg1"/>
          </a:solidFill>
          <a:ln w="3175">
            <a:solidFill>
              <a:srgbClr val="00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dirty="0">
                <a:solidFill>
                  <a:srgbClr val="000066"/>
                </a:solidFill>
                <a:latin typeface="Calibri" pitchFamily="34" charset="0"/>
                <a:cs typeface="Tahoma" pitchFamily="34" charset="0"/>
              </a:rPr>
              <a:t>(2.5-3.0) ∙10</a:t>
            </a:r>
            <a:r>
              <a:rPr lang="en-US" altLang="en-US" sz="2000" b="1" baseline="30000" dirty="0">
                <a:solidFill>
                  <a:srgbClr val="000066"/>
                </a:solidFill>
                <a:latin typeface="Calibri" pitchFamily="34" charset="0"/>
                <a:cs typeface="Tahoma" pitchFamily="34" charset="0"/>
              </a:rPr>
              <a:t>11 </a:t>
            </a:r>
            <a:r>
              <a:rPr lang="en-US" altLang="en-US" sz="2000" b="1" dirty="0">
                <a:solidFill>
                  <a:srgbClr val="000066"/>
                </a:solidFill>
                <a:latin typeface="Calibri" pitchFamily="34" charset="0"/>
                <a:cs typeface="Tahoma" pitchFamily="34" charset="0"/>
              </a:rPr>
              <a:t>  protons /pulse at 2.3 GeV</a:t>
            </a:r>
          </a:p>
        </p:txBody>
      </p:sp>
      <p:cxnSp>
        <p:nvCxnSpPr>
          <p:cNvPr id="1035277" name="AutoShape 1047"/>
          <p:cNvCxnSpPr>
            <a:cxnSpLocks noChangeShapeType="1"/>
          </p:cNvCxnSpPr>
          <p:nvPr/>
        </p:nvCxnSpPr>
        <p:spPr bwMode="auto">
          <a:xfrm>
            <a:off x="1676400" y="2819400"/>
            <a:ext cx="993775" cy="331788"/>
          </a:xfrm>
          <a:prstGeom prst="straightConnector1">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035278" name="AutoShape 1051"/>
          <p:cNvCxnSpPr>
            <a:cxnSpLocks noChangeShapeType="1"/>
            <a:stCxn id="1035266" idx="2"/>
            <a:endCxn id="1035267" idx="0"/>
          </p:cNvCxnSpPr>
          <p:nvPr/>
        </p:nvCxnSpPr>
        <p:spPr bwMode="auto">
          <a:xfrm>
            <a:off x="809625" y="1741488"/>
            <a:ext cx="155575" cy="544512"/>
          </a:xfrm>
          <a:prstGeom prst="straightConnector1">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035279" name="AutoShape 1052"/>
          <p:cNvCxnSpPr>
            <a:cxnSpLocks noChangeShapeType="1"/>
          </p:cNvCxnSpPr>
          <p:nvPr/>
        </p:nvCxnSpPr>
        <p:spPr bwMode="auto">
          <a:xfrm>
            <a:off x="3276600" y="3657600"/>
            <a:ext cx="993775" cy="331788"/>
          </a:xfrm>
          <a:prstGeom prst="straightConnector1">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035280" name="AutoShape 1053"/>
          <p:cNvCxnSpPr>
            <a:cxnSpLocks noChangeShapeType="1"/>
          </p:cNvCxnSpPr>
          <p:nvPr/>
        </p:nvCxnSpPr>
        <p:spPr bwMode="auto">
          <a:xfrm>
            <a:off x="5257800" y="4495800"/>
            <a:ext cx="990600" cy="381000"/>
          </a:xfrm>
          <a:prstGeom prst="straightConnector1">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cxnSp>
      <p:sp>
        <p:nvSpPr>
          <p:cNvPr id="1035281" name="Text Box 1054"/>
          <p:cNvSpPr txBox="1">
            <a:spLocks noChangeArrowheads="1"/>
          </p:cNvSpPr>
          <p:nvPr/>
        </p:nvSpPr>
        <p:spPr bwMode="auto">
          <a:xfrm>
            <a:off x="533400" y="5791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A50021"/>
              </a:solidFill>
              <a:latin typeface="Times New Roman" pitchFamily="18" charset="0"/>
              <a:cs typeface="Tahoma" pitchFamily="34" charset="0"/>
            </a:endParaRPr>
          </a:p>
        </p:txBody>
      </p:sp>
      <p:sp>
        <p:nvSpPr>
          <p:cNvPr id="1035282" name="Text Box 18"/>
          <p:cNvSpPr txBox="1">
            <a:spLocks noChangeArrowheads="1"/>
          </p:cNvSpPr>
          <p:nvPr/>
        </p:nvSpPr>
        <p:spPr bwMode="auto">
          <a:xfrm>
            <a:off x="154858" y="4837471"/>
            <a:ext cx="5795176" cy="707886"/>
          </a:xfrm>
          <a:prstGeom prst="rect">
            <a:avLst/>
          </a:prstGeom>
          <a:solidFill>
            <a:schemeClr val="bg1"/>
          </a:solidFill>
          <a:ln w="3175">
            <a:no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dirty="0">
                <a:solidFill>
                  <a:srgbClr val="990000"/>
                </a:solidFill>
                <a:latin typeface="Comic Sans MS" pitchFamily="66" charset="0"/>
              </a:rPr>
              <a:t>~</a:t>
            </a:r>
            <a:r>
              <a:rPr lang="ru-RU" altLang="en-US" sz="2000" b="1" dirty="0">
                <a:solidFill>
                  <a:srgbClr val="990000"/>
                </a:solidFill>
                <a:latin typeface="Comic Sans MS" pitchFamily="66" charset="0"/>
              </a:rPr>
              <a:t>2</a:t>
            </a:r>
            <a:r>
              <a:rPr lang="en-US" altLang="en-US" sz="2000" b="1" dirty="0">
                <a:solidFill>
                  <a:srgbClr val="990000"/>
                </a:solidFill>
                <a:latin typeface="Comic Sans MS" pitchFamily="66" charset="0"/>
              </a:rPr>
              <a:t>.</a:t>
            </a:r>
            <a:r>
              <a:rPr lang="ru-RU" altLang="en-US" sz="2000" b="1" dirty="0">
                <a:solidFill>
                  <a:srgbClr val="990000"/>
                </a:solidFill>
                <a:latin typeface="Comic Sans MS" pitchFamily="66" charset="0"/>
              </a:rPr>
              <a:t>0</a:t>
            </a:r>
            <a:r>
              <a:rPr lang="en-US" altLang="en-US" sz="2000" b="1" dirty="0">
                <a:solidFill>
                  <a:srgbClr val="990000"/>
                </a:solidFill>
                <a:latin typeface="Comic Sans MS" pitchFamily="66" charset="0"/>
              </a:rPr>
              <a:t>∙10</a:t>
            </a:r>
            <a:r>
              <a:rPr lang="en-US" altLang="en-US" sz="2000" b="1" baseline="30000" dirty="0">
                <a:solidFill>
                  <a:srgbClr val="990000"/>
                </a:solidFill>
                <a:latin typeface="Comic Sans MS" pitchFamily="66" charset="0"/>
              </a:rPr>
              <a:t>11</a:t>
            </a:r>
            <a:r>
              <a:rPr lang="en-US" altLang="en-US" sz="2000" b="1" dirty="0">
                <a:solidFill>
                  <a:srgbClr val="990000"/>
                </a:solidFill>
                <a:latin typeface="Comic Sans MS" pitchFamily="66" charset="0"/>
              </a:rPr>
              <a:t> p/bunch, P~65-75% at 100 GeV</a:t>
            </a:r>
          </a:p>
          <a:p>
            <a:pPr eaLnBrk="1" hangingPunct="1"/>
            <a:r>
              <a:rPr lang="en-US" altLang="en-US" sz="2000" b="1" dirty="0">
                <a:solidFill>
                  <a:srgbClr val="990000"/>
                </a:solidFill>
                <a:latin typeface="Comic Sans MS" pitchFamily="66" charset="0"/>
              </a:rPr>
              <a:t>                       P ~ 60-65% at 255 GeV</a:t>
            </a:r>
          </a:p>
        </p:txBody>
      </p:sp>
      <p:sp>
        <p:nvSpPr>
          <p:cNvPr id="1035284" name="Line 22"/>
          <p:cNvSpPr>
            <a:spLocks noChangeShapeType="1"/>
          </p:cNvSpPr>
          <p:nvPr/>
        </p:nvSpPr>
        <p:spPr bwMode="auto">
          <a:xfrm flipV="1">
            <a:off x="1524000" y="1447800"/>
            <a:ext cx="1066800" cy="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5285" name="Text Box 23"/>
          <p:cNvSpPr txBox="1">
            <a:spLocks noChangeArrowheads="1"/>
          </p:cNvSpPr>
          <p:nvPr/>
        </p:nvSpPr>
        <p:spPr bwMode="auto">
          <a:xfrm>
            <a:off x="533400" y="5867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Tahoma" pitchFamily="34" charset="0"/>
            </a:endParaRPr>
          </a:p>
        </p:txBody>
      </p:sp>
      <p:sp>
        <p:nvSpPr>
          <p:cNvPr id="1035287" name="Line 25"/>
          <p:cNvSpPr>
            <a:spLocks noChangeShapeType="1"/>
          </p:cNvSpPr>
          <p:nvPr/>
        </p:nvSpPr>
        <p:spPr bwMode="auto">
          <a:xfrm>
            <a:off x="2216150" y="2507226"/>
            <a:ext cx="1066800" cy="0"/>
          </a:xfrm>
          <a:prstGeom prst="line">
            <a:avLst/>
          </a:prstGeom>
          <a:noFill/>
          <a:ln w="2857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9"/>
          <p:cNvSpPr txBox="1">
            <a:spLocks noChangeArrowheads="1"/>
          </p:cNvSpPr>
          <p:nvPr/>
        </p:nvSpPr>
        <p:spPr bwMode="auto">
          <a:xfrm>
            <a:off x="593725" y="265113"/>
            <a:ext cx="8245475" cy="522287"/>
          </a:xfrm>
          <a:prstGeom prst="rect">
            <a:avLst/>
          </a:prstGeom>
          <a:solidFill>
            <a:srgbClr val="FFFFFF"/>
          </a:solidFill>
          <a:ln w="317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990000"/>
                </a:solidFill>
                <a:effectLst/>
                <a:uLnTx/>
                <a:uFillTx/>
                <a:latin typeface="Comic Sans MS" pitchFamily="66" charset="0"/>
                <a:cs typeface="Arial" pitchFamily="34" charset="0"/>
              </a:rPr>
              <a:t>        RHIC Polarized beam in Run 2013-</a:t>
            </a:r>
            <a:r>
              <a:rPr kumimoji="0" lang="ru-RU" altLang="en-US" sz="2800" b="1" i="0" u="none" strike="noStrike" kern="0" cap="none" spc="0" normalizeH="0" baseline="0" noProof="0" dirty="0">
                <a:ln>
                  <a:noFill/>
                </a:ln>
                <a:solidFill>
                  <a:srgbClr val="990000"/>
                </a:solidFill>
                <a:effectLst/>
                <a:uLnTx/>
                <a:uFillTx/>
                <a:latin typeface="Comic Sans MS" pitchFamily="66" charset="0"/>
                <a:cs typeface="Arial" pitchFamily="34" charset="0"/>
              </a:rPr>
              <a:t>22</a:t>
            </a:r>
            <a:endParaRPr kumimoji="0" lang="en-US" altLang="en-US" sz="2800" b="1" i="0" u="none" strike="noStrike" kern="0" cap="none" spc="0" normalizeH="0" baseline="0" noProof="0" dirty="0">
              <a:ln>
                <a:noFill/>
              </a:ln>
              <a:solidFill>
                <a:srgbClr val="990000"/>
              </a:solidFill>
              <a:effectLst/>
              <a:uLnTx/>
              <a:uFillTx/>
              <a:latin typeface="Comic Sans MS" pitchFamily="66" charset="0"/>
              <a:cs typeface="Arial"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Box 3"/>
          <p:cNvSpPr txBox="1">
            <a:spLocks noChangeArrowheads="1"/>
          </p:cNvSpPr>
          <p:nvPr/>
        </p:nvSpPr>
        <p:spPr bwMode="auto">
          <a:xfrm>
            <a:off x="1066800" y="2819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latin typeface="Tahoma" pitchFamily="34" charset="0"/>
            </a:endParaRPr>
          </a:p>
        </p:txBody>
      </p:sp>
      <p:sp>
        <p:nvSpPr>
          <p:cNvPr id="482308" name="Text Box 4"/>
          <p:cNvSpPr txBox="1">
            <a:spLocks noChangeArrowheads="1"/>
          </p:cNvSpPr>
          <p:nvPr/>
        </p:nvSpPr>
        <p:spPr bwMode="auto">
          <a:xfrm>
            <a:off x="1219200" y="29718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latin typeface="Tahoma" pitchFamily="34" charset="0"/>
            </a:endParaRPr>
          </a:p>
        </p:txBody>
      </p:sp>
      <p:sp>
        <p:nvSpPr>
          <p:cNvPr id="482309" name="Text Box 5"/>
          <p:cNvSpPr txBox="1">
            <a:spLocks noChangeArrowheads="1"/>
          </p:cNvSpPr>
          <p:nvPr/>
        </p:nvSpPr>
        <p:spPr bwMode="auto">
          <a:xfrm>
            <a:off x="1066800" y="2362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latin typeface="Tahoma" pitchFamily="34" charset="0"/>
            </a:endParaRPr>
          </a:p>
        </p:txBody>
      </p:sp>
      <p:sp>
        <p:nvSpPr>
          <p:cNvPr id="482310" name="Text Box 6"/>
          <p:cNvSpPr txBox="1">
            <a:spLocks noChangeArrowheads="1"/>
          </p:cNvSpPr>
          <p:nvPr/>
        </p:nvSpPr>
        <p:spPr bwMode="auto">
          <a:xfrm>
            <a:off x="533400" y="1447800"/>
            <a:ext cx="12827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Dissociator</a:t>
            </a:r>
          </a:p>
          <a:p>
            <a:endParaRPr lang="en-US" altLang="en-US">
              <a:solidFill>
                <a:srgbClr val="000000"/>
              </a:solidFill>
              <a:latin typeface="Tahoma" pitchFamily="34" charset="0"/>
            </a:endParaRPr>
          </a:p>
        </p:txBody>
      </p:sp>
      <p:sp>
        <p:nvSpPr>
          <p:cNvPr id="482311" name="Text Box 7"/>
          <p:cNvSpPr txBox="1">
            <a:spLocks noChangeArrowheads="1"/>
          </p:cNvSpPr>
          <p:nvPr/>
        </p:nvSpPr>
        <p:spPr bwMode="auto">
          <a:xfrm>
            <a:off x="2362200" y="1447800"/>
            <a:ext cx="165417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Separating</a:t>
            </a:r>
          </a:p>
          <a:p>
            <a:r>
              <a:rPr lang="en-US" altLang="en-US">
                <a:solidFill>
                  <a:srgbClr val="000000"/>
                </a:solidFill>
                <a:latin typeface="Tahoma" pitchFamily="34" charset="0"/>
              </a:rPr>
              <a:t>6-pole magnet</a:t>
            </a:r>
          </a:p>
        </p:txBody>
      </p:sp>
      <p:sp>
        <p:nvSpPr>
          <p:cNvPr id="482312" name="Text Box 8"/>
          <p:cNvSpPr txBox="1">
            <a:spLocks noChangeArrowheads="1"/>
          </p:cNvSpPr>
          <p:nvPr/>
        </p:nvSpPr>
        <p:spPr bwMode="auto">
          <a:xfrm>
            <a:off x="4572000" y="1447800"/>
            <a:ext cx="12192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latin typeface="Tahoma" pitchFamily="34" charset="0"/>
              </a:rPr>
              <a:t>RF</a:t>
            </a:r>
          </a:p>
          <a:p>
            <a:r>
              <a:rPr lang="en-US" altLang="en-US">
                <a:solidFill>
                  <a:srgbClr val="000000"/>
                </a:solidFill>
                <a:latin typeface="Tahoma" pitchFamily="34" charset="0"/>
              </a:rPr>
              <a:t> transition</a:t>
            </a:r>
          </a:p>
        </p:txBody>
      </p:sp>
      <p:sp>
        <p:nvSpPr>
          <p:cNvPr id="482313" name="Text Box 9"/>
          <p:cNvSpPr txBox="1">
            <a:spLocks noChangeArrowheads="1"/>
          </p:cNvSpPr>
          <p:nvPr/>
        </p:nvSpPr>
        <p:spPr bwMode="auto">
          <a:xfrm>
            <a:off x="609600" y="4343400"/>
            <a:ext cx="846138"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Proton</a:t>
            </a:r>
          </a:p>
          <a:p>
            <a:r>
              <a:rPr lang="en-US" altLang="en-US">
                <a:solidFill>
                  <a:srgbClr val="000000"/>
                </a:solidFill>
                <a:latin typeface="Tahoma" pitchFamily="34" charset="0"/>
              </a:rPr>
              <a:t>source</a:t>
            </a:r>
          </a:p>
        </p:txBody>
      </p:sp>
      <p:sp>
        <p:nvSpPr>
          <p:cNvPr id="482314" name="Text Box 10"/>
          <p:cNvSpPr txBox="1">
            <a:spLocks noChangeArrowheads="1"/>
          </p:cNvSpPr>
          <p:nvPr/>
        </p:nvSpPr>
        <p:spPr bwMode="auto">
          <a:xfrm>
            <a:off x="2286000" y="4343400"/>
            <a:ext cx="14097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Optically-</a:t>
            </a:r>
          </a:p>
          <a:p>
            <a:r>
              <a:rPr lang="en-US" altLang="en-US">
                <a:solidFill>
                  <a:srgbClr val="000000"/>
                </a:solidFill>
                <a:latin typeface="Tahoma" pitchFamily="34" charset="0"/>
              </a:rPr>
              <a:t>Pumped cell</a:t>
            </a:r>
          </a:p>
        </p:txBody>
      </p:sp>
      <p:sp>
        <p:nvSpPr>
          <p:cNvPr id="482315" name="Text Box 11"/>
          <p:cNvSpPr txBox="1">
            <a:spLocks noChangeArrowheads="1"/>
          </p:cNvSpPr>
          <p:nvPr/>
        </p:nvSpPr>
        <p:spPr bwMode="auto">
          <a:xfrm>
            <a:off x="4572000" y="4343400"/>
            <a:ext cx="112712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Sona</a:t>
            </a:r>
          </a:p>
          <a:p>
            <a:r>
              <a:rPr lang="en-US" altLang="en-US">
                <a:solidFill>
                  <a:srgbClr val="000000"/>
                </a:solidFill>
                <a:latin typeface="Tahoma" pitchFamily="34" charset="0"/>
              </a:rPr>
              <a:t>transition</a:t>
            </a:r>
          </a:p>
        </p:txBody>
      </p:sp>
      <p:sp>
        <p:nvSpPr>
          <p:cNvPr id="482316" name="Text Box 12"/>
          <p:cNvSpPr txBox="1">
            <a:spLocks noChangeArrowheads="1"/>
          </p:cNvSpPr>
          <p:nvPr/>
        </p:nvSpPr>
        <p:spPr bwMode="auto">
          <a:xfrm>
            <a:off x="6705600" y="1600200"/>
            <a:ext cx="1325563"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ECR ionizer</a:t>
            </a:r>
          </a:p>
        </p:txBody>
      </p:sp>
      <p:sp>
        <p:nvSpPr>
          <p:cNvPr id="482317" name="Text Box 13"/>
          <p:cNvSpPr txBox="1">
            <a:spLocks noChangeArrowheads="1"/>
          </p:cNvSpPr>
          <p:nvPr/>
        </p:nvSpPr>
        <p:spPr bwMode="auto">
          <a:xfrm>
            <a:off x="6705600" y="2209800"/>
            <a:ext cx="1295400"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latin typeface="Tahoma" pitchFamily="34" charset="0"/>
              </a:rPr>
              <a:t>Cs cell</a:t>
            </a:r>
          </a:p>
        </p:txBody>
      </p:sp>
      <p:sp>
        <p:nvSpPr>
          <p:cNvPr id="482318" name="Text Box 14"/>
          <p:cNvSpPr txBox="1">
            <a:spLocks noChangeArrowheads="1"/>
          </p:cNvSpPr>
          <p:nvPr/>
        </p:nvSpPr>
        <p:spPr bwMode="auto">
          <a:xfrm>
            <a:off x="6705600" y="2743200"/>
            <a:ext cx="1295400"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latin typeface="Tahoma" pitchFamily="34" charset="0"/>
              </a:rPr>
              <a:t>Cs beam</a:t>
            </a:r>
          </a:p>
        </p:txBody>
      </p:sp>
      <p:sp>
        <p:nvSpPr>
          <p:cNvPr id="482319" name="Text Box 15"/>
          <p:cNvSpPr txBox="1">
            <a:spLocks noChangeArrowheads="1"/>
          </p:cNvSpPr>
          <p:nvPr/>
        </p:nvSpPr>
        <p:spPr bwMode="auto">
          <a:xfrm>
            <a:off x="6705600" y="3276600"/>
            <a:ext cx="12954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latin typeface="Tahoma" pitchFamily="34" charset="0"/>
              </a:rPr>
              <a:t>Plasma ionizer</a:t>
            </a:r>
          </a:p>
        </p:txBody>
      </p:sp>
      <p:sp>
        <p:nvSpPr>
          <p:cNvPr id="482320" name="Text Box 16"/>
          <p:cNvSpPr txBox="1">
            <a:spLocks noChangeArrowheads="1"/>
          </p:cNvSpPr>
          <p:nvPr/>
        </p:nvSpPr>
        <p:spPr bwMode="auto">
          <a:xfrm>
            <a:off x="6705600" y="4419600"/>
            <a:ext cx="1295400" cy="646331"/>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srgbClr val="C00000"/>
                </a:solidFill>
                <a:latin typeface="Comic Sans MS Bold" panose="030F0902030302020204" pitchFamily="66" charset="0"/>
              </a:rPr>
              <a:t>Na cell,8%</a:t>
            </a:r>
          </a:p>
        </p:txBody>
      </p:sp>
      <p:sp>
        <p:nvSpPr>
          <p:cNvPr id="482321" name="Text Box 17"/>
          <p:cNvSpPr txBox="1">
            <a:spLocks noChangeArrowheads="1"/>
          </p:cNvSpPr>
          <p:nvPr/>
        </p:nvSpPr>
        <p:spPr bwMode="auto">
          <a:xfrm>
            <a:off x="6705600" y="5181600"/>
            <a:ext cx="1295400" cy="646331"/>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C00000"/>
                </a:solidFill>
                <a:latin typeface="Comic Sans MS Bold" panose="030F0902030302020204" pitchFamily="66" charset="0"/>
              </a:rPr>
              <a:t>He cell,70%</a:t>
            </a:r>
          </a:p>
        </p:txBody>
      </p:sp>
      <p:sp>
        <p:nvSpPr>
          <p:cNvPr id="482322" name="Line 18"/>
          <p:cNvSpPr>
            <a:spLocks noChangeShapeType="1"/>
          </p:cNvSpPr>
          <p:nvPr/>
        </p:nvSpPr>
        <p:spPr bwMode="auto">
          <a:xfrm>
            <a:off x="5791200" y="1752600"/>
            <a:ext cx="914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3" name="Line 19"/>
          <p:cNvSpPr>
            <a:spLocks noChangeShapeType="1"/>
          </p:cNvSpPr>
          <p:nvPr/>
        </p:nvSpPr>
        <p:spPr bwMode="auto">
          <a:xfrm>
            <a:off x="6172200" y="1752600"/>
            <a:ext cx="0" cy="1752600"/>
          </a:xfrm>
          <a:prstGeom prst="line">
            <a:avLst/>
          </a:prstGeom>
          <a:noFill/>
          <a:ln w="19050">
            <a:solidFill>
              <a:srgbClr val="66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4" name="Line 20"/>
          <p:cNvSpPr>
            <a:spLocks noChangeShapeType="1"/>
          </p:cNvSpPr>
          <p:nvPr/>
        </p:nvSpPr>
        <p:spPr bwMode="auto">
          <a:xfrm>
            <a:off x="6172200" y="3505200"/>
            <a:ext cx="533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5" name="Line 21"/>
          <p:cNvSpPr>
            <a:spLocks noChangeShapeType="1"/>
          </p:cNvSpPr>
          <p:nvPr/>
        </p:nvSpPr>
        <p:spPr bwMode="auto">
          <a:xfrm>
            <a:off x="6172200" y="2438400"/>
            <a:ext cx="533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6" name="Line 22"/>
          <p:cNvSpPr>
            <a:spLocks noChangeShapeType="1"/>
          </p:cNvSpPr>
          <p:nvPr/>
        </p:nvSpPr>
        <p:spPr bwMode="auto">
          <a:xfrm>
            <a:off x="6172200" y="2971800"/>
            <a:ext cx="533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7" name="Text Box 23"/>
          <p:cNvSpPr txBox="1">
            <a:spLocks noChangeArrowheads="1"/>
          </p:cNvSpPr>
          <p:nvPr/>
        </p:nvSpPr>
        <p:spPr bwMode="auto">
          <a:xfrm>
            <a:off x="2438400" y="2438400"/>
            <a:ext cx="14097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Optically-</a:t>
            </a:r>
          </a:p>
          <a:p>
            <a:r>
              <a:rPr lang="en-US" altLang="en-US">
                <a:solidFill>
                  <a:srgbClr val="000000"/>
                </a:solidFill>
                <a:latin typeface="Tahoma" pitchFamily="34" charset="0"/>
              </a:rPr>
              <a:t>Pumped cell</a:t>
            </a:r>
          </a:p>
        </p:txBody>
      </p:sp>
      <p:sp>
        <p:nvSpPr>
          <p:cNvPr id="482328" name="Line 24"/>
          <p:cNvSpPr>
            <a:spLocks noChangeShapeType="1"/>
          </p:cNvSpPr>
          <p:nvPr/>
        </p:nvSpPr>
        <p:spPr bwMode="auto">
          <a:xfrm>
            <a:off x="1524000" y="4648200"/>
            <a:ext cx="7620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29" name="Line 25"/>
          <p:cNvSpPr>
            <a:spLocks noChangeShapeType="1"/>
          </p:cNvSpPr>
          <p:nvPr/>
        </p:nvSpPr>
        <p:spPr bwMode="auto">
          <a:xfrm>
            <a:off x="3733800" y="4648200"/>
            <a:ext cx="8382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0" name="Line 26"/>
          <p:cNvSpPr>
            <a:spLocks noChangeShapeType="1"/>
          </p:cNvSpPr>
          <p:nvPr/>
        </p:nvSpPr>
        <p:spPr bwMode="auto">
          <a:xfrm>
            <a:off x="3962400" y="1752600"/>
            <a:ext cx="6096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1" name="Line 27"/>
          <p:cNvSpPr>
            <a:spLocks noChangeShapeType="1"/>
          </p:cNvSpPr>
          <p:nvPr/>
        </p:nvSpPr>
        <p:spPr bwMode="auto">
          <a:xfrm>
            <a:off x="1828800" y="1752600"/>
            <a:ext cx="533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2" name="Line 28"/>
          <p:cNvSpPr>
            <a:spLocks noChangeShapeType="1"/>
          </p:cNvSpPr>
          <p:nvPr/>
        </p:nvSpPr>
        <p:spPr bwMode="auto">
          <a:xfrm flipV="1">
            <a:off x="5105400" y="2057400"/>
            <a:ext cx="0" cy="76200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3" name="Line 29"/>
          <p:cNvSpPr>
            <a:spLocks noChangeShapeType="1"/>
          </p:cNvSpPr>
          <p:nvPr/>
        </p:nvSpPr>
        <p:spPr bwMode="auto">
          <a:xfrm>
            <a:off x="1219200" y="2057400"/>
            <a:ext cx="0" cy="76200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4" name="Line 30"/>
          <p:cNvSpPr>
            <a:spLocks noChangeShapeType="1"/>
          </p:cNvSpPr>
          <p:nvPr/>
        </p:nvSpPr>
        <p:spPr bwMode="auto">
          <a:xfrm>
            <a:off x="1219200" y="2819400"/>
            <a:ext cx="12192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5" name="Line 31"/>
          <p:cNvSpPr>
            <a:spLocks noChangeShapeType="1"/>
          </p:cNvSpPr>
          <p:nvPr/>
        </p:nvSpPr>
        <p:spPr bwMode="auto">
          <a:xfrm>
            <a:off x="3886200" y="2819400"/>
            <a:ext cx="12192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6" name="Line 32"/>
          <p:cNvSpPr>
            <a:spLocks noChangeShapeType="1"/>
          </p:cNvSpPr>
          <p:nvPr/>
        </p:nvSpPr>
        <p:spPr bwMode="auto">
          <a:xfrm>
            <a:off x="5715000" y="4648200"/>
            <a:ext cx="9906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7" name="Line 33"/>
          <p:cNvSpPr>
            <a:spLocks noChangeShapeType="1"/>
          </p:cNvSpPr>
          <p:nvPr/>
        </p:nvSpPr>
        <p:spPr bwMode="auto">
          <a:xfrm>
            <a:off x="6172200" y="5334000"/>
            <a:ext cx="5334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8" name="Line 34"/>
          <p:cNvSpPr>
            <a:spLocks noChangeShapeType="1"/>
          </p:cNvSpPr>
          <p:nvPr/>
        </p:nvSpPr>
        <p:spPr bwMode="auto">
          <a:xfrm>
            <a:off x="6172200" y="4648200"/>
            <a:ext cx="0" cy="685800"/>
          </a:xfrm>
          <a:prstGeom prst="line">
            <a:avLst/>
          </a:prstGeom>
          <a:noFill/>
          <a:ln w="19050">
            <a:solidFill>
              <a:srgbClr val="66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39" name="Rectangle 35"/>
          <p:cNvSpPr>
            <a:spLocks noChangeArrowheads="1"/>
          </p:cNvSpPr>
          <p:nvPr/>
        </p:nvSpPr>
        <p:spPr bwMode="auto">
          <a:xfrm>
            <a:off x="381000" y="1143000"/>
            <a:ext cx="3962400" cy="5334000"/>
          </a:xfrm>
          <a:prstGeom prst="rect">
            <a:avLst/>
          </a:prstGeom>
          <a:noFill/>
          <a:ln w="38100" cap="rnd">
            <a:solidFill>
              <a:srgbClr val="6600CC"/>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ahoma" pitchFamily="34" charset="0"/>
            </a:endParaRPr>
          </a:p>
        </p:txBody>
      </p:sp>
      <p:sp>
        <p:nvSpPr>
          <p:cNvPr id="482340" name="Text Box 36"/>
          <p:cNvSpPr txBox="1">
            <a:spLocks noChangeArrowheads="1"/>
          </p:cNvSpPr>
          <p:nvPr/>
        </p:nvSpPr>
        <p:spPr bwMode="auto">
          <a:xfrm>
            <a:off x="974725" y="55181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solidFill>
                <a:srgbClr val="000000"/>
              </a:solidFill>
              <a:latin typeface="Tahoma" pitchFamily="34" charset="0"/>
            </a:endParaRPr>
          </a:p>
        </p:txBody>
      </p:sp>
      <p:sp>
        <p:nvSpPr>
          <p:cNvPr id="482341" name="Text Box 37"/>
          <p:cNvSpPr txBox="1">
            <a:spLocks noChangeArrowheads="1"/>
          </p:cNvSpPr>
          <p:nvPr/>
        </p:nvSpPr>
        <p:spPr bwMode="auto">
          <a:xfrm>
            <a:off x="914400" y="6019800"/>
            <a:ext cx="334739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00"/>
                </a:solidFill>
                <a:latin typeface="Comic Sans MS Bold" panose="030F0902030302020204" pitchFamily="66" charset="0"/>
              </a:rPr>
              <a:t>Polarization by electron spin</a:t>
            </a:r>
          </a:p>
        </p:txBody>
      </p:sp>
      <p:sp>
        <p:nvSpPr>
          <p:cNvPr id="482342" name="Line 38"/>
          <p:cNvSpPr>
            <a:spLocks noChangeShapeType="1"/>
          </p:cNvSpPr>
          <p:nvPr/>
        </p:nvSpPr>
        <p:spPr bwMode="auto">
          <a:xfrm>
            <a:off x="6019800" y="1066800"/>
            <a:ext cx="0" cy="5334000"/>
          </a:xfrm>
          <a:prstGeom prst="line">
            <a:avLst/>
          </a:prstGeom>
          <a:noFill/>
          <a:ln w="38100" cap="rnd">
            <a:solidFill>
              <a:srgbClr val="6600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43" name="Text Box 39"/>
          <p:cNvSpPr txBox="1">
            <a:spLocks noChangeArrowheads="1"/>
          </p:cNvSpPr>
          <p:nvPr/>
        </p:nvSpPr>
        <p:spPr bwMode="auto">
          <a:xfrm>
            <a:off x="4495800" y="5791200"/>
            <a:ext cx="1503938"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00"/>
                </a:solidFill>
                <a:latin typeface="Comic Sans MS Bold" panose="030F0902030302020204" pitchFamily="66" charset="0"/>
              </a:rPr>
              <a:t>Polarization</a:t>
            </a:r>
          </a:p>
          <a:p>
            <a:r>
              <a:rPr lang="en-US" altLang="en-US" b="1" dirty="0">
                <a:solidFill>
                  <a:srgbClr val="990000"/>
                </a:solidFill>
                <a:latin typeface="Comic Sans MS Bold" panose="030F0902030302020204" pitchFamily="66" charset="0"/>
              </a:rPr>
              <a:t>Transfer to</a:t>
            </a:r>
          </a:p>
          <a:p>
            <a:r>
              <a:rPr lang="en-US" altLang="en-US" b="1" dirty="0">
                <a:solidFill>
                  <a:srgbClr val="990000"/>
                </a:solidFill>
                <a:latin typeface="Comic Sans MS Bold" panose="030F0902030302020204" pitchFamily="66" charset="0"/>
              </a:rPr>
              <a:t>protons</a:t>
            </a:r>
          </a:p>
        </p:txBody>
      </p:sp>
      <p:sp>
        <p:nvSpPr>
          <p:cNvPr id="482344" name="Text Box 40"/>
          <p:cNvSpPr txBox="1">
            <a:spLocks noChangeArrowheads="1"/>
          </p:cNvSpPr>
          <p:nvPr/>
        </p:nvSpPr>
        <p:spPr bwMode="auto">
          <a:xfrm>
            <a:off x="6695768" y="1056968"/>
            <a:ext cx="1295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srgbClr val="990000"/>
                </a:solidFill>
                <a:latin typeface="Comic Sans MS Bold" panose="030F0902030302020204" pitchFamily="66" charset="0"/>
              </a:rPr>
              <a:t>Ionization</a:t>
            </a:r>
          </a:p>
        </p:txBody>
      </p:sp>
      <p:sp>
        <p:nvSpPr>
          <p:cNvPr id="482345" name="Text Box 41"/>
          <p:cNvSpPr txBox="1">
            <a:spLocks noChangeArrowheads="1"/>
          </p:cNvSpPr>
          <p:nvPr/>
        </p:nvSpPr>
        <p:spPr bwMode="auto">
          <a:xfrm>
            <a:off x="8229600" y="2209800"/>
            <a:ext cx="6905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 </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46" name="Text Box 42"/>
          <p:cNvSpPr txBox="1">
            <a:spLocks noChangeArrowheads="1"/>
          </p:cNvSpPr>
          <p:nvPr/>
        </p:nvSpPr>
        <p:spPr bwMode="auto">
          <a:xfrm>
            <a:off x="8229600" y="3429000"/>
            <a:ext cx="6905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 </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47" name="Text Box 43"/>
          <p:cNvSpPr txBox="1">
            <a:spLocks noChangeArrowheads="1"/>
          </p:cNvSpPr>
          <p:nvPr/>
        </p:nvSpPr>
        <p:spPr bwMode="auto">
          <a:xfrm>
            <a:off x="8229600" y="2743200"/>
            <a:ext cx="6905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 </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48" name="Text Box 44"/>
          <p:cNvSpPr txBox="1">
            <a:spLocks noChangeArrowheads="1"/>
          </p:cNvSpPr>
          <p:nvPr/>
        </p:nvSpPr>
        <p:spPr bwMode="auto">
          <a:xfrm>
            <a:off x="8229600" y="4419600"/>
            <a:ext cx="6905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 </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49" name="Text Box 45"/>
          <p:cNvSpPr txBox="1">
            <a:spLocks noChangeArrowheads="1"/>
          </p:cNvSpPr>
          <p:nvPr/>
        </p:nvSpPr>
        <p:spPr bwMode="auto">
          <a:xfrm>
            <a:off x="8153400" y="1600200"/>
            <a:ext cx="762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 </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50" name="Text Box 46"/>
          <p:cNvSpPr txBox="1">
            <a:spLocks noChangeArrowheads="1"/>
          </p:cNvSpPr>
          <p:nvPr/>
        </p:nvSpPr>
        <p:spPr bwMode="auto">
          <a:xfrm>
            <a:off x="8229600" y="5181600"/>
            <a:ext cx="6905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6600CC"/>
                </a:solidFill>
                <a:latin typeface="Tahoma" pitchFamily="34" charset="0"/>
                <a:sym typeface="Symbol" pitchFamily="18" charset="2"/>
              </a:rPr>
              <a:t></a:t>
            </a:r>
            <a:r>
              <a:rPr lang="en-US" altLang="en-US">
                <a:solidFill>
                  <a:srgbClr val="6600CC"/>
                </a:solidFill>
                <a:latin typeface="Tahoma" pitchFamily="34" charset="0"/>
              </a:rPr>
              <a:t>H</a:t>
            </a:r>
            <a:r>
              <a:rPr lang="en-US" altLang="en-US" baseline="30000">
                <a:solidFill>
                  <a:srgbClr val="6600CC"/>
                </a:solidFill>
                <a:latin typeface="Tahoma" pitchFamily="34" charset="0"/>
              </a:rPr>
              <a:t>+</a:t>
            </a:r>
          </a:p>
        </p:txBody>
      </p:sp>
      <p:sp>
        <p:nvSpPr>
          <p:cNvPr id="482351" name="AutoShape 47"/>
          <p:cNvSpPr>
            <a:spLocks noChangeArrowheads="1"/>
          </p:cNvSpPr>
          <p:nvPr/>
        </p:nvSpPr>
        <p:spPr bwMode="auto">
          <a:xfrm>
            <a:off x="3609975" y="3472934"/>
            <a:ext cx="381000" cy="762000"/>
          </a:xfrm>
          <a:prstGeom prst="curvedLeftArrow">
            <a:avLst>
              <a:gd name="adj1" fmla="val 40000"/>
              <a:gd name="adj2" fmla="val 80000"/>
              <a:gd name="adj3" fmla="val 33333"/>
            </a:avLst>
          </a:prstGeom>
          <a:solidFill>
            <a:schemeClr val="accent1"/>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ahoma" pitchFamily="34" charset="0"/>
            </a:endParaRPr>
          </a:p>
        </p:txBody>
      </p:sp>
      <p:sp>
        <p:nvSpPr>
          <p:cNvPr id="482352" name="Text Box 48"/>
          <p:cNvSpPr txBox="1">
            <a:spLocks noChangeArrowheads="1"/>
          </p:cNvSpPr>
          <p:nvPr/>
        </p:nvSpPr>
        <p:spPr bwMode="auto">
          <a:xfrm>
            <a:off x="1510136" y="3844924"/>
            <a:ext cx="198002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CC0000"/>
                </a:solidFill>
                <a:latin typeface="Comic Sans MS Bold" panose="030F0902030302020204" pitchFamily="66" charset="0"/>
              </a:rPr>
              <a:t>Optical </a:t>
            </a:r>
            <a:r>
              <a:rPr lang="en-US" altLang="en-US" b="1" dirty="0">
                <a:solidFill>
                  <a:srgbClr val="CC0000"/>
                </a:solidFill>
                <a:latin typeface="Comic Sans MS Bold" panose="030F0902030302020204" pitchFamily="66" charset="0"/>
              </a:rPr>
              <a:t>pumping</a:t>
            </a:r>
          </a:p>
        </p:txBody>
      </p:sp>
      <p:sp>
        <p:nvSpPr>
          <p:cNvPr id="482353" name="Text Box 49"/>
          <p:cNvSpPr txBox="1">
            <a:spLocks noChangeArrowheads="1"/>
          </p:cNvSpPr>
          <p:nvPr/>
        </p:nvSpPr>
        <p:spPr bwMode="auto">
          <a:xfrm>
            <a:off x="2286000" y="5105400"/>
            <a:ext cx="1409700"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Optically-</a:t>
            </a:r>
          </a:p>
          <a:p>
            <a:r>
              <a:rPr lang="en-US" altLang="en-US">
                <a:solidFill>
                  <a:srgbClr val="000000"/>
                </a:solidFill>
                <a:latin typeface="Tahoma" pitchFamily="34" charset="0"/>
              </a:rPr>
              <a:t>Pumped cell</a:t>
            </a:r>
          </a:p>
        </p:txBody>
      </p:sp>
      <p:sp>
        <p:nvSpPr>
          <p:cNvPr id="482354" name="Text Box 50"/>
          <p:cNvSpPr txBox="1">
            <a:spLocks noChangeArrowheads="1"/>
          </p:cNvSpPr>
          <p:nvPr/>
        </p:nvSpPr>
        <p:spPr bwMode="auto">
          <a:xfrm>
            <a:off x="609600" y="5105400"/>
            <a:ext cx="87312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Tahoma" pitchFamily="34" charset="0"/>
              </a:rPr>
              <a:t>H</a:t>
            </a:r>
            <a:r>
              <a:rPr lang="en-US" altLang="en-US" baseline="30000">
                <a:solidFill>
                  <a:srgbClr val="000000"/>
                </a:solidFill>
                <a:latin typeface="Tahoma" pitchFamily="34" charset="0"/>
              </a:rPr>
              <a:t>0</a:t>
            </a:r>
          </a:p>
          <a:p>
            <a:r>
              <a:rPr lang="en-US" altLang="en-US">
                <a:solidFill>
                  <a:srgbClr val="000000"/>
                </a:solidFill>
                <a:latin typeface="Tahoma" pitchFamily="34" charset="0"/>
              </a:rPr>
              <a:t>Source</a:t>
            </a:r>
          </a:p>
        </p:txBody>
      </p:sp>
      <p:sp>
        <p:nvSpPr>
          <p:cNvPr id="482355" name="Line 51"/>
          <p:cNvSpPr>
            <a:spLocks noChangeShapeType="1"/>
          </p:cNvSpPr>
          <p:nvPr/>
        </p:nvSpPr>
        <p:spPr bwMode="auto">
          <a:xfrm>
            <a:off x="1524000" y="5410200"/>
            <a:ext cx="762000" cy="0"/>
          </a:xfrm>
          <a:prstGeom prst="line">
            <a:avLst/>
          </a:prstGeom>
          <a:noFill/>
          <a:ln w="190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56" name="Line 52"/>
          <p:cNvSpPr>
            <a:spLocks noChangeShapeType="1"/>
          </p:cNvSpPr>
          <p:nvPr/>
        </p:nvSpPr>
        <p:spPr bwMode="auto">
          <a:xfrm flipV="1">
            <a:off x="3733800" y="4800600"/>
            <a:ext cx="685800" cy="609600"/>
          </a:xfrm>
          <a:prstGeom prst="line">
            <a:avLst/>
          </a:prstGeom>
          <a:noFill/>
          <a:ln w="28575">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Tahoma" pitchFamily="34" charset="0"/>
            </a:endParaRPr>
          </a:p>
        </p:txBody>
      </p:sp>
      <p:sp>
        <p:nvSpPr>
          <p:cNvPr id="482358" name="Text Box 54"/>
          <p:cNvSpPr txBox="1">
            <a:spLocks noChangeArrowheads="1"/>
          </p:cNvSpPr>
          <p:nvPr/>
        </p:nvSpPr>
        <p:spPr bwMode="auto">
          <a:xfrm>
            <a:off x="3656012" y="1288435"/>
            <a:ext cx="65915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800000"/>
                </a:solidFill>
                <a:latin typeface="Comic Sans MS Bold" panose="030F0902030302020204" pitchFamily="66" charset="0"/>
              </a:rPr>
              <a:t>ABS</a:t>
            </a:r>
          </a:p>
        </p:txBody>
      </p:sp>
      <p:sp>
        <p:nvSpPr>
          <p:cNvPr id="482359" name="Text Box 55"/>
          <p:cNvSpPr txBox="1">
            <a:spLocks noChangeArrowheads="1"/>
          </p:cNvSpPr>
          <p:nvPr/>
        </p:nvSpPr>
        <p:spPr bwMode="auto">
          <a:xfrm>
            <a:off x="3657600" y="2286000"/>
            <a:ext cx="5365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latin typeface="Tahoma" pitchFamily="34" charset="0"/>
              </a:rPr>
              <a:t>LDS</a:t>
            </a:r>
          </a:p>
        </p:txBody>
      </p:sp>
      <p:sp>
        <p:nvSpPr>
          <p:cNvPr id="2" name="TextBox 1"/>
          <p:cNvSpPr txBox="1"/>
          <p:nvPr/>
        </p:nvSpPr>
        <p:spPr>
          <a:xfrm>
            <a:off x="2123138" y="304800"/>
            <a:ext cx="4642618" cy="461665"/>
          </a:xfrm>
          <a:prstGeom prst="rect">
            <a:avLst/>
          </a:prstGeom>
          <a:noFill/>
        </p:spPr>
        <p:txBody>
          <a:bodyPr wrap="none" rtlCol="0">
            <a:spAutoFit/>
          </a:bodyPr>
          <a:lstStyle/>
          <a:p>
            <a:r>
              <a:rPr lang="en-US" sz="2400" b="1" dirty="0">
                <a:solidFill>
                  <a:srgbClr val="800000"/>
                </a:solidFill>
              </a:rPr>
              <a:t>Proton polarization techniques</a:t>
            </a:r>
          </a:p>
        </p:txBody>
      </p:sp>
      <p:sp>
        <p:nvSpPr>
          <p:cNvPr id="3" name="TextBox 2"/>
          <p:cNvSpPr txBox="1"/>
          <p:nvPr/>
        </p:nvSpPr>
        <p:spPr>
          <a:xfrm>
            <a:off x="3447001" y="4187328"/>
            <a:ext cx="896399" cy="369332"/>
          </a:xfrm>
          <a:prstGeom prst="rect">
            <a:avLst/>
          </a:prstGeom>
          <a:solidFill>
            <a:schemeClr val="bg1"/>
          </a:solidFill>
        </p:spPr>
        <p:txBody>
          <a:bodyPr wrap="none" rtlCol="0">
            <a:spAutoFit/>
          </a:bodyPr>
          <a:lstStyle/>
          <a:p>
            <a:r>
              <a:rPr lang="en-US" dirty="0">
                <a:solidFill>
                  <a:srgbClr val="990000"/>
                </a:solidFill>
              </a:rPr>
              <a:t>OPPIS</a:t>
            </a:r>
          </a:p>
        </p:txBody>
      </p:sp>
      <p:sp>
        <p:nvSpPr>
          <p:cNvPr id="4" name="TextBox 3">
            <a:extLst>
              <a:ext uri="{FF2B5EF4-FFF2-40B4-BE49-F238E27FC236}">
                <a16:creationId xmlns:a16="http://schemas.microsoft.com/office/drawing/2014/main" id="{661816FA-338E-C858-68FA-0BE3A3818531}"/>
              </a:ext>
            </a:extLst>
          </p:cNvPr>
          <p:cNvSpPr txBox="1"/>
          <p:nvPr/>
        </p:nvSpPr>
        <p:spPr>
          <a:xfrm>
            <a:off x="735593" y="874931"/>
            <a:ext cx="2874382" cy="369332"/>
          </a:xfrm>
          <a:prstGeom prst="rect">
            <a:avLst/>
          </a:prstGeom>
          <a:solidFill>
            <a:schemeClr val="bg1"/>
          </a:solidFill>
        </p:spPr>
        <p:txBody>
          <a:bodyPr wrap="square" rtlCol="0">
            <a:spAutoFit/>
          </a:bodyPr>
          <a:lstStyle/>
          <a:p>
            <a:r>
              <a:rPr lang="en-US" dirty="0">
                <a:solidFill>
                  <a:srgbClr val="000066"/>
                </a:solidFill>
              </a:rPr>
              <a:t>AB velocity-2x10^5 cm/s</a:t>
            </a:r>
          </a:p>
        </p:txBody>
      </p:sp>
      <p:sp>
        <p:nvSpPr>
          <p:cNvPr id="6" name="TextBox 5">
            <a:extLst>
              <a:ext uri="{FF2B5EF4-FFF2-40B4-BE49-F238E27FC236}">
                <a16:creationId xmlns:a16="http://schemas.microsoft.com/office/drawing/2014/main" id="{BD9FDE08-113B-935B-38EE-3B0E609BEFBB}"/>
              </a:ext>
            </a:extLst>
          </p:cNvPr>
          <p:cNvSpPr txBox="1"/>
          <p:nvPr/>
        </p:nvSpPr>
        <p:spPr>
          <a:xfrm>
            <a:off x="420002" y="3542728"/>
            <a:ext cx="2874382" cy="369332"/>
          </a:xfrm>
          <a:prstGeom prst="rect">
            <a:avLst/>
          </a:prstGeom>
          <a:solidFill>
            <a:schemeClr val="bg1"/>
          </a:solidFill>
        </p:spPr>
        <p:txBody>
          <a:bodyPr wrap="square" rtlCol="0">
            <a:spAutoFit/>
          </a:bodyPr>
          <a:lstStyle/>
          <a:p>
            <a:r>
              <a:rPr lang="en-US" dirty="0">
                <a:solidFill>
                  <a:srgbClr val="000066"/>
                </a:solidFill>
              </a:rPr>
              <a:t>AB velocity-10^8 cm/s</a:t>
            </a:r>
          </a:p>
        </p:txBody>
      </p:sp>
    </p:spTree>
    <p:extLst>
      <p:ext uri="{BB962C8B-B14F-4D97-AF65-F5344CB8AC3E}">
        <p14:creationId xmlns:p14="http://schemas.microsoft.com/office/powerpoint/2010/main" val="48240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te Placeholder 1">
            <a:extLst>
              <a:ext uri="{FF2B5EF4-FFF2-40B4-BE49-F238E27FC236}">
                <a16:creationId xmlns:a16="http://schemas.microsoft.com/office/drawing/2014/main" id="{7FA9F8A7-3279-469F-AC93-27EBB290CBB2}"/>
              </a:ext>
            </a:extLst>
          </p:cNvPr>
          <p:cNvSpPr>
            <a:spLocks noGrp="1"/>
          </p:cNvSpPr>
          <p:nvPr>
            <p:ph type="dt" sz="half" idx="10"/>
          </p:nvPr>
        </p:nvSpPr>
        <p:spPr>
          <a:xfrm>
            <a:off x="685800" y="6248400"/>
            <a:ext cx="1905000" cy="457200"/>
          </a:xfrm>
          <a:prstGeom prst="rect">
            <a:avLst/>
          </a:prstGeom>
        </p:spPr>
        <p:txBody>
          <a:bodyPr vert="horz" wrap="square" lIns="91440" tIns="45720" rIns="91440" bIns="45720" numCol="1" anchor="ctr" anchorCtr="0" compatLnSpc="1">
            <a:prstTxWarp prst="textNoShape">
              <a:avLst/>
            </a:prstTxWarp>
          </a:bodyPr>
          <a:lstStyle>
            <a:defPPr>
              <a:defRPr lang="en-GB"/>
            </a:defPPr>
            <a:lvl1pPr algn="l" defTabSz="457200" rtl="0" fontAlgn="base">
              <a:spcBef>
                <a:spcPct val="0"/>
              </a:spcBef>
              <a:spcAft>
                <a:spcPct val="0"/>
              </a:spcAft>
              <a:buClrTx/>
              <a:buSzTx/>
              <a:buFontTx/>
              <a:buNone/>
              <a:defRPr sz="1200" kern="1200">
                <a:solidFill>
                  <a:srgbClr val="898989"/>
                </a:solidFill>
                <a:latin typeface="Calibri" panose="020F0502020204030204" pitchFamily="34" charset="0"/>
                <a:ea typeface="+mn-ea"/>
                <a:cs typeface="Tahoma" panose="020B0604030504040204" pitchFamily="34" charset="0"/>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9pPr>
          </a:lstStyle>
          <a:p>
            <a:endParaRPr lang="en-GB" altLang="en-US"/>
          </a:p>
          <a:p>
            <a:r>
              <a:rPr lang="en-GB" altLang="en-US"/>
              <a:t>October 6-10, 2008</a:t>
            </a:r>
          </a:p>
        </p:txBody>
      </p:sp>
      <p:sp>
        <p:nvSpPr>
          <p:cNvPr id="31" name="Footer Placeholder 2">
            <a:extLst>
              <a:ext uri="{FF2B5EF4-FFF2-40B4-BE49-F238E27FC236}">
                <a16:creationId xmlns:a16="http://schemas.microsoft.com/office/drawing/2014/main" id="{10EB1566-C336-4345-B0A7-55E6C98380A3}"/>
              </a:ext>
            </a:extLst>
          </p:cNvPr>
          <p:cNvSpPr>
            <a:spLocks noGrp="1"/>
          </p:cNvSpPr>
          <p:nvPr>
            <p:ph type="ftr" sz="quarter" idx="11"/>
          </p:nvPr>
        </p:nvSpPr>
        <p:spPr>
          <a:xfrm>
            <a:off x="2438400" y="6096000"/>
            <a:ext cx="4876800" cy="762000"/>
          </a:xfrm>
          <a:prstGeom prst="rect">
            <a:avLst/>
          </a:prstGeom>
        </p:spPr>
        <p:txBody>
          <a:bodyPr vert="horz" wrap="square" lIns="91440" tIns="45720" rIns="91440" bIns="45720" numCol="1" anchor="ctr" anchorCtr="0" compatLnSpc="1">
            <a:prstTxWarp prst="textNoShape">
              <a:avLst/>
            </a:prstTxWarp>
          </a:bodyPr>
          <a:lstStyle>
            <a:defPPr>
              <a:defRPr lang="en-GB"/>
            </a:defPPr>
            <a:lvl1pPr algn="ctr" defTabSz="457200" rtl="0" fontAlgn="base">
              <a:spcBef>
                <a:spcPct val="0"/>
              </a:spcBef>
              <a:spcAft>
                <a:spcPct val="0"/>
              </a:spcAft>
              <a:buClrTx/>
              <a:buSzTx/>
              <a:buFontTx/>
              <a:buNone/>
              <a:defRPr sz="1200" kern="1200">
                <a:solidFill>
                  <a:srgbClr val="898989"/>
                </a:solidFill>
                <a:latin typeface="Calibri" panose="020F0502020204030204" pitchFamily="34" charset="0"/>
                <a:ea typeface="+mn-ea"/>
                <a:cs typeface="Tahoma" panose="020B0604030504040204" pitchFamily="34" charset="0"/>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Calibri" panose="020F0502020204030204" pitchFamily="34" charset="0"/>
                <a:ea typeface="+mn-ea"/>
                <a:cs typeface="Arial" panose="020B0604020202020204" pitchFamily="34" charset="0"/>
              </a:defRPr>
            </a:lvl9pPr>
          </a:lstStyle>
          <a:p>
            <a:endParaRPr lang="en-GB" altLang="en-US" dirty="0"/>
          </a:p>
          <a:p>
            <a:endParaRPr lang="en-GB" altLang="en-US" dirty="0"/>
          </a:p>
          <a:p>
            <a:r>
              <a:rPr lang="en-GB" altLang="en-US" dirty="0"/>
              <a:t>A.S. Belov, </a:t>
            </a:r>
            <a:r>
              <a:rPr lang="en-US" altLang="en-US" dirty="0"/>
              <a:t>A. N. Zelenski, </a:t>
            </a:r>
            <a:r>
              <a:rPr lang="en-GB" altLang="en-US" dirty="0"/>
              <a:t> SPIN2008, USA</a:t>
            </a:r>
          </a:p>
        </p:txBody>
      </p:sp>
      <p:sp>
        <p:nvSpPr>
          <p:cNvPr id="200706" name="Rectangle 2">
            <a:extLst>
              <a:ext uri="{FF2B5EF4-FFF2-40B4-BE49-F238E27FC236}">
                <a16:creationId xmlns:a16="http://schemas.microsoft.com/office/drawing/2014/main" id="{B3772D3E-A71E-43E0-A2FA-943089A0356E}"/>
              </a:ext>
            </a:extLst>
          </p:cNvPr>
          <p:cNvSpPr>
            <a:spLocks noChangeArrowheads="1"/>
          </p:cNvSpPr>
          <p:nvPr/>
        </p:nvSpPr>
        <p:spPr bwMode="auto">
          <a:xfrm>
            <a:off x="685800" y="152400"/>
            <a:ext cx="807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algn="ctr" defTabSz="914400">
              <a:buClrTx/>
              <a:buSzTx/>
              <a:buFontTx/>
              <a:buNone/>
            </a:pPr>
            <a:endParaRPr lang="en-US" altLang="en-US" sz="2800" b="1">
              <a:solidFill>
                <a:srgbClr val="A50021"/>
              </a:solidFill>
              <a:latin typeface="Times New Roman" panose="02020603050405020304" pitchFamily="18" charset="0"/>
              <a:cs typeface="Tahoma" panose="020B0604030504040204" pitchFamily="34" charset="0"/>
            </a:endParaRPr>
          </a:p>
        </p:txBody>
      </p:sp>
      <p:sp>
        <p:nvSpPr>
          <p:cNvPr id="200707" name="Rectangle 3">
            <a:extLst>
              <a:ext uri="{FF2B5EF4-FFF2-40B4-BE49-F238E27FC236}">
                <a16:creationId xmlns:a16="http://schemas.microsoft.com/office/drawing/2014/main" id="{8C3F4505-DACC-48DF-A44F-C07C78DF5237}"/>
              </a:ext>
            </a:extLst>
          </p:cNvPr>
          <p:cNvSpPr>
            <a:spLocks noChangeArrowheads="1"/>
          </p:cNvSpPr>
          <p:nvPr/>
        </p:nvSpPr>
        <p:spPr bwMode="auto">
          <a:xfrm>
            <a:off x="914400" y="2438400"/>
            <a:ext cx="739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algn="ctr" defTabSz="914400">
              <a:spcBef>
                <a:spcPct val="20000"/>
              </a:spcBef>
              <a:buClrTx/>
              <a:buSzTx/>
              <a:buFontTx/>
              <a:buNone/>
            </a:pPr>
            <a:endParaRPr lang="en-US" altLang="en-US" sz="1400">
              <a:solidFill>
                <a:srgbClr val="A50021"/>
              </a:solidFill>
              <a:latin typeface="Times New Roman" panose="02020603050405020304" pitchFamily="18" charset="0"/>
              <a:cs typeface="Tahoma" panose="020B0604030504040204" pitchFamily="34" charset="0"/>
            </a:endParaRPr>
          </a:p>
        </p:txBody>
      </p:sp>
      <p:pic>
        <p:nvPicPr>
          <p:cNvPr id="200710" name="Picture 3" descr="AS">
            <a:extLst>
              <a:ext uri="{FF2B5EF4-FFF2-40B4-BE49-F238E27FC236}">
                <a16:creationId xmlns:a16="http://schemas.microsoft.com/office/drawing/2014/main" id="{3FCC0404-454D-4CA1-85CA-89540C67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10">
            <a:extLst>
              <a:ext uri="{FF2B5EF4-FFF2-40B4-BE49-F238E27FC236}">
                <a16:creationId xmlns:a16="http://schemas.microsoft.com/office/drawing/2014/main" id="{B050A497-D0AB-4363-8414-3D09306A618E}"/>
              </a:ext>
            </a:extLst>
          </p:cNvPr>
          <p:cNvSpPr txBox="1">
            <a:spLocks noChangeArrowheads="1"/>
          </p:cNvSpPr>
          <p:nvPr/>
        </p:nvSpPr>
        <p:spPr bwMode="auto">
          <a:xfrm>
            <a:off x="1295400" y="1143000"/>
            <a:ext cx="3810000" cy="704850"/>
          </a:xfrm>
          <a:prstGeom prst="rect">
            <a:avLst/>
          </a:prstGeom>
          <a:solidFill>
            <a:schemeClr val="bg1"/>
          </a:solidFill>
          <a:ln w="3175">
            <a:solidFill>
              <a:srgbClr val="000000"/>
            </a:solidFill>
            <a:miter lim="800000"/>
            <a:headEnd/>
            <a:tailEnd/>
          </a:ln>
        </p:spPr>
        <p:txBody>
          <a:bodyPr>
            <a:sp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spcBef>
                <a:spcPct val="50000"/>
              </a:spcBef>
              <a:buClrTx/>
              <a:buSzTx/>
              <a:buFontTx/>
              <a:buNone/>
            </a:pPr>
            <a:r>
              <a:rPr lang="en-US" altLang="en-US" sz="2000">
                <a:solidFill>
                  <a:srgbClr val="A50021"/>
                </a:solidFill>
                <a:latin typeface="Calibri" panose="020F0502020204030204" pitchFamily="34" charset="0"/>
                <a:cs typeface="Tahoma" panose="020B0604030504040204" pitchFamily="34" charset="0"/>
              </a:rPr>
              <a:t>Hydrogen atoms with electron polarization: m</a:t>
            </a:r>
            <a:r>
              <a:rPr lang="en-US" altLang="en-US" sz="2000" baseline="-25000">
                <a:solidFill>
                  <a:srgbClr val="A50021"/>
                </a:solidFill>
                <a:latin typeface="Calibri" panose="020F0502020204030204" pitchFamily="34" charset="0"/>
                <a:cs typeface="Tahoma" panose="020B0604030504040204" pitchFamily="34" charset="0"/>
              </a:rPr>
              <a:t>J</a:t>
            </a:r>
            <a:r>
              <a:rPr lang="en-US" altLang="en-US" sz="2000">
                <a:solidFill>
                  <a:srgbClr val="A50021"/>
                </a:solidFill>
                <a:latin typeface="Calibri" panose="020F0502020204030204" pitchFamily="34" charset="0"/>
                <a:cs typeface="Tahoma" panose="020B0604030504040204" pitchFamily="34" charset="0"/>
              </a:rPr>
              <a:t>=+1/2 trajectories</a:t>
            </a:r>
          </a:p>
        </p:txBody>
      </p:sp>
      <p:sp>
        <p:nvSpPr>
          <p:cNvPr id="200713" name="Rectangle 12">
            <a:extLst>
              <a:ext uri="{FF2B5EF4-FFF2-40B4-BE49-F238E27FC236}">
                <a16:creationId xmlns:a16="http://schemas.microsoft.com/office/drawing/2014/main" id="{40EC1A26-8112-4954-B3A3-16B591CF55D6}"/>
              </a:ext>
            </a:extLst>
          </p:cNvPr>
          <p:cNvSpPr>
            <a:spLocks noChangeArrowheads="1"/>
          </p:cNvSpPr>
          <p:nvPr/>
        </p:nvSpPr>
        <p:spPr bwMode="auto">
          <a:xfrm>
            <a:off x="3886200" y="2590800"/>
            <a:ext cx="228600" cy="838200"/>
          </a:xfrm>
          <a:prstGeom prst="rect">
            <a:avLst/>
          </a:prstGeom>
          <a:noFill/>
          <a:ln w="2857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endParaRPr lang="en-US" altLang="en-US" sz="2400">
              <a:solidFill>
                <a:srgbClr val="A50021"/>
              </a:solidFill>
              <a:latin typeface="Times New Roman" panose="02020603050405020304" pitchFamily="18" charset="0"/>
              <a:cs typeface="Tahoma" panose="020B0604030504040204" pitchFamily="34" charset="0"/>
            </a:endParaRPr>
          </a:p>
        </p:txBody>
      </p:sp>
      <p:sp>
        <p:nvSpPr>
          <p:cNvPr id="200714" name="Text Box 13">
            <a:extLst>
              <a:ext uri="{FF2B5EF4-FFF2-40B4-BE49-F238E27FC236}">
                <a16:creationId xmlns:a16="http://schemas.microsoft.com/office/drawing/2014/main" id="{1980E739-BA4F-45A4-AFEA-DA12EC19A1D2}"/>
              </a:ext>
            </a:extLst>
          </p:cNvPr>
          <p:cNvSpPr txBox="1">
            <a:spLocks noChangeArrowheads="1"/>
          </p:cNvSpPr>
          <p:nvPr/>
        </p:nvSpPr>
        <p:spPr bwMode="auto">
          <a:xfrm>
            <a:off x="2590800" y="4800600"/>
            <a:ext cx="3730625" cy="704850"/>
          </a:xfrm>
          <a:prstGeom prst="rect">
            <a:avLst/>
          </a:prstGeom>
          <a:solidFill>
            <a:schemeClr val="bg1"/>
          </a:solidFill>
          <a:ln w="3175">
            <a:solidFill>
              <a:srgbClr val="000000"/>
            </a:solidFill>
            <a:miter lim="800000"/>
            <a:headEnd/>
            <a:tailEnd/>
          </a:ln>
        </p:spPr>
        <p:txBody>
          <a:bodyPr wrap="none">
            <a:sp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r>
              <a:rPr lang="en-US" altLang="en-US" sz="2000">
                <a:solidFill>
                  <a:srgbClr val="333399"/>
                </a:solidFill>
                <a:latin typeface="Calibri" panose="020F0502020204030204" pitchFamily="34" charset="0"/>
                <a:cs typeface="Tahoma" panose="020B0604030504040204" pitchFamily="34" charset="0"/>
              </a:rPr>
              <a:t>RF transition, polarization transfer</a:t>
            </a:r>
          </a:p>
          <a:p>
            <a:pPr defTabSz="914400">
              <a:buClrTx/>
              <a:buSzTx/>
              <a:buFontTx/>
              <a:buNone/>
            </a:pPr>
            <a:r>
              <a:rPr lang="en-US" altLang="en-US" sz="2000">
                <a:solidFill>
                  <a:srgbClr val="333399"/>
                </a:solidFill>
                <a:latin typeface="Calibri" panose="020F0502020204030204" pitchFamily="34" charset="0"/>
                <a:cs typeface="Tahoma" panose="020B0604030504040204" pitchFamily="34" charset="0"/>
              </a:rPr>
              <a:t> from electrons to protons</a:t>
            </a:r>
          </a:p>
        </p:txBody>
      </p:sp>
      <p:sp>
        <p:nvSpPr>
          <p:cNvPr id="200715" name="Line 14">
            <a:extLst>
              <a:ext uri="{FF2B5EF4-FFF2-40B4-BE49-F238E27FC236}">
                <a16:creationId xmlns:a16="http://schemas.microsoft.com/office/drawing/2014/main" id="{F0FCA79C-F048-4302-A087-50BE6054659D}"/>
              </a:ext>
            </a:extLst>
          </p:cNvPr>
          <p:cNvSpPr>
            <a:spLocks noChangeShapeType="1"/>
          </p:cNvSpPr>
          <p:nvPr/>
        </p:nvSpPr>
        <p:spPr bwMode="auto">
          <a:xfrm flipV="1">
            <a:off x="3733800" y="3505200"/>
            <a:ext cx="152400" cy="12954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6" name="Line 16">
            <a:extLst>
              <a:ext uri="{FF2B5EF4-FFF2-40B4-BE49-F238E27FC236}">
                <a16:creationId xmlns:a16="http://schemas.microsoft.com/office/drawing/2014/main" id="{F18F8C24-3C32-450B-AA6C-80212A756B68}"/>
              </a:ext>
            </a:extLst>
          </p:cNvPr>
          <p:cNvSpPr>
            <a:spLocks noChangeShapeType="1"/>
          </p:cNvSpPr>
          <p:nvPr/>
        </p:nvSpPr>
        <p:spPr bwMode="auto">
          <a:xfrm flipH="1" flipV="1">
            <a:off x="1066800" y="3886200"/>
            <a:ext cx="76200" cy="685800"/>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7" name="Line 17">
            <a:extLst>
              <a:ext uri="{FF2B5EF4-FFF2-40B4-BE49-F238E27FC236}">
                <a16:creationId xmlns:a16="http://schemas.microsoft.com/office/drawing/2014/main" id="{5B989F9C-9959-4787-B421-D05439C480FC}"/>
              </a:ext>
            </a:extLst>
          </p:cNvPr>
          <p:cNvSpPr>
            <a:spLocks noChangeShapeType="1"/>
          </p:cNvSpPr>
          <p:nvPr/>
        </p:nvSpPr>
        <p:spPr bwMode="auto">
          <a:xfrm flipV="1">
            <a:off x="1524000" y="3810000"/>
            <a:ext cx="1600200" cy="838200"/>
          </a:xfrm>
          <a:prstGeom prst="line">
            <a:avLst/>
          </a:prstGeom>
          <a:noFill/>
          <a:ln w="28575">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8" name="Oval 18">
            <a:extLst>
              <a:ext uri="{FF2B5EF4-FFF2-40B4-BE49-F238E27FC236}">
                <a16:creationId xmlns:a16="http://schemas.microsoft.com/office/drawing/2014/main" id="{5FC10375-8EC6-4903-AC77-B17342FAAC2C}"/>
              </a:ext>
            </a:extLst>
          </p:cNvPr>
          <p:cNvSpPr>
            <a:spLocks noChangeArrowheads="1"/>
          </p:cNvSpPr>
          <p:nvPr/>
        </p:nvSpPr>
        <p:spPr bwMode="auto">
          <a:xfrm>
            <a:off x="4343400" y="2895600"/>
            <a:ext cx="228600" cy="152400"/>
          </a:xfrm>
          <a:prstGeom prst="ellipse">
            <a:avLst/>
          </a:prstGeom>
          <a:solidFill>
            <a:srgbClr val="FF0000"/>
          </a:solidFill>
          <a:ln w="9525">
            <a:solidFill>
              <a:schemeClr val="tx1"/>
            </a:solidFill>
            <a:round/>
            <a:headEnd/>
            <a:tailEnd/>
          </a:ln>
        </p:spPr>
        <p:txBody>
          <a:bodyPr wrap="none"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endParaRPr lang="en-US" altLang="en-US" sz="2400">
              <a:solidFill>
                <a:srgbClr val="A50021"/>
              </a:solidFill>
              <a:latin typeface="Times New Roman" panose="02020603050405020304" pitchFamily="18" charset="0"/>
              <a:cs typeface="Tahoma" panose="020B0604030504040204" pitchFamily="34" charset="0"/>
            </a:endParaRPr>
          </a:p>
        </p:txBody>
      </p:sp>
      <p:sp>
        <p:nvSpPr>
          <p:cNvPr id="200719" name="AutoShape 19">
            <a:extLst>
              <a:ext uri="{FF2B5EF4-FFF2-40B4-BE49-F238E27FC236}">
                <a16:creationId xmlns:a16="http://schemas.microsoft.com/office/drawing/2014/main" id="{58622ABB-5972-4F0D-92A3-700EB00DB037}"/>
              </a:ext>
            </a:extLst>
          </p:cNvPr>
          <p:cNvSpPr>
            <a:spLocks noChangeArrowheads="1"/>
          </p:cNvSpPr>
          <p:nvPr/>
        </p:nvSpPr>
        <p:spPr bwMode="auto">
          <a:xfrm>
            <a:off x="4343400" y="1981200"/>
            <a:ext cx="152400" cy="2286000"/>
          </a:xfrm>
          <a:prstGeom prst="downArrow">
            <a:avLst>
              <a:gd name="adj1" fmla="val 50000"/>
              <a:gd name="adj2" fmla="val 375000"/>
            </a:avLst>
          </a:prstGeom>
          <a:solidFill>
            <a:srgbClr val="FF0000"/>
          </a:solidFill>
          <a:ln w="9525">
            <a:solidFill>
              <a:schemeClr val="tx1"/>
            </a:solidFill>
            <a:miter lim="800000"/>
            <a:headEnd/>
            <a:tailEnd/>
          </a:ln>
        </p:spPr>
        <p:txBody>
          <a:bodyPr wrap="none"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endParaRPr lang="en-US" altLang="en-US" sz="2400">
              <a:solidFill>
                <a:srgbClr val="A50021"/>
              </a:solidFill>
              <a:latin typeface="Times New Roman" panose="02020603050405020304" pitchFamily="18" charset="0"/>
              <a:cs typeface="Tahoma" panose="020B0604030504040204" pitchFamily="34" charset="0"/>
            </a:endParaRPr>
          </a:p>
        </p:txBody>
      </p:sp>
      <p:sp>
        <p:nvSpPr>
          <p:cNvPr id="200720" name="Text Box 20">
            <a:extLst>
              <a:ext uri="{FF2B5EF4-FFF2-40B4-BE49-F238E27FC236}">
                <a16:creationId xmlns:a16="http://schemas.microsoft.com/office/drawing/2014/main" id="{E83C2E5C-0A38-4472-B027-F4A57AC232A0}"/>
              </a:ext>
            </a:extLst>
          </p:cNvPr>
          <p:cNvSpPr txBox="1">
            <a:spLocks noChangeArrowheads="1"/>
          </p:cNvSpPr>
          <p:nvPr/>
        </p:nvSpPr>
        <p:spPr bwMode="auto">
          <a:xfrm>
            <a:off x="4572000" y="4191000"/>
            <a:ext cx="2743200" cy="460375"/>
          </a:xfrm>
          <a:prstGeom prst="rect">
            <a:avLst/>
          </a:prstGeom>
          <a:solidFill>
            <a:srgbClr val="CCFFFF"/>
          </a:solidFill>
          <a:ln w="3175">
            <a:solidFill>
              <a:srgbClr val="000000"/>
            </a:solidFill>
            <a:miter lim="800000"/>
            <a:headEnd/>
            <a:tailEnd/>
          </a:ln>
        </p:spPr>
        <p:txBody>
          <a:bodyPr>
            <a:sp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r>
              <a:rPr lang="en-US" altLang="en-US" sz="2400">
                <a:solidFill>
                  <a:srgbClr val="A50021"/>
                </a:solidFill>
                <a:latin typeface="Calibri" panose="020F0502020204030204" pitchFamily="34" charset="0"/>
                <a:cs typeface="Tahoma" panose="020B0604030504040204" pitchFamily="34" charset="0"/>
              </a:rPr>
              <a:t>RHIC beam crossing</a:t>
            </a:r>
          </a:p>
        </p:txBody>
      </p:sp>
      <p:sp>
        <p:nvSpPr>
          <p:cNvPr id="200721" name="Text Box 21">
            <a:extLst>
              <a:ext uri="{FF2B5EF4-FFF2-40B4-BE49-F238E27FC236}">
                <a16:creationId xmlns:a16="http://schemas.microsoft.com/office/drawing/2014/main" id="{39D02401-5467-40D1-9AF2-E253D4B4883F}"/>
              </a:ext>
            </a:extLst>
          </p:cNvPr>
          <p:cNvSpPr txBox="1">
            <a:spLocks noChangeArrowheads="1"/>
          </p:cNvSpPr>
          <p:nvPr/>
        </p:nvSpPr>
        <p:spPr bwMode="auto">
          <a:xfrm>
            <a:off x="5410200" y="1676400"/>
            <a:ext cx="2397125"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r>
              <a:rPr lang="en-US" altLang="en-US" sz="2400">
                <a:solidFill>
                  <a:srgbClr val="A50021"/>
                </a:solidFill>
                <a:latin typeface="Times New Roman" panose="02020603050405020304" pitchFamily="18" charset="0"/>
                <a:cs typeface="Tahoma" panose="020B0604030504040204" pitchFamily="34" charset="0"/>
              </a:rPr>
              <a:t>Breit-Rabi polarimeter</a:t>
            </a:r>
          </a:p>
        </p:txBody>
      </p:sp>
      <p:sp>
        <p:nvSpPr>
          <p:cNvPr id="200722" name="Rectangle 23">
            <a:extLst>
              <a:ext uri="{FF2B5EF4-FFF2-40B4-BE49-F238E27FC236}">
                <a16:creationId xmlns:a16="http://schemas.microsoft.com/office/drawing/2014/main" id="{D4A03A11-1150-481B-9919-C89572E2E3CF}"/>
              </a:ext>
            </a:extLst>
          </p:cNvPr>
          <p:cNvSpPr>
            <a:spLocks noChangeArrowheads="1"/>
          </p:cNvSpPr>
          <p:nvPr/>
        </p:nvSpPr>
        <p:spPr bwMode="auto">
          <a:xfrm>
            <a:off x="5029200" y="2133600"/>
            <a:ext cx="3429000" cy="1752600"/>
          </a:xfrm>
          <a:prstGeom prst="rect">
            <a:avLst/>
          </a:prstGeom>
          <a:noFill/>
          <a:ln w="57150" cap="rnd">
            <a:solidFill>
              <a:srgbClr val="33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endParaRPr lang="en-US" altLang="en-US" sz="2400">
              <a:solidFill>
                <a:srgbClr val="A50021"/>
              </a:solidFill>
              <a:latin typeface="Times New Roman" panose="02020603050405020304" pitchFamily="18" charset="0"/>
              <a:cs typeface="Tahoma" panose="020B0604030504040204" pitchFamily="34" charset="0"/>
            </a:endParaRPr>
          </a:p>
        </p:txBody>
      </p:sp>
      <p:grpSp>
        <p:nvGrpSpPr>
          <p:cNvPr id="200723" name="Group 24">
            <a:extLst>
              <a:ext uri="{FF2B5EF4-FFF2-40B4-BE49-F238E27FC236}">
                <a16:creationId xmlns:a16="http://schemas.microsoft.com/office/drawing/2014/main" id="{27A2BBCC-2B89-468A-9E6A-9433D38A0897}"/>
              </a:ext>
            </a:extLst>
          </p:cNvPr>
          <p:cNvGrpSpPr>
            <a:grpSpLocks/>
          </p:cNvGrpSpPr>
          <p:nvPr/>
        </p:nvGrpSpPr>
        <p:grpSpPr bwMode="auto">
          <a:xfrm>
            <a:off x="304800" y="4714875"/>
            <a:ext cx="4032250" cy="2143125"/>
            <a:chOff x="4111" y="672"/>
            <a:chExt cx="3506" cy="2251"/>
          </a:xfrm>
        </p:grpSpPr>
        <p:grpSp>
          <p:nvGrpSpPr>
            <p:cNvPr id="200724" name="Group 25">
              <a:extLst>
                <a:ext uri="{FF2B5EF4-FFF2-40B4-BE49-F238E27FC236}">
                  <a16:creationId xmlns:a16="http://schemas.microsoft.com/office/drawing/2014/main" id="{633C7175-E4E6-43A4-8E15-B8E11A342BE5}"/>
                </a:ext>
              </a:extLst>
            </p:cNvPr>
            <p:cNvGrpSpPr>
              <a:grpSpLocks noChangeAspect="1"/>
            </p:cNvGrpSpPr>
            <p:nvPr/>
          </p:nvGrpSpPr>
          <p:grpSpPr bwMode="auto">
            <a:xfrm>
              <a:off x="4111" y="672"/>
              <a:ext cx="1457" cy="1516"/>
              <a:chOff x="192" y="912"/>
              <a:chExt cx="2076" cy="2160"/>
            </a:xfrm>
          </p:grpSpPr>
          <p:pic>
            <p:nvPicPr>
              <p:cNvPr id="200725" name="Picture 26" descr="6-pole">
                <a:extLst>
                  <a:ext uri="{FF2B5EF4-FFF2-40B4-BE49-F238E27FC236}">
                    <a16:creationId xmlns:a16="http://schemas.microsoft.com/office/drawing/2014/main" id="{2400C624-D48C-4154-8F28-025B8D32A4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3334" r="23334" b="35657"/>
              <a:stretch>
                <a:fillRect/>
              </a:stretch>
            </p:blipFill>
            <p:spPr bwMode="auto">
              <a:xfrm rot="5400000">
                <a:off x="150" y="954"/>
                <a:ext cx="2160" cy="207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00726" name="Group 27">
                <a:extLst>
                  <a:ext uri="{FF2B5EF4-FFF2-40B4-BE49-F238E27FC236}">
                    <a16:creationId xmlns:a16="http://schemas.microsoft.com/office/drawing/2014/main" id="{E15049C1-85A8-4DD2-9ECD-10B947463657}"/>
                  </a:ext>
                </a:extLst>
              </p:cNvPr>
              <p:cNvGrpSpPr>
                <a:grpSpLocks noChangeAspect="1"/>
              </p:cNvGrpSpPr>
              <p:nvPr/>
            </p:nvGrpSpPr>
            <p:grpSpPr bwMode="auto">
              <a:xfrm>
                <a:off x="528" y="1200"/>
                <a:ext cx="1408" cy="1568"/>
                <a:chOff x="480" y="1280"/>
                <a:chExt cx="1408" cy="1568"/>
              </a:xfrm>
            </p:grpSpPr>
            <p:sp>
              <p:nvSpPr>
                <p:cNvPr id="200727" name="Line 28">
                  <a:extLst>
                    <a:ext uri="{FF2B5EF4-FFF2-40B4-BE49-F238E27FC236}">
                      <a16:creationId xmlns:a16="http://schemas.microsoft.com/office/drawing/2014/main" id="{E3EBF3D4-03D6-4D4F-91DC-9A3888566073}"/>
                    </a:ext>
                  </a:extLst>
                </p:cNvPr>
                <p:cNvSpPr>
                  <a:spLocks noChangeAspect="1" noChangeShapeType="1"/>
                </p:cNvSpPr>
                <p:nvPr/>
              </p:nvSpPr>
              <p:spPr bwMode="auto">
                <a:xfrm>
                  <a:off x="1176" y="2656"/>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28" name="Line 29">
                  <a:extLst>
                    <a:ext uri="{FF2B5EF4-FFF2-40B4-BE49-F238E27FC236}">
                      <a16:creationId xmlns:a16="http://schemas.microsoft.com/office/drawing/2014/main" id="{875568BF-2161-457B-9054-1D4E2B0DB4B3}"/>
                    </a:ext>
                  </a:extLst>
                </p:cNvPr>
                <p:cNvSpPr>
                  <a:spLocks noChangeAspect="1" noChangeShapeType="1"/>
                </p:cNvSpPr>
                <p:nvPr/>
              </p:nvSpPr>
              <p:spPr bwMode="auto">
                <a:xfrm>
                  <a:off x="1184" y="1280"/>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29" name="Line 30">
                  <a:extLst>
                    <a:ext uri="{FF2B5EF4-FFF2-40B4-BE49-F238E27FC236}">
                      <a16:creationId xmlns:a16="http://schemas.microsoft.com/office/drawing/2014/main" id="{A4513BBF-3734-4914-8B3A-A536EDED6191}"/>
                    </a:ext>
                  </a:extLst>
                </p:cNvPr>
                <p:cNvSpPr>
                  <a:spLocks noChangeAspect="1" noChangeShapeType="1"/>
                </p:cNvSpPr>
                <p:nvPr/>
              </p:nvSpPr>
              <p:spPr bwMode="auto">
                <a:xfrm rot="3395134" flipH="1" flipV="1">
                  <a:off x="1792" y="1600"/>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30" name="Line 31">
                  <a:extLst>
                    <a:ext uri="{FF2B5EF4-FFF2-40B4-BE49-F238E27FC236}">
                      <a16:creationId xmlns:a16="http://schemas.microsoft.com/office/drawing/2014/main" id="{EE3BB29B-E3BD-4CB7-B9F9-22F7AC77B1EB}"/>
                    </a:ext>
                  </a:extLst>
                </p:cNvPr>
                <p:cNvSpPr>
                  <a:spLocks noChangeAspect="1" noChangeShapeType="1"/>
                </p:cNvSpPr>
                <p:nvPr/>
              </p:nvSpPr>
              <p:spPr bwMode="auto">
                <a:xfrm rot="18204866" flipV="1">
                  <a:off x="1776" y="2288"/>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31" name="Line 32">
                  <a:extLst>
                    <a:ext uri="{FF2B5EF4-FFF2-40B4-BE49-F238E27FC236}">
                      <a16:creationId xmlns:a16="http://schemas.microsoft.com/office/drawing/2014/main" id="{F301EEEB-C6E3-4A63-840E-F47A67DB0A0E}"/>
                    </a:ext>
                  </a:extLst>
                </p:cNvPr>
                <p:cNvSpPr>
                  <a:spLocks noChangeAspect="1" noChangeShapeType="1"/>
                </p:cNvSpPr>
                <p:nvPr/>
              </p:nvSpPr>
              <p:spPr bwMode="auto">
                <a:xfrm rot="18204866" flipV="1">
                  <a:off x="576" y="1608"/>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32" name="Line 33">
                  <a:extLst>
                    <a:ext uri="{FF2B5EF4-FFF2-40B4-BE49-F238E27FC236}">
                      <a16:creationId xmlns:a16="http://schemas.microsoft.com/office/drawing/2014/main" id="{C7E3906B-F861-4E13-9F41-D4CC9E516A7F}"/>
                    </a:ext>
                  </a:extLst>
                </p:cNvPr>
                <p:cNvSpPr>
                  <a:spLocks noChangeAspect="1" noChangeShapeType="1"/>
                </p:cNvSpPr>
                <p:nvPr/>
              </p:nvSpPr>
              <p:spPr bwMode="auto">
                <a:xfrm rot="3395134" flipH="1" flipV="1">
                  <a:off x="576" y="2296"/>
                  <a:ext cx="0" cy="19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0733" name="Arc 34">
                  <a:extLst>
                    <a:ext uri="{FF2B5EF4-FFF2-40B4-BE49-F238E27FC236}">
                      <a16:creationId xmlns:a16="http://schemas.microsoft.com/office/drawing/2014/main" id="{507967C3-5318-4D5A-A76A-ECBB5FFACBBE}"/>
                    </a:ext>
                  </a:extLst>
                </p:cNvPr>
                <p:cNvSpPr>
                  <a:spLocks noChangeAspect="1"/>
                </p:cNvSpPr>
                <p:nvPr/>
              </p:nvSpPr>
              <p:spPr bwMode="auto">
                <a:xfrm rot="20496572" flipH="1">
                  <a:off x="1288" y="1945"/>
                  <a:ext cx="144" cy="192"/>
                </a:xfrm>
                <a:custGeom>
                  <a:avLst/>
                  <a:gdLst>
                    <a:gd name="T0" fmla="*/ 0 w 21600"/>
                    <a:gd name="T1" fmla="*/ 0 h 39792"/>
                    <a:gd name="T2" fmla="*/ 0 w 21600"/>
                    <a:gd name="T3" fmla="*/ 0 h 39792"/>
                    <a:gd name="T4" fmla="*/ 0 w 21600"/>
                    <a:gd name="T5" fmla="*/ 0 h 39792"/>
                    <a:gd name="T6" fmla="*/ 0 60000 65536"/>
                    <a:gd name="T7" fmla="*/ 0 60000 65536"/>
                    <a:gd name="T8" fmla="*/ 0 60000 65536"/>
                    <a:gd name="T9" fmla="*/ 0 w 21600"/>
                    <a:gd name="T10" fmla="*/ 0 h 39792"/>
                    <a:gd name="T11" fmla="*/ 21600 w 21600"/>
                    <a:gd name="T12" fmla="*/ 39792 h 39792"/>
                  </a:gdLst>
                  <a:ahLst/>
                  <a:cxnLst>
                    <a:cxn ang="T6">
                      <a:pos x="T0" y="T1"/>
                    </a:cxn>
                    <a:cxn ang="T7">
                      <a:pos x="T2" y="T3"/>
                    </a:cxn>
                    <a:cxn ang="T8">
                      <a:pos x="T4" y="T5"/>
                    </a:cxn>
                  </a:cxnLst>
                  <a:rect l="T9" t="T10" r="T11" b="T12"/>
                  <a:pathLst>
                    <a:path w="21600" h="39792" fill="none" extrusionOk="0">
                      <a:moveTo>
                        <a:pt x="-1" y="0"/>
                      </a:moveTo>
                      <a:cubicBezTo>
                        <a:pt x="11929" y="0"/>
                        <a:pt x="21600" y="9670"/>
                        <a:pt x="21600" y="21600"/>
                      </a:cubicBezTo>
                      <a:cubicBezTo>
                        <a:pt x="21600" y="28964"/>
                        <a:pt x="17847" y="35822"/>
                        <a:pt x="11644" y="39792"/>
                      </a:cubicBezTo>
                    </a:path>
                    <a:path w="21600" h="39792" stroke="0" extrusionOk="0">
                      <a:moveTo>
                        <a:pt x="-1" y="0"/>
                      </a:moveTo>
                      <a:cubicBezTo>
                        <a:pt x="11929" y="0"/>
                        <a:pt x="21600" y="9670"/>
                        <a:pt x="21600" y="21600"/>
                      </a:cubicBezTo>
                      <a:cubicBezTo>
                        <a:pt x="21600" y="28964"/>
                        <a:pt x="17847" y="35822"/>
                        <a:pt x="11644" y="39792"/>
                      </a:cubicBezTo>
                      <a:lnTo>
                        <a:pt x="0" y="21600"/>
                      </a:lnTo>
                      <a:close/>
                    </a:path>
                  </a:pathLst>
                </a:custGeom>
                <a:solidFill>
                  <a:srgbClr val="CCFFFF"/>
                </a:solidFill>
                <a:ln w="9525">
                  <a:solidFill>
                    <a:schemeClr val="tx1"/>
                  </a:solidFill>
                  <a:round/>
                  <a:headEnd/>
                  <a:tailEnd/>
                </a:ln>
              </p:spPr>
              <p:txBody>
                <a:bodyPr wrap="none" anchor="ct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a:buClrTx/>
                    <a:buSzTx/>
                    <a:buFontTx/>
                    <a:buNone/>
                  </a:pPr>
                  <a:endParaRPr lang="en-US" altLang="en-US" sz="2400">
                    <a:solidFill>
                      <a:srgbClr val="A50021"/>
                    </a:solidFill>
                    <a:latin typeface="Times New Roman" panose="02020603050405020304" pitchFamily="18" charset="0"/>
                    <a:cs typeface="Tahoma" panose="020B0604030504040204" pitchFamily="34" charset="0"/>
                  </a:endParaRPr>
                </a:p>
              </p:txBody>
            </p:sp>
          </p:grpSp>
        </p:grpSp>
        <p:sp>
          <p:nvSpPr>
            <p:cNvPr id="86037" name="Text Box 35">
              <a:extLst>
                <a:ext uri="{FF2B5EF4-FFF2-40B4-BE49-F238E27FC236}">
                  <a16:creationId xmlns:a16="http://schemas.microsoft.com/office/drawing/2014/main" id="{AA3A5A5C-9521-4BFD-BE38-9E3F259DBD47}"/>
                </a:ext>
              </a:extLst>
            </p:cNvPr>
            <p:cNvSpPr txBox="1">
              <a:spLocks noChangeArrowheads="1"/>
            </p:cNvSpPr>
            <p:nvPr/>
          </p:nvSpPr>
          <p:spPr bwMode="auto">
            <a:xfrm>
              <a:off x="5194" y="1958"/>
              <a:ext cx="2423" cy="965"/>
            </a:xfrm>
            <a:prstGeom prst="rect">
              <a:avLst/>
            </a:prstGeom>
            <a:solidFill>
              <a:schemeClr val="bg1"/>
            </a:solidFill>
            <a:ln w="3175">
              <a:solidFill>
                <a:srgbClr val="000000"/>
              </a:solidFill>
              <a:miter lim="800000"/>
              <a:headEnd/>
              <a:tailEnd/>
            </a:ln>
          </p:spPr>
          <p:txBody>
            <a:bodyPr wrap="none">
              <a:sp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vl6pPr marL="25146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marL="29718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marL="34290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marL="3886200" indent="-228600" fontAlgn="base">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defTabSz="914400" eaLnBrk="0" hangingPunct="0">
                <a:buClrTx/>
                <a:buSzTx/>
                <a:buFontTx/>
                <a:buNone/>
              </a:pPr>
              <a:r>
                <a:rPr lang="en-US" altLang="en-US">
                  <a:solidFill>
                    <a:srgbClr val="A50021"/>
                  </a:solidFill>
                  <a:latin typeface="Calibri" panose="020F0502020204030204" pitchFamily="34" charset="0"/>
                  <a:cs typeface="Tahoma" panose="020B0604030504040204" pitchFamily="34" charset="0"/>
                </a:rPr>
                <a:t>Ne-Fe-B permanent magnet</a:t>
              </a:r>
            </a:p>
            <a:p>
              <a:pPr defTabSz="914400" eaLnBrk="0" hangingPunct="0">
                <a:buClrTx/>
                <a:buSzTx/>
                <a:buFontTx/>
                <a:buNone/>
              </a:pPr>
              <a:r>
                <a:rPr lang="en-US" altLang="en-US">
                  <a:solidFill>
                    <a:srgbClr val="A50021"/>
                  </a:solidFill>
                  <a:latin typeface="Calibri" panose="020F0502020204030204" pitchFamily="34" charset="0"/>
                  <a:cs typeface="Tahoma" panose="020B0604030504040204" pitchFamily="34" charset="0"/>
                </a:rPr>
                <a:t>sextupole - 1.7 T</a:t>
              </a:r>
            </a:p>
            <a:p>
              <a:pPr defTabSz="914400" eaLnBrk="0" hangingPunct="0">
                <a:buClrTx/>
                <a:buSzTx/>
                <a:buFontTx/>
                <a:buNone/>
              </a:pPr>
              <a:r>
                <a:rPr lang="en-US" altLang="en-US">
                  <a:solidFill>
                    <a:srgbClr val="A50021"/>
                  </a:solidFill>
                  <a:latin typeface="Calibri" panose="020F0502020204030204" pitchFamily="34" charset="0"/>
                  <a:cs typeface="Tahoma" panose="020B0604030504040204" pitchFamily="34" charset="0"/>
                </a:rPr>
                <a:t>gradient  5.7 T/cm </a:t>
              </a:r>
            </a:p>
          </p:txBody>
        </p:sp>
      </p:grpSp>
      <p:sp>
        <p:nvSpPr>
          <p:cNvPr id="200735" name="Text Box 31">
            <a:extLst>
              <a:ext uri="{FF2B5EF4-FFF2-40B4-BE49-F238E27FC236}">
                <a16:creationId xmlns:a16="http://schemas.microsoft.com/office/drawing/2014/main" id="{293C5B00-AA1B-4300-8115-E92D78541117}"/>
              </a:ext>
            </a:extLst>
          </p:cNvPr>
          <p:cNvSpPr txBox="1">
            <a:spLocks noChangeArrowheads="1"/>
          </p:cNvSpPr>
          <p:nvPr/>
        </p:nvSpPr>
        <p:spPr bwMode="auto">
          <a:xfrm>
            <a:off x="4610100" y="5548386"/>
            <a:ext cx="4225837" cy="5847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solidFill>
                  <a:srgbClr val="990000"/>
                </a:solidFill>
              </a:rPr>
              <a:t>Magnet system design, NIM A256, (2006)</a:t>
            </a:r>
          </a:p>
          <a:p>
            <a:r>
              <a:rPr lang="en-US" altLang="en-US" sz="1600" dirty="0" err="1">
                <a:solidFill>
                  <a:srgbClr val="990000"/>
                </a:solidFill>
              </a:rPr>
              <a:t>T.Wise</a:t>
            </a:r>
            <a:r>
              <a:rPr lang="en-US" altLang="en-US" sz="1600" dirty="0">
                <a:solidFill>
                  <a:srgbClr val="990000"/>
                </a:solidFill>
              </a:rPr>
              <a:t>, </a:t>
            </a:r>
            <a:r>
              <a:rPr lang="en-US" altLang="en-US" sz="1600" dirty="0" err="1">
                <a:solidFill>
                  <a:srgbClr val="990000"/>
                </a:solidFill>
              </a:rPr>
              <a:t>W.Haeberli</a:t>
            </a:r>
            <a:r>
              <a:rPr lang="en-US" altLang="en-US" sz="1600" dirty="0">
                <a:solidFill>
                  <a:srgbClr val="990000"/>
                </a:solidFill>
              </a:rPr>
              <a:t>, </a:t>
            </a:r>
            <a:r>
              <a:rPr lang="en-US" altLang="en-US" sz="1600" dirty="0" err="1">
                <a:solidFill>
                  <a:srgbClr val="990000"/>
                </a:solidFill>
              </a:rPr>
              <a:t>H.Kolster</a:t>
            </a:r>
            <a:r>
              <a:rPr lang="en-US" altLang="en-US" sz="1600" dirty="0">
                <a:solidFill>
                  <a:srgbClr val="990000"/>
                </a:solidFill>
              </a:rPr>
              <a:t> et al.</a:t>
            </a:r>
          </a:p>
        </p:txBody>
      </p:sp>
      <p:sp>
        <p:nvSpPr>
          <p:cNvPr id="2" name="TextBox 1">
            <a:extLst>
              <a:ext uri="{FF2B5EF4-FFF2-40B4-BE49-F238E27FC236}">
                <a16:creationId xmlns:a16="http://schemas.microsoft.com/office/drawing/2014/main" id="{C41C0AC8-E18F-47CB-A2F0-6265EA7CD161}"/>
              </a:ext>
            </a:extLst>
          </p:cNvPr>
          <p:cNvSpPr txBox="1"/>
          <p:nvPr/>
        </p:nvSpPr>
        <p:spPr>
          <a:xfrm>
            <a:off x="1752600" y="378768"/>
            <a:ext cx="6789038" cy="461665"/>
          </a:xfrm>
          <a:prstGeom prst="rect">
            <a:avLst/>
          </a:prstGeom>
          <a:noFill/>
        </p:spPr>
        <p:txBody>
          <a:bodyPr wrap="none" rtlCol="0">
            <a:spAutoFit/>
          </a:bodyPr>
          <a:lstStyle/>
          <a:p>
            <a:r>
              <a:rPr lang="en-US" sz="2400" dirty="0">
                <a:solidFill>
                  <a:srgbClr val="990000"/>
                </a:solidFill>
                <a:latin typeface="Comic Sans MS" panose="030F0702030302020204" pitchFamily="66" charset="0"/>
              </a:rPr>
              <a:t>Spin filtering technique. Atomic beam sources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9"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276600" y="2133600"/>
            <a:ext cx="5867400" cy="3106738"/>
          </a:xfrm>
        </p:spPr>
      </p:pic>
      <p:sp>
        <p:nvSpPr>
          <p:cNvPr id="459780" name="Text Box 25"/>
          <p:cNvSpPr txBox="1">
            <a:spLocks noChangeArrowheads="1"/>
          </p:cNvSpPr>
          <p:nvPr/>
        </p:nvSpPr>
        <p:spPr bwMode="auto">
          <a:xfrm>
            <a:off x="216208" y="3641959"/>
            <a:ext cx="1576388" cy="825500"/>
          </a:xfrm>
          <a:prstGeom prst="rect">
            <a:avLst/>
          </a:prstGeom>
          <a:solidFill>
            <a:srgbClr val="99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n-ea"/>
                <a:cs typeface="Arial" pitchFamily="34" charset="0"/>
              </a:rPr>
              <a:t>Atomic 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n-ea"/>
                <a:cs typeface="Arial" pitchFamily="34" charset="0"/>
              </a:rPr>
              <a:t>injector</a:t>
            </a:r>
          </a:p>
        </p:txBody>
      </p:sp>
      <p:sp>
        <p:nvSpPr>
          <p:cNvPr id="459781" name="Text Box 26"/>
          <p:cNvSpPr txBox="1">
            <a:spLocks noChangeArrowheads="1"/>
          </p:cNvSpPr>
          <p:nvPr/>
        </p:nvSpPr>
        <p:spPr bwMode="auto">
          <a:xfrm>
            <a:off x="2915443" y="3886200"/>
            <a:ext cx="1258888" cy="460375"/>
          </a:xfrm>
          <a:prstGeom prst="rect">
            <a:avLst/>
          </a:prstGeom>
          <a:solidFill>
            <a:srgbClr val="99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n-ea"/>
                <a:cs typeface="Arial" pitchFamily="34" charset="0"/>
              </a:rPr>
              <a:t>He-cell</a:t>
            </a:r>
          </a:p>
        </p:txBody>
      </p:sp>
      <p:sp>
        <p:nvSpPr>
          <p:cNvPr id="459782" name="Line 7"/>
          <p:cNvSpPr>
            <a:spLocks noChangeShapeType="1"/>
          </p:cNvSpPr>
          <p:nvPr/>
        </p:nvSpPr>
        <p:spPr bwMode="auto">
          <a:xfrm>
            <a:off x="1752600" y="4114800"/>
            <a:ext cx="914400" cy="0"/>
          </a:xfrm>
          <a:prstGeom prst="line">
            <a:avLst/>
          </a:prstGeom>
          <a:noFill/>
          <a:ln w="5715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459783" name="Text Box 8"/>
          <p:cNvSpPr txBox="1">
            <a:spLocks noChangeArrowheads="1"/>
          </p:cNvSpPr>
          <p:nvPr/>
        </p:nvSpPr>
        <p:spPr bwMode="auto">
          <a:xfrm>
            <a:off x="8218488" y="3148236"/>
            <a:ext cx="746125"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99"/>
                </a:solidFill>
                <a:effectLst/>
                <a:uLnTx/>
                <a:uFillTx/>
                <a:latin typeface="Arial" pitchFamily="34" charset="0"/>
                <a:ea typeface="+mn-ea"/>
                <a:cs typeface="Arial" pitchFamily="34" charset="0"/>
              </a:rPr>
              <a:t>H</a:t>
            </a:r>
            <a:r>
              <a:rPr kumimoji="0" lang="en-US" altLang="en-US" sz="2800" b="1" i="0" u="none" strike="noStrike" kern="1200" cap="none" spc="0" normalizeH="0" baseline="30000" noProof="0">
                <a:ln>
                  <a:noFill/>
                </a:ln>
                <a:solidFill>
                  <a:srgbClr val="333399"/>
                </a:solidFill>
                <a:effectLst/>
                <a:uLnTx/>
                <a:uFillTx/>
                <a:latin typeface="Arial" pitchFamily="34" charset="0"/>
                <a:ea typeface="+mn-ea"/>
                <a:cs typeface="Arial" pitchFamily="34" charset="0"/>
              </a:rPr>
              <a:t>-</a:t>
            </a:r>
          </a:p>
        </p:txBody>
      </p:sp>
      <p:sp>
        <p:nvSpPr>
          <p:cNvPr id="459784" name="Text Box 9"/>
          <p:cNvSpPr txBox="1">
            <a:spLocks noChangeArrowheads="1"/>
          </p:cNvSpPr>
          <p:nvPr/>
        </p:nvSpPr>
        <p:spPr bwMode="auto">
          <a:xfrm>
            <a:off x="593725" y="1382713"/>
            <a:ext cx="8028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66"/>
                </a:solidFill>
                <a:effectLst/>
                <a:uLnTx/>
                <a:uFillTx/>
                <a:latin typeface="Arial" pitchFamily="34" charset="0"/>
                <a:ea typeface="+mn-ea"/>
                <a:cs typeface="Arial" pitchFamily="34" charset="0"/>
              </a:rPr>
              <a:t>High-brightness proton beam inside strong 2.5 T solenoid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66"/>
                </a:solidFill>
                <a:effectLst/>
                <a:uLnTx/>
                <a:uFillTx/>
                <a:latin typeface="Arial" pitchFamily="34" charset="0"/>
                <a:ea typeface="+mn-ea"/>
                <a:cs typeface="Arial" pitchFamily="34" charset="0"/>
              </a:rPr>
              <a:t> produced by atomic H beam ionization in the He-gas ionizer cell</a:t>
            </a:r>
          </a:p>
        </p:txBody>
      </p:sp>
      <p:sp>
        <p:nvSpPr>
          <p:cNvPr id="459785" name="Text Box 10"/>
          <p:cNvSpPr txBox="1">
            <a:spLocks noChangeArrowheads="1"/>
          </p:cNvSpPr>
          <p:nvPr/>
        </p:nvSpPr>
        <p:spPr bwMode="auto">
          <a:xfrm>
            <a:off x="66675" y="5273675"/>
            <a:ext cx="4602542" cy="10156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990000"/>
                </a:solidFill>
                <a:effectLst/>
                <a:uLnTx/>
                <a:uFillTx/>
                <a:latin typeface="Calibri" pitchFamily="34" charset="0"/>
                <a:ea typeface="+mn-ea"/>
                <a:cs typeface="Arial" pitchFamily="34" charset="0"/>
              </a:rPr>
              <a:t>The primary proton beam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990000"/>
                </a:solidFill>
                <a:effectLst/>
                <a:uLnTx/>
                <a:uFillTx/>
                <a:latin typeface="Calibri" pitchFamily="34" charset="0"/>
                <a:ea typeface="+mn-ea"/>
                <a:cs typeface="Arial" pitchFamily="34" charset="0"/>
              </a:rPr>
              <a:t>Equivalent atomic H intensity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990000"/>
                </a:solidFill>
                <a:effectLst/>
                <a:uLnTx/>
                <a:uFillTx/>
                <a:latin typeface="Calibri" pitchFamily="34" charset="0"/>
                <a:ea typeface="+mn-ea"/>
                <a:cs typeface="Arial" pitchFamily="34" charset="0"/>
              </a:rPr>
              <a:t> current is  2.5 A at 6.5 </a:t>
            </a:r>
            <a:r>
              <a:rPr kumimoji="0" lang="en-US" altLang="en-US" sz="2000" b="1" i="0" u="none" strike="noStrike" kern="1200" cap="none" spc="0" normalizeH="0" baseline="0" noProof="0" dirty="0" err="1">
                <a:ln>
                  <a:noFill/>
                </a:ln>
                <a:solidFill>
                  <a:srgbClr val="990000"/>
                </a:solidFill>
                <a:effectLst/>
                <a:uLnTx/>
                <a:uFillTx/>
                <a:latin typeface="Calibri" pitchFamily="34" charset="0"/>
                <a:ea typeface="+mn-ea"/>
                <a:cs typeface="Arial" pitchFamily="34" charset="0"/>
              </a:rPr>
              <a:t>keV</a:t>
            </a:r>
            <a:r>
              <a:rPr kumimoji="0" lang="en-US" altLang="en-US" sz="2000" b="1" i="0" u="none" strike="noStrike" kern="1200" cap="none" spc="0" normalizeH="0" baseline="0" noProof="0" dirty="0">
                <a:ln>
                  <a:noFill/>
                </a:ln>
                <a:solidFill>
                  <a:srgbClr val="990000"/>
                </a:solidFill>
                <a:effectLst/>
                <a:uLnTx/>
                <a:uFillTx/>
                <a:latin typeface="Calibri" pitchFamily="34" charset="0"/>
                <a:ea typeface="+mn-ea"/>
                <a:cs typeface="Arial" pitchFamily="34" charset="0"/>
              </a:rPr>
              <a:t> beam energy !</a:t>
            </a:r>
          </a:p>
        </p:txBody>
      </p:sp>
      <p:sp>
        <p:nvSpPr>
          <p:cNvPr id="459787" name="Line 11"/>
          <p:cNvSpPr>
            <a:spLocks noChangeShapeType="1"/>
          </p:cNvSpPr>
          <p:nvPr/>
        </p:nvSpPr>
        <p:spPr bwMode="auto">
          <a:xfrm flipH="1" flipV="1">
            <a:off x="970935" y="4580398"/>
            <a:ext cx="685800" cy="631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459788" name="Text Box 12"/>
          <p:cNvSpPr txBox="1">
            <a:spLocks noChangeArrowheads="1"/>
          </p:cNvSpPr>
          <p:nvPr/>
        </p:nvSpPr>
        <p:spPr bwMode="auto">
          <a:xfrm>
            <a:off x="3733800" y="4876800"/>
            <a:ext cx="8810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0000"/>
                </a:solidFill>
                <a:effectLst/>
                <a:uLnTx/>
                <a:uFillTx/>
                <a:latin typeface="Comic Sans MS" pitchFamily="66" charset="0"/>
                <a:ea typeface="+mn-ea"/>
                <a:cs typeface="Arial" pitchFamily="34" charset="0"/>
              </a:rPr>
              <a:t>25 kG</a:t>
            </a:r>
          </a:p>
        </p:txBody>
      </p:sp>
      <p:sp>
        <p:nvSpPr>
          <p:cNvPr id="459790" name="Text Box 14"/>
          <p:cNvSpPr txBox="1">
            <a:spLocks noChangeArrowheads="1"/>
          </p:cNvSpPr>
          <p:nvPr/>
        </p:nvSpPr>
        <p:spPr bwMode="auto">
          <a:xfrm>
            <a:off x="7315200" y="4929188"/>
            <a:ext cx="90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990000"/>
                </a:solidFill>
                <a:effectLst/>
                <a:uLnTx/>
                <a:uFillTx/>
                <a:latin typeface="Comic Sans MS" pitchFamily="66" charset="0"/>
                <a:ea typeface="+mn-ea"/>
                <a:cs typeface="Arial" pitchFamily="34" charset="0"/>
              </a:rPr>
              <a:t>1.5 kG</a:t>
            </a:r>
          </a:p>
        </p:txBody>
      </p:sp>
      <p:sp>
        <p:nvSpPr>
          <p:cNvPr id="2" name="TextBox 1"/>
          <p:cNvSpPr txBox="1"/>
          <p:nvPr/>
        </p:nvSpPr>
        <p:spPr>
          <a:xfrm>
            <a:off x="1131377" y="346318"/>
            <a:ext cx="476765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OPPIS with atomic H</a:t>
            </a:r>
            <a:r>
              <a:rPr kumimoji="0" lang="en-US" sz="2400" b="1" i="0" u="none" strike="noStrike" kern="1200" cap="none" spc="0" normalizeH="0" baseline="30000" noProof="0" dirty="0">
                <a:ln>
                  <a:noFill/>
                </a:ln>
                <a:solidFill>
                  <a:srgbClr val="800000"/>
                </a:solidFill>
                <a:effectLst/>
                <a:uLnTx/>
                <a:uFillTx/>
                <a:latin typeface="Comic Sans MS" pitchFamily="66" charset="0"/>
                <a:ea typeface="+mn-ea"/>
                <a:cs typeface="Arial" pitchFamily="34" charset="0"/>
              </a:rPr>
              <a:t>0</a:t>
            </a:r>
            <a:r>
              <a:rPr kumimoji="0" lang="en-US" sz="2400" b="1"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 injector</a:t>
            </a:r>
          </a:p>
        </p:txBody>
      </p:sp>
      <p:sp>
        <p:nvSpPr>
          <p:cNvPr id="3" name="TextBox 2"/>
          <p:cNvSpPr txBox="1"/>
          <p:nvPr/>
        </p:nvSpPr>
        <p:spPr>
          <a:xfrm>
            <a:off x="1987006" y="3362980"/>
            <a:ext cx="67999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66FF"/>
                </a:solidFill>
                <a:effectLst/>
                <a:uLnTx/>
                <a:uFillTx/>
                <a:latin typeface="Comic Sans MS" pitchFamily="66" charset="0"/>
                <a:ea typeface="+mn-ea"/>
                <a:cs typeface="Arial" pitchFamily="34" charset="0"/>
              </a:rPr>
              <a:t>H0</a:t>
            </a:r>
          </a:p>
        </p:txBody>
      </p:sp>
    </p:spTree>
    <p:extLst>
      <p:ext uri="{BB962C8B-B14F-4D97-AF65-F5344CB8AC3E}">
        <p14:creationId xmlns:p14="http://schemas.microsoft.com/office/powerpoint/2010/main" val="226135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F2C377-DC81-000C-4A81-335395F1FC0A}"/>
              </a:ext>
            </a:extLst>
          </p:cNvPr>
          <p:cNvSpPr>
            <a:spLocks noGrp="1"/>
          </p:cNvSpPr>
          <p:nvPr>
            <p:ph type="title"/>
          </p:nvPr>
        </p:nvSpPr>
        <p:spPr>
          <a:xfrm>
            <a:off x="457200" y="274638"/>
            <a:ext cx="8229600" cy="478318"/>
          </a:xfrm>
        </p:spPr>
        <p:txBody>
          <a:bodyPr/>
          <a:lstStyle/>
          <a:p>
            <a:r>
              <a:rPr lang="en-US" sz="2800" dirty="0">
                <a:solidFill>
                  <a:srgbClr val="800000"/>
                </a:solidFill>
                <a:latin typeface="Comic Sans MS" panose="030F0702030302020204" pitchFamily="66" charset="0"/>
                <a:ea typeface="Calibri" panose="020F0502020204030204" pitchFamily="34" charset="0"/>
                <a:cs typeface="Calibri" panose="020F0502020204030204" pitchFamily="34" charset="0"/>
              </a:rPr>
              <a:t>SPI-Source of Polarized Ions, NICA</a:t>
            </a:r>
          </a:p>
        </p:txBody>
      </p:sp>
      <p:sp>
        <p:nvSpPr>
          <p:cNvPr id="2" name="Slide Number Placeholder 1">
            <a:extLst>
              <a:ext uri="{FF2B5EF4-FFF2-40B4-BE49-F238E27FC236}">
                <a16:creationId xmlns:a16="http://schemas.microsoft.com/office/drawing/2014/main" id="{D1C7EC07-3658-150F-E755-5DA3FDB3BEB0}"/>
              </a:ext>
            </a:extLst>
          </p:cNvPr>
          <p:cNvSpPr>
            <a:spLocks noGrp="1"/>
          </p:cNvSpPr>
          <p:nvPr>
            <p:ph type="sldNum" sz="quarter" idx="12"/>
          </p:nvPr>
        </p:nvSpPr>
        <p:spPr/>
        <p:txBody>
          <a:bodyPr/>
          <a:lstStyle/>
          <a:p>
            <a:fld id="{58EBAF10-F6EF-4570-8256-3843F1B2D22C}" type="slidenum">
              <a:rPr lang="en-US" altLang="en-US" smtClean="0"/>
              <a:pPr/>
              <a:t>15</a:t>
            </a:fld>
            <a:endParaRPr lang="en-US" altLang="en-US"/>
          </a:p>
        </p:txBody>
      </p:sp>
      <p:pic>
        <p:nvPicPr>
          <p:cNvPr id="9" name="Picture 8">
            <a:extLst>
              <a:ext uri="{FF2B5EF4-FFF2-40B4-BE49-F238E27FC236}">
                <a16:creationId xmlns:a16="http://schemas.microsoft.com/office/drawing/2014/main" id="{B49C4C33-30D9-3154-D497-1CE33FFC219D}"/>
              </a:ext>
            </a:extLst>
          </p:cNvPr>
          <p:cNvPicPr>
            <a:picLocks noChangeAspect="1"/>
          </p:cNvPicPr>
          <p:nvPr/>
        </p:nvPicPr>
        <p:blipFill>
          <a:blip r:embed="rId2"/>
          <a:stretch>
            <a:fillRect/>
          </a:stretch>
        </p:blipFill>
        <p:spPr>
          <a:xfrm>
            <a:off x="3810000" y="2897511"/>
            <a:ext cx="5039396" cy="2300855"/>
          </a:xfrm>
          <a:prstGeom prst="rect">
            <a:avLst/>
          </a:prstGeom>
        </p:spPr>
      </p:pic>
      <p:sp>
        <p:nvSpPr>
          <p:cNvPr id="15" name="TextBox 14">
            <a:extLst>
              <a:ext uri="{FF2B5EF4-FFF2-40B4-BE49-F238E27FC236}">
                <a16:creationId xmlns:a16="http://schemas.microsoft.com/office/drawing/2014/main" id="{C2FA345B-4CE9-C24B-D299-AA4303E5B95A}"/>
              </a:ext>
            </a:extLst>
          </p:cNvPr>
          <p:cNvSpPr txBox="1"/>
          <p:nvPr/>
        </p:nvSpPr>
        <p:spPr>
          <a:xfrm>
            <a:off x="409574" y="5198367"/>
            <a:ext cx="8077200" cy="1384995"/>
          </a:xfrm>
          <a:prstGeom prst="rect">
            <a:avLst/>
          </a:prstGeom>
          <a:noFill/>
        </p:spPr>
        <p:txBody>
          <a:bodyPr wrap="square">
            <a:spAutoFit/>
          </a:bodyPr>
          <a:lstStyle/>
          <a:p>
            <a:r>
              <a:rPr lang="ru-RU" sz="1400" dirty="0">
                <a:solidFill>
                  <a:srgbClr val="000066"/>
                </a:solidFill>
              </a:rPr>
              <a:t>  </a:t>
            </a:r>
            <a:r>
              <a:rPr lang="en-US" sz="1400" dirty="0">
                <a:solidFill>
                  <a:srgbClr val="000066"/>
                </a:solidFill>
              </a:rPr>
              <a:t>The high intensity pulsed source of polarized ions (SPI) has been developed at JINR to inject polarized deuterons and protons into the NUCLOTRON and future collider of heavy and light ions NICA [1]. The SPI is an atomic beam-type polarized ion source with a charge-exchange plasma ionizer and a storage cell in the ionization region [2-4]. </a:t>
            </a:r>
            <a:endParaRPr lang="ru-RU" sz="1400" dirty="0">
              <a:solidFill>
                <a:srgbClr val="000066"/>
              </a:solidFill>
            </a:endParaRPr>
          </a:p>
          <a:p>
            <a:r>
              <a:rPr lang="ru-RU" sz="1400" dirty="0">
                <a:solidFill>
                  <a:srgbClr val="000066"/>
                </a:solidFill>
              </a:rPr>
              <a:t>     </a:t>
            </a:r>
            <a:r>
              <a:rPr lang="en-US" sz="1400" dirty="0">
                <a:solidFill>
                  <a:srgbClr val="000066"/>
                </a:solidFill>
              </a:rPr>
              <a:t>To measure the SPI beam polarization, the following low energy polarimeters will be used: SPI low energy polarimeter (SPIRO) and a </a:t>
            </a:r>
            <a:r>
              <a:rPr lang="en-US" sz="1400" dirty="0" err="1">
                <a:solidFill>
                  <a:srgbClr val="000066"/>
                </a:solidFill>
              </a:rPr>
              <a:t>linac</a:t>
            </a:r>
            <a:r>
              <a:rPr lang="en-US" sz="1400" dirty="0">
                <a:solidFill>
                  <a:srgbClr val="000066"/>
                </a:solidFill>
              </a:rPr>
              <a:t> output low energy polarimeter (LEO).</a:t>
            </a:r>
          </a:p>
        </p:txBody>
      </p:sp>
      <p:sp>
        <p:nvSpPr>
          <p:cNvPr id="17" name="TextBox 16">
            <a:extLst>
              <a:ext uri="{FF2B5EF4-FFF2-40B4-BE49-F238E27FC236}">
                <a16:creationId xmlns:a16="http://schemas.microsoft.com/office/drawing/2014/main" id="{A2FFFE8F-7B45-7243-E537-BFFB9EF7B6D2}"/>
              </a:ext>
            </a:extLst>
          </p:cNvPr>
          <p:cNvSpPr txBox="1"/>
          <p:nvPr/>
        </p:nvSpPr>
        <p:spPr>
          <a:xfrm>
            <a:off x="5344567" y="1426602"/>
            <a:ext cx="3352200" cy="1323439"/>
          </a:xfrm>
          <a:prstGeom prst="rect">
            <a:avLst/>
          </a:prstGeom>
          <a:noFill/>
        </p:spPr>
        <p:txBody>
          <a:bodyPr wrap="none" rtlCol="0">
            <a:spAutoFit/>
          </a:bodyPr>
          <a:lstStyle/>
          <a:p>
            <a:r>
              <a:rPr lang="en-US" sz="2000" dirty="0">
                <a:solidFill>
                  <a:srgbClr val="800000"/>
                </a:solidFill>
              </a:rPr>
              <a:t>Polarized proton/deuteron</a:t>
            </a:r>
          </a:p>
          <a:p>
            <a:r>
              <a:rPr lang="en-US" sz="2000" dirty="0">
                <a:solidFill>
                  <a:srgbClr val="800000"/>
                </a:solidFill>
              </a:rPr>
              <a:t>current-</a:t>
            </a:r>
            <a:r>
              <a:rPr lang="ru-RU" sz="2000" dirty="0">
                <a:solidFill>
                  <a:srgbClr val="800000"/>
                </a:solidFill>
              </a:rPr>
              <a:t>6-10 мА </a:t>
            </a:r>
          </a:p>
          <a:p>
            <a:r>
              <a:rPr lang="en-US" sz="2000" dirty="0">
                <a:solidFill>
                  <a:srgbClr val="800000"/>
                </a:solidFill>
              </a:rPr>
              <a:t>Pulse duration</a:t>
            </a:r>
            <a:r>
              <a:rPr lang="ru-RU" sz="2000" dirty="0">
                <a:solidFill>
                  <a:srgbClr val="800000"/>
                </a:solidFill>
              </a:rPr>
              <a:t>-200 </a:t>
            </a:r>
            <a:r>
              <a:rPr lang="en-US" sz="2000" dirty="0">
                <a:solidFill>
                  <a:srgbClr val="800000"/>
                </a:solidFill>
              </a:rPr>
              <a:t>us</a:t>
            </a:r>
            <a:endParaRPr lang="ru-RU" sz="2000" dirty="0">
              <a:solidFill>
                <a:srgbClr val="800000"/>
              </a:solidFill>
            </a:endParaRPr>
          </a:p>
          <a:p>
            <a:r>
              <a:rPr lang="ru-RU" sz="2000" dirty="0">
                <a:solidFill>
                  <a:srgbClr val="800000"/>
                </a:solidFill>
              </a:rPr>
              <a:t>0.2-1.0 </a:t>
            </a:r>
            <a:r>
              <a:rPr lang="en-US" sz="2000" dirty="0">
                <a:solidFill>
                  <a:srgbClr val="800000"/>
                </a:solidFill>
              </a:rPr>
              <a:t>Hz</a:t>
            </a:r>
          </a:p>
        </p:txBody>
      </p:sp>
      <p:pic>
        <p:nvPicPr>
          <p:cNvPr id="19" name="Picture 18">
            <a:extLst>
              <a:ext uri="{FF2B5EF4-FFF2-40B4-BE49-F238E27FC236}">
                <a16:creationId xmlns:a16="http://schemas.microsoft.com/office/drawing/2014/main" id="{A91B4905-61F6-FBC5-2318-6509A7B4111D}"/>
              </a:ext>
            </a:extLst>
          </p:cNvPr>
          <p:cNvPicPr>
            <a:picLocks noChangeAspect="1"/>
          </p:cNvPicPr>
          <p:nvPr/>
        </p:nvPicPr>
        <p:blipFill>
          <a:blip r:embed="rId3"/>
          <a:stretch>
            <a:fillRect/>
          </a:stretch>
        </p:blipFill>
        <p:spPr>
          <a:xfrm>
            <a:off x="-15240" y="1158626"/>
            <a:ext cx="5256235" cy="2498974"/>
          </a:xfrm>
          <a:prstGeom prst="rect">
            <a:avLst/>
          </a:prstGeom>
        </p:spPr>
      </p:pic>
    </p:spTree>
    <p:extLst>
      <p:ext uri="{BB962C8B-B14F-4D97-AF65-F5344CB8AC3E}">
        <p14:creationId xmlns:p14="http://schemas.microsoft.com/office/powerpoint/2010/main" val="124366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12" y="373186"/>
            <a:ext cx="8943084" cy="5936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DC7F31FC-5353-386F-091C-6AEE37765563}"/>
              </a:ext>
            </a:extLst>
          </p:cNvPr>
          <p:cNvPicPr>
            <a:picLocks noChangeAspect="1"/>
          </p:cNvPicPr>
          <p:nvPr/>
        </p:nvPicPr>
        <p:blipFill>
          <a:blip r:embed="rId3"/>
          <a:stretch>
            <a:fillRect/>
          </a:stretch>
        </p:blipFill>
        <p:spPr>
          <a:xfrm>
            <a:off x="6553200" y="4343400"/>
            <a:ext cx="1790950" cy="885949"/>
          </a:xfrm>
          <a:prstGeom prst="rect">
            <a:avLst/>
          </a:prstGeom>
        </p:spPr>
      </p:pic>
      <p:pic>
        <p:nvPicPr>
          <p:cNvPr id="6" name="Picture 5">
            <a:extLst>
              <a:ext uri="{FF2B5EF4-FFF2-40B4-BE49-F238E27FC236}">
                <a16:creationId xmlns:a16="http://schemas.microsoft.com/office/drawing/2014/main" id="{BABA5517-8816-27A4-9999-7C1052D468C2}"/>
              </a:ext>
            </a:extLst>
          </p:cNvPr>
          <p:cNvPicPr>
            <a:picLocks noChangeAspect="1"/>
          </p:cNvPicPr>
          <p:nvPr/>
        </p:nvPicPr>
        <p:blipFill>
          <a:blip r:embed="rId4"/>
          <a:stretch>
            <a:fillRect/>
          </a:stretch>
        </p:blipFill>
        <p:spPr>
          <a:xfrm>
            <a:off x="6438884" y="5597860"/>
            <a:ext cx="1905266" cy="342948"/>
          </a:xfrm>
          <a:prstGeom prst="rect">
            <a:avLst/>
          </a:prstGeom>
        </p:spPr>
      </p:pic>
    </p:spTree>
    <p:extLst>
      <p:ext uri="{BB962C8B-B14F-4D97-AF65-F5344CB8AC3E}">
        <p14:creationId xmlns:p14="http://schemas.microsoft.com/office/powerpoint/2010/main" val="371932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a:extLst>
              <a:ext uri="{FF2B5EF4-FFF2-40B4-BE49-F238E27FC236}">
                <a16:creationId xmlns:a16="http://schemas.microsoft.com/office/drawing/2014/main" id="{BCCEAEA8-4719-4CCA-81E9-F0C6598575C9}"/>
              </a:ext>
            </a:extLst>
          </p:cNvPr>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fld id="{4E8ED412-44AE-4D5A-B132-A1D10BC05F12}" type="slidenum">
              <a:rPr lang="en-US" altLang="en-US" sz="1400">
                <a:latin typeface="Times New Roman" panose="02020603050405020304" pitchFamily="18" charset="0"/>
              </a:rPr>
              <a:pPr algn="r" eaLnBrk="1" hangingPunct="1"/>
              <a:t>17</a:t>
            </a:fld>
            <a:endParaRPr lang="en-US" altLang="en-US" sz="1400">
              <a:latin typeface="Times New Roman" panose="02020603050405020304" pitchFamily="18" charset="0"/>
            </a:endParaRPr>
          </a:p>
        </p:txBody>
      </p:sp>
      <p:sp>
        <p:nvSpPr>
          <p:cNvPr id="440323" name="Rectangle 1026">
            <a:extLst>
              <a:ext uri="{FF2B5EF4-FFF2-40B4-BE49-F238E27FC236}">
                <a16:creationId xmlns:a16="http://schemas.microsoft.com/office/drawing/2014/main" id="{0EAFABEA-D8E4-4D40-85C2-5E9F90EB4066}"/>
              </a:ext>
            </a:extLst>
          </p:cNvPr>
          <p:cNvSpPr>
            <a:spLocks noGrp="1" noChangeArrowheads="1"/>
          </p:cNvSpPr>
          <p:nvPr>
            <p:ph type="title" idx="4294967295"/>
          </p:nvPr>
        </p:nvSpPr>
        <p:spPr>
          <a:xfrm>
            <a:off x="762000" y="228600"/>
            <a:ext cx="7772400" cy="838200"/>
          </a:xfrm>
          <a:solidFill>
            <a:schemeClr val="bg1"/>
          </a:solidFill>
          <a:ln>
            <a:solidFill>
              <a:srgbClr val="339966"/>
            </a:solidFill>
            <a:miter lim="800000"/>
            <a:headEnd/>
            <a:tailEnd/>
          </a:ln>
        </p:spPr>
        <p:txBody>
          <a:bodyPr/>
          <a:lstStyle/>
          <a:p>
            <a:r>
              <a:rPr lang="en-US" altLang="en-US" sz="2400" dirty="0">
                <a:solidFill>
                  <a:srgbClr val="990000"/>
                </a:solidFill>
                <a:latin typeface="Comic Sans MS" panose="030F0702030302020204" pitchFamily="66" charset="0"/>
              </a:rPr>
              <a:t>INR RAS source of polarized  H</a:t>
            </a:r>
            <a:r>
              <a:rPr lang="en-US" altLang="en-US" sz="2400" baseline="30000" dirty="0">
                <a:solidFill>
                  <a:srgbClr val="990000"/>
                </a:solidFill>
                <a:latin typeface="Comic Sans MS" panose="030F0702030302020204" pitchFamily="66" charset="0"/>
              </a:rPr>
              <a:t>-</a:t>
            </a:r>
            <a:r>
              <a:rPr lang="en-US" altLang="en-US" sz="2400" dirty="0">
                <a:solidFill>
                  <a:srgbClr val="990000"/>
                </a:solidFill>
                <a:latin typeface="Comic Sans MS" panose="030F0702030302020204" pitchFamily="66" charset="0"/>
              </a:rPr>
              <a:t> ions, </a:t>
            </a:r>
            <a:r>
              <a:rPr lang="en-US" altLang="en-US" sz="2400" dirty="0" err="1">
                <a:solidFill>
                  <a:srgbClr val="990000"/>
                </a:solidFill>
                <a:latin typeface="Comic Sans MS" panose="030F0702030302020204" pitchFamily="66" charset="0"/>
              </a:rPr>
              <a:t>A.S.Belov</a:t>
            </a:r>
            <a:endParaRPr lang="en-US" altLang="en-US" sz="2400" dirty="0">
              <a:solidFill>
                <a:srgbClr val="990000"/>
              </a:solidFill>
              <a:latin typeface="Comic Sans MS" panose="030F0702030302020204" pitchFamily="66" charset="0"/>
            </a:endParaRPr>
          </a:p>
        </p:txBody>
      </p:sp>
      <p:sp>
        <p:nvSpPr>
          <p:cNvPr id="440324" name="Rectangle 1027">
            <a:extLst>
              <a:ext uri="{FF2B5EF4-FFF2-40B4-BE49-F238E27FC236}">
                <a16:creationId xmlns:a16="http://schemas.microsoft.com/office/drawing/2014/main" id="{89D89031-07A1-4E4C-B189-FD372537E935}"/>
              </a:ext>
            </a:extLst>
          </p:cNvPr>
          <p:cNvSpPr>
            <a:spLocks noGrp="1" noChangeArrowheads="1"/>
          </p:cNvSpPr>
          <p:nvPr>
            <p:ph type="body" idx="4294967295"/>
          </p:nvPr>
        </p:nvSpPr>
        <p:spPr>
          <a:xfrm>
            <a:off x="152400" y="1219200"/>
            <a:ext cx="8763000" cy="5257800"/>
          </a:xfrm>
          <a:solidFill>
            <a:schemeClr val="bg1"/>
          </a:solidFill>
          <a:ln w="6350">
            <a:solidFill>
              <a:srgbClr val="000000"/>
            </a:solidFill>
            <a:miter lim="800000"/>
            <a:headEnd/>
            <a:tailEnd/>
          </a:ln>
        </p:spPr>
        <p:txBody>
          <a:bodyPr/>
          <a:lstStyle/>
          <a:p>
            <a:pPr>
              <a:buFontTx/>
              <a:buNone/>
            </a:pPr>
            <a:r>
              <a:rPr lang="en-GB" altLang="en-US" sz="2800" b="1" dirty="0">
                <a:solidFill>
                  <a:srgbClr val="990099"/>
                </a:solidFill>
              </a:rPr>
              <a:t>						</a:t>
            </a:r>
            <a:endParaRPr lang="en-GB" altLang="en-US" sz="2800" dirty="0"/>
          </a:p>
          <a:p>
            <a:pPr>
              <a:buFontTx/>
              <a:buNone/>
            </a:pPr>
            <a:r>
              <a:rPr lang="en-GB" altLang="en-US" sz="2800" b="1" dirty="0">
                <a:solidFill>
                  <a:srgbClr val="990099"/>
                </a:solidFill>
              </a:rPr>
              <a:t>H</a:t>
            </a:r>
            <a:r>
              <a:rPr lang="en-GB" altLang="en-US" sz="2800" b="1" baseline="30000" dirty="0">
                <a:solidFill>
                  <a:srgbClr val="990099"/>
                </a:solidFill>
              </a:rPr>
              <a:t>0</a:t>
            </a:r>
            <a:r>
              <a:rPr lang="en-GB" altLang="en-US" sz="2800" b="1" dirty="0">
                <a:solidFill>
                  <a:srgbClr val="990099"/>
                </a:solidFill>
                <a:sym typeface="Symbol" panose="05050102010706020507" pitchFamily="18" charset="2"/>
              </a:rPr>
              <a:t></a:t>
            </a:r>
            <a:r>
              <a:rPr lang="en-GB" altLang="en-US" sz="2800" b="1" dirty="0">
                <a:solidFill>
                  <a:srgbClr val="990099"/>
                </a:solidFill>
              </a:rPr>
              <a:t>  + D</a:t>
            </a:r>
            <a:r>
              <a:rPr lang="en-GB" altLang="en-US" sz="2800" b="1" baseline="30000" dirty="0">
                <a:solidFill>
                  <a:srgbClr val="990099"/>
                </a:solidFill>
                <a:sym typeface="Symbol" panose="05050102010706020507" pitchFamily="18" charset="2"/>
              </a:rPr>
              <a:t></a:t>
            </a:r>
            <a:r>
              <a:rPr lang="en-GB" altLang="en-US" sz="2800" b="1" baseline="30000" dirty="0">
                <a:solidFill>
                  <a:srgbClr val="990099"/>
                </a:solidFill>
              </a:rPr>
              <a:t>  </a:t>
            </a:r>
            <a:r>
              <a:rPr lang="en-GB" altLang="en-US" sz="2800" b="1" dirty="0">
                <a:solidFill>
                  <a:srgbClr val="990099"/>
                </a:solidFill>
                <a:sym typeface="Symbol" panose="05050102010706020507" pitchFamily="18" charset="2"/>
              </a:rPr>
              <a:t></a:t>
            </a:r>
            <a:r>
              <a:rPr lang="en-GB" altLang="en-US" sz="2800" b="1" dirty="0">
                <a:solidFill>
                  <a:srgbClr val="990099"/>
                </a:solidFill>
              </a:rPr>
              <a:t> H</a:t>
            </a:r>
            <a:r>
              <a:rPr lang="en-GB" altLang="en-US" sz="2800" b="1" baseline="30000" dirty="0">
                <a:solidFill>
                  <a:srgbClr val="990099"/>
                </a:solidFill>
                <a:sym typeface="Symbol" panose="05050102010706020507" pitchFamily="18" charset="2"/>
              </a:rPr>
              <a:t></a:t>
            </a:r>
            <a:r>
              <a:rPr lang="en-GB" altLang="en-US" sz="2800" b="1" dirty="0">
                <a:solidFill>
                  <a:srgbClr val="990099"/>
                </a:solidFill>
                <a:sym typeface="Symbol" panose="05050102010706020507" pitchFamily="18" charset="2"/>
              </a:rPr>
              <a:t></a:t>
            </a:r>
            <a:r>
              <a:rPr lang="en-GB" altLang="en-US" sz="2800" b="1" dirty="0">
                <a:solidFill>
                  <a:srgbClr val="990099"/>
                </a:solidFill>
              </a:rPr>
              <a:t>  + D</a:t>
            </a:r>
            <a:r>
              <a:rPr lang="en-GB" altLang="en-US" sz="2800" b="1" baseline="30000" dirty="0">
                <a:solidFill>
                  <a:srgbClr val="990099"/>
                </a:solidFill>
              </a:rPr>
              <a:t> 0</a:t>
            </a:r>
            <a:endParaRPr lang="en-GB" altLang="en-US" sz="2800" baseline="30000" dirty="0">
              <a:solidFill>
                <a:srgbClr val="990099"/>
              </a:solidFill>
            </a:endParaRPr>
          </a:p>
          <a:p>
            <a:pPr>
              <a:buFontTx/>
              <a:buNone/>
            </a:pPr>
            <a:endParaRPr lang="en-GB" altLang="en-US" sz="2800" baseline="30000" dirty="0">
              <a:solidFill>
                <a:srgbClr val="990099"/>
              </a:solidFill>
            </a:endParaRPr>
          </a:p>
        </p:txBody>
      </p:sp>
      <p:sp>
        <p:nvSpPr>
          <p:cNvPr id="440325" name="Нижний колонтитул 5">
            <a:extLst>
              <a:ext uri="{FF2B5EF4-FFF2-40B4-BE49-F238E27FC236}">
                <a16:creationId xmlns:a16="http://schemas.microsoft.com/office/drawing/2014/main" id="{E93669D4-4AED-4807-BFFC-A9F9ECEE3668}"/>
              </a:ext>
            </a:extLst>
          </p:cNvPr>
          <p:cNvSpPr txBox="1">
            <a:spLocks noGrp="1"/>
          </p:cNvSpPr>
          <p:nvPr/>
        </p:nvSpPr>
        <p:spPr bwMode="auto">
          <a:xfrm>
            <a:off x="304800" y="6400800"/>
            <a:ext cx="3276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nb-NO" altLang="en-US" sz="2000" b="1" dirty="0">
                <a:latin typeface="Times New Roman" panose="02020603050405020304" pitchFamily="18" charset="0"/>
              </a:rPr>
              <a:t>Belov,  SPIN2012, Dubna</a:t>
            </a:r>
            <a:endParaRPr lang="en-US" altLang="en-US" sz="2000" b="1" dirty="0">
              <a:latin typeface="Times New Roman" panose="02020603050405020304" pitchFamily="18" charset="0"/>
            </a:endParaRPr>
          </a:p>
        </p:txBody>
      </p:sp>
      <p:sp>
        <p:nvSpPr>
          <p:cNvPr id="440326" name="TextBox 8">
            <a:extLst>
              <a:ext uri="{FF2B5EF4-FFF2-40B4-BE49-F238E27FC236}">
                <a16:creationId xmlns:a16="http://schemas.microsoft.com/office/drawing/2014/main" id="{81302FA2-6C19-44E9-9B6D-76FA12248EC7}"/>
              </a:ext>
            </a:extLst>
          </p:cNvPr>
          <p:cNvSpPr txBox="1">
            <a:spLocks noChangeArrowheads="1"/>
          </p:cNvSpPr>
          <p:nvPr/>
        </p:nvSpPr>
        <p:spPr bwMode="auto">
          <a:xfrm>
            <a:off x="533400" y="2286000"/>
            <a:ext cx="3200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GB" altLang="en-US">
                <a:latin typeface="Times New Roman" panose="02020603050405020304" pitchFamily="18" charset="0"/>
                <a:cs typeface="Times New Roman" panose="02020603050405020304" pitchFamily="18" charset="0"/>
              </a:rPr>
              <a:t>Peak H</a:t>
            </a:r>
            <a:r>
              <a:rPr lang="en-GB" altLang="en-US" baseline="30000">
                <a:latin typeface="Times New Roman" panose="02020603050405020304" pitchFamily="18" charset="0"/>
                <a:cs typeface="Times New Roman" panose="02020603050405020304" pitchFamily="18" charset="0"/>
              </a:rPr>
              <a:t>-</a:t>
            </a:r>
            <a:r>
              <a:rPr lang="en-GB" altLang="en-US">
                <a:latin typeface="Times New Roman" panose="02020603050405020304" pitchFamily="18" charset="0"/>
                <a:cs typeface="Times New Roman" panose="02020603050405020304" pitchFamily="18" charset="0"/>
              </a:rPr>
              <a:t> ion current - </a:t>
            </a:r>
            <a:r>
              <a:rPr lang="en-GB" altLang="en-US">
                <a:solidFill>
                  <a:srgbClr val="FF0000"/>
                </a:solidFill>
                <a:latin typeface="Times New Roman" panose="02020603050405020304" pitchFamily="18" charset="0"/>
                <a:cs typeface="Times New Roman" panose="02020603050405020304" pitchFamily="18" charset="0"/>
              </a:rPr>
              <a:t>4 mA</a:t>
            </a:r>
          </a:p>
          <a:p>
            <a:pPr eaLnBrk="1" hangingPunct="1"/>
            <a:r>
              <a:rPr lang="en-GB" altLang="en-US">
                <a:solidFill>
                  <a:schemeClr val="accent2"/>
                </a:solidFill>
                <a:latin typeface="Times New Roman" panose="02020603050405020304" pitchFamily="18" charset="0"/>
                <a:cs typeface="Times New Roman" panose="02020603050405020304" pitchFamily="18" charset="0"/>
              </a:rPr>
              <a:t>Polarization ~ 0.9</a:t>
            </a:r>
          </a:p>
          <a:p>
            <a:pPr eaLnBrk="1" hangingPunct="1"/>
            <a:endParaRPr lang="en-GB" altLang="en-US">
              <a:latin typeface="Times New Roman" panose="02020603050405020304" pitchFamily="18" charset="0"/>
              <a:cs typeface="Times New Roman" panose="02020603050405020304" pitchFamily="18" charset="0"/>
              <a:sym typeface="Symbol" panose="05050102010706020507" pitchFamily="18" charset="2"/>
            </a:endParaRPr>
          </a:p>
          <a:p>
            <a:pPr eaLnBrk="1" hangingPunct="1"/>
            <a:r>
              <a:rPr lang="en-GB" altLang="en-US">
                <a:latin typeface="Times New Roman" panose="02020603050405020304" pitchFamily="18" charset="0"/>
                <a:cs typeface="Times New Roman" panose="02020603050405020304" pitchFamily="18" charset="0"/>
                <a:sym typeface="Symbol" panose="05050102010706020507" pitchFamily="18" charset="2"/>
              </a:rPr>
              <a:t>Unpolarized D</a:t>
            </a:r>
            <a:r>
              <a:rPr lang="en-GB" altLang="en-US" baseline="30000">
                <a:latin typeface="Times New Roman" panose="02020603050405020304" pitchFamily="18" charset="0"/>
                <a:cs typeface="Times New Roman" panose="02020603050405020304" pitchFamily="18" charset="0"/>
                <a:sym typeface="Symbol" panose="05050102010706020507" pitchFamily="18" charset="2"/>
              </a:rPr>
              <a:t>-</a:t>
            </a:r>
            <a:r>
              <a:rPr lang="en-GB" altLang="en-US">
                <a:latin typeface="Times New Roman" panose="02020603050405020304" pitchFamily="18" charset="0"/>
                <a:cs typeface="Times New Roman" panose="02020603050405020304" pitchFamily="18" charset="0"/>
                <a:sym typeface="Symbol" panose="05050102010706020507" pitchFamily="18" charset="2"/>
              </a:rPr>
              <a:t> ion current                       60 mA (~20 mA/cm</a:t>
            </a:r>
            <a:r>
              <a:rPr lang="en-GB" altLang="en-US" baseline="30000">
                <a:latin typeface="Times New Roman" panose="02020603050405020304" pitchFamily="18" charset="0"/>
                <a:cs typeface="Times New Roman" panose="02020603050405020304" pitchFamily="18" charset="0"/>
                <a:sym typeface="Symbol" panose="05050102010706020507" pitchFamily="18" charset="2"/>
              </a:rPr>
              <a:t>2</a:t>
            </a:r>
            <a:r>
              <a:rPr lang="en-GB" altLang="en-US">
                <a:latin typeface="Times New Roman" panose="02020603050405020304" pitchFamily="18" charset="0"/>
                <a:cs typeface="Times New Roman" panose="02020603050405020304" pitchFamily="18" charset="0"/>
                <a:sym typeface="Symbol" panose="05050102010706020507" pitchFamily="18" charset="2"/>
              </a:rPr>
              <a:t>) </a:t>
            </a:r>
          </a:p>
          <a:p>
            <a:pPr eaLnBrk="1" hangingPunct="1"/>
            <a:endParaRPr lang="en-GB" altLang="en-US">
              <a:solidFill>
                <a:schemeClr val="accent2"/>
              </a:solidFill>
              <a:latin typeface="Times New Roman" panose="02020603050405020304" pitchFamily="18" charset="0"/>
              <a:cs typeface="Times New Roman" panose="02020603050405020304" pitchFamily="18" charset="0"/>
              <a:sym typeface="Symbol" panose="05050102010706020507" pitchFamily="18" charset="2"/>
            </a:endParaRPr>
          </a:p>
          <a:p>
            <a:pPr eaLnBrk="1" hangingPunct="1"/>
            <a:r>
              <a:rPr lang="en-GB" altLang="en-US">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Pulse duration (FWHM) –</a:t>
            </a:r>
          </a:p>
          <a:p>
            <a:pPr eaLnBrk="1" hangingPunct="1"/>
            <a:r>
              <a:rPr lang="en-GB" altLang="en-US">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                                    170 s</a:t>
            </a:r>
          </a:p>
          <a:p>
            <a:pPr eaLnBrk="1" hangingPunct="1"/>
            <a:r>
              <a:rPr lang="en-GB" altLang="en-US">
                <a:latin typeface="Times New Roman" panose="02020603050405020304" pitchFamily="18" charset="0"/>
                <a:cs typeface="Times New Roman" panose="02020603050405020304" pitchFamily="18" charset="0"/>
                <a:sym typeface="Symbol" panose="05050102010706020507" pitchFamily="18" charset="2"/>
              </a:rPr>
              <a:t>Rep. Rate 5 Hz </a:t>
            </a:r>
          </a:p>
          <a:p>
            <a:pPr eaLnBrk="1" hangingPunct="1"/>
            <a:endParaRPr lang="en-GB" altLang="en-US">
              <a:solidFill>
                <a:schemeClr val="accent2"/>
              </a:solidFill>
              <a:latin typeface="Times New Roman" panose="02020603050405020304" pitchFamily="18" charset="0"/>
              <a:cs typeface="Times New Roman" panose="02020603050405020304" pitchFamily="18" charset="0"/>
              <a:sym typeface="Symbol" panose="05050102010706020507" pitchFamily="18" charset="2"/>
            </a:endParaRPr>
          </a:p>
          <a:p>
            <a:pPr eaLnBrk="1" hangingPunct="1"/>
            <a:r>
              <a:rPr lang="en-GB" altLang="en-US" b="1">
                <a:solidFill>
                  <a:srgbClr val="990099"/>
                </a:solidFill>
                <a:latin typeface="Bookman Old Style" panose="02050604050505020204" pitchFamily="18" charset="0"/>
              </a:rPr>
              <a:t> </a:t>
            </a:r>
            <a:r>
              <a:rPr lang="en-GB" altLang="en-US">
                <a:latin typeface="Bookman Old Style" panose="02050604050505020204" pitchFamily="18" charset="0"/>
              </a:rPr>
              <a:t>(Belov et. al, 2007)</a:t>
            </a:r>
            <a:endParaRPr lang="en-GB" altLang="en-US">
              <a:solidFill>
                <a:schemeClr val="accent2"/>
              </a:solidFill>
              <a:latin typeface="Times New Roman" panose="02020603050405020304" pitchFamily="18" charset="0"/>
              <a:cs typeface="Times New Roman" panose="02020603050405020304" pitchFamily="18" charset="0"/>
            </a:endParaRPr>
          </a:p>
        </p:txBody>
      </p:sp>
      <p:pic>
        <p:nvPicPr>
          <p:cNvPr id="440327" name="Рисунок 9" descr="INR_source_H-_pol.jpg">
            <a:extLst>
              <a:ext uri="{FF2B5EF4-FFF2-40B4-BE49-F238E27FC236}">
                <a16:creationId xmlns:a16="http://schemas.microsoft.com/office/drawing/2014/main" id="{AACC3D77-81DD-4030-AB59-7413C4359C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0"/>
            <a:ext cx="5867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322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4008" y="228600"/>
            <a:ext cx="9067800" cy="609600"/>
          </a:xfrm>
          <a:solidFill>
            <a:schemeClr val="bg1"/>
          </a:solidFill>
          <a:ln w="76200">
            <a:solidFill>
              <a:schemeClr val="bg1"/>
            </a:solidFill>
            <a:miter lim="800000"/>
            <a:headEnd/>
            <a:tailEnd/>
          </a:ln>
          <a:effectLst>
            <a:outerShdw dist="35921" dir="2700000" algn="ctr" rotWithShape="0">
              <a:schemeClr val="bg2"/>
            </a:outerShdw>
          </a:effectLst>
        </p:spPr>
        <p:txBody>
          <a:bodyPr/>
          <a:lstStyle/>
          <a:p>
            <a:pPr eaLnBrk="1" hangingPunct="1"/>
            <a:r>
              <a:rPr lang="ru-RU" altLang="en-US" sz="2400" dirty="0">
                <a:solidFill>
                  <a:srgbClr val="990000"/>
                </a:solidFill>
                <a:latin typeface="Comic Sans MS" panose="030F0702030302020204" pitchFamily="66" charset="0"/>
              </a:rPr>
              <a:t>Методы поляризации предложенные Е.К. Завойским</a:t>
            </a:r>
            <a:r>
              <a:rPr lang="en-US" altLang="en-US" sz="2000" b="1" dirty="0">
                <a:solidFill>
                  <a:srgbClr val="990000"/>
                </a:solidFill>
              </a:rPr>
              <a:t>.</a:t>
            </a:r>
          </a:p>
        </p:txBody>
      </p:sp>
      <p:sp>
        <p:nvSpPr>
          <p:cNvPr id="19459" name="Rectangle 3"/>
          <p:cNvSpPr>
            <a:spLocks noGrp="1" noChangeArrowheads="1"/>
          </p:cNvSpPr>
          <p:nvPr>
            <p:ph type="body" sz="half" idx="1"/>
          </p:nvPr>
        </p:nvSpPr>
        <p:spPr>
          <a:xfrm>
            <a:off x="381000" y="1295400"/>
            <a:ext cx="4114800" cy="5181600"/>
          </a:xfrm>
        </p:spPr>
        <p:txBody>
          <a:bodyPr/>
          <a:lstStyle/>
          <a:p>
            <a:pPr eaLnBrk="1" hangingPunct="1"/>
            <a:endParaRPr lang="en-US" altLang="en-US" sz="2800"/>
          </a:p>
        </p:txBody>
      </p:sp>
      <p:pic>
        <p:nvPicPr>
          <p:cNvPr id="19460" name="Picture 4" descr="Zav"/>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021263" y="1295400"/>
            <a:ext cx="3914775"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descr="Za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4267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6"/>
          <p:cNvSpPr>
            <a:spLocks noChangeShapeType="1"/>
          </p:cNvSpPr>
          <p:nvPr/>
        </p:nvSpPr>
        <p:spPr bwMode="auto">
          <a:xfrm>
            <a:off x="2895600" y="3048000"/>
            <a:ext cx="13716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i="1">
              <a:solidFill>
                <a:srgbClr val="000000"/>
              </a:solidFill>
              <a:latin typeface="Times New Roman" pitchFamily="18" charset="0"/>
              <a:cs typeface="+mn-cs"/>
            </a:endParaRPr>
          </a:p>
        </p:txBody>
      </p:sp>
      <p:sp>
        <p:nvSpPr>
          <p:cNvPr id="19463" name="Line 7"/>
          <p:cNvSpPr>
            <a:spLocks noChangeShapeType="1"/>
          </p:cNvSpPr>
          <p:nvPr/>
        </p:nvSpPr>
        <p:spPr bwMode="auto">
          <a:xfrm>
            <a:off x="2743200" y="6096000"/>
            <a:ext cx="12192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i="1">
              <a:solidFill>
                <a:srgbClr val="000000"/>
              </a:solidFill>
              <a:latin typeface="Times New Roman" pitchFamily="18" charset="0"/>
              <a:cs typeface="+mn-cs"/>
            </a:endParaRPr>
          </a:p>
        </p:txBody>
      </p:sp>
    </p:spTree>
    <p:extLst>
      <p:ext uri="{BB962C8B-B14F-4D97-AF65-F5344CB8AC3E}">
        <p14:creationId xmlns:p14="http://schemas.microsoft.com/office/powerpoint/2010/main" val="1059788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9"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276600" y="2133600"/>
            <a:ext cx="5867400" cy="3106738"/>
          </a:xfrm>
        </p:spPr>
      </p:pic>
      <p:sp>
        <p:nvSpPr>
          <p:cNvPr id="459780" name="Text Box 25"/>
          <p:cNvSpPr txBox="1">
            <a:spLocks noChangeArrowheads="1"/>
          </p:cNvSpPr>
          <p:nvPr/>
        </p:nvSpPr>
        <p:spPr bwMode="auto">
          <a:xfrm>
            <a:off x="216208" y="3641959"/>
            <a:ext cx="1576388" cy="825500"/>
          </a:xfrm>
          <a:prstGeom prst="rect">
            <a:avLst/>
          </a:prstGeom>
          <a:solidFill>
            <a:srgbClr val="99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sz="2400" b="1">
                <a:solidFill>
                  <a:schemeClr val="bg1"/>
                </a:solidFill>
              </a:rPr>
              <a:t>Atomic H</a:t>
            </a:r>
          </a:p>
          <a:p>
            <a:pPr eaLnBrk="1" hangingPunct="1">
              <a:spcBef>
                <a:spcPct val="0"/>
              </a:spcBef>
              <a:buFontTx/>
              <a:buNone/>
            </a:pPr>
            <a:r>
              <a:rPr lang="en-US" altLang="en-US" sz="2400" b="1">
                <a:solidFill>
                  <a:schemeClr val="bg1"/>
                </a:solidFill>
              </a:rPr>
              <a:t>injector</a:t>
            </a:r>
          </a:p>
        </p:txBody>
      </p:sp>
      <p:sp>
        <p:nvSpPr>
          <p:cNvPr id="459781" name="Text Box 26"/>
          <p:cNvSpPr txBox="1">
            <a:spLocks noChangeArrowheads="1"/>
          </p:cNvSpPr>
          <p:nvPr/>
        </p:nvSpPr>
        <p:spPr bwMode="auto">
          <a:xfrm>
            <a:off x="2915443" y="3886200"/>
            <a:ext cx="1258888" cy="460375"/>
          </a:xfrm>
          <a:prstGeom prst="rect">
            <a:avLst/>
          </a:prstGeom>
          <a:solidFill>
            <a:srgbClr val="99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sz="2400" b="1">
                <a:solidFill>
                  <a:schemeClr val="bg1"/>
                </a:solidFill>
              </a:rPr>
              <a:t>He-cell</a:t>
            </a:r>
          </a:p>
        </p:txBody>
      </p:sp>
      <p:sp>
        <p:nvSpPr>
          <p:cNvPr id="459782" name="Line 7"/>
          <p:cNvSpPr>
            <a:spLocks noChangeShapeType="1"/>
          </p:cNvSpPr>
          <p:nvPr/>
        </p:nvSpPr>
        <p:spPr bwMode="auto">
          <a:xfrm>
            <a:off x="1752600" y="4114800"/>
            <a:ext cx="914400" cy="0"/>
          </a:xfrm>
          <a:prstGeom prst="line">
            <a:avLst/>
          </a:prstGeom>
          <a:noFill/>
          <a:ln w="5715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3" name="Text Box 8"/>
          <p:cNvSpPr txBox="1">
            <a:spLocks noChangeArrowheads="1"/>
          </p:cNvSpPr>
          <p:nvPr/>
        </p:nvSpPr>
        <p:spPr bwMode="auto">
          <a:xfrm>
            <a:off x="8218488" y="3148236"/>
            <a:ext cx="746125"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sz="2800" b="1">
                <a:solidFill>
                  <a:schemeClr val="accent2"/>
                </a:solidFill>
                <a:latin typeface="Arial" pitchFamily="34" charset="0"/>
              </a:rPr>
              <a:t>H</a:t>
            </a:r>
            <a:r>
              <a:rPr lang="en-US" altLang="en-US" sz="2800" b="1" baseline="30000">
                <a:solidFill>
                  <a:schemeClr val="accent2"/>
                </a:solidFill>
                <a:latin typeface="Arial" pitchFamily="34" charset="0"/>
              </a:rPr>
              <a:t>-</a:t>
            </a:r>
          </a:p>
        </p:txBody>
      </p:sp>
      <p:sp>
        <p:nvSpPr>
          <p:cNvPr id="459784" name="Text Box 9"/>
          <p:cNvSpPr txBox="1">
            <a:spLocks noChangeArrowheads="1"/>
          </p:cNvSpPr>
          <p:nvPr/>
        </p:nvSpPr>
        <p:spPr bwMode="auto">
          <a:xfrm>
            <a:off x="593725" y="1382713"/>
            <a:ext cx="8028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b="1" dirty="0">
                <a:solidFill>
                  <a:srgbClr val="000066"/>
                </a:solidFill>
                <a:latin typeface="Arial" pitchFamily="34" charset="0"/>
              </a:rPr>
              <a:t>High-brightness proton beam inside strong 2.5 T solenoid field</a:t>
            </a:r>
          </a:p>
          <a:p>
            <a:pPr eaLnBrk="1" hangingPunct="1">
              <a:spcBef>
                <a:spcPct val="0"/>
              </a:spcBef>
              <a:buFontTx/>
              <a:buNone/>
            </a:pPr>
            <a:r>
              <a:rPr lang="en-US" altLang="en-US" b="1" dirty="0">
                <a:solidFill>
                  <a:srgbClr val="000066"/>
                </a:solidFill>
                <a:latin typeface="Arial" pitchFamily="34" charset="0"/>
              </a:rPr>
              <a:t> produced by atomic H beam ionization in the He-gas ionizer cell</a:t>
            </a:r>
          </a:p>
        </p:txBody>
      </p:sp>
      <p:sp>
        <p:nvSpPr>
          <p:cNvPr id="459785" name="Text Box 10"/>
          <p:cNvSpPr txBox="1">
            <a:spLocks noChangeArrowheads="1"/>
          </p:cNvSpPr>
          <p:nvPr/>
        </p:nvSpPr>
        <p:spPr bwMode="auto">
          <a:xfrm>
            <a:off x="66675" y="5273675"/>
            <a:ext cx="4602542" cy="10156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Tahoma" pitchFamily="34" charset="0"/>
                <a:cs typeface="Arial" pitchFamily="34" charset="0"/>
              </a:defRPr>
            </a:lvl1pPr>
            <a:lvl2pPr marL="742950" indent="-285750" eaLnBrk="0" hangingPunct="0">
              <a:spcBef>
                <a:spcPct val="20000"/>
              </a:spcBef>
              <a:buChar char="–"/>
              <a:defRPr sz="2800">
                <a:solidFill>
                  <a:schemeClr val="tx1"/>
                </a:solidFill>
                <a:latin typeface="Tahoma" pitchFamily="34" charset="0"/>
                <a:cs typeface="Arial" pitchFamily="34" charset="0"/>
              </a:defRPr>
            </a:lvl2pPr>
            <a:lvl3pPr marL="1143000" indent="-228600" eaLnBrk="0" hangingPunct="0">
              <a:spcBef>
                <a:spcPct val="20000"/>
              </a:spcBef>
              <a:buChar char="•"/>
              <a:defRPr sz="2400">
                <a:solidFill>
                  <a:schemeClr val="tx1"/>
                </a:solidFill>
                <a:latin typeface="Tahoma" pitchFamily="34" charset="0"/>
                <a:cs typeface="Arial" pitchFamily="34" charset="0"/>
              </a:defRPr>
            </a:lvl3pPr>
            <a:lvl4pPr marL="1600200" indent="-228600" eaLnBrk="0" hangingPunct="0">
              <a:spcBef>
                <a:spcPct val="20000"/>
              </a:spcBef>
              <a:buChar char="–"/>
              <a:defRPr sz="2000">
                <a:solidFill>
                  <a:schemeClr val="tx1"/>
                </a:solidFill>
                <a:latin typeface="Tahoma" pitchFamily="34" charset="0"/>
                <a:cs typeface="Arial" pitchFamily="34" charset="0"/>
              </a:defRPr>
            </a:lvl4pPr>
            <a:lvl5pPr marL="2057400" indent="-228600"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b="1" dirty="0">
                <a:solidFill>
                  <a:srgbClr val="990000"/>
                </a:solidFill>
                <a:latin typeface="Calibri" pitchFamily="34" charset="0"/>
              </a:rPr>
              <a:t>The primary proton beam and</a:t>
            </a:r>
          </a:p>
          <a:p>
            <a:pPr eaLnBrk="1" hangingPunct="1">
              <a:spcBef>
                <a:spcPct val="0"/>
              </a:spcBef>
              <a:buFontTx/>
              <a:buNone/>
            </a:pPr>
            <a:r>
              <a:rPr lang="en-US" altLang="en-US" b="1" dirty="0">
                <a:solidFill>
                  <a:srgbClr val="990000"/>
                </a:solidFill>
                <a:latin typeface="Calibri" pitchFamily="34" charset="0"/>
              </a:rPr>
              <a:t>Equivalent atomic H intensity</a:t>
            </a:r>
          </a:p>
          <a:p>
            <a:pPr eaLnBrk="1" hangingPunct="1">
              <a:spcBef>
                <a:spcPct val="0"/>
              </a:spcBef>
              <a:buFontTx/>
              <a:buNone/>
            </a:pPr>
            <a:r>
              <a:rPr lang="en-US" altLang="en-US" b="1" dirty="0">
                <a:solidFill>
                  <a:srgbClr val="990000"/>
                </a:solidFill>
                <a:latin typeface="Calibri" pitchFamily="34" charset="0"/>
              </a:rPr>
              <a:t> current is  2.5 A at 6.5 </a:t>
            </a:r>
            <a:r>
              <a:rPr lang="en-US" altLang="en-US" b="1" dirty="0" err="1">
                <a:solidFill>
                  <a:srgbClr val="990000"/>
                </a:solidFill>
                <a:latin typeface="Calibri" pitchFamily="34" charset="0"/>
              </a:rPr>
              <a:t>keV</a:t>
            </a:r>
            <a:r>
              <a:rPr lang="en-US" altLang="en-US" b="1" dirty="0">
                <a:solidFill>
                  <a:srgbClr val="990000"/>
                </a:solidFill>
                <a:latin typeface="Calibri" pitchFamily="34" charset="0"/>
              </a:rPr>
              <a:t> beam energy !</a:t>
            </a:r>
          </a:p>
        </p:txBody>
      </p:sp>
      <p:sp>
        <p:nvSpPr>
          <p:cNvPr id="459787" name="Line 11"/>
          <p:cNvSpPr>
            <a:spLocks noChangeShapeType="1"/>
          </p:cNvSpPr>
          <p:nvPr/>
        </p:nvSpPr>
        <p:spPr bwMode="auto">
          <a:xfrm flipH="1" flipV="1">
            <a:off x="970935" y="4580398"/>
            <a:ext cx="685800" cy="631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8" name="Text Box 12"/>
          <p:cNvSpPr txBox="1">
            <a:spLocks noChangeArrowheads="1"/>
          </p:cNvSpPr>
          <p:nvPr/>
        </p:nvSpPr>
        <p:spPr bwMode="auto">
          <a:xfrm>
            <a:off x="3733800" y="4876800"/>
            <a:ext cx="8810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800000"/>
                </a:solidFill>
              </a:rPr>
              <a:t>25 kG</a:t>
            </a:r>
          </a:p>
        </p:txBody>
      </p:sp>
      <p:sp>
        <p:nvSpPr>
          <p:cNvPr id="459790" name="Text Box 14"/>
          <p:cNvSpPr txBox="1">
            <a:spLocks noChangeArrowheads="1"/>
          </p:cNvSpPr>
          <p:nvPr/>
        </p:nvSpPr>
        <p:spPr bwMode="auto">
          <a:xfrm>
            <a:off x="7315200" y="4929188"/>
            <a:ext cx="90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990000"/>
                </a:solidFill>
              </a:rPr>
              <a:t>1.5 kG</a:t>
            </a:r>
          </a:p>
        </p:txBody>
      </p:sp>
      <p:sp>
        <p:nvSpPr>
          <p:cNvPr id="2" name="TextBox 1"/>
          <p:cNvSpPr txBox="1"/>
          <p:nvPr/>
        </p:nvSpPr>
        <p:spPr>
          <a:xfrm>
            <a:off x="1131377" y="346318"/>
            <a:ext cx="4767652" cy="461665"/>
          </a:xfrm>
          <a:prstGeom prst="rect">
            <a:avLst/>
          </a:prstGeom>
          <a:noFill/>
        </p:spPr>
        <p:txBody>
          <a:bodyPr wrap="none" rtlCol="0">
            <a:spAutoFit/>
          </a:bodyPr>
          <a:lstStyle/>
          <a:p>
            <a:r>
              <a:rPr lang="en-US" sz="2400" b="1" dirty="0">
                <a:solidFill>
                  <a:srgbClr val="800000"/>
                </a:solidFill>
              </a:rPr>
              <a:t>OPPIS with atomic H</a:t>
            </a:r>
            <a:r>
              <a:rPr lang="en-US" sz="2400" b="1" baseline="30000" dirty="0">
                <a:solidFill>
                  <a:srgbClr val="800000"/>
                </a:solidFill>
              </a:rPr>
              <a:t>0</a:t>
            </a:r>
            <a:r>
              <a:rPr lang="en-US" sz="2400" b="1" dirty="0">
                <a:solidFill>
                  <a:srgbClr val="800000"/>
                </a:solidFill>
              </a:rPr>
              <a:t> injector</a:t>
            </a:r>
          </a:p>
        </p:txBody>
      </p:sp>
      <p:sp>
        <p:nvSpPr>
          <p:cNvPr id="3" name="TextBox 2"/>
          <p:cNvSpPr txBox="1"/>
          <p:nvPr/>
        </p:nvSpPr>
        <p:spPr>
          <a:xfrm>
            <a:off x="1987006" y="3362980"/>
            <a:ext cx="679994" cy="523220"/>
          </a:xfrm>
          <a:prstGeom prst="rect">
            <a:avLst/>
          </a:prstGeom>
          <a:noFill/>
        </p:spPr>
        <p:txBody>
          <a:bodyPr wrap="none" rtlCol="0">
            <a:spAutoFit/>
          </a:bodyPr>
          <a:lstStyle/>
          <a:p>
            <a:r>
              <a:rPr lang="en-US" sz="2800" dirty="0">
                <a:solidFill>
                  <a:srgbClr val="0066FF"/>
                </a:solidFill>
              </a:rPr>
              <a:t>H0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idx="4294967295"/>
          </p:nvPr>
        </p:nvSpPr>
        <p:spPr/>
        <p:txBody>
          <a:bodyPr/>
          <a:lstStyle/>
          <a:p>
            <a:endParaRPr lang="en-US" altLang="en-US"/>
          </a:p>
        </p:txBody>
      </p:sp>
      <p:pic>
        <p:nvPicPr>
          <p:cNvPr id="989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4989"/>
            <a:ext cx="8991600" cy="67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785958"/>
            <a:ext cx="406874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omic Sans MS" pitchFamily="66" charset="0"/>
                <a:ea typeface="+mn-ea"/>
                <a:cs typeface="Arial" pitchFamily="34" charset="0"/>
              </a:rPr>
              <a:t>Magnetic moment -2.79 µ </a:t>
            </a:r>
            <a:r>
              <a:rPr kumimoji="0" lang="en-US" sz="2400" b="0" i="0" u="none" strike="noStrike" kern="1200" cap="none" spc="0" normalizeH="0" baseline="-25000" noProof="0" dirty="0">
                <a:ln>
                  <a:noFill/>
                </a:ln>
                <a:solidFill>
                  <a:srgbClr val="C00000"/>
                </a:solidFill>
                <a:effectLst/>
                <a:uLnTx/>
                <a:uFillTx/>
                <a:latin typeface="Comic Sans MS" pitchFamily="66" charset="0"/>
                <a:ea typeface="+mn-ea"/>
                <a:cs typeface="Arial" pitchFamily="34" charset="0"/>
              </a:rPr>
              <a:t>N</a:t>
            </a:r>
          </a:p>
        </p:txBody>
      </p:sp>
      <p:pic>
        <p:nvPicPr>
          <p:cNvPr id="488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733795"/>
            <a:ext cx="8991600" cy="610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823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152400" y="152400"/>
            <a:ext cx="8763000" cy="990600"/>
          </a:xfrm>
          <a:solidFill>
            <a:schemeClr val="bg1"/>
          </a:solidFill>
          <a:ln w="3175">
            <a:solidFill>
              <a:srgbClr val="000000"/>
            </a:solidFill>
            <a:miter lim="800000"/>
            <a:headEnd/>
            <a:tailEnd/>
          </a:ln>
        </p:spPr>
        <p:txBody>
          <a:bodyPr/>
          <a:lstStyle/>
          <a:p>
            <a:r>
              <a:rPr lang="en-US" altLang="en-US" sz="2400" b="1">
                <a:solidFill>
                  <a:srgbClr val="990000"/>
                </a:solidFill>
                <a:latin typeface="Comic Sans MS" pitchFamily="66" charset="0"/>
              </a:rPr>
              <a:t>Pulsed OPPIS with the atomic hydrogen injector at</a:t>
            </a:r>
            <a:br>
              <a:rPr lang="en-US" altLang="en-US" sz="2400" b="1">
                <a:solidFill>
                  <a:srgbClr val="990000"/>
                </a:solidFill>
                <a:latin typeface="Comic Sans MS" pitchFamily="66" charset="0"/>
              </a:rPr>
            </a:br>
            <a:r>
              <a:rPr lang="en-US" altLang="en-US" sz="2400" b="1">
                <a:solidFill>
                  <a:srgbClr val="990000"/>
                </a:solidFill>
                <a:latin typeface="Comic Sans MS" pitchFamily="66" charset="0"/>
              </a:rPr>
              <a:t> INR, Moscow, 1982-1990. First generation</a:t>
            </a:r>
          </a:p>
        </p:txBody>
      </p:sp>
      <p:pic>
        <p:nvPicPr>
          <p:cNvPr id="891907" name="Picture 3" descr="Fig"/>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363921" y="1684396"/>
            <a:ext cx="8839200" cy="5006975"/>
          </a:xfrm>
          <a:noFill/>
          <a:ln w="317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908" name="Rectangle 4"/>
          <p:cNvSpPr>
            <a:spLocks noChangeArrowheads="1"/>
          </p:cNvSpPr>
          <p:nvPr/>
        </p:nvSpPr>
        <p:spPr bwMode="auto">
          <a:xfrm>
            <a:off x="457200" y="1752600"/>
            <a:ext cx="2209800" cy="1828800"/>
          </a:xfrm>
          <a:prstGeom prst="rect">
            <a:avLst/>
          </a:prstGeom>
          <a:noFill/>
          <a:ln w="19050">
            <a:solidFill>
              <a:srgbClr val="FF33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891909" name="Text Box 5"/>
          <p:cNvSpPr txBox="1">
            <a:spLocks noChangeArrowheads="1"/>
          </p:cNvSpPr>
          <p:nvPr/>
        </p:nvSpPr>
        <p:spPr bwMode="auto">
          <a:xfrm>
            <a:off x="351631" y="3736258"/>
            <a:ext cx="23915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solidFill>
                  <a:srgbClr val="990000"/>
                </a:solidFill>
              </a:rPr>
              <a:t>Atomic H</a:t>
            </a:r>
            <a:r>
              <a:rPr lang="en-US" altLang="en-US" b="1" baseline="30000" dirty="0">
                <a:solidFill>
                  <a:srgbClr val="990000"/>
                </a:solidFill>
              </a:rPr>
              <a:t>0</a:t>
            </a:r>
            <a:r>
              <a:rPr lang="en-US" altLang="en-US" b="1" dirty="0">
                <a:solidFill>
                  <a:srgbClr val="990000"/>
                </a:solidFill>
              </a:rPr>
              <a:t> injector</a:t>
            </a:r>
          </a:p>
        </p:txBody>
      </p:sp>
      <p:sp>
        <p:nvSpPr>
          <p:cNvPr id="891910" name="Text Box 6"/>
          <p:cNvSpPr txBox="1">
            <a:spLocks noChangeArrowheads="1"/>
          </p:cNvSpPr>
          <p:nvPr/>
        </p:nvSpPr>
        <p:spPr bwMode="auto">
          <a:xfrm>
            <a:off x="2743200" y="4326816"/>
            <a:ext cx="2225289" cy="369332"/>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b="1" dirty="0">
                <a:solidFill>
                  <a:srgbClr val="990000"/>
                </a:solidFill>
              </a:rPr>
              <a:t>Helium ionizer cell</a:t>
            </a:r>
          </a:p>
        </p:txBody>
      </p:sp>
      <p:sp>
        <p:nvSpPr>
          <p:cNvPr id="891911" name="Line 7"/>
          <p:cNvSpPr>
            <a:spLocks noChangeShapeType="1"/>
          </p:cNvSpPr>
          <p:nvPr/>
        </p:nvSpPr>
        <p:spPr bwMode="auto">
          <a:xfrm flipV="1">
            <a:off x="3657600" y="2819400"/>
            <a:ext cx="1524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891912" name="Rectangle 8"/>
          <p:cNvSpPr>
            <a:spLocks noChangeArrowheads="1"/>
          </p:cNvSpPr>
          <p:nvPr/>
        </p:nvSpPr>
        <p:spPr bwMode="auto">
          <a:xfrm>
            <a:off x="6705600" y="3733800"/>
            <a:ext cx="1981200" cy="2438400"/>
          </a:xfrm>
          <a:prstGeom prst="rect">
            <a:avLst/>
          </a:prstGeom>
          <a:noFill/>
          <a:ln w="19050">
            <a:solidFill>
              <a:srgbClr val="99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891913" name="Text Box 9"/>
          <p:cNvSpPr txBox="1">
            <a:spLocks noChangeArrowheads="1"/>
          </p:cNvSpPr>
          <p:nvPr/>
        </p:nvSpPr>
        <p:spPr bwMode="auto">
          <a:xfrm>
            <a:off x="5410200" y="5105400"/>
            <a:ext cx="1425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a:solidFill>
                  <a:srgbClr val="990000"/>
                </a:solidFill>
                <a:latin typeface="Tahoma" pitchFamily="34" charset="0"/>
              </a:rPr>
              <a:t>Lamb-shift polarimeter</a:t>
            </a:r>
          </a:p>
        </p:txBody>
      </p:sp>
      <p:sp>
        <p:nvSpPr>
          <p:cNvPr id="891914" name="Text Box 10"/>
          <p:cNvSpPr txBox="1">
            <a:spLocks noChangeArrowheads="1"/>
          </p:cNvSpPr>
          <p:nvPr/>
        </p:nvSpPr>
        <p:spPr bwMode="auto">
          <a:xfrm>
            <a:off x="533400" y="5715000"/>
            <a:ext cx="4935538" cy="949325"/>
          </a:xfrm>
          <a:prstGeom prst="rect">
            <a:avLst/>
          </a:prstGeom>
          <a:solidFill>
            <a:srgbClr val="CCFF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990000"/>
                </a:solidFill>
                <a:latin typeface="Calibri" pitchFamily="34" charset="0"/>
              </a:rPr>
              <a:t>H</a:t>
            </a:r>
            <a:r>
              <a:rPr lang="en-US" altLang="en-US" sz="2800" baseline="30000" dirty="0">
                <a:solidFill>
                  <a:srgbClr val="990000"/>
                </a:solidFill>
                <a:latin typeface="Calibri" pitchFamily="34" charset="0"/>
              </a:rPr>
              <a:t>-</a:t>
            </a:r>
            <a:r>
              <a:rPr lang="en-US" altLang="en-US" sz="2800" dirty="0">
                <a:solidFill>
                  <a:srgbClr val="990000"/>
                </a:solidFill>
                <a:latin typeface="Calibri" pitchFamily="34" charset="0"/>
              </a:rPr>
              <a:t> current- 0.4mA</a:t>
            </a:r>
          </a:p>
          <a:p>
            <a:r>
              <a:rPr lang="en-US" altLang="en-US" sz="2800" dirty="0">
                <a:solidFill>
                  <a:srgbClr val="990000"/>
                </a:solidFill>
                <a:latin typeface="Calibri" pitchFamily="34" charset="0"/>
              </a:rPr>
              <a:t>H</a:t>
            </a:r>
            <a:r>
              <a:rPr lang="en-US" altLang="en-US" sz="2800" baseline="30000" dirty="0">
                <a:solidFill>
                  <a:srgbClr val="990000"/>
                </a:solidFill>
                <a:latin typeface="Calibri" pitchFamily="34" charset="0"/>
              </a:rPr>
              <a:t>+</a:t>
            </a:r>
            <a:r>
              <a:rPr lang="en-US" altLang="en-US" sz="2800" dirty="0">
                <a:solidFill>
                  <a:srgbClr val="990000"/>
                </a:solidFill>
                <a:latin typeface="Calibri" pitchFamily="34" charset="0"/>
              </a:rPr>
              <a:t> current- 4.0 mA, P=65%, 1986</a:t>
            </a:r>
          </a:p>
        </p:txBody>
      </p:sp>
    </p:spTree>
    <p:extLst>
      <p:ext uri="{BB962C8B-B14F-4D97-AF65-F5344CB8AC3E}">
        <p14:creationId xmlns:p14="http://schemas.microsoft.com/office/powerpoint/2010/main" val="21915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1264"/>
            <a:ext cx="6033652" cy="395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1BB28106-E138-B127-A8F5-205A733DD1CC}"/>
              </a:ext>
            </a:extLst>
          </p:cNvPr>
          <p:cNvSpPr>
            <a:spLocks noGrp="1"/>
          </p:cNvSpPr>
          <p:nvPr>
            <p:ph type="title"/>
          </p:nvPr>
        </p:nvSpPr>
        <p:spPr/>
        <p:txBody>
          <a:bodyPr/>
          <a:lstStyle/>
          <a:p>
            <a:pPr marL="0" marR="0" lvl="0" indent="0" defTabSz="914400" rtl="0" eaLnBrk="1" fontAlgn="base" latinLnBrk="0" hangingPunct="1">
              <a:lnSpc>
                <a:spcPct val="100000"/>
              </a:lnSpc>
              <a:spcBef>
                <a:spcPct val="0"/>
              </a:spcBef>
              <a:spcAft>
                <a:spcPct val="0"/>
              </a:spcAft>
              <a:tabLst/>
              <a:defRPr/>
            </a:pPr>
            <a:br>
              <a:rPr kumimoji="0" lang="en-US" altLang="en-US" sz="2400" b="1" i="0" u="none" strike="noStrike" kern="0" cap="none" spc="0" normalizeH="0" baseline="0" noProof="0" dirty="0">
                <a:ln>
                  <a:noFill/>
                </a:ln>
                <a:solidFill>
                  <a:srgbClr val="990000"/>
                </a:solidFill>
                <a:effectLst/>
                <a:uLnTx/>
                <a:uFillTx/>
                <a:latin typeface="Arial"/>
                <a:ea typeface="ＭＳ Ｐゴシック"/>
                <a:cs typeface="Arial"/>
              </a:rPr>
            </a:br>
            <a:endParaRPr lang="en-US" dirty="0"/>
          </a:p>
        </p:txBody>
      </p:sp>
      <p:pic>
        <p:nvPicPr>
          <p:cNvPr id="6" name="Content Placeholder 5">
            <a:extLst>
              <a:ext uri="{FF2B5EF4-FFF2-40B4-BE49-F238E27FC236}">
                <a16:creationId xmlns:a16="http://schemas.microsoft.com/office/drawing/2014/main" id="{3A3403CC-4792-B0D1-EE25-D3D988EDC242}"/>
              </a:ext>
            </a:extLst>
          </p:cNvPr>
          <p:cNvPicPr>
            <a:picLocks noGrp="1" noChangeAspect="1"/>
          </p:cNvPicPr>
          <p:nvPr>
            <p:ph idx="1"/>
          </p:nvPr>
        </p:nvPicPr>
        <p:blipFill>
          <a:blip r:embed="rId3"/>
          <a:stretch>
            <a:fillRect/>
          </a:stretch>
        </p:blipFill>
        <p:spPr>
          <a:xfrm>
            <a:off x="3095202" y="3581400"/>
            <a:ext cx="4918307" cy="2590800"/>
          </a:xfrm>
        </p:spPr>
      </p:pic>
      <p:sp>
        <p:nvSpPr>
          <p:cNvPr id="4" name="TextBox 3">
            <a:extLst>
              <a:ext uri="{FF2B5EF4-FFF2-40B4-BE49-F238E27FC236}">
                <a16:creationId xmlns:a16="http://schemas.microsoft.com/office/drawing/2014/main" id="{45F6A728-9F67-F2ED-98E0-B3EE6D89D4CE}"/>
              </a:ext>
            </a:extLst>
          </p:cNvPr>
          <p:cNvSpPr txBox="1"/>
          <p:nvPr/>
        </p:nvSpPr>
        <p:spPr>
          <a:xfrm>
            <a:off x="76200" y="305118"/>
            <a:ext cx="86868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0" cap="none" spc="0" normalizeH="0" baseline="0" noProof="0" dirty="0">
                <a:ln>
                  <a:noFill/>
                </a:ln>
                <a:solidFill>
                  <a:srgbClr val="990000"/>
                </a:solidFill>
                <a:effectLst/>
                <a:uLnTx/>
                <a:uFillTx/>
                <a:latin typeface="Comic Sans MS" pitchFamily="66" charset="0"/>
                <a:ea typeface="ＭＳ Ｐゴシック"/>
                <a:cs typeface="Arial"/>
              </a:rPr>
              <a:t>The RHIC OPPIS with atomic hydrogen injector, 2013-22</a:t>
            </a:r>
            <a:endParaRPr kumimoji="0" lang="en-US" altLang="en-US" sz="2400" i="0" u="none" strike="noStrike" kern="0" cap="none" spc="0" normalizeH="0" baseline="0" noProof="0" dirty="0">
              <a:ln>
                <a:noFill/>
              </a:ln>
              <a:solidFill>
                <a:srgbClr val="990000"/>
              </a:solidFill>
              <a:effectLst/>
              <a:uLnTx/>
              <a:uFillTx/>
              <a:latin typeface="Arial"/>
              <a:ea typeface="ＭＳ Ｐゴシック"/>
              <a:cs typeface="Arial"/>
            </a:endParaRPr>
          </a:p>
        </p:txBody>
      </p:sp>
      <p:sp>
        <p:nvSpPr>
          <p:cNvPr id="7" name="TextBox 6">
            <a:extLst>
              <a:ext uri="{FF2B5EF4-FFF2-40B4-BE49-F238E27FC236}">
                <a16:creationId xmlns:a16="http://schemas.microsoft.com/office/drawing/2014/main" id="{25786601-C553-7FA0-3463-24BFF0B3B72A}"/>
              </a:ext>
            </a:extLst>
          </p:cNvPr>
          <p:cNvSpPr txBox="1"/>
          <p:nvPr/>
        </p:nvSpPr>
        <p:spPr>
          <a:xfrm>
            <a:off x="5881599" y="1327240"/>
            <a:ext cx="3109654" cy="707886"/>
          </a:xfrm>
          <a:prstGeom prst="rect">
            <a:avLst/>
          </a:prstGeom>
          <a:solidFill>
            <a:schemeClr val="bg1"/>
          </a:solidFill>
          <a:ln w="3175">
            <a:solidFill>
              <a:schemeClr val="tx1"/>
            </a:solidFill>
          </a:ln>
        </p:spPr>
        <p:txBody>
          <a:bodyPr wrap="square" rtlCol="0">
            <a:spAutoFit/>
          </a:bodyPr>
          <a:lstStyle/>
          <a:p>
            <a:r>
              <a:rPr lang="en-US" sz="2000" dirty="0">
                <a:solidFill>
                  <a:srgbClr val="000066"/>
                </a:solidFill>
              </a:rPr>
              <a:t>Polarized</a:t>
            </a:r>
            <a:r>
              <a:rPr lang="ru-RU" sz="2000" dirty="0">
                <a:solidFill>
                  <a:srgbClr val="000066"/>
                </a:solidFill>
              </a:rPr>
              <a:t> Н</a:t>
            </a:r>
            <a:r>
              <a:rPr lang="ru-RU" sz="2000" baseline="30000" dirty="0">
                <a:solidFill>
                  <a:srgbClr val="000066"/>
                </a:solidFill>
              </a:rPr>
              <a:t>-</a:t>
            </a:r>
            <a:r>
              <a:rPr lang="en-US" sz="2000" baseline="30000" dirty="0">
                <a:solidFill>
                  <a:srgbClr val="000066"/>
                </a:solidFill>
              </a:rPr>
              <a:t> </a:t>
            </a:r>
            <a:r>
              <a:rPr lang="en-US" sz="2000" dirty="0">
                <a:solidFill>
                  <a:srgbClr val="000066"/>
                </a:solidFill>
              </a:rPr>
              <a:t>ion current</a:t>
            </a:r>
            <a:endParaRPr lang="ru-RU" sz="2000" dirty="0">
              <a:solidFill>
                <a:srgbClr val="000066"/>
              </a:solidFill>
            </a:endParaRPr>
          </a:p>
          <a:p>
            <a:r>
              <a:rPr lang="ru-RU" sz="2000" dirty="0">
                <a:solidFill>
                  <a:srgbClr val="000066"/>
                </a:solidFill>
              </a:rPr>
              <a:t>1.0-3.0 мА, Р-85%</a:t>
            </a:r>
            <a:endParaRPr lang="en-US" sz="2000" dirty="0">
              <a:solidFill>
                <a:srgbClr val="000066"/>
              </a:solidFill>
            </a:endParaRPr>
          </a:p>
        </p:txBody>
      </p:sp>
    </p:spTree>
    <p:extLst>
      <p:ext uri="{BB962C8B-B14F-4D97-AF65-F5344CB8AC3E}">
        <p14:creationId xmlns:p14="http://schemas.microsoft.com/office/powerpoint/2010/main" val="2371583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71" name="Picture 2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9329" y="1339317"/>
            <a:ext cx="8839200" cy="4568825"/>
          </a:xfrm>
          <a:solidFill>
            <a:schemeClr val="bg1"/>
          </a:solidFill>
          <a:ln w="3175">
            <a:solidFill>
              <a:schemeClr val="tx1"/>
            </a:solidFill>
            <a:miter lim="800000"/>
            <a:headEnd/>
            <a:tailEnd/>
          </a:ln>
        </p:spPr>
      </p:pic>
      <p:sp>
        <p:nvSpPr>
          <p:cNvPr id="462852" name="Line 4"/>
          <p:cNvSpPr>
            <a:spLocks noChangeShapeType="1"/>
          </p:cNvSpPr>
          <p:nvPr/>
        </p:nvSpPr>
        <p:spPr bwMode="auto">
          <a:xfrm>
            <a:off x="914400" y="2590800"/>
            <a:ext cx="7620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3" name="Line 5"/>
          <p:cNvSpPr>
            <a:spLocks noChangeShapeType="1"/>
          </p:cNvSpPr>
          <p:nvPr/>
        </p:nvSpPr>
        <p:spPr bwMode="auto">
          <a:xfrm flipH="1" flipV="1">
            <a:off x="914400" y="3962400"/>
            <a:ext cx="304800" cy="121920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4" name="Line 6"/>
          <p:cNvSpPr>
            <a:spLocks noChangeShapeType="1"/>
          </p:cNvSpPr>
          <p:nvPr/>
        </p:nvSpPr>
        <p:spPr bwMode="auto">
          <a:xfrm flipV="1">
            <a:off x="3352800" y="3886200"/>
            <a:ext cx="990600" cy="1219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5" name="Line 7"/>
          <p:cNvSpPr>
            <a:spLocks noChangeShapeType="1"/>
          </p:cNvSpPr>
          <p:nvPr/>
        </p:nvSpPr>
        <p:spPr bwMode="auto">
          <a:xfrm flipV="1">
            <a:off x="4689474" y="3810000"/>
            <a:ext cx="568325" cy="1371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6" name="Line 8"/>
          <p:cNvSpPr>
            <a:spLocks noChangeShapeType="1"/>
          </p:cNvSpPr>
          <p:nvPr/>
        </p:nvSpPr>
        <p:spPr bwMode="auto">
          <a:xfrm flipH="1" flipV="1">
            <a:off x="7696200" y="4038600"/>
            <a:ext cx="609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7" name="Text Box 9"/>
          <p:cNvSpPr txBox="1">
            <a:spLocks noChangeArrowheads="1"/>
          </p:cNvSpPr>
          <p:nvPr/>
        </p:nvSpPr>
        <p:spPr bwMode="auto">
          <a:xfrm>
            <a:off x="533400" y="60960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990000"/>
                </a:solidFill>
              </a:rPr>
              <a:t>H</a:t>
            </a:r>
            <a:r>
              <a:rPr lang="en-US" altLang="en-US" sz="2400" b="1" baseline="30000" dirty="0">
                <a:solidFill>
                  <a:srgbClr val="990000"/>
                </a:solidFill>
              </a:rPr>
              <a:t>+</a:t>
            </a:r>
          </a:p>
        </p:txBody>
      </p:sp>
      <p:sp>
        <p:nvSpPr>
          <p:cNvPr id="462858" name="Text Box 10"/>
          <p:cNvSpPr txBox="1">
            <a:spLocks noChangeArrowheads="1"/>
          </p:cNvSpPr>
          <p:nvPr/>
        </p:nvSpPr>
        <p:spPr bwMode="auto">
          <a:xfrm>
            <a:off x="2895600" y="5867400"/>
            <a:ext cx="517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a:t>H</a:t>
            </a:r>
            <a:r>
              <a:rPr lang="en-US" altLang="en-US" sz="2400" b="1" baseline="30000"/>
              <a:t>0</a:t>
            </a:r>
          </a:p>
        </p:txBody>
      </p:sp>
      <p:sp>
        <p:nvSpPr>
          <p:cNvPr id="462859" name="Text Box 11"/>
          <p:cNvSpPr txBox="1">
            <a:spLocks noChangeArrowheads="1"/>
          </p:cNvSpPr>
          <p:nvPr/>
        </p:nvSpPr>
        <p:spPr bwMode="auto">
          <a:xfrm>
            <a:off x="4876800" y="58674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C00000"/>
                </a:solidFill>
              </a:rPr>
              <a:t>H</a:t>
            </a:r>
            <a:r>
              <a:rPr lang="en-US" altLang="en-US" sz="2400" b="1" baseline="30000" dirty="0">
                <a:solidFill>
                  <a:srgbClr val="C00000"/>
                </a:solidFill>
              </a:rPr>
              <a:t>+</a:t>
            </a:r>
          </a:p>
        </p:txBody>
      </p:sp>
      <p:sp>
        <p:nvSpPr>
          <p:cNvPr id="462860" name="Text Box 12"/>
          <p:cNvSpPr txBox="1">
            <a:spLocks noChangeArrowheads="1"/>
          </p:cNvSpPr>
          <p:nvPr/>
        </p:nvSpPr>
        <p:spPr bwMode="auto">
          <a:xfrm>
            <a:off x="6629400" y="5867400"/>
            <a:ext cx="517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a:t>H</a:t>
            </a:r>
            <a:r>
              <a:rPr lang="en-US" altLang="en-US" sz="2400" b="1" baseline="30000"/>
              <a:t>0</a:t>
            </a:r>
          </a:p>
        </p:txBody>
      </p:sp>
      <p:sp>
        <p:nvSpPr>
          <p:cNvPr id="462861" name="Text Box 13"/>
          <p:cNvSpPr txBox="1">
            <a:spLocks noChangeArrowheads="1"/>
          </p:cNvSpPr>
          <p:nvPr/>
        </p:nvSpPr>
        <p:spPr bwMode="auto">
          <a:xfrm>
            <a:off x="8305800" y="5867400"/>
            <a:ext cx="4730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0070C0"/>
                </a:solidFill>
              </a:rPr>
              <a:t>H</a:t>
            </a:r>
            <a:r>
              <a:rPr lang="en-US" altLang="en-US" sz="2400" b="1" baseline="30000" dirty="0">
                <a:solidFill>
                  <a:srgbClr val="0070C0"/>
                </a:solidFill>
              </a:rPr>
              <a:t>-</a:t>
            </a:r>
          </a:p>
        </p:txBody>
      </p:sp>
      <p:sp>
        <p:nvSpPr>
          <p:cNvPr id="462862" name="Line 14"/>
          <p:cNvSpPr>
            <a:spLocks noChangeShapeType="1"/>
          </p:cNvSpPr>
          <p:nvPr/>
        </p:nvSpPr>
        <p:spPr bwMode="auto">
          <a:xfrm>
            <a:off x="1143000" y="63246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63" name="Line 15"/>
          <p:cNvSpPr>
            <a:spLocks noChangeShapeType="1"/>
          </p:cNvSpPr>
          <p:nvPr/>
        </p:nvSpPr>
        <p:spPr bwMode="auto">
          <a:xfrm>
            <a:off x="2286000" y="6324600"/>
            <a:ext cx="1676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64" name="Line 16"/>
          <p:cNvSpPr>
            <a:spLocks noChangeShapeType="1"/>
          </p:cNvSpPr>
          <p:nvPr/>
        </p:nvSpPr>
        <p:spPr bwMode="auto">
          <a:xfrm>
            <a:off x="4800600" y="6324600"/>
            <a:ext cx="685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65" name="Line 17"/>
          <p:cNvSpPr>
            <a:spLocks noChangeShapeType="1"/>
          </p:cNvSpPr>
          <p:nvPr/>
        </p:nvSpPr>
        <p:spPr bwMode="auto">
          <a:xfrm>
            <a:off x="6400800" y="6324600"/>
            <a:ext cx="1066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66" name="Text Box 18"/>
          <p:cNvSpPr txBox="1">
            <a:spLocks noChangeArrowheads="1"/>
          </p:cNvSpPr>
          <p:nvPr/>
        </p:nvSpPr>
        <p:spPr bwMode="auto">
          <a:xfrm>
            <a:off x="1905000" y="6096000"/>
            <a:ext cx="5746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a:solidFill>
                  <a:srgbClr val="000066"/>
                </a:solidFill>
              </a:rPr>
              <a:t>H2</a:t>
            </a:r>
          </a:p>
        </p:txBody>
      </p:sp>
      <p:sp>
        <p:nvSpPr>
          <p:cNvPr id="462867" name="Text Box 19"/>
          <p:cNvSpPr txBox="1">
            <a:spLocks noChangeArrowheads="1"/>
          </p:cNvSpPr>
          <p:nvPr/>
        </p:nvSpPr>
        <p:spPr bwMode="auto">
          <a:xfrm>
            <a:off x="4114800" y="6096000"/>
            <a:ext cx="5746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FF0000"/>
                </a:solidFill>
              </a:rPr>
              <a:t>He</a:t>
            </a:r>
          </a:p>
        </p:txBody>
      </p:sp>
      <p:sp>
        <p:nvSpPr>
          <p:cNvPr id="462868" name="Text Box 20"/>
          <p:cNvSpPr txBox="1">
            <a:spLocks noChangeArrowheads="1"/>
          </p:cNvSpPr>
          <p:nvPr/>
        </p:nvSpPr>
        <p:spPr bwMode="auto">
          <a:xfrm>
            <a:off x="5715000" y="6096000"/>
            <a:ext cx="5746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rPr>
              <a:t>Rb</a:t>
            </a:r>
          </a:p>
        </p:txBody>
      </p:sp>
      <p:sp>
        <p:nvSpPr>
          <p:cNvPr id="462869" name="Text Box 21"/>
          <p:cNvSpPr txBox="1">
            <a:spLocks noChangeArrowheads="1"/>
          </p:cNvSpPr>
          <p:nvPr/>
        </p:nvSpPr>
        <p:spPr bwMode="auto">
          <a:xfrm>
            <a:off x="7543800" y="6096000"/>
            <a:ext cx="5746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a:solidFill>
                  <a:srgbClr val="990000"/>
                </a:solidFill>
              </a:rPr>
              <a:t>Na</a:t>
            </a:r>
          </a:p>
        </p:txBody>
      </p:sp>
      <p:sp>
        <p:nvSpPr>
          <p:cNvPr id="462870" name="Text Box 22"/>
          <p:cNvSpPr txBox="1">
            <a:spLocks noChangeArrowheads="1"/>
          </p:cNvSpPr>
          <p:nvPr/>
        </p:nvSpPr>
        <p:spPr bwMode="auto">
          <a:xfrm>
            <a:off x="1905000" y="1483425"/>
            <a:ext cx="591829" cy="369332"/>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990000"/>
                </a:solidFill>
                <a:latin typeface="Comic Sans MS Bold" panose="030F0902030302020204" pitchFamily="66" charset="0"/>
              </a:rPr>
              <a:t>CP1</a:t>
            </a:r>
          </a:p>
        </p:txBody>
      </p:sp>
      <p:sp>
        <p:nvSpPr>
          <p:cNvPr id="462872" name="Text Box 24"/>
          <p:cNvSpPr txBox="1">
            <a:spLocks noChangeArrowheads="1"/>
          </p:cNvSpPr>
          <p:nvPr/>
        </p:nvSpPr>
        <p:spPr bwMode="auto">
          <a:xfrm>
            <a:off x="8153400" y="5029200"/>
            <a:ext cx="82232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a:solidFill>
                  <a:srgbClr val="990000"/>
                </a:solidFill>
              </a:rPr>
              <a:t>Na-jet</a:t>
            </a:r>
          </a:p>
          <a:p>
            <a:pPr eaLnBrk="1" hangingPunct="1">
              <a:spcBef>
                <a:spcPct val="0"/>
              </a:spcBef>
              <a:buFontTx/>
              <a:buNone/>
            </a:pPr>
            <a:r>
              <a:rPr lang="en-US" altLang="en-US" sz="1800" b="1">
                <a:solidFill>
                  <a:srgbClr val="990000"/>
                </a:solidFill>
              </a:rPr>
              <a:t>cell</a:t>
            </a:r>
          </a:p>
        </p:txBody>
      </p:sp>
      <p:sp>
        <p:nvSpPr>
          <p:cNvPr id="462873" name="Text Box 25"/>
          <p:cNvSpPr txBox="1">
            <a:spLocks noChangeArrowheads="1"/>
          </p:cNvSpPr>
          <p:nvPr/>
        </p:nvSpPr>
        <p:spPr bwMode="auto">
          <a:xfrm>
            <a:off x="381000" y="5105400"/>
            <a:ext cx="1190625" cy="64452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a:solidFill>
                  <a:srgbClr val="990000"/>
                </a:solidFill>
              </a:rPr>
              <a:t>Atomic H</a:t>
            </a:r>
          </a:p>
          <a:p>
            <a:pPr eaLnBrk="1" hangingPunct="1">
              <a:spcBef>
                <a:spcPct val="0"/>
              </a:spcBef>
              <a:buFontTx/>
              <a:buNone/>
            </a:pPr>
            <a:r>
              <a:rPr lang="en-US" altLang="en-US" sz="1800" b="1">
                <a:solidFill>
                  <a:srgbClr val="990000"/>
                </a:solidFill>
              </a:rPr>
              <a:t>injector</a:t>
            </a:r>
          </a:p>
        </p:txBody>
      </p:sp>
      <p:sp>
        <p:nvSpPr>
          <p:cNvPr id="462874" name="Text Box 26"/>
          <p:cNvSpPr txBox="1">
            <a:spLocks noChangeArrowheads="1"/>
          </p:cNvSpPr>
          <p:nvPr/>
        </p:nvSpPr>
        <p:spPr bwMode="auto">
          <a:xfrm>
            <a:off x="2667000" y="5029200"/>
            <a:ext cx="1292225" cy="64452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a:solidFill>
                  <a:srgbClr val="990000"/>
                </a:solidFill>
              </a:rPr>
              <a:t>He-ionizer</a:t>
            </a:r>
          </a:p>
          <a:p>
            <a:pPr eaLnBrk="1" hangingPunct="1">
              <a:spcBef>
                <a:spcPct val="0"/>
              </a:spcBef>
              <a:buFontTx/>
              <a:buNone/>
            </a:pPr>
            <a:r>
              <a:rPr lang="en-US" altLang="en-US" sz="1800" b="1">
                <a:solidFill>
                  <a:srgbClr val="990000"/>
                </a:solidFill>
              </a:rPr>
              <a:t>cell</a:t>
            </a:r>
          </a:p>
        </p:txBody>
      </p:sp>
      <p:sp>
        <p:nvSpPr>
          <p:cNvPr id="462875" name="Text Box 27"/>
          <p:cNvSpPr txBox="1">
            <a:spLocks noChangeArrowheads="1"/>
          </p:cNvSpPr>
          <p:nvPr/>
        </p:nvSpPr>
        <p:spPr bwMode="auto">
          <a:xfrm>
            <a:off x="304800" y="2209800"/>
            <a:ext cx="1560042" cy="646331"/>
          </a:xfrm>
          <a:prstGeom prst="rect">
            <a:avLst/>
          </a:prstGeom>
          <a:solidFill>
            <a:schemeClr val="bg1"/>
          </a:solidFill>
          <a:ln w="31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000066"/>
                </a:solidFill>
                <a:latin typeface="Comic Sans MS Bold" panose="030F0902030302020204" pitchFamily="66" charset="0"/>
              </a:rPr>
              <a:t>Neutralizer </a:t>
            </a:r>
          </a:p>
          <a:p>
            <a:pPr eaLnBrk="1" hangingPunct="1">
              <a:spcBef>
                <a:spcPct val="0"/>
              </a:spcBef>
              <a:buFontTx/>
              <a:buNone/>
            </a:pPr>
            <a:r>
              <a:rPr lang="en-US" altLang="en-US" sz="1800" dirty="0">
                <a:solidFill>
                  <a:srgbClr val="000066"/>
                </a:solidFill>
                <a:latin typeface="Comic Sans MS Bold" panose="030F0902030302020204" pitchFamily="66" charset="0"/>
              </a:rPr>
              <a:t>H</a:t>
            </a:r>
            <a:r>
              <a:rPr lang="en-US" altLang="en-US" sz="1800" baseline="-25000" dirty="0">
                <a:solidFill>
                  <a:srgbClr val="000066"/>
                </a:solidFill>
                <a:latin typeface="Comic Sans MS Bold" panose="030F0902030302020204" pitchFamily="66" charset="0"/>
              </a:rPr>
              <a:t>2</a:t>
            </a:r>
            <a:r>
              <a:rPr lang="en-US" altLang="en-US" sz="1800" dirty="0">
                <a:solidFill>
                  <a:srgbClr val="000066"/>
                </a:solidFill>
                <a:latin typeface="Comic Sans MS Bold" panose="030F0902030302020204" pitchFamily="66" charset="0"/>
              </a:rPr>
              <a:t>-cell</a:t>
            </a:r>
          </a:p>
        </p:txBody>
      </p:sp>
      <p:sp>
        <p:nvSpPr>
          <p:cNvPr id="462876" name="Text Box 28"/>
          <p:cNvSpPr txBox="1">
            <a:spLocks noChangeArrowheads="1"/>
          </p:cNvSpPr>
          <p:nvPr/>
        </p:nvSpPr>
        <p:spPr bwMode="auto">
          <a:xfrm>
            <a:off x="2717678" y="1128841"/>
            <a:ext cx="813043" cy="369332"/>
          </a:xfrm>
          <a:prstGeom prst="rect">
            <a:avLst/>
          </a:prstGeom>
          <a:solidFill>
            <a:schemeClr val="bg1"/>
          </a:solidFill>
          <a:ln w="3175">
            <a:solidFill>
              <a:schemeClr val="tx1"/>
            </a:solidFill>
            <a:miter lim="800000"/>
            <a:headEnd/>
            <a:tailEnd/>
          </a:ln>
          <a:effec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990000"/>
                </a:solidFill>
                <a:latin typeface="Comic Sans MS Bold" panose="030F0902030302020204" pitchFamily="66" charset="0"/>
              </a:rPr>
              <a:t>TMP1</a:t>
            </a:r>
          </a:p>
        </p:txBody>
      </p:sp>
      <p:sp>
        <p:nvSpPr>
          <p:cNvPr id="462877" name="Text Box 29"/>
          <p:cNvSpPr txBox="1">
            <a:spLocks noChangeArrowheads="1"/>
          </p:cNvSpPr>
          <p:nvPr/>
        </p:nvSpPr>
        <p:spPr bwMode="auto">
          <a:xfrm>
            <a:off x="4224337" y="5227637"/>
            <a:ext cx="1072730"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b="1" dirty="0" err="1">
                <a:solidFill>
                  <a:srgbClr val="990000"/>
                </a:solidFill>
                <a:latin typeface="Comic Sans MS Bold" panose="030F0902030302020204" pitchFamily="66" charset="0"/>
              </a:rPr>
              <a:t>Rb</a:t>
            </a:r>
            <a:r>
              <a:rPr lang="en-US" altLang="en-US" sz="2000" b="1" dirty="0">
                <a:solidFill>
                  <a:srgbClr val="990000"/>
                </a:solidFill>
                <a:latin typeface="Comic Sans MS Bold" panose="030F0902030302020204" pitchFamily="66" charset="0"/>
              </a:rPr>
              <a:t>-cell</a:t>
            </a:r>
          </a:p>
        </p:txBody>
      </p:sp>
      <p:sp>
        <p:nvSpPr>
          <p:cNvPr id="462878" name="Text Box 30"/>
          <p:cNvSpPr txBox="1">
            <a:spLocks noChangeArrowheads="1"/>
          </p:cNvSpPr>
          <p:nvPr/>
        </p:nvSpPr>
        <p:spPr bwMode="auto">
          <a:xfrm>
            <a:off x="5486400" y="4953000"/>
            <a:ext cx="1343025" cy="70485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b="1">
                <a:solidFill>
                  <a:srgbClr val="990000"/>
                </a:solidFill>
              </a:rPr>
              <a:t>Sona</a:t>
            </a:r>
          </a:p>
          <a:p>
            <a:pPr eaLnBrk="1" hangingPunct="1">
              <a:spcBef>
                <a:spcPct val="0"/>
              </a:spcBef>
              <a:buFontTx/>
              <a:buNone/>
            </a:pPr>
            <a:r>
              <a:rPr lang="en-US" altLang="en-US" sz="2000" b="1">
                <a:solidFill>
                  <a:srgbClr val="990000"/>
                </a:solidFill>
              </a:rPr>
              <a:t>transition</a:t>
            </a:r>
          </a:p>
        </p:txBody>
      </p:sp>
      <p:sp>
        <p:nvSpPr>
          <p:cNvPr id="462879" name="Line 31"/>
          <p:cNvSpPr>
            <a:spLocks noChangeShapeType="1"/>
          </p:cNvSpPr>
          <p:nvPr/>
        </p:nvSpPr>
        <p:spPr bwMode="auto">
          <a:xfrm>
            <a:off x="1057275" y="2856131"/>
            <a:ext cx="695325" cy="1030069"/>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82" name="Line 34"/>
          <p:cNvSpPr>
            <a:spLocks noChangeShapeType="1"/>
          </p:cNvSpPr>
          <p:nvPr/>
        </p:nvSpPr>
        <p:spPr bwMode="auto">
          <a:xfrm flipV="1">
            <a:off x="6248400" y="3886200"/>
            <a:ext cx="6858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83" name="Line 35"/>
          <p:cNvSpPr>
            <a:spLocks noChangeShapeType="1"/>
          </p:cNvSpPr>
          <p:nvPr/>
        </p:nvSpPr>
        <p:spPr bwMode="auto">
          <a:xfrm flipH="1" flipV="1">
            <a:off x="7924800" y="4343400"/>
            <a:ext cx="3429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84" name="Line 36"/>
          <p:cNvSpPr>
            <a:spLocks noChangeShapeType="1"/>
          </p:cNvSpPr>
          <p:nvPr/>
        </p:nvSpPr>
        <p:spPr bwMode="auto">
          <a:xfrm>
            <a:off x="5029200" y="3810000"/>
            <a:ext cx="3733800" cy="0"/>
          </a:xfrm>
          <a:prstGeom prst="line">
            <a:avLst/>
          </a:prstGeom>
          <a:noFill/>
          <a:ln w="38100">
            <a:solidFill>
              <a:srgbClr val="99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85" name="Line 38"/>
          <p:cNvSpPr>
            <a:spLocks noChangeShapeType="1"/>
          </p:cNvSpPr>
          <p:nvPr/>
        </p:nvSpPr>
        <p:spPr bwMode="auto">
          <a:xfrm>
            <a:off x="8153400" y="6324600"/>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28583" y="285135"/>
            <a:ext cx="9115417" cy="400110"/>
          </a:xfrm>
          <a:prstGeom prst="rect">
            <a:avLst/>
          </a:prstGeom>
          <a:noFill/>
        </p:spPr>
        <p:txBody>
          <a:bodyPr wrap="square" rtlCol="0">
            <a:spAutoFit/>
          </a:bodyPr>
          <a:lstStyle/>
          <a:p>
            <a:r>
              <a:rPr lang="en-US" sz="2000" b="1" dirty="0">
                <a:solidFill>
                  <a:srgbClr val="990000"/>
                </a:solidFill>
              </a:rPr>
              <a:t>OPPIS with atomic H</a:t>
            </a:r>
            <a:r>
              <a:rPr lang="en-US" sz="2000" b="1" baseline="30000" dirty="0">
                <a:solidFill>
                  <a:srgbClr val="990000"/>
                </a:solidFill>
              </a:rPr>
              <a:t>0</a:t>
            </a:r>
            <a:r>
              <a:rPr lang="en-US" sz="2000" b="1" dirty="0">
                <a:solidFill>
                  <a:srgbClr val="990000"/>
                </a:solidFill>
              </a:rPr>
              <a:t> injector and He-ionizer cell at RHIC, 2012-19</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295400"/>
            <a:ext cx="6858000" cy="5016500"/>
          </a:xfrm>
          <a:ln w="3175">
            <a:noFill/>
            <a:miter lim="800000"/>
            <a:headEnd/>
            <a:tailEnd/>
          </a:ln>
        </p:spPr>
      </p:pic>
      <p:sp>
        <p:nvSpPr>
          <p:cNvPr id="467972" name="Text Box 4"/>
          <p:cNvSpPr txBox="1">
            <a:spLocks noChangeArrowheads="1"/>
          </p:cNvSpPr>
          <p:nvPr/>
        </p:nvSpPr>
        <p:spPr bwMode="auto">
          <a:xfrm>
            <a:off x="2939847" y="1172464"/>
            <a:ext cx="1380506" cy="369332"/>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err="1">
                <a:solidFill>
                  <a:srgbClr val="000066"/>
                </a:solidFill>
                <a:latin typeface="Comic Sans MS Bold" panose="030F0902030302020204" pitchFamily="66" charset="0"/>
              </a:rPr>
              <a:t>Plasmatron</a:t>
            </a:r>
            <a:endParaRPr lang="en-US" altLang="en-US" sz="1800" dirty="0">
              <a:solidFill>
                <a:srgbClr val="000066"/>
              </a:solidFill>
              <a:latin typeface="Comic Sans MS Bold" panose="030F0902030302020204" pitchFamily="66" charset="0"/>
            </a:endParaRPr>
          </a:p>
        </p:txBody>
      </p:sp>
      <p:sp>
        <p:nvSpPr>
          <p:cNvPr id="467973" name="Text Box 5"/>
          <p:cNvSpPr txBox="1">
            <a:spLocks noChangeArrowheads="1"/>
          </p:cNvSpPr>
          <p:nvPr/>
        </p:nvSpPr>
        <p:spPr bwMode="auto">
          <a:xfrm>
            <a:off x="5715000" y="1514168"/>
            <a:ext cx="2202847" cy="646331"/>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990000"/>
                </a:solidFill>
                <a:latin typeface="Comic Sans MS Bold" panose="030F0902030302020204" pitchFamily="66" charset="0"/>
              </a:rPr>
              <a:t>4-grid proton</a:t>
            </a:r>
          </a:p>
          <a:p>
            <a:pPr eaLnBrk="1" hangingPunct="1">
              <a:spcBef>
                <a:spcPct val="0"/>
              </a:spcBef>
              <a:buFontTx/>
              <a:buNone/>
            </a:pPr>
            <a:r>
              <a:rPr lang="en-US" altLang="en-US" sz="1800" dirty="0">
                <a:solidFill>
                  <a:srgbClr val="990000"/>
                </a:solidFill>
                <a:latin typeface="Comic Sans MS Bold" panose="030F0902030302020204" pitchFamily="66" charset="0"/>
              </a:rPr>
              <a:t>extraction system</a:t>
            </a:r>
          </a:p>
        </p:txBody>
      </p:sp>
      <p:sp>
        <p:nvSpPr>
          <p:cNvPr id="467974" name="Line 6"/>
          <p:cNvSpPr>
            <a:spLocks noChangeShapeType="1"/>
          </p:cNvSpPr>
          <p:nvPr/>
        </p:nvSpPr>
        <p:spPr bwMode="auto">
          <a:xfrm flipH="1">
            <a:off x="4648200" y="2185080"/>
            <a:ext cx="1066800" cy="1447800"/>
          </a:xfrm>
          <a:prstGeom prst="line">
            <a:avLst/>
          </a:prstGeom>
          <a:noFill/>
          <a:ln w="57150">
            <a:solidFill>
              <a:srgbClr val="CC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975" name="Text Box 7"/>
          <p:cNvSpPr txBox="1">
            <a:spLocks noChangeArrowheads="1"/>
          </p:cNvSpPr>
          <p:nvPr/>
        </p:nvSpPr>
        <p:spPr bwMode="auto">
          <a:xfrm>
            <a:off x="6492875" y="5309419"/>
            <a:ext cx="2654894" cy="369332"/>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000066"/>
                </a:solidFill>
                <a:latin typeface="Comic Sans MS Bold" panose="030F0902030302020204" pitchFamily="66" charset="0"/>
              </a:rPr>
              <a:t>H2 Neutralization cell</a:t>
            </a:r>
          </a:p>
        </p:txBody>
      </p:sp>
      <p:sp>
        <p:nvSpPr>
          <p:cNvPr id="467976" name="Line 8"/>
          <p:cNvSpPr>
            <a:spLocks noChangeShapeType="1"/>
          </p:cNvSpPr>
          <p:nvPr/>
        </p:nvSpPr>
        <p:spPr bwMode="auto">
          <a:xfrm flipH="1">
            <a:off x="2528886" y="1541796"/>
            <a:ext cx="1101213" cy="2192004"/>
          </a:xfrm>
          <a:prstGeom prst="line">
            <a:avLst/>
          </a:prstGeom>
          <a:noFill/>
          <a:ln w="38100">
            <a:solidFill>
              <a:srgbClr val="CC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977" name="Line 9"/>
          <p:cNvSpPr>
            <a:spLocks noChangeShapeType="1"/>
          </p:cNvSpPr>
          <p:nvPr/>
        </p:nvSpPr>
        <p:spPr bwMode="auto">
          <a:xfrm flipH="1" flipV="1">
            <a:off x="7239000" y="4343400"/>
            <a:ext cx="457200" cy="990600"/>
          </a:xfrm>
          <a:prstGeom prst="line">
            <a:avLst/>
          </a:prstGeom>
          <a:noFill/>
          <a:ln w="38100">
            <a:solidFill>
              <a:srgbClr val="CC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978" name="Text Box 11"/>
          <p:cNvSpPr txBox="1">
            <a:spLocks noChangeArrowheads="1"/>
          </p:cNvSpPr>
          <p:nvPr/>
        </p:nvSpPr>
        <p:spPr bwMode="auto">
          <a:xfrm>
            <a:off x="7880350" y="2590800"/>
            <a:ext cx="1279525" cy="925513"/>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a:solidFill>
                  <a:srgbClr val="000066"/>
                </a:solidFill>
                <a:latin typeface="Comic Sans MS" pitchFamily="66" charset="0"/>
              </a:rPr>
              <a:t>~ 2.5 A</a:t>
            </a:r>
          </a:p>
          <a:p>
            <a:pPr eaLnBrk="1" hangingPunct="1">
              <a:spcBef>
                <a:spcPct val="0"/>
              </a:spcBef>
              <a:buFontTx/>
              <a:buNone/>
            </a:pPr>
            <a:r>
              <a:rPr lang="en-US" altLang="en-US" sz="1800" b="1">
                <a:solidFill>
                  <a:srgbClr val="000066"/>
                </a:solidFill>
                <a:latin typeface="Comic Sans MS" pitchFamily="66" charset="0"/>
              </a:rPr>
              <a:t>equivalent</a:t>
            </a:r>
          </a:p>
          <a:p>
            <a:pPr eaLnBrk="1" hangingPunct="1">
              <a:spcBef>
                <a:spcPct val="0"/>
              </a:spcBef>
              <a:buFontTx/>
              <a:buNone/>
            </a:pPr>
            <a:r>
              <a:rPr lang="en-US" altLang="en-US" sz="1800" b="1">
                <a:solidFill>
                  <a:srgbClr val="000066"/>
                </a:solidFill>
                <a:latin typeface="Comic Sans MS" pitchFamily="66" charset="0"/>
              </a:rPr>
              <a:t>H</a:t>
            </a:r>
            <a:r>
              <a:rPr lang="en-US" altLang="en-US" sz="1800" b="1" baseline="30000">
                <a:solidFill>
                  <a:srgbClr val="000066"/>
                </a:solidFill>
                <a:latin typeface="Comic Sans MS" pitchFamily="66" charset="0"/>
              </a:rPr>
              <a:t>0</a:t>
            </a:r>
            <a:r>
              <a:rPr lang="en-US" altLang="en-US" sz="1800" b="1">
                <a:solidFill>
                  <a:srgbClr val="000066"/>
                </a:solidFill>
                <a:latin typeface="Comic Sans MS" pitchFamily="66" charset="0"/>
              </a:rPr>
              <a:t> beam</a:t>
            </a:r>
            <a:endParaRPr lang="en-US" altLang="en-US" sz="1800" b="1">
              <a:latin typeface="Comic Sans MS" pitchFamily="66" charset="0"/>
            </a:endParaRPr>
          </a:p>
        </p:txBody>
      </p:sp>
      <p:sp>
        <p:nvSpPr>
          <p:cNvPr id="467979" name="AutoShape 12"/>
          <p:cNvSpPr>
            <a:spLocks noChangeArrowheads="1"/>
          </p:cNvSpPr>
          <p:nvPr/>
        </p:nvSpPr>
        <p:spPr bwMode="auto">
          <a:xfrm>
            <a:off x="8001000" y="3886200"/>
            <a:ext cx="838200" cy="152400"/>
          </a:xfrm>
          <a:prstGeom prst="rightArrow">
            <a:avLst>
              <a:gd name="adj1" fmla="val 50000"/>
              <a:gd name="adj2" fmla="val 1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1800"/>
          </a:p>
        </p:txBody>
      </p:sp>
      <p:pic>
        <p:nvPicPr>
          <p:cNvPr id="46798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57600"/>
            <a:ext cx="32337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981" name="Line 14"/>
          <p:cNvSpPr>
            <a:spLocks noChangeShapeType="1"/>
          </p:cNvSpPr>
          <p:nvPr/>
        </p:nvSpPr>
        <p:spPr bwMode="auto">
          <a:xfrm>
            <a:off x="6172200" y="4191000"/>
            <a:ext cx="152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982" name="Line 15"/>
          <p:cNvSpPr>
            <a:spLocks noChangeShapeType="1"/>
          </p:cNvSpPr>
          <p:nvPr/>
        </p:nvSpPr>
        <p:spPr bwMode="auto">
          <a:xfrm>
            <a:off x="6172200" y="3733800"/>
            <a:ext cx="152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983" name="Text Box 16"/>
          <p:cNvSpPr txBox="1">
            <a:spLocks noChangeArrowheads="1"/>
          </p:cNvSpPr>
          <p:nvPr/>
        </p:nvSpPr>
        <p:spPr bwMode="auto">
          <a:xfrm>
            <a:off x="352425" y="5684223"/>
            <a:ext cx="6748963" cy="646331"/>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000066"/>
                </a:solidFill>
                <a:latin typeface="Comic Sans MS Bold" panose="030F0902030302020204" pitchFamily="66" charset="0"/>
              </a:rPr>
              <a:t>FABS produces 100-150 mA equivalent H0 beam intensity</a:t>
            </a:r>
          </a:p>
          <a:p>
            <a:pPr eaLnBrk="1" hangingPunct="1">
              <a:spcBef>
                <a:spcPct val="0"/>
              </a:spcBef>
              <a:buFontTx/>
              <a:buNone/>
            </a:pPr>
            <a:r>
              <a:rPr lang="en-US" altLang="en-US" sz="1800" b="1" dirty="0">
                <a:solidFill>
                  <a:srgbClr val="000066"/>
                </a:solidFill>
                <a:latin typeface="Comic Sans MS Bold" panose="030F0902030302020204" pitchFamily="66" charset="0"/>
              </a:rPr>
              <a:t>Within the Na-jet ionizer acceptance.</a:t>
            </a:r>
          </a:p>
        </p:txBody>
      </p:sp>
      <p:sp>
        <p:nvSpPr>
          <p:cNvPr id="467984" name="Rectangle 17"/>
          <p:cNvSpPr>
            <a:spLocks noChangeArrowheads="1"/>
          </p:cNvSpPr>
          <p:nvPr/>
        </p:nvSpPr>
        <p:spPr bwMode="auto">
          <a:xfrm>
            <a:off x="1066800" y="2133600"/>
            <a:ext cx="533400" cy="3657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1800"/>
          </a:p>
        </p:txBody>
      </p:sp>
      <p:sp>
        <p:nvSpPr>
          <p:cNvPr id="18" name="Rectangle 2"/>
          <p:cNvSpPr txBox="1">
            <a:spLocks noChangeArrowheads="1"/>
          </p:cNvSpPr>
          <p:nvPr/>
        </p:nvSpPr>
        <p:spPr bwMode="auto">
          <a:xfrm>
            <a:off x="0" y="274638"/>
            <a:ext cx="8991600" cy="715962"/>
          </a:xfrm>
          <a:prstGeom prst="rect">
            <a:avLst/>
          </a:prstGeom>
          <a:solidFill>
            <a:schemeClr val="bg1"/>
          </a:solidFill>
          <a:ln w="31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 “Fast Atomic Beam Source”, FABS, BINP, Novosibirsk,2011</a:t>
            </a:r>
          </a:p>
        </p:txBody>
      </p:sp>
      <p:sp>
        <p:nvSpPr>
          <p:cNvPr id="2" name="Rectangle 1"/>
          <p:cNvSpPr/>
          <p:nvPr/>
        </p:nvSpPr>
        <p:spPr bwMode="auto">
          <a:xfrm>
            <a:off x="0" y="1676400"/>
            <a:ext cx="1333500" cy="40078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5"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603625" y="1981200"/>
            <a:ext cx="5540375" cy="4273550"/>
          </a:xfrm>
          <a:ln w="3175">
            <a:solidFill>
              <a:schemeClr val="tx1"/>
            </a:solidFill>
            <a:miter lim="800000"/>
            <a:headEnd/>
            <a:tailEnd/>
          </a:ln>
        </p:spPr>
      </p:pic>
      <p:sp>
        <p:nvSpPr>
          <p:cNvPr id="468996" name="Text Box 4"/>
          <p:cNvSpPr txBox="1">
            <a:spLocks noChangeArrowheads="1"/>
          </p:cNvSpPr>
          <p:nvPr/>
        </p:nvSpPr>
        <p:spPr bwMode="auto">
          <a:xfrm>
            <a:off x="7010400" y="1600200"/>
            <a:ext cx="1975221" cy="1323439"/>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solidFill>
                  <a:srgbClr val="990000"/>
                </a:solidFill>
                <a:latin typeface="Comic Sans MS Bold" panose="030F0902030302020204" pitchFamily="66" charset="0"/>
              </a:rPr>
              <a:t>2.5-5.0 A of </a:t>
            </a:r>
          </a:p>
          <a:p>
            <a:pPr eaLnBrk="1" hangingPunct="1">
              <a:spcBef>
                <a:spcPct val="0"/>
              </a:spcBef>
              <a:buFontTx/>
              <a:buNone/>
            </a:pPr>
            <a:r>
              <a:rPr lang="en-US" altLang="en-US" sz="2000" dirty="0">
                <a:solidFill>
                  <a:srgbClr val="990000"/>
                </a:solidFill>
                <a:latin typeface="Comic Sans MS Bold" panose="030F0902030302020204" pitchFamily="66" charset="0"/>
              </a:rPr>
              <a:t>proton beam</a:t>
            </a:r>
          </a:p>
          <a:p>
            <a:pPr eaLnBrk="1" hangingPunct="1">
              <a:spcBef>
                <a:spcPct val="0"/>
              </a:spcBef>
              <a:buFontTx/>
              <a:buNone/>
            </a:pPr>
            <a:r>
              <a:rPr lang="en-US" altLang="en-US" sz="2000" dirty="0">
                <a:solidFill>
                  <a:srgbClr val="990000"/>
                </a:solidFill>
                <a:latin typeface="Comic Sans MS Bold" panose="030F0902030302020204" pitchFamily="66" charset="0"/>
              </a:rPr>
              <a:t>At 6-10 </a:t>
            </a:r>
            <a:r>
              <a:rPr lang="en-US" altLang="en-US" sz="2000" dirty="0" err="1">
                <a:solidFill>
                  <a:srgbClr val="990000"/>
                </a:solidFill>
                <a:latin typeface="Comic Sans MS Bold" panose="030F0902030302020204" pitchFamily="66" charset="0"/>
              </a:rPr>
              <a:t>keV</a:t>
            </a:r>
            <a:endParaRPr lang="en-US" altLang="en-US" sz="2000" dirty="0">
              <a:solidFill>
                <a:srgbClr val="990000"/>
              </a:solidFill>
              <a:latin typeface="Comic Sans MS Bold" panose="030F0902030302020204" pitchFamily="66" charset="0"/>
            </a:endParaRPr>
          </a:p>
          <a:p>
            <a:pPr eaLnBrk="1" hangingPunct="1">
              <a:spcBef>
                <a:spcPct val="0"/>
              </a:spcBef>
              <a:buFontTx/>
              <a:buNone/>
            </a:pPr>
            <a:r>
              <a:rPr lang="en-US" altLang="en-US" sz="2000" dirty="0">
                <a:solidFill>
                  <a:srgbClr val="990000"/>
                </a:solidFill>
                <a:latin typeface="Comic Sans MS Bold" panose="030F0902030302020204" pitchFamily="66" charset="0"/>
              </a:rPr>
              <a:t>energy</a:t>
            </a:r>
          </a:p>
        </p:txBody>
      </p:sp>
      <p:sp>
        <p:nvSpPr>
          <p:cNvPr id="468997" name="Text Box 5"/>
          <p:cNvSpPr txBox="1">
            <a:spLocks noChangeArrowheads="1"/>
          </p:cNvSpPr>
          <p:nvPr/>
        </p:nvSpPr>
        <p:spPr bwMode="auto">
          <a:xfrm>
            <a:off x="228600" y="1905000"/>
            <a:ext cx="2835275"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latin typeface="Tahoma" pitchFamily="34" charset="0"/>
              </a:rPr>
              <a:t>1820 holes , </a:t>
            </a:r>
          </a:p>
          <a:p>
            <a:pPr eaLnBrk="1" hangingPunct="1">
              <a:spcBef>
                <a:spcPct val="0"/>
              </a:spcBef>
              <a:buFontTx/>
              <a:buNone/>
            </a:pPr>
            <a:r>
              <a:rPr lang="en-US" altLang="en-US" sz="2400">
                <a:solidFill>
                  <a:srgbClr val="990000"/>
                </a:solidFill>
                <a:latin typeface="Tahoma" pitchFamily="34" charset="0"/>
              </a:rPr>
              <a:t>1.0 mm in diameter</a:t>
            </a:r>
          </a:p>
        </p:txBody>
      </p:sp>
      <p:sp>
        <p:nvSpPr>
          <p:cNvPr id="468999" name="Text Box 7"/>
          <p:cNvSpPr txBox="1">
            <a:spLocks noChangeArrowheads="1"/>
          </p:cNvSpPr>
          <p:nvPr/>
        </p:nvSpPr>
        <p:spPr bwMode="auto">
          <a:xfrm>
            <a:off x="228600" y="4800600"/>
            <a:ext cx="2617788" cy="155575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800000"/>
                </a:solidFill>
              </a:rPr>
              <a:t>R1,  grid1-180 cm</a:t>
            </a:r>
          </a:p>
          <a:p>
            <a:r>
              <a:rPr lang="en-US" altLang="en-US" sz="2400">
                <a:solidFill>
                  <a:srgbClr val="800000"/>
                </a:solidFill>
              </a:rPr>
              <a:t>R2, grid2-150 cm</a:t>
            </a:r>
          </a:p>
          <a:p>
            <a:r>
              <a:rPr lang="en-US" altLang="en-US" sz="2400">
                <a:solidFill>
                  <a:srgbClr val="800000"/>
                </a:solidFill>
              </a:rPr>
              <a:t>R3, grid3-120 cm</a:t>
            </a:r>
          </a:p>
          <a:p>
            <a:r>
              <a:rPr lang="en-US" altLang="en-US" sz="2400">
                <a:solidFill>
                  <a:srgbClr val="800000"/>
                </a:solidFill>
              </a:rPr>
              <a:t>R4, grid4-120cm</a:t>
            </a:r>
            <a:endParaRPr lang="en-US" altLang="en-US"/>
          </a:p>
        </p:txBody>
      </p:sp>
      <p:sp>
        <p:nvSpPr>
          <p:cNvPr id="469000" name="Line 8"/>
          <p:cNvSpPr>
            <a:spLocks noChangeShapeType="1"/>
          </p:cNvSpPr>
          <p:nvPr/>
        </p:nvSpPr>
        <p:spPr bwMode="auto">
          <a:xfrm>
            <a:off x="4914900" y="3838217"/>
            <a:ext cx="76200" cy="22860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001" name="Line 9"/>
          <p:cNvSpPr>
            <a:spLocks noChangeShapeType="1"/>
          </p:cNvSpPr>
          <p:nvPr/>
        </p:nvSpPr>
        <p:spPr bwMode="auto">
          <a:xfrm>
            <a:off x="7162800" y="3875088"/>
            <a:ext cx="76200" cy="22860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002" name="Line 10"/>
          <p:cNvSpPr>
            <a:spLocks noChangeShapeType="1"/>
          </p:cNvSpPr>
          <p:nvPr/>
        </p:nvSpPr>
        <p:spPr bwMode="auto">
          <a:xfrm>
            <a:off x="5105400" y="5793658"/>
            <a:ext cx="2057400" cy="0"/>
          </a:xfrm>
          <a:prstGeom prst="line">
            <a:avLst/>
          </a:prstGeom>
          <a:noFill/>
          <a:ln w="381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003" name="Text Box 11"/>
          <p:cNvSpPr txBox="1">
            <a:spLocks noChangeArrowheads="1"/>
          </p:cNvSpPr>
          <p:nvPr/>
        </p:nvSpPr>
        <p:spPr bwMode="auto">
          <a:xfrm>
            <a:off x="5676900" y="5608714"/>
            <a:ext cx="914400"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5.0 cm</a:t>
            </a:r>
          </a:p>
        </p:txBody>
      </p:sp>
      <p:sp>
        <p:nvSpPr>
          <p:cNvPr id="2" name="TextBox 1"/>
          <p:cNvSpPr txBox="1"/>
          <p:nvPr/>
        </p:nvSpPr>
        <p:spPr>
          <a:xfrm>
            <a:off x="607464" y="304800"/>
            <a:ext cx="7194598" cy="830997"/>
          </a:xfrm>
          <a:prstGeom prst="rect">
            <a:avLst/>
          </a:prstGeom>
          <a:noFill/>
        </p:spPr>
        <p:txBody>
          <a:bodyPr wrap="none" rtlCol="0">
            <a:spAutoFit/>
          </a:bodyPr>
          <a:lstStyle/>
          <a:p>
            <a:pPr algn="ctr"/>
            <a:r>
              <a:rPr lang="en-US" sz="2400" b="1" dirty="0">
                <a:solidFill>
                  <a:srgbClr val="990000"/>
                </a:solidFill>
              </a:rPr>
              <a:t>FABS  4-grid (spherical)  Ion Optical System </a:t>
            </a:r>
          </a:p>
          <a:p>
            <a:pPr algn="ctr"/>
            <a:r>
              <a:rPr lang="en-US" sz="2400" b="1" dirty="0">
                <a:solidFill>
                  <a:srgbClr val="990000"/>
                </a:solidFill>
              </a:rPr>
              <a:t>with “geometrical focusing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Title 1"/>
          <p:cNvSpPr>
            <a:spLocks noGrp="1"/>
          </p:cNvSpPr>
          <p:nvPr>
            <p:ph type="title" idx="4294967295"/>
          </p:nvPr>
        </p:nvSpPr>
        <p:spPr>
          <a:xfrm>
            <a:off x="304800" y="274638"/>
            <a:ext cx="8382000" cy="639762"/>
          </a:xfrm>
          <a:solidFill>
            <a:schemeClr val="bg1"/>
          </a:solidFill>
          <a:ln w="3175">
            <a:solidFill>
              <a:srgbClr val="000000"/>
            </a:solidFill>
            <a:miter lim="800000"/>
            <a:headEnd/>
            <a:tailEnd/>
          </a:ln>
        </p:spPr>
        <p:txBody>
          <a:bodyPr/>
          <a:lstStyle/>
          <a:p>
            <a:r>
              <a:rPr lang="en-US" altLang="en-US" sz="3200">
                <a:solidFill>
                  <a:srgbClr val="990000"/>
                </a:solidFill>
                <a:latin typeface="Comic Sans MS" pitchFamily="66" charset="0"/>
              </a:rPr>
              <a:t>Atomic beam profile measurements</a:t>
            </a:r>
          </a:p>
        </p:txBody>
      </p:sp>
      <p:pic>
        <p:nvPicPr>
          <p:cNvPr id="107213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3505200"/>
            <a:ext cx="8458200" cy="228600"/>
          </a:xfrm>
        </p:spPr>
      </p:pic>
      <p:sp>
        <p:nvSpPr>
          <p:cNvPr id="1072132" name="Rectangle 4"/>
          <p:cNvSpPr>
            <a:spLocks noChangeArrowheads="1"/>
          </p:cNvSpPr>
          <p:nvPr/>
        </p:nvSpPr>
        <p:spPr bwMode="auto">
          <a:xfrm>
            <a:off x="6781800" y="3352800"/>
            <a:ext cx="381000" cy="533400"/>
          </a:xfrm>
          <a:prstGeom prst="rect">
            <a:avLst/>
          </a:prstGeom>
          <a:solidFill>
            <a:schemeClr val="bg1"/>
          </a:solidFill>
          <a:ln w="2857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72133" name="Rectangle 5"/>
          <p:cNvSpPr>
            <a:spLocks noChangeArrowheads="1"/>
          </p:cNvSpPr>
          <p:nvPr/>
        </p:nvSpPr>
        <p:spPr bwMode="auto">
          <a:xfrm rot="-955403">
            <a:off x="8686800" y="3048000"/>
            <a:ext cx="152400" cy="304800"/>
          </a:xfrm>
          <a:prstGeom prst="rect">
            <a:avLst/>
          </a:prstGeom>
          <a:solidFill>
            <a:schemeClr val="bg1"/>
          </a:solidFill>
          <a:ln w="2857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72134" name="Line 7"/>
          <p:cNvSpPr>
            <a:spLocks noChangeShapeType="1"/>
          </p:cNvSpPr>
          <p:nvPr/>
        </p:nvSpPr>
        <p:spPr bwMode="auto">
          <a:xfrm flipV="1">
            <a:off x="6858000" y="3276600"/>
            <a:ext cx="1752600" cy="304800"/>
          </a:xfrm>
          <a:prstGeom prst="line">
            <a:avLst/>
          </a:prstGeom>
          <a:noFill/>
          <a:ln w="38100">
            <a:solidFill>
              <a:srgbClr val="00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35" name="Rectangle 9"/>
          <p:cNvSpPr>
            <a:spLocks noChangeArrowheads="1"/>
          </p:cNvSpPr>
          <p:nvPr/>
        </p:nvSpPr>
        <p:spPr bwMode="auto">
          <a:xfrm>
            <a:off x="304800" y="3352800"/>
            <a:ext cx="838200" cy="457200"/>
          </a:xfrm>
          <a:prstGeom prst="rect">
            <a:avLst/>
          </a:prstGeom>
          <a:solidFill>
            <a:schemeClr val="bg1"/>
          </a:solidFill>
          <a:ln w="2857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72136" name="Line 10"/>
          <p:cNvSpPr>
            <a:spLocks noChangeShapeType="1"/>
          </p:cNvSpPr>
          <p:nvPr/>
        </p:nvSpPr>
        <p:spPr bwMode="auto">
          <a:xfrm>
            <a:off x="1600200" y="3429000"/>
            <a:ext cx="685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37" name="Line 11"/>
          <p:cNvSpPr>
            <a:spLocks noChangeShapeType="1"/>
          </p:cNvSpPr>
          <p:nvPr/>
        </p:nvSpPr>
        <p:spPr bwMode="auto">
          <a:xfrm>
            <a:off x="1600200" y="3810000"/>
            <a:ext cx="685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38" name="Line 12"/>
          <p:cNvSpPr>
            <a:spLocks noChangeShapeType="1"/>
          </p:cNvSpPr>
          <p:nvPr/>
        </p:nvSpPr>
        <p:spPr bwMode="auto">
          <a:xfrm>
            <a:off x="1828800" y="3581400"/>
            <a:ext cx="4953000" cy="0"/>
          </a:xfrm>
          <a:prstGeom prst="line">
            <a:avLst/>
          </a:prstGeom>
          <a:noFill/>
          <a:ln w="28575">
            <a:solidFill>
              <a:srgbClr val="00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39" name="Line 13"/>
          <p:cNvSpPr>
            <a:spLocks noChangeShapeType="1"/>
          </p:cNvSpPr>
          <p:nvPr/>
        </p:nvSpPr>
        <p:spPr bwMode="auto">
          <a:xfrm>
            <a:off x="1981200" y="3733800"/>
            <a:ext cx="4953000" cy="0"/>
          </a:xfrm>
          <a:prstGeom prst="line">
            <a:avLst/>
          </a:prstGeom>
          <a:noFill/>
          <a:ln w="28575">
            <a:solidFill>
              <a:srgbClr val="FF3300"/>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40" name="Line 14"/>
          <p:cNvSpPr>
            <a:spLocks noChangeShapeType="1"/>
          </p:cNvSpPr>
          <p:nvPr/>
        </p:nvSpPr>
        <p:spPr bwMode="auto">
          <a:xfrm>
            <a:off x="7086600" y="3733800"/>
            <a:ext cx="1752600" cy="381000"/>
          </a:xfrm>
          <a:prstGeom prst="line">
            <a:avLst/>
          </a:prstGeom>
          <a:noFill/>
          <a:ln w="38100">
            <a:solidFill>
              <a:srgbClr val="FF3300"/>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41" name="Text Box 15"/>
          <p:cNvSpPr txBox="1">
            <a:spLocks noChangeArrowheads="1"/>
          </p:cNvSpPr>
          <p:nvPr/>
        </p:nvSpPr>
        <p:spPr bwMode="auto">
          <a:xfrm>
            <a:off x="381000" y="4876800"/>
            <a:ext cx="1676400" cy="704850"/>
          </a:xfrm>
          <a:prstGeom prst="rect">
            <a:avLst/>
          </a:prstGeom>
          <a:solidFill>
            <a:schemeClr val="bg1"/>
          </a:solidFill>
          <a:ln w="317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66"/>
                </a:solidFill>
                <a:effectLst/>
                <a:uLnTx/>
                <a:uFillTx/>
                <a:latin typeface="Calibri" pitchFamily="34" charset="0"/>
                <a:ea typeface="+mn-ea"/>
                <a:cs typeface="Arial" pitchFamily="34" charset="0"/>
              </a:rPr>
              <a:t>H2-neutralizer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66"/>
                </a:solidFill>
                <a:effectLst/>
                <a:uLnTx/>
                <a:uFillTx/>
                <a:latin typeface="Calibri" pitchFamily="34" charset="0"/>
                <a:ea typeface="+mn-ea"/>
                <a:cs typeface="Arial" pitchFamily="34" charset="0"/>
              </a:rPr>
              <a:t>cell</a:t>
            </a:r>
          </a:p>
        </p:txBody>
      </p:sp>
      <p:sp>
        <p:nvSpPr>
          <p:cNvPr id="1072142" name="Line 16"/>
          <p:cNvSpPr>
            <a:spLocks noChangeShapeType="1"/>
          </p:cNvSpPr>
          <p:nvPr/>
        </p:nvSpPr>
        <p:spPr bwMode="auto">
          <a:xfrm flipV="1">
            <a:off x="1447800" y="3886200"/>
            <a:ext cx="381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43" name="Text Box 17"/>
          <p:cNvSpPr txBox="1">
            <a:spLocks noChangeArrowheads="1"/>
          </p:cNvSpPr>
          <p:nvPr/>
        </p:nvSpPr>
        <p:spPr bwMode="auto">
          <a:xfrm>
            <a:off x="228600" y="1295400"/>
            <a:ext cx="1814513" cy="704850"/>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0000"/>
                </a:solidFill>
                <a:effectLst/>
                <a:uLnTx/>
                <a:uFillTx/>
                <a:latin typeface="Calibri" pitchFamily="34" charset="0"/>
                <a:ea typeface="+mn-ea"/>
                <a:cs typeface="Arial" pitchFamily="34" charset="0"/>
              </a:rPr>
              <a:t>High-brightness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0000"/>
                </a:solidFill>
                <a:effectLst/>
                <a:uLnTx/>
                <a:uFillTx/>
                <a:latin typeface="Calibri" pitchFamily="34" charset="0"/>
                <a:ea typeface="+mn-ea"/>
                <a:cs typeface="Arial" pitchFamily="34" charset="0"/>
              </a:rPr>
              <a:t>Proton source</a:t>
            </a:r>
          </a:p>
        </p:txBody>
      </p:sp>
      <p:sp>
        <p:nvSpPr>
          <p:cNvPr id="1072144" name="Line 18"/>
          <p:cNvSpPr>
            <a:spLocks noChangeShapeType="1"/>
          </p:cNvSpPr>
          <p:nvPr/>
        </p:nvSpPr>
        <p:spPr bwMode="auto">
          <a:xfrm flipH="1">
            <a:off x="914400" y="1905000"/>
            <a:ext cx="1524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pic>
        <p:nvPicPr>
          <p:cNvPr id="1072145"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71800"/>
            <a:ext cx="1600200" cy="12922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72146" name="Text Box 22"/>
          <p:cNvSpPr txBox="1">
            <a:spLocks noChangeArrowheads="1"/>
          </p:cNvSpPr>
          <p:nvPr/>
        </p:nvSpPr>
        <p:spPr bwMode="auto">
          <a:xfrm>
            <a:off x="7543800" y="2819400"/>
            <a:ext cx="476250" cy="460375"/>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FF"/>
                </a:solidFill>
                <a:effectLst/>
                <a:uLnTx/>
                <a:uFillTx/>
                <a:latin typeface="Arial" pitchFamily="34" charset="0"/>
                <a:ea typeface="+mn-ea"/>
                <a:cs typeface="Arial" pitchFamily="34" charset="0"/>
              </a:rPr>
              <a:t>H</a:t>
            </a:r>
            <a:r>
              <a:rPr kumimoji="0" lang="en-US" altLang="en-US" sz="2400" b="1" i="0" u="none" strike="noStrike" kern="1200" cap="none" spc="0" normalizeH="0" baseline="30000" noProof="0">
                <a:ln>
                  <a:noFill/>
                </a:ln>
                <a:solidFill>
                  <a:srgbClr val="0066FF"/>
                </a:solidFill>
                <a:effectLst/>
                <a:uLnTx/>
                <a:uFillTx/>
                <a:latin typeface="Arial" pitchFamily="34" charset="0"/>
                <a:ea typeface="+mn-ea"/>
                <a:cs typeface="Arial" pitchFamily="34" charset="0"/>
              </a:rPr>
              <a:t>-</a:t>
            </a:r>
          </a:p>
        </p:txBody>
      </p:sp>
      <p:sp>
        <p:nvSpPr>
          <p:cNvPr id="1072147" name="Text Box 23"/>
          <p:cNvSpPr txBox="1">
            <a:spLocks noChangeArrowheads="1"/>
          </p:cNvSpPr>
          <p:nvPr/>
        </p:nvSpPr>
        <p:spPr bwMode="auto">
          <a:xfrm>
            <a:off x="8382000" y="2362200"/>
            <a:ext cx="593725" cy="460375"/>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FC</a:t>
            </a:r>
          </a:p>
        </p:txBody>
      </p:sp>
      <p:sp>
        <p:nvSpPr>
          <p:cNvPr id="1072148" name="Text Box 24"/>
          <p:cNvSpPr txBox="1">
            <a:spLocks noChangeArrowheads="1"/>
          </p:cNvSpPr>
          <p:nvPr/>
        </p:nvSpPr>
        <p:spPr bwMode="auto">
          <a:xfrm>
            <a:off x="8382000" y="4267200"/>
            <a:ext cx="527050" cy="460375"/>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Arial" pitchFamily="34" charset="0"/>
                <a:ea typeface="+mn-ea"/>
                <a:cs typeface="Arial" pitchFamily="34" charset="0"/>
              </a:rPr>
              <a:t>H</a:t>
            </a:r>
            <a:r>
              <a:rPr kumimoji="0" lang="en-US" altLang="en-US" sz="2400" b="1" i="0" u="none" strike="noStrike" kern="1200" cap="none" spc="0" normalizeH="0" baseline="30000" noProof="0">
                <a:ln>
                  <a:noFill/>
                </a:ln>
                <a:solidFill>
                  <a:srgbClr val="FF3300"/>
                </a:solidFill>
                <a:effectLst/>
                <a:uLnTx/>
                <a:uFillTx/>
                <a:latin typeface="Arial" pitchFamily="34" charset="0"/>
                <a:ea typeface="+mn-ea"/>
                <a:cs typeface="Arial" pitchFamily="34" charset="0"/>
              </a:rPr>
              <a:t>+</a:t>
            </a:r>
          </a:p>
        </p:txBody>
      </p:sp>
      <p:sp>
        <p:nvSpPr>
          <p:cNvPr id="1072149" name="Text Box 25"/>
          <p:cNvSpPr txBox="1">
            <a:spLocks noChangeArrowheads="1"/>
          </p:cNvSpPr>
          <p:nvPr/>
        </p:nvSpPr>
        <p:spPr bwMode="auto">
          <a:xfrm>
            <a:off x="7010400" y="1219200"/>
            <a:ext cx="1030288" cy="704850"/>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itchFamily="34" charset="0"/>
                <a:ea typeface="+mn-ea"/>
                <a:cs typeface="Arial" pitchFamily="34" charset="0"/>
              </a:rPr>
              <a:t>Bending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itchFamily="34" charset="0"/>
                <a:ea typeface="+mn-ea"/>
                <a:cs typeface="Arial" pitchFamily="34" charset="0"/>
              </a:rPr>
              <a:t>magnet</a:t>
            </a:r>
          </a:p>
        </p:txBody>
      </p:sp>
      <p:sp>
        <p:nvSpPr>
          <p:cNvPr id="1072150" name="Line 26"/>
          <p:cNvSpPr>
            <a:spLocks noChangeShapeType="1"/>
          </p:cNvSpPr>
          <p:nvPr/>
        </p:nvSpPr>
        <p:spPr bwMode="auto">
          <a:xfrm flipH="1">
            <a:off x="6934200" y="1828800"/>
            <a:ext cx="5334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51" name="Line 27"/>
          <p:cNvSpPr>
            <a:spLocks noChangeShapeType="1"/>
          </p:cNvSpPr>
          <p:nvPr/>
        </p:nvSpPr>
        <p:spPr bwMode="auto">
          <a:xfrm>
            <a:off x="2057400" y="4191000"/>
            <a:ext cx="4953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72152" name="Text Box 28"/>
          <p:cNvSpPr txBox="1">
            <a:spLocks noChangeArrowheads="1"/>
          </p:cNvSpPr>
          <p:nvPr/>
        </p:nvSpPr>
        <p:spPr bwMode="auto">
          <a:xfrm>
            <a:off x="4038600" y="3962400"/>
            <a:ext cx="936625" cy="369888"/>
          </a:xfrm>
          <a:prstGeom prst="rect">
            <a:avLst/>
          </a:prstGeom>
          <a:solidFill>
            <a:schemeClr val="bg1"/>
          </a:solidFill>
          <a:ln w="3175">
            <a:solidFill>
              <a:schemeClr val="tx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200 cm</a:t>
            </a:r>
          </a:p>
        </p:txBody>
      </p:sp>
      <p:sp>
        <p:nvSpPr>
          <p:cNvPr id="1072153" name="Text Box 27"/>
          <p:cNvSpPr txBox="1">
            <a:spLocks noChangeArrowheads="1"/>
          </p:cNvSpPr>
          <p:nvPr/>
        </p:nvSpPr>
        <p:spPr bwMode="auto">
          <a:xfrm>
            <a:off x="5638800" y="3200400"/>
            <a:ext cx="396875" cy="828675"/>
          </a:xfrm>
          <a:prstGeom prst="rect">
            <a:avLst/>
          </a:prstGeom>
          <a:solidFill>
            <a:schemeClr val="bg1"/>
          </a:solidFill>
          <a:ln w="317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itchFamily="34" charset="0"/>
                <a:ea typeface="+mn-ea"/>
                <a:cs typeface="Arial" pitchFamily="34" charset="0"/>
              </a:rPr>
              <a:t>SEM</a:t>
            </a:r>
          </a:p>
        </p:txBody>
      </p:sp>
      <p:sp>
        <p:nvSpPr>
          <p:cNvPr id="1072154" name="AutoShape 30"/>
          <p:cNvSpPr>
            <a:spLocks noChangeArrowheads="1"/>
          </p:cNvSpPr>
          <p:nvPr/>
        </p:nvSpPr>
        <p:spPr bwMode="auto">
          <a:xfrm rot="5400000" flipH="1" flipV="1">
            <a:off x="5334000" y="2438400"/>
            <a:ext cx="152400" cy="2438400"/>
          </a:xfrm>
          <a:prstGeom prst="upDownArrow">
            <a:avLst>
              <a:gd name="adj1" fmla="val 50000"/>
              <a:gd name="adj2" fmla="val 320000"/>
            </a:avLst>
          </a:prstGeom>
          <a:solidFill>
            <a:schemeClr val="accent1"/>
          </a:solidFill>
          <a:ln w="12700">
            <a:solidFill>
              <a:srgbClr val="000066"/>
            </a:solidFill>
            <a:miter lim="800000"/>
            <a:headEnd/>
            <a:tailEnd/>
          </a:ln>
        </p:spPr>
        <p:txBody>
          <a:bodyPr vert="eaVert"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72159" name="Rectangle 35"/>
          <p:cNvSpPr>
            <a:spLocks noChangeArrowheads="1"/>
          </p:cNvSpPr>
          <p:nvPr/>
        </p:nvSpPr>
        <p:spPr bwMode="auto">
          <a:xfrm>
            <a:off x="2514600" y="3352800"/>
            <a:ext cx="381000" cy="533400"/>
          </a:xfrm>
          <a:prstGeom prst="rect">
            <a:avLst/>
          </a:prstGeom>
          <a:solidFill>
            <a:schemeClr val="bg1"/>
          </a:solidFill>
          <a:ln w="28575">
            <a:solidFill>
              <a:schemeClr val="tx1"/>
            </a:solidFill>
            <a:prstDash val="sysDot"/>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72160" name="Text Box 36"/>
          <p:cNvSpPr txBox="1">
            <a:spLocks noChangeArrowheads="1"/>
          </p:cNvSpPr>
          <p:nvPr/>
        </p:nvSpPr>
        <p:spPr bwMode="auto">
          <a:xfrm>
            <a:off x="2286000" y="1905000"/>
            <a:ext cx="1295400" cy="704850"/>
          </a:xfrm>
          <a:prstGeom prst="rect">
            <a:avLst/>
          </a:prstGeom>
          <a:solidFill>
            <a:schemeClr val="bg1"/>
          </a:solidFill>
          <a:ln w="317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itchFamily="34" charset="0"/>
                <a:ea typeface="+mn-ea"/>
                <a:cs typeface="Arial" pitchFamily="34" charset="0"/>
              </a:rPr>
              <a:t>Deflecting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itchFamily="34" charset="0"/>
                <a:ea typeface="+mn-ea"/>
                <a:cs typeface="Arial" pitchFamily="34" charset="0"/>
              </a:rPr>
              <a:t>magnet</a:t>
            </a:r>
          </a:p>
        </p:txBody>
      </p:sp>
      <p:sp>
        <p:nvSpPr>
          <p:cNvPr id="1072161" name="Line 37"/>
          <p:cNvSpPr>
            <a:spLocks noChangeShapeType="1"/>
          </p:cNvSpPr>
          <p:nvPr/>
        </p:nvSpPr>
        <p:spPr bwMode="auto">
          <a:xfrm flipH="1">
            <a:off x="2743200" y="2743200"/>
            <a:ext cx="152400" cy="609600"/>
          </a:xfrm>
          <a:prstGeom prst="line">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28600" y="228600"/>
            <a:ext cx="8915400" cy="715963"/>
          </a:xfrm>
          <a:solidFill>
            <a:schemeClr val="bg1"/>
          </a:solidFill>
          <a:ln w="3175">
            <a:solidFill>
              <a:schemeClr val="tx1"/>
            </a:solidFill>
            <a:miter lim="800000"/>
            <a:headEnd/>
            <a:tailEnd/>
          </a:ln>
        </p:spPr>
        <p:txBody>
          <a:bodyPr/>
          <a:lstStyle/>
          <a:p>
            <a:r>
              <a:rPr lang="en-US" altLang="en-US" sz="2400">
                <a:solidFill>
                  <a:srgbClr val="800000"/>
                </a:solidFill>
                <a:latin typeface="Comic Sans MS" pitchFamily="66" charset="0"/>
              </a:rPr>
              <a:t>Atomic beam intensity profile vs. distance from the source.</a:t>
            </a:r>
          </a:p>
        </p:txBody>
      </p:sp>
      <p:pic>
        <p:nvPicPr>
          <p:cNvPr id="10147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195888" y="1981200"/>
            <a:ext cx="3492500" cy="4572000"/>
          </a:xfrm>
          <a:ln w="3175">
            <a:solidFill>
              <a:schemeClr val="tx1"/>
            </a:solidFill>
            <a:miter lim="800000"/>
            <a:headEnd/>
            <a:tailEnd/>
          </a:ln>
        </p:spPr>
      </p:pic>
      <p:pic>
        <p:nvPicPr>
          <p:cNvPr id="1014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1981200"/>
            <a:ext cx="3494087" cy="4572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4789" name="Rectangle 5"/>
          <p:cNvSpPr>
            <a:spLocks noChangeArrowheads="1"/>
          </p:cNvSpPr>
          <p:nvPr/>
        </p:nvSpPr>
        <p:spPr bwMode="auto">
          <a:xfrm>
            <a:off x="5638800" y="1219200"/>
            <a:ext cx="311467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itchFamily="66" charset="0"/>
                <a:ea typeface="+mn-ea"/>
                <a:cs typeface="Arial" pitchFamily="34" charset="0"/>
              </a:rPr>
              <a:t>Re-1.98 cm at the distance: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itchFamily="66" charset="0"/>
                <a:ea typeface="+mn-ea"/>
                <a:cs typeface="Arial" pitchFamily="34" charset="0"/>
              </a:rPr>
              <a:t> L=200 cm-from the source</a:t>
            </a:r>
          </a:p>
        </p:txBody>
      </p:sp>
      <p:sp>
        <p:nvSpPr>
          <p:cNvPr id="1014790" name="Rectangle 6"/>
          <p:cNvSpPr>
            <a:spLocks noChangeArrowheads="1"/>
          </p:cNvSpPr>
          <p:nvPr/>
        </p:nvSpPr>
        <p:spPr bwMode="auto">
          <a:xfrm>
            <a:off x="1295400" y="1219200"/>
            <a:ext cx="311467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itchFamily="66" charset="0"/>
                <a:ea typeface="+mn-ea"/>
                <a:cs typeface="Arial" pitchFamily="34" charset="0"/>
              </a:rPr>
              <a:t>Re-1.40 cm at the distance: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itchFamily="66" charset="0"/>
                <a:ea typeface="+mn-ea"/>
                <a:cs typeface="Arial" pitchFamily="34" charset="0"/>
              </a:rPr>
              <a:t> L=100 cm-from the source</a:t>
            </a:r>
          </a:p>
        </p:txBody>
      </p:sp>
      <p:sp>
        <p:nvSpPr>
          <p:cNvPr id="1014791" name="Text Box 7"/>
          <p:cNvSpPr txBox="1">
            <a:spLocks noChangeArrowheads="1"/>
          </p:cNvSpPr>
          <p:nvPr/>
        </p:nvSpPr>
        <p:spPr bwMode="auto">
          <a:xfrm>
            <a:off x="533400" y="3810000"/>
            <a:ext cx="17367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FWHM-2.3 cm</a:t>
            </a:r>
          </a:p>
        </p:txBody>
      </p:sp>
      <p:sp>
        <p:nvSpPr>
          <p:cNvPr id="1014792" name="Line 8"/>
          <p:cNvSpPr>
            <a:spLocks noChangeShapeType="1"/>
          </p:cNvSpPr>
          <p:nvPr/>
        </p:nvSpPr>
        <p:spPr bwMode="auto">
          <a:xfrm>
            <a:off x="2667000" y="4267200"/>
            <a:ext cx="838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14793" name="Text Box 9"/>
          <p:cNvSpPr txBox="1">
            <a:spLocks noChangeArrowheads="1"/>
          </p:cNvSpPr>
          <p:nvPr/>
        </p:nvSpPr>
        <p:spPr bwMode="auto">
          <a:xfrm>
            <a:off x="5029200" y="3505200"/>
            <a:ext cx="18764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FWHM-3.25 cm</a:t>
            </a:r>
          </a:p>
        </p:txBody>
      </p:sp>
      <p:sp>
        <p:nvSpPr>
          <p:cNvPr id="1014794" name="Line 10"/>
          <p:cNvSpPr>
            <a:spLocks noChangeShapeType="1"/>
          </p:cNvSpPr>
          <p:nvPr/>
        </p:nvSpPr>
        <p:spPr bwMode="auto">
          <a:xfrm>
            <a:off x="6477000" y="4343400"/>
            <a:ext cx="1143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Title 1">
            <a:extLst>
              <a:ext uri="{FF2B5EF4-FFF2-40B4-BE49-F238E27FC236}">
                <a16:creationId xmlns:a16="http://schemas.microsoft.com/office/drawing/2014/main" id="{10C6A330-1519-E74B-59D5-59E95B35E8ED}"/>
              </a:ext>
            </a:extLst>
          </p:cNvPr>
          <p:cNvSpPr>
            <a:spLocks noGrp="1"/>
          </p:cNvSpPr>
          <p:nvPr>
            <p:ph type="title"/>
          </p:nvPr>
        </p:nvSpPr>
        <p:spPr>
          <a:xfrm>
            <a:off x="533400" y="228600"/>
            <a:ext cx="8229600" cy="868363"/>
          </a:xfrm>
          <a:solidFill>
            <a:schemeClr val="bg1"/>
          </a:solidFill>
          <a:ln w="3175">
            <a:solidFill>
              <a:schemeClr val="tx1"/>
            </a:solidFill>
            <a:miter lim="800000"/>
            <a:headEnd/>
            <a:tailEnd/>
          </a:ln>
        </p:spPr>
        <p:txBody>
          <a:bodyPr/>
          <a:lstStyle/>
          <a:p>
            <a:r>
              <a:rPr lang="en-US" altLang="en-US" sz="2000">
                <a:solidFill>
                  <a:srgbClr val="800000"/>
                </a:solidFill>
                <a:latin typeface="Comic Sans MS" panose="030F0702030302020204" pitchFamily="66" charset="0"/>
              </a:rPr>
              <a:t>Atomic beam intensity profile vs. distance from the source measured with the movable secondary emission monitor.</a:t>
            </a:r>
          </a:p>
        </p:txBody>
      </p:sp>
      <p:pic>
        <p:nvPicPr>
          <p:cNvPr id="941059" name="Picture 2">
            <a:extLst>
              <a:ext uri="{FF2B5EF4-FFF2-40B4-BE49-F238E27FC236}">
                <a16:creationId xmlns:a16="http://schemas.microsoft.com/office/drawing/2014/main" id="{AC6D480E-BBE2-1EC0-2DF9-64D70BD85A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209800"/>
            <a:ext cx="5791200" cy="3635375"/>
          </a:xfrm>
          <a:noFill/>
          <a:ln>
            <a:solidFill>
              <a:schemeClr val="tx1"/>
            </a:solidFill>
            <a:miter lim="800000"/>
            <a:headEnd/>
            <a:tailEnd/>
          </a:ln>
        </p:spPr>
      </p:pic>
      <p:sp>
        <p:nvSpPr>
          <p:cNvPr id="941060" name="Text Box 5">
            <a:extLst>
              <a:ext uri="{FF2B5EF4-FFF2-40B4-BE49-F238E27FC236}">
                <a16:creationId xmlns:a16="http://schemas.microsoft.com/office/drawing/2014/main" id="{228D6609-63A4-D8F5-F444-F4ACBD42E812}"/>
              </a:ext>
            </a:extLst>
          </p:cNvPr>
          <p:cNvSpPr txBox="1">
            <a:spLocks noChangeArrowheads="1"/>
          </p:cNvSpPr>
          <p:nvPr/>
        </p:nvSpPr>
        <p:spPr bwMode="auto">
          <a:xfrm>
            <a:off x="2209800" y="2057400"/>
            <a:ext cx="685800" cy="4603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Re</a:t>
            </a:r>
          </a:p>
        </p:txBody>
      </p:sp>
      <p:sp>
        <p:nvSpPr>
          <p:cNvPr id="941061" name="Text Box 6">
            <a:extLst>
              <a:ext uri="{FF2B5EF4-FFF2-40B4-BE49-F238E27FC236}">
                <a16:creationId xmlns:a16="http://schemas.microsoft.com/office/drawing/2014/main" id="{89A79E30-77A5-8C5B-1CFE-D47361A68120}"/>
              </a:ext>
            </a:extLst>
          </p:cNvPr>
          <p:cNvSpPr txBox="1">
            <a:spLocks noChangeArrowheads="1"/>
          </p:cNvSpPr>
          <p:nvPr/>
        </p:nvSpPr>
        <p:spPr bwMode="auto">
          <a:xfrm flipH="1">
            <a:off x="3962400" y="5257800"/>
            <a:ext cx="2117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941062" name="Text Box 7">
            <a:extLst>
              <a:ext uri="{FF2B5EF4-FFF2-40B4-BE49-F238E27FC236}">
                <a16:creationId xmlns:a16="http://schemas.microsoft.com/office/drawing/2014/main" id="{3E848585-F55D-CCA5-2478-26562354783A}"/>
              </a:ext>
            </a:extLst>
          </p:cNvPr>
          <p:cNvSpPr txBox="1">
            <a:spLocks noChangeArrowheads="1"/>
          </p:cNvSpPr>
          <p:nvPr/>
        </p:nvSpPr>
        <p:spPr bwMode="auto">
          <a:xfrm>
            <a:off x="4479925" y="6180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941063" name="Text Box 8">
            <a:extLst>
              <a:ext uri="{FF2B5EF4-FFF2-40B4-BE49-F238E27FC236}">
                <a16:creationId xmlns:a16="http://schemas.microsoft.com/office/drawing/2014/main" id="{4E19B044-9B6E-B964-051F-739A53D5836D}"/>
              </a:ext>
            </a:extLst>
          </p:cNvPr>
          <p:cNvSpPr txBox="1">
            <a:spLocks noChangeArrowheads="1"/>
          </p:cNvSpPr>
          <p:nvPr/>
        </p:nvSpPr>
        <p:spPr bwMode="auto">
          <a:xfrm>
            <a:off x="4114800" y="5181600"/>
            <a:ext cx="3563938"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66"/>
                </a:solidFill>
                <a:effectLst/>
                <a:uLnTx/>
                <a:uFillTx/>
                <a:latin typeface="Comic Sans MS" panose="030F0702030302020204" pitchFamily="66" charset="0"/>
                <a:ea typeface="+mn-ea"/>
                <a:cs typeface="Arial" panose="020B0604020202020204" pitchFamily="34" charset="0"/>
              </a:rPr>
              <a:t>Distance from the source: L-cm</a:t>
            </a:r>
          </a:p>
        </p:txBody>
      </p:sp>
      <p:sp>
        <p:nvSpPr>
          <p:cNvPr id="941064" name="Text Box 9">
            <a:extLst>
              <a:ext uri="{FF2B5EF4-FFF2-40B4-BE49-F238E27FC236}">
                <a16:creationId xmlns:a16="http://schemas.microsoft.com/office/drawing/2014/main" id="{ADA9BC69-8C07-7C37-0DBE-552432E29152}"/>
              </a:ext>
            </a:extLst>
          </p:cNvPr>
          <p:cNvSpPr txBox="1">
            <a:spLocks noChangeArrowheads="1"/>
          </p:cNvSpPr>
          <p:nvPr/>
        </p:nvSpPr>
        <p:spPr bwMode="auto">
          <a:xfrm>
            <a:off x="6019800" y="3886200"/>
            <a:ext cx="1519238"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New IOS#2</a:t>
            </a:r>
          </a:p>
        </p:txBody>
      </p:sp>
      <p:sp>
        <p:nvSpPr>
          <p:cNvPr id="941065" name="Line 10">
            <a:extLst>
              <a:ext uri="{FF2B5EF4-FFF2-40B4-BE49-F238E27FC236}">
                <a16:creationId xmlns:a16="http://schemas.microsoft.com/office/drawing/2014/main" id="{C2F68E68-6A07-B190-EC40-69B1CCD349BE}"/>
              </a:ext>
            </a:extLst>
          </p:cNvPr>
          <p:cNvSpPr>
            <a:spLocks noChangeShapeType="1"/>
          </p:cNvSpPr>
          <p:nvPr/>
        </p:nvSpPr>
        <p:spPr bwMode="auto">
          <a:xfrm flipH="1" flipV="1">
            <a:off x="6248400" y="3352800"/>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1066" name="Text Box 11">
            <a:extLst>
              <a:ext uri="{FF2B5EF4-FFF2-40B4-BE49-F238E27FC236}">
                <a16:creationId xmlns:a16="http://schemas.microsoft.com/office/drawing/2014/main" id="{3C84708B-5B8D-2A71-C39B-FD6EDFA6C574}"/>
              </a:ext>
            </a:extLst>
          </p:cNvPr>
          <p:cNvSpPr txBox="1">
            <a:spLocks noChangeArrowheads="1"/>
          </p:cNvSpPr>
          <p:nvPr/>
        </p:nvSpPr>
        <p:spPr bwMode="auto">
          <a:xfrm>
            <a:off x="4343400" y="2362200"/>
            <a:ext cx="949325"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IOS#1</a:t>
            </a:r>
          </a:p>
        </p:txBody>
      </p:sp>
      <p:sp>
        <p:nvSpPr>
          <p:cNvPr id="941067" name="Line 12">
            <a:extLst>
              <a:ext uri="{FF2B5EF4-FFF2-40B4-BE49-F238E27FC236}">
                <a16:creationId xmlns:a16="http://schemas.microsoft.com/office/drawing/2014/main" id="{AEA53740-8685-A50F-B0BA-A21E4BA01865}"/>
              </a:ext>
            </a:extLst>
          </p:cNvPr>
          <p:cNvSpPr>
            <a:spLocks noChangeShapeType="1"/>
          </p:cNvSpPr>
          <p:nvPr/>
        </p:nvSpPr>
        <p:spPr bwMode="auto">
          <a:xfrm>
            <a:off x="5334000" y="2667000"/>
            <a:ext cx="457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1068" name="Text Box 13">
            <a:extLst>
              <a:ext uri="{FF2B5EF4-FFF2-40B4-BE49-F238E27FC236}">
                <a16:creationId xmlns:a16="http://schemas.microsoft.com/office/drawing/2014/main" id="{F339C482-A204-E54A-0556-6FF678688492}"/>
              </a:ext>
            </a:extLst>
          </p:cNvPr>
          <p:cNvSpPr txBox="1">
            <a:spLocks noChangeArrowheads="1"/>
          </p:cNvSpPr>
          <p:nvPr/>
        </p:nvSpPr>
        <p:spPr bwMode="auto">
          <a:xfrm>
            <a:off x="1676400" y="6019800"/>
            <a:ext cx="5872163"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Re- half-width of beam intensity profile at -1/e level.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Beam profile FWHM = 1.67 Re</a:t>
            </a:r>
          </a:p>
        </p:txBody>
      </p:sp>
      <p:sp>
        <p:nvSpPr>
          <p:cNvPr id="941069" name="Text Box 14">
            <a:extLst>
              <a:ext uri="{FF2B5EF4-FFF2-40B4-BE49-F238E27FC236}">
                <a16:creationId xmlns:a16="http://schemas.microsoft.com/office/drawing/2014/main" id="{93C727FA-8072-EA0D-CBAE-5A42273C69D9}"/>
              </a:ext>
            </a:extLst>
          </p:cNvPr>
          <p:cNvSpPr txBox="1">
            <a:spLocks noChangeArrowheads="1"/>
          </p:cNvSpPr>
          <p:nvPr/>
        </p:nvSpPr>
        <p:spPr bwMode="auto">
          <a:xfrm>
            <a:off x="1736725" y="1265238"/>
            <a:ext cx="5711825" cy="4603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66"/>
                </a:solidFill>
                <a:effectLst/>
                <a:uLnTx/>
                <a:uFillTx/>
                <a:latin typeface="Comic Sans MS" panose="030F0702030302020204" pitchFamily="66" charset="0"/>
                <a:ea typeface="+mn-ea"/>
                <a:cs typeface="Arial" panose="020B0604020202020204" pitchFamily="34" charset="0"/>
              </a:rPr>
              <a:t>Total equivalent H beam intensity 2.5A</a:t>
            </a:r>
          </a:p>
        </p:txBody>
      </p:sp>
      <p:sp>
        <p:nvSpPr>
          <p:cNvPr id="941070" name="Text Box 16">
            <a:extLst>
              <a:ext uri="{FF2B5EF4-FFF2-40B4-BE49-F238E27FC236}">
                <a16:creationId xmlns:a16="http://schemas.microsoft.com/office/drawing/2014/main" id="{B534003C-4297-E596-46DF-75B29637F0FF}"/>
              </a:ext>
            </a:extLst>
          </p:cNvPr>
          <p:cNvSpPr txBox="1">
            <a:spLocks noChangeArrowheads="1"/>
          </p:cNvSpPr>
          <p:nvPr/>
        </p:nvSpPr>
        <p:spPr bwMode="auto">
          <a:xfrm>
            <a:off x="2422525" y="4208463"/>
            <a:ext cx="3001963"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F ~200 cm, </a:t>
            </a:r>
            <a:r>
              <a:rPr kumimoji="0" lang="el-GR" altLang="en-US" sz="20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δα</a:t>
            </a:r>
            <a:r>
              <a:rPr kumimoji="0" lang="en-US" altLang="en-US" sz="20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rPr>
              <a:t> -10 mrad</a:t>
            </a:r>
            <a:endParaRPr kumimoji="0" lang="el-GR" altLang="en-US" sz="2000" b="0" i="0" u="none" strike="noStrike" kern="1200" cap="none" spc="0" normalizeH="0" baseline="0" noProof="0">
              <a:ln>
                <a:noFill/>
              </a:ln>
              <a:solidFill>
                <a:srgbClr val="800000"/>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Line 3"/>
          <p:cNvSpPr>
            <a:spLocks noChangeShapeType="1"/>
          </p:cNvSpPr>
          <p:nvPr/>
        </p:nvSpPr>
        <p:spPr bwMode="auto">
          <a:xfrm>
            <a:off x="2286000" y="31242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4" name="Line 4"/>
          <p:cNvSpPr>
            <a:spLocks noChangeShapeType="1"/>
          </p:cNvSpPr>
          <p:nvPr/>
        </p:nvSpPr>
        <p:spPr bwMode="auto">
          <a:xfrm>
            <a:off x="2286000" y="39624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5" name="Line 5"/>
          <p:cNvSpPr>
            <a:spLocks noChangeShapeType="1"/>
          </p:cNvSpPr>
          <p:nvPr/>
        </p:nvSpPr>
        <p:spPr bwMode="auto">
          <a:xfrm>
            <a:off x="4267200" y="2743200"/>
            <a:ext cx="0" cy="1600200"/>
          </a:xfrm>
          <a:prstGeom prst="line">
            <a:avLst/>
          </a:prstGeom>
          <a:noFill/>
          <a:ln w="38100">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6" name="Line 6"/>
          <p:cNvSpPr>
            <a:spLocks noChangeShapeType="1"/>
          </p:cNvSpPr>
          <p:nvPr/>
        </p:nvSpPr>
        <p:spPr bwMode="auto">
          <a:xfrm>
            <a:off x="4419600" y="2743200"/>
            <a:ext cx="0" cy="1600200"/>
          </a:xfrm>
          <a:prstGeom prst="line">
            <a:avLst/>
          </a:prstGeom>
          <a:noFill/>
          <a:ln w="38100">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7" name="Line 7"/>
          <p:cNvSpPr>
            <a:spLocks noChangeShapeType="1"/>
          </p:cNvSpPr>
          <p:nvPr/>
        </p:nvSpPr>
        <p:spPr bwMode="auto">
          <a:xfrm>
            <a:off x="4648200" y="2819400"/>
            <a:ext cx="0" cy="1447800"/>
          </a:xfrm>
          <a:prstGeom prst="line">
            <a:avLst/>
          </a:prstGeom>
          <a:noFill/>
          <a:ln w="38100">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8" name="Line 8"/>
          <p:cNvSpPr>
            <a:spLocks noChangeShapeType="1"/>
          </p:cNvSpPr>
          <p:nvPr/>
        </p:nvSpPr>
        <p:spPr bwMode="auto">
          <a:xfrm>
            <a:off x="914400" y="2209800"/>
            <a:ext cx="7239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49" name="Line 9"/>
          <p:cNvSpPr>
            <a:spLocks noChangeShapeType="1"/>
          </p:cNvSpPr>
          <p:nvPr/>
        </p:nvSpPr>
        <p:spPr bwMode="auto">
          <a:xfrm>
            <a:off x="838200" y="4800600"/>
            <a:ext cx="7239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0" name="Line 10"/>
          <p:cNvSpPr>
            <a:spLocks noChangeShapeType="1"/>
          </p:cNvSpPr>
          <p:nvPr/>
        </p:nvSpPr>
        <p:spPr bwMode="auto">
          <a:xfrm>
            <a:off x="5029200" y="2209800"/>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1" name="Line 11"/>
          <p:cNvSpPr>
            <a:spLocks noChangeShapeType="1"/>
          </p:cNvSpPr>
          <p:nvPr/>
        </p:nvSpPr>
        <p:spPr bwMode="auto">
          <a:xfrm>
            <a:off x="5029200" y="3810000"/>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2" name="Line 12"/>
          <p:cNvSpPr>
            <a:spLocks noChangeShapeType="1"/>
          </p:cNvSpPr>
          <p:nvPr/>
        </p:nvSpPr>
        <p:spPr bwMode="auto">
          <a:xfrm>
            <a:off x="5715000" y="31242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3" name="Line 13"/>
          <p:cNvSpPr>
            <a:spLocks noChangeShapeType="1"/>
          </p:cNvSpPr>
          <p:nvPr/>
        </p:nvSpPr>
        <p:spPr bwMode="auto">
          <a:xfrm>
            <a:off x="5715000" y="38862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4" name="Line 14"/>
          <p:cNvSpPr>
            <a:spLocks noChangeShapeType="1"/>
          </p:cNvSpPr>
          <p:nvPr/>
        </p:nvSpPr>
        <p:spPr bwMode="auto">
          <a:xfrm>
            <a:off x="228600" y="3505200"/>
            <a:ext cx="2514600" cy="0"/>
          </a:xfrm>
          <a:prstGeom prst="line">
            <a:avLst/>
          </a:prstGeom>
          <a:noFill/>
          <a:ln w="5715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5" name="Line 15"/>
          <p:cNvSpPr>
            <a:spLocks noChangeShapeType="1"/>
          </p:cNvSpPr>
          <p:nvPr/>
        </p:nvSpPr>
        <p:spPr bwMode="auto">
          <a:xfrm>
            <a:off x="3733800" y="3505200"/>
            <a:ext cx="2362200" cy="0"/>
          </a:xfrm>
          <a:prstGeom prst="line">
            <a:avLst/>
          </a:prstGeom>
          <a:noFill/>
          <a:ln w="38100">
            <a:solidFill>
              <a:srgbClr val="8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56" name="Text Box 16"/>
          <p:cNvSpPr txBox="1">
            <a:spLocks noChangeArrowheads="1"/>
          </p:cNvSpPr>
          <p:nvPr/>
        </p:nvSpPr>
        <p:spPr bwMode="auto">
          <a:xfrm>
            <a:off x="2667000" y="3276600"/>
            <a:ext cx="1116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a:solidFill>
                  <a:srgbClr val="800000"/>
                </a:solidFill>
                <a:latin typeface="Tahoma" pitchFamily="34" charset="0"/>
              </a:rPr>
              <a:t>H</a:t>
            </a:r>
            <a:r>
              <a:rPr lang="en-US" altLang="en-US" sz="1800" baseline="30000">
                <a:solidFill>
                  <a:srgbClr val="800000"/>
                </a:solidFill>
                <a:latin typeface="Tahoma" pitchFamily="34" charset="0"/>
              </a:rPr>
              <a:t>+</a:t>
            </a:r>
            <a:r>
              <a:rPr lang="en-US" altLang="en-US" sz="1800">
                <a:solidFill>
                  <a:srgbClr val="800000"/>
                </a:solidFill>
                <a:latin typeface="Tahoma" pitchFamily="34" charset="0"/>
              </a:rPr>
              <a:t>(70%)</a:t>
            </a:r>
            <a:endParaRPr lang="en-US" altLang="en-US" sz="1800" baseline="30000">
              <a:solidFill>
                <a:srgbClr val="800000"/>
              </a:solidFill>
              <a:latin typeface="Tahoma" pitchFamily="34" charset="0"/>
            </a:endParaRPr>
          </a:p>
        </p:txBody>
      </p:sp>
      <p:sp>
        <p:nvSpPr>
          <p:cNvPr id="471057" name="Text Box 17"/>
          <p:cNvSpPr txBox="1">
            <a:spLocks noChangeArrowheads="1"/>
          </p:cNvSpPr>
          <p:nvPr/>
        </p:nvSpPr>
        <p:spPr bwMode="auto">
          <a:xfrm>
            <a:off x="228600" y="2514600"/>
            <a:ext cx="1485900" cy="40005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a:solidFill>
                  <a:srgbClr val="990000"/>
                </a:solidFill>
                <a:latin typeface="Tahoma" pitchFamily="34" charset="0"/>
              </a:rPr>
              <a:t>H</a:t>
            </a:r>
            <a:r>
              <a:rPr lang="en-US" altLang="en-US" sz="2000" baseline="30000">
                <a:solidFill>
                  <a:srgbClr val="990000"/>
                </a:solidFill>
                <a:latin typeface="Tahoma" pitchFamily="34" charset="0"/>
              </a:rPr>
              <a:t>0</a:t>
            </a:r>
            <a:r>
              <a:rPr lang="en-US" altLang="en-US" sz="2000">
                <a:solidFill>
                  <a:srgbClr val="990000"/>
                </a:solidFill>
                <a:latin typeface="Tahoma" pitchFamily="34" charset="0"/>
              </a:rPr>
              <a:t>(6.5 keV)</a:t>
            </a:r>
            <a:endParaRPr lang="en-US" altLang="en-US" sz="2000" baseline="30000">
              <a:solidFill>
                <a:srgbClr val="990000"/>
              </a:solidFill>
              <a:latin typeface="Tahoma" pitchFamily="34" charset="0"/>
            </a:endParaRPr>
          </a:p>
        </p:txBody>
      </p:sp>
      <p:sp>
        <p:nvSpPr>
          <p:cNvPr id="471058" name="Text Box 18"/>
          <p:cNvSpPr txBox="1">
            <a:spLocks noChangeArrowheads="1"/>
          </p:cNvSpPr>
          <p:nvPr/>
        </p:nvSpPr>
        <p:spPr bwMode="auto">
          <a:xfrm>
            <a:off x="5943600" y="3276600"/>
            <a:ext cx="1482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a:solidFill>
                  <a:srgbClr val="990000"/>
                </a:solidFill>
                <a:latin typeface="Tahoma" pitchFamily="34" charset="0"/>
              </a:rPr>
              <a:t>H</a:t>
            </a:r>
            <a:r>
              <a:rPr lang="en-US" altLang="en-US" sz="2000" baseline="30000">
                <a:solidFill>
                  <a:srgbClr val="990000"/>
                </a:solidFill>
                <a:latin typeface="Tahoma" pitchFamily="34" charset="0"/>
              </a:rPr>
              <a:t>0</a:t>
            </a:r>
            <a:r>
              <a:rPr lang="en-US" altLang="en-US" sz="2000">
                <a:solidFill>
                  <a:srgbClr val="990000"/>
                </a:solidFill>
                <a:latin typeface="Tahoma" pitchFamily="34" charset="0"/>
              </a:rPr>
              <a:t>(2.5 keV)</a:t>
            </a:r>
            <a:endParaRPr lang="en-US" altLang="en-US" sz="2000" baseline="30000">
              <a:solidFill>
                <a:srgbClr val="990000"/>
              </a:solidFill>
              <a:latin typeface="Tahoma" pitchFamily="34" charset="0"/>
            </a:endParaRPr>
          </a:p>
        </p:txBody>
      </p:sp>
      <p:sp>
        <p:nvSpPr>
          <p:cNvPr id="471059" name="Line 19"/>
          <p:cNvSpPr>
            <a:spLocks noChangeShapeType="1"/>
          </p:cNvSpPr>
          <p:nvPr/>
        </p:nvSpPr>
        <p:spPr bwMode="auto">
          <a:xfrm>
            <a:off x="7315200" y="3505200"/>
            <a:ext cx="1295400" cy="0"/>
          </a:xfrm>
          <a:prstGeom prst="line">
            <a:avLst/>
          </a:prstGeom>
          <a:noFill/>
          <a:ln w="5715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0" name="Text Box 20"/>
          <p:cNvSpPr txBox="1">
            <a:spLocks noChangeArrowheads="1"/>
          </p:cNvSpPr>
          <p:nvPr/>
        </p:nvSpPr>
        <p:spPr bwMode="auto">
          <a:xfrm>
            <a:off x="2057400" y="5257800"/>
            <a:ext cx="9112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000066"/>
                </a:solidFill>
              </a:rPr>
              <a:t>-4.0 kV</a:t>
            </a:r>
          </a:p>
        </p:txBody>
      </p:sp>
      <p:sp>
        <p:nvSpPr>
          <p:cNvPr id="471061" name="Line 21"/>
          <p:cNvSpPr>
            <a:spLocks noChangeShapeType="1"/>
          </p:cNvSpPr>
          <p:nvPr/>
        </p:nvSpPr>
        <p:spPr bwMode="auto">
          <a:xfrm flipV="1">
            <a:off x="2667000" y="3962400"/>
            <a:ext cx="457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2" name="Line 22"/>
          <p:cNvSpPr>
            <a:spLocks noChangeShapeType="1"/>
          </p:cNvSpPr>
          <p:nvPr/>
        </p:nvSpPr>
        <p:spPr bwMode="auto">
          <a:xfrm>
            <a:off x="4648200" y="27432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3" name="Line 23"/>
          <p:cNvSpPr>
            <a:spLocks noChangeShapeType="1"/>
          </p:cNvSpPr>
          <p:nvPr/>
        </p:nvSpPr>
        <p:spPr bwMode="auto">
          <a:xfrm>
            <a:off x="4648200" y="4267200"/>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4" name="Text Box 24"/>
          <p:cNvSpPr txBox="1">
            <a:spLocks noChangeArrowheads="1"/>
          </p:cNvSpPr>
          <p:nvPr/>
        </p:nvSpPr>
        <p:spPr bwMode="auto">
          <a:xfrm>
            <a:off x="609600" y="5257800"/>
            <a:ext cx="9112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000066"/>
                </a:solidFill>
              </a:rPr>
              <a:t>-4.1 kV</a:t>
            </a:r>
          </a:p>
        </p:txBody>
      </p:sp>
      <p:sp>
        <p:nvSpPr>
          <p:cNvPr id="471065" name="Line 25"/>
          <p:cNvSpPr>
            <a:spLocks noChangeShapeType="1"/>
          </p:cNvSpPr>
          <p:nvPr/>
        </p:nvSpPr>
        <p:spPr bwMode="auto">
          <a:xfrm flipV="1">
            <a:off x="1295400" y="4114800"/>
            <a:ext cx="609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6" name="Text Box 26"/>
          <p:cNvSpPr txBox="1">
            <a:spLocks noChangeArrowheads="1"/>
          </p:cNvSpPr>
          <p:nvPr/>
        </p:nvSpPr>
        <p:spPr bwMode="auto">
          <a:xfrm>
            <a:off x="3276600" y="5257800"/>
            <a:ext cx="9112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t>-4.1 kV</a:t>
            </a:r>
          </a:p>
        </p:txBody>
      </p:sp>
      <p:sp>
        <p:nvSpPr>
          <p:cNvPr id="471067" name="Line 27"/>
          <p:cNvSpPr>
            <a:spLocks noChangeShapeType="1"/>
          </p:cNvSpPr>
          <p:nvPr/>
        </p:nvSpPr>
        <p:spPr bwMode="auto">
          <a:xfrm flipV="1">
            <a:off x="3962400" y="4419600"/>
            <a:ext cx="304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8" name="Line 28"/>
          <p:cNvSpPr>
            <a:spLocks noChangeShapeType="1"/>
          </p:cNvSpPr>
          <p:nvPr/>
        </p:nvSpPr>
        <p:spPr bwMode="auto">
          <a:xfrm>
            <a:off x="3581400" y="3733800"/>
            <a:ext cx="3962400" cy="0"/>
          </a:xfrm>
          <a:prstGeom prst="line">
            <a:avLst/>
          </a:prstGeom>
          <a:noFill/>
          <a:ln w="28575">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69" name="Text Box 29"/>
          <p:cNvSpPr txBox="1">
            <a:spLocks noChangeArrowheads="1"/>
          </p:cNvSpPr>
          <p:nvPr/>
        </p:nvSpPr>
        <p:spPr bwMode="auto">
          <a:xfrm>
            <a:off x="7602538" y="3581400"/>
            <a:ext cx="14033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a:solidFill>
                  <a:srgbClr val="990000"/>
                </a:solidFill>
                <a:latin typeface="Tahoma" pitchFamily="34" charset="0"/>
              </a:rPr>
              <a:t>H</a:t>
            </a:r>
            <a:r>
              <a:rPr lang="en-US" altLang="en-US" sz="2000" baseline="30000">
                <a:solidFill>
                  <a:srgbClr val="990000"/>
                </a:solidFill>
                <a:latin typeface="Tahoma" pitchFamily="34" charset="0"/>
              </a:rPr>
              <a:t>0</a:t>
            </a:r>
            <a:r>
              <a:rPr lang="en-US" altLang="en-US" sz="2000">
                <a:solidFill>
                  <a:srgbClr val="990000"/>
                </a:solidFill>
                <a:latin typeface="Tahoma" pitchFamily="34" charset="0"/>
              </a:rPr>
              <a:t>(6.5keV)</a:t>
            </a:r>
            <a:endParaRPr lang="en-US" altLang="en-US" sz="2000" baseline="30000">
              <a:solidFill>
                <a:srgbClr val="990000"/>
              </a:solidFill>
              <a:latin typeface="Tahoma" pitchFamily="34" charset="0"/>
            </a:endParaRPr>
          </a:p>
        </p:txBody>
      </p:sp>
      <p:sp>
        <p:nvSpPr>
          <p:cNvPr id="471070" name="Text Box 30"/>
          <p:cNvSpPr txBox="1">
            <a:spLocks noChangeArrowheads="1"/>
          </p:cNvSpPr>
          <p:nvPr/>
        </p:nvSpPr>
        <p:spPr bwMode="auto">
          <a:xfrm>
            <a:off x="2209800" y="2590800"/>
            <a:ext cx="1798638" cy="40005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a:solidFill>
                  <a:srgbClr val="990000"/>
                </a:solidFill>
              </a:rPr>
              <a:t>He-ionizer cell</a:t>
            </a:r>
          </a:p>
        </p:txBody>
      </p:sp>
      <p:sp>
        <p:nvSpPr>
          <p:cNvPr id="471071" name="Text Box 31"/>
          <p:cNvSpPr txBox="1">
            <a:spLocks noChangeArrowheads="1"/>
          </p:cNvSpPr>
          <p:nvPr/>
        </p:nvSpPr>
        <p:spPr bwMode="auto">
          <a:xfrm>
            <a:off x="6019800" y="2441575"/>
            <a:ext cx="1222375" cy="4603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800000"/>
                </a:solidFill>
              </a:rPr>
              <a:t>Rb -cell</a:t>
            </a:r>
          </a:p>
        </p:txBody>
      </p:sp>
      <p:sp>
        <p:nvSpPr>
          <p:cNvPr id="471072" name="Text Box 32"/>
          <p:cNvSpPr txBox="1">
            <a:spLocks noChangeArrowheads="1"/>
          </p:cNvSpPr>
          <p:nvPr/>
        </p:nvSpPr>
        <p:spPr bwMode="auto">
          <a:xfrm>
            <a:off x="2667000" y="3581400"/>
            <a:ext cx="1042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990000"/>
                </a:solidFill>
              </a:rPr>
              <a:t>H</a:t>
            </a:r>
            <a:r>
              <a:rPr lang="en-US" altLang="en-US" sz="1800" baseline="30000">
                <a:solidFill>
                  <a:srgbClr val="990000"/>
                </a:solidFill>
              </a:rPr>
              <a:t>0</a:t>
            </a:r>
            <a:r>
              <a:rPr lang="en-US" altLang="en-US" sz="1800">
                <a:solidFill>
                  <a:srgbClr val="990000"/>
                </a:solidFill>
              </a:rPr>
              <a:t>(30%)</a:t>
            </a:r>
          </a:p>
        </p:txBody>
      </p:sp>
      <p:sp>
        <p:nvSpPr>
          <p:cNvPr id="471073" name="Text Box 33"/>
          <p:cNvSpPr txBox="1">
            <a:spLocks noChangeArrowheads="1"/>
          </p:cNvSpPr>
          <p:nvPr/>
        </p:nvSpPr>
        <p:spPr bwMode="auto">
          <a:xfrm>
            <a:off x="5029200" y="1450975"/>
            <a:ext cx="2039341" cy="46166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990000"/>
                </a:solidFill>
                <a:latin typeface="Comic Sans MS" panose="030F0702030302020204" pitchFamily="66" charset="0"/>
              </a:rPr>
              <a:t>Deceleration</a:t>
            </a:r>
          </a:p>
        </p:txBody>
      </p:sp>
      <p:sp>
        <p:nvSpPr>
          <p:cNvPr id="471074" name="Line 34"/>
          <p:cNvSpPr>
            <a:spLocks noChangeShapeType="1"/>
          </p:cNvSpPr>
          <p:nvPr/>
        </p:nvSpPr>
        <p:spPr bwMode="auto">
          <a:xfrm flipH="1">
            <a:off x="4572000" y="1828800"/>
            <a:ext cx="914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5" name="Text Box 35"/>
          <p:cNvSpPr txBox="1">
            <a:spLocks noChangeArrowheads="1"/>
          </p:cNvSpPr>
          <p:nvPr/>
        </p:nvSpPr>
        <p:spPr bwMode="auto">
          <a:xfrm>
            <a:off x="457200" y="1524000"/>
            <a:ext cx="3659188" cy="4603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000066"/>
                </a:solidFill>
              </a:rPr>
              <a:t>H</a:t>
            </a:r>
            <a:r>
              <a:rPr lang="en-US" altLang="en-US" sz="2400" b="1" baseline="30000" dirty="0">
                <a:solidFill>
                  <a:srgbClr val="000066"/>
                </a:solidFill>
              </a:rPr>
              <a:t>0</a:t>
            </a:r>
            <a:r>
              <a:rPr lang="en-US" altLang="en-US" sz="2400" b="1" dirty="0">
                <a:solidFill>
                  <a:srgbClr val="000066"/>
                </a:solidFill>
              </a:rPr>
              <a:t>  + He  → H</a:t>
            </a:r>
            <a:r>
              <a:rPr lang="en-US" altLang="en-US" sz="2400" b="1" baseline="30000" dirty="0">
                <a:solidFill>
                  <a:srgbClr val="000066"/>
                </a:solidFill>
              </a:rPr>
              <a:t>+</a:t>
            </a:r>
            <a:r>
              <a:rPr lang="en-US" altLang="en-US" sz="2400" b="1" dirty="0">
                <a:solidFill>
                  <a:srgbClr val="000066"/>
                </a:solidFill>
              </a:rPr>
              <a:t>  +  He + e</a:t>
            </a:r>
          </a:p>
        </p:txBody>
      </p:sp>
      <p:sp>
        <p:nvSpPr>
          <p:cNvPr id="471076" name="Line 36"/>
          <p:cNvSpPr>
            <a:spLocks noChangeShapeType="1"/>
          </p:cNvSpPr>
          <p:nvPr/>
        </p:nvSpPr>
        <p:spPr bwMode="auto">
          <a:xfrm>
            <a:off x="3657600" y="3962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7" name="Line 37"/>
          <p:cNvSpPr>
            <a:spLocks noChangeShapeType="1"/>
          </p:cNvSpPr>
          <p:nvPr/>
        </p:nvSpPr>
        <p:spPr bwMode="auto">
          <a:xfrm>
            <a:off x="3657600" y="4267200"/>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8" name="Text Box 38"/>
          <p:cNvSpPr txBox="1">
            <a:spLocks noChangeArrowheads="1"/>
          </p:cNvSpPr>
          <p:nvPr/>
        </p:nvSpPr>
        <p:spPr bwMode="auto">
          <a:xfrm>
            <a:off x="4572000" y="5257800"/>
            <a:ext cx="9239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000066"/>
                </a:solidFill>
              </a:rPr>
              <a:t>-2-3 kV</a:t>
            </a:r>
          </a:p>
        </p:txBody>
      </p:sp>
      <p:sp>
        <p:nvSpPr>
          <p:cNvPr id="471079" name="Line 39"/>
          <p:cNvSpPr>
            <a:spLocks noChangeShapeType="1"/>
          </p:cNvSpPr>
          <p:nvPr/>
        </p:nvSpPr>
        <p:spPr bwMode="auto">
          <a:xfrm>
            <a:off x="5334000" y="4953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0" name="Line 40"/>
          <p:cNvSpPr>
            <a:spLocks noChangeShapeType="1"/>
          </p:cNvSpPr>
          <p:nvPr/>
        </p:nvSpPr>
        <p:spPr bwMode="auto">
          <a:xfrm flipH="1" flipV="1">
            <a:off x="4419600" y="4343400"/>
            <a:ext cx="609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1" name="Text Box 41"/>
          <p:cNvSpPr txBox="1">
            <a:spLocks noChangeArrowheads="1"/>
          </p:cNvSpPr>
          <p:nvPr/>
        </p:nvSpPr>
        <p:spPr bwMode="auto">
          <a:xfrm>
            <a:off x="5867400" y="5257800"/>
            <a:ext cx="90487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000066"/>
                </a:solidFill>
              </a:rPr>
              <a:t>+0.1kV</a:t>
            </a:r>
          </a:p>
        </p:txBody>
      </p:sp>
      <p:sp>
        <p:nvSpPr>
          <p:cNvPr id="471082" name="Line 42"/>
          <p:cNvSpPr>
            <a:spLocks noChangeShapeType="1"/>
          </p:cNvSpPr>
          <p:nvPr/>
        </p:nvSpPr>
        <p:spPr bwMode="auto">
          <a:xfrm flipH="1" flipV="1">
            <a:off x="4724400" y="4038600"/>
            <a:ext cx="1371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3" name="Line 43"/>
          <p:cNvSpPr>
            <a:spLocks noChangeShapeType="1"/>
          </p:cNvSpPr>
          <p:nvPr/>
        </p:nvSpPr>
        <p:spPr bwMode="auto">
          <a:xfrm>
            <a:off x="2057400" y="2819400"/>
            <a:ext cx="0" cy="1600200"/>
          </a:xfrm>
          <a:prstGeom prst="line">
            <a:avLst/>
          </a:prstGeom>
          <a:noFill/>
          <a:ln w="38100">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4" name="Line 44"/>
          <p:cNvSpPr>
            <a:spLocks noChangeShapeType="1"/>
          </p:cNvSpPr>
          <p:nvPr/>
        </p:nvSpPr>
        <p:spPr bwMode="auto">
          <a:xfrm flipH="1">
            <a:off x="1676400" y="2819400"/>
            <a:ext cx="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5" name="Line 45"/>
          <p:cNvSpPr>
            <a:spLocks noChangeShapeType="1"/>
          </p:cNvSpPr>
          <p:nvPr/>
        </p:nvSpPr>
        <p:spPr bwMode="auto">
          <a:xfrm flipH="1">
            <a:off x="1676400" y="3810000"/>
            <a:ext cx="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6" name="Rectangle 46"/>
          <p:cNvSpPr>
            <a:spLocks noChangeArrowheads="1"/>
          </p:cNvSpPr>
          <p:nvPr/>
        </p:nvSpPr>
        <p:spPr bwMode="auto">
          <a:xfrm>
            <a:off x="2286000" y="3124200"/>
            <a:ext cx="1600200" cy="8382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1800"/>
          </a:p>
        </p:txBody>
      </p:sp>
      <p:sp>
        <p:nvSpPr>
          <p:cNvPr id="2" name="TextBox 1"/>
          <p:cNvSpPr txBox="1"/>
          <p:nvPr/>
        </p:nvSpPr>
        <p:spPr>
          <a:xfrm>
            <a:off x="606382" y="228600"/>
            <a:ext cx="8411277" cy="830997"/>
          </a:xfrm>
          <a:prstGeom prst="rect">
            <a:avLst/>
          </a:prstGeom>
          <a:noFill/>
        </p:spPr>
        <p:txBody>
          <a:bodyPr wrap="none" rtlCol="0">
            <a:spAutoFit/>
          </a:bodyPr>
          <a:lstStyle/>
          <a:p>
            <a:r>
              <a:rPr lang="en-US" sz="2400" b="1" dirty="0">
                <a:solidFill>
                  <a:srgbClr val="990000"/>
                </a:solidFill>
              </a:rPr>
              <a:t>Residual un-polarized H0 beam component suppression </a:t>
            </a:r>
          </a:p>
          <a:p>
            <a:r>
              <a:rPr lang="en-US" sz="2400" b="1" dirty="0">
                <a:solidFill>
                  <a:srgbClr val="990000"/>
                </a:solidFill>
              </a:rPr>
              <a:t>by energy separation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57200" y="1066800"/>
            <a:ext cx="7620000" cy="4602163"/>
          </a:xfrm>
          <a:ln w="3175">
            <a:solidFill>
              <a:schemeClr val="tx1"/>
            </a:solidFill>
            <a:miter lim="800000"/>
            <a:headEnd/>
            <a:tailEnd/>
          </a:ln>
        </p:spPr>
      </p:pic>
      <p:sp>
        <p:nvSpPr>
          <p:cNvPr id="472068" name="Text Box 4"/>
          <p:cNvSpPr txBox="1">
            <a:spLocks noChangeArrowheads="1"/>
          </p:cNvSpPr>
          <p:nvPr/>
        </p:nvSpPr>
        <p:spPr bwMode="auto">
          <a:xfrm>
            <a:off x="5253037" y="4630737"/>
            <a:ext cx="1228725"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He-pulsed</a:t>
            </a:r>
          </a:p>
          <a:p>
            <a:pPr eaLnBrk="1" hangingPunct="1">
              <a:spcBef>
                <a:spcPct val="0"/>
              </a:spcBef>
              <a:buFontTx/>
              <a:buNone/>
            </a:pPr>
            <a:r>
              <a:rPr lang="en-US" altLang="en-US" sz="1800" dirty="0"/>
              <a:t>valve</a:t>
            </a:r>
          </a:p>
        </p:txBody>
      </p:sp>
      <p:sp>
        <p:nvSpPr>
          <p:cNvPr id="472069" name="Line 5"/>
          <p:cNvSpPr>
            <a:spLocks noChangeShapeType="1"/>
          </p:cNvSpPr>
          <p:nvPr/>
        </p:nvSpPr>
        <p:spPr bwMode="auto">
          <a:xfrm flipV="1">
            <a:off x="5867400" y="3727655"/>
            <a:ext cx="0" cy="1219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70" name="Text Box 6"/>
          <p:cNvSpPr txBox="1">
            <a:spLocks noChangeArrowheads="1"/>
          </p:cNvSpPr>
          <p:nvPr/>
        </p:nvSpPr>
        <p:spPr bwMode="auto">
          <a:xfrm>
            <a:off x="7396316" y="4630737"/>
            <a:ext cx="1431925" cy="919163"/>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t>3-grid beam</a:t>
            </a:r>
          </a:p>
          <a:p>
            <a:pPr eaLnBrk="1" hangingPunct="1">
              <a:spcBef>
                <a:spcPct val="0"/>
              </a:spcBef>
              <a:buFontTx/>
              <a:buNone/>
            </a:pPr>
            <a:r>
              <a:rPr lang="en-US" altLang="en-US" sz="1800"/>
              <a:t>deceleration</a:t>
            </a:r>
          </a:p>
          <a:p>
            <a:pPr eaLnBrk="1" hangingPunct="1">
              <a:spcBef>
                <a:spcPct val="0"/>
              </a:spcBef>
              <a:buFontTx/>
              <a:buNone/>
            </a:pPr>
            <a:r>
              <a:rPr lang="en-US" altLang="en-US" sz="1800"/>
              <a:t>system</a:t>
            </a:r>
          </a:p>
        </p:txBody>
      </p:sp>
      <p:sp>
        <p:nvSpPr>
          <p:cNvPr id="472071" name="Line 7"/>
          <p:cNvSpPr>
            <a:spLocks noChangeShapeType="1"/>
          </p:cNvSpPr>
          <p:nvPr/>
        </p:nvSpPr>
        <p:spPr bwMode="auto">
          <a:xfrm flipH="1" flipV="1">
            <a:off x="7543800" y="3487737"/>
            <a:ext cx="152400" cy="1143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Rectangle 2"/>
          <p:cNvSpPr txBox="1">
            <a:spLocks noChangeArrowheads="1"/>
          </p:cNvSpPr>
          <p:nvPr/>
        </p:nvSpPr>
        <p:spPr bwMode="auto">
          <a:xfrm>
            <a:off x="457200" y="304800"/>
            <a:ext cx="8153400" cy="609600"/>
          </a:xfrm>
          <a:prstGeom prst="rect">
            <a:avLst/>
          </a:prstGeom>
          <a:solidFill>
            <a:srgbClr val="FFFFFF"/>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He-ionizer cell and 3-grid energy separation system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086E1FE-DF99-2C1B-381F-3ACC60AC7EAD}"/>
              </a:ext>
            </a:extLst>
          </p:cNvPr>
          <p:cNvPicPr>
            <a:picLocks noChangeAspect="1"/>
          </p:cNvPicPr>
          <p:nvPr/>
        </p:nvPicPr>
        <p:blipFill>
          <a:blip r:embed="rId2"/>
          <a:stretch>
            <a:fillRect/>
          </a:stretch>
        </p:blipFill>
        <p:spPr>
          <a:xfrm>
            <a:off x="384543" y="30379"/>
            <a:ext cx="8530857" cy="6675221"/>
          </a:xfrm>
          <a:prstGeom prst="rect">
            <a:avLst/>
          </a:prstGeom>
        </p:spPr>
      </p:pic>
      <p:sp>
        <p:nvSpPr>
          <p:cNvPr id="2" name="TextBox 1">
            <a:extLst>
              <a:ext uri="{FF2B5EF4-FFF2-40B4-BE49-F238E27FC236}">
                <a16:creationId xmlns:a16="http://schemas.microsoft.com/office/drawing/2014/main" id="{33C0EC78-B367-BA00-3E94-F427C3328AC8}"/>
              </a:ext>
            </a:extLst>
          </p:cNvPr>
          <p:cNvSpPr txBox="1"/>
          <p:nvPr/>
        </p:nvSpPr>
        <p:spPr>
          <a:xfrm>
            <a:off x="1219200" y="685800"/>
            <a:ext cx="3029997" cy="584775"/>
          </a:xfrm>
          <a:prstGeom prst="rect">
            <a:avLst/>
          </a:prstGeom>
          <a:solidFill>
            <a:schemeClr val="bg1"/>
          </a:solidFill>
        </p:spPr>
        <p:txBody>
          <a:bodyPr wrap="none" rtlCol="0">
            <a:spAutoFit/>
          </a:bodyPr>
          <a:lstStyle/>
          <a:p>
            <a:r>
              <a:rPr lang="en-US" sz="1600" dirty="0">
                <a:solidFill>
                  <a:srgbClr val="000066"/>
                </a:solidFill>
              </a:rPr>
              <a:t>Transition from hadronic</a:t>
            </a:r>
          </a:p>
          <a:p>
            <a:r>
              <a:rPr lang="en-US" sz="1600" dirty="0">
                <a:solidFill>
                  <a:srgbClr val="000066"/>
                </a:solidFill>
              </a:rPr>
              <a:t> to quark-gluonic constituents</a:t>
            </a:r>
          </a:p>
        </p:txBody>
      </p:sp>
      <p:sp>
        <p:nvSpPr>
          <p:cNvPr id="4" name="TextBox 3">
            <a:extLst>
              <a:ext uri="{FF2B5EF4-FFF2-40B4-BE49-F238E27FC236}">
                <a16:creationId xmlns:a16="http://schemas.microsoft.com/office/drawing/2014/main" id="{1F6158C3-BA89-BBB2-EACD-7B7155A7618D}"/>
              </a:ext>
            </a:extLst>
          </p:cNvPr>
          <p:cNvSpPr txBox="1"/>
          <p:nvPr/>
        </p:nvSpPr>
        <p:spPr>
          <a:xfrm flipH="1">
            <a:off x="5178057" y="5943600"/>
            <a:ext cx="3581400" cy="646331"/>
          </a:xfrm>
          <a:prstGeom prst="rect">
            <a:avLst/>
          </a:prstGeom>
          <a:noFill/>
        </p:spPr>
        <p:txBody>
          <a:bodyPr wrap="square" rtlCol="0">
            <a:spAutoFit/>
          </a:bodyPr>
          <a:lstStyle/>
          <a:p>
            <a:r>
              <a:rPr lang="en-US" dirty="0"/>
              <a:t>Energy, luminosity, polarization</a:t>
            </a:r>
          </a:p>
          <a:p>
            <a:r>
              <a:rPr lang="en-US" dirty="0" err="1"/>
              <a:t>e,P,D</a:t>
            </a:r>
            <a:r>
              <a:rPr lang="en-US" dirty="0"/>
              <a:t>, 3He</a:t>
            </a:r>
          </a:p>
        </p:txBody>
      </p:sp>
    </p:spTree>
    <p:extLst>
      <p:ext uri="{BB962C8B-B14F-4D97-AF65-F5344CB8AC3E}">
        <p14:creationId xmlns:p14="http://schemas.microsoft.com/office/powerpoint/2010/main" val="2030214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555C4-0775-BC8B-74A5-3AEE27447D4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E6F6876-8B17-EB1E-485A-147CDFE28574}"/>
              </a:ext>
            </a:extLst>
          </p:cNvPr>
          <p:cNvSpPr>
            <a:spLocks noGrp="1"/>
          </p:cNvSpPr>
          <p:nvPr>
            <p:ph idx="1"/>
          </p:nvPr>
        </p:nvSpPr>
        <p:spPr/>
        <p:txBody>
          <a:bodyPr/>
          <a:lstStyle/>
          <a:p>
            <a:endParaRPr lang="en-US"/>
          </a:p>
        </p:txBody>
      </p:sp>
      <p:sp>
        <p:nvSpPr>
          <p:cNvPr id="48129"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E424DC-70C2-48E3-8378-AD0F6F40C9F1}" type="slidenum">
              <a:rPr lang="en-US" smtClean="0">
                <a:solidFill>
                  <a:prstClr val="white"/>
                </a:solidFill>
              </a:rPr>
              <a:pPr fontAlgn="base">
                <a:spcBef>
                  <a:spcPct val="0"/>
                </a:spcBef>
                <a:spcAft>
                  <a:spcPct val="0"/>
                </a:spcAft>
              </a:pPr>
              <a:t>30</a:t>
            </a:fld>
            <a:endParaRPr lang="en-US" dirty="0">
              <a:solidFill>
                <a:prstClr val="white"/>
              </a:solidFill>
            </a:endParaRPr>
          </a:p>
        </p:txBody>
      </p:sp>
      <p:sp>
        <p:nvSpPr>
          <p:cNvPr id="48130" name="Содержимое 2"/>
          <p:cNvSpPr txBox="1">
            <a:spLocks/>
          </p:cNvSpPr>
          <p:nvPr/>
        </p:nvSpPr>
        <p:spPr bwMode="auto">
          <a:xfrm>
            <a:off x="457200" y="265113"/>
            <a:ext cx="8001000" cy="573087"/>
          </a:xfrm>
          <a:prstGeom prst="rect">
            <a:avLst/>
          </a:prstGeom>
          <a:solidFill>
            <a:schemeClr val="bg1"/>
          </a:solidFill>
          <a:ln w="3175">
            <a:solidFill>
              <a:schemeClr val="bg1"/>
            </a:solidFill>
            <a:miter lim="800000"/>
            <a:headEnd/>
            <a:tailEnd/>
          </a:ln>
        </p:spPr>
        <p:txBody>
          <a:bodyPr lIns="91420" tIns="45711" rIns="91420" bIns="45711"/>
          <a:lstStyle/>
          <a:p>
            <a:pPr marL="342900" indent="-342900" algn="ctr" defTabSz="828675">
              <a:spcBef>
                <a:spcPct val="20000"/>
              </a:spcBef>
              <a:buClr>
                <a:srgbClr val="0000FF"/>
              </a:buClr>
              <a:buSzPct val="100000"/>
              <a:buFont typeface="Wingdings" pitchFamily="2" charset="2"/>
              <a:buNone/>
            </a:pPr>
            <a:r>
              <a:rPr lang="en-US" altLang="en-US" sz="2400" b="1" dirty="0" err="1">
                <a:solidFill>
                  <a:srgbClr val="990000"/>
                </a:solidFill>
                <a:ea typeface="DejaVu Sans"/>
                <a:cs typeface="Times New Roman" pitchFamily="18" charset="0"/>
              </a:rPr>
              <a:t>IxB</a:t>
            </a:r>
            <a:r>
              <a:rPr lang="en-US" altLang="en-US" sz="2400" b="1" dirty="0">
                <a:solidFill>
                  <a:srgbClr val="990000"/>
                </a:solidFill>
                <a:ea typeface="DejaVu Sans"/>
                <a:cs typeface="Times New Roman" pitchFamily="18" charset="0"/>
              </a:rPr>
              <a:t>-pulsed valve operation principle</a:t>
            </a:r>
            <a:endParaRPr lang="ru-RU" altLang="en-US" sz="2400" b="1" dirty="0">
              <a:solidFill>
                <a:srgbClr val="990000"/>
              </a:solidFill>
              <a:ea typeface="DejaVu Sans"/>
              <a:cs typeface="Times New Roman" pitchFamily="18" charset="0"/>
            </a:endParaRPr>
          </a:p>
        </p:txBody>
      </p:sp>
      <p:sp>
        <p:nvSpPr>
          <p:cNvPr id="48131" name="Содержимое 2"/>
          <p:cNvSpPr txBox="1">
            <a:spLocks/>
          </p:cNvSpPr>
          <p:nvPr/>
        </p:nvSpPr>
        <p:spPr bwMode="auto">
          <a:xfrm>
            <a:off x="471948" y="808703"/>
            <a:ext cx="8229600" cy="1062038"/>
          </a:xfrm>
          <a:prstGeom prst="rect">
            <a:avLst/>
          </a:prstGeom>
          <a:solidFill>
            <a:schemeClr val="bg1"/>
          </a:solidFill>
          <a:ln w="3175">
            <a:solidFill>
              <a:schemeClr val="bg1"/>
            </a:solidFill>
            <a:miter lim="800000"/>
            <a:headEnd/>
            <a:tailEnd/>
          </a:ln>
        </p:spPr>
        <p:txBody>
          <a:bodyPr lIns="91420" tIns="45711" rIns="91420" bIns="45711"/>
          <a:lstStyle/>
          <a:p>
            <a:pPr defTabSz="828675">
              <a:buClr>
                <a:srgbClr val="0000FF"/>
              </a:buClr>
              <a:buSzPct val="100000"/>
              <a:buFont typeface="Wingdings" pitchFamily="2" charset="2"/>
              <a:buNone/>
            </a:pPr>
            <a:r>
              <a:rPr lang="en-US" altLang="en-US" b="1" dirty="0">
                <a:solidFill>
                  <a:srgbClr val="000066"/>
                </a:solidFill>
                <a:ea typeface="DejaVu Sans"/>
                <a:cs typeface="Times New Roman" pitchFamily="18" charset="0"/>
              </a:rPr>
              <a:t>Lorentz (Laplace) force moves the flexible conducting plate  in the high (~ 3-5 T) magnetic field.                                  </a:t>
            </a:r>
          </a:p>
          <a:p>
            <a:pPr defTabSz="828675">
              <a:buClr>
                <a:srgbClr val="0000FF"/>
              </a:buClr>
              <a:buSzPct val="100000"/>
              <a:buFont typeface="Wingdings" pitchFamily="2" charset="2"/>
              <a:buNone/>
            </a:pPr>
            <a:r>
              <a:rPr lang="en-US" altLang="en-US" b="1" dirty="0">
                <a:solidFill>
                  <a:srgbClr val="000066"/>
                </a:solidFill>
                <a:ea typeface="DejaVu Sans"/>
                <a:cs typeface="Times New Roman" pitchFamily="18" charset="0"/>
              </a:rPr>
              <a:t> For I=10 A, L=5 cm, F=2.5 N.  Current pulse duration ~100-500 us</a:t>
            </a:r>
            <a:endParaRPr lang="ru-RU" altLang="en-US" b="1" dirty="0">
              <a:solidFill>
                <a:srgbClr val="000066"/>
              </a:solidFill>
              <a:ea typeface="DejaVu Sans"/>
              <a:cs typeface="Times New Roman" pitchFamily="18" charset="0"/>
            </a:endParaRPr>
          </a:p>
        </p:txBody>
      </p:sp>
      <p:pic>
        <p:nvPicPr>
          <p:cNvPr id="48132" name="Picture 2" descr="C:\Users\Sorokin\Desktop\6.JPG"/>
          <p:cNvPicPr>
            <a:picLocks noChangeAspect="1" noChangeArrowheads="1"/>
          </p:cNvPicPr>
          <p:nvPr/>
        </p:nvPicPr>
        <p:blipFill>
          <a:blip r:embed="rId2"/>
          <a:srcRect/>
          <a:stretch>
            <a:fillRect/>
          </a:stretch>
        </p:blipFill>
        <p:spPr bwMode="auto">
          <a:xfrm>
            <a:off x="3219450" y="2087170"/>
            <a:ext cx="2419350" cy="595460"/>
          </a:xfrm>
          <a:prstGeom prst="rect">
            <a:avLst/>
          </a:prstGeom>
          <a:solidFill>
            <a:schemeClr val="bg1"/>
          </a:solidFill>
          <a:ln w="3175">
            <a:solidFill>
              <a:srgbClr val="000000"/>
            </a:solidFill>
            <a:miter lim="800000"/>
            <a:headEnd/>
            <a:tailEnd/>
          </a:ln>
        </p:spPr>
      </p:pic>
      <p:pic>
        <p:nvPicPr>
          <p:cNvPr id="48133" name="Picture 3" descr="C:\Users\Sorokin\Desktop\7.JPG"/>
          <p:cNvPicPr>
            <a:picLocks noChangeAspect="1" noChangeArrowheads="1"/>
          </p:cNvPicPr>
          <p:nvPr/>
        </p:nvPicPr>
        <p:blipFill>
          <a:blip r:embed="rId3"/>
          <a:srcRect/>
          <a:stretch>
            <a:fillRect/>
          </a:stretch>
        </p:blipFill>
        <p:spPr bwMode="auto">
          <a:xfrm>
            <a:off x="66380" y="1989137"/>
            <a:ext cx="3054306" cy="2327090"/>
          </a:xfrm>
          <a:prstGeom prst="rect">
            <a:avLst/>
          </a:prstGeom>
          <a:noFill/>
          <a:ln w="3175">
            <a:solidFill>
              <a:srgbClr val="000000"/>
            </a:solidFill>
            <a:miter lim="800000"/>
            <a:headEnd/>
            <a:tailEnd/>
          </a:ln>
        </p:spPr>
      </p:pic>
      <p:sp>
        <p:nvSpPr>
          <p:cNvPr id="48134" name="Text Box 9"/>
          <p:cNvSpPr txBox="1">
            <a:spLocks noChangeArrowheads="1"/>
          </p:cNvSpPr>
          <p:nvPr/>
        </p:nvSpPr>
        <p:spPr bwMode="auto">
          <a:xfrm>
            <a:off x="657272" y="3739959"/>
            <a:ext cx="442750" cy="584775"/>
          </a:xfrm>
          <a:prstGeom prst="rect">
            <a:avLst/>
          </a:prstGeom>
          <a:solidFill>
            <a:schemeClr val="bg1"/>
          </a:solidFill>
          <a:ln w="9525">
            <a:noFill/>
            <a:miter lim="800000"/>
            <a:headEnd/>
            <a:tailEnd/>
          </a:ln>
        </p:spPr>
        <p:txBody>
          <a:bodyPr wrap="none">
            <a:spAutoFit/>
          </a:bodyPr>
          <a:lstStyle/>
          <a:p>
            <a:pPr>
              <a:buClr>
                <a:srgbClr val="0000FF"/>
              </a:buClr>
              <a:buSzPct val="100000"/>
              <a:buFont typeface="Wingdings" pitchFamily="2" charset="2"/>
              <a:buNone/>
            </a:pPr>
            <a:r>
              <a:rPr lang="en-US" altLang="en-US" sz="3200" i="1" dirty="0">
                <a:solidFill>
                  <a:srgbClr val="000066"/>
                </a:solidFill>
                <a:ea typeface="ＭＳ Ｐゴシック" pitchFamily="34" charset="-128"/>
                <a:cs typeface="Comic Sans MS Bold" pitchFamily="66" charset="0"/>
              </a:rPr>
              <a:t>B</a:t>
            </a:r>
          </a:p>
        </p:txBody>
      </p:sp>
      <p:pic>
        <p:nvPicPr>
          <p:cNvPr id="48139" name="Picture 12"/>
          <p:cNvPicPr>
            <a:picLocks noChangeAspect="1" noChangeArrowheads="1"/>
          </p:cNvPicPr>
          <p:nvPr/>
        </p:nvPicPr>
        <p:blipFill>
          <a:blip r:embed="rId4"/>
          <a:srcRect/>
          <a:stretch>
            <a:fillRect/>
          </a:stretch>
        </p:blipFill>
        <p:spPr bwMode="auto">
          <a:xfrm>
            <a:off x="6099162" y="1892864"/>
            <a:ext cx="2127275" cy="1730426"/>
          </a:xfrm>
          <a:prstGeom prst="rect">
            <a:avLst/>
          </a:prstGeom>
          <a:noFill/>
          <a:ln w="3175">
            <a:solidFill>
              <a:schemeClr val="tx1"/>
            </a:solidFill>
            <a:miter lim="800000"/>
            <a:headEnd/>
            <a:tailEnd/>
          </a:ln>
        </p:spPr>
      </p:pic>
      <p:pic>
        <p:nvPicPr>
          <p:cNvPr id="4792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217402"/>
            <a:ext cx="30480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299" y="4432920"/>
            <a:ext cx="32289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6019800" y="4552156"/>
            <a:ext cx="1828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57509" y="4316227"/>
            <a:ext cx="409086" cy="584775"/>
          </a:xfrm>
          <a:prstGeom prst="rect">
            <a:avLst/>
          </a:prstGeom>
          <a:solidFill>
            <a:schemeClr val="bg1"/>
          </a:solidFill>
          <a:ln>
            <a:solidFill>
              <a:schemeClr val="tx1"/>
            </a:solidFill>
          </a:ln>
        </p:spPr>
        <p:txBody>
          <a:bodyPr wrap="none" rtlCol="0">
            <a:spAutoFit/>
          </a:bodyPr>
          <a:lstStyle/>
          <a:p>
            <a:r>
              <a:rPr lang="en-US" sz="3200" dirty="0">
                <a:solidFill>
                  <a:srgbClr val="990000"/>
                </a:solidFill>
              </a:rPr>
              <a:t>I</a:t>
            </a:r>
          </a:p>
        </p:txBody>
      </p:sp>
      <p:cxnSp>
        <p:nvCxnSpPr>
          <p:cNvPr id="6" name="Straight Arrow Connector 5"/>
          <p:cNvCxnSpPr/>
          <p:nvPr/>
        </p:nvCxnSpPr>
        <p:spPr>
          <a:xfrm flipH="1">
            <a:off x="6991350" y="3623290"/>
            <a:ext cx="57149" cy="183850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95619" y="5687264"/>
            <a:ext cx="442750" cy="584775"/>
          </a:xfrm>
          <a:prstGeom prst="rect">
            <a:avLst/>
          </a:prstGeom>
          <a:solidFill>
            <a:schemeClr val="bg1"/>
          </a:solidFill>
          <a:ln>
            <a:solidFill>
              <a:schemeClr val="tx1"/>
            </a:solidFill>
          </a:ln>
        </p:spPr>
        <p:txBody>
          <a:bodyPr wrap="none" rtlCol="0">
            <a:spAutoFit/>
          </a:bodyPr>
          <a:lstStyle/>
          <a:p>
            <a:r>
              <a:rPr lang="en-US" sz="3200" dirty="0">
                <a:solidFill>
                  <a:srgbClr val="000066"/>
                </a:solidFill>
              </a:rPr>
              <a:t>B</a:t>
            </a:r>
          </a:p>
        </p:txBody>
      </p:sp>
      <p:sp>
        <p:nvSpPr>
          <p:cNvPr id="11" name="TextBox 10"/>
          <p:cNvSpPr txBox="1"/>
          <p:nvPr/>
        </p:nvSpPr>
        <p:spPr>
          <a:xfrm>
            <a:off x="1855121" y="2097855"/>
            <a:ext cx="433132" cy="584775"/>
          </a:xfrm>
          <a:prstGeom prst="rect">
            <a:avLst/>
          </a:prstGeom>
          <a:solidFill>
            <a:schemeClr val="bg1"/>
          </a:solidFill>
          <a:ln>
            <a:solidFill>
              <a:schemeClr val="tx1"/>
            </a:solidFill>
          </a:ln>
        </p:spPr>
        <p:txBody>
          <a:bodyPr wrap="none" rtlCol="0">
            <a:spAutoFit/>
          </a:bodyPr>
          <a:lstStyle/>
          <a:p>
            <a:r>
              <a:rPr lang="en-US" sz="3200" dirty="0">
                <a:solidFill>
                  <a:prstClr val="black"/>
                </a:solidFill>
              </a:rPr>
              <a:t>F</a:t>
            </a:r>
          </a:p>
        </p:txBody>
      </p:sp>
      <p:sp>
        <p:nvSpPr>
          <p:cNvPr id="12" name="TextBox 11"/>
          <p:cNvSpPr txBox="1"/>
          <p:nvPr/>
        </p:nvSpPr>
        <p:spPr>
          <a:xfrm>
            <a:off x="304800" y="2758077"/>
            <a:ext cx="409086" cy="584775"/>
          </a:xfrm>
          <a:prstGeom prst="rect">
            <a:avLst/>
          </a:prstGeom>
          <a:solidFill>
            <a:schemeClr val="bg1"/>
          </a:solidFill>
          <a:ln>
            <a:solidFill>
              <a:schemeClr val="tx1"/>
            </a:solidFill>
          </a:ln>
        </p:spPr>
        <p:txBody>
          <a:bodyPr wrap="none" rtlCol="0">
            <a:spAutoFit/>
          </a:bodyPr>
          <a:lstStyle/>
          <a:p>
            <a:r>
              <a:rPr lang="en-US" sz="3200" dirty="0">
                <a:solidFill>
                  <a:prstClr val="black"/>
                </a:solidFill>
              </a:rPr>
              <a:t>I</a:t>
            </a:r>
          </a:p>
        </p:txBody>
      </p:sp>
    </p:spTree>
    <p:extLst>
      <p:ext uri="{BB962C8B-B14F-4D97-AF65-F5344CB8AC3E}">
        <p14:creationId xmlns:p14="http://schemas.microsoft.com/office/powerpoint/2010/main" val="64889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43" name="Picture 3">
            <a:extLst>
              <a:ext uri="{FF2B5EF4-FFF2-40B4-BE49-F238E27FC236}">
                <a16:creationId xmlns:a16="http://schemas.microsoft.com/office/drawing/2014/main" id="{338D79CC-CF3E-44B4-B3A8-B89A1AA03D63}"/>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495800" y="1600200"/>
            <a:ext cx="4330700" cy="5257800"/>
          </a:xfrm>
          <a:ln w="3175">
            <a:solidFill>
              <a:schemeClr val="tx1"/>
            </a:solidFill>
            <a:miter lim="800000"/>
            <a:headEnd/>
            <a:tailEnd/>
          </a:ln>
        </p:spPr>
      </p:pic>
      <p:pic>
        <p:nvPicPr>
          <p:cNvPr id="471044" name="Picture 4">
            <a:extLst>
              <a:ext uri="{FF2B5EF4-FFF2-40B4-BE49-F238E27FC236}">
                <a16:creationId xmlns:a16="http://schemas.microsoft.com/office/drawing/2014/main" id="{EDEB1BFE-2546-41D1-B806-6E51B8B12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800600" cy="34464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45" name="Text Box 5">
            <a:extLst>
              <a:ext uri="{FF2B5EF4-FFF2-40B4-BE49-F238E27FC236}">
                <a16:creationId xmlns:a16="http://schemas.microsoft.com/office/drawing/2014/main" id="{8C8E48BF-8D83-4981-86A7-3BA95274F964}"/>
              </a:ext>
            </a:extLst>
          </p:cNvPr>
          <p:cNvSpPr txBox="1">
            <a:spLocks noChangeArrowheads="1"/>
          </p:cNvSpPr>
          <p:nvPr/>
        </p:nvSpPr>
        <p:spPr bwMode="auto">
          <a:xfrm>
            <a:off x="381000" y="5867400"/>
            <a:ext cx="4351338"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990033"/>
                </a:solidFill>
                <a:effectLst/>
                <a:uLnTx/>
                <a:uFillTx/>
                <a:latin typeface="Comic Sans MS" panose="030F0702030302020204" pitchFamily="66" charset="0"/>
                <a:ea typeface="+mn-ea"/>
                <a:cs typeface="Arial" panose="020B0604020202020204" pitchFamily="34" charset="0"/>
              </a:rPr>
              <a:t>Rb –cell preparation for the Run-2017, </a:t>
            </a:r>
            <a:br>
              <a:rPr kumimoji="0" lang="en-US" altLang="en-US" sz="1800" b="0" i="0" u="none" strike="noStrike" kern="1200" cap="none" spc="0" normalizeH="0" baseline="0" noProof="0">
                <a:ln>
                  <a:noFill/>
                </a:ln>
                <a:solidFill>
                  <a:srgbClr val="990033"/>
                </a:solidFill>
                <a:effectLst/>
                <a:uLnTx/>
                <a:uFillTx/>
                <a:latin typeface="Comic Sans MS" panose="030F0702030302020204" pitchFamily="66" charset="0"/>
                <a:ea typeface="+mn-ea"/>
                <a:cs typeface="Arial" panose="020B0604020202020204" pitchFamily="34" charset="0"/>
              </a:rPr>
            </a:br>
            <a:r>
              <a:rPr kumimoji="0" lang="en-US" altLang="en-US" sz="1800" b="0" i="0" u="none" strike="noStrike" kern="1200" cap="none" spc="0" normalizeH="0" baseline="0" noProof="0">
                <a:ln>
                  <a:noFill/>
                </a:ln>
                <a:solidFill>
                  <a:srgbClr val="990033"/>
                </a:solidFill>
                <a:effectLst/>
                <a:uLnTx/>
                <a:uFillTx/>
                <a:latin typeface="Comic Sans MS" panose="030F0702030302020204" pitchFamily="66" charset="0"/>
                <a:ea typeface="+mn-ea"/>
                <a:cs typeface="Arial" panose="020B0604020202020204" pitchFamily="34" charset="0"/>
              </a:rPr>
              <a:t>higher 6.0 kV deflecting plate voltage.</a:t>
            </a:r>
          </a:p>
        </p:txBody>
      </p:sp>
      <p:sp>
        <p:nvSpPr>
          <p:cNvPr id="2" name="TextBox 1">
            <a:extLst>
              <a:ext uri="{FF2B5EF4-FFF2-40B4-BE49-F238E27FC236}">
                <a16:creationId xmlns:a16="http://schemas.microsoft.com/office/drawing/2014/main" id="{D45E2FA5-2BE2-45A8-8E88-2E9006EAEEA0}"/>
              </a:ext>
            </a:extLst>
          </p:cNvPr>
          <p:cNvSpPr txBox="1"/>
          <p:nvPr/>
        </p:nvSpPr>
        <p:spPr>
          <a:xfrm>
            <a:off x="838200" y="381000"/>
            <a:ext cx="64908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omic Sans MS Bold" panose="030F0902030302020204" pitchFamily="66" charset="0"/>
                <a:ea typeface="+mn-ea"/>
                <a:cs typeface="Arial" panose="020B0604020202020204" pitchFamily="34" charset="0"/>
              </a:rPr>
              <a:t>Optically-pumped , electron spin polarized Rb vapor cell</a:t>
            </a:r>
          </a:p>
        </p:txBody>
      </p:sp>
    </p:spTree>
    <p:extLst>
      <p:ext uri="{BB962C8B-B14F-4D97-AF65-F5344CB8AC3E}">
        <p14:creationId xmlns:p14="http://schemas.microsoft.com/office/powerpoint/2010/main" val="1505328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6" name="Picture 4" descr="Fig"/>
          <p:cNvPicPr>
            <a:picLocks noGrp="1" noChangeAspect="1" noChangeArrowheads="1"/>
          </p:cNvPicPr>
          <p:nvPr>
            <p:ph type="chart" sz="half" idx="4294967295"/>
          </p:nvPr>
        </p:nvPicPr>
        <p:blipFill>
          <a:blip r:embed="rId3">
            <a:extLst>
              <a:ext uri="{28A0092B-C50C-407E-A947-70E740481C1C}">
                <a14:useLocalDpi xmlns:a14="http://schemas.microsoft.com/office/drawing/2010/main" val="0"/>
              </a:ext>
            </a:extLst>
          </a:blip>
          <a:srcRect/>
          <a:stretch>
            <a:fillRect/>
          </a:stretch>
        </p:blipFill>
        <p:spPr>
          <a:xfrm>
            <a:off x="5266992" y="723757"/>
            <a:ext cx="3641034" cy="5765792"/>
          </a:xfrm>
          <a:noFill/>
        </p:spPr>
      </p:pic>
      <p:sp>
        <p:nvSpPr>
          <p:cNvPr id="474117" name="Rectangle 5"/>
          <p:cNvSpPr>
            <a:spLocks noChangeArrowheads="1"/>
          </p:cNvSpPr>
          <p:nvPr/>
        </p:nvSpPr>
        <p:spPr bwMode="auto">
          <a:xfrm>
            <a:off x="4916" y="704092"/>
            <a:ext cx="5176684" cy="1431618"/>
          </a:xfrm>
          <a:prstGeom prst="rect">
            <a:avLst/>
          </a:prstGeom>
          <a:solidFill>
            <a:schemeClr val="bg1"/>
          </a:solidFill>
          <a:ln w="9525">
            <a:no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FontTx/>
              <a:buNone/>
            </a:pPr>
            <a:r>
              <a:rPr lang="en-US" altLang="en-US" sz="1800" b="1" dirty="0">
                <a:solidFill>
                  <a:srgbClr val="000066"/>
                </a:solidFill>
                <a:latin typeface="Comic Sans MS" panose="030F0702030302020204" pitchFamily="66" charset="0"/>
              </a:rPr>
              <a:t>Transversal vapor flow in the  Na-jet cell.</a:t>
            </a:r>
          </a:p>
          <a:p>
            <a:pPr eaLnBrk="1" hangingPunct="1">
              <a:buFontTx/>
              <a:buNone/>
            </a:pPr>
            <a:r>
              <a:rPr lang="en-US" altLang="en-US" sz="1800" b="1" dirty="0">
                <a:solidFill>
                  <a:srgbClr val="000066"/>
                </a:solidFill>
                <a:latin typeface="Comic Sans MS" panose="030F0702030302020204" pitchFamily="66" charset="0"/>
              </a:rPr>
              <a:t>Reduces sodium vapor losses for 3-4 orders</a:t>
            </a:r>
          </a:p>
          <a:p>
            <a:pPr eaLnBrk="1" hangingPunct="1">
              <a:buFontTx/>
              <a:buNone/>
            </a:pPr>
            <a:r>
              <a:rPr lang="en-US" altLang="en-US" sz="1800" b="1" dirty="0">
                <a:solidFill>
                  <a:srgbClr val="000066"/>
                </a:solidFill>
                <a:latin typeface="Comic Sans MS" panose="030F0702030302020204" pitchFamily="66" charset="0"/>
              </a:rPr>
              <a:t>of magnitude, which allow the cell aperture</a:t>
            </a:r>
          </a:p>
          <a:p>
            <a:pPr eaLnBrk="1" hangingPunct="1">
              <a:buFontTx/>
              <a:buNone/>
            </a:pPr>
            <a:r>
              <a:rPr lang="en-US" altLang="en-US" sz="1800" b="1" dirty="0">
                <a:solidFill>
                  <a:srgbClr val="000066"/>
                </a:solidFill>
                <a:latin typeface="Comic Sans MS" panose="030F0702030302020204" pitchFamily="66" charset="0"/>
              </a:rPr>
              <a:t> increase up to 3.0 cm </a:t>
            </a:r>
            <a:r>
              <a:rPr lang="ru-RU" altLang="en-US" sz="1800" b="1" dirty="0">
                <a:solidFill>
                  <a:srgbClr val="000066"/>
                </a:solidFill>
                <a:latin typeface="Comic Sans MS" panose="030F0702030302020204" pitchFamily="66" charset="0"/>
              </a:rPr>
              <a:t>.</a:t>
            </a:r>
            <a:endParaRPr lang="en-US" altLang="en-US" sz="1800" b="1" dirty="0">
              <a:solidFill>
                <a:srgbClr val="000066"/>
              </a:solidFill>
              <a:latin typeface="Comic Sans MS" panose="030F0702030302020204" pitchFamily="66" charset="0"/>
            </a:endParaRPr>
          </a:p>
        </p:txBody>
      </p:sp>
      <p:pic>
        <p:nvPicPr>
          <p:cNvPr id="474118" name="Picture 8" descr="IONIZER_JET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74" y="2573316"/>
            <a:ext cx="2964426" cy="3878744"/>
          </a:xfrm>
          <a:prstGeom prst="rect">
            <a:avLst/>
          </a:prstGeom>
          <a:solidFill>
            <a:srgbClr val="CCFFFF"/>
          </a:solidFill>
          <a:ln w="3175">
            <a:solidFill>
              <a:srgbClr val="000000"/>
            </a:solidFill>
            <a:miter lim="800000"/>
            <a:headEnd/>
            <a:tailEnd/>
          </a:ln>
        </p:spPr>
      </p:pic>
      <p:sp>
        <p:nvSpPr>
          <p:cNvPr id="474119" name="Text Box 9"/>
          <p:cNvSpPr txBox="1">
            <a:spLocks noChangeArrowheads="1"/>
          </p:cNvSpPr>
          <p:nvPr/>
        </p:nvSpPr>
        <p:spPr bwMode="auto">
          <a:xfrm>
            <a:off x="7696200" y="914400"/>
            <a:ext cx="1237839" cy="646331"/>
          </a:xfrm>
          <a:prstGeom prst="rect">
            <a:avLst/>
          </a:prstGeom>
          <a:solidFill>
            <a:schemeClr val="bg1"/>
          </a:solidFill>
          <a:ln>
            <a:noFill/>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990000"/>
                </a:solidFill>
                <a:latin typeface="Comic Sans MS" panose="030F0702030302020204" pitchFamily="66" charset="0"/>
              </a:rPr>
              <a:t>Nozzle</a:t>
            </a:r>
          </a:p>
          <a:p>
            <a:pPr eaLnBrk="1" hangingPunct="1">
              <a:spcBef>
                <a:spcPct val="0"/>
              </a:spcBef>
              <a:buFontTx/>
              <a:buNone/>
            </a:pPr>
            <a:r>
              <a:rPr lang="en-US" altLang="en-US" sz="1800" b="1" dirty="0">
                <a:solidFill>
                  <a:srgbClr val="990000"/>
                </a:solidFill>
                <a:latin typeface="Comic Sans MS" panose="030F0702030302020204" pitchFamily="66" charset="0"/>
              </a:rPr>
              <a:t>500deg.C</a:t>
            </a:r>
          </a:p>
        </p:txBody>
      </p:sp>
      <p:sp>
        <p:nvSpPr>
          <p:cNvPr id="474120" name="Text Box 10"/>
          <p:cNvSpPr txBox="1">
            <a:spLocks noChangeArrowheads="1"/>
          </p:cNvSpPr>
          <p:nvPr/>
        </p:nvSpPr>
        <p:spPr bwMode="auto">
          <a:xfrm>
            <a:off x="7455749" y="2438400"/>
            <a:ext cx="1478290" cy="646331"/>
          </a:xfrm>
          <a:prstGeom prst="rect">
            <a:avLst/>
          </a:prstGeom>
          <a:solidFill>
            <a:schemeClr val="bg1"/>
          </a:solidFill>
          <a:ln>
            <a:solidFill>
              <a:schemeClr val="bg1"/>
            </a:solidFill>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990000"/>
                </a:solidFill>
                <a:latin typeface="Comic Sans MS" panose="030F0702030302020204" pitchFamily="66" charset="0"/>
              </a:rPr>
              <a:t>Collector</a:t>
            </a:r>
          </a:p>
          <a:p>
            <a:pPr eaLnBrk="1" hangingPunct="1">
              <a:spcBef>
                <a:spcPct val="0"/>
              </a:spcBef>
              <a:buFontTx/>
              <a:buNone/>
            </a:pPr>
            <a:r>
              <a:rPr lang="en-US" altLang="en-US" sz="1800" b="1" dirty="0">
                <a:solidFill>
                  <a:srgbClr val="990000"/>
                </a:solidFill>
                <a:latin typeface="Comic Sans MS" panose="030F0702030302020204" pitchFamily="66" charset="0"/>
              </a:rPr>
              <a:t>~150 </a:t>
            </a:r>
            <a:r>
              <a:rPr lang="en-US" altLang="en-US" sz="1800" b="1" dirty="0" err="1">
                <a:solidFill>
                  <a:srgbClr val="990000"/>
                </a:solidFill>
                <a:latin typeface="Comic Sans MS" panose="030F0702030302020204" pitchFamily="66" charset="0"/>
              </a:rPr>
              <a:t>deg.C</a:t>
            </a:r>
            <a:endParaRPr lang="en-US" altLang="en-US" sz="1800" b="1" dirty="0">
              <a:solidFill>
                <a:srgbClr val="990000"/>
              </a:solidFill>
              <a:latin typeface="Comic Sans MS" panose="030F0702030302020204" pitchFamily="66" charset="0"/>
            </a:endParaRPr>
          </a:p>
        </p:txBody>
      </p:sp>
      <p:sp>
        <p:nvSpPr>
          <p:cNvPr id="474121" name="Text Box 11"/>
          <p:cNvSpPr txBox="1">
            <a:spLocks noChangeArrowheads="1"/>
          </p:cNvSpPr>
          <p:nvPr/>
        </p:nvSpPr>
        <p:spPr bwMode="auto">
          <a:xfrm>
            <a:off x="7239000" y="4512688"/>
            <a:ext cx="1478290" cy="646331"/>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990000"/>
                </a:solidFill>
                <a:latin typeface="Comic Sans MS" panose="030F0702030302020204" pitchFamily="66" charset="0"/>
              </a:rPr>
              <a:t>Boiler</a:t>
            </a:r>
          </a:p>
          <a:p>
            <a:pPr eaLnBrk="1" hangingPunct="1">
              <a:spcBef>
                <a:spcPct val="0"/>
              </a:spcBef>
              <a:buFontTx/>
              <a:buNone/>
            </a:pPr>
            <a:r>
              <a:rPr lang="en-US" altLang="en-US" sz="1800" b="1" dirty="0">
                <a:solidFill>
                  <a:srgbClr val="990000"/>
                </a:solidFill>
                <a:latin typeface="Comic Sans MS" panose="030F0702030302020204" pitchFamily="66" charset="0"/>
              </a:rPr>
              <a:t>~500 </a:t>
            </a:r>
            <a:r>
              <a:rPr lang="en-US" altLang="en-US" sz="1800" b="1" dirty="0" err="1">
                <a:solidFill>
                  <a:srgbClr val="990000"/>
                </a:solidFill>
                <a:latin typeface="Comic Sans MS" panose="030F0702030302020204" pitchFamily="66" charset="0"/>
              </a:rPr>
              <a:t>deg.C</a:t>
            </a:r>
            <a:endParaRPr lang="en-US" altLang="en-US" sz="1800" b="1" dirty="0">
              <a:solidFill>
                <a:srgbClr val="990000"/>
              </a:solidFill>
              <a:latin typeface="Comic Sans MS" panose="030F0702030302020204" pitchFamily="66" charset="0"/>
            </a:endParaRPr>
          </a:p>
        </p:txBody>
      </p:sp>
      <p:sp>
        <p:nvSpPr>
          <p:cNvPr id="474122" name="Text Box 12"/>
          <p:cNvSpPr txBox="1">
            <a:spLocks noChangeArrowheads="1"/>
          </p:cNvSpPr>
          <p:nvPr/>
        </p:nvSpPr>
        <p:spPr bwMode="auto">
          <a:xfrm>
            <a:off x="3343941" y="2566527"/>
            <a:ext cx="2345514" cy="646331"/>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b="1" dirty="0">
                <a:solidFill>
                  <a:srgbClr val="990000"/>
                </a:solidFill>
                <a:latin typeface="Comic Sans MS" panose="030F0702030302020204" pitchFamily="66" charset="0"/>
              </a:rPr>
              <a:t>NL ~2</a:t>
            </a:r>
            <a:r>
              <a:rPr lang="en-US" altLang="en-US" sz="1800" b="1" dirty="0">
                <a:solidFill>
                  <a:srgbClr val="990000"/>
                </a:solidFill>
                <a:latin typeface="Comic Sans MS" panose="030F0702030302020204" pitchFamily="66" charset="0"/>
                <a:cs typeface="Tahoma" pitchFamily="34" charset="0"/>
              </a:rPr>
              <a:t>·</a:t>
            </a:r>
            <a:r>
              <a:rPr lang="en-US" altLang="en-US" sz="1800" b="1" dirty="0">
                <a:solidFill>
                  <a:srgbClr val="990000"/>
                </a:solidFill>
                <a:latin typeface="Comic Sans MS" panose="030F0702030302020204" pitchFamily="66" charset="0"/>
              </a:rPr>
              <a:t>10</a:t>
            </a:r>
            <a:r>
              <a:rPr lang="en-US" altLang="en-US" sz="1800" b="1" baseline="30000" dirty="0">
                <a:solidFill>
                  <a:srgbClr val="990000"/>
                </a:solidFill>
                <a:latin typeface="Comic Sans MS" panose="030F0702030302020204" pitchFamily="66" charset="0"/>
              </a:rPr>
              <a:t>15</a:t>
            </a:r>
            <a:r>
              <a:rPr lang="en-US" altLang="en-US" sz="1800" b="1" dirty="0">
                <a:solidFill>
                  <a:srgbClr val="990000"/>
                </a:solidFill>
                <a:latin typeface="Comic Sans MS" panose="030F0702030302020204" pitchFamily="66" charset="0"/>
              </a:rPr>
              <a:t> at/cm</a:t>
            </a:r>
            <a:r>
              <a:rPr lang="en-US" altLang="en-US" sz="1800" b="1" baseline="30000" dirty="0">
                <a:solidFill>
                  <a:srgbClr val="990000"/>
                </a:solidFill>
                <a:latin typeface="Comic Sans MS" panose="030F0702030302020204" pitchFamily="66" charset="0"/>
              </a:rPr>
              <a:t>2</a:t>
            </a:r>
          </a:p>
          <a:p>
            <a:pPr eaLnBrk="1" hangingPunct="1">
              <a:spcBef>
                <a:spcPct val="0"/>
              </a:spcBef>
              <a:buFontTx/>
              <a:buNone/>
            </a:pPr>
            <a:r>
              <a:rPr lang="en-US" altLang="en-US" sz="1800" b="1" dirty="0">
                <a:solidFill>
                  <a:srgbClr val="990000"/>
                </a:solidFill>
                <a:latin typeface="Comic Sans MS" panose="030F0702030302020204" pitchFamily="66" charset="0"/>
              </a:rPr>
              <a:t>L ~ 2-3 cm</a:t>
            </a:r>
          </a:p>
        </p:txBody>
      </p:sp>
      <p:sp>
        <p:nvSpPr>
          <p:cNvPr id="474123" name="Line 13"/>
          <p:cNvSpPr>
            <a:spLocks noChangeShapeType="1"/>
          </p:cNvSpPr>
          <p:nvPr/>
        </p:nvSpPr>
        <p:spPr bwMode="auto">
          <a:xfrm flipV="1">
            <a:off x="4568205" y="1981200"/>
            <a:ext cx="1752600" cy="6096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433741" y="152400"/>
            <a:ext cx="4171335" cy="523220"/>
          </a:xfrm>
          <a:prstGeom prst="rect">
            <a:avLst/>
          </a:prstGeom>
          <a:noFill/>
        </p:spPr>
        <p:txBody>
          <a:bodyPr wrap="none" rtlCol="0">
            <a:spAutoFit/>
          </a:bodyPr>
          <a:lstStyle/>
          <a:p>
            <a:r>
              <a:rPr lang="en-US" sz="2800" b="1" dirty="0">
                <a:solidFill>
                  <a:srgbClr val="990000"/>
                </a:solidFill>
              </a:rPr>
              <a:t>Sodium-jet ionizer cell</a:t>
            </a:r>
          </a:p>
        </p:txBody>
      </p:sp>
      <p:sp>
        <p:nvSpPr>
          <p:cNvPr id="3" name="TextBox 2"/>
          <p:cNvSpPr txBox="1"/>
          <p:nvPr/>
        </p:nvSpPr>
        <p:spPr>
          <a:xfrm>
            <a:off x="7681452" y="3116826"/>
            <a:ext cx="915635" cy="646331"/>
          </a:xfrm>
          <a:prstGeom prst="rect">
            <a:avLst/>
          </a:prstGeom>
          <a:solidFill>
            <a:schemeClr val="bg1"/>
          </a:solidFill>
        </p:spPr>
        <p:txBody>
          <a:bodyPr wrap="none" rtlCol="0">
            <a:spAutoFit/>
          </a:bodyPr>
          <a:lstStyle/>
          <a:p>
            <a:r>
              <a:rPr lang="en-US" b="1" dirty="0">
                <a:solidFill>
                  <a:srgbClr val="990000"/>
                </a:solidFill>
              </a:rPr>
              <a:t>Return</a:t>
            </a:r>
          </a:p>
          <a:p>
            <a:r>
              <a:rPr lang="en-US" b="1" dirty="0">
                <a:solidFill>
                  <a:srgbClr val="990000"/>
                </a:solidFill>
              </a:rPr>
              <a:t>line</a:t>
            </a:r>
          </a:p>
        </p:txBody>
      </p:sp>
      <p:cxnSp>
        <p:nvCxnSpPr>
          <p:cNvPr id="5" name="Straight Arrow Connector 4"/>
          <p:cNvCxnSpPr/>
          <p:nvPr/>
        </p:nvCxnSpPr>
        <p:spPr bwMode="auto">
          <a:xfrm flipH="1" flipV="1">
            <a:off x="6629400" y="3084731"/>
            <a:ext cx="1052052" cy="12812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flipH="1" flipV="1">
            <a:off x="6934200" y="2286000"/>
            <a:ext cx="747252" cy="152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body" sz="half" idx="4294967295"/>
          </p:nvPr>
        </p:nvSpPr>
        <p:spPr>
          <a:xfrm>
            <a:off x="99552" y="5624513"/>
            <a:ext cx="7734300" cy="762000"/>
          </a:xfrm>
          <a:solidFill>
            <a:schemeClr val="bg1"/>
          </a:solidFill>
        </p:spPr>
        <p:txBody>
          <a:bodyPr/>
          <a:lstStyle/>
          <a:p>
            <a:pPr eaLnBrk="1" hangingPunct="1">
              <a:buFontTx/>
              <a:buNone/>
            </a:pPr>
            <a:r>
              <a:rPr lang="en-US" altLang="en-US" sz="2000" b="1" dirty="0">
                <a:solidFill>
                  <a:srgbClr val="990000"/>
                </a:solidFill>
              </a:rPr>
              <a:t> </a:t>
            </a:r>
            <a:r>
              <a:rPr lang="en-US" altLang="en-US" sz="2000" dirty="0">
                <a:solidFill>
                  <a:srgbClr val="990000"/>
                </a:solidFill>
              </a:rPr>
              <a:t>Na-jet cell is isolated and biased to  – 32 </a:t>
            </a:r>
            <a:r>
              <a:rPr lang="en-US" altLang="en-US" sz="2000" dirty="0" err="1">
                <a:solidFill>
                  <a:srgbClr val="990000"/>
                </a:solidFill>
              </a:rPr>
              <a:t>keV</a:t>
            </a:r>
            <a:r>
              <a:rPr lang="en-US" altLang="en-US" sz="2000" dirty="0">
                <a:solidFill>
                  <a:srgbClr val="990000"/>
                </a:solidFill>
              </a:rPr>
              <a:t>. The H</a:t>
            </a:r>
            <a:r>
              <a:rPr lang="en-US" altLang="en-US" sz="2000" baseline="30000" dirty="0">
                <a:solidFill>
                  <a:srgbClr val="990000"/>
                </a:solidFill>
              </a:rPr>
              <a:t>-</a:t>
            </a:r>
            <a:r>
              <a:rPr lang="en-US" altLang="en-US" sz="2000" dirty="0">
                <a:solidFill>
                  <a:srgbClr val="990000"/>
                </a:solidFill>
              </a:rPr>
              <a:t> beam is  accelerated in a two-stage acceleration system</a:t>
            </a:r>
          </a:p>
        </p:txBody>
      </p:sp>
      <p:graphicFrame>
        <p:nvGraphicFramePr>
          <p:cNvPr id="475144" name="Object 8"/>
          <p:cNvGraphicFramePr>
            <a:graphicFrameLocks noGrp="1" noChangeAspect="1"/>
          </p:cNvGraphicFramePr>
          <p:nvPr>
            <p:ph sz="half" idx="4294967295"/>
            <p:extLst>
              <p:ext uri="{D42A27DB-BD31-4B8C-83A1-F6EECF244321}">
                <p14:modId xmlns:p14="http://schemas.microsoft.com/office/powerpoint/2010/main" val="2513336087"/>
              </p:ext>
            </p:extLst>
          </p:nvPr>
        </p:nvGraphicFramePr>
        <p:xfrm>
          <a:off x="1409700" y="1567656"/>
          <a:ext cx="6324600" cy="3570288"/>
        </p:xfrm>
        <a:graphic>
          <a:graphicData uri="http://schemas.openxmlformats.org/presentationml/2006/ole">
            <mc:AlternateContent xmlns:mc="http://schemas.openxmlformats.org/markup-compatibility/2006">
              <mc:Choice xmlns:v="urn:schemas-microsoft-com:vml" Requires="v">
                <p:oleObj name="Image" r:id="rId2" imgW="22104762" imgH="12476190" progId="PSP6.Image">
                  <p:embed/>
                </p:oleObj>
              </mc:Choice>
              <mc:Fallback>
                <p:oleObj name="Image" r:id="rId2" imgW="22104762" imgH="12476190" progId="PSP6.Image">
                  <p:embed/>
                  <p:pic>
                    <p:nvPicPr>
                      <p:cNvPr id="47514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567656"/>
                        <a:ext cx="6324600" cy="357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75140" name="Text Box 4"/>
          <p:cNvSpPr txBox="1">
            <a:spLocks noChangeArrowheads="1"/>
          </p:cNvSpPr>
          <p:nvPr/>
        </p:nvSpPr>
        <p:spPr bwMode="auto">
          <a:xfrm>
            <a:off x="5029200" y="5257800"/>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800" b="1">
                <a:solidFill>
                  <a:srgbClr val="000099"/>
                </a:solidFill>
                <a:latin typeface="Times New Roman" pitchFamily="18" charset="0"/>
              </a:rPr>
              <a:t>-32 kV</a:t>
            </a:r>
          </a:p>
        </p:txBody>
      </p:sp>
      <p:sp>
        <p:nvSpPr>
          <p:cNvPr id="475141" name="Rectangle 5"/>
          <p:cNvSpPr>
            <a:spLocks noChangeArrowheads="1"/>
          </p:cNvSpPr>
          <p:nvPr/>
        </p:nvSpPr>
        <p:spPr bwMode="auto">
          <a:xfrm>
            <a:off x="7772400" y="2362200"/>
            <a:ext cx="914400" cy="1828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b="1">
                <a:solidFill>
                  <a:srgbClr val="000099"/>
                </a:solidFill>
                <a:latin typeface="Times New Roman" pitchFamily="18" charset="0"/>
              </a:rPr>
              <a:t>H</a:t>
            </a:r>
            <a:r>
              <a:rPr lang="en-US" altLang="en-US" sz="2000" b="1" baseline="30000">
                <a:solidFill>
                  <a:srgbClr val="000099"/>
                </a:solidFill>
                <a:latin typeface="Times New Roman" pitchFamily="18" charset="0"/>
              </a:rPr>
              <a:t>-</a:t>
            </a:r>
            <a:endParaRPr lang="en-US" altLang="en-US" sz="2000">
              <a:latin typeface="Times New Roman" pitchFamily="18" charset="0"/>
            </a:endParaRPr>
          </a:p>
          <a:p>
            <a:pPr algn="ctr" eaLnBrk="1" hangingPunct="1">
              <a:spcBef>
                <a:spcPct val="0"/>
              </a:spcBef>
              <a:buFontTx/>
              <a:buNone/>
            </a:pPr>
            <a:r>
              <a:rPr lang="en-US" altLang="en-US" sz="2000" b="1">
                <a:solidFill>
                  <a:srgbClr val="990000"/>
                </a:solidFill>
                <a:latin typeface="Times New Roman" pitchFamily="18" charset="0"/>
              </a:rPr>
              <a:t>35 keV</a:t>
            </a:r>
          </a:p>
          <a:p>
            <a:pPr algn="ctr" eaLnBrk="1" hangingPunct="1">
              <a:spcBef>
                <a:spcPct val="0"/>
              </a:spcBef>
              <a:buFontTx/>
              <a:buNone/>
            </a:pPr>
            <a:endParaRPr lang="en-US" altLang="en-US" sz="2000" b="1">
              <a:solidFill>
                <a:srgbClr val="990000"/>
              </a:solidFill>
              <a:latin typeface="Times New Roman" pitchFamily="18" charset="0"/>
            </a:endParaRPr>
          </a:p>
          <a:p>
            <a:pPr algn="ctr" eaLnBrk="1" hangingPunct="1">
              <a:spcBef>
                <a:spcPct val="0"/>
              </a:spcBef>
              <a:buFontTx/>
              <a:buNone/>
            </a:pPr>
            <a:endParaRPr lang="en-US" altLang="en-US" sz="2000" b="1">
              <a:solidFill>
                <a:srgbClr val="990000"/>
              </a:solidFill>
              <a:latin typeface="Times New Roman" pitchFamily="18" charset="0"/>
            </a:endParaRPr>
          </a:p>
          <a:p>
            <a:pPr algn="ctr" eaLnBrk="1" hangingPunct="1">
              <a:spcBef>
                <a:spcPct val="0"/>
              </a:spcBef>
              <a:buFontTx/>
              <a:buNone/>
            </a:pPr>
            <a:r>
              <a:rPr lang="en-US" altLang="en-US" sz="2000" b="1">
                <a:solidFill>
                  <a:srgbClr val="990000"/>
                </a:solidFill>
                <a:latin typeface="Times New Roman" pitchFamily="18" charset="0"/>
              </a:rPr>
              <a:t>39 keV</a:t>
            </a:r>
          </a:p>
          <a:p>
            <a:pPr algn="ctr" eaLnBrk="1" hangingPunct="1">
              <a:spcBef>
                <a:spcPct val="0"/>
              </a:spcBef>
              <a:buFontTx/>
              <a:buNone/>
            </a:pPr>
            <a:endParaRPr lang="en-US" altLang="en-US" sz="2000" b="1">
              <a:solidFill>
                <a:srgbClr val="990000"/>
              </a:solidFill>
              <a:latin typeface="Times New Roman" pitchFamily="18" charset="0"/>
            </a:endParaRPr>
          </a:p>
        </p:txBody>
      </p:sp>
      <p:sp>
        <p:nvSpPr>
          <p:cNvPr id="475142" name="Line 6"/>
          <p:cNvSpPr>
            <a:spLocks noChangeShapeType="1"/>
          </p:cNvSpPr>
          <p:nvPr/>
        </p:nvSpPr>
        <p:spPr bwMode="auto">
          <a:xfrm>
            <a:off x="8077200" y="2362200"/>
            <a:ext cx="304800" cy="0"/>
          </a:xfrm>
          <a:prstGeom prst="line">
            <a:avLst/>
          </a:prstGeom>
          <a:noFill/>
          <a:ln w="1905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3" name="Line 7"/>
          <p:cNvSpPr>
            <a:spLocks noChangeShapeType="1"/>
          </p:cNvSpPr>
          <p:nvPr/>
        </p:nvSpPr>
        <p:spPr bwMode="auto">
          <a:xfrm>
            <a:off x="6172200" y="3276600"/>
            <a:ext cx="167640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5" name="Line 9"/>
          <p:cNvSpPr>
            <a:spLocks noChangeShapeType="1"/>
          </p:cNvSpPr>
          <p:nvPr/>
        </p:nvSpPr>
        <p:spPr bwMode="auto">
          <a:xfrm>
            <a:off x="5334000" y="49530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6" name="Line 10"/>
          <p:cNvSpPr>
            <a:spLocks noChangeShapeType="1"/>
          </p:cNvSpPr>
          <p:nvPr/>
        </p:nvSpPr>
        <p:spPr bwMode="auto">
          <a:xfrm>
            <a:off x="5257800" y="5029200"/>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7" name="Line 11"/>
          <p:cNvSpPr>
            <a:spLocks noChangeShapeType="1"/>
          </p:cNvSpPr>
          <p:nvPr/>
        </p:nvSpPr>
        <p:spPr bwMode="auto">
          <a:xfrm>
            <a:off x="2895600" y="27432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8" name="Line 12"/>
          <p:cNvSpPr>
            <a:spLocks noChangeShapeType="1"/>
          </p:cNvSpPr>
          <p:nvPr/>
        </p:nvSpPr>
        <p:spPr bwMode="auto">
          <a:xfrm>
            <a:off x="2895600" y="34290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49" name="Line 13"/>
          <p:cNvSpPr>
            <a:spLocks noChangeShapeType="1"/>
          </p:cNvSpPr>
          <p:nvPr/>
        </p:nvSpPr>
        <p:spPr bwMode="auto">
          <a:xfrm>
            <a:off x="5334000" y="5029200"/>
            <a:ext cx="1600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50" name="Line 14"/>
          <p:cNvSpPr>
            <a:spLocks noChangeShapeType="1"/>
          </p:cNvSpPr>
          <p:nvPr/>
        </p:nvSpPr>
        <p:spPr bwMode="auto">
          <a:xfrm flipH="1" flipV="1">
            <a:off x="4800600" y="4800600"/>
            <a:ext cx="457200" cy="533400"/>
          </a:xfrm>
          <a:prstGeom prst="line">
            <a:avLst/>
          </a:prstGeom>
          <a:noFill/>
          <a:ln w="127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51" name="Text Box 15"/>
          <p:cNvSpPr txBox="1">
            <a:spLocks noChangeArrowheads="1"/>
          </p:cNvSpPr>
          <p:nvPr/>
        </p:nvSpPr>
        <p:spPr bwMode="auto">
          <a:xfrm>
            <a:off x="6019800" y="5257800"/>
            <a:ext cx="1143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800" b="1">
                <a:latin typeface="Times New Roman" pitchFamily="18" charset="0"/>
              </a:rPr>
              <a:t>-</a:t>
            </a:r>
            <a:r>
              <a:rPr lang="en-US" altLang="en-US" sz="1800" b="1">
                <a:solidFill>
                  <a:srgbClr val="333399"/>
                </a:solidFill>
                <a:latin typeface="Times New Roman" pitchFamily="18" charset="0"/>
              </a:rPr>
              <a:t>28 keV</a:t>
            </a:r>
          </a:p>
        </p:txBody>
      </p:sp>
      <p:sp>
        <p:nvSpPr>
          <p:cNvPr id="475152" name="Rectangle 16"/>
          <p:cNvSpPr>
            <a:spLocks noChangeArrowheads="1"/>
          </p:cNvSpPr>
          <p:nvPr/>
        </p:nvSpPr>
        <p:spPr bwMode="auto">
          <a:xfrm>
            <a:off x="5257800" y="4953000"/>
            <a:ext cx="17526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1800"/>
          </a:p>
        </p:txBody>
      </p:sp>
      <p:sp>
        <p:nvSpPr>
          <p:cNvPr id="475153" name="Line 17"/>
          <p:cNvSpPr>
            <a:spLocks noChangeShapeType="1"/>
          </p:cNvSpPr>
          <p:nvPr/>
        </p:nvSpPr>
        <p:spPr bwMode="auto">
          <a:xfrm flipH="1" flipV="1">
            <a:off x="5029200" y="3733800"/>
            <a:ext cx="1219200" cy="1524000"/>
          </a:xfrm>
          <a:prstGeom prst="line">
            <a:avLst/>
          </a:prstGeom>
          <a:noFill/>
          <a:ln w="127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54" name="Text Box 18"/>
          <p:cNvSpPr txBox="1">
            <a:spLocks noChangeArrowheads="1"/>
          </p:cNvSpPr>
          <p:nvPr/>
        </p:nvSpPr>
        <p:spPr bwMode="auto">
          <a:xfrm>
            <a:off x="7239000" y="5257800"/>
            <a:ext cx="990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800" b="1">
                <a:solidFill>
                  <a:srgbClr val="333399"/>
                </a:solidFill>
                <a:latin typeface="Times New Roman" pitchFamily="18" charset="0"/>
              </a:rPr>
              <a:t>-15 keV</a:t>
            </a:r>
          </a:p>
        </p:txBody>
      </p:sp>
      <p:sp>
        <p:nvSpPr>
          <p:cNvPr id="475155" name="Line 19"/>
          <p:cNvSpPr>
            <a:spLocks noChangeShapeType="1"/>
          </p:cNvSpPr>
          <p:nvPr/>
        </p:nvSpPr>
        <p:spPr bwMode="auto">
          <a:xfrm flipH="1" flipV="1">
            <a:off x="6019800" y="3962400"/>
            <a:ext cx="1447800" cy="1219200"/>
          </a:xfrm>
          <a:prstGeom prst="line">
            <a:avLst/>
          </a:prstGeom>
          <a:noFill/>
          <a:ln w="127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156" name="Text Box 20"/>
          <p:cNvSpPr txBox="1">
            <a:spLocks noChangeArrowheads="1"/>
          </p:cNvSpPr>
          <p:nvPr/>
        </p:nvSpPr>
        <p:spPr bwMode="auto">
          <a:xfrm>
            <a:off x="152400" y="3581400"/>
            <a:ext cx="906017" cy="707886"/>
          </a:xfrm>
          <a:prstGeom prst="rect">
            <a:avLst/>
          </a:prstGeom>
          <a:solidFill>
            <a:schemeClr val="bg1"/>
          </a:solidFill>
          <a:ln w="31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b="1" dirty="0">
                <a:solidFill>
                  <a:srgbClr val="990000"/>
                </a:solidFill>
                <a:latin typeface="Comic Sans MS" panose="030F0702030302020204" pitchFamily="66" charset="0"/>
              </a:rPr>
              <a:t>3 </a:t>
            </a:r>
            <a:r>
              <a:rPr lang="en-US" altLang="en-US" sz="2000" b="1" dirty="0" err="1">
                <a:solidFill>
                  <a:srgbClr val="990000"/>
                </a:solidFill>
                <a:latin typeface="Comic Sans MS" panose="030F0702030302020204" pitchFamily="66" charset="0"/>
              </a:rPr>
              <a:t>keV</a:t>
            </a:r>
            <a:endParaRPr lang="en-US" altLang="en-US" sz="2000" b="1" dirty="0">
              <a:solidFill>
                <a:srgbClr val="990000"/>
              </a:solidFill>
              <a:latin typeface="Comic Sans MS" panose="030F0702030302020204" pitchFamily="66" charset="0"/>
            </a:endParaRPr>
          </a:p>
          <a:p>
            <a:pPr eaLnBrk="1" hangingPunct="1">
              <a:spcBef>
                <a:spcPct val="0"/>
              </a:spcBef>
              <a:buFontTx/>
              <a:buNone/>
            </a:pPr>
            <a:r>
              <a:rPr lang="en-US" altLang="en-US" sz="2000" b="1" dirty="0">
                <a:solidFill>
                  <a:srgbClr val="990000"/>
                </a:solidFill>
                <a:latin typeface="Comic Sans MS" panose="030F0702030302020204" pitchFamily="66" charset="0"/>
              </a:rPr>
              <a:t>7 </a:t>
            </a:r>
            <a:r>
              <a:rPr lang="en-US" altLang="en-US" sz="2000" b="1" dirty="0" err="1">
                <a:solidFill>
                  <a:srgbClr val="990000"/>
                </a:solidFill>
                <a:latin typeface="Comic Sans MS" panose="030F0702030302020204" pitchFamily="66" charset="0"/>
              </a:rPr>
              <a:t>kev</a:t>
            </a:r>
            <a:endParaRPr lang="en-US" altLang="en-US" sz="2000" b="1" dirty="0">
              <a:solidFill>
                <a:srgbClr val="990000"/>
              </a:solidFill>
              <a:latin typeface="Comic Sans MS" panose="030F0702030302020204" pitchFamily="66" charset="0"/>
            </a:endParaRPr>
          </a:p>
        </p:txBody>
      </p:sp>
      <p:sp>
        <p:nvSpPr>
          <p:cNvPr id="475157" name="Text Box 21"/>
          <p:cNvSpPr txBox="1">
            <a:spLocks noChangeArrowheads="1"/>
          </p:cNvSpPr>
          <p:nvPr/>
        </p:nvSpPr>
        <p:spPr bwMode="auto">
          <a:xfrm>
            <a:off x="304800" y="2819400"/>
            <a:ext cx="517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000066"/>
                </a:solidFill>
              </a:rPr>
              <a:t>H</a:t>
            </a:r>
            <a:r>
              <a:rPr lang="en-US" altLang="en-US" sz="2400" baseline="30000">
                <a:solidFill>
                  <a:srgbClr val="000066"/>
                </a:solidFill>
              </a:rPr>
              <a:t>0</a:t>
            </a:r>
          </a:p>
        </p:txBody>
      </p:sp>
      <p:sp>
        <p:nvSpPr>
          <p:cNvPr id="475158" name="Line 22"/>
          <p:cNvSpPr>
            <a:spLocks noChangeShapeType="1"/>
          </p:cNvSpPr>
          <p:nvPr/>
        </p:nvSpPr>
        <p:spPr bwMode="auto">
          <a:xfrm>
            <a:off x="228600" y="3352800"/>
            <a:ext cx="1371600" cy="0"/>
          </a:xfrm>
          <a:prstGeom prst="line">
            <a:avLst/>
          </a:prstGeom>
          <a:noFill/>
          <a:ln w="57150">
            <a:solidFill>
              <a:srgbClr val="00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Rectangle 2"/>
          <p:cNvSpPr txBox="1">
            <a:spLocks noChangeArrowheads="1"/>
          </p:cNvSpPr>
          <p:nvPr/>
        </p:nvSpPr>
        <p:spPr bwMode="auto">
          <a:xfrm>
            <a:off x="228600" y="152400"/>
            <a:ext cx="8763000" cy="990600"/>
          </a:xfrm>
          <a:prstGeom prst="rect">
            <a:avLst/>
          </a:prstGeom>
          <a:solidFill>
            <a:srgbClr val="FFFFFF"/>
          </a:solidFill>
          <a:ln>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H</a:t>
            </a:r>
            <a:r>
              <a:rPr kumimoji="0" lang="en-US" altLang="en-US" sz="2400" b="1" i="0" u="none" strike="noStrike" kern="0" cap="none" spc="0" normalizeH="0" baseline="30000" noProof="0" dirty="0">
                <a:ln>
                  <a:noFill/>
                </a:ln>
                <a:solidFill>
                  <a:srgbClr val="990000"/>
                </a:solidFill>
                <a:effectLst/>
                <a:uLnTx/>
                <a:uFillTx/>
                <a:latin typeface="Comic Sans MS" pitchFamily="66" charset="0"/>
                <a:ea typeface="+mj-ea"/>
                <a:cs typeface="Arial"/>
              </a:rPr>
              <a:t>-</a:t>
            </a: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  beam acceleration to 35 </a:t>
            </a:r>
            <a:r>
              <a:rPr kumimoji="0" lang="en-US" altLang="en-US" sz="2400" b="1" i="0" u="none" strike="noStrike" kern="0" cap="none" spc="0" normalizeH="0" baseline="0" noProof="0" dirty="0" err="1">
                <a:ln>
                  <a:noFill/>
                </a:ln>
                <a:solidFill>
                  <a:srgbClr val="990000"/>
                </a:solidFill>
                <a:effectLst/>
                <a:uLnTx/>
                <a:uFillTx/>
                <a:latin typeface="Comic Sans MS" pitchFamily="66" charset="0"/>
                <a:ea typeface="+mj-ea"/>
                <a:cs typeface="Arial"/>
              </a:rPr>
              <a:t>keV</a:t>
            </a: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 at the exit</a:t>
            </a:r>
            <a:b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b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 of Na-jet ionizer cell</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7186" name="Picture 5" descr="2011-2012_Run_Layout-l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8" name="Text Box 6"/>
          <p:cNvSpPr txBox="1">
            <a:spLocks noChangeArrowheads="1"/>
          </p:cNvSpPr>
          <p:nvPr/>
        </p:nvSpPr>
        <p:spPr bwMode="auto">
          <a:xfrm>
            <a:off x="5181600" y="1143000"/>
            <a:ext cx="2066925" cy="919163"/>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a:solidFill>
                  <a:srgbClr val="990000"/>
                </a:solidFill>
              </a:rPr>
              <a:t>Variable collimator</a:t>
            </a:r>
          </a:p>
          <a:p>
            <a:pPr eaLnBrk="1" hangingPunct="1">
              <a:spcBef>
                <a:spcPct val="0"/>
              </a:spcBef>
              <a:buFontTx/>
              <a:buNone/>
            </a:pPr>
            <a:r>
              <a:rPr lang="en-US" altLang="en-US" sz="1800">
                <a:solidFill>
                  <a:srgbClr val="990000"/>
                </a:solidFill>
              </a:rPr>
              <a:t>In DB2 to improve</a:t>
            </a:r>
          </a:p>
          <a:p>
            <a:pPr eaLnBrk="1" hangingPunct="1">
              <a:spcBef>
                <a:spcPct val="0"/>
              </a:spcBef>
              <a:buFontTx/>
              <a:buNone/>
            </a:pPr>
            <a:r>
              <a:rPr lang="en-US" altLang="en-US" sz="1800">
                <a:solidFill>
                  <a:srgbClr val="990000"/>
                </a:solidFill>
              </a:rPr>
              <a:t>Energy resolution.</a:t>
            </a:r>
          </a:p>
        </p:txBody>
      </p:sp>
      <p:sp>
        <p:nvSpPr>
          <p:cNvPr id="477189" name="Line 7"/>
          <p:cNvSpPr>
            <a:spLocks noChangeShapeType="1"/>
          </p:cNvSpPr>
          <p:nvPr/>
        </p:nvSpPr>
        <p:spPr bwMode="auto">
          <a:xfrm flipH="1">
            <a:off x="5486400" y="2133600"/>
            <a:ext cx="304800" cy="914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190" name="Text Box 8"/>
          <p:cNvSpPr txBox="1">
            <a:spLocks noChangeArrowheads="1"/>
          </p:cNvSpPr>
          <p:nvPr/>
        </p:nvSpPr>
        <p:spPr bwMode="auto">
          <a:xfrm>
            <a:off x="3581400" y="5486400"/>
            <a:ext cx="1831975"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rPr>
              <a:t>Lamb Shift</a:t>
            </a:r>
          </a:p>
          <a:p>
            <a:pPr eaLnBrk="1" hangingPunct="1">
              <a:spcBef>
                <a:spcPct val="0"/>
              </a:spcBef>
              <a:buFontTx/>
              <a:buNone/>
            </a:pPr>
            <a:r>
              <a:rPr lang="en-US" altLang="en-US" sz="2400">
                <a:solidFill>
                  <a:srgbClr val="990000"/>
                </a:solidFill>
              </a:rPr>
              <a:t> Polarimeter</a:t>
            </a:r>
          </a:p>
        </p:txBody>
      </p:sp>
      <p:sp>
        <p:nvSpPr>
          <p:cNvPr id="477191" name="Line 9"/>
          <p:cNvSpPr>
            <a:spLocks noChangeShapeType="1"/>
          </p:cNvSpPr>
          <p:nvPr/>
        </p:nvSpPr>
        <p:spPr bwMode="auto">
          <a:xfrm flipH="1" flipV="1">
            <a:off x="4038600" y="4419600"/>
            <a:ext cx="228600" cy="9906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192" name="Text Box 10"/>
          <p:cNvSpPr txBox="1">
            <a:spLocks noChangeArrowheads="1"/>
          </p:cNvSpPr>
          <p:nvPr/>
        </p:nvSpPr>
        <p:spPr bwMode="auto">
          <a:xfrm>
            <a:off x="5791200" y="4495800"/>
            <a:ext cx="1390650"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rPr>
              <a:t>FC4</a:t>
            </a:r>
          </a:p>
          <a:p>
            <a:pPr eaLnBrk="1" hangingPunct="1">
              <a:spcBef>
                <a:spcPct val="0"/>
              </a:spcBef>
              <a:buFontTx/>
              <a:buNone/>
            </a:pPr>
            <a:r>
              <a:rPr lang="en-US" altLang="en-US" sz="2400">
                <a:solidFill>
                  <a:srgbClr val="990000"/>
                </a:solidFill>
              </a:rPr>
              <a:t>35.0 keV</a:t>
            </a:r>
          </a:p>
        </p:txBody>
      </p:sp>
      <p:sp>
        <p:nvSpPr>
          <p:cNvPr id="477193" name="Line 11"/>
          <p:cNvSpPr>
            <a:spLocks noChangeShapeType="1"/>
          </p:cNvSpPr>
          <p:nvPr/>
        </p:nvSpPr>
        <p:spPr bwMode="auto">
          <a:xfrm flipH="1" flipV="1">
            <a:off x="5638800" y="3352800"/>
            <a:ext cx="914400" cy="9906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194" name="Text Box 12"/>
          <p:cNvSpPr txBox="1">
            <a:spLocks noChangeArrowheads="1"/>
          </p:cNvSpPr>
          <p:nvPr/>
        </p:nvSpPr>
        <p:spPr bwMode="auto">
          <a:xfrm>
            <a:off x="7620000" y="4422775"/>
            <a:ext cx="1287463" cy="8255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rPr>
              <a:t>FC-Tk1,</a:t>
            </a:r>
          </a:p>
          <a:p>
            <a:pPr eaLnBrk="1" hangingPunct="1">
              <a:spcBef>
                <a:spcPct val="0"/>
              </a:spcBef>
              <a:buFontTx/>
              <a:buNone/>
            </a:pPr>
            <a:r>
              <a:rPr lang="en-US" altLang="en-US" sz="2400">
                <a:solidFill>
                  <a:srgbClr val="990000"/>
                </a:solidFill>
              </a:rPr>
              <a:t>750keV</a:t>
            </a:r>
          </a:p>
        </p:txBody>
      </p:sp>
      <p:sp>
        <p:nvSpPr>
          <p:cNvPr id="477195" name="Line 13"/>
          <p:cNvSpPr>
            <a:spLocks noChangeShapeType="1"/>
          </p:cNvSpPr>
          <p:nvPr/>
        </p:nvSpPr>
        <p:spPr bwMode="auto">
          <a:xfrm flipV="1">
            <a:off x="8077200" y="3352800"/>
            <a:ext cx="609600" cy="1066800"/>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196" name="Text Box 14"/>
          <p:cNvSpPr txBox="1">
            <a:spLocks noChangeArrowheads="1"/>
          </p:cNvSpPr>
          <p:nvPr/>
        </p:nvSpPr>
        <p:spPr bwMode="auto">
          <a:xfrm>
            <a:off x="533400" y="3276600"/>
            <a:ext cx="1023938" cy="46037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latin typeface="Tahoma" pitchFamily="34" charset="0"/>
              </a:rPr>
              <a:t>OPPIS</a:t>
            </a:r>
          </a:p>
        </p:txBody>
      </p:sp>
      <p:sp>
        <p:nvSpPr>
          <p:cNvPr id="477197" name="Line 15"/>
          <p:cNvSpPr>
            <a:spLocks noChangeShapeType="1"/>
          </p:cNvSpPr>
          <p:nvPr/>
        </p:nvSpPr>
        <p:spPr bwMode="auto">
          <a:xfrm>
            <a:off x="914400" y="3886200"/>
            <a:ext cx="609600" cy="381000"/>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198" name="Text Box 16"/>
          <p:cNvSpPr txBox="1">
            <a:spLocks noChangeArrowheads="1"/>
          </p:cNvSpPr>
          <p:nvPr/>
        </p:nvSpPr>
        <p:spPr bwMode="auto">
          <a:xfrm>
            <a:off x="2803525" y="2090738"/>
            <a:ext cx="2403475" cy="4603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990000"/>
                </a:solidFill>
                <a:latin typeface="Tahoma" pitchFamily="34" charset="0"/>
              </a:rPr>
              <a:t>23.7 deg bender</a:t>
            </a:r>
          </a:p>
        </p:txBody>
      </p:sp>
      <p:sp>
        <p:nvSpPr>
          <p:cNvPr id="477199" name="Line 17"/>
          <p:cNvSpPr>
            <a:spLocks noChangeShapeType="1"/>
          </p:cNvSpPr>
          <p:nvPr/>
        </p:nvSpPr>
        <p:spPr bwMode="auto">
          <a:xfrm>
            <a:off x="3886200" y="2667000"/>
            <a:ext cx="762000" cy="533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200" name="Text Box 16"/>
          <p:cNvSpPr txBox="1">
            <a:spLocks noChangeArrowheads="1"/>
          </p:cNvSpPr>
          <p:nvPr/>
        </p:nvSpPr>
        <p:spPr bwMode="auto">
          <a:xfrm>
            <a:off x="7086600" y="2971800"/>
            <a:ext cx="855663" cy="4857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a:solidFill>
                  <a:srgbClr val="800000"/>
                </a:solidFill>
              </a:rPr>
              <a:t>RFQ</a:t>
            </a:r>
          </a:p>
        </p:txBody>
      </p:sp>
      <p:sp>
        <p:nvSpPr>
          <p:cNvPr id="17" name="Rectangle 2"/>
          <p:cNvSpPr txBox="1">
            <a:spLocks noChangeArrowheads="1"/>
          </p:cNvSpPr>
          <p:nvPr/>
        </p:nvSpPr>
        <p:spPr bwMode="auto">
          <a:xfrm>
            <a:off x="228600" y="228600"/>
            <a:ext cx="8153400" cy="685800"/>
          </a:xfrm>
          <a:prstGeom prst="rect">
            <a:avLst/>
          </a:prstGeom>
          <a:solidFill>
            <a:srgbClr val="FFFFFF"/>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990000"/>
                </a:solidFill>
                <a:effectLst/>
                <a:uLnTx/>
                <a:uFillTx/>
                <a:latin typeface="Comic Sans MS" pitchFamily="66" charset="0"/>
                <a:ea typeface="+mj-ea"/>
                <a:cs typeface="Arial"/>
              </a:rPr>
              <a:t>Low Energy Beam Transport line</a:t>
            </a:r>
            <a:endPar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3180-11C5-4A92-A3DA-8BE350E56812}"/>
              </a:ext>
            </a:extLst>
          </p:cNvPr>
          <p:cNvSpPr>
            <a:spLocks noGrp="1"/>
          </p:cNvSpPr>
          <p:nvPr>
            <p:ph type="title"/>
          </p:nvPr>
        </p:nvSpPr>
        <p:spPr>
          <a:xfrm>
            <a:off x="457200" y="274637"/>
            <a:ext cx="8229600" cy="727631"/>
          </a:xfrm>
          <a:solidFill>
            <a:schemeClr val="bg1"/>
          </a:solidFill>
          <a:ln>
            <a:solidFill>
              <a:schemeClr val="tx1"/>
            </a:solidFill>
          </a:ln>
        </p:spPr>
        <p:txBody>
          <a:bodyPr/>
          <a:lstStyle/>
          <a:p>
            <a:r>
              <a:rPr lang="en-US" sz="2400" dirty="0">
                <a:solidFill>
                  <a:srgbClr val="800000"/>
                </a:solidFill>
                <a:latin typeface="Comic Sans MS" panose="030F0702030302020204" pitchFamily="66" charset="0"/>
              </a:rPr>
              <a:t>35 keV LEBT layout upgrade with three sources for Run-2020</a:t>
            </a:r>
          </a:p>
        </p:txBody>
      </p:sp>
      <p:pic>
        <p:nvPicPr>
          <p:cNvPr id="5" name="Content Placeholder 4">
            <a:extLst>
              <a:ext uri="{FF2B5EF4-FFF2-40B4-BE49-F238E27FC236}">
                <a16:creationId xmlns:a16="http://schemas.microsoft.com/office/drawing/2014/main" id="{2C98B113-7B2C-40C7-8362-21B703853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4000"/>
            <a:ext cx="8178270" cy="4525963"/>
          </a:xfrm>
          <a:ln>
            <a:solidFill>
              <a:schemeClr val="tx1"/>
            </a:solidFill>
          </a:ln>
        </p:spPr>
      </p:pic>
      <p:cxnSp>
        <p:nvCxnSpPr>
          <p:cNvPr id="7" name="Straight Arrow Connector 6">
            <a:extLst>
              <a:ext uri="{FF2B5EF4-FFF2-40B4-BE49-F238E27FC236}">
                <a16:creationId xmlns:a16="http://schemas.microsoft.com/office/drawing/2014/main" id="{D1562584-D683-4E7C-8C00-ACEFF63989EE}"/>
              </a:ext>
            </a:extLst>
          </p:cNvPr>
          <p:cNvCxnSpPr/>
          <p:nvPr/>
        </p:nvCxnSpPr>
        <p:spPr>
          <a:xfrm flipH="1">
            <a:off x="6096000" y="2286000"/>
            <a:ext cx="990600" cy="381000"/>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979284-DACB-40B0-A500-F8E6AEDB3408}"/>
              </a:ext>
            </a:extLst>
          </p:cNvPr>
          <p:cNvSpPr txBox="1"/>
          <p:nvPr/>
        </p:nvSpPr>
        <p:spPr>
          <a:xfrm>
            <a:off x="7086600" y="1712268"/>
            <a:ext cx="113204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OPPIS</a:t>
            </a:r>
          </a:p>
        </p:txBody>
      </p:sp>
      <p:sp>
        <p:nvSpPr>
          <p:cNvPr id="9" name="TextBox 8">
            <a:extLst>
              <a:ext uri="{FF2B5EF4-FFF2-40B4-BE49-F238E27FC236}">
                <a16:creationId xmlns:a16="http://schemas.microsoft.com/office/drawing/2014/main" id="{998F00C0-9F04-4D2A-B409-412415672EB9}"/>
              </a:ext>
            </a:extLst>
          </p:cNvPr>
          <p:cNvSpPr txBox="1"/>
          <p:nvPr/>
        </p:nvSpPr>
        <p:spPr>
          <a:xfrm>
            <a:off x="3755780" y="1712268"/>
            <a:ext cx="1766830"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Magnetron- S1</a:t>
            </a:r>
          </a:p>
        </p:txBody>
      </p:sp>
      <p:sp>
        <p:nvSpPr>
          <p:cNvPr id="11" name="TextBox 10">
            <a:extLst>
              <a:ext uri="{FF2B5EF4-FFF2-40B4-BE49-F238E27FC236}">
                <a16:creationId xmlns:a16="http://schemas.microsoft.com/office/drawing/2014/main" id="{A7E46E6D-4662-4BA3-AEB4-7B7F307C983B}"/>
              </a:ext>
            </a:extLst>
          </p:cNvPr>
          <p:cNvSpPr txBox="1"/>
          <p:nvPr/>
        </p:nvSpPr>
        <p:spPr>
          <a:xfrm>
            <a:off x="3670150" y="5644436"/>
            <a:ext cx="1803699"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Magnetron -S2</a:t>
            </a:r>
          </a:p>
        </p:txBody>
      </p:sp>
      <p:cxnSp>
        <p:nvCxnSpPr>
          <p:cNvPr id="13" name="Straight Arrow Connector 12">
            <a:extLst>
              <a:ext uri="{FF2B5EF4-FFF2-40B4-BE49-F238E27FC236}">
                <a16:creationId xmlns:a16="http://schemas.microsoft.com/office/drawing/2014/main" id="{5B63388A-6173-47C7-B945-5A8D6643788B}"/>
              </a:ext>
            </a:extLst>
          </p:cNvPr>
          <p:cNvCxnSpPr/>
          <p:nvPr/>
        </p:nvCxnSpPr>
        <p:spPr>
          <a:xfrm flipH="1">
            <a:off x="228600" y="2971800"/>
            <a:ext cx="533400" cy="0"/>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A0E6F1-04A1-4DCB-A012-EF4A37873318}"/>
              </a:ext>
            </a:extLst>
          </p:cNvPr>
          <p:cNvSpPr txBox="1"/>
          <p:nvPr/>
        </p:nvSpPr>
        <p:spPr>
          <a:xfrm>
            <a:off x="252886" y="2460313"/>
            <a:ext cx="1018227" cy="369332"/>
          </a:xfrm>
          <a:prstGeom prst="rect">
            <a:avLst/>
          </a:prstGeom>
          <a:solidFill>
            <a:schemeClr val="bg1"/>
          </a:solidFill>
          <a:ln w="31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To RFQ</a:t>
            </a:r>
          </a:p>
        </p:txBody>
      </p:sp>
      <p:sp>
        <p:nvSpPr>
          <p:cNvPr id="15" name="TextBox 14">
            <a:extLst>
              <a:ext uri="{FF2B5EF4-FFF2-40B4-BE49-F238E27FC236}">
                <a16:creationId xmlns:a16="http://schemas.microsoft.com/office/drawing/2014/main" id="{50A102D6-D27B-49F7-BF8E-5358521EFE28}"/>
              </a:ext>
            </a:extLst>
          </p:cNvPr>
          <p:cNvSpPr txBox="1"/>
          <p:nvPr/>
        </p:nvSpPr>
        <p:spPr>
          <a:xfrm>
            <a:off x="345218" y="5141757"/>
            <a:ext cx="1940782"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Pulsed bending magnet, 45 deg.</a:t>
            </a:r>
          </a:p>
        </p:txBody>
      </p:sp>
      <p:cxnSp>
        <p:nvCxnSpPr>
          <p:cNvPr id="17" name="Straight Arrow Connector 16">
            <a:extLst>
              <a:ext uri="{FF2B5EF4-FFF2-40B4-BE49-F238E27FC236}">
                <a16:creationId xmlns:a16="http://schemas.microsoft.com/office/drawing/2014/main" id="{23802B79-4691-48A8-877D-C62E3D5CAD4A}"/>
              </a:ext>
            </a:extLst>
          </p:cNvPr>
          <p:cNvCxnSpPr>
            <a:cxnSpLocks/>
          </p:cNvCxnSpPr>
          <p:nvPr/>
        </p:nvCxnSpPr>
        <p:spPr>
          <a:xfrm flipV="1">
            <a:off x="1289987" y="3810000"/>
            <a:ext cx="919813" cy="1222484"/>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B29875E-11B0-4086-8EF6-8D42D9DFAB6A}"/>
              </a:ext>
            </a:extLst>
          </p:cNvPr>
          <p:cNvSpPr/>
          <p:nvPr/>
        </p:nvSpPr>
        <p:spPr>
          <a:xfrm rot="19828286" flipV="1">
            <a:off x="5318536" y="3855383"/>
            <a:ext cx="45719" cy="25851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21" name="Straight Arrow Connector 20">
            <a:extLst>
              <a:ext uri="{FF2B5EF4-FFF2-40B4-BE49-F238E27FC236}">
                <a16:creationId xmlns:a16="http://schemas.microsoft.com/office/drawing/2014/main" id="{AB60DE1A-7012-40D1-B04A-BF11DA2933D8}"/>
              </a:ext>
            </a:extLst>
          </p:cNvPr>
          <p:cNvCxnSpPr>
            <a:cxnSpLocks/>
          </p:cNvCxnSpPr>
          <p:nvPr/>
        </p:nvCxnSpPr>
        <p:spPr>
          <a:xfrm flipV="1">
            <a:off x="4651079" y="3995378"/>
            <a:ext cx="618604" cy="238844"/>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52D845-08A4-4D92-AA21-21F7F64AE609}"/>
              </a:ext>
            </a:extLst>
          </p:cNvPr>
          <p:cNvSpPr txBox="1"/>
          <p:nvPr/>
        </p:nvSpPr>
        <p:spPr>
          <a:xfrm>
            <a:off x="4007169" y="4234222"/>
            <a:ext cx="1409360"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Arial" pitchFamily="34" charset="0"/>
              </a:rPr>
              <a:t>Laser beam</a:t>
            </a:r>
          </a:p>
        </p:txBody>
      </p:sp>
      <p:sp>
        <p:nvSpPr>
          <p:cNvPr id="24" name="TextBox 23">
            <a:extLst>
              <a:ext uri="{FF2B5EF4-FFF2-40B4-BE49-F238E27FC236}">
                <a16:creationId xmlns:a16="http://schemas.microsoft.com/office/drawing/2014/main" id="{2676CDCC-C55A-4C5A-A8A1-4AFB66E479FB}"/>
              </a:ext>
            </a:extLst>
          </p:cNvPr>
          <p:cNvSpPr txBox="1"/>
          <p:nvPr/>
        </p:nvSpPr>
        <p:spPr>
          <a:xfrm flipH="1">
            <a:off x="6218035" y="4709318"/>
            <a:ext cx="1782965"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Arial" pitchFamily="34" charset="0"/>
              </a:rPr>
              <a:t>23.7 deg. dc </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Arial" pitchFamily="34" charset="0"/>
              </a:rPr>
              <a:t>bending</a:t>
            </a: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Arial" pitchFamily="34" charset="0"/>
              </a:rPr>
              <a:t> magnet </a:t>
            </a:r>
          </a:p>
        </p:txBody>
      </p:sp>
      <p:cxnSp>
        <p:nvCxnSpPr>
          <p:cNvPr id="26" name="Straight Arrow Connector 25">
            <a:extLst>
              <a:ext uri="{FF2B5EF4-FFF2-40B4-BE49-F238E27FC236}">
                <a16:creationId xmlns:a16="http://schemas.microsoft.com/office/drawing/2014/main" id="{220C402D-9AFE-4BC9-86E5-E45EF11F4273}"/>
              </a:ext>
            </a:extLst>
          </p:cNvPr>
          <p:cNvCxnSpPr/>
          <p:nvPr/>
        </p:nvCxnSpPr>
        <p:spPr>
          <a:xfrm flipH="1" flipV="1">
            <a:off x="5943600" y="3860905"/>
            <a:ext cx="685800" cy="823163"/>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7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5"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0100" y="1295400"/>
            <a:ext cx="7543800" cy="4525962"/>
          </a:xfrm>
        </p:spPr>
      </p:pic>
      <p:sp>
        <p:nvSpPr>
          <p:cNvPr id="1016836" name="Text Box 4"/>
          <p:cNvSpPr txBox="1">
            <a:spLocks noChangeArrowheads="1"/>
          </p:cNvSpPr>
          <p:nvPr/>
        </p:nvSpPr>
        <p:spPr bwMode="auto">
          <a:xfrm>
            <a:off x="990600" y="2971800"/>
            <a:ext cx="24130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Rb</a:t>
            </a:r>
            <a:r>
              <a:rPr lang="en-US" altLang="en-US" sz="2400" dirty="0"/>
              <a:t>-cell</a:t>
            </a:r>
          </a:p>
          <a:p>
            <a:r>
              <a:rPr lang="en-US" altLang="en-US" sz="2400" dirty="0"/>
              <a:t>Temp.-105 deg.</a:t>
            </a:r>
            <a:r>
              <a:rPr lang="en-US" altLang="en-US" dirty="0"/>
              <a:t> </a:t>
            </a:r>
          </a:p>
        </p:txBody>
      </p:sp>
      <p:sp>
        <p:nvSpPr>
          <p:cNvPr id="2" name="TextBox 1"/>
          <p:cNvSpPr txBox="1"/>
          <p:nvPr/>
        </p:nvSpPr>
        <p:spPr>
          <a:xfrm>
            <a:off x="181290" y="220827"/>
            <a:ext cx="8962710" cy="461665"/>
          </a:xfrm>
          <a:prstGeom prst="rect">
            <a:avLst/>
          </a:prstGeom>
          <a:noFill/>
        </p:spPr>
        <p:txBody>
          <a:bodyPr wrap="none" rtlCol="0">
            <a:spAutoFit/>
          </a:bodyPr>
          <a:lstStyle/>
          <a:p>
            <a:r>
              <a:rPr lang="en-US" sz="2400" b="1" dirty="0">
                <a:solidFill>
                  <a:srgbClr val="990000"/>
                </a:solidFill>
              </a:rPr>
              <a:t>H</a:t>
            </a:r>
            <a:r>
              <a:rPr lang="en-US" sz="2400" b="1" baseline="30000" dirty="0">
                <a:solidFill>
                  <a:srgbClr val="990000"/>
                </a:solidFill>
              </a:rPr>
              <a:t>-</a:t>
            </a:r>
            <a:r>
              <a:rPr lang="en-US" sz="2400" b="1" dirty="0">
                <a:solidFill>
                  <a:srgbClr val="990000"/>
                </a:solidFill>
              </a:rPr>
              <a:t> ion beam current accelerated to 200 MeV, June-2017</a:t>
            </a:r>
          </a:p>
        </p:txBody>
      </p:sp>
      <p:sp>
        <p:nvSpPr>
          <p:cNvPr id="3" name="TextBox 2"/>
          <p:cNvSpPr txBox="1"/>
          <p:nvPr/>
        </p:nvSpPr>
        <p:spPr>
          <a:xfrm>
            <a:off x="6629400" y="1752600"/>
            <a:ext cx="1329210" cy="461665"/>
          </a:xfrm>
          <a:prstGeom prst="rect">
            <a:avLst/>
          </a:prstGeom>
          <a:solidFill>
            <a:schemeClr val="bg1"/>
          </a:solidFill>
        </p:spPr>
        <p:txBody>
          <a:bodyPr wrap="none" rtlCol="0">
            <a:spAutoFit/>
          </a:bodyPr>
          <a:lstStyle/>
          <a:p>
            <a:r>
              <a:rPr lang="en-US" sz="2400" dirty="0">
                <a:solidFill>
                  <a:srgbClr val="990000"/>
                </a:solidFill>
              </a:rPr>
              <a:t>1.05 mA</a:t>
            </a:r>
          </a:p>
        </p:txBody>
      </p:sp>
      <p:cxnSp>
        <p:nvCxnSpPr>
          <p:cNvPr id="5" name="Straight Arrow Connector 4"/>
          <p:cNvCxnSpPr/>
          <p:nvPr/>
        </p:nvCxnSpPr>
        <p:spPr bwMode="auto">
          <a:xfrm flipH="1">
            <a:off x="6172200" y="2214265"/>
            <a:ext cx="457200" cy="147935"/>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7" name="TextBox 6"/>
          <p:cNvSpPr txBox="1"/>
          <p:nvPr/>
        </p:nvSpPr>
        <p:spPr>
          <a:xfrm>
            <a:off x="4419600" y="4724400"/>
            <a:ext cx="1219200" cy="461665"/>
          </a:xfrm>
          <a:prstGeom prst="rect">
            <a:avLst/>
          </a:prstGeom>
          <a:solidFill>
            <a:schemeClr val="bg1"/>
          </a:solidFill>
        </p:spPr>
        <p:txBody>
          <a:bodyPr wrap="square" rtlCol="0">
            <a:spAutoFit/>
          </a:bodyPr>
          <a:lstStyle/>
          <a:p>
            <a:r>
              <a:rPr lang="en-US" sz="2400" dirty="0">
                <a:solidFill>
                  <a:srgbClr val="000066"/>
                </a:solidFill>
              </a:rPr>
              <a:t>300 us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2863"/>
            <a:ext cx="912495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890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Linac_compl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01738"/>
            <a:ext cx="91440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Text Box 3" descr="Light horizontal"/>
          <p:cNvSpPr txBox="1">
            <a:spLocks noChangeArrowheads="1"/>
          </p:cNvSpPr>
          <p:nvPr/>
        </p:nvSpPr>
        <p:spPr bwMode="auto">
          <a:xfrm>
            <a:off x="762000" y="304800"/>
            <a:ext cx="7696200" cy="830263"/>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A50021"/>
                </a:solidFill>
                <a:effectLst/>
                <a:uLnTx/>
                <a:uFillTx/>
                <a:latin typeface="Comic Sans MS" pitchFamily="66" charset="0"/>
                <a:ea typeface="+mn-ea"/>
                <a:cs typeface="Arial" pitchFamily="34" charset="0"/>
              </a:rPr>
              <a:t>Polarized injector, 200 MeV linac and injection lines. 200 MeV p-Carbon polarimeter.</a:t>
            </a:r>
          </a:p>
        </p:txBody>
      </p:sp>
      <p:sp>
        <p:nvSpPr>
          <p:cNvPr id="347140" name="Text Box 4"/>
          <p:cNvSpPr txBox="1">
            <a:spLocks noChangeArrowheads="1"/>
          </p:cNvSpPr>
          <p:nvPr/>
        </p:nvSpPr>
        <p:spPr bwMode="auto">
          <a:xfrm>
            <a:off x="685800" y="6096000"/>
            <a:ext cx="1143000"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A50021"/>
                </a:solidFill>
                <a:effectLst/>
                <a:uLnTx/>
                <a:uFillTx/>
                <a:latin typeface="Times New Roman" pitchFamily="18" charset="0"/>
                <a:ea typeface="+mn-ea"/>
                <a:cs typeface="Arial" pitchFamily="34" charset="0"/>
              </a:rPr>
              <a:t>OPPIS</a:t>
            </a:r>
          </a:p>
        </p:txBody>
      </p:sp>
      <p:sp>
        <p:nvSpPr>
          <p:cNvPr id="347141" name="Line 5"/>
          <p:cNvSpPr>
            <a:spLocks noChangeShapeType="1"/>
          </p:cNvSpPr>
          <p:nvPr/>
        </p:nvSpPr>
        <p:spPr bwMode="auto">
          <a:xfrm flipH="1" flipV="1">
            <a:off x="457200" y="5334000"/>
            <a:ext cx="457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347142" name="Text Box 6"/>
          <p:cNvSpPr txBox="1">
            <a:spLocks noChangeArrowheads="1"/>
          </p:cNvSpPr>
          <p:nvPr/>
        </p:nvSpPr>
        <p:spPr bwMode="auto">
          <a:xfrm>
            <a:off x="6858000" y="4953000"/>
            <a:ext cx="1828800" cy="822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A50021"/>
                </a:solidFill>
                <a:effectLst/>
                <a:uLnTx/>
                <a:uFillTx/>
                <a:latin typeface="Times New Roman" pitchFamily="18" charset="0"/>
                <a:ea typeface="+mn-ea"/>
                <a:cs typeface="Arial" pitchFamily="34" charset="0"/>
              </a:rPr>
              <a:t>200 MeV </a:t>
            </a:r>
            <a:r>
              <a:rPr kumimoji="0" lang="en-US" altLang="en-US" sz="2400" b="0" i="0" u="none" strike="noStrike" kern="1200" cap="none" spc="0" normalizeH="0" baseline="0" noProof="0" dirty="0" err="1">
                <a:ln>
                  <a:noFill/>
                </a:ln>
                <a:solidFill>
                  <a:srgbClr val="A50021"/>
                </a:solidFill>
                <a:effectLst/>
                <a:uLnTx/>
                <a:uFillTx/>
                <a:latin typeface="Times New Roman" pitchFamily="18" charset="0"/>
                <a:ea typeface="+mn-ea"/>
                <a:cs typeface="Arial" pitchFamily="34" charset="0"/>
              </a:rPr>
              <a:t>polarimeter</a:t>
            </a:r>
            <a:endParaRPr kumimoji="0" lang="en-US" altLang="en-US" sz="2400" b="0" i="0" u="none" strike="noStrike" kern="1200" cap="none" spc="0" normalizeH="0" baseline="0" noProof="0" dirty="0">
              <a:ln>
                <a:noFill/>
              </a:ln>
              <a:solidFill>
                <a:srgbClr val="A50021"/>
              </a:solidFill>
              <a:effectLst/>
              <a:uLnTx/>
              <a:uFillTx/>
              <a:latin typeface="Times New Roman" pitchFamily="18" charset="0"/>
              <a:ea typeface="+mn-ea"/>
              <a:cs typeface="Arial" pitchFamily="34" charset="0"/>
            </a:endParaRPr>
          </a:p>
        </p:txBody>
      </p:sp>
      <p:sp>
        <p:nvSpPr>
          <p:cNvPr id="347143" name="Line 7"/>
          <p:cNvSpPr>
            <a:spLocks noChangeShapeType="1"/>
          </p:cNvSpPr>
          <p:nvPr/>
        </p:nvSpPr>
        <p:spPr bwMode="auto">
          <a:xfrm flipH="1" flipV="1">
            <a:off x="6705600" y="46482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365576" name="Text Box 8"/>
          <p:cNvSpPr txBox="1">
            <a:spLocks noChangeArrowheads="1"/>
          </p:cNvSpPr>
          <p:nvPr/>
        </p:nvSpPr>
        <p:spPr bwMode="auto">
          <a:xfrm>
            <a:off x="762000" y="1981200"/>
            <a:ext cx="2667000" cy="2000250"/>
          </a:xfrm>
          <a:prstGeom prst="rect">
            <a:avLst/>
          </a:prstGeom>
          <a:solidFill>
            <a:schemeClr val="bg1"/>
          </a:solidFill>
          <a:ln w="3175">
            <a:solidFill>
              <a:schemeClr val="tx1"/>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A50021"/>
                </a:solidFill>
                <a:effectLst/>
                <a:uLnTx/>
                <a:uFillTx/>
                <a:latin typeface="Calibri"/>
                <a:ea typeface="+mn-ea"/>
                <a:cs typeface="Arial" pitchFamily="34" charset="0"/>
              </a:rPr>
              <a:t>Polarization direction is adjusted vertically in the 750 </a:t>
            </a:r>
            <a:r>
              <a:rPr kumimoji="0" lang="en-US" altLang="en-US" sz="2000" b="0" i="0" u="none" strike="noStrike" kern="1200" cap="none" spc="0" normalizeH="0" baseline="0" noProof="0" dirty="0" err="1">
                <a:ln>
                  <a:noFill/>
                </a:ln>
                <a:solidFill>
                  <a:srgbClr val="A50021"/>
                </a:solidFill>
                <a:effectLst/>
                <a:uLnTx/>
                <a:uFillTx/>
                <a:latin typeface="Calibri"/>
                <a:ea typeface="+mn-ea"/>
                <a:cs typeface="Arial" pitchFamily="34" charset="0"/>
              </a:rPr>
              <a:t>keV</a:t>
            </a:r>
            <a:r>
              <a:rPr kumimoji="0" lang="en-US" altLang="en-US" sz="2000" b="0" i="0" u="none" strike="noStrike" kern="1200" cap="none" spc="0" normalizeH="0" baseline="0" noProof="0" dirty="0">
                <a:ln>
                  <a:noFill/>
                </a:ln>
                <a:solidFill>
                  <a:srgbClr val="A50021"/>
                </a:solidFill>
                <a:effectLst/>
                <a:uLnTx/>
                <a:uFillTx/>
                <a:latin typeface="Calibri"/>
                <a:ea typeface="+mn-ea"/>
                <a:cs typeface="Arial" pitchFamily="34" charset="0"/>
              </a:rPr>
              <a:t> beamline by the solenoidal spin -rotator</a:t>
            </a:r>
            <a:r>
              <a:rPr kumimoji="0" lang="en-US" altLang="en-US" sz="2000" b="0" i="0" u="none" strike="noStrike" kern="1200" cap="none" spc="0" normalizeH="0" baseline="0" noProof="0" dirty="0">
                <a:ln>
                  <a:noFill/>
                </a:ln>
                <a:solidFill>
                  <a:srgbClr val="A50021"/>
                </a:solidFill>
                <a:effectLst/>
                <a:uLnTx/>
                <a:uFillTx/>
                <a:latin typeface="Times New Roman" pitchFamily="18" charset="0"/>
                <a:ea typeface="+mn-ea"/>
                <a:cs typeface="Arial" pitchFamily="34" charset="0"/>
              </a:rPr>
              <a:t>.</a:t>
            </a:r>
            <a:r>
              <a:rPr kumimoji="0" lang="en-US" altLang="en-US" sz="2400" b="0" i="0" u="none" strike="noStrike" kern="1200" cap="none" spc="0" normalizeH="0" baseline="0" noProof="0" dirty="0">
                <a:ln>
                  <a:noFill/>
                </a:ln>
                <a:solidFill>
                  <a:srgbClr val="A50021"/>
                </a:solidFill>
                <a:effectLst/>
                <a:uLnTx/>
                <a:uFillTx/>
                <a:latin typeface="Times New Roman" pitchFamily="18" charset="0"/>
                <a:ea typeface="+mn-ea"/>
                <a:cs typeface="Arial" pitchFamily="34" charset="0"/>
              </a:rPr>
              <a:t> </a:t>
            </a:r>
          </a:p>
        </p:txBody>
      </p:sp>
      <p:sp>
        <p:nvSpPr>
          <p:cNvPr id="347145" name="Line 9"/>
          <p:cNvSpPr>
            <a:spLocks noChangeShapeType="1"/>
          </p:cNvSpPr>
          <p:nvPr/>
        </p:nvSpPr>
        <p:spPr bwMode="auto">
          <a:xfrm>
            <a:off x="1905000" y="3733800"/>
            <a:ext cx="152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p:nvPr>
        </p:nvSpPr>
        <p:spPr>
          <a:xfrm>
            <a:off x="228600" y="19050"/>
            <a:ext cx="8839200" cy="563563"/>
          </a:xfrm>
        </p:spPr>
        <p:txBody>
          <a:bodyPr/>
          <a:lstStyle/>
          <a:p>
            <a:pPr eaLnBrk="1" hangingPunct="1"/>
            <a:r>
              <a:rPr lang="en-US" altLang="en-US" sz="2800" b="1" i="1"/>
              <a:t>Analyzing Power</a:t>
            </a:r>
          </a:p>
        </p:txBody>
      </p:sp>
      <p:sp>
        <p:nvSpPr>
          <p:cNvPr id="350211"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rPr>
              <a:t>17 October 2017</a:t>
            </a:r>
          </a:p>
        </p:txBody>
      </p:sp>
      <p:sp>
        <p:nvSpPr>
          <p:cNvPr id="350212"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en-US" sz="1200" b="0" i="0" u="none" strike="noStrike" kern="1200" cap="none" spc="0" normalizeH="0" baseline="0" noProof="0">
                <a:ln>
                  <a:noFill/>
                </a:ln>
                <a:solidFill>
                  <a:srgbClr val="898989"/>
                </a:solidFill>
                <a:effectLst/>
                <a:uLnTx/>
                <a:uFillTx/>
                <a:latin typeface="Arial" charset="0"/>
                <a:ea typeface="+mn-ea"/>
                <a:cs typeface="Arial" charset="0"/>
              </a:rPr>
              <a:t>PSTP 2017.  200 MeV absolute polarimeter.</a:t>
            </a:r>
            <a:endPar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endParaRPr>
          </a:p>
        </p:txBody>
      </p:sp>
      <p:sp>
        <p:nvSpPr>
          <p:cNvPr id="350213"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FF0022-876E-46D6-81C1-B5E024F07009}"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endParaRPr>
          </a:p>
        </p:txBody>
      </p:sp>
      <p:pic>
        <p:nvPicPr>
          <p:cNvPr id="3502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89038"/>
            <a:ext cx="34877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5" name="TextBox 3"/>
          <p:cNvSpPr txBox="1">
            <a:spLocks noChangeArrowheads="1"/>
          </p:cNvSpPr>
          <p:nvPr/>
        </p:nvSpPr>
        <p:spPr bwMode="auto">
          <a:xfrm>
            <a:off x="3886200" y="727075"/>
            <a:ext cx="487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Calibri" pitchFamily="34" charset="0"/>
                <a:ea typeface="+mn-ea"/>
                <a:cs typeface="Arial" pitchFamily="34" charset="0"/>
              </a:rPr>
              <a:t>In 1980’s at  Indiana University Cyclotron Facility there was a scrupulous study of the  low energy polarized proton scattering on Carbon target . </a:t>
            </a:r>
          </a:p>
        </p:txBody>
      </p:sp>
      <p:sp>
        <p:nvSpPr>
          <p:cNvPr id="7" name="TextBox 6"/>
          <p:cNvSpPr txBox="1">
            <a:spLocks noRot="1" noChangeAspect="1" noMove="1" noResize="1" noEditPoints="1" noAdjustHandles="1" noChangeArrowheads="1" noChangeShapeType="1" noTextEdit="1"/>
          </p:cNvSpPr>
          <p:nvPr/>
        </p:nvSpPr>
        <p:spPr>
          <a:xfrm>
            <a:off x="443299" y="821786"/>
            <a:ext cx="2949012" cy="383759"/>
          </a:xfrm>
          <a:prstGeom prst="rect">
            <a:avLst/>
          </a:prstGeom>
          <a:blipFill rotWithShape="1">
            <a:blip r:embed="rId4"/>
            <a:stretch>
              <a:fillRect b="-6349"/>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9" name="TextBox 8"/>
          <p:cNvSpPr txBox="1">
            <a:spLocks noRot="1" noChangeAspect="1" noMove="1" noResize="1" noEditPoints="1" noAdjustHandles="1" noChangeArrowheads="1" noChangeShapeType="1" noTextEdit="1"/>
          </p:cNvSpPr>
          <p:nvPr/>
        </p:nvSpPr>
        <p:spPr>
          <a:xfrm>
            <a:off x="3392311" y="1585107"/>
            <a:ext cx="5734755" cy="584775"/>
          </a:xfrm>
          <a:prstGeom prst="rect">
            <a:avLst/>
          </a:prstGeom>
          <a:blipFill rotWithShape="1">
            <a:blip r:embed="rId5"/>
            <a:stretch>
              <a:fillRect t="-3125" b="-6250"/>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10" name="TextBox 9"/>
          <p:cNvSpPr txBox="1">
            <a:spLocks noRot="1" noChangeAspect="1" noMove="1" noResize="1" noEditPoints="1" noAdjustHandles="1" noChangeArrowheads="1" noChangeShapeType="1" noTextEdit="1"/>
          </p:cNvSpPr>
          <p:nvPr/>
        </p:nvSpPr>
        <p:spPr>
          <a:xfrm>
            <a:off x="4876800" y="2277531"/>
            <a:ext cx="3920067" cy="1015663"/>
          </a:xfrm>
          <a:prstGeom prst="rect">
            <a:avLst/>
          </a:prstGeom>
          <a:blipFill rotWithShape="1">
            <a:blip r:embed="rId6"/>
            <a:stretch>
              <a:fillRect l="-778" t="-1807" b="-2410"/>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11" name="TextBox 10"/>
          <p:cNvSpPr txBox="1">
            <a:spLocks noRot="1" noChangeAspect="1" noMove="1" noResize="1" noEditPoints="1" noAdjustHandles="1" noChangeArrowheads="1" noChangeShapeType="1" noTextEdit="1"/>
          </p:cNvSpPr>
          <p:nvPr/>
        </p:nvSpPr>
        <p:spPr>
          <a:xfrm>
            <a:off x="3907387" y="3689037"/>
            <a:ext cx="4889480" cy="391454"/>
          </a:xfrm>
          <a:prstGeom prst="rect">
            <a:avLst/>
          </a:prstGeom>
          <a:blipFill rotWithShape="1">
            <a:blip r:embed="rId7"/>
            <a:stretch>
              <a:fillRect b="-1563"/>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12" name="TextBox 11"/>
          <p:cNvSpPr txBox="1">
            <a:spLocks noRot="1" noChangeAspect="1" noMove="1" noResize="1" noEditPoints="1" noAdjustHandles="1" noChangeArrowheads="1" noChangeShapeType="1" noTextEdit="1"/>
          </p:cNvSpPr>
          <p:nvPr/>
        </p:nvSpPr>
        <p:spPr>
          <a:xfrm>
            <a:off x="3761327" y="4191000"/>
            <a:ext cx="5181600" cy="1130118"/>
          </a:xfrm>
          <a:prstGeom prst="rect">
            <a:avLst/>
          </a:prstGeom>
          <a:blipFill rotWithShape="1">
            <a:blip r:embed="rId8"/>
            <a:stretch>
              <a:fillRect l="-588" t="-1622"/>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13" name="Down Arrow 12"/>
          <p:cNvSpPr/>
          <p:nvPr/>
        </p:nvSpPr>
        <p:spPr>
          <a:xfrm>
            <a:off x="6324600" y="3292475"/>
            <a:ext cx="304800"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a:spLocks noRot="1" noChangeAspect="1" noMove="1" noResize="1" noEditPoints="1" noAdjustHandles="1" noChangeArrowheads="1" noChangeShapeType="1" noTextEdit="1"/>
          </p:cNvSpPr>
          <p:nvPr/>
        </p:nvSpPr>
        <p:spPr>
          <a:xfrm>
            <a:off x="3761327" y="5632777"/>
            <a:ext cx="5181600" cy="584775"/>
          </a:xfrm>
          <a:prstGeom prst="rect">
            <a:avLst/>
          </a:prstGeom>
          <a:blipFill rotWithShape="1">
            <a:blip r:embed="rId9"/>
            <a:stretch>
              <a:fillRect l="-588" t="-3125" b="-12500"/>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98050" name="Picture 9218" descr="Zel&amp;Der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39" y="1628387"/>
            <a:ext cx="8901949" cy="363593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98051" name="Text Box 9219"/>
          <p:cNvSpPr txBox="1">
            <a:spLocks noChangeArrowheads="1"/>
          </p:cNvSpPr>
          <p:nvPr/>
        </p:nvSpPr>
        <p:spPr bwMode="auto">
          <a:xfrm>
            <a:off x="374708" y="152400"/>
            <a:ext cx="8464492" cy="461665"/>
          </a:xfrm>
          <a:prstGeom prst="rect">
            <a:avLst/>
          </a:prstGeom>
          <a:solidFill>
            <a:schemeClr val="bg1"/>
          </a:solidFill>
          <a:ln w="9525">
            <a:solidFill>
              <a:schemeClr val="bg1"/>
            </a:solid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2400" b="1" dirty="0">
                <a:solidFill>
                  <a:srgbClr val="A50021"/>
                </a:solidFill>
                <a:latin typeface="Comic Sans MS" pitchFamily="66" charset="0"/>
                <a:cs typeface="Tahoma" pitchFamily="34" charset="0"/>
              </a:rPr>
              <a:t>Workshop on high–energy spin physics, </a:t>
            </a:r>
            <a:r>
              <a:rPr lang="en-US" altLang="en-US" sz="2400" b="1" dirty="0" err="1">
                <a:solidFill>
                  <a:srgbClr val="A50021"/>
                </a:solidFill>
                <a:latin typeface="Comic Sans MS" pitchFamily="66" charset="0"/>
                <a:cs typeface="Tahoma" pitchFamily="34" charset="0"/>
              </a:rPr>
              <a:t>Protvino</a:t>
            </a:r>
            <a:r>
              <a:rPr lang="en-US" altLang="en-US" sz="2400" b="1" dirty="0">
                <a:solidFill>
                  <a:srgbClr val="A50021"/>
                </a:solidFill>
                <a:latin typeface="Comic Sans MS" pitchFamily="66" charset="0"/>
                <a:cs typeface="Tahoma" pitchFamily="34" charset="0"/>
              </a:rPr>
              <a:t>,  1983</a:t>
            </a:r>
          </a:p>
        </p:txBody>
      </p:sp>
      <p:sp>
        <p:nvSpPr>
          <p:cNvPr id="898052" name="Text Box 9220"/>
          <p:cNvSpPr txBox="1">
            <a:spLocks noChangeArrowheads="1"/>
          </p:cNvSpPr>
          <p:nvPr/>
        </p:nvSpPr>
        <p:spPr bwMode="auto">
          <a:xfrm>
            <a:off x="304800" y="5264326"/>
            <a:ext cx="3886200" cy="923330"/>
          </a:xfrm>
          <a:prstGeom prst="rect">
            <a:avLst/>
          </a:prstGeom>
          <a:solidFill>
            <a:schemeClr val="bg1"/>
          </a:solidFill>
          <a:ln w="3175">
            <a:solidFill>
              <a:schemeClr val="bg1"/>
            </a:solid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50000"/>
              </a:spcBef>
              <a:buFontTx/>
              <a:buNone/>
            </a:pPr>
            <a:r>
              <a:rPr lang="en-US" altLang="en-US" sz="2400" b="1" dirty="0" err="1">
                <a:solidFill>
                  <a:srgbClr val="000066"/>
                </a:solidFill>
                <a:latin typeface="Calibri" pitchFamily="34" charset="0"/>
                <a:cs typeface="Tahoma" pitchFamily="34" charset="0"/>
              </a:rPr>
              <a:t>Yaroslav</a:t>
            </a:r>
            <a:r>
              <a:rPr lang="en-US" altLang="en-US" sz="2400" b="1" dirty="0">
                <a:solidFill>
                  <a:srgbClr val="000066"/>
                </a:solidFill>
                <a:latin typeface="Calibri" pitchFamily="34" charset="0"/>
                <a:cs typeface="Tahoma" pitchFamily="34" charset="0"/>
              </a:rPr>
              <a:t> </a:t>
            </a:r>
            <a:r>
              <a:rPr lang="en-US" altLang="en-US" sz="2400" b="1" dirty="0" err="1">
                <a:solidFill>
                  <a:srgbClr val="000066"/>
                </a:solidFill>
                <a:latin typeface="Calibri" pitchFamily="34" charset="0"/>
                <a:cs typeface="Tahoma" pitchFamily="34" charset="0"/>
              </a:rPr>
              <a:t>Derbenev</a:t>
            </a:r>
            <a:r>
              <a:rPr lang="en-US" altLang="en-US" sz="2000" b="1" dirty="0">
                <a:solidFill>
                  <a:srgbClr val="990000"/>
                </a:solidFill>
                <a:latin typeface="Calibri" pitchFamily="34" charset="0"/>
                <a:cs typeface="Tahoma" pitchFamily="34" charset="0"/>
              </a:rPr>
              <a:t> </a:t>
            </a:r>
          </a:p>
          <a:p>
            <a:pPr>
              <a:spcBef>
                <a:spcPct val="50000"/>
              </a:spcBef>
              <a:buFontTx/>
              <a:buNone/>
            </a:pPr>
            <a:r>
              <a:rPr lang="en-US" altLang="en-US" sz="2000" b="1" i="1" dirty="0">
                <a:solidFill>
                  <a:srgbClr val="990000"/>
                </a:solidFill>
                <a:latin typeface="Calibri" pitchFamily="34" charset="0"/>
                <a:cs typeface="Tahoma" pitchFamily="34" charset="0"/>
              </a:rPr>
              <a:t>“Siberian snake” proposal, 1974</a:t>
            </a:r>
            <a:endParaRPr lang="en-US" altLang="en-US" sz="1800" b="1" i="1" dirty="0">
              <a:solidFill>
                <a:srgbClr val="990000"/>
              </a:solidFill>
              <a:latin typeface="Times New Roman" pitchFamily="18" charset="0"/>
              <a:cs typeface="Tahoma" pitchFamily="34" charset="0"/>
            </a:endParaRPr>
          </a:p>
        </p:txBody>
      </p:sp>
      <p:sp>
        <p:nvSpPr>
          <p:cNvPr id="898053" name="Text Box 9221"/>
          <p:cNvSpPr txBox="1">
            <a:spLocks noChangeArrowheads="1"/>
          </p:cNvSpPr>
          <p:nvPr/>
        </p:nvSpPr>
        <p:spPr bwMode="auto">
          <a:xfrm>
            <a:off x="5300804" y="5264326"/>
            <a:ext cx="3806620" cy="1384995"/>
          </a:xfrm>
          <a:prstGeom prst="rect">
            <a:avLst/>
          </a:prstGeom>
          <a:solidFill>
            <a:schemeClr val="bg1"/>
          </a:solidFill>
          <a:ln w="317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b="1" dirty="0">
                <a:solidFill>
                  <a:srgbClr val="000066"/>
                </a:solidFill>
                <a:latin typeface="Calibri" pitchFamily="34" charset="0"/>
                <a:cs typeface="Tahoma" pitchFamily="34" charset="0"/>
              </a:rPr>
              <a:t>Anatoli </a:t>
            </a:r>
            <a:r>
              <a:rPr lang="en-US" altLang="en-US" sz="2400" b="1" dirty="0" err="1">
                <a:solidFill>
                  <a:srgbClr val="000066"/>
                </a:solidFill>
                <a:latin typeface="Calibri" pitchFamily="34" charset="0"/>
                <a:cs typeface="Tahoma" pitchFamily="34" charset="0"/>
              </a:rPr>
              <a:t>Zelenski</a:t>
            </a:r>
            <a:endParaRPr lang="en-US" altLang="en-US" sz="2400" b="1" dirty="0">
              <a:solidFill>
                <a:srgbClr val="000066"/>
              </a:solidFill>
              <a:latin typeface="Calibri" pitchFamily="34" charset="0"/>
              <a:cs typeface="Tahoma" pitchFamily="34" charset="0"/>
            </a:endParaRPr>
          </a:p>
          <a:p>
            <a:pPr eaLnBrk="1" hangingPunct="1">
              <a:spcBef>
                <a:spcPct val="0"/>
              </a:spcBef>
              <a:buFontTx/>
              <a:buNone/>
            </a:pPr>
            <a:r>
              <a:rPr lang="en-US" altLang="en-US" sz="2000" b="1" i="1" dirty="0">
                <a:solidFill>
                  <a:srgbClr val="990000"/>
                </a:solidFill>
                <a:latin typeface="Calibri" pitchFamily="34" charset="0"/>
                <a:cs typeface="Tahoma" pitchFamily="34" charset="0"/>
              </a:rPr>
              <a:t>A new polarized source technique.</a:t>
            </a:r>
          </a:p>
          <a:p>
            <a:pPr eaLnBrk="1" hangingPunct="1">
              <a:spcBef>
                <a:spcPct val="0"/>
              </a:spcBef>
              <a:buFontTx/>
              <a:buNone/>
            </a:pPr>
            <a:r>
              <a:rPr lang="en-US" altLang="en-US" sz="2000" b="1" i="1" dirty="0">
                <a:solidFill>
                  <a:srgbClr val="990000"/>
                </a:solidFill>
                <a:latin typeface="Calibri" pitchFamily="34" charset="0"/>
                <a:cs typeface="Tahoma" pitchFamily="34" charset="0"/>
              </a:rPr>
              <a:t>Equal intensity for polarized and</a:t>
            </a:r>
          </a:p>
          <a:p>
            <a:pPr eaLnBrk="1" hangingPunct="1">
              <a:spcBef>
                <a:spcPct val="0"/>
              </a:spcBef>
              <a:buFontTx/>
              <a:buNone/>
            </a:pPr>
            <a:r>
              <a:rPr lang="en-US" altLang="en-US" sz="2000" b="1" i="1" dirty="0">
                <a:solidFill>
                  <a:srgbClr val="990000"/>
                </a:solidFill>
                <a:latin typeface="Calibri" pitchFamily="34" charset="0"/>
                <a:cs typeface="Tahoma" pitchFamily="34" charset="0"/>
              </a:rPr>
              <a:t>un-polarized proton beams.</a:t>
            </a:r>
          </a:p>
        </p:txBody>
      </p:sp>
      <p:sp>
        <p:nvSpPr>
          <p:cNvPr id="898054" name="Text Box 6"/>
          <p:cNvSpPr txBox="1">
            <a:spLocks noChangeArrowheads="1"/>
          </p:cNvSpPr>
          <p:nvPr/>
        </p:nvSpPr>
        <p:spPr bwMode="auto">
          <a:xfrm>
            <a:off x="533400" y="619507"/>
            <a:ext cx="8077200" cy="707886"/>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000" b="1" i="1" dirty="0" err="1">
                <a:solidFill>
                  <a:srgbClr val="000066"/>
                </a:solidFill>
              </a:rPr>
              <a:t>G.Budker</a:t>
            </a:r>
            <a:r>
              <a:rPr lang="en-US" altLang="en-US" sz="2000" b="1" i="1" dirty="0">
                <a:solidFill>
                  <a:srgbClr val="000066"/>
                </a:solidFill>
              </a:rPr>
              <a:t>,  </a:t>
            </a:r>
            <a:r>
              <a:rPr lang="en-US" altLang="en-US" sz="2000" b="1" i="1" dirty="0" err="1">
                <a:solidFill>
                  <a:srgbClr val="000066"/>
                </a:solidFill>
              </a:rPr>
              <a:t>G.Dimov</a:t>
            </a:r>
            <a:r>
              <a:rPr lang="en-US" altLang="en-US" sz="2000" b="1" i="1" dirty="0">
                <a:solidFill>
                  <a:srgbClr val="000066"/>
                </a:solidFill>
              </a:rPr>
              <a:t>,…- polarized H</a:t>
            </a:r>
            <a:r>
              <a:rPr lang="en-US" altLang="en-US" sz="2000" b="1" i="1" baseline="30000" dirty="0">
                <a:solidFill>
                  <a:srgbClr val="000066"/>
                </a:solidFill>
              </a:rPr>
              <a:t>-</a:t>
            </a:r>
            <a:r>
              <a:rPr lang="en-US" altLang="en-US" sz="2000" b="1" i="1" dirty="0">
                <a:solidFill>
                  <a:srgbClr val="000066"/>
                </a:solidFill>
              </a:rPr>
              <a:t> ion beam strip injection to circular accelerators, 1977, Pol. H</a:t>
            </a:r>
            <a:r>
              <a:rPr lang="en-US" altLang="en-US" sz="2000" b="1" i="1" baseline="30000" dirty="0">
                <a:solidFill>
                  <a:srgbClr val="000066"/>
                </a:solidFill>
              </a:rPr>
              <a:t>-</a:t>
            </a:r>
            <a:r>
              <a:rPr lang="en-US" altLang="en-US" sz="2000" b="1" i="1" dirty="0">
                <a:solidFill>
                  <a:srgbClr val="000066"/>
                </a:solidFill>
              </a:rPr>
              <a:t> ion beam intensity was ~5 µA</a:t>
            </a:r>
            <a:r>
              <a:rPr lang="en-US" altLang="en-US" sz="2000" i="1" dirty="0">
                <a:solidFill>
                  <a:srgbClr val="000066"/>
                </a:solidFill>
              </a:rPr>
              <a:t>.</a:t>
            </a:r>
          </a:p>
        </p:txBody>
      </p:sp>
      <p:sp>
        <p:nvSpPr>
          <p:cNvPr id="2" name="TextBox 1">
            <a:extLst>
              <a:ext uri="{FF2B5EF4-FFF2-40B4-BE49-F238E27FC236}">
                <a16:creationId xmlns:a16="http://schemas.microsoft.com/office/drawing/2014/main" id="{D0BBB412-C497-D4D1-0939-5713064D3E84}"/>
              </a:ext>
            </a:extLst>
          </p:cNvPr>
          <p:cNvSpPr txBox="1"/>
          <p:nvPr/>
        </p:nvSpPr>
        <p:spPr>
          <a:xfrm>
            <a:off x="5715000" y="1650558"/>
            <a:ext cx="1600118" cy="369332"/>
          </a:xfrm>
          <a:prstGeom prst="rect">
            <a:avLst/>
          </a:prstGeom>
          <a:solidFill>
            <a:schemeClr val="bg1"/>
          </a:solidFill>
        </p:spPr>
        <p:txBody>
          <a:bodyPr wrap="none" rtlCol="0">
            <a:spAutoFit/>
          </a:bodyPr>
          <a:lstStyle/>
          <a:p>
            <a:r>
              <a:rPr lang="en-US" dirty="0"/>
              <a:t>A.V. Efremov</a:t>
            </a:r>
          </a:p>
        </p:txBody>
      </p:sp>
    </p:spTree>
    <p:extLst>
      <p:ext uri="{BB962C8B-B14F-4D97-AF65-F5344CB8AC3E}">
        <p14:creationId xmlns:p14="http://schemas.microsoft.com/office/powerpoint/2010/main" val="52085379"/>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p:nvPr>
        </p:nvSpPr>
        <p:spPr>
          <a:xfrm>
            <a:off x="152400" y="23813"/>
            <a:ext cx="8839200" cy="563562"/>
          </a:xfrm>
        </p:spPr>
        <p:txBody>
          <a:bodyPr/>
          <a:lstStyle/>
          <a:p>
            <a:pPr eaLnBrk="1" hangingPunct="1"/>
            <a:r>
              <a:rPr lang="en-US" altLang="en-US" sz="2800" b="1" i="1"/>
              <a:t>200 MeV Polarimeter</a:t>
            </a:r>
          </a:p>
        </p:txBody>
      </p:sp>
      <p:sp>
        <p:nvSpPr>
          <p:cNvPr id="348163"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rPr>
              <a:t>17 October 2017</a:t>
            </a:r>
          </a:p>
        </p:txBody>
      </p:sp>
      <p:sp>
        <p:nvSpPr>
          <p:cNvPr id="34816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en-US" sz="1200" b="0" i="0" u="none" strike="noStrike" kern="1200" cap="none" spc="0" normalizeH="0" baseline="0" noProof="0">
                <a:ln>
                  <a:noFill/>
                </a:ln>
                <a:solidFill>
                  <a:srgbClr val="898989"/>
                </a:solidFill>
                <a:effectLst/>
                <a:uLnTx/>
                <a:uFillTx/>
                <a:latin typeface="Arial" charset="0"/>
                <a:ea typeface="+mn-ea"/>
                <a:cs typeface="Arial" charset="0"/>
              </a:rPr>
              <a:t>PSTP 2017.  200 MeV absolute polarimeter.</a:t>
            </a:r>
            <a:endPar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endParaRPr>
          </a:p>
        </p:txBody>
      </p:sp>
      <p:sp>
        <p:nvSpPr>
          <p:cNvPr id="34816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9E190-CD7A-48A7-B55B-793D9C760E93}"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endParaRPr>
          </a:p>
        </p:txBody>
      </p:sp>
      <p:pic>
        <p:nvPicPr>
          <p:cNvPr id="3481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6324600"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09600"/>
            <a:ext cx="36195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6" name="TextBox 2055"/>
          <p:cNvSpPr txBox="1">
            <a:spLocks noRot="1" noChangeAspect="1" noMove="1" noResize="1" noEditPoints="1" noAdjustHandles="1" noChangeArrowheads="1" noChangeShapeType="1" noTextEdit="1"/>
          </p:cNvSpPr>
          <p:nvPr/>
        </p:nvSpPr>
        <p:spPr>
          <a:xfrm>
            <a:off x="4060767" y="5049355"/>
            <a:ext cx="4800600" cy="1354217"/>
          </a:xfrm>
          <a:prstGeom prst="rect">
            <a:avLst/>
          </a:prstGeom>
          <a:blipFill rotWithShape="1">
            <a:blip r:embed="rId5"/>
            <a:stretch>
              <a:fillRect l="-1015" t="-1802" b="-5405"/>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
        <p:nvSpPr>
          <p:cNvPr id="71" name="TextBox 70"/>
          <p:cNvSpPr txBox="1">
            <a:spLocks noRot="1" noChangeAspect="1" noMove="1" noResize="1" noEditPoints="1" noAdjustHandles="1" noChangeArrowheads="1" noChangeShapeType="1" noTextEdit="1"/>
          </p:cNvSpPr>
          <p:nvPr/>
        </p:nvSpPr>
        <p:spPr>
          <a:xfrm>
            <a:off x="381000" y="5030965"/>
            <a:ext cx="3086100" cy="1354217"/>
          </a:xfrm>
          <a:prstGeom prst="rect">
            <a:avLst/>
          </a:prstGeom>
          <a:blipFill rotWithShape="1">
            <a:blip r:embed="rId6"/>
            <a:stretch>
              <a:fillRect l="-1779" t="-1802" b="-5405"/>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itchFamily="34" charset="0"/>
                <a:ea typeface="+mn-ea"/>
                <a:cs typeface="Arial" pitchFamily="34" charset="0"/>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a:extLst>
              <a:ext uri="{FF2B5EF4-FFF2-40B4-BE49-F238E27FC236}">
                <a16:creationId xmlns:a16="http://schemas.microsoft.com/office/drawing/2014/main" id="{CD5C2966-1162-8711-5350-0B9100F67A69}"/>
              </a:ext>
            </a:extLst>
          </p:cNvPr>
          <p:cNvSpPr>
            <a:spLocks noGrp="1" noChangeArrowheads="1"/>
          </p:cNvSpPr>
          <p:nvPr>
            <p:ph type="title" idx="4294967295"/>
          </p:nvPr>
        </p:nvSpPr>
        <p:spPr>
          <a:xfrm>
            <a:off x="457200" y="274638"/>
            <a:ext cx="8686800" cy="639762"/>
          </a:xfrm>
          <a:solidFill>
            <a:schemeClr val="bg1"/>
          </a:solidFill>
          <a:ln w="3175">
            <a:solidFill>
              <a:schemeClr val="tx1"/>
            </a:solidFill>
            <a:miter lim="800000"/>
            <a:headEnd/>
            <a:tailEnd/>
          </a:ln>
        </p:spPr>
        <p:txBody>
          <a:bodyPr/>
          <a:lstStyle/>
          <a:p>
            <a:pPr eaLnBrk="1" hangingPunct="1"/>
            <a:r>
              <a:rPr lang="en-US" altLang="en-US" sz="3200">
                <a:solidFill>
                  <a:srgbClr val="990000"/>
                </a:solidFill>
                <a:latin typeface="Comic Sans MS" panose="030F0702030302020204" pitchFamily="66" charset="0"/>
              </a:rPr>
              <a:t>Beam intensity and polarization at 200 MeV</a:t>
            </a:r>
          </a:p>
        </p:txBody>
      </p:sp>
      <p:graphicFrame>
        <p:nvGraphicFramePr>
          <p:cNvPr id="478246" name="Group 38">
            <a:extLst>
              <a:ext uri="{FF2B5EF4-FFF2-40B4-BE49-F238E27FC236}">
                <a16:creationId xmlns:a16="http://schemas.microsoft.com/office/drawing/2014/main" id="{5D08F813-B1D2-F8CF-6BAE-B5E527057D71}"/>
              </a:ext>
            </a:extLst>
          </p:cNvPr>
          <p:cNvGraphicFramePr>
            <a:graphicFrameLocks noGrp="1"/>
          </p:cNvGraphicFramePr>
          <p:nvPr>
            <p:ph idx="4294967295"/>
          </p:nvPr>
        </p:nvGraphicFramePr>
        <p:xfrm>
          <a:off x="228600" y="3429000"/>
          <a:ext cx="8305800" cy="2819400"/>
        </p:xfrm>
        <a:graphic>
          <a:graphicData uri="http://schemas.openxmlformats.org/drawingml/2006/table">
            <a:tbl>
              <a:tblPr/>
              <a:tblGrid>
                <a:gridCol w="3886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18113">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Rb-cell thickness-NL</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4.5</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5.5</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7.5</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10.4</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7676">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Linac Current, </a:t>
                      </a:r>
                      <a:r>
                        <a:rPr kumimoji="0" lang="el-GR" altLang="en-US" sz="2800" b="0" i="0" u="none" strike="noStrike" cap="none" normalizeH="0" baseline="0">
                          <a:ln>
                            <a:noFill/>
                          </a:ln>
                          <a:solidFill>
                            <a:schemeClr val="tx1"/>
                          </a:solidFill>
                          <a:effectLst/>
                          <a:latin typeface="Arial" pitchFamily="34" charset="0"/>
                          <a:cs typeface="Arial" pitchFamily="34" charset="0"/>
                        </a:rPr>
                        <a:t>μ</a:t>
                      </a:r>
                      <a:r>
                        <a:rPr kumimoji="0" lang="en-US" altLang="en-US" sz="2800" b="0" i="0" u="none" strike="noStrike" cap="none" normalizeH="0" baseline="0">
                          <a:ln>
                            <a:noFill/>
                          </a:ln>
                          <a:solidFill>
                            <a:schemeClr val="tx1"/>
                          </a:solidFill>
                          <a:effectLst/>
                          <a:latin typeface="Arial" pitchFamily="34" charset="0"/>
                          <a:cs typeface="Arial" pitchFamily="34" charset="0"/>
                        </a:rPr>
                        <a:t>A</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440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520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740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950</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7986">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Booster Input ×10</a:t>
                      </a:r>
                      <a:r>
                        <a:rPr kumimoji="0" lang="en-US" altLang="en-US" sz="2800" b="0" i="0" u="none" strike="noStrike" cap="none" normalizeH="0" baseline="30000">
                          <a:ln>
                            <a:noFill/>
                          </a:ln>
                          <a:solidFill>
                            <a:schemeClr val="tx1"/>
                          </a:solidFill>
                          <a:effectLst/>
                          <a:latin typeface="Arial" pitchFamily="34" charset="0"/>
                          <a:cs typeface="Arial" pitchFamily="34" charset="0"/>
                        </a:rPr>
                        <a:t>11</a:t>
                      </a:r>
                      <a:endParaRPr kumimoji="0" lang="en-US" altLang="en-US" sz="2800" b="0" i="0" u="none" strike="noStrike" cap="none" normalizeH="0" baseline="0">
                        <a:ln>
                          <a:noFill/>
                        </a:ln>
                        <a:solidFill>
                          <a:schemeClr val="tx1"/>
                        </a:solidFill>
                        <a:effectLst/>
                        <a:latin typeface="Arial" pitchFamily="34" charset="0"/>
                        <a:cs typeface="Arial"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10.0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12.0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14.0</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17.1</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624">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Pol. %, at 200 MeV</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86 </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86</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84.5</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cs typeface="Arial" pitchFamily="34" charset="0"/>
                        </a:rPr>
                        <a:t>  83</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52355" name="Rectangle 35">
            <a:extLst>
              <a:ext uri="{FF2B5EF4-FFF2-40B4-BE49-F238E27FC236}">
                <a16:creationId xmlns:a16="http://schemas.microsoft.com/office/drawing/2014/main" id="{C1E3313D-5A45-9BCA-2885-33C3E7CC595D}"/>
              </a:ext>
            </a:extLst>
          </p:cNvPr>
          <p:cNvSpPr>
            <a:spLocks noChangeArrowheads="1"/>
          </p:cNvSpPr>
          <p:nvPr/>
        </p:nvSpPr>
        <p:spPr bwMode="auto">
          <a:xfrm>
            <a:off x="457200" y="1143000"/>
            <a:ext cx="8534400" cy="2057400"/>
          </a:xfrm>
          <a:prstGeom prst="rect">
            <a:avLst/>
          </a:prstGeom>
          <a:solidFill>
            <a:srgbClr val="CCFFFF"/>
          </a:solidFill>
          <a:ln w="3175">
            <a:solidFill>
              <a:schemeClr val="tx1"/>
            </a:solidFill>
            <a:miter lim="800000"/>
            <a:headEnd/>
            <a:tailEnd/>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a:ln>
                  <a:noFill/>
                </a:ln>
                <a:solidFill>
                  <a:srgbClr val="000066"/>
                </a:solidFill>
                <a:effectLst/>
                <a:uLnTx/>
                <a:uFillTx/>
                <a:latin typeface="Calibri" panose="020F0502020204030204" pitchFamily="34" charset="0"/>
                <a:ea typeface="+mn-ea"/>
                <a:cs typeface="Arial" panose="020B0604020202020204" pitchFamily="34" charset="0"/>
              </a:rPr>
              <a:t>Reliable long-term ∙operation of the source  was demonstrated.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a:ln>
                  <a:noFill/>
                </a:ln>
                <a:solidFill>
                  <a:srgbClr val="000066"/>
                </a:solidFill>
                <a:effectLst/>
                <a:uLnTx/>
                <a:uFillTx/>
                <a:latin typeface="Calibri" panose="020F0502020204030204" pitchFamily="34" charset="0"/>
                <a:ea typeface="+mn-ea"/>
                <a:cs typeface="Arial" panose="020B0604020202020204" pitchFamily="34" charset="0"/>
              </a:rPr>
              <a:t>Very high suppression of un-polarized beam component was demonstrated.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a:ln>
                  <a:noFill/>
                </a:ln>
                <a:solidFill>
                  <a:srgbClr val="000066"/>
                </a:solidFill>
                <a:effectLst/>
                <a:uLnTx/>
                <a:uFillTx/>
                <a:latin typeface="Calibri" panose="020F0502020204030204" pitchFamily="34" charset="0"/>
                <a:ea typeface="+mn-ea"/>
                <a:cs typeface="Arial" panose="020B0604020202020204" pitchFamily="34" charset="0"/>
              </a:rPr>
              <a:t>Small beam emittance (after  collimation for energy separation) and high transmission to 200 MeV.</a:t>
            </a:r>
          </a:p>
        </p:txBody>
      </p:sp>
      <p:sp>
        <p:nvSpPr>
          <p:cNvPr id="5" name="Text Box 41">
            <a:extLst>
              <a:ext uri="{FF2B5EF4-FFF2-40B4-BE49-F238E27FC236}">
                <a16:creationId xmlns:a16="http://schemas.microsoft.com/office/drawing/2014/main" id="{B4ABD7C4-7BAA-E9DD-E8C3-9010C3419B2D}"/>
              </a:ext>
            </a:extLst>
          </p:cNvPr>
          <p:cNvSpPr txBox="1">
            <a:spLocks noChangeArrowheads="1"/>
          </p:cNvSpPr>
          <p:nvPr/>
        </p:nvSpPr>
        <p:spPr bwMode="auto">
          <a:xfrm>
            <a:off x="2133600" y="6329363"/>
            <a:ext cx="5397500" cy="460375"/>
          </a:xfrm>
          <a:prstGeom prst="rect">
            <a:avLst/>
          </a:prstGeom>
          <a:noFill/>
          <a:ln w="3175">
            <a:solidFill>
              <a:srgbClr val="000000"/>
            </a:solid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err="1">
                <a:ln>
                  <a:noFill/>
                </a:ln>
                <a:solidFill>
                  <a:srgbClr val="990000"/>
                </a:solidFill>
                <a:effectLst/>
                <a:uLnTx/>
                <a:uFillTx/>
                <a:latin typeface="Arial"/>
                <a:ea typeface="+mn-ea"/>
                <a:cs typeface="Arial"/>
              </a:rPr>
              <a:t>Rb</a:t>
            </a:r>
            <a:r>
              <a:rPr kumimoji="0" lang="en-US" altLang="en-US" sz="2400" b="0" i="0" u="none" strike="noStrike" kern="0" cap="none" spc="0" normalizeH="0" baseline="0" noProof="0" dirty="0">
                <a:ln>
                  <a:noFill/>
                </a:ln>
                <a:solidFill>
                  <a:srgbClr val="990000"/>
                </a:solidFill>
                <a:effectLst/>
                <a:uLnTx/>
                <a:uFillTx/>
                <a:latin typeface="Arial"/>
                <a:ea typeface="+mn-ea"/>
                <a:cs typeface="Arial"/>
              </a:rPr>
              <a:t>-cell thickness ,NL ×10</a:t>
            </a:r>
            <a:r>
              <a:rPr kumimoji="0" lang="en-US" altLang="en-US" sz="2400" b="0" i="0" u="none" strike="noStrike" kern="0" cap="none" spc="0" normalizeH="0" baseline="30000" noProof="0" dirty="0">
                <a:ln>
                  <a:noFill/>
                </a:ln>
                <a:solidFill>
                  <a:srgbClr val="990000"/>
                </a:solidFill>
                <a:effectLst/>
                <a:uLnTx/>
                <a:uFillTx/>
                <a:latin typeface="Arial"/>
                <a:ea typeface="+mn-ea"/>
                <a:cs typeface="Arial"/>
              </a:rPr>
              <a:t>13</a:t>
            </a:r>
            <a:r>
              <a:rPr kumimoji="0" lang="en-US" altLang="en-US" sz="2400" b="0" i="0" u="none" strike="noStrike" kern="0" cap="none" spc="0" normalizeH="0" baseline="0" noProof="0" dirty="0">
                <a:ln>
                  <a:noFill/>
                </a:ln>
                <a:solidFill>
                  <a:srgbClr val="990000"/>
                </a:solidFill>
                <a:effectLst/>
                <a:uLnTx/>
                <a:uFillTx/>
                <a:latin typeface="Arial"/>
                <a:ea typeface="+mn-ea"/>
                <a:cs typeface="Arial"/>
              </a:rPr>
              <a:t> atoms/cm</a:t>
            </a:r>
            <a:r>
              <a:rPr kumimoji="0" lang="en-US" altLang="en-US" sz="2400" b="0" i="0" u="none" strike="noStrike" kern="0" cap="none" spc="0" normalizeH="0" baseline="30000" noProof="0" dirty="0">
                <a:ln>
                  <a:noFill/>
                </a:ln>
                <a:solidFill>
                  <a:srgbClr val="990000"/>
                </a:solidFill>
                <a:effectLst/>
                <a:uLnTx/>
                <a:uFillTx/>
                <a:latin typeface="Arial"/>
                <a:ea typeface="+mn-ea"/>
                <a:cs typeface="Arial"/>
              </a:rPr>
              <a:t>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390900"/>
            <a:ext cx="34274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152400"/>
            <a:ext cx="3733800" cy="61436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73828" name="TextBox 91"/>
          <p:cNvSpPr txBox="1">
            <a:spLocks noChangeArrowheads="1"/>
          </p:cNvSpPr>
          <p:nvPr/>
        </p:nvSpPr>
        <p:spPr bwMode="auto">
          <a:xfrm>
            <a:off x="228600" y="228600"/>
            <a:ext cx="4530725" cy="5222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000">
                <a:solidFill>
                  <a:schemeClr val="tx1"/>
                </a:solidFill>
                <a:latin typeface="Tahoma" pitchFamily="34" charset="0"/>
                <a:cs typeface="Arial" pitchFamily="34" charset="0"/>
              </a:defRPr>
            </a:lvl1pPr>
            <a:lvl2pPr eaLnBrk="0" hangingPunct="0">
              <a:spcBef>
                <a:spcPct val="20000"/>
              </a:spcBef>
              <a:buChar char="–"/>
              <a:defRPr sz="2800">
                <a:solidFill>
                  <a:schemeClr val="tx1"/>
                </a:solidFill>
                <a:latin typeface="Tahoma" pitchFamily="34" charset="0"/>
                <a:cs typeface="Arial" pitchFamily="34" charset="0"/>
              </a:defRPr>
            </a:lvl2pPr>
            <a:lvl3pPr eaLnBrk="0" hangingPunct="0">
              <a:spcBef>
                <a:spcPct val="20000"/>
              </a:spcBef>
              <a:buChar char="•"/>
              <a:defRPr sz="2400">
                <a:solidFill>
                  <a:schemeClr val="tx1"/>
                </a:solidFill>
                <a:latin typeface="Tahoma" pitchFamily="34" charset="0"/>
                <a:cs typeface="Arial" pitchFamily="34" charset="0"/>
              </a:defRPr>
            </a:lvl3pPr>
            <a:lvl4pPr eaLnBrk="0" hangingPunct="0">
              <a:spcBef>
                <a:spcPct val="20000"/>
              </a:spcBef>
              <a:buChar char="–"/>
              <a:defRPr sz="2000">
                <a:solidFill>
                  <a:schemeClr val="tx1"/>
                </a:solidFill>
                <a:latin typeface="Tahoma" pitchFamily="34" charset="0"/>
                <a:cs typeface="Arial" pitchFamily="34" charset="0"/>
              </a:defRPr>
            </a:lvl4pPr>
            <a:lvl5pPr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algn="ctr" eaLnBrk="1" hangingPunct="1">
              <a:spcBef>
                <a:spcPct val="0"/>
              </a:spcBef>
              <a:buFontTx/>
              <a:buNone/>
            </a:pPr>
            <a:r>
              <a:rPr lang="en-US" altLang="en-US" sz="2800" b="1">
                <a:solidFill>
                  <a:srgbClr val="990000"/>
                </a:solidFill>
                <a:latin typeface="Comic Sans MS" pitchFamily="66" charset="0"/>
              </a:rPr>
              <a:t>H-jet polarimeter</a:t>
            </a:r>
          </a:p>
        </p:txBody>
      </p:sp>
      <p:sp>
        <p:nvSpPr>
          <p:cNvPr id="11" name="TextBox 10"/>
          <p:cNvSpPr txBox="1">
            <a:spLocks noRot="1" noChangeAspect="1" noMove="1" noResize="1" noEditPoints="1" noAdjustHandles="1" noChangeArrowheads="1" noChangeShapeType="1" noTextEdit="1"/>
          </p:cNvSpPr>
          <p:nvPr/>
        </p:nvSpPr>
        <p:spPr>
          <a:xfrm>
            <a:off x="76200" y="1015662"/>
            <a:ext cx="4876801" cy="2073260"/>
          </a:xfrm>
          <a:prstGeom prst="rect">
            <a:avLst/>
          </a:prstGeom>
          <a:blipFill rotWithShape="1">
            <a:blip r:embed="rId5"/>
            <a:stretch>
              <a:fillRect l="-500" t="-882" r="-375" b="-2941"/>
            </a:stretch>
          </a:blipFill>
        </p:spPr>
        <p:txBody>
          <a:bodyPr/>
          <a:lstStyle/>
          <a:p>
            <a:pPr fontAlgn="auto">
              <a:spcBef>
                <a:spcPts val="0"/>
              </a:spcBef>
              <a:spcAft>
                <a:spcPts val="0"/>
              </a:spcAft>
              <a:defRPr/>
            </a:pPr>
            <a:r>
              <a:rPr lang="en-US">
                <a:noFill/>
                <a:latin typeface="Tahoma"/>
                <a:cs typeface="Arial"/>
              </a:rPr>
              <a:t> </a:t>
            </a:r>
          </a:p>
        </p:txBody>
      </p:sp>
      <p:sp>
        <p:nvSpPr>
          <p:cNvPr id="32" name="Text Box 20"/>
          <p:cNvSpPr txBox="1">
            <a:spLocks noRot="1" noChangeAspect="1" noMove="1" noResize="1" noEditPoints="1" noAdjustHandles="1" noChangeArrowheads="1" noChangeShapeType="1" noTextEdit="1"/>
          </p:cNvSpPr>
          <p:nvPr/>
        </p:nvSpPr>
        <p:spPr bwMode="auto">
          <a:xfrm>
            <a:off x="2958104" y="5638800"/>
            <a:ext cx="1753648" cy="579133"/>
          </a:xfrm>
          <a:prstGeom prst="rect">
            <a:avLst/>
          </a:prstGeom>
          <a:blipFill rotWithShape="1">
            <a:blip r:embed="rId6"/>
            <a:stretch>
              <a:fillRect t="-3158"/>
            </a:stretch>
          </a:blipFill>
          <a:ln w="9525">
            <a:noFill/>
            <a:miter lim="800000"/>
            <a:headEnd/>
            <a:tailEnd/>
          </a:ln>
        </p:spPr>
        <p:txBody>
          <a:bodyPr/>
          <a:lstStyle/>
          <a:p>
            <a:pPr fontAlgn="auto">
              <a:spcBef>
                <a:spcPts val="0"/>
              </a:spcBef>
              <a:spcAft>
                <a:spcPts val="0"/>
              </a:spcAft>
              <a:defRPr/>
            </a:pPr>
            <a:r>
              <a:rPr lang="en-US">
                <a:noFill/>
                <a:latin typeface="Tahoma"/>
                <a:cs typeface="Arial"/>
              </a:rPr>
              <a:t> </a:t>
            </a:r>
          </a:p>
        </p:txBody>
      </p:sp>
      <p:sp>
        <p:nvSpPr>
          <p:cNvPr id="973831" name="Line 27"/>
          <p:cNvSpPr>
            <a:spLocks noChangeShapeType="1"/>
          </p:cNvSpPr>
          <p:nvPr/>
        </p:nvSpPr>
        <p:spPr bwMode="auto">
          <a:xfrm flipV="1">
            <a:off x="3835400" y="3810000"/>
            <a:ext cx="1782763" cy="182880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wrap="none"/>
          <a:lstStyle/>
          <a:p>
            <a:pPr defTabSz="457200">
              <a:buClr>
                <a:srgbClr val="000000"/>
              </a:buClr>
              <a:buSzPct val="100000"/>
              <a:buFont typeface="Times New Roman" pitchFamily="18" charset="0"/>
              <a:buNone/>
            </a:pPr>
            <a:endParaRPr lang="en-US">
              <a:solidFill>
                <a:srgbClr val="FFFFFF"/>
              </a:solidFill>
              <a:latin typeface="Arial" pitchFamily="34" charset="0"/>
            </a:endParaRPr>
          </a:p>
        </p:txBody>
      </p:sp>
      <p:sp>
        <p:nvSpPr>
          <p:cNvPr id="973832" name="Line 54"/>
          <p:cNvSpPr>
            <a:spLocks noChangeShapeType="1"/>
          </p:cNvSpPr>
          <p:nvPr/>
        </p:nvSpPr>
        <p:spPr bwMode="auto">
          <a:xfrm flipV="1">
            <a:off x="3835400" y="3733800"/>
            <a:ext cx="4089400" cy="190500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wrap="none"/>
          <a:lstStyle/>
          <a:p>
            <a:pPr defTabSz="457200">
              <a:buClr>
                <a:srgbClr val="000000"/>
              </a:buClr>
              <a:buSzPct val="100000"/>
              <a:buFont typeface="Times New Roman" pitchFamily="18" charset="0"/>
              <a:buNone/>
            </a:pPr>
            <a:endParaRPr lang="en-US">
              <a:solidFill>
                <a:srgbClr val="FFFFFF"/>
              </a:solidFill>
              <a:latin typeface="Arial" pitchFamily="34" charset="0"/>
            </a:endParaRPr>
          </a:p>
        </p:txBody>
      </p:sp>
      <p:sp>
        <p:nvSpPr>
          <p:cNvPr id="973833" name="Line 27"/>
          <p:cNvSpPr>
            <a:spLocks noChangeShapeType="1"/>
          </p:cNvSpPr>
          <p:nvPr/>
        </p:nvSpPr>
        <p:spPr bwMode="auto">
          <a:xfrm flipH="1" flipV="1">
            <a:off x="3124200" y="5181600"/>
            <a:ext cx="711200" cy="45720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wrap="none"/>
          <a:lstStyle/>
          <a:p>
            <a:pPr defTabSz="457200">
              <a:buClr>
                <a:srgbClr val="000000"/>
              </a:buClr>
              <a:buSzPct val="100000"/>
              <a:buFont typeface="Times New Roman" pitchFamily="18" charset="0"/>
              <a:buNone/>
            </a:pPr>
            <a:endParaRPr lang="en-US">
              <a:solidFill>
                <a:srgbClr val="FFFFFF"/>
              </a:solidFill>
              <a:latin typeface="Arial" pitchFamily="34" charset="0"/>
            </a:endParaRPr>
          </a:p>
        </p:txBody>
      </p:sp>
      <p:sp>
        <p:nvSpPr>
          <p:cNvPr id="973834" name="Date Placeholder 2"/>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000">
                <a:solidFill>
                  <a:schemeClr val="tx1"/>
                </a:solidFill>
                <a:latin typeface="Tahoma" pitchFamily="34" charset="0"/>
                <a:cs typeface="Arial" pitchFamily="34" charset="0"/>
              </a:defRPr>
            </a:lvl1pPr>
            <a:lvl2pPr eaLnBrk="0" hangingPunct="0">
              <a:spcBef>
                <a:spcPct val="20000"/>
              </a:spcBef>
              <a:buChar char="–"/>
              <a:defRPr sz="2800">
                <a:solidFill>
                  <a:schemeClr val="tx1"/>
                </a:solidFill>
                <a:latin typeface="Tahoma" pitchFamily="34" charset="0"/>
                <a:cs typeface="Arial" pitchFamily="34" charset="0"/>
              </a:defRPr>
            </a:lvl2pPr>
            <a:lvl3pPr eaLnBrk="0" hangingPunct="0">
              <a:spcBef>
                <a:spcPct val="20000"/>
              </a:spcBef>
              <a:buChar char="•"/>
              <a:defRPr sz="2400">
                <a:solidFill>
                  <a:schemeClr val="tx1"/>
                </a:solidFill>
                <a:latin typeface="Tahoma" pitchFamily="34" charset="0"/>
                <a:cs typeface="Arial" pitchFamily="34" charset="0"/>
              </a:defRPr>
            </a:lvl3pPr>
            <a:lvl4pPr eaLnBrk="0" hangingPunct="0">
              <a:spcBef>
                <a:spcPct val="20000"/>
              </a:spcBef>
              <a:buChar char="–"/>
              <a:defRPr sz="2000">
                <a:solidFill>
                  <a:schemeClr val="tx1"/>
                </a:solidFill>
                <a:latin typeface="Tahoma" pitchFamily="34" charset="0"/>
                <a:cs typeface="Arial" pitchFamily="34" charset="0"/>
              </a:defRPr>
            </a:lvl4pPr>
            <a:lvl5pPr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eaLnBrk="1" hangingPunct="1">
              <a:spcBef>
                <a:spcPct val="0"/>
              </a:spcBef>
              <a:buFontTx/>
              <a:buNone/>
            </a:pPr>
            <a:r>
              <a:rPr lang="en-US" altLang="en-US" sz="1200">
                <a:solidFill>
                  <a:srgbClr val="898989"/>
                </a:solidFill>
              </a:rPr>
              <a:t>17 October 2017</a:t>
            </a:r>
          </a:p>
        </p:txBody>
      </p:sp>
      <p:sp>
        <p:nvSpPr>
          <p:cNvPr id="973835" name="Footer Placeholder 3"/>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000">
                <a:solidFill>
                  <a:schemeClr val="tx1"/>
                </a:solidFill>
                <a:latin typeface="Tahoma" pitchFamily="34" charset="0"/>
                <a:cs typeface="Arial" pitchFamily="34" charset="0"/>
              </a:defRPr>
            </a:lvl1pPr>
            <a:lvl2pPr eaLnBrk="0" hangingPunct="0">
              <a:spcBef>
                <a:spcPct val="20000"/>
              </a:spcBef>
              <a:buChar char="–"/>
              <a:defRPr sz="2800">
                <a:solidFill>
                  <a:schemeClr val="tx1"/>
                </a:solidFill>
                <a:latin typeface="Tahoma" pitchFamily="34" charset="0"/>
                <a:cs typeface="Arial" pitchFamily="34" charset="0"/>
              </a:defRPr>
            </a:lvl2pPr>
            <a:lvl3pPr eaLnBrk="0" hangingPunct="0">
              <a:spcBef>
                <a:spcPct val="20000"/>
              </a:spcBef>
              <a:buChar char="•"/>
              <a:defRPr sz="2400">
                <a:solidFill>
                  <a:schemeClr val="tx1"/>
                </a:solidFill>
                <a:latin typeface="Tahoma" pitchFamily="34" charset="0"/>
                <a:cs typeface="Arial" pitchFamily="34" charset="0"/>
              </a:defRPr>
            </a:lvl3pPr>
            <a:lvl4pPr eaLnBrk="0" hangingPunct="0">
              <a:spcBef>
                <a:spcPct val="20000"/>
              </a:spcBef>
              <a:buChar char="–"/>
              <a:defRPr sz="2000">
                <a:solidFill>
                  <a:schemeClr val="tx1"/>
                </a:solidFill>
                <a:latin typeface="Tahoma" pitchFamily="34" charset="0"/>
                <a:cs typeface="Arial" pitchFamily="34" charset="0"/>
              </a:defRPr>
            </a:lvl4pPr>
            <a:lvl5pPr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algn="ctr" eaLnBrk="1" hangingPunct="1">
              <a:spcBef>
                <a:spcPct val="0"/>
              </a:spcBef>
              <a:buFontTx/>
              <a:buNone/>
            </a:pPr>
            <a:r>
              <a:rPr lang="en-US" altLang="en-US" sz="1200">
                <a:solidFill>
                  <a:srgbClr val="898989"/>
                </a:solidFill>
              </a:rPr>
              <a:t>PSTP 2017.  HJET in RHIC Run17.</a:t>
            </a:r>
          </a:p>
        </p:txBody>
      </p:sp>
      <p:sp>
        <p:nvSpPr>
          <p:cNvPr id="973836" name="Slide Number Placeholder 4"/>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000">
                <a:solidFill>
                  <a:schemeClr val="tx1"/>
                </a:solidFill>
                <a:latin typeface="Tahoma" pitchFamily="34" charset="0"/>
                <a:cs typeface="Arial" pitchFamily="34" charset="0"/>
              </a:defRPr>
            </a:lvl1pPr>
            <a:lvl2pPr eaLnBrk="0" hangingPunct="0">
              <a:spcBef>
                <a:spcPct val="20000"/>
              </a:spcBef>
              <a:buChar char="–"/>
              <a:defRPr sz="2800">
                <a:solidFill>
                  <a:schemeClr val="tx1"/>
                </a:solidFill>
                <a:latin typeface="Tahoma" pitchFamily="34" charset="0"/>
                <a:cs typeface="Arial" pitchFamily="34" charset="0"/>
              </a:defRPr>
            </a:lvl2pPr>
            <a:lvl3pPr eaLnBrk="0" hangingPunct="0">
              <a:spcBef>
                <a:spcPct val="20000"/>
              </a:spcBef>
              <a:buChar char="•"/>
              <a:defRPr sz="2400">
                <a:solidFill>
                  <a:schemeClr val="tx1"/>
                </a:solidFill>
                <a:latin typeface="Tahoma" pitchFamily="34" charset="0"/>
                <a:cs typeface="Arial" pitchFamily="34" charset="0"/>
              </a:defRPr>
            </a:lvl3pPr>
            <a:lvl4pPr eaLnBrk="0" hangingPunct="0">
              <a:spcBef>
                <a:spcPct val="20000"/>
              </a:spcBef>
              <a:buChar char="–"/>
              <a:defRPr sz="2000">
                <a:solidFill>
                  <a:schemeClr val="tx1"/>
                </a:solidFill>
                <a:latin typeface="Tahoma" pitchFamily="34" charset="0"/>
                <a:cs typeface="Arial" pitchFamily="34" charset="0"/>
              </a:defRPr>
            </a:lvl4pPr>
            <a:lvl5pPr eaLnBrk="0" hangingPunct="0">
              <a:spcBef>
                <a:spcPct val="20000"/>
              </a:spcBef>
              <a:buChar char="»"/>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cs typeface="Arial" pitchFamily="34" charset="0"/>
              </a:defRPr>
            </a:lvl9pPr>
          </a:lstStyle>
          <a:p>
            <a:pPr algn="r" eaLnBrk="1" hangingPunct="1">
              <a:spcBef>
                <a:spcPct val="0"/>
              </a:spcBef>
              <a:buFontTx/>
              <a:buNone/>
            </a:pPr>
            <a:fld id="{CEBF60FF-88AA-4B82-B652-0BDA7011B843}" type="slidenum">
              <a:rPr lang="en-US" altLang="en-US" sz="1200" smtClean="0">
                <a:solidFill>
                  <a:srgbClr val="898989"/>
                </a:solidFill>
              </a:rPr>
              <a:pPr algn="r" eaLnBrk="1" hangingPunct="1">
                <a:spcBef>
                  <a:spcPct val="0"/>
                </a:spcBef>
                <a:buFontTx/>
                <a:buNone/>
              </a:pPr>
              <a:t>42</a:t>
            </a:fld>
            <a:endParaRPr lang="en-US" altLang="en-US" sz="1200">
              <a:solidFill>
                <a:srgbClr val="898989"/>
              </a:solidFill>
            </a:endParaRPr>
          </a:p>
        </p:txBody>
      </p:sp>
      <p:sp>
        <p:nvSpPr>
          <p:cNvPr id="973837" name="Text Box 13"/>
          <p:cNvSpPr txBox="1">
            <a:spLocks noChangeArrowheads="1"/>
          </p:cNvSpPr>
          <p:nvPr/>
        </p:nvSpPr>
        <p:spPr bwMode="auto">
          <a:xfrm>
            <a:off x="2422525" y="6361113"/>
            <a:ext cx="184150" cy="366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buClr>
                <a:srgbClr val="000000"/>
              </a:buClr>
              <a:buSzPct val="100000"/>
              <a:buFont typeface="Times New Roman" pitchFamily="18" charset="0"/>
              <a:buNone/>
            </a:pPr>
            <a:endParaRPr lang="en-US" altLang="en-US">
              <a:solidFill>
                <a:srgbClr val="FFFFFF"/>
              </a:solidFill>
              <a:latin typeface="Calibri" pitchFamily="34" charset="0"/>
            </a:endParaRPr>
          </a:p>
        </p:txBody>
      </p:sp>
    </p:spTree>
    <p:extLst>
      <p:ext uri="{BB962C8B-B14F-4D97-AF65-F5344CB8AC3E}">
        <p14:creationId xmlns:p14="http://schemas.microsoft.com/office/powerpoint/2010/main" val="312770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Title 1"/>
          <p:cNvSpPr>
            <a:spLocks noGrp="1"/>
          </p:cNvSpPr>
          <p:nvPr>
            <p:ph type="title" idx="4294967295"/>
          </p:nvPr>
        </p:nvSpPr>
        <p:spPr>
          <a:xfrm>
            <a:off x="685800" y="304800"/>
            <a:ext cx="7772400" cy="838200"/>
          </a:xfrm>
          <a:solidFill>
            <a:schemeClr val="bg1"/>
          </a:solidFill>
          <a:ln w="3175">
            <a:solidFill>
              <a:srgbClr val="000000"/>
            </a:solidFill>
            <a:miter lim="800000"/>
            <a:headEnd/>
            <a:tailEnd/>
          </a:ln>
        </p:spPr>
        <p:txBody>
          <a:bodyPr/>
          <a:lstStyle/>
          <a:p>
            <a:pPr eaLnBrk="1" hangingPunct="1"/>
            <a:r>
              <a:rPr lang="en-US" altLang="en-US" sz="2400" b="1">
                <a:solidFill>
                  <a:srgbClr val="A50021"/>
                </a:solidFill>
                <a:latin typeface="Comic Sans MS" pitchFamily="66" charset="0"/>
              </a:rPr>
              <a:t>H-jet is the absolute high precision polarimeter !</a:t>
            </a:r>
          </a:p>
        </p:txBody>
      </p:sp>
      <p:sp>
        <p:nvSpPr>
          <p:cNvPr id="995331" name="Content Placeholder 2"/>
          <p:cNvSpPr>
            <a:spLocks noGrp="1"/>
          </p:cNvSpPr>
          <p:nvPr>
            <p:ph idx="4294967295"/>
          </p:nvPr>
        </p:nvSpPr>
        <p:spPr>
          <a:xfrm>
            <a:off x="228600" y="1524000"/>
            <a:ext cx="8686800" cy="4114800"/>
          </a:xfrm>
          <a:ln w="3175">
            <a:solidFill>
              <a:srgbClr val="000000"/>
            </a:solidFill>
            <a:miter lim="800000"/>
            <a:headEnd/>
            <a:tailEnd/>
          </a:ln>
        </p:spPr>
        <p:txBody>
          <a:bodyPr/>
          <a:lstStyle/>
          <a:p>
            <a:pPr eaLnBrk="1" hangingPunct="1"/>
            <a:r>
              <a:rPr lang="en-US" altLang="en-US">
                <a:solidFill>
                  <a:srgbClr val="A50021"/>
                </a:solidFill>
                <a:latin typeface="Comic Sans MS" pitchFamily="66" charset="0"/>
              </a:rPr>
              <a:t>High (~4.5%) analyzing power in a wide energy range (23-255 GeV).</a:t>
            </a:r>
          </a:p>
          <a:p>
            <a:pPr eaLnBrk="1" hangingPunct="1"/>
            <a:r>
              <a:rPr lang="en-US" altLang="en-US">
                <a:solidFill>
                  <a:srgbClr val="000066"/>
                </a:solidFill>
                <a:latin typeface="Comic Sans MS" pitchFamily="66" charset="0"/>
              </a:rPr>
              <a:t>High event rate due to high intensity (~300 mA) circulated beam current in the storage ring and high polarized H-jet thickness in the collision point.</a:t>
            </a:r>
          </a:p>
          <a:p>
            <a:pPr eaLnBrk="1" hangingPunct="1"/>
            <a:r>
              <a:rPr lang="en-US" altLang="en-US">
                <a:solidFill>
                  <a:srgbClr val="000066"/>
                </a:solidFill>
                <a:latin typeface="Comic Sans MS" pitchFamily="66" charset="0"/>
              </a:rPr>
              <a:t> </a:t>
            </a:r>
            <a:r>
              <a:rPr lang="en-US" altLang="en-US" b="1">
                <a:solidFill>
                  <a:srgbClr val="A50021"/>
                </a:solidFill>
                <a:latin typeface="Comic Sans MS" pitchFamily="66" charset="0"/>
              </a:rPr>
              <a:t>Non-destructive.</a:t>
            </a:r>
          </a:p>
          <a:p>
            <a:pPr eaLnBrk="1" hangingPunct="1"/>
            <a:r>
              <a:rPr lang="en-US" altLang="en-US" b="1">
                <a:solidFill>
                  <a:srgbClr val="000066"/>
                </a:solidFill>
                <a:latin typeface="Comic Sans MS" pitchFamily="66" charset="0"/>
              </a:rPr>
              <a:t>No scattering for recoil protons.- windowless.</a:t>
            </a:r>
          </a:p>
          <a:p>
            <a:pPr eaLnBrk="1" hangingPunct="1"/>
            <a:r>
              <a:rPr lang="en-US" altLang="en-US" b="1">
                <a:solidFill>
                  <a:srgbClr val="A50021"/>
                </a:solidFill>
                <a:latin typeface="Comic Sans MS" pitchFamily="66" charset="0"/>
              </a:rPr>
              <a:t>“Point” like target. Clean elastic scattering event identification.</a:t>
            </a:r>
          </a:p>
          <a:p>
            <a:pPr eaLnBrk="1" hangingPunct="1"/>
            <a:r>
              <a:rPr lang="en-US" altLang="en-US">
                <a:solidFill>
                  <a:srgbClr val="000066"/>
                </a:solidFill>
                <a:latin typeface="Comic Sans MS" pitchFamily="66" charset="0"/>
              </a:rPr>
              <a:t>Straightforward calibration with Breit-Rabi polarimeter.</a:t>
            </a:r>
          </a:p>
          <a:p>
            <a:pPr eaLnBrk="1" hangingPunct="1"/>
            <a:endParaRPr lang="en-US" altLang="en-US">
              <a:solidFill>
                <a:srgbClr val="000066"/>
              </a:solidFill>
              <a:latin typeface="Comic Sans MS" pitchFamily="66" charset="0"/>
            </a:endParaRPr>
          </a:p>
          <a:p>
            <a:pPr eaLnBrk="1" hangingPunct="1"/>
            <a:r>
              <a:rPr lang="en-US" altLang="en-US">
                <a:solidFill>
                  <a:srgbClr val="000066"/>
                </a:solidFill>
                <a:latin typeface="Comic Sans MS" pitchFamily="66" charset="0"/>
              </a:rPr>
              <a:t>Most of the false asymmetries are cancelled out in the ratio:</a:t>
            </a:r>
          </a:p>
          <a:p>
            <a:pPr eaLnBrk="1" hangingPunct="1">
              <a:buFontTx/>
              <a:buNone/>
            </a:pPr>
            <a:r>
              <a:rPr lang="en-US" altLang="en-US">
                <a:solidFill>
                  <a:srgbClr val="000066"/>
                </a:solidFill>
                <a:latin typeface="Comic Sans MS" pitchFamily="66" charset="0"/>
              </a:rPr>
              <a:t>               </a:t>
            </a:r>
            <a:r>
              <a:rPr lang="en-US" altLang="en-US">
                <a:solidFill>
                  <a:srgbClr val="A50021"/>
                </a:solidFill>
                <a:latin typeface="Comic Sans MS" pitchFamily="66" charset="0"/>
              </a:rPr>
              <a:t>P</a:t>
            </a:r>
            <a:r>
              <a:rPr lang="en-US" altLang="en-US" baseline="-25000">
                <a:solidFill>
                  <a:srgbClr val="A50021"/>
                </a:solidFill>
                <a:latin typeface="Comic Sans MS" pitchFamily="66" charset="0"/>
              </a:rPr>
              <a:t> beam </a:t>
            </a:r>
            <a:r>
              <a:rPr lang="en-US" altLang="en-US">
                <a:solidFill>
                  <a:srgbClr val="A50021"/>
                </a:solidFill>
                <a:latin typeface="Comic Sans MS" pitchFamily="66" charset="0"/>
              </a:rPr>
              <a:t>=( 1/A)Beam </a:t>
            </a:r>
            <a:r>
              <a:rPr lang="en-US" altLang="en-US" baseline="-25000">
                <a:solidFill>
                  <a:srgbClr val="A50021"/>
                </a:solidFill>
                <a:latin typeface="Comic Sans MS" pitchFamily="66" charset="0"/>
              </a:rPr>
              <a:t>asym </a:t>
            </a:r>
            <a:r>
              <a:rPr lang="en-US" altLang="en-US">
                <a:solidFill>
                  <a:srgbClr val="A50021"/>
                </a:solidFill>
                <a:latin typeface="Comic Sans MS" pitchFamily="66" charset="0"/>
              </a:rPr>
              <a:t>/ Target </a:t>
            </a:r>
            <a:r>
              <a:rPr lang="en-US" altLang="en-US" baseline="-25000">
                <a:solidFill>
                  <a:srgbClr val="A50021"/>
                </a:solidFill>
                <a:latin typeface="Comic Sans MS" pitchFamily="66" charset="0"/>
              </a:rPr>
              <a:t>asym</a:t>
            </a:r>
          </a:p>
          <a:p>
            <a:pPr eaLnBrk="1" hangingPunct="1">
              <a:buFontTx/>
              <a:buNone/>
            </a:pPr>
            <a:endParaRPr lang="en-US" altLang="en-US" baseline="-25000">
              <a:solidFill>
                <a:srgbClr val="A50021"/>
              </a:solidFill>
              <a:latin typeface="Comic Sans MS" pitchFamily="66" charset="0"/>
            </a:endParaRPr>
          </a:p>
        </p:txBody>
      </p:sp>
      <p:sp>
        <p:nvSpPr>
          <p:cNvPr id="995332" name="Text Box 8"/>
          <p:cNvSpPr txBox="1">
            <a:spLocks noChangeArrowheads="1"/>
          </p:cNvSpPr>
          <p:nvPr/>
        </p:nvSpPr>
        <p:spPr bwMode="auto">
          <a:xfrm>
            <a:off x="457200" y="5943600"/>
            <a:ext cx="8404225" cy="58261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buClr>
                <a:srgbClr val="000000"/>
              </a:buClr>
              <a:buSzPct val="100000"/>
              <a:buFont typeface="Times New Roman" pitchFamily="18" charset="0"/>
              <a:buNone/>
            </a:pPr>
            <a:r>
              <a:rPr lang="en-US" altLang="en-US" sz="2400">
                <a:solidFill>
                  <a:srgbClr val="990000"/>
                </a:solidFill>
                <a:latin typeface="Calibri" pitchFamily="34" charset="0"/>
              </a:rPr>
              <a:t>A typical result for 8-hrs store:  </a:t>
            </a:r>
            <a:r>
              <a:rPr lang="en-US" altLang="en-US" sz="3200">
                <a:solidFill>
                  <a:srgbClr val="990000"/>
                </a:solidFill>
                <a:latin typeface="Calibri" pitchFamily="34" charset="0"/>
              </a:rPr>
              <a:t>‹</a:t>
            </a:r>
            <a:r>
              <a:rPr lang="en-US" altLang="en-US" sz="2400">
                <a:solidFill>
                  <a:srgbClr val="990000"/>
                </a:solidFill>
                <a:latin typeface="Calibri" pitchFamily="34" charset="0"/>
              </a:rPr>
              <a:t> P </a:t>
            </a:r>
            <a:r>
              <a:rPr lang="en-US" altLang="en-US" sz="3200">
                <a:solidFill>
                  <a:srgbClr val="990000"/>
                </a:solidFill>
                <a:latin typeface="Calibri" pitchFamily="34" charset="0"/>
              </a:rPr>
              <a:t>›</a:t>
            </a:r>
            <a:r>
              <a:rPr lang="en-US" altLang="en-US" sz="2400">
                <a:solidFill>
                  <a:srgbClr val="990000"/>
                </a:solidFill>
                <a:latin typeface="Calibri" pitchFamily="34" charset="0"/>
              </a:rPr>
              <a:t>  = (~ 56 ± 2.0 </a:t>
            </a:r>
            <a:r>
              <a:rPr lang="en-US" altLang="en-US" sz="2400" i="1">
                <a:solidFill>
                  <a:srgbClr val="990000"/>
                </a:solidFill>
                <a:latin typeface="Calibri" pitchFamily="34" charset="0"/>
              </a:rPr>
              <a:t>stat</a:t>
            </a:r>
            <a:r>
              <a:rPr lang="en-US" altLang="en-US" sz="2400">
                <a:solidFill>
                  <a:srgbClr val="990000"/>
                </a:solidFill>
                <a:latin typeface="Calibri" pitchFamily="34" charset="0"/>
              </a:rPr>
              <a:t> ± 0.3</a:t>
            </a:r>
            <a:r>
              <a:rPr lang="en-US" altLang="en-US" sz="2400" i="1">
                <a:solidFill>
                  <a:srgbClr val="990000"/>
                </a:solidFill>
                <a:latin typeface="Calibri" pitchFamily="34" charset="0"/>
              </a:rPr>
              <a:t>syst</a:t>
            </a:r>
            <a:r>
              <a:rPr lang="en-US" altLang="en-US" sz="2400">
                <a:solidFill>
                  <a:srgbClr val="990000"/>
                </a:solidFill>
                <a:latin typeface="Calibri" pitchFamily="34" charset="0"/>
              </a:rPr>
              <a:t>) %</a:t>
            </a:r>
          </a:p>
        </p:txBody>
      </p:sp>
    </p:spTree>
    <p:extLst>
      <p:ext uri="{BB962C8B-B14F-4D97-AF65-F5344CB8AC3E}">
        <p14:creationId xmlns:p14="http://schemas.microsoft.com/office/powerpoint/2010/main" val="1712084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Title 1">
            <a:extLst>
              <a:ext uri="{FF2B5EF4-FFF2-40B4-BE49-F238E27FC236}">
                <a16:creationId xmlns:a16="http://schemas.microsoft.com/office/drawing/2014/main" id="{B41FFC26-41C2-0855-01FB-1698C00E150E}"/>
              </a:ext>
            </a:extLst>
          </p:cNvPr>
          <p:cNvSpPr>
            <a:spLocks noGrp="1" noChangeArrowheads="1"/>
          </p:cNvSpPr>
          <p:nvPr>
            <p:ph type="title" idx="4294967295"/>
          </p:nvPr>
        </p:nvSpPr>
        <p:spPr>
          <a:xfrm>
            <a:off x="152400" y="76200"/>
            <a:ext cx="8839200" cy="563563"/>
          </a:xfrm>
        </p:spPr>
        <p:txBody>
          <a:bodyPr/>
          <a:lstStyle/>
          <a:p>
            <a:pPr eaLnBrk="1" hangingPunct="1"/>
            <a:r>
              <a:rPr lang="en-US" altLang="en-US" sz="2000" b="1">
                <a:solidFill>
                  <a:srgbClr val="990000"/>
                </a:solidFill>
                <a:latin typeface="Comic Sans MS" panose="030F0702030302020204" pitchFamily="66" charset="0"/>
              </a:rPr>
              <a:t>Absolute Beam Polarization measurement in Run 2017, 255 GeV</a:t>
            </a:r>
            <a:endParaRPr lang="en-US" altLang="en-US" sz="2000" b="1" i="1"/>
          </a:p>
        </p:txBody>
      </p:sp>
      <p:pic>
        <p:nvPicPr>
          <p:cNvPr id="1028099" name="Picture 2">
            <a:extLst>
              <a:ext uri="{FF2B5EF4-FFF2-40B4-BE49-F238E27FC236}">
                <a16:creationId xmlns:a16="http://schemas.microsoft.com/office/drawing/2014/main" id="{2ABC5DE4-1C9A-2691-DC23-23F5120BA4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143000"/>
            <a:ext cx="5410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100" name="TextBox 3">
            <a:extLst>
              <a:ext uri="{FF2B5EF4-FFF2-40B4-BE49-F238E27FC236}">
                <a16:creationId xmlns:a16="http://schemas.microsoft.com/office/drawing/2014/main" id="{D1AE7844-6CDA-5470-B6CE-FF905948EF89}"/>
              </a:ext>
            </a:extLst>
          </p:cNvPr>
          <p:cNvPicPr>
            <a:picLocks noRot="1" noChangeAspect="1" noMove="1" noResize="1" noEditPoints="1" noAdjustHandle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682625"/>
            <a:ext cx="7712075" cy="420688"/>
          </a:xfrm>
          <a:prstGeom prst="rect">
            <a:avLst/>
          </a:prstGeom>
          <a:solidFill>
            <a:schemeClr val="bg1"/>
          </a:solidFill>
          <a:ln w="3175">
            <a:solidFill>
              <a:srgbClr val="000000"/>
            </a:solidFill>
            <a:miter lim="800000"/>
            <a:headEnd/>
            <a:tailEnd/>
          </a:ln>
        </p:spPr>
      </p:pic>
      <p:pic>
        <p:nvPicPr>
          <p:cNvPr id="1028101" name="Picture 26">
            <a:extLst>
              <a:ext uri="{FF2B5EF4-FFF2-40B4-BE49-F238E27FC236}">
                <a16:creationId xmlns:a16="http://schemas.microsoft.com/office/drawing/2014/main" id="{147F03EA-465C-4FC8-3DB5-5D7A79F43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495800"/>
            <a:ext cx="4724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102" name="TextBox 20">
            <a:extLst>
              <a:ext uri="{FF2B5EF4-FFF2-40B4-BE49-F238E27FC236}">
                <a16:creationId xmlns:a16="http://schemas.microsoft.com/office/drawing/2014/main" id="{633EB313-1526-D3B1-C8D3-225EDB269949}"/>
              </a:ext>
            </a:extLst>
          </p:cNvPr>
          <p:cNvSpPr txBox="1">
            <a:spLocks noChangeArrowheads="1"/>
          </p:cNvSpPr>
          <p:nvPr/>
        </p:nvSpPr>
        <p:spPr bwMode="auto">
          <a:xfrm>
            <a:off x="228600" y="4984750"/>
            <a:ext cx="2895600" cy="3683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990000"/>
                </a:solidFill>
                <a:effectLst/>
                <a:uLnTx/>
                <a:uFillTx/>
                <a:latin typeface="Calibri" panose="020F0502020204030204" pitchFamily="34" charset="0"/>
                <a:ea typeface="+mn-ea"/>
                <a:cs typeface="Arial" panose="020B0604020202020204" pitchFamily="34" charset="0"/>
              </a:rPr>
              <a:t>Statistical error summary:</a:t>
            </a:r>
          </a:p>
        </p:txBody>
      </p:sp>
      <p:sp>
        <p:nvSpPr>
          <p:cNvPr id="1028103" name="Footer Placeholder 6">
            <a:extLst>
              <a:ext uri="{FF2B5EF4-FFF2-40B4-BE49-F238E27FC236}">
                <a16:creationId xmlns:a16="http://schemas.microsoft.com/office/drawing/2014/main" id="{25FC34F9-7996-75ED-EA61-9991AA8FC283}"/>
              </a:ext>
            </a:extLst>
          </p:cNvPr>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98989"/>
                </a:solidFill>
                <a:effectLst/>
                <a:uLnTx/>
                <a:uFillTx/>
                <a:latin typeface="Tahoma" panose="020B0604030504040204" pitchFamily="34" charset="0"/>
                <a:ea typeface="+mn-ea"/>
                <a:cs typeface="Arial" panose="020B0604020202020204" pitchFamily="34" charset="0"/>
              </a:rPr>
              <a:t>PSTP 2017.  HJET in RHIC Run17.</a:t>
            </a:r>
          </a:p>
        </p:txBody>
      </p:sp>
      <p:sp>
        <p:nvSpPr>
          <p:cNvPr id="1028104" name="Slide Number Placeholder 7">
            <a:extLst>
              <a:ext uri="{FF2B5EF4-FFF2-40B4-BE49-F238E27FC236}">
                <a16:creationId xmlns:a16="http://schemas.microsoft.com/office/drawing/2014/main" id="{524BA266-1A18-555D-8BC9-6C4E8D82BBE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39438-4E4A-4DB9-BAD8-73957B0DF677}" type="slidenum">
              <a:rPr kumimoji="0" lang="en-US" alt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Tahoma" panose="020B0604030504040204" pitchFamily="34" charset="0"/>
              <a:ea typeface="+mn-ea"/>
              <a:cs typeface="Arial" panose="020B0604020202020204" pitchFamily="34" charset="0"/>
            </a:endParaRPr>
          </a:p>
        </p:txBody>
      </p:sp>
      <p:pic>
        <p:nvPicPr>
          <p:cNvPr id="1028105" name="Picture 10">
            <a:extLst>
              <a:ext uri="{FF2B5EF4-FFF2-40B4-BE49-F238E27FC236}">
                <a16:creationId xmlns:a16="http://schemas.microsoft.com/office/drawing/2014/main" id="{720F90F0-18CF-BEFF-1B88-C0B9A0B56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3513" y="1219200"/>
            <a:ext cx="6051550" cy="33258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7162800" cy="685800"/>
          </a:xfrm>
          <a:solidFill>
            <a:schemeClr val="bg1"/>
          </a:solidFill>
          <a:ln w="3175">
            <a:solidFill>
              <a:schemeClr val="tx1"/>
            </a:solidFill>
            <a:miter lim="800000"/>
            <a:headEnd/>
            <a:tailEnd/>
          </a:ln>
        </p:spPr>
        <p:txBody>
          <a:bodyPr/>
          <a:lstStyle/>
          <a:p>
            <a:r>
              <a:rPr lang="en-US" altLang="en-US" sz="3600">
                <a:solidFill>
                  <a:srgbClr val="990000"/>
                </a:solidFill>
                <a:latin typeface="Comic Sans MS" pitchFamily="66" charset="0"/>
              </a:rPr>
              <a:t>Polarization Profiles</a:t>
            </a:r>
          </a:p>
        </p:txBody>
      </p:sp>
      <p:sp>
        <p:nvSpPr>
          <p:cNvPr id="1032195" name="Content Placeholder 2"/>
          <p:cNvSpPr>
            <a:spLocks/>
          </p:cNvSpPr>
          <p:nvPr/>
        </p:nvSpPr>
        <p:spPr bwMode="auto">
          <a:xfrm>
            <a:off x="0" y="1066800"/>
            <a:ext cx="9144000" cy="1165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233363" marR="0" lvl="0" indent="-233363"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66"/>
                </a:solidFill>
                <a:effectLst/>
                <a:uLnTx/>
                <a:uFillTx/>
                <a:latin typeface="Tahoma" pitchFamily="34" charset="0"/>
                <a:ea typeface="+mn-ea"/>
                <a:cs typeface="Arial" pitchFamily="34" charset="0"/>
              </a:rPr>
              <a:t>Polarization loss from intrinsic resonances: polarization lost at edge of beam → polarization profile.</a:t>
            </a:r>
          </a:p>
          <a:p>
            <a:pPr marL="233363" marR="0" lvl="0" indent="-233363"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66"/>
                </a:solidFill>
                <a:effectLst/>
                <a:uLnTx/>
                <a:uFillTx/>
                <a:latin typeface="Tahoma" pitchFamily="34" charset="0"/>
                <a:ea typeface="+mn-ea"/>
                <a:cs typeface="Arial" pitchFamily="34" charset="0"/>
              </a:rPr>
              <a:t>Impact of polarization profile on beam polarization at collisions:</a:t>
            </a:r>
          </a:p>
          <a:p>
            <a:pPr marL="233363" marR="0" lvl="0" indent="-233363" algn="l" defTabSz="914400" rtl="0" eaLnBrk="0" fontAlgn="base" latinLnBrk="0" hangingPunct="0">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pitchFamily="34" charset="0"/>
            </a:endParaRPr>
          </a:p>
        </p:txBody>
      </p:sp>
      <p:sp>
        <p:nvSpPr>
          <p:cNvPr id="1032196" name="Content Placeholder 2"/>
          <p:cNvSpPr>
            <a:spLocks/>
          </p:cNvSpPr>
          <p:nvPr/>
        </p:nvSpPr>
        <p:spPr bwMode="auto">
          <a:xfrm>
            <a:off x="304800" y="5334000"/>
            <a:ext cx="8458200" cy="914400"/>
          </a:xfrm>
          <a:prstGeom prst="rect">
            <a:avLst/>
          </a:prstGeom>
          <a:solidFill>
            <a:schemeClr val="bg1"/>
          </a:solidFill>
          <a:ln w="3175">
            <a:solidFill>
              <a:srgbClr val="000000"/>
            </a:solidFill>
            <a:miter lim="800000"/>
            <a:headEnd/>
            <a:tailEnd/>
          </a:ln>
        </p:spPr>
        <p:txBody>
          <a:bodyPr/>
          <a:lstStyle>
            <a:lvl1pPr marL="233363" indent="-233363"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233363" marR="0" lvl="0" indent="-233363" algn="l" defTabSz="914400" rtl="0" eaLnBrk="0" fontAlgn="base" latinLnBrk="0" hangingPunct="0">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990000"/>
                </a:solidFill>
                <a:effectLst/>
                <a:uLnTx/>
                <a:uFillTx/>
                <a:latin typeface="Calibri" pitchFamily="34" charset="0"/>
                <a:ea typeface="+mn-ea"/>
                <a:cs typeface="Arial" pitchFamily="34" charset="0"/>
              </a:rPr>
              <a:t>For R</a:t>
            </a:r>
            <a:r>
              <a:rPr kumimoji="0" lang="en-US" altLang="en-US" sz="2400" b="0" i="0" u="none" strike="noStrike" kern="1200" cap="none" spc="0" normalizeH="0" baseline="-25000" noProof="0">
                <a:ln>
                  <a:noFill/>
                </a:ln>
                <a:solidFill>
                  <a:srgbClr val="990000"/>
                </a:solidFill>
                <a:effectLst/>
                <a:uLnTx/>
                <a:uFillTx/>
                <a:latin typeface="Calibri" pitchFamily="34" charset="0"/>
                <a:ea typeface="+mn-ea"/>
                <a:cs typeface="Arial" pitchFamily="34" charset="0"/>
              </a:rPr>
              <a:t>H</a:t>
            </a:r>
            <a:r>
              <a:rPr kumimoji="0" lang="en-US" altLang="en-US" sz="2400" b="0" i="0" u="none" strike="noStrike" kern="1200" cap="none" spc="0" normalizeH="0" baseline="0" noProof="0">
                <a:ln>
                  <a:noFill/>
                </a:ln>
                <a:solidFill>
                  <a:srgbClr val="990000"/>
                </a:solidFill>
                <a:effectLst/>
                <a:uLnTx/>
                <a:uFillTx/>
                <a:latin typeface="Calibri" pitchFamily="34" charset="0"/>
                <a:ea typeface="+mn-ea"/>
                <a:cs typeface="Arial" pitchFamily="34" charset="0"/>
              </a:rPr>
              <a:t> ≈ R</a:t>
            </a:r>
            <a:r>
              <a:rPr kumimoji="0" lang="en-US" altLang="en-US" sz="2400" b="0" i="0" u="none" strike="noStrike" kern="1200" cap="none" spc="0" normalizeH="0" baseline="-25000" noProof="0">
                <a:ln>
                  <a:noFill/>
                </a:ln>
                <a:solidFill>
                  <a:srgbClr val="990000"/>
                </a:solidFill>
                <a:effectLst/>
                <a:uLnTx/>
                <a:uFillTx/>
                <a:latin typeface="Calibri" pitchFamily="34" charset="0"/>
                <a:ea typeface="+mn-ea"/>
                <a:cs typeface="Arial" pitchFamily="34" charset="0"/>
              </a:rPr>
              <a:t>V </a:t>
            </a:r>
            <a:r>
              <a:rPr kumimoji="0" lang="en-US" altLang="en-US" sz="2400" b="0" i="0" u="none" strike="noStrike" kern="1200" cap="none" spc="0" normalizeH="0" baseline="0" noProof="0">
                <a:ln>
                  <a:noFill/>
                </a:ln>
                <a:solidFill>
                  <a:srgbClr val="990000"/>
                </a:solidFill>
                <a:effectLst/>
                <a:uLnTx/>
                <a:uFillTx/>
                <a:latin typeface="Calibri" pitchFamily="34" charset="0"/>
                <a:ea typeface="+mn-ea"/>
                <a:cs typeface="Arial" pitchFamily="34" charset="0"/>
              </a:rPr>
              <a:t> = R and small: </a:t>
            </a:r>
            <a:r>
              <a:rPr kumimoji="0" lang="en-US" altLang="en-US" sz="2400" b="0" i="1" u="none" strike="noStrike" kern="1200" cap="none" spc="0" normalizeH="0" baseline="0" noProof="0">
                <a:ln>
                  <a:noFill/>
                </a:ln>
                <a:solidFill>
                  <a:srgbClr val="990000"/>
                </a:solidFill>
                <a:effectLst/>
                <a:uLnTx/>
                <a:uFillTx/>
                <a:latin typeface="Calibri" pitchFamily="34" charset="0"/>
                <a:ea typeface="+mn-ea"/>
                <a:cs typeface="Arial" pitchFamily="34" charset="0"/>
              </a:rPr>
              <a:t>P</a:t>
            </a:r>
            <a:r>
              <a:rPr kumimoji="0" lang="en-US" altLang="en-US" sz="2400" b="0" i="1" u="none" strike="noStrike" kern="1200" cap="none" spc="0" normalizeH="0" baseline="-25000" noProof="0">
                <a:ln>
                  <a:noFill/>
                </a:ln>
                <a:solidFill>
                  <a:srgbClr val="990000"/>
                </a:solidFill>
                <a:effectLst/>
                <a:uLnTx/>
                <a:uFillTx/>
                <a:latin typeface="Calibri" pitchFamily="34" charset="0"/>
                <a:ea typeface="+mn-ea"/>
                <a:cs typeface="Arial" pitchFamily="34" charset="0"/>
              </a:rPr>
              <a:t>0</a:t>
            </a:r>
            <a:r>
              <a:rPr kumimoji="0" lang="en-US" altLang="en-US" sz="2400" b="0" i="1" u="none" strike="noStrike" kern="1200" cap="none" spc="0" normalizeH="0" baseline="0" noProof="0">
                <a:ln>
                  <a:noFill/>
                </a:ln>
                <a:solidFill>
                  <a:srgbClr val="990000"/>
                </a:solidFill>
                <a:effectLst/>
                <a:uLnTx/>
                <a:uFillTx/>
                <a:latin typeface="Calibri" pitchFamily="34" charset="0"/>
                <a:ea typeface="+mn-ea"/>
                <a:cs typeface="Arial" pitchFamily="34" charset="0"/>
              </a:rPr>
              <a:t> = Pjet (1+R)</a:t>
            </a:r>
            <a:r>
              <a:rPr kumimoji="0" lang="en-US" altLang="en-US" sz="2400" b="0" i="1" u="none" strike="noStrike" kern="1200" cap="none" spc="0" normalizeH="0" baseline="30000" noProof="0">
                <a:ln>
                  <a:noFill/>
                </a:ln>
                <a:solidFill>
                  <a:srgbClr val="990000"/>
                </a:solidFill>
                <a:effectLst/>
                <a:uLnTx/>
                <a:uFillTx/>
                <a:latin typeface="Calibri" pitchFamily="34" charset="0"/>
                <a:ea typeface="+mn-ea"/>
                <a:cs typeface="Arial" pitchFamily="34" charset="0"/>
              </a:rPr>
              <a:t>2</a:t>
            </a:r>
            <a:r>
              <a:rPr kumimoji="0" lang="en-US" altLang="en-US" sz="2400" b="0" i="1" u="none" strike="noStrike" kern="1200" cap="none" spc="0" normalizeH="0" baseline="0" noProof="0">
                <a:ln>
                  <a:noFill/>
                </a:ln>
                <a:solidFill>
                  <a:srgbClr val="990000"/>
                </a:solidFill>
                <a:effectLst/>
                <a:uLnTx/>
                <a:uFillTx/>
                <a:latin typeface="Calibri" pitchFamily="34" charset="0"/>
                <a:ea typeface="+mn-ea"/>
                <a:cs typeface="Arial" pitchFamily="34" charset="0"/>
              </a:rPr>
              <a:t> ; </a:t>
            </a:r>
          </a:p>
          <a:p>
            <a:pPr marL="233363" marR="0" lvl="0" indent="-233363" algn="l" defTabSz="914400" rtl="0" eaLnBrk="0" fontAlgn="base" latinLnBrk="0" hangingPunct="0">
              <a:lnSpc>
                <a:spcPct val="100000"/>
              </a:lnSpc>
              <a:spcBef>
                <a:spcPct val="20000"/>
              </a:spcBef>
              <a:spcAft>
                <a:spcPct val="0"/>
              </a:spcAft>
              <a:buClrTx/>
              <a:buSzTx/>
              <a:buFontTx/>
              <a:buNone/>
              <a:tabLst/>
              <a:defRPr/>
            </a:pPr>
            <a:r>
              <a:rPr kumimoji="0" lang="en-US" altLang="en-US" sz="2400" b="0" i="1" u="none" strike="noStrike" kern="1200" cap="none" spc="0" normalizeH="0" baseline="0" noProof="0">
                <a:ln>
                  <a:noFill/>
                </a:ln>
                <a:solidFill>
                  <a:srgbClr val="990000"/>
                </a:solidFill>
                <a:effectLst/>
                <a:uLnTx/>
                <a:uFillTx/>
                <a:latin typeface="Calibri" pitchFamily="34" charset="0"/>
                <a:ea typeface="+mn-ea"/>
                <a:cs typeface="Arial" pitchFamily="34" charset="0"/>
              </a:rPr>
              <a:t>P</a:t>
            </a:r>
            <a:r>
              <a:rPr kumimoji="0" lang="en-US" altLang="en-US" sz="2400" b="0" i="1" u="none" strike="noStrike" kern="1200" cap="none" spc="0" normalizeH="0" baseline="-25000" noProof="0">
                <a:ln>
                  <a:noFill/>
                </a:ln>
                <a:solidFill>
                  <a:srgbClr val="990000"/>
                </a:solidFill>
                <a:effectLst/>
                <a:uLnTx/>
                <a:uFillTx/>
                <a:latin typeface="Calibri" pitchFamily="34" charset="0"/>
                <a:ea typeface="+mn-ea"/>
                <a:cs typeface="Arial" pitchFamily="34" charset="0"/>
              </a:rPr>
              <a:t>coll.</a:t>
            </a:r>
            <a:r>
              <a:rPr kumimoji="0" lang="en-US" altLang="en-US" sz="2400" b="0" i="1" u="none" strike="noStrike" kern="1200" cap="none" spc="0" normalizeH="0" baseline="0" noProof="0">
                <a:ln>
                  <a:noFill/>
                </a:ln>
                <a:solidFill>
                  <a:srgbClr val="990000"/>
                </a:solidFill>
                <a:effectLst/>
                <a:uLnTx/>
                <a:uFillTx/>
                <a:latin typeface="Calibri" pitchFamily="34" charset="0"/>
                <a:ea typeface="+mn-ea"/>
                <a:cs typeface="Arial" pitchFamily="34" charset="0"/>
              </a:rPr>
              <a:t> = Pjet (1+ ½R)</a:t>
            </a:r>
          </a:p>
        </p:txBody>
      </p:sp>
      <p:sp>
        <p:nvSpPr>
          <p:cNvPr id="1032197" name="Text Box 5"/>
          <p:cNvSpPr txBox="1">
            <a:spLocks noChangeArrowheads="1"/>
          </p:cNvSpPr>
          <p:nvPr/>
        </p:nvSpPr>
        <p:spPr bwMode="auto">
          <a:xfrm>
            <a:off x="898525" y="6284913"/>
            <a:ext cx="2816225" cy="369887"/>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Bazilevskiy, Roser, Fisher</a:t>
            </a:r>
          </a:p>
        </p:txBody>
      </p:sp>
      <p:sp>
        <p:nvSpPr>
          <p:cNvPr id="1032198" name="Text Box 6"/>
          <p:cNvSpPr txBox="1">
            <a:spLocks noChangeArrowheads="1"/>
          </p:cNvSpPr>
          <p:nvPr/>
        </p:nvSpPr>
        <p:spPr bwMode="auto">
          <a:xfrm>
            <a:off x="533400" y="4572000"/>
            <a:ext cx="8586788" cy="70485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99"/>
                </a:solidFill>
                <a:effectLst/>
                <a:uLnTx/>
                <a:uFillTx/>
                <a:latin typeface="Arial" pitchFamily="34" charset="0"/>
                <a:ea typeface="+mn-ea"/>
                <a:cs typeface="Arial" pitchFamily="34" charset="0"/>
              </a:rPr>
              <a:t>&lt;P&gt;=Pjet-average polarization measured by H-jet or p-Carbon polarimeter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99"/>
                </a:solidFill>
                <a:effectLst/>
                <a:uLnTx/>
                <a:uFillTx/>
                <a:latin typeface="Arial" pitchFamily="34" charset="0"/>
                <a:ea typeface="+mn-ea"/>
                <a:cs typeface="Arial" pitchFamily="34" charset="0"/>
              </a:rPr>
              <a:t>in a sweep mode. P</a:t>
            </a:r>
            <a:r>
              <a:rPr kumimoji="0" lang="en-US" altLang="en-US" sz="2000" b="0" i="0" u="none" strike="noStrike" kern="1200" cap="none" spc="0" normalizeH="0" baseline="-25000" noProof="0">
                <a:ln>
                  <a:noFill/>
                </a:ln>
                <a:solidFill>
                  <a:srgbClr val="333399"/>
                </a:solidFill>
                <a:effectLst/>
                <a:uLnTx/>
                <a:uFillTx/>
                <a:latin typeface="Arial" pitchFamily="34" charset="0"/>
                <a:ea typeface="+mn-ea"/>
                <a:cs typeface="Arial" pitchFamily="34" charset="0"/>
              </a:rPr>
              <a:t>0</a:t>
            </a:r>
            <a:r>
              <a:rPr kumimoji="0" lang="en-US" altLang="en-US" sz="2000" b="0" i="0" u="none" strike="noStrike" kern="1200" cap="none" spc="0" normalizeH="0" baseline="0" noProof="0">
                <a:ln>
                  <a:noFill/>
                </a:ln>
                <a:solidFill>
                  <a:srgbClr val="333399"/>
                </a:solidFill>
                <a:effectLst/>
                <a:uLnTx/>
                <a:uFillTx/>
                <a:latin typeface="Arial" pitchFamily="34" charset="0"/>
                <a:ea typeface="+mn-ea"/>
                <a:cs typeface="Arial" pitchFamily="34" charset="0"/>
              </a:rPr>
              <a:t>-maximum polarization in the beam center.</a:t>
            </a:r>
          </a:p>
        </p:txBody>
      </p:sp>
      <p:pic>
        <p:nvPicPr>
          <p:cNvPr id="10321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8839200" cy="9144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32200" name="Object 8"/>
          <p:cNvGraphicFramePr>
            <a:graphicFrameLocks noChangeAspect="1"/>
          </p:cNvGraphicFramePr>
          <p:nvPr/>
        </p:nvGraphicFramePr>
        <p:xfrm>
          <a:off x="457200" y="3352800"/>
          <a:ext cx="2590800" cy="815975"/>
        </p:xfrm>
        <a:graphic>
          <a:graphicData uri="http://schemas.openxmlformats.org/presentationml/2006/ole">
            <mc:AlternateContent xmlns:mc="http://schemas.openxmlformats.org/markup-compatibility/2006">
              <mc:Choice xmlns:v="urn:schemas-microsoft-com:vml" Requires="v">
                <p:oleObj name="Equation" r:id="rId3" imgW="1371600" imgH="431640" progId="Equation.3">
                  <p:embed/>
                </p:oleObj>
              </mc:Choice>
              <mc:Fallback>
                <p:oleObj name="Equation" r:id="rId3" imgW="1371600" imgH="431640" progId="Equation.3">
                  <p:embed/>
                  <p:pic>
                    <p:nvPicPr>
                      <p:cNvPr id="103220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2590800" cy="815975"/>
                      </a:xfrm>
                      <a:prstGeom prst="rect">
                        <a:avLst/>
                      </a:prstGeom>
                      <a:solidFill>
                        <a:schemeClr val="bg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2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3657600" cy="11112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485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457200" y="274638"/>
            <a:ext cx="8229600" cy="868362"/>
          </a:xfrm>
          <a:ln w="3175">
            <a:solidFill>
              <a:srgbClr val="000000"/>
            </a:solidFill>
            <a:miter lim="800000"/>
            <a:headEnd/>
            <a:tailEnd/>
          </a:ln>
        </p:spPr>
        <p:txBody>
          <a:bodyPr/>
          <a:lstStyle/>
          <a:p>
            <a:pPr eaLnBrk="1" hangingPunct="1"/>
            <a:r>
              <a:rPr lang="en-US" altLang="en-US" sz="2400">
                <a:solidFill>
                  <a:srgbClr val="990033"/>
                </a:solidFill>
                <a:latin typeface="Comic Sans MS" pitchFamily="66" charset="0"/>
              </a:rPr>
              <a:t>Upper limit for polarization in collisions (single spin asymmetry) vs. H-jet polarization.</a:t>
            </a:r>
          </a:p>
        </p:txBody>
      </p:sp>
      <p:graphicFrame>
        <p:nvGraphicFramePr>
          <p:cNvPr id="415747" name="Object 3"/>
          <p:cNvGraphicFramePr>
            <a:graphicFrameLocks noGrp="1" noChangeAspect="1"/>
          </p:cNvGraphicFramePr>
          <p:nvPr>
            <p:ph idx="1"/>
          </p:nvPr>
        </p:nvGraphicFramePr>
        <p:xfrm>
          <a:off x="609600" y="1371600"/>
          <a:ext cx="2362200" cy="1219200"/>
        </p:xfrm>
        <a:graphic>
          <a:graphicData uri="http://schemas.openxmlformats.org/presentationml/2006/ole">
            <mc:AlternateContent xmlns:mc="http://schemas.openxmlformats.org/markup-compatibility/2006">
              <mc:Choice xmlns:v="urn:schemas-microsoft-com:vml" Requires="v">
                <p:oleObj name="Equation" r:id="rId2" imgW="990600" imgH="685800" progId="Equation.3">
                  <p:embed/>
                </p:oleObj>
              </mc:Choice>
              <mc:Fallback>
                <p:oleObj name="Equation" r:id="rId2" imgW="990600" imgH="685800" progId="Equation.3">
                  <p:embed/>
                  <p:pic>
                    <p:nvPicPr>
                      <p:cNvPr id="41574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2362200" cy="1219200"/>
                      </a:xfrm>
                      <a:prstGeom prst="rect">
                        <a:avLst/>
                      </a:prstGeom>
                      <a:noFill/>
                      <a:ln w="3175" cmpd="sng">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5748" name="Text Box 4"/>
          <p:cNvSpPr txBox="1">
            <a:spLocks noChangeArrowheads="1"/>
          </p:cNvSpPr>
          <p:nvPr/>
        </p:nvSpPr>
        <p:spPr bwMode="auto">
          <a:xfrm>
            <a:off x="609600" y="2743200"/>
            <a:ext cx="2362200" cy="1924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P</a:t>
            </a:r>
            <a:r>
              <a:rPr kumimoji="0" lang="en-US" altLang="en-US" sz="2000" b="0" i="0" u="none" strike="noStrike" kern="1200" cap="none" spc="0" normalizeH="0" baseline="-25000" noProof="0">
                <a:ln>
                  <a:noFill/>
                </a:ln>
                <a:solidFill>
                  <a:srgbClr val="000000"/>
                </a:solidFill>
                <a:effectLst/>
                <a:uLnTx/>
                <a:uFillTx/>
                <a:latin typeface="Arial" charset="0"/>
                <a:ea typeface="+mn-ea"/>
                <a:cs typeface="Arial" charset="0"/>
              </a:rPr>
              <a:t>0</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=80% - </a:t>
            </a:r>
            <a:r>
              <a:rPr kumimoji="0" lang="en-US" altLang="en-US" sz="2000" b="0" i="0" u="none" strike="noStrike" kern="1200" cap="none" spc="0" normalizeH="0" baseline="0" noProof="0">
                <a:ln>
                  <a:noFill/>
                </a:ln>
                <a:solidFill>
                  <a:srgbClr val="CC0000"/>
                </a:solidFill>
                <a:effectLst/>
                <a:uLnTx/>
                <a:uFillTx/>
                <a:latin typeface="Arial" charset="0"/>
                <a:ea typeface="+mn-ea"/>
                <a:cs typeface="Arial" charset="0"/>
              </a:rPr>
              <a:t>Red line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P</a:t>
            </a:r>
            <a:r>
              <a:rPr kumimoji="0" lang="en-US" altLang="en-US" sz="2000" b="0" i="0" u="none" strike="noStrike" kern="1200" cap="none" spc="0" normalizeH="0" baseline="-25000" noProof="0">
                <a:ln>
                  <a:noFill/>
                </a:ln>
                <a:solidFill>
                  <a:srgbClr val="000000"/>
                </a:solidFill>
                <a:effectLst/>
                <a:uLnTx/>
                <a:uFillTx/>
                <a:latin typeface="Arial" charset="0"/>
                <a:ea typeface="+mn-ea"/>
                <a:cs typeface="Arial" charset="0"/>
              </a:rPr>
              <a:t>0</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=70% - </a:t>
            </a:r>
            <a:r>
              <a:rPr kumimoji="0" lang="en-US" altLang="en-US" sz="2000" b="0" i="0" u="none" strike="noStrike" kern="1200" cap="none" spc="0" normalizeH="0" baseline="0" noProof="0">
                <a:ln>
                  <a:noFill/>
                </a:ln>
                <a:solidFill>
                  <a:srgbClr val="0000CC"/>
                </a:solidFill>
                <a:effectLst/>
                <a:uLnTx/>
                <a:uFillTx/>
                <a:latin typeface="Arial" charset="0"/>
                <a:ea typeface="+mn-ea"/>
                <a:cs typeface="Arial" charset="0"/>
              </a:rPr>
              <a:t>Blue line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CC"/>
              </a:solidFill>
              <a:effectLst/>
              <a:uLnTx/>
              <a:uFillTx/>
              <a:latin typeface="Arial" charset="0"/>
              <a:ea typeface="+mn-ea"/>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P</a:t>
            </a:r>
            <a:r>
              <a:rPr kumimoji="0" lang="en-US" altLang="en-US" sz="2000" b="0" i="0" u="none" strike="noStrike" kern="1200" cap="none" spc="0" normalizeH="0" baseline="-25000" noProof="0">
                <a:ln>
                  <a:noFill/>
                </a:ln>
                <a:solidFill>
                  <a:srgbClr val="000000"/>
                </a:solidFill>
                <a:effectLst/>
                <a:uLnTx/>
                <a:uFillTx/>
                <a:latin typeface="Arial" charset="0"/>
                <a:ea typeface="+mn-ea"/>
                <a:cs typeface="Arial" charset="0"/>
              </a:rPr>
              <a:t>jet</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 black line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low limit on P</a:t>
            </a:r>
            <a:r>
              <a:rPr kumimoji="0" lang="en-US" altLang="en-US" sz="2000" b="0" i="0" u="none" strike="noStrike" kern="1200" cap="none" spc="0" normalizeH="0" baseline="-25000" noProof="0">
                <a:ln>
                  <a:noFill/>
                </a:ln>
                <a:solidFill>
                  <a:srgbClr val="000000"/>
                </a:solidFill>
                <a:effectLst/>
                <a:uLnTx/>
                <a:uFillTx/>
                <a:latin typeface="Arial" charset="0"/>
                <a:ea typeface="+mn-ea"/>
                <a:cs typeface="Arial" charset="0"/>
              </a:rPr>
              <a:t>coll</a:t>
            </a:r>
          </a:p>
        </p:txBody>
      </p:sp>
      <p:sp>
        <p:nvSpPr>
          <p:cNvPr id="415749" name="Text Box 5"/>
          <p:cNvSpPr txBox="1">
            <a:spLocks noChangeArrowheads="1"/>
          </p:cNvSpPr>
          <p:nvPr/>
        </p:nvSpPr>
        <p:spPr bwMode="auto">
          <a:xfrm>
            <a:off x="457200" y="5029200"/>
            <a:ext cx="2865438" cy="7048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Arial" charset="0"/>
                <a:ea typeface="+mn-ea"/>
                <a:cs typeface="Arial" charset="0"/>
              </a:rPr>
              <a:t>For P</a:t>
            </a:r>
            <a:r>
              <a:rPr kumimoji="0" lang="en-US" altLang="en-US" sz="2000" b="0" i="0" u="none" strike="noStrike" kern="1200" cap="none" spc="0" normalizeH="0" baseline="-25000" noProof="0">
                <a:ln>
                  <a:noFill/>
                </a:ln>
                <a:solidFill>
                  <a:srgbClr val="0000CC"/>
                </a:solidFill>
                <a:effectLst/>
                <a:uLnTx/>
                <a:uFillTx/>
                <a:latin typeface="Arial" charset="0"/>
                <a:ea typeface="+mn-ea"/>
                <a:cs typeface="Arial" charset="0"/>
              </a:rPr>
              <a:t>0</a:t>
            </a:r>
            <a:r>
              <a:rPr kumimoji="0" lang="en-US" altLang="en-US" sz="2000" b="0" i="0" u="none" strike="noStrike" kern="1200" cap="none" spc="0" normalizeH="0" baseline="0" noProof="0">
                <a:ln>
                  <a:noFill/>
                </a:ln>
                <a:solidFill>
                  <a:srgbClr val="0000CC"/>
                </a:solidFill>
                <a:effectLst/>
                <a:uLnTx/>
                <a:uFillTx/>
                <a:latin typeface="Arial" charset="0"/>
                <a:ea typeface="+mn-ea"/>
                <a:cs typeface="Arial" charset="0"/>
              </a:rPr>
              <a:t>=55 %, maximum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Arial" charset="0"/>
                <a:ea typeface="+mn-ea"/>
                <a:cs typeface="Arial" charset="0"/>
              </a:rPr>
              <a:t> Pcoll~ 60% </a:t>
            </a:r>
            <a:endParaRPr kumimoji="0" lang="en-US" altLang="en-US" sz="2400" b="0" i="0" u="none" strike="noStrike" kern="1200" cap="none" spc="0" normalizeH="0" baseline="0" noProof="0">
              <a:ln>
                <a:noFill/>
              </a:ln>
              <a:solidFill>
                <a:srgbClr val="990033"/>
              </a:solidFill>
              <a:effectLst/>
              <a:uLnTx/>
              <a:uFillTx/>
              <a:latin typeface="Arial" charset="0"/>
              <a:ea typeface="+mn-ea"/>
              <a:cs typeface="Arial" charset="0"/>
            </a:endParaRPr>
          </a:p>
        </p:txBody>
      </p:sp>
      <p:pic>
        <p:nvPicPr>
          <p:cNvPr id="415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5638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5751" name="Text Box 7"/>
          <p:cNvSpPr txBox="1">
            <a:spLocks noChangeArrowheads="1"/>
          </p:cNvSpPr>
          <p:nvPr/>
        </p:nvSpPr>
        <p:spPr bwMode="auto">
          <a:xfrm>
            <a:off x="152400" y="6172200"/>
            <a:ext cx="287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charset="0"/>
                <a:ea typeface="+mn-ea"/>
                <a:cs typeface="Arial" charset="0"/>
              </a:rPr>
              <a:t>R=0.1, P</a:t>
            </a:r>
            <a:r>
              <a:rPr kumimoji="0" lang="en-US" altLang="en-US" sz="2400" b="0" i="0" u="none" strike="noStrike" kern="1200" cap="none" spc="0" normalizeH="0" baseline="-25000" noProof="0">
                <a:ln>
                  <a:noFill/>
                </a:ln>
                <a:solidFill>
                  <a:srgbClr val="000000"/>
                </a:solidFill>
                <a:effectLst/>
                <a:uLnTx/>
                <a:uFillTx/>
                <a:latin typeface="Arial" charset="0"/>
                <a:ea typeface="+mn-ea"/>
                <a:cs typeface="Arial" charset="0"/>
              </a:rPr>
              <a:t>coll.pC</a:t>
            </a:r>
            <a:r>
              <a:rPr kumimoji="0" lang="en-US" altLang="en-US" sz="2400" b="0" i="0" u="none" strike="noStrike" kern="1200" cap="none" spc="0" normalizeH="0" baseline="0" noProof="0">
                <a:ln>
                  <a:noFill/>
                </a:ln>
                <a:solidFill>
                  <a:srgbClr val="000000"/>
                </a:solidFill>
                <a:effectLst/>
                <a:uLnTx/>
                <a:uFillTx/>
                <a:latin typeface="Arial" charset="0"/>
                <a:ea typeface="+mn-ea"/>
                <a:cs typeface="Arial" charset="0"/>
              </a:rPr>
              <a:t>~ 58%</a:t>
            </a:r>
          </a:p>
        </p:txBody>
      </p:sp>
      <p:sp>
        <p:nvSpPr>
          <p:cNvPr id="415752" name="Text Box 8"/>
          <p:cNvSpPr txBox="1">
            <a:spLocks noChangeArrowheads="1"/>
          </p:cNvSpPr>
          <p:nvPr/>
        </p:nvSpPr>
        <p:spPr bwMode="auto">
          <a:xfrm>
            <a:off x="0" y="4038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05601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4A6AD-0968-9681-C992-14FC80EDA891}"/>
              </a:ext>
            </a:extLst>
          </p:cNvPr>
          <p:cNvSpPr>
            <a:spLocks noGrp="1"/>
          </p:cNvSpPr>
          <p:nvPr>
            <p:ph type="title"/>
          </p:nvPr>
        </p:nvSpPr>
        <p:spPr>
          <a:xfrm>
            <a:off x="228600" y="2111375"/>
            <a:ext cx="8223250" cy="1752600"/>
          </a:xfrm>
        </p:spPr>
        <p:txBody>
          <a:bodyPr/>
          <a:lstStyle/>
          <a:p>
            <a:r>
              <a:rPr lang="ru-RU" dirty="0">
                <a:solidFill>
                  <a:srgbClr val="990000"/>
                </a:solidFill>
                <a:latin typeface="Comic Sans MS" panose="030F0702030302020204" pitchFamily="66" charset="0"/>
              </a:rPr>
              <a:t>Источник поляризованных ядер 3Не++</a:t>
            </a:r>
            <a:endParaRPr lang="en-US" dirty="0">
              <a:solidFill>
                <a:srgbClr val="990000"/>
              </a:solidFill>
              <a:latin typeface="Comic Sans MS" panose="030F0702030302020204" pitchFamily="66" charset="0"/>
            </a:endParaRPr>
          </a:p>
        </p:txBody>
      </p:sp>
      <p:sp>
        <p:nvSpPr>
          <p:cNvPr id="2" name="Slide Number Placeholder 1">
            <a:extLst>
              <a:ext uri="{FF2B5EF4-FFF2-40B4-BE49-F238E27FC236}">
                <a16:creationId xmlns:a16="http://schemas.microsoft.com/office/drawing/2014/main" id="{BEC2D79C-66A1-1D4A-7637-ADAB3A92125F}"/>
              </a:ext>
            </a:extLst>
          </p:cNvPr>
          <p:cNvSpPr>
            <a:spLocks noGrp="1"/>
          </p:cNvSpPr>
          <p:nvPr>
            <p:ph type="sldNum" idx="12"/>
          </p:nvPr>
        </p:nvSpPr>
        <p:spPr/>
        <p:txBody>
          <a:bodyPr/>
          <a:lstStyle/>
          <a:p>
            <a:fld id="{58EBAF10-F6EF-4570-8256-3843F1B2D22C}" type="slidenum">
              <a:rPr lang="en-US" altLang="en-US" smtClean="0"/>
              <a:pPr/>
              <a:t>47</a:t>
            </a:fld>
            <a:endParaRPr lang="en-US" altLang="en-US"/>
          </a:p>
        </p:txBody>
      </p:sp>
    </p:spTree>
    <p:extLst>
      <p:ext uri="{BB962C8B-B14F-4D97-AF65-F5344CB8AC3E}">
        <p14:creationId xmlns:p14="http://schemas.microsoft.com/office/powerpoint/2010/main" val="3381034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546"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533400" y="533400"/>
            <a:ext cx="8001000" cy="6000750"/>
          </a:xfrm>
        </p:spPr>
      </p:pic>
      <p:sp>
        <p:nvSpPr>
          <p:cNvPr id="1004547" name="Text Box 3"/>
          <p:cNvSpPr txBox="1">
            <a:spLocks noChangeArrowheads="1"/>
          </p:cNvSpPr>
          <p:nvPr/>
        </p:nvSpPr>
        <p:spPr bwMode="auto">
          <a:xfrm>
            <a:off x="746125" y="115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2400">
              <a:solidFill>
                <a:srgbClr val="000000"/>
              </a:solidFill>
              <a:latin typeface="Comic Sans MS" pitchFamily="66" charset="0"/>
            </a:endParaRPr>
          </a:p>
        </p:txBody>
      </p:sp>
      <p:sp>
        <p:nvSpPr>
          <p:cNvPr id="1004548" name="Text Box 4"/>
          <p:cNvSpPr txBox="1">
            <a:spLocks noChangeArrowheads="1"/>
          </p:cNvSpPr>
          <p:nvPr/>
        </p:nvSpPr>
        <p:spPr bwMode="auto">
          <a:xfrm>
            <a:off x="533400" y="546100"/>
            <a:ext cx="7462838" cy="5222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eaLnBrk="0" hangingPunct="0">
              <a:spcBef>
                <a:spcPct val="20000"/>
              </a:spcBef>
              <a:buChar char="•"/>
              <a:defRPr sz="2400">
                <a:solidFill>
                  <a:schemeClr val="tx1"/>
                </a:solidFill>
                <a:latin typeface="Arial" pitchFamily="34" charset="0"/>
                <a:cs typeface="Arial" pitchFamily="34" charset="0"/>
              </a:defRPr>
            </a:lvl3pPr>
            <a:lvl4pPr eaLnBrk="0" hangingPunct="0">
              <a:spcBef>
                <a:spcPct val="20000"/>
              </a:spcBef>
              <a:buChar char="–"/>
              <a:defRPr sz="2000">
                <a:solidFill>
                  <a:schemeClr val="tx1"/>
                </a:solidFill>
                <a:latin typeface="Arial" pitchFamily="34" charset="0"/>
                <a:cs typeface="Arial" pitchFamily="34" charset="0"/>
              </a:defRPr>
            </a:lvl4pPr>
            <a:lvl5pPr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800">
                <a:solidFill>
                  <a:srgbClr val="800000"/>
                </a:solidFill>
                <a:latin typeface="Comic Sans MS" pitchFamily="66" charset="0"/>
              </a:rPr>
              <a:t>Why polarized 3He</a:t>
            </a:r>
            <a:r>
              <a:rPr lang="en-US" altLang="en-US" sz="2800" baseline="30000">
                <a:solidFill>
                  <a:srgbClr val="800000"/>
                </a:solidFill>
                <a:latin typeface="Comic Sans MS" pitchFamily="66" charset="0"/>
              </a:rPr>
              <a:t>++</a:t>
            </a:r>
            <a:r>
              <a:rPr lang="en-US" altLang="en-US" sz="2800">
                <a:solidFill>
                  <a:srgbClr val="800000"/>
                </a:solidFill>
                <a:latin typeface="Comic Sans MS" pitchFamily="66" charset="0"/>
              </a:rPr>
              <a:t> ion source and beams?</a:t>
            </a:r>
          </a:p>
        </p:txBody>
      </p:sp>
    </p:spTree>
    <p:extLst>
      <p:ext uri="{BB962C8B-B14F-4D97-AF65-F5344CB8AC3E}">
        <p14:creationId xmlns:p14="http://schemas.microsoft.com/office/powerpoint/2010/main" val="263759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3"/>
          <p:cNvSpPr>
            <a:spLocks noChangeArrowheads="1"/>
          </p:cNvSpPr>
          <p:nvPr/>
        </p:nvSpPr>
        <p:spPr bwMode="auto">
          <a:xfrm>
            <a:off x="495300" y="2990910"/>
            <a:ext cx="8153400" cy="2920181"/>
          </a:xfrm>
          <a:prstGeom prst="rect">
            <a:avLst/>
          </a:prstGeom>
          <a:solidFill>
            <a:schemeClr val="bg1"/>
          </a:solidFill>
          <a:ln w="3175">
            <a:solidFill>
              <a:srgbClr val="000000"/>
            </a:solidFill>
            <a:miter lim="800000"/>
            <a:headEnd/>
            <a:tailEnd/>
          </a:ln>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r>
              <a:rPr lang="en-US" altLang="en-US" sz="2800" baseline="30000" dirty="0">
                <a:solidFill>
                  <a:srgbClr val="800000"/>
                </a:solidFill>
                <a:latin typeface="Calibri" pitchFamily="34" charset="0"/>
              </a:rPr>
              <a:t>3</a:t>
            </a:r>
            <a:r>
              <a:rPr lang="en-US" altLang="en-US" sz="2800" dirty="0">
                <a:solidFill>
                  <a:srgbClr val="800000"/>
                </a:solidFill>
                <a:latin typeface="Calibri" pitchFamily="34" charset="0"/>
              </a:rPr>
              <a:t>He polarization inside the EBIS in high (5.0T) magnetic field. No polarization losses during beam transport  through gradient magnetic field.</a:t>
            </a:r>
          </a:p>
          <a:p>
            <a:pPr eaLnBrk="1" hangingPunct="1"/>
            <a:r>
              <a:rPr lang="en-US" altLang="en-US" sz="2800" dirty="0">
                <a:solidFill>
                  <a:srgbClr val="000066"/>
                </a:solidFill>
                <a:latin typeface="Calibri" pitchFamily="34" charset="0"/>
              </a:rPr>
              <a:t>EBIS is used for </a:t>
            </a:r>
            <a:r>
              <a:rPr lang="en-US" altLang="en-US" sz="2800" u="sng" dirty="0">
                <a:solidFill>
                  <a:srgbClr val="800000"/>
                </a:solidFill>
                <a:latin typeface="Calibri" pitchFamily="34" charset="0"/>
              </a:rPr>
              <a:t>efficient ionization</a:t>
            </a:r>
            <a:r>
              <a:rPr lang="en-US" altLang="en-US" sz="2800" dirty="0">
                <a:solidFill>
                  <a:srgbClr val="000066"/>
                </a:solidFill>
                <a:latin typeface="Calibri" pitchFamily="34" charset="0"/>
              </a:rPr>
              <a:t> and </a:t>
            </a:r>
            <a:r>
              <a:rPr lang="en-US" altLang="en-US" sz="2800" u="sng" dirty="0">
                <a:solidFill>
                  <a:srgbClr val="800000"/>
                </a:solidFill>
                <a:latin typeface="Calibri" pitchFamily="34" charset="0"/>
              </a:rPr>
              <a:t>accumulation</a:t>
            </a:r>
            <a:r>
              <a:rPr lang="en-US" altLang="en-US" sz="2800" dirty="0">
                <a:solidFill>
                  <a:srgbClr val="000066"/>
                </a:solidFill>
                <a:latin typeface="Calibri" pitchFamily="34" charset="0"/>
              </a:rPr>
              <a:t> of polarized 3He</a:t>
            </a:r>
            <a:r>
              <a:rPr lang="en-US" altLang="en-US" sz="2800" baseline="30000" dirty="0">
                <a:solidFill>
                  <a:srgbClr val="000066"/>
                </a:solidFill>
                <a:latin typeface="Calibri" pitchFamily="34" charset="0"/>
              </a:rPr>
              <a:t>++</a:t>
            </a:r>
            <a:r>
              <a:rPr lang="en-US" altLang="en-US" sz="2800" dirty="0">
                <a:solidFill>
                  <a:srgbClr val="000066"/>
                </a:solidFill>
                <a:latin typeface="Calibri" pitchFamily="34" charset="0"/>
              </a:rPr>
              <a:t> ions to the full capacity 10</a:t>
            </a:r>
            <a:r>
              <a:rPr lang="en-US" altLang="en-US" sz="2800" baseline="30000" dirty="0">
                <a:solidFill>
                  <a:srgbClr val="000066"/>
                </a:solidFill>
                <a:latin typeface="Calibri" pitchFamily="34" charset="0"/>
              </a:rPr>
              <a:t>12</a:t>
            </a:r>
            <a:r>
              <a:rPr lang="en-US" altLang="en-US" sz="2800" dirty="0">
                <a:solidFill>
                  <a:srgbClr val="000066"/>
                </a:solidFill>
                <a:latin typeface="Calibri" pitchFamily="34" charset="0"/>
              </a:rPr>
              <a:t> total charge (5∙10</a:t>
            </a:r>
            <a:r>
              <a:rPr lang="en-US" altLang="en-US" sz="2800" baseline="30000" dirty="0">
                <a:solidFill>
                  <a:srgbClr val="000066"/>
                </a:solidFill>
                <a:latin typeface="Calibri" pitchFamily="34" charset="0"/>
              </a:rPr>
              <a:t>11</a:t>
            </a:r>
            <a:r>
              <a:rPr lang="en-US" altLang="en-US" sz="2800" dirty="0">
                <a:solidFill>
                  <a:srgbClr val="000066"/>
                </a:solidFill>
                <a:latin typeface="Calibri" pitchFamily="34" charset="0"/>
              </a:rPr>
              <a:t> , 3He</a:t>
            </a:r>
            <a:r>
              <a:rPr lang="en-US" altLang="en-US" sz="2800" baseline="30000" dirty="0">
                <a:solidFill>
                  <a:srgbClr val="000066"/>
                </a:solidFill>
                <a:latin typeface="Calibri" pitchFamily="34" charset="0"/>
              </a:rPr>
              <a:t>++</a:t>
            </a:r>
            <a:r>
              <a:rPr lang="en-US" altLang="en-US" sz="2800" dirty="0">
                <a:solidFill>
                  <a:srgbClr val="000066"/>
                </a:solidFill>
                <a:latin typeface="Calibri" pitchFamily="34" charset="0"/>
              </a:rPr>
              <a:t> ions).</a:t>
            </a:r>
          </a:p>
        </p:txBody>
      </p:sp>
      <p:sp>
        <p:nvSpPr>
          <p:cNvPr id="4" name="Rectangle 2"/>
          <p:cNvSpPr txBox="1">
            <a:spLocks noChangeArrowheads="1"/>
          </p:cNvSpPr>
          <p:nvPr/>
        </p:nvSpPr>
        <p:spPr bwMode="auto">
          <a:xfrm>
            <a:off x="304800" y="190500"/>
            <a:ext cx="8686800" cy="1485900"/>
          </a:xfrm>
          <a:prstGeom prst="rect">
            <a:avLst/>
          </a:prstGeom>
          <a:solidFill>
            <a:srgbClr val="FFFFFF"/>
          </a:solidFill>
          <a:ln w="3175">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Production of polarized </a:t>
            </a:r>
            <a:r>
              <a:rPr kumimoji="0" lang="en-US" altLang="en-US" sz="2400" b="1" i="0" u="none" strike="noStrike" kern="0" cap="none" spc="0" normalizeH="0" baseline="30000" noProof="0" dirty="0">
                <a:ln>
                  <a:noFill/>
                </a:ln>
                <a:solidFill>
                  <a:srgbClr val="990000"/>
                </a:solidFill>
                <a:effectLst/>
                <a:uLnTx/>
                <a:uFillTx/>
                <a:latin typeface="Comic Sans MS" pitchFamily="66" charset="0"/>
                <a:ea typeface="+mj-ea"/>
                <a:cs typeface="Arial"/>
              </a:rPr>
              <a:t>3</a:t>
            </a: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He</a:t>
            </a:r>
            <a:r>
              <a:rPr kumimoji="0" lang="en-US" altLang="en-US" sz="2400" b="1" i="0" u="none" strike="noStrike" kern="0" cap="none" spc="0" normalizeH="0" baseline="30000" noProof="0" dirty="0">
                <a:ln>
                  <a:noFill/>
                </a:ln>
                <a:solidFill>
                  <a:srgbClr val="990000"/>
                </a:solidFill>
                <a:effectLst/>
                <a:uLnTx/>
                <a:uFillTx/>
                <a:latin typeface="Comic Sans MS" pitchFamily="66" charset="0"/>
                <a:ea typeface="+mj-ea"/>
                <a:cs typeface="Arial"/>
              </a:rPr>
              <a:t>++ </a:t>
            </a: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j-ea"/>
                <a:cs typeface="Arial"/>
              </a:rPr>
              <a:t> beam in  EBIS. </a:t>
            </a:r>
            <a:r>
              <a:rPr kumimoji="0" lang="en-US" altLang="en-US" sz="2400" b="1" i="0" u="none" strike="noStrike" kern="0" cap="none" spc="0" normalizeH="0" baseline="0" noProof="0" dirty="0" err="1">
                <a:ln>
                  <a:noFill/>
                </a:ln>
                <a:solidFill>
                  <a:srgbClr val="000066"/>
                </a:solidFill>
                <a:effectLst/>
                <a:uLnTx/>
                <a:uFillTx/>
                <a:latin typeface="Comic Sans MS" pitchFamily="66" charset="0"/>
                <a:ea typeface="+mj-ea"/>
                <a:cs typeface="Arial"/>
              </a:rPr>
              <a:t>A.Zelenski</a:t>
            </a:r>
            <a:r>
              <a:rPr kumimoji="0" lang="en-US" altLang="en-US" sz="2400" b="1" i="0" u="none" strike="noStrike" kern="0" cap="none" spc="0" normalizeH="0" baseline="0" noProof="0" dirty="0">
                <a:ln>
                  <a:noFill/>
                </a:ln>
                <a:solidFill>
                  <a:srgbClr val="000066"/>
                </a:solidFill>
                <a:effectLst/>
                <a:uLnTx/>
                <a:uFillTx/>
                <a:latin typeface="Comic Sans MS" pitchFamily="66" charset="0"/>
                <a:ea typeface="+mj-ea"/>
                <a:cs typeface="Arial"/>
              </a:rPr>
              <a:t>, </a:t>
            </a:r>
            <a:r>
              <a:rPr kumimoji="0" lang="en-US" altLang="en-US" sz="2400" b="1" i="0" u="none" strike="noStrike" kern="0" cap="none" spc="0" normalizeH="0" baseline="0" noProof="0" dirty="0" err="1">
                <a:ln>
                  <a:noFill/>
                </a:ln>
                <a:solidFill>
                  <a:srgbClr val="000066"/>
                </a:solidFill>
                <a:effectLst/>
                <a:uLnTx/>
                <a:uFillTx/>
                <a:latin typeface="Comic Sans MS" pitchFamily="66" charset="0"/>
                <a:ea typeface="+mj-ea"/>
                <a:cs typeface="Arial"/>
              </a:rPr>
              <a:t>J.Alessi</a:t>
            </a:r>
            <a:r>
              <a:rPr kumimoji="0" lang="en-US" altLang="en-US" sz="2400" b="1" i="0" u="none" strike="noStrike" kern="0" cap="none" spc="0" normalizeH="0" baseline="0" noProof="0" dirty="0">
                <a:ln>
                  <a:noFill/>
                </a:ln>
                <a:solidFill>
                  <a:srgbClr val="000066"/>
                </a:solidFill>
                <a:effectLst/>
                <a:uLnTx/>
                <a:uFillTx/>
                <a:latin typeface="Comic Sans MS" pitchFamily="66" charset="0"/>
                <a:ea typeface="+mj-ea"/>
                <a:cs typeface="Arial"/>
              </a:rPr>
              <a:t>, ICFA Beam Dynamics </a:t>
            </a:r>
            <a:endParaRPr lang="en-US" altLang="en-US" sz="2400" b="1" kern="0" dirty="0">
              <a:solidFill>
                <a:srgbClr val="000066"/>
              </a:solidFill>
              <a:latin typeface="Comic Sans MS" pitchFamily="66"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0066"/>
                </a:solidFill>
                <a:effectLst/>
                <a:uLnTx/>
                <a:uFillTx/>
                <a:latin typeface="Comic Sans MS" pitchFamily="66" charset="0"/>
                <a:ea typeface="+mj-ea"/>
                <a:cs typeface="Arial"/>
              </a:rPr>
              <a:t> Newsletter 30, p.39, (2003)</a:t>
            </a:r>
            <a:r>
              <a:rPr kumimoji="0" lang="en-US" altLang="en-US" sz="2400" b="1" i="0" u="none" strike="noStrike" kern="0" cap="none" spc="0" normalizeH="0" baseline="0" noProof="0" dirty="0">
                <a:ln>
                  <a:noFill/>
                </a:ln>
                <a:solidFill>
                  <a:srgbClr val="800000"/>
                </a:solidFill>
                <a:effectLst/>
                <a:uLnTx/>
                <a:uFillTx/>
                <a:latin typeface="Tahoma" pitchFamily="34" charset="0"/>
                <a:ea typeface="+mj-ea"/>
                <a:cs typeface="Arial"/>
              </a:rPr>
              <a:t> </a:t>
            </a:r>
          </a:p>
        </p:txBody>
      </p:sp>
      <p:sp>
        <p:nvSpPr>
          <p:cNvPr id="2" name="TextBox 1"/>
          <p:cNvSpPr txBox="1"/>
          <p:nvPr/>
        </p:nvSpPr>
        <p:spPr>
          <a:xfrm>
            <a:off x="671052" y="1828800"/>
            <a:ext cx="6721712" cy="400110"/>
          </a:xfrm>
          <a:prstGeom prst="rect">
            <a:avLst/>
          </a:prstGeom>
          <a:noFill/>
        </p:spPr>
        <p:txBody>
          <a:bodyPr wrap="none" rtlCol="0">
            <a:spAutoFit/>
          </a:bodyPr>
          <a:lstStyle/>
          <a:p>
            <a:r>
              <a:rPr lang="en-US" sz="2000" b="1" dirty="0">
                <a:solidFill>
                  <a:srgbClr val="000066"/>
                </a:solidFill>
              </a:rPr>
              <a:t>Existed 3He++ sources </a:t>
            </a:r>
            <a:r>
              <a:rPr lang="en-US" sz="2000" b="1">
                <a:solidFill>
                  <a:srgbClr val="000066"/>
                </a:solidFill>
              </a:rPr>
              <a:t>intensity- 50nA, </a:t>
            </a:r>
            <a:r>
              <a:rPr lang="en-US" sz="2000" b="1" dirty="0">
                <a:solidFill>
                  <a:srgbClr val="000066"/>
                </a:solidFill>
              </a:rPr>
              <a:t>Birmingha</a:t>
            </a:r>
            <a:r>
              <a:rPr lang="en-US" b="1" dirty="0">
                <a:solidFill>
                  <a:srgbClr val="000066"/>
                </a:solidFill>
              </a:rPr>
              <a:t>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ChangeArrowheads="1"/>
          </p:cNvSpPr>
          <p:nvPr/>
        </p:nvSpPr>
        <p:spPr bwMode="auto">
          <a:xfrm>
            <a:off x="533400" y="1219200"/>
            <a:ext cx="8153400" cy="3970318"/>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 typeface="Wingdings" pitchFamily="2" charset="2"/>
              <a:buNone/>
            </a:pPr>
            <a:r>
              <a:rPr lang="en-US" altLang="en-US" sz="2800" b="1" dirty="0">
                <a:solidFill>
                  <a:srgbClr val="990000"/>
                </a:solidFill>
                <a:latin typeface="Comic Sans MS" pitchFamily="66" charset="0"/>
                <a:cs typeface="Times New Roman" pitchFamily="18" charset="0"/>
              </a:rPr>
              <a:t>    </a:t>
            </a:r>
            <a:r>
              <a:rPr lang="en-US" altLang="en-US" sz="2800" b="1" dirty="0">
                <a:solidFill>
                  <a:srgbClr val="000066"/>
                </a:solidFill>
                <a:latin typeface="Comic Sans MS" pitchFamily="66" charset="0"/>
                <a:cs typeface="Times New Roman" pitchFamily="18" charset="0"/>
              </a:rPr>
              <a:t>High intensity polarized H</a:t>
            </a:r>
            <a:r>
              <a:rPr lang="en-US" altLang="en-US" sz="2800" b="1" baseline="30000" dirty="0">
                <a:solidFill>
                  <a:srgbClr val="000066"/>
                </a:solidFill>
                <a:latin typeface="Comic Sans MS" pitchFamily="66" charset="0"/>
                <a:cs typeface="Times New Roman" pitchFamily="18" charset="0"/>
              </a:rPr>
              <a:t>-</a:t>
            </a:r>
            <a:r>
              <a:rPr lang="en-US" altLang="en-US" sz="2800" b="1" dirty="0">
                <a:solidFill>
                  <a:srgbClr val="000066"/>
                </a:solidFill>
                <a:latin typeface="Comic Sans MS" pitchFamily="66" charset="0"/>
                <a:cs typeface="Times New Roman" pitchFamily="18" charset="0"/>
              </a:rPr>
              <a:t> ion source and “Siberian Snakes” made possible the high luminosity RHIC operation with colliding polarized protons beams to study:</a:t>
            </a:r>
          </a:p>
          <a:p>
            <a:pPr>
              <a:spcBef>
                <a:spcPct val="0"/>
              </a:spcBef>
              <a:buFont typeface="Wingdings" pitchFamily="2" charset="2"/>
              <a:buNone/>
            </a:pPr>
            <a:endParaRPr lang="en-US" altLang="en-US" sz="2800" b="1" dirty="0">
              <a:solidFill>
                <a:srgbClr val="990000"/>
              </a:solidFill>
              <a:latin typeface="Comic Sans MS" pitchFamily="66" charset="0"/>
              <a:cs typeface="Times New Roman" pitchFamily="18" charset="0"/>
            </a:endParaRPr>
          </a:p>
          <a:p>
            <a:pPr>
              <a:spcBef>
                <a:spcPct val="0"/>
              </a:spcBef>
              <a:buFont typeface="Wingdings" pitchFamily="2" charset="2"/>
              <a:buChar char="§"/>
            </a:pPr>
            <a:r>
              <a:rPr lang="en-US" altLang="en-US" sz="2800" b="1" dirty="0">
                <a:solidFill>
                  <a:srgbClr val="990000"/>
                </a:solidFill>
                <a:latin typeface="Comic Sans MS" pitchFamily="66" charset="0"/>
                <a:cs typeface="Times New Roman" pitchFamily="18" charset="0"/>
              </a:rPr>
              <a:t> proton spin structure, </a:t>
            </a:r>
          </a:p>
          <a:p>
            <a:pPr>
              <a:spcBef>
                <a:spcPct val="0"/>
              </a:spcBef>
              <a:buFont typeface="Wingdings" pitchFamily="2" charset="2"/>
              <a:buChar char="§"/>
            </a:pPr>
            <a:endParaRPr lang="en-US" altLang="en-US" sz="2800" b="1" dirty="0">
              <a:solidFill>
                <a:srgbClr val="990000"/>
              </a:solidFill>
              <a:latin typeface="Comic Sans MS" pitchFamily="66" charset="0"/>
              <a:cs typeface="Times New Roman" pitchFamily="18" charset="0"/>
            </a:endParaRPr>
          </a:p>
          <a:p>
            <a:pPr>
              <a:spcBef>
                <a:spcPct val="0"/>
              </a:spcBef>
              <a:buFont typeface="Wingdings" pitchFamily="2" charset="2"/>
              <a:buChar char="§"/>
            </a:pPr>
            <a:r>
              <a:rPr lang="en-US" altLang="en-US" sz="2800" b="1" dirty="0">
                <a:solidFill>
                  <a:srgbClr val="990000"/>
                </a:solidFill>
                <a:latin typeface="Comic Sans MS" pitchFamily="66" charset="0"/>
                <a:cs typeface="Times New Roman" pitchFamily="18" charset="0"/>
              </a:rPr>
              <a:t>fundamental tests of QCD and electro-weak interaction.</a:t>
            </a:r>
            <a:r>
              <a:rPr lang="en-US" altLang="en-US" sz="2800" b="1" dirty="0">
                <a:solidFill>
                  <a:srgbClr val="322F31"/>
                </a:solidFill>
                <a:latin typeface="Tahoma" pitchFamily="34" charset="0"/>
                <a:cs typeface="Times New Roman" pitchFamily="18" charset="0"/>
              </a:rPr>
              <a:t> </a:t>
            </a:r>
            <a:endParaRPr lang="en-US" altLang="en-US" sz="2800" b="1" dirty="0">
              <a:solidFill>
                <a:srgbClr val="322F31"/>
              </a:solidFill>
              <a:latin typeface="Tahoma" pitchFamily="34" charset="0"/>
            </a:endParaRPr>
          </a:p>
        </p:txBody>
      </p:sp>
      <p:sp>
        <p:nvSpPr>
          <p:cNvPr id="2" name="TextBox 1">
            <a:extLst>
              <a:ext uri="{FF2B5EF4-FFF2-40B4-BE49-F238E27FC236}">
                <a16:creationId xmlns:a16="http://schemas.microsoft.com/office/drawing/2014/main" id="{E4C323C9-4688-CFA6-752E-F4D78ADB7EF3}"/>
              </a:ext>
            </a:extLst>
          </p:cNvPr>
          <p:cNvSpPr txBox="1"/>
          <p:nvPr/>
        </p:nvSpPr>
        <p:spPr>
          <a:xfrm>
            <a:off x="838200" y="5867400"/>
            <a:ext cx="2209800" cy="523220"/>
          </a:xfrm>
          <a:prstGeom prst="rect">
            <a:avLst/>
          </a:prstGeom>
          <a:noFill/>
        </p:spPr>
        <p:txBody>
          <a:bodyPr wrap="square" rtlCol="0">
            <a:spAutoFit/>
          </a:bodyPr>
          <a:lstStyle/>
          <a:p>
            <a:r>
              <a:rPr lang="en-US" sz="2800" dirty="0">
                <a:solidFill>
                  <a:srgbClr val="000066"/>
                </a:solidFill>
              </a:rPr>
              <a:t>Polarimetry</a:t>
            </a:r>
          </a:p>
        </p:txBody>
      </p:sp>
    </p:spTree>
    <p:extLst>
      <p:ext uri="{BB962C8B-B14F-4D97-AF65-F5344CB8AC3E}">
        <p14:creationId xmlns:p14="http://schemas.microsoft.com/office/powerpoint/2010/main" val="1807874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Slide Number Placeholder 5"/>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9F5EA0-5183-433A-86EB-E08A316BF037}" type="slidenum">
              <a:rPr lang="en-US" smtClean="0">
                <a:solidFill>
                  <a:prstClr val="white"/>
                </a:solidFill>
              </a:rPr>
              <a:pPr fontAlgn="base">
                <a:spcBef>
                  <a:spcPct val="0"/>
                </a:spcBef>
                <a:spcAft>
                  <a:spcPct val="0"/>
                </a:spcAft>
              </a:pPr>
              <a:t>50</a:t>
            </a:fld>
            <a:endParaRPr lang="en-US">
              <a:solidFill>
                <a:prstClr val="white"/>
              </a:solidFill>
            </a:endParaRPr>
          </a:p>
        </p:txBody>
      </p:sp>
      <p:sp>
        <p:nvSpPr>
          <p:cNvPr id="8202" name="Rectangle 2"/>
          <p:cNvSpPr>
            <a:spLocks noChangeArrowheads="1"/>
          </p:cNvSpPr>
          <p:nvPr/>
        </p:nvSpPr>
        <p:spPr bwMode="auto">
          <a:xfrm>
            <a:off x="0" y="1558925"/>
            <a:ext cx="184150" cy="290513"/>
          </a:xfrm>
          <a:prstGeom prst="rect">
            <a:avLst/>
          </a:prstGeom>
          <a:noFill/>
          <a:ln w="9525">
            <a:noFill/>
            <a:miter lim="800000"/>
            <a:headEnd/>
            <a:tailEnd/>
          </a:ln>
        </p:spPr>
        <p:txBody>
          <a:bodyPr wrap="none" anchor="ctr">
            <a:spAutoFit/>
          </a:bodyPr>
          <a:lstStyle/>
          <a:p>
            <a:pPr>
              <a:buClr>
                <a:srgbClr val="0000FF"/>
              </a:buClr>
              <a:buSzPct val="100000"/>
              <a:buFont typeface="Wingdings" pitchFamily="2" charset="2"/>
              <a:buNone/>
            </a:pPr>
            <a:endParaRPr lang="en-US" altLang="en-US" sz="1300" b="1">
              <a:solidFill>
                <a:prstClr val="black"/>
              </a:solidFill>
              <a:latin typeface="Comic Sans MS Bold" pitchFamily="66" charset="0"/>
              <a:ea typeface="ＭＳ Ｐゴシック" pitchFamily="34" charset="-128"/>
              <a:cs typeface="Comic Sans MS Bold" pitchFamily="66" charset="0"/>
            </a:endParaRPr>
          </a:p>
        </p:txBody>
      </p:sp>
      <p:graphicFrame>
        <p:nvGraphicFramePr>
          <p:cNvPr id="8200" name="Object 8"/>
          <p:cNvGraphicFramePr>
            <a:graphicFrameLocks noChangeAspect="1"/>
          </p:cNvGraphicFramePr>
          <p:nvPr/>
        </p:nvGraphicFramePr>
        <p:xfrm>
          <a:off x="0" y="990600"/>
          <a:ext cx="9144000" cy="2476500"/>
        </p:xfrm>
        <a:graphic>
          <a:graphicData uri="http://schemas.openxmlformats.org/presentationml/2006/ole">
            <mc:AlternateContent xmlns:mc="http://schemas.openxmlformats.org/markup-compatibility/2006">
              <mc:Choice xmlns:v="urn:schemas-microsoft-com:vml" Requires="v">
                <p:oleObj name="Picture" r:id="rId3" imgW="17145000" imgH="12049125" progId="Word.Picture.8">
                  <p:embed/>
                </p:oleObj>
              </mc:Choice>
              <mc:Fallback>
                <p:oleObj name="Picture" r:id="rId3" imgW="17145000" imgH="12049125" progId="Word.Picture.8">
                  <p:embed/>
                  <p:pic>
                    <p:nvPicPr>
                      <p:cNvPr id="8200" name="Object 8"/>
                      <p:cNvPicPr>
                        <a:picLocks noChangeAspect="1" noChangeArrowheads="1"/>
                      </p:cNvPicPr>
                      <p:nvPr/>
                    </p:nvPicPr>
                    <p:blipFill>
                      <a:blip r:embed="rId4">
                        <a:extLst>
                          <a:ext uri="{28A0092B-C50C-407E-A947-70E740481C1C}">
                            <a14:useLocalDpi xmlns:a14="http://schemas.microsoft.com/office/drawing/2010/main" val="0"/>
                          </a:ext>
                        </a:extLst>
                      </a:blip>
                      <a:srcRect t="14229" b="42688"/>
                      <a:stretch>
                        <a:fillRect/>
                      </a:stretch>
                    </p:blipFill>
                    <p:spPr bwMode="auto">
                      <a:xfrm>
                        <a:off x="0" y="990600"/>
                        <a:ext cx="9144000" cy="24765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3" name="Text Box 4"/>
          <p:cNvSpPr txBox="1">
            <a:spLocks noChangeArrowheads="1"/>
          </p:cNvSpPr>
          <p:nvPr/>
        </p:nvSpPr>
        <p:spPr bwMode="auto">
          <a:xfrm>
            <a:off x="609600" y="3638550"/>
            <a:ext cx="8385175" cy="2292350"/>
          </a:xfrm>
          <a:prstGeom prst="rect">
            <a:avLst/>
          </a:prstGeom>
          <a:solidFill>
            <a:schemeClr val="bg1"/>
          </a:solidFill>
          <a:ln w="3175">
            <a:solidFill>
              <a:srgbClr val="000000"/>
            </a:solidFill>
            <a:miter lim="800000"/>
            <a:headEnd/>
            <a:tailEnd/>
          </a:ln>
        </p:spPr>
        <p:txBody>
          <a:bodyPr>
            <a:spAutoFit/>
          </a:bodyPr>
          <a:lstStyle/>
          <a:p>
            <a:pPr>
              <a:buClr>
                <a:srgbClr val="0000FF"/>
              </a:buClr>
              <a:buSzPct val="100000"/>
              <a:buFont typeface="Wingdings" pitchFamily="2" charset="2"/>
              <a:buNone/>
            </a:pPr>
            <a:r>
              <a:rPr lang="en-US" altLang="en-US" b="1" i="1">
                <a:solidFill>
                  <a:srgbClr val="0000FF"/>
                </a:solidFill>
                <a:latin typeface="Calibri" pitchFamily="34" charset="0"/>
                <a:ea typeface="ＭＳ Ｐゴシック" pitchFamily="34" charset="-128"/>
                <a:cs typeface="Comic Sans MS Bold" pitchFamily="66" charset="0"/>
              </a:rPr>
              <a:t>Radial trapping of ions by the space charge of the electron beam.</a:t>
            </a:r>
          </a:p>
          <a:p>
            <a:pPr>
              <a:buClr>
                <a:srgbClr val="0000FF"/>
              </a:buClr>
              <a:buSzPct val="100000"/>
              <a:buFont typeface="Wingdings" pitchFamily="2" charset="2"/>
              <a:buNone/>
            </a:pPr>
            <a:r>
              <a:rPr lang="en-US" altLang="en-US" b="1" i="1">
                <a:solidFill>
                  <a:srgbClr val="0000FF"/>
                </a:solidFill>
                <a:latin typeface="Calibri" pitchFamily="34" charset="0"/>
                <a:ea typeface="ＭＳ Ｐゴシック" pitchFamily="34" charset="-128"/>
                <a:cs typeface="Comic Sans MS Bold" pitchFamily="66" charset="0"/>
              </a:rPr>
              <a:t>Axial trapping by applied electrostatic potentials at ends of trap.</a:t>
            </a:r>
            <a:endParaRPr lang="en-US" altLang="en-US" b="1" i="1">
              <a:solidFill>
                <a:srgbClr val="0000FF"/>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None/>
            </a:pPr>
            <a:endParaRPr lang="en-US" altLang="en-US" b="1" i="1">
              <a:solidFill>
                <a:srgbClr val="0000FF"/>
              </a:solidFill>
              <a:latin typeface="Calibri" pitchFamily="34" charset="0"/>
              <a:ea typeface="ＭＳ Ｐゴシック" pitchFamily="34" charset="-128"/>
              <a:cs typeface="Comic Sans MS Bold" pitchFamily="66" charset="0"/>
            </a:endParaRPr>
          </a:p>
          <a:p>
            <a:pPr>
              <a:buClr>
                <a:srgbClr val="0000FF"/>
              </a:buClr>
              <a:buSzPct val="100000"/>
              <a:buFont typeface="Wingdings" pitchFamily="2" charset="2"/>
              <a:buChar char="q"/>
            </a:pPr>
            <a:r>
              <a:rPr lang="en-US" altLang="en-US" b="1" i="1">
                <a:solidFill>
                  <a:srgbClr val="990033"/>
                </a:solidFill>
                <a:latin typeface="Calibri" pitchFamily="34" charset="0"/>
                <a:ea typeface="ＭＳ Ｐゴシック" pitchFamily="34" charset="-128"/>
                <a:cs typeface="Comic Sans MS Bold" pitchFamily="66" charset="0"/>
              </a:rPr>
              <a:t> The total charge of ions extracted per pulse is ~ (0.5 – 0.8) x ( number electrons in the trap  ~1.0∙10</a:t>
            </a:r>
            <a:r>
              <a:rPr lang="en-US" altLang="en-US" b="1" i="1" baseline="30000">
                <a:solidFill>
                  <a:srgbClr val="990033"/>
                </a:solidFill>
                <a:latin typeface="Calibri" pitchFamily="34" charset="0"/>
                <a:ea typeface="ＭＳ Ｐゴシック" pitchFamily="34" charset="-128"/>
                <a:cs typeface="Comic Sans MS Bold" pitchFamily="66" charset="0"/>
              </a:rPr>
              <a:t>12</a:t>
            </a:r>
            <a:r>
              <a:rPr lang="en-US" altLang="en-US" b="1" i="1">
                <a:solidFill>
                  <a:srgbClr val="990033"/>
                </a:solidFill>
                <a:latin typeface="Calibri" pitchFamily="34" charset="0"/>
                <a:ea typeface="ＭＳ Ｐゴシック" pitchFamily="34" charset="-128"/>
                <a:cs typeface="Comic Sans MS Bold" pitchFamily="66" charset="0"/>
              </a:rPr>
              <a:t> )</a:t>
            </a:r>
            <a:endParaRPr lang="en-US" altLang="en-US" b="1" i="1">
              <a:solidFill>
                <a:srgbClr val="990033"/>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Char char="q"/>
            </a:pPr>
            <a:r>
              <a:rPr lang="en-US" altLang="en-US" b="1" i="1">
                <a:solidFill>
                  <a:srgbClr val="990033"/>
                </a:solidFill>
                <a:latin typeface="Calibri" pitchFamily="34" charset="0"/>
                <a:ea typeface="ＭＳ Ｐゴシック" pitchFamily="34" charset="-128"/>
                <a:cs typeface="Comic Sans MS Bold" pitchFamily="66" charset="0"/>
              </a:rPr>
              <a:t> Ion output per pulse is proportional to the trap length and electron current.</a:t>
            </a:r>
            <a:endParaRPr lang="en-US" altLang="en-US" b="1" i="1">
              <a:solidFill>
                <a:srgbClr val="990033"/>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Char char="q"/>
            </a:pPr>
            <a:r>
              <a:rPr lang="en-US" altLang="en-US" b="1" i="1">
                <a:solidFill>
                  <a:srgbClr val="990033"/>
                </a:solidFill>
                <a:latin typeface="Calibri" pitchFamily="34" charset="0"/>
                <a:ea typeface="ＭＳ Ｐゴシック" pitchFamily="34" charset="-128"/>
                <a:cs typeface="Comic Sans MS Bold" pitchFamily="66" charset="0"/>
              </a:rPr>
              <a:t> Ion charge state increases with increasing confinement time.</a:t>
            </a:r>
            <a:endParaRPr lang="en-US" altLang="en-US" b="1" i="1">
              <a:solidFill>
                <a:srgbClr val="990033"/>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Char char="q"/>
            </a:pPr>
            <a:r>
              <a:rPr lang="en-US" altLang="en-US" b="1" i="1">
                <a:solidFill>
                  <a:srgbClr val="990033"/>
                </a:solidFill>
                <a:latin typeface="Calibri" pitchFamily="34" charset="0"/>
                <a:ea typeface="ＭＳ Ｐゴシック" pitchFamily="34" charset="-128"/>
                <a:cs typeface="Comic Sans MS Bold" pitchFamily="66" charset="0"/>
              </a:rPr>
              <a:t> Output current pulse is  independent of species or charge state!</a:t>
            </a:r>
            <a:endParaRPr lang="en-US" altLang="en-US" b="1" i="1">
              <a:solidFill>
                <a:srgbClr val="990033"/>
              </a:solidFill>
              <a:latin typeface="Calibri" pitchFamily="34" charset="0"/>
              <a:ea typeface="ＭＳ Ｐゴシック" pitchFamily="34" charset="-128"/>
              <a:cs typeface="Calibri" pitchFamily="34" charset="0"/>
            </a:endParaRPr>
          </a:p>
        </p:txBody>
      </p:sp>
      <p:sp>
        <p:nvSpPr>
          <p:cNvPr id="8204" name="Text Box 5"/>
          <p:cNvSpPr txBox="1">
            <a:spLocks noChangeArrowheads="1"/>
          </p:cNvSpPr>
          <p:nvPr/>
        </p:nvSpPr>
        <p:spPr bwMode="auto">
          <a:xfrm>
            <a:off x="2212975" y="228600"/>
            <a:ext cx="4314825" cy="460375"/>
          </a:xfrm>
          <a:prstGeom prst="rect">
            <a:avLst/>
          </a:prstGeom>
          <a:solidFill>
            <a:schemeClr val="bg1"/>
          </a:solidFill>
          <a:ln w="3175">
            <a:solidFill>
              <a:schemeClr val="bg1"/>
            </a:solidFill>
            <a:miter lim="800000"/>
            <a:headEnd/>
            <a:tailEnd/>
          </a:ln>
        </p:spPr>
        <p:txBody>
          <a:bodyPr wrap="none">
            <a:spAutoFit/>
          </a:bodyPr>
          <a:lstStyle/>
          <a:p>
            <a:pPr>
              <a:buClr>
                <a:srgbClr val="0000FF"/>
              </a:buClr>
              <a:buSzPct val="100000"/>
              <a:buFont typeface="Wingdings" pitchFamily="2" charset="2"/>
              <a:buNone/>
            </a:pPr>
            <a:r>
              <a:rPr lang="en-US" altLang="en-US" sz="2400" b="1">
                <a:solidFill>
                  <a:srgbClr val="0563C1"/>
                </a:solidFill>
                <a:ea typeface="ＭＳ Ｐゴシック" pitchFamily="34" charset="-128"/>
                <a:cs typeface="Comic Sans MS Bold" pitchFamily="66" charset="0"/>
              </a:rPr>
              <a:t>Principle of EBIS Operation</a:t>
            </a:r>
          </a:p>
        </p:txBody>
      </p:sp>
      <p:sp>
        <p:nvSpPr>
          <p:cNvPr id="8205" name="Text Box 6"/>
          <p:cNvSpPr txBox="1">
            <a:spLocks noChangeArrowheads="1"/>
          </p:cNvSpPr>
          <p:nvPr/>
        </p:nvSpPr>
        <p:spPr bwMode="auto">
          <a:xfrm>
            <a:off x="365125" y="3006725"/>
            <a:ext cx="2057400" cy="460375"/>
          </a:xfrm>
          <a:prstGeom prst="rect">
            <a:avLst/>
          </a:prstGeom>
          <a:solidFill>
            <a:schemeClr val="bg1"/>
          </a:solidFill>
          <a:ln w="3175">
            <a:solidFill>
              <a:schemeClr val="tx1"/>
            </a:solidFill>
            <a:miter lim="800000"/>
            <a:headEnd/>
            <a:tailEnd/>
          </a:ln>
        </p:spPr>
        <p:txBody>
          <a:bodyPr wrap="none">
            <a:spAutoFit/>
          </a:bodyPr>
          <a:lstStyle/>
          <a:p>
            <a:r>
              <a:rPr lang="en-US" altLang="en-US" sz="2400">
                <a:solidFill>
                  <a:srgbClr val="800000"/>
                </a:solidFill>
                <a:latin typeface="Calibri" pitchFamily="34" charset="0"/>
                <a:cs typeface="Arial" charset="0"/>
              </a:rPr>
              <a:t>10A, 10-20 keV</a:t>
            </a:r>
          </a:p>
        </p:txBody>
      </p:sp>
    </p:spTree>
    <p:extLst>
      <p:ext uri="{BB962C8B-B14F-4D97-AF65-F5344CB8AC3E}">
        <p14:creationId xmlns:p14="http://schemas.microsoft.com/office/powerpoint/2010/main" val="1389208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7746" name="Picture 3">
            <a:extLst>
              <a:ext uri="{FF2B5EF4-FFF2-40B4-BE49-F238E27FC236}">
                <a16:creationId xmlns:a16="http://schemas.microsoft.com/office/drawing/2014/main" id="{7C51EA2A-A0EC-39BD-447B-1F79726DEA09}"/>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81000" y="304800"/>
            <a:ext cx="7924800" cy="5943600"/>
          </a:xfrm>
        </p:spPr>
      </p:pic>
      <p:sp>
        <p:nvSpPr>
          <p:cNvPr id="927747" name="Text Box 3">
            <a:extLst>
              <a:ext uri="{FF2B5EF4-FFF2-40B4-BE49-F238E27FC236}">
                <a16:creationId xmlns:a16="http://schemas.microsoft.com/office/drawing/2014/main" id="{F0BEB57F-01DD-10B4-096D-0E7DFAE4F63C}"/>
              </a:ext>
            </a:extLst>
          </p:cNvPr>
          <p:cNvSpPr txBox="1">
            <a:spLocks noChangeArrowheads="1"/>
          </p:cNvSpPr>
          <p:nvPr/>
        </p:nvSpPr>
        <p:spPr bwMode="auto">
          <a:xfrm>
            <a:off x="609600" y="609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1800">
              <a:solidFill>
                <a:srgbClr val="000000"/>
              </a:solidFill>
            </a:endParaRPr>
          </a:p>
        </p:txBody>
      </p:sp>
      <p:sp>
        <p:nvSpPr>
          <p:cNvPr id="927748" name="Text Box 4">
            <a:extLst>
              <a:ext uri="{FF2B5EF4-FFF2-40B4-BE49-F238E27FC236}">
                <a16:creationId xmlns:a16="http://schemas.microsoft.com/office/drawing/2014/main" id="{EED99784-E725-BE5D-9FDC-288342250120}"/>
              </a:ext>
            </a:extLst>
          </p:cNvPr>
          <p:cNvSpPr txBox="1">
            <a:spLocks noChangeArrowheads="1"/>
          </p:cNvSpPr>
          <p:nvPr/>
        </p:nvSpPr>
        <p:spPr bwMode="auto">
          <a:xfrm>
            <a:off x="457200" y="347663"/>
            <a:ext cx="4302125" cy="5238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r>
              <a:rPr lang="en-US" altLang="en-US" sz="2800">
                <a:solidFill>
                  <a:srgbClr val="800000"/>
                </a:solidFill>
                <a:latin typeface="Comic Sans MS" panose="030F0702030302020204" pitchFamily="66" charset="0"/>
              </a:rPr>
              <a:t>EBIS Beams Run to Date</a:t>
            </a:r>
          </a:p>
        </p:txBody>
      </p:sp>
      <p:sp>
        <p:nvSpPr>
          <p:cNvPr id="927749" name="Text Box 5">
            <a:extLst>
              <a:ext uri="{FF2B5EF4-FFF2-40B4-BE49-F238E27FC236}">
                <a16:creationId xmlns:a16="http://schemas.microsoft.com/office/drawing/2014/main" id="{8C859945-ECED-C31F-A1CA-D70F20777DC1}"/>
              </a:ext>
            </a:extLst>
          </p:cNvPr>
          <p:cNvSpPr txBox="1">
            <a:spLocks noChangeArrowheads="1"/>
          </p:cNvSpPr>
          <p:nvPr/>
        </p:nvSpPr>
        <p:spPr bwMode="auto">
          <a:xfrm>
            <a:off x="7543800" y="5470001"/>
            <a:ext cx="920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r>
              <a:rPr lang="en-US" altLang="en-US" sz="2000" dirty="0">
                <a:solidFill>
                  <a:srgbClr val="800000"/>
                </a:solidFill>
                <a:latin typeface="Comic Sans MS" panose="030F0702030302020204" pitchFamily="66" charset="0"/>
              </a:rPr>
              <a:t>Zr, Ru</a:t>
            </a:r>
          </a:p>
        </p:txBody>
      </p:sp>
      <p:sp>
        <p:nvSpPr>
          <p:cNvPr id="2" name="TextBox 1">
            <a:extLst>
              <a:ext uri="{FF2B5EF4-FFF2-40B4-BE49-F238E27FC236}">
                <a16:creationId xmlns:a16="http://schemas.microsoft.com/office/drawing/2014/main" id="{87A78CC1-9ADC-66FA-5EFF-689F11991D72}"/>
              </a:ext>
            </a:extLst>
          </p:cNvPr>
          <p:cNvSpPr txBox="1"/>
          <p:nvPr/>
        </p:nvSpPr>
        <p:spPr>
          <a:xfrm>
            <a:off x="381000" y="5956848"/>
            <a:ext cx="7909538" cy="369332"/>
          </a:xfrm>
          <a:prstGeom prst="rect">
            <a:avLst/>
          </a:prstGeom>
          <a:solidFill>
            <a:schemeClr val="bg1"/>
          </a:solidFill>
        </p:spPr>
        <p:txBody>
          <a:bodyPr wrap="none" rtlCol="0">
            <a:spAutoFit/>
          </a:bodyPr>
          <a:lstStyle/>
          <a:p>
            <a:r>
              <a:rPr lang="en-US" dirty="0">
                <a:solidFill>
                  <a:srgbClr val="C00000"/>
                </a:solidFill>
              </a:rPr>
              <a:t>Au</a:t>
            </a:r>
            <a:r>
              <a:rPr lang="en-US" baseline="30000" dirty="0">
                <a:solidFill>
                  <a:srgbClr val="C00000"/>
                </a:solidFill>
              </a:rPr>
              <a:t>32+</a:t>
            </a:r>
            <a:r>
              <a:rPr lang="en-US" dirty="0">
                <a:solidFill>
                  <a:srgbClr val="C00000"/>
                </a:solidFill>
              </a:rPr>
              <a:t> -2.3e</a:t>
            </a:r>
            <a:r>
              <a:rPr lang="en-US" baseline="30000" dirty="0">
                <a:solidFill>
                  <a:srgbClr val="C00000"/>
                </a:solidFill>
              </a:rPr>
              <a:t>9</a:t>
            </a:r>
            <a:r>
              <a:rPr lang="en-US" dirty="0">
                <a:solidFill>
                  <a:srgbClr val="C00000"/>
                </a:solidFill>
              </a:rPr>
              <a:t>/pulse, U</a:t>
            </a:r>
            <a:r>
              <a:rPr lang="en-US" baseline="30000" dirty="0">
                <a:solidFill>
                  <a:srgbClr val="C00000"/>
                </a:solidFill>
              </a:rPr>
              <a:t>39+</a:t>
            </a:r>
            <a:r>
              <a:rPr lang="en-US" dirty="0">
                <a:solidFill>
                  <a:srgbClr val="C00000"/>
                </a:solidFill>
              </a:rPr>
              <a:t>-1.5e</a:t>
            </a:r>
            <a:r>
              <a:rPr lang="en-US" baseline="30000" dirty="0">
                <a:solidFill>
                  <a:srgbClr val="C00000"/>
                </a:solidFill>
              </a:rPr>
              <a:t>9</a:t>
            </a:r>
            <a:r>
              <a:rPr lang="en-US" dirty="0">
                <a:solidFill>
                  <a:srgbClr val="C00000"/>
                </a:solidFill>
              </a:rPr>
              <a:t>, 3He</a:t>
            </a:r>
            <a:r>
              <a:rPr lang="en-US" baseline="30000" dirty="0">
                <a:solidFill>
                  <a:srgbClr val="C00000"/>
                </a:solidFill>
              </a:rPr>
              <a:t>++</a:t>
            </a:r>
            <a:r>
              <a:rPr lang="en-US" dirty="0">
                <a:solidFill>
                  <a:srgbClr val="C00000"/>
                </a:solidFill>
              </a:rPr>
              <a:t>-7.3e</a:t>
            </a:r>
            <a:r>
              <a:rPr lang="en-US" baseline="30000" dirty="0">
                <a:solidFill>
                  <a:srgbClr val="C00000"/>
                </a:solidFill>
              </a:rPr>
              <a:t>10</a:t>
            </a:r>
            <a:r>
              <a:rPr lang="en-US" dirty="0">
                <a:solidFill>
                  <a:srgbClr val="C00000"/>
                </a:solidFill>
              </a:rPr>
              <a:t>/pulse                                    </a:t>
            </a:r>
          </a:p>
        </p:txBody>
      </p:sp>
      <p:sp>
        <p:nvSpPr>
          <p:cNvPr id="3" name="TextBox 2">
            <a:extLst>
              <a:ext uri="{FF2B5EF4-FFF2-40B4-BE49-F238E27FC236}">
                <a16:creationId xmlns:a16="http://schemas.microsoft.com/office/drawing/2014/main" id="{A0480DD0-23C9-452F-A094-F2445405D3F4}"/>
              </a:ext>
            </a:extLst>
          </p:cNvPr>
          <p:cNvSpPr txBox="1"/>
          <p:nvPr/>
        </p:nvSpPr>
        <p:spPr>
          <a:xfrm>
            <a:off x="701675" y="6291263"/>
            <a:ext cx="7595349" cy="369332"/>
          </a:xfrm>
          <a:prstGeom prst="rect">
            <a:avLst/>
          </a:prstGeom>
          <a:noFill/>
        </p:spPr>
        <p:txBody>
          <a:bodyPr wrap="none" rtlCol="0">
            <a:spAutoFit/>
          </a:bodyPr>
          <a:lstStyle/>
          <a:p>
            <a:r>
              <a:rPr lang="en-US" dirty="0"/>
              <a:t>Au</a:t>
            </a:r>
            <a:r>
              <a:rPr lang="en-US" baseline="30000" dirty="0"/>
              <a:t>32+</a:t>
            </a:r>
            <a:r>
              <a:rPr lang="en-US" dirty="0"/>
              <a:t> in BTA to Au</a:t>
            </a:r>
            <a:r>
              <a:rPr lang="en-US" baseline="30000" dirty="0"/>
              <a:t>77+</a:t>
            </a:r>
            <a:r>
              <a:rPr lang="en-US" dirty="0"/>
              <a:t> in ATR to Au</a:t>
            </a:r>
            <a:r>
              <a:rPr lang="en-US" baseline="30000" dirty="0"/>
              <a:t>+79+</a:t>
            </a:r>
            <a:r>
              <a:rPr lang="en-US" dirty="0"/>
              <a:t> - 2e</a:t>
            </a:r>
            <a:r>
              <a:rPr lang="en-US" baseline="30000" dirty="0"/>
              <a:t>9</a:t>
            </a:r>
            <a:r>
              <a:rPr lang="en-US" dirty="0"/>
              <a:t>-  8 EBIS pulses merge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a:extLst>
              <a:ext uri="{FF2B5EF4-FFF2-40B4-BE49-F238E27FC236}">
                <a16:creationId xmlns:a16="http://schemas.microsoft.com/office/drawing/2014/main" id="{A847687D-20A8-482E-8889-39867868FD9E}"/>
              </a:ext>
            </a:extLst>
          </p:cNvPr>
          <p:cNvSpPr>
            <a:spLocks noGrp="1" noChangeArrowheads="1"/>
          </p:cNvSpPr>
          <p:nvPr>
            <p:ph type="title" idx="4294967295"/>
          </p:nvPr>
        </p:nvSpPr>
        <p:spPr>
          <a:xfrm>
            <a:off x="0" y="228600"/>
            <a:ext cx="8382000" cy="838200"/>
          </a:xfrm>
          <a:solidFill>
            <a:schemeClr val="bg1"/>
          </a:solidFill>
          <a:ln w="3175">
            <a:solidFill>
              <a:schemeClr val="bg1"/>
            </a:solidFill>
          </a:ln>
        </p:spPr>
        <p:txBody>
          <a:bodyPr/>
          <a:lstStyle/>
          <a:p>
            <a:pPr>
              <a:defRPr/>
            </a:pPr>
            <a:r>
              <a:rPr lang="en-US" altLang="en-US" sz="2400" b="0" i="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“Extended” EBIS upgrade with new “injector” solenoid for polarized  3He</a:t>
            </a:r>
            <a:r>
              <a:rPr lang="en-US" altLang="en-US" sz="2400" b="0" i="0" cap="none" baseline="30000"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a:t>
            </a:r>
            <a:r>
              <a:rPr lang="en-US" altLang="en-US" sz="2400" b="0" i="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 ion production</a:t>
            </a:r>
            <a:endParaRPr lang="en-US" altLang="en-US" sz="240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endParaRPr>
          </a:p>
        </p:txBody>
      </p:sp>
      <p:pic>
        <p:nvPicPr>
          <p:cNvPr id="23555" name="Picture 3" descr="Tandem_EBIS_Electron optics+_Ion extraction_Contour.wmf"/>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1939925"/>
            <a:ext cx="8686800" cy="3460750"/>
          </a:xfrm>
          <a:noFill/>
          <a:ln w="317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Rectangle 4"/>
          <p:cNvSpPr>
            <a:spLocks noChangeArrowheads="1"/>
          </p:cNvSpPr>
          <p:nvPr/>
        </p:nvSpPr>
        <p:spPr bwMode="auto">
          <a:xfrm flipV="1">
            <a:off x="1865671" y="3886200"/>
            <a:ext cx="304800" cy="142568"/>
          </a:xfrm>
          <a:prstGeom prst="rect">
            <a:avLst/>
          </a:prstGeom>
          <a:solidFill>
            <a:srgbClr val="FF33CC"/>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ClrTx/>
              <a:buSzTx/>
              <a:buFontTx/>
              <a:buNone/>
            </a:pPr>
            <a:endParaRPr lang="en-US" altLang="en-US" sz="1800" b="0">
              <a:solidFill>
                <a:srgbClr val="322F31"/>
              </a:solidFill>
              <a:latin typeface="Comic Sans MS" pitchFamily="66" charset="0"/>
              <a:cs typeface="Arial" pitchFamily="34" charset="0"/>
            </a:endParaRPr>
          </a:p>
        </p:txBody>
      </p:sp>
      <p:sp>
        <p:nvSpPr>
          <p:cNvPr id="23557" name="Text Box 5"/>
          <p:cNvSpPr txBox="1">
            <a:spLocks noChangeArrowheads="1"/>
          </p:cNvSpPr>
          <p:nvPr/>
        </p:nvSpPr>
        <p:spPr bwMode="auto">
          <a:xfrm>
            <a:off x="1252885" y="4905486"/>
            <a:ext cx="2430024" cy="338554"/>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ClrTx/>
              <a:buSzTx/>
              <a:buFontTx/>
              <a:buNone/>
            </a:pPr>
            <a:r>
              <a:rPr lang="en-US" altLang="en-US" sz="1600" dirty="0">
                <a:solidFill>
                  <a:srgbClr val="A50021"/>
                </a:solidFill>
                <a:latin typeface="Calibri" pitchFamily="34" charset="0"/>
                <a:cs typeface="Arial" pitchFamily="34" charset="0"/>
              </a:rPr>
              <a:t>Optically-pumped 3He cell</a:t>
            </a:r>
          </a:p>
        </p:txBody>
      </p:sp>
      <p:sp>
        <p:nvSpPr>
          <p:cNvPr id="23558" name="TextBox 6"/>
          <p:cNvSpPr txBox="1">
            <a:spLocks noChangeArrowheads="1"/>
          </p:cNvSpPr>
          <p:nvPr/>
        </p:nvSpPr>
        <p:spPr bwMode="auto">
          <a:xfrm>
            <a:off x="2133600" y="5562600"/>
            <a:ext cx="914400" cy="36933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Font typeface="Wingdings" pitchFamily="2" charset="2"/>
              <a:buNone/>
            </a:pPr>
            <a:r>
              <a:rPr lang="en-US" altLang="en-US" sz="1800" dirty="0">
                <a:solidFill>
                  <a:srgbClr val="A50021"/>
                </a:solidFill>
                <a:latin typeface="Comic Sans MS" pitchFamily="66" charset="0"/>
              </a:rPr>
              <a:t>3He</a:t>
            </a:r>
            <a:r>
              <a:rPr lang="en-US" altLang="en-US" sz="1800" baseline="30000" dirty="0">
                <a:solidFill>
                  <a:srgbClr val="A50021"/>
                </a:solidFill>
                <a:latin typeface="Comic Sans MS" pitchFamily="66" charset="0"/>
              </a:rPr>
              <a:t>+</a:t>
            </a:r>
          </a:p>
        </p:txBody>
      </p:sp>
      <p:sp>
        <p:nvSpPr>
          <p:cNvPr id="23559" name="TextBox 26"/>
          <p:cNvSpPr txBox="1">
            <a:spLocks noChangeArrowheads="1"/>
          </p:cNvSpPr>
          <p:nvPr/>
        </p:nvSpPr>
        <p:spPr bwMode="auto">
          <a:xfrm>
            <a:off x="7131342" y="5410200"/>
            <a:ext cx="2012658" cy="646331"/>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Font typeface="Wingdings" pitchFamily="2" charset="2"/>
              <a:buNone/>
            </a:pPr>
            <a:r>
              <a:rPr lang="en-US" altLang="en-US" sz="1800" dirty="0">
                <a:solidFill>
                  <a:srgbClr val="A50021"/>
                </a:solidFill>
                <a:latin typeface="Comic Sans MS" pitchFamily="66" charset="0"/>
              </a:rPr>
              <a:t>Up to 2×10</a:t>
            </a:r>
            <a:r>
              <a:rPr lang="en-US" altLang="en-US" sz="1800" baseline="30000" dirty="0">
                <a:solidFill>
                  <a:srgbClr val="A50021"/>
                </a:solidFill>
                <a:latin typeface="Comic Sans MS" pitchFamily="66" charset="0"/>
              </a:rPr>
              <a:t>11</a:t>
            </a:r>
            <a:r>
              <a:rPr lang="en-US" altLang="en-US" sz="1800" dirty="0">
                <a:solidFill>
                  <a:srgbClr val="A50021"/>
                </a:solidFill>
                <a:latin typeface="Comic Sans MS" pitchFamily="66" charset="0"/>
              </a:rPr>
              <a:t> 3He</a:t>
            </a:r>
            <a:r>
              <a:rPr lang="en-US" altLang="en-US" sz="1800" baseline="30000" dirty="0">
                <a:solidFill>
                  <a:srgbClr val="A50021"/>
                </a:solidFill>
                <a:latin typeface="Comic Sans MS" pitchFamily="66" charset="0"/>
              </a:rPr>
              <a:t>++</a:t>
            </a:r>
            <a:r>
              <a:rPr lang="en-US" altLang="en-US" sz="1800" dirty="0">
                <a:solidFill>
                  <a:srgbClr val="A50021"/>
                </a:solidFill>
                <a:latin typeface="Comic Sans MS" pitchFamily="66" charset="0"/>
              </a:rPr>
              <a:t> ions/pulse</a:t>
            </a:r>
          </a:p>
        </p:txBody>
      </p:sp>
      <p:sp>
        <p:nvSpPr>
          <p:cNvPr id="23560" name="TextBox 10"/>
          <p:cNvSpPr txBox="1">
            <a:spLocks noChangeArrowheads="1"/>
          </p:cNvSpPr>
          <p:nvPr/>
        </p:nvSpPr>
        <p:spPr bwMode="auto">
          <a:xfrm>
            <a:off x="3810000" y="5530334"/>
            <a:ext cx="2362200" cy="369332"/>
          </a:xfrm>
          <a:prstGeom prst="rect">
            <a:avLst/>
          </a:prstGeom>
          <a:solidFill>
            <a:schemeClr val="bg1"/>
          </a:solidFill>
          <a:ln w="9525">
            <a:solidFill>
              <a:schemeClr val="tx1"/>
            </a:solidFill>
            <a:miter lim="800000"/>
            <a:headEnd/>
            <a:tailEnd/>
          </a:ln>
        </p:spPr>
        <p:txBody>
          <a:bodyPr>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Font typeface="Wingdings" pitchFamily="2" charset="2"/>
              <a:buNone/>
            </a:pPr>
            <a:r>
              <a:rPr lang="en-US" altLang="en-US" sz="1800" dirty="0">
                <a:solidFill>
                  <a:srgbClr val="A50021"/>
                </a:solidFill>
                <a:latin typeface="Comic Sans MS" pitchFamily="66" charset="0"/>
              </a:rPr>
              <a:t>Ionization to 3He</a:t>
            </a:r>
            <a:r>
              <a:rPr lang="en-US" altLang="en-US" sz="1800" baseline="30000" dirty="0">
                <a:solidFill>
                  <a:srgbClr val="A50021"/>
                </a:solidFill>
                <a:latin typeface="Comic Sans MS" pitchFamily="66" charset="0"/>
              </a:rPr>
              <a:t>++</a:t>
            </a:r>
          </a:p>
        </p:txBody>
      </p:sp>
      <p:sp>
        <p:nvSpPr>
          <p:cNvPr id="23561" name="TextBox 22"/>
          <p:cNvSpPr txBox="1">
            <a:spLocks noChangeArrowheads="1"/>
          </p:cNvSpPr>
          <p:nvPr/>
        </p:nvSpPr>
        <p:spPr bwMode="auto">
          <a:xfrm>
            <a:off x="3429000" y="1189703"/>
            <a:ext cx="5598007" cy="646331"/>
          </a:xfrm>
          <a:prstGeom prst="rect">
            <a:avLst/>
          </a:prstGeom>
          <a:solidFill>
            <a:schemeClr val="bg1"/>
          </a:solidFill>
          <a:ln w="9525">
            <a:solidFill>
              <a:schemeClr val="bg1"/>
            </a:solidFill>
            <a:miter lim="800000"/>
            <a:headEnd/>
            <a:tailEnd/>
          </a:ln>
        </p:spPr>
        <p:txBody>
          <a:bodyPr wrap="non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Font typeface="Wingdings" pitchFamily="2" charset="2"/>
              <a:buNone/>
            </a:pPr>
            <a:r>
              <a:rPr lang="en-US" altLang="en-US" sz="1800" dirty="0">
                <a:solidFill>
                  <a:srgbClr val="000066"/>
                </a:solidFill>
                <a:latin typeface="Comic Sans MS" pitchFamily="66" charset="0"/>
              </a:rPr>
              <a:t>Polarization and ionization in high magnetic field</a:t>
            </a:r>
          </a:p>
          <a:p>
            <a:pPr>
              <a:spcBef>
                <a:spcPct val="0"/>
              </a:spcBef>
              <a:buFont typeface="Wingdings" pitchFamily="2" charset="2"/>
              <a:buNone/>
            </a:pPr>
            <a:r>
              <a:rPr lang="en-US" altLang="en-US" sz="1800" dirty="0">
                <a:solidFill>
                  <a:srgbClr val="000066"/>
                </a:solidFill>
                <a:latin typeface="Comic Sans MS" pitchFamily="66" charset="0"/>
              </a:rPr>
              <a:t> will produce 3He</a:t>
            </a:r>
            <a:r>
              <a:rPr lang="en-US" altLang="en-US" sz="1800" baseline="30000" dirty="0">
                <a:solidFill>
                  <a:srgbClr val="000066"/>
                </a:solidFill>
                <a:latin typeface="Comic Sans MS" pitchFamily="66" charset="0"/>
              </a:rPr>
              <a:t>++</a:t>
            </a:r>
            <a:r>
              <a:rPr lang="en-US" altLang="en-US" sz="1800" dirty="0">
                <a:solidFill>
                  <a:srgbClr val="000066"/>
                </a:solidFill>
                <a:latin typeface="Comic Sans MS" pitchFamily="66" charset="0"/>
              </a:rPr>
              <a:t> ion beam with P ≥ 80% </a:t>
            </a:r>
          </a:p>
        </p:txBody>
      </p:sp>
      <p:sp>
        <p:nvSpPr>
          <p:cNvPr id="23562" name="Line 10"/>
          <p:cNvSpPr>
            <a:spLocks noChangeShapeType="1"/>
          </p:cNvSpPr>
          <p:nvPr/>
        </p:nvSpPr>
        <p:spPr bwMode="auto">
          <a:xfrm flipH="1" flipV="1">
            <a:off x="2037736" y="4028768"/>
            <a:ext cx="457200" cy="101928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b="1">
              <a:solidFill>
                <a:srgbClr val="322F31"/>
              </a:solidFill>
            </a:endParaRPr>
          </a:p>
        </p:txBody>
      </p:sp>
      <p:sp>
        <p:nvSpPr>
          <p:cNvPr id="23563" name="AutoShape 11"/>
          <p:cNvSpPr>
            <a:spLocks noChangeArrowheads="1"/>
          </p:cNvSpPr>
          <p:nvPr/>
        </p:nvSpPr>
        <p:spPr bwMode="auto">
          <a:xfrm>
            <a:off x="3048000" y="5635042"/>
            <a:ext cx="762000" cy="152400"/>
          </a:xfrm>
          <a:prstGeom prst="rightArrow">
            <a:avLst>
              <a:gd name="adj1" fmla="val 50000"/>
              <a:gd name="adj2" fmla="val 1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ClrTx/>
              <a:buSzTx/>
              <a:buFontTx/>
              <a:buNone/>
            </a:pPr>
            <a:endParaRPr lang="en-US" altLang="en-US" sz="1800" b="0">
              <a:solidFill>
                <a:srgbClr val="322F31"/>
              </a:solidFill>
              <a:latin typeface="Comic Sans MS" pitchFamily="66" charset="0"/>
              <a:cs typeface="Arial" pitchFamily="34" charset="0"/>
            </a:endParaRPr>
          </a:p>
        </p:txBody>
      </p:sp>
      <p:sp>
        <p:nvSpPr>
          <p:cNvPr id="23564" name="AutoShape 12"/>
          <p:cNvSpPr>
            <a:spLocks noChangeArrowheads="1"/>
          </p:cNvSpPr>
          <p:nvPr/>
        </p:nvSpPr>
        <p:spPr bwMode="auto">
          <a:xfrm>
            <a:off x="6230461" y="5638800"/>
            <a:ext cx="762000" cy="152400"/>
          </a:xfrm>
          <a:prstGeom prst="rightArrow">
            <a:avLst>
              <a:gd name="adj1" fmla="val 50000"/>
              <a:gd name="adj2" fmla="val 1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spcBef>
                <a:spcPct val="0"/>
              </a:spcBef>
              <a:buClrTx/>
              <a:buSzTx/>
              <a:buFontTx/>
              <a:buNone/>
            </a:pPr>
            <a:endParaRPr lang="en-US" altLang="en-US" sz="1800" b="0">
              <a:solidFill>
                <a:srgbClr val="322F31"/>
              </a:solidFill>
              <a:latin typeface="Comic Sans MS" pitchFamily="66" charset="0"/>
              <a:cs typeface="Arial" pitchFamily="34" charset="0"/>
            </a:endParaRPr>
          </a:p>
        </p:txBody>
      </p:sp>
    </p:spTree>
    <p:extLst>
      <p:ext uri="{BB962C8B-B14F-4D97-AF65-F5344CB8AC3E}">
        <p14:creationId xmlns:p14="http://schemas.microsoft.com/office/powerpoint/2010/main" val="2243091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000"/>
              </a:spcBef>
              <a:buFont typeface="Arial" pitchFamily="34" charset="0"/>
              <a:buChar char="•"/>
              <a:defRPr sz="2800">
                <a:solidFill>
                  <a:schemeClr val="tx1"/>
                </a:solidFill>
                <a:latin typeface="Arial" pitchFamily="34" charset="0"/>
                <a:cs typeface="Arial" pitchFamily="34" charset="0"/>
              </a:defRPr>
            </a:lvl1pPr>
            <a:lvl2pPr marL="685800" indent="-228600" eaLnBrk="0" hangingPunct="0">
              <a:lnSpc>
                <a:spcPct val="90000"/>
              </a:lnSpc>
              <a:spcBef>
                <a:spcPts val="500"/>
              </a:spcBef>
              <a:buFont typeface="Arial" pitchFamily="34" charset="0"/>
              <a:buChar char="•"/>
              <a:defRPr sz="2400">
                <a:solidFill>
                  <a:schemeClr val="tx1"/>
                </a:solidFill>
                <a:latin typeface="Arial" pitchFamily="34" charset="0"/>
                <a:cs typeface="Arial" pitchFamily="34" charset="0"/>
              </a:defRPr>
            </a:lvl2pPr>
            <a:lvl3pPr eaLnBrk="0" hangingPunct="0">
              <a:lnSpc>
                <a:spcPct val="90000"/>
              </a:lnSpc>
              <a:spcBef>
                <a:spcPts val="500"/>
              </a:spcBef>
              <a:buFont typeface="Arial" pitchFamily="34" charset="0"/>
              <a:buChar char="•"/>
              <a:defRPr sz="2000">
                <a:solidFill>
                  <a:schemeClr val="tx1"/>
                </a:solidFill>
                <a:latin typeface="Arial" pitchFamily="34" charset="0"/>
                <a:cs typeface="Arial" pitchFamily="34" charset="0"/>
              </a:defRPr>
            </a:lvl3pPr>
            <a:lvl4pPr eaLnBrk="0" hangingPunct="0">
              <a:lnSpc>
                <a:spcPct val="90000"/>
              </a:lnSpc>
              <a:spcBef>
                <a:spcPts val="500"/>
              </a:spcBef>
              <a:buFont typeface="Arial" pitchFamily="34" charset="0"/>
              <a:buChar char="•"/>
              <a:defRPr>
                <a:solidFill>
                  <a:schemeClr val="tx1"/>
                </a:solidFill>
                <a:latin typeface="Arial" pitchFamily="34" charset="0"/>
                <a:cs typeface="Arial" pitchFamily="34" charset="0"/>
              </a:defRPr>
            </a:lvl4pPr>
            <a:lvl5pPr eaLnBrk="0" hangingPunct="0">
              <a:lnSpc>
                <a:spcPct val="90000"/>
              </a:lnSpc>
              <a:spcBef>
                <a:spcPts val="500"/>
              </a:spcBef>
              <a:buFont typeface="Arial" pitchFamily="34" charset="0"/>
              <a:buChar char="•"/>
              <a:defRPr>
                <a:solidFill>
                  <a:schemeClr val="tx1"/>
                </a:solidFill>
                <a:latin typeface="Arial" pitchFamily="34" charset="0"/>
                <a:cs typeface="Arial"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base" hangingPunct="1">
              <a:lnSpc>
                <a:spcPct val="100000"/>
              </a:lnSpc>
              <a:spcBef>
                <a:spcPct val="0"/>
              </a:spcBef>
              <a:spcAft>
                <a:spcPct val="0"/>
              </a:spcAft>
              <a:buSzTx/>
              <a:buFontTx/>
              <a:buNone/>
            </a:pPr>
            <a:fld id="{0D2E9D01-C231-4ABB-B247-3C2BCA95F207}" type="slidenum">
              <a:rPr lang="en-US" altLang="en-US" sz="1200" smtClean="0">
                <a:solidFill>
                  <a:srgbClr val="FFFFFF"/>
                </a:solidFill>
              </a:rPr>
              <a:pPr eaLnBrk="1" fontAlgn="base" hangingPunct="1">
                <a:lnSpc>
                  <a:spcPct val="100000"/>
                </a:lnSpc>
                <a:spcBef>
                  <a:spcPct val="0"/>
                </a:spcBef>
                <a:spcAft>
                  <a:spcPct val="0"/>
                </a:spcAft>
                <a:buSzTx/>
                <a:buFontTx/>
                <a:buNone/>
              </a:pPr>
              <a:t>53</a:t>
            </a:fld>
            <a:endParaRPr lang="en-US" altLang="en-US" sz="1200">
              <a:solidFill>
                <a:srgbClr val="FFFFFF"/>
              </a:solidFill>
            </a:endParaRPr>
          </a:p>
        </p:txBody>
      </p:sp>
      <p:pic>
        <p:nvPicPr>
          <p:cNvPr id="1008644"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57200" y="304800"/>
            <a:ext cx="7886700" cy="5651500"/>
          </a:xfrm>
        </p:spPr>
      </p:pic>
      <p:sp>
        <p:nvSpPr>
          <p:cNvPr id="1008645" name="Text Box 5"/>
          <p:cNvSpPr txBox="1">
            <a:spLocks noChangeArrowheads="1"/>
          </p:cNvSpPr>
          <p:nvPr/>
        </p:nvSpPr>
        <p:spPr bwMode="auto">
          <a:xfrm>
            <a:off x="158750" y="3346450"/>
            <a:ext cx="23209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Arial" pitchFamily="34" charset="0"/>
                <a:cs typeface="Arial" pitchFamily="34" charset="0"/>
              </a:defRPr>
            </a:lvl1pPr>
            <a:lvl2pPr marL="685800" indent="-228600" eaLnBrk="0" hangingPunct="0">
              <a:lnSpc>
                <a:spcPct val="90000"/>
              </a:lnSpc>
              <a:spcBef>
                <a:spcPts val="500"/>
              </a:spcBef>
              <a:buFont typeface="Arial" pitchFamily="34" charset="0"/>
              <a:buChar char="•"/>
              <a:defRPr sz="2400">
                <a:solidFill>
                  <a:schemeClr val="tx1"/>
                </a:solidFill>
                <a:latin typeface="Arial" pitchFamily="34" charset="0"/>
                <a:cs typeface="Arial" pitchFamily="34" charset="0"/>
              </a:defRPr>
            </a:lvl2pPr>
            <a:lvl3pPr eaLnBrk="0" hangingPunct="0">
              <a:lnSpc>
                <a:spcPct val="90000"/>
              </a:lnSpc>
              <a:spcBef>
                <a:spcPts val="500"/>
              </a:spcBef>
              <a:buFont typeface="Arial" pitchFamily="34" charset="0"/>
              <a:buChar char="•"/>
              <a:defRPr sz="2000">
                <a:solidFill>
                  <a:schemeClr val="tx1"/>
                </a:solidFill>
                <a:latin typeface="Arial" pitchFamily="34" charset="0"/>
                <a:cs typeface="Arial" pitchFamily="34" charset="0"/>
              </a:defRPr>
            </a:lvl3pPr>
            <a:lvl4pPr eaLnBrk="0" hangingPunct="0">
              <a:lnSpc>
                <a:spcPct val="90000"/>
              </a:lnSpc>
              <a:spcBef>
                <a:spcPts val="500"/>
              </a:spcBef>
              <a:buFont typeface="Arial" pitchFamily="34" charset="0"/>
              <a:buChar char="•"/>
              <a:defRPr>
                <a:solidFill>
                  <a:schemeClr val="tx1"/>
                </a:solidFill>
                <a:latin typeface="Arial" pitchFamily="34" charset="0"/>
                <a:cs typeface="Arial" pitchFamily="34" charset="0"/>
              </a:defRPr>
            </a:lvl4pPr>
            <a:lvl5pPr eaLnBrk="0" hangingPunct="0">
              <a:lnSpc>
                <a:spcPct val="90000"/>
              </a:lnSpc>
              <a:spcBef>
                <a:spcPts val="500"/>
              </a:spcBef>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n-US" altLang="en-US" sz="1600" b="1">
                <a:solidFill>
                  <a:srgbClr val="A50021"/>
                </a:solidFill>
              </a:rPr>
              <a:t>Circular polarized</a:t>
            </a:r>
          </a:p>
          <a:p>
            <a:pPr eaLnBrk="1" hangingPunct="1">
              <a:lnSpc>
                <a:spcPct val="100000"/>
              </a:lnSpc>
              <a:spcBef>
                <a:spcPct val="0"/>
              </a:spcBef>
              <a:buFontTx/>
              <a:buNone/>
            </a:pPr>
            <a:r>
              <a:rPr lang="en-US" altLang="en-US" sz="1600" b="1">
                <a:solidFill>
                  <a:srgbClr val="A50021"/>
                </a:solidFill>
              </a:rPr>
              <a:t>Laser light at 1083 nm</a:t>
            </a:r>
          </a:p>
        </p:txBody>
      </p:sp>
    </p:spTree>
    <p:extLst>
      <p:ext uri="{BB962C8B-B14F-4D97-AF65-F5344CB8AC3E}">
        <p14:creationId xmlns:p14="http://schemas.microsoft.com/office/powerpoint/2010/main" val="4053241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09800" y="2096952"/>
            <a:ext cx="5562600" cy="4029211"/>
          </a:xfrm>
          <a:ln w="3175">
            <a:solidFill>
              <a:schemeClr val="tx1"/>
            </a:solidFill>
            <a:miter lim="800000"/>
            <a:headEnd/>
            <a:tailEnd/>
          </a:ln>
        </p:spPr>
      </p:pic>
      <p:sp>
        <p:nvSpPr>
          <p:cNvPr id="1009667" name="Rectangle 3"/>
          <p:cNvSpPr>
            <a:spLocks noGrp="1" noChangeArrowheads="1"/>
          </p:cNvSpPr>
          <p:nvPr>
            <p:ph type="title"/>
          </p:nvPr>
        </p:nvSpPr>
        <p:spPr>
          <a:xfrm>
            <a:off x="457200" y="274638"/>
            <a:ext cx="8229600" cy="563562"/>
          </a:xfrm>
          <a:solidFill>
            <a:schemeClr val="bg1"/>
          </a:solidFill>
          <a:ln w="3175">
            <a:solidFill>
              <a:schemeClr val="tx1"/>
            </a:solidFill>
            <a:miter lim="800000"/>
            <a:headEnd/>
            <a:tailEnd/>
          </a:ln>
        </p:spPr>
        <p:txBody>
          <a:bodyPr/>
          <a:lstStyle/>
          <a:p>
            <a:r>
              <a:rPr lang="en-US" altLang="en-US" sz="2800">
                <a:solidFill>
                  <a:srgbClr val="A50021"/>
                </a:solidFill>
                <a:latin typeface="Comic Sans MS" pitchFamily="66" charset="0"/>
              </a:rPr>
              <a:t>3He optical pumping in high magnetic field</a:t>
            </a:r>
          </a:p>
        </p:txBody>
      </p:sp>
      <p:sp>
        <p:nvSpPr>
          <p:cNvPr id="2" name="TextBox 1"/>
          <p:cNvSpPr txBox="1"/>
          <p:nvPr/>
        </p:nvSpPr>
        <p:spPr>
          <a:xfrm>
            <a:off x="1295400" y="1143000"/>
            <a:ext cx="6805068" cy="830997"/>
          </a:xfrm>
          <a:prstGeom prst="rect">
            <a:avLst/>
          </a:prstGeom>
          <a:solidFill>
            <a:schemeClr val="bg1"/>
          </a:solidFill>
        </p:spPr>
        <p:txBody>
          <a:bodyPr wrap="none" rtlCol="0">
            <a:spAutoFit/>
          </a:bodyPr>
          <a:lstStyle/>
          <a:p>
            <a:r>
              <a:rPr lang="en-US" sz="2400" dirty="0">
                <a:solidFill>
                  <a:srgbClr val="990000"/>
                </a:solidFill>
              </a:rPr>
              <a:t>Can be used for polarized 3He gas production </a:t>
            </a:r>
          </a:p>
          <a:p>
            <a:r>
              <a:rPr lang="en-US" sz="2400" dirty="0">
                <a:solidFill>
                  <a:srgbClr val="990000"/>
                </a:solidFill>
              </a:rPr>
              <a:t>inside solenoid for lungs MRI </a:t>
            </a:r>
          </a:p>
        </p:txBody>
      </p:sp>
    </p:spTree>
    <p:extLst>
      <p:ext uri="{BB962C8B-B14F-4D97-AF65-F5344CB8AC3E}">
        <p14:creationId xmlns:p14="http://schemas.microsoft.com/office/powerpoint/2010/main" val="2092268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57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0" y="1066800"/>
            <a:ext cx="4947131" cy="5257800"/>
          </a:xfrm>
          <a:noFill/>
          <a:ln w="3175">
            <a:solidFill>
              <a:schemeClr val="tx1"/>
            </a:solidFill>
            <a:miter lim="800000"/>
            <a:headEnd/>
            <a:tailEnd/>
          </a:ln>
        </p:spPr>
      </p:pic>
      <p:sp>
        <p:nvSpPr>
          <p:cNvPr id="1048580" name="Text Box 4"/>
          <p:cNvSpPr txBox="1">
            <a:spLocks noChangeArrowheads="1"/>
          </p:cNvSpPr>
          <p:nvPr/>
        </p:nvSpPr>
        <p:spPr bwMode="auto">
          <a:xfrm>
            <a:off x="-17206" y="1524000"/>
            <a:ext cx="3308350" cy="8255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2400" dirty="0">
                <a:solidFill>
                  <a:srgbClr val="800000"/>
                </a:solidFill>
              </a:rPr>
              <a:t>Probe laser</a:t>
            </a:r>
          </a:p>
          <a:p>
            <a:pPr eaLnBrk="1" hangingPunct="1">
              <a:spcBef>
                <a:spcPct val="0"/>
              </a:spcBef>
              <a:buFontTx/>
              <a:buNone/>
            </a:pPr>
            <a:r>
              <a:rPr lang="en-US" altLang="en-US" sz="2400" dirty="0">
                <a:solidFill>
                  <a:srgbClr val="800000"/>
                </a:solidFill>
              </a:rPr>
              <a:t> absorption </a:t>
            </a:r>
            <a:r>
              <a:rPr lang="en-US" altLang="en-US" sz="2400" dirty="0" err="1">
                <a:solidFill>
                  <a:srgbClr val="800000"/>
                </a:solidFill>
              </a:rPr>
              <a:t>polarimeter</a:t>
            </a:r>
            <a:endParaRPr lang="en-US" altLang="en-US" sz="2400" dirty="0">
              <a:solidFill>
                <a:srgbClr val="800000"/>
              </a:solidFill>
            </a:endParaRPr>
          </a:p>
        </p:txBody>
      </p:sp>
      <p:sp>
        <p:nvSpPr>
          <p:cNvPr id="5" name="Title 1"/>
          <p:cNvSpPr txBox="1">
            <a:spLocks/>
          </p:cNvSpPr>
          <p:nvPr/>
        </p:nvSpPr>
        <p:spPr bwMode="auto">
          <a:xfrm>
            <a:off x="-17206" y="152400"/>
            <a:ext cx="9161206" cy="487363"/>
          </a:xfrm>
          <a:prstGeom prst="rect">
            <a:avLst/>
          </a:prstGeom>
          <a:solidFill>
            <a:srgbClr val="FFFFFF"/>
          </a:solidFill>
          <a:ln w="31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33"/>
                </a:solidFill>
                <a:effectLst/>
                <a:uLnTx/>
                <a:uFillTx/>
                <a:latin typeface="Comic Sans MS" pitchFamily="66" charset="0"/>
                <a:ea typeface="+mj-ea"/>
                <a:cs typeface="Arial"/>
              </a:rPr>
              <a:t>Jan,2016, Sealed cell, OD-30 mm-Pol.- 88%, Field-2.0 T</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5"/>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A0899AA-CEA9-490D-8EC2-C8C5D865E83D}" type="slidenum">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4818" name="Rectangle 2"/>
          <p:cNvSpPr>
            <a:spLocks noGrp="1" noChangeArrowheads="1"/>
          </p:cNvSpPr>
          <p:nvPr>
            <p:ph type="title" idx="4294967295"/>
          </p:nvPr>
        </p:nvSpPr>
        <p:spPr>
          <a:xfrm>
            <a:off x="512763" y="419100"/>
            <a:ext cx="8382000" cy="533400"/>
          </a:xfrm>
          <a:solidFill>
            <a:schemeClr val="bg1"/>
          </a:solidFill>
          <a:ln w="3175">
            <a:solidFill>
              <a:schemeClr val="bg1"/>
            </a:solidFill>
          </a:ln>
        </p:spPr>
        <p:txBody>
          <a:bodyPr/>
          <a:lstStyle/>
          <a:p>
            <a:pPr algn="ctr" eaLnBrk="1" hangingPunct="1"/>
            <a:r>
              <a:rPr lang="en-US" altLang="en-US" sz="2400" b="1" dirty="0">
                <a:solidFill>
                  <a:srgbClr val="990000"/>
                </a:solidFill>
                <a:latin typeface="Comic Sans MS" pitchFamily="66" charset="0"/>
              </a:rPr>
              <a:t>3He-gas purification and filling system</a:t>
            </a:r>
          </a:p>
        </p:txBody>
      </p:sp>
      <p:pic>
        <p:nvPicPr>
          <p:cNvPr id="34819" name="Picture 3"/>
          <p:cNvPicPr>
            <a:picLocks noGrp="1" noChangeAspect="1" noChangeArrowheads="1"/>
          </p:cNvPicPr>
          <p:nvPr>
            <p:ph type="body" idx="4294967295"/>
          </p:nvPr>
        </p:nvPicPr>
        <p:blipFill>
          <a:blip r:embed="rId2"/>
          <a:srcRect/>
          <a:stretch>
            <a:fillRect/>
          </a:stretch>
        </p:blipFill>
        <p:spPr>
          <a:xfrm>
            <a:off x="685800" y="2057400"/>
            <a:ext cx="4071938" cy="3097213"/>
          </a:xfrm>
          <a:ln w="3175">
            <a:solidFill>
              <a:srgbClr val="000000"/>
            </a:solidFill>
          </a:ln>
        </p:spPr>
      </p:pic>
      <p:sp>
        <p:nvSpPr>
          <p:cNvPr id="34820" name="Text Box 6"/>
          <p:cNvSpPr txBox="1">
            <a:spLocks noChangeArrowheads="1"/>
          </p:cNvSpPr>
          <p:nvPr/>
        </p:nvSpPr>
        <p:spPr bwMode="auto">
          <a:xfrm>
            <a:off x="1230313" y="1201738"/>
            <a:ext cx="2933688" cy="646331"/>
          </a:xfrm>
          <a:prstGeom prst="rect">
            <a:avLst/>
          </a:prstGeom>
          <a:solidFill>
            <a:schemeClr val="bg1"/>
          </a:solidFill>
          <a:ln w="3175">
            <a:solidFill>
              <a:schemeClr val="tx1"/>
            </a:solid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800000"/>
                </a:solidFill>
                <a:effectLst/>
                <a:uLnTx/>
                <a:uFillTx/>
                <a:latin typeface="Calibri" pitchFamily="34" charset="0"/>
                <a:ea typeface="+mn-ea"/>
                <a:cs typeface="Arial" charset="0"/>
              </a:rPr>
              <a:t>Modified </a:t>
            </a:r>
            <a:r>
              <a:rPr kumimoji="0" lang="en-US" altLang="en-US" sz="1800" b="1" i="0" u="none" strike="noStrike" kern="1200" cap="none" spc="0" normalizeH="0" baseline="0" noProof="0" dirty="0" err="1">
                <a:ln>
                  <a:noFill/>
                </a:ln>
                <a:solidFill>
                  <a:srgbClr val="800000"/>
                </a:solidFill>
                <a:effectLst/>
                <a:uLnTx/>
                <a:uFillTx/>
                <a:latin typeface="Calibri" pitchFamily="34" charset="0"/>
                <a:ea typeface="+mn-ea"/>
                <a:cs typeface="Arial" charset="0"/>
              </a:rPr>
              <a:t>Cryo</a:t>
            </a:r>
            <a:r>
              <a:rPr kumimoji="0" lang="en-US" altLang="en-US" sz="1800" b="1" i="0" u="none" strike="noStrike" kern="1200" cap="none" spc="0" normalizeH="0" baseline="0" noProof="0" dirty="0">
                <a:ln>
                  <a:noFill/>
                </a:ln>
                <a:solidFill>
                  <a:srgbClr val="800000"/>
                </a:solidFill>
                <a:effectLst/>
                <a:uLnTx/>
                <a:uFillTx/>
                <a:latin typeface="Calibri" pitchFamily="34" charset="0"/>
                <a:ea typeface="+mn-ea"/>
                <a:cs typeface="Arial" charset="0"/>
              </a:rPr>
              <a:t>-pump for 3He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800000"/>
                </a:solidFill>
                <a:effectLst/>
                <a:uLnTx/>
                <a:uFillTx/>
                <a:latin typeface="Calibri" pitchFamily="34" charset="0"/>
                <a:ea typeface="+mn-ea"/>
                <a:cs typeface="Arial" charset="0"/>
              </a:rPr>
              <a:t> purification and storage</a:t>
            </a:r>
          </a:p>
        </p:txBody>
      </p:sp>
      <p:sp>
        <p:nvSpPr>
          <p:cNvPr id="34821" name="Line 7"/>
          <p:cNvSpPr>
            <a:spLocks noChangeShapeType="1"/>
          </p:cNvSpPr>
          <p:nvPr/>
        </p:nvSpPr>
        <p:spPr bwMode="auto">
          <a:xfrm>
            <a:off x="3140075" y="1846263"/>
            <a:ext cx="963613" cy="2024062"/>
          </a:xfrm>
          <a:prstGeom prst="line">
            <a:avLst/>
          </a:prstGeom>
          <a:noFill/>
          <a:ln w="38100">
            <a:solidFill>
              <a:srgbClr val="FF0066"/>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4822" name="Picture 4"/>
          <p:cNvPicPr>
            <a:picLocks noChangeAspect="1" noChangeArrowheads="1"/>
          </p:cNvPicPr>
          <p:nvPr/>
        </p:nvPicPr>
        <p:blipFill>
          <a:blip r:embed="rId3"/>
          <a:srcRect/>
          <a:stretch>
            <a:fillRect/>
          </a:stretch>
        </p:blipFill>
        <p:spPr bwMode="auto">
          <a:xfrm>
            <a:off x="5221288" y="1201738"/>
            <a:ext cx="3460750" cy="4929187"/>
          </a:xfrm>
          <a:prstGeom prst="rect">
            <a:avLst/>
          </a:prstGeom>
          <a:noFill/>
          <a:ln w="3175">
            <a:solidFill>
              <a:srgbClr val="000000"/>
            </a:solidFill>
            <a:miter lim="800000"/>
            <a:headEnd/>
            <a:tailEnd/>
          </a:ln>
        </p:spPr>
      </p:pic>
    </p:spTree>
    <p:extLst>
      <p:ext uri="{BB962C8B-B14F-4D97-AF65-F5344CB8AC3E}">
        <p14:creationId xmlns:p14="http://schemas.microsoft.com/office/powerpoint/2010/main" val="2071725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D61D0-DFB7-8A7C-5537-0B459C2FD115}"/>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B5B1DC-826B-4DA1-9B5B-0F43F2C6A2A8}" type="slidenum">
              <a:rPr kumimoji="0" lang="en-US" sz="1400" b="0" i="0" u="none" strike="noStrike" kern="1200" cap="none" spc="0" normalizeH="0" baseline="0" noProof="0" smtClean="0">
                <a:ln>
                  <a:noFill/>
                </a:ln>
                <a:solidFill>
                  <a:prstClr val="white"/>
                </a:solidFill>
                <a:effectLst/>
                <a:uLnTx/>
                <a:uFillTx/>
                <a:latin typeface="Arial"/>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57</a:t>
            </a:fld>
            <a:endParaRPr kumimoji="0" lang="en-US" sz="1400" b="0" i="0" u="none" strike="noStrike" kern="1200" cap="none" spc="0" normalizeH="0" baseline="0" noProof="0">
              <a:ln>
                <a:noFill/>
              </a:ln>
              <a:solidFill>
                <a:prstClr val="white"/>
              </a:solidFill>
              <a:effectLst/>
              <a:uLnTx/>
              <a:uFillTx/>
              <a:latin typeface="Arial"/>
              <a:ea typeface="+mn-ea"/>
              <a:cs typeface="Arial" charset="0"/>
            </a:endParaRPr>
          </a:p>
        </p:txBody>
      </p:sp>
      <p:pic>
        <p:nvPicPr>
          <p:cNvPr id="4" name="Picture 3">
            <a:extLst>
              <a:ext uri="{FF2B5EF4-FFF2-40B4-BE49-F238E27FC236}">
                <a16:creationId xmlns:a16="http://schemas.microsoft.com/office/drawing/2014/main" id="{1E5AE1B5-DA57-1096-ADCD-D42C087216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1055" y="1241916"/>
            <a:ext cx="5181600" cy="3886200"/>
          </a:xfrm>
          <a:prstGeom prst="rect">
            <a:avLst/>
          </a:prstGeom>
        </p:spPr>
      </p:pic>
      <p:sp>
        <p:nvSpPr>
          <p:cNvPr id="5" name="TextBox 4">
            <a:extLst>
              <a:ext uri="{FF2B5EF4-FFF2-40B4-BE49-F238E27FC236}">
                <a16:creationId xmlns:a16="http://schemas.microsoft.com/office/drawing/2014/main" id="{9FA8FF2E-143E-791F-223E-9CC273FDE748}"/>
              </a:ext>
            </a:extLst>
          </p:cNvPr>
          <p:cNvSpPr txBox="1"/>
          <p:nvPr/>
        </p:nvSpPr>
        <p:spPr>
          <a:xfrm>
            <a:off x="762000" y="345767"/>
            <a:ext cx="81534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990000"/>
                </a:solidFill>
                <a:effectLst/>
                <a:uLnTx/>
                <a:uFillTx/>
                <a:latin typeface="Comic Sans MS" pitchFamily="66" charset="0"/>
                <a:ea typeface="+mn-ea"/>
                <a:cs typeface="Arial"/>
              </a:rPr>
              <a:t>3He-gas cryogenic purification and filling system</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6257420-E7F0-22E3-CB45-58940E41D1FD}"/>
              </a:ext>
            </a:extLst>
          </p:cNvPr>
          <p:cNvSpPr txBox="1"/>
          <p:nvPr/>
        </p:nvSpPr>
        <p:spPr>
          <a:xfrm>
            <a:off x="6273837" y="3608832"/>
            <a:ext cx="2539926" cy="646331"/>
          </a:xfrm>
          <a:prstGeom prst="rect">
            <a:avLst/>
          </a:prstGeom>
          <a:solidFill>
            <a:schemeClr val="bg1"/>
          </a:solidFill>
          <a:ln w="3175">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Cryo-pump cold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Second stage-10 </a:t>
            </a:r>
            <a:r>
              <a:rPr kumimoji="0" lang="en-US"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Arial" panose="020B0604020202020204" pitchFamily="34" charset="0"/>
              </a:rPr>
              <a:t>deg.K</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140651E-3524-AB45-4809-CAD72F27B483}"/>
              </a:ext>
            </a:extLst>
          </p:cNvPr>
          <p:cNvSpPr txBox="1"/>
          <p:nvPr/>
        </p:nvSpPr>
        <p:spPr>
          <a:xfrm>
            <a:off x="5625999" y="5598894"/>
            <a:ext cx="2411686" cy="646331"/>
          </a:xfrm>
          <a:prstGeom prst="rect">
            <a:avLst/>
          </a:prstGeom>
          <a:noFill/>
          <a:ln w="3175">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Cryo-pump cold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First stage- 55 </a:t>
            </a:r>
            <a:r>
              <a:rPr kumimoji="0" lang="en-US"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Arial" panose="020B0604020202020204" pitchFamily="34" charset="0"/>
              </a:rPr>
              <a:t>deg.K</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5875A9B5-FFA1-9EFB-B121-A0D8C0456A85}"/>
              </a:ext>
            </a:extLst>
          </p:cNvPr>
          <p:cNvPicPr>
            <a:picLocks noChangeAspect="1"/>
          </p:cNvPicPr>
          <p:nvPr/>
        </p:nvPicPr>
        <p:blipFill>
          <a:blip r:embed="rId3"/>
          <a:stretch>
            <a:fillRect/>
          </a:stretch>
        </p:blipFill>
        <p:spPr>
          <a:xfrm>
            <a:off x="447046" y="3631692"/>
            <a:ext cx="1630637" cy="1496424"/>
          </a:xfrm>
          <a:prstGeom prst="rect">
            <a:avLst/>
          </a:prstGeom>
          <a:ln w="3175">
            <a:solidFill>
              <a:schemeClr val="tx1"/>
            </a:solidFill>
          </a:ln>
        </p:spPr>
      </p:pic>
      <p:pic>
        <p:nvPicPr>
          <p:cNvPr id="10" name="Picture 9">
            <a:extLst>
              <a:ext uri="{FF2B5EF4-FFF2-40B4-BE49-F238E27FC236}">
                <a16:creationId xmlns:a16="http://schemas.microsoft.com/office/drawing/2014/main" id="{9F7CDDF8-6FD9-716C-E1EF-E323C14E3783}"/>
              </a:ext>
            </a:extLst>
          </p:cNvPr>
          <p:cNvPicPr>
            <a:picLocks noChangeAspect="1"/>
          </p:cNvPicPr>
          <p:nvPr/>
        </p:nvPicPr>
        <p:blipFill>
          <a:blip r:embed="rId4"/>
          <a:stretch>
            <a:fillRect/>
          </a:stretch>
        </p:blipFill>
        <p:spPr>
          <a:xfrm>
            <a:off x="457200" y="1122220"/>
            <a:ext cx="1723061" cy="2194684"/>
          </a:xfrm>
          <a:prstGeom prst="rect">
            <a:avLst/>
          </a:prstGeom>
        </p:spPr>
      </p:pic>
      <p:cxnSp>
        <p:nvCxnSpPr>
          <p:cNvPr id="12" name="Straight Arrow Connector 11">
            <a:extLst>
              <a:ext uri="{FF2B5EF4-FFF2-40B4-BE49-F238E27FC236}">
                <a16:creationId xmlns:a16="http://schemas.microsoft.com/office/drawing/2014/main" id="{F9AC23C8-8C62-E08E-D63D-1ACC929E4157}"/>
              </a:ext>
            </a:extLst>
          </p:cNvPr>
          <p:cNvCxnSpPr>
            <a:cxnSpLocks/>
          </p:cNvCxnSpPr>
          <p:nvPr/>
        </p:nvCxnSpPr>
        <p:spPr>
          <a:xfrm flipH="1" flipV="1">
            <a:off x="4517135" y="3124200"/>
            <a:ext cx="1756702" cy="609600"/>
          </a:xfrm>
          <a:prstGeom prst="straightConnector1">
            <a:avLst/>
          </a:prstGeom>
          <a:ln w="38100">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D15E72-CC7F-7FFA-D688-A2F1655F19AB}"/>
              </a:ext>
            </a:extLst>
          </p:cNvPr>
          <p:cNvCxnSpPr/>
          <p:nvPr/>
        </p:nvCxnSpPr>
        <p:spPr>
          <a:xfrm flipH="1" flipV="1">
            <a:off x="5105400" y="3581400"/>
            <a:ext cx="1371600" cy="1981200"/>
          </a:xfrm>
          <a:prstGeom prst="straightConnector1">
            <a:avLst/>
          </a:prstGeom>
          <a:ln w="38100">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9869EB-2F9A-BE30-A25A-0D843EDFC9CD}"/>
              </a:ext>
            </a:extLst>
          </p:cNvPr>
          <p:cNvCxnSpPr/>
          <p:nvPr/>
        </p:nvCxnSpPr>
        <p:spPr>
          <a:xfrm>
            <a:off x="1524000" y="2286000"/>
            <a:ext cx="2514600" cy="1752600"/>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FEDB2B-A7C0-322E-9DEF-8372A4594038}"/>
              </a:ext>
            </a:extLst>
          </p:cNvPr>
          <p:cNvSpPr txBox="1"/>
          <p:nvPr/>
        </p:nvSpPr>
        <p:spPr>
          <a:xfrm>
            <a:off x="6934200" y="1828800"/>
            <a:ext cx="1873270" cy="646331"/>
          </a:xfrm>
          <a:prstGeom prst="rect">
            <a:avLst/>
          </a:prstGeom>
          <a:noFill/>
          <a:ln w="3175">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Pumping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Cryo-panel array</a:t>
            </a:r>
          </a:p>
        </p:txBody>
      </p:sp>
      <p:cxnSp>
        <p:nvCxnSpPr>
          <p:cNvPr id="22" name="Straight Arrow Connector 21">
            <a:extLst>
              <a:ext uri="{FF2B5EF4-FFF2-40B4-BE49-F238E27FC236}">
                <a16:creationId xmlns:a16="http://schemas.microsoft.com/office/drawing/2014/main" id="{24B24742-FF94-7CED-E6A9-691D285D21B8}"/>
              </a:ext>
            </a:extLst>
          </p:cNvPr>
          <p:cNvCxnSpPr>
            <a:stCxn id="20" idx="1"/>
          </p:cNvCxnSpPr>
          <p:nvPr/>
        </p:nvCxnSpPr>
        <p:spPr>
          <a:xfrm flipH="1">
            <a:off x="5029200" y="2151966"/>
            <a:ext cx="1905000" cy="21023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789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t>After 2 days closed cell, a lot of hydrogen</a:t>
            </a:r>
          </a:p>
        </p:txBody>
      </p:sp>
      <p:pic>
        <p:nvPicPr>
          <p:cNvPr id="53250" name="Content Placeholder 3"/>
          <p:cNvPicPr>
            <a:picLocks noGrp="1" noChangeAspect="1"/>
          </p:cNvPicPr>
          <p:nvPr>
            <p:ph idx="1"/>
          </p:nvPr>
        </p:nvPicPr>
        <p:blipFill>
          <a:blip r:embed="rId2"/>
          <a:srcRect/>
          <a:stretch>
            <a:fillRect/>
          </a:stretch>
        </p:blipFill>
        <p:spPr>
          <a:xfrm>
            <a:off x="2057400" y="1877346"/>
            <a:ext cx="4832748" cy="4615528"/>
          </a:xfrm>
        </p:spPr>
      </p:pic>
      <p:sp>
        <p:nvSpPr>
          <p:cNvPr id="2" name="TextBox 1">
            <a:extLst>
              <a:ext uri="{FF2B5EF4-FFF2-40B4-BE49-F238E27FC236}">
                <a16:creationId xmlns:a16="http://schemas.microsoft.com/office/drawing/2014/main" id="{66612BE0-C278-FAE9-5C05-2FA8A2C7F320}"/>
              </a:ext>
            </a:extLst>
          </p:cNvPr>
          <p:cNvSpPr txBox="1"/>
          <p:nvPr/>
        </p:nvSpPr>
        <p:spPr>
          <a:xfrm>
            <a:off x="5943600" y="2819400"/>
            <a:ext cx="1782860"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Tahoma" panose="020B0604030504040204" pitchFamily="34" charset="0"/>
                <a:ea typeface="+mn-ea"/>
                <a:cs typeface="Arial" panose="020B0604020202020204" pitchFamily="34" charset="0"/>
              </a:rPr>
              <a:t>656 nm-L alpha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March 3, 2017</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2066543"/>
            <a:ext cx="51816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figure.lp.vsp-em._full._visible._spectrum._range.001.png">
            <a:extLst>
              <a:ext uri="{FF2B5EF4-FFF2-40B4-BE49-F238E27FC236}">
                <a16:creationId xmlns:a16="http://schemas.microsoft.com/office/drawing/2014/main" id="{1DF7C5E1-1728-7DA7-F1F8-156027E8E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2972"/>
            <a:ext cx="87630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44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8818" name="Rectangle 2"/>
          <p:cNvSpPr>
            <a:spLocks noGrp="1" noChangeArrowheads="1"/>
          </p:cNvSpPr>
          <p:nvPr>
            <p:ph type="title" idx="4294967295"/>
          </p:nvPr>
        </p:nvSpPr>
        <p:spPr>
          <a:xfrm>
            <a:off x="381000" y="228600"/>
            <a:ext cx="8534400" cy="762000"/>
          </a:xfrm>
          <a:solidFill>
            <a:schemeClr val="bg1"/>
          </a:solidFill>
          <a:ln w="3175">
            <a:solidFill>
              <a:schemeClr val="bg1"/>
            </a:solidFill>
            <a:miter lim="800000"/>
            <a:headEnd/>
            <a:tailEnd/>
          </a:ln>
        </p:spPr>
        <p:txBody>
          <a:bodyPr/>
          <a:lstStyle/>
          <a:p>
            <a:r>
              <a:rPr lang="en-US" altLang="en-US" sz="2400" b="1" dirty="0">
                <a:solidFill>
                  <a:srgbClr val="800000"/>
                </a:solidFill>
                <a:latin typeface="Comic Sans MS" pitchFamily="66" charset="0"/>
              </a:rPr>
              <a:t>RHIC  High-Luminosity Relativistic Heavy Ion (Polarized protons) Collider</a:t>
            </a:r>
          </a:p>
        </p:txBody>
      </p:sp>
      <p:pic>
        <p:nvPicPr>
          <p:cNvPr id="1058819"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949245"/>
            <a:ext cx="9144000" cy="5908756"/>
          </a:xfrm>
          <a:solidFill>
            <a:schemeClr val="bg1"/>
          </a:solidFill>
        </p:spPr>
      </p:pic>
      <p:sp>
        <p:nvSpPr>
          <p:cNvPr id="1058820" name="Text Box 4"/>
          <p:cNvSpPr txBox="1">
            <a:spLocks noChangeArrowheads="1"/>
          </p:cNvSpPr>
          <p:nvPr/>
        </p:nvSpPr>
        <p:spPr bwMode="auto">
          <a:xfrm>
            <a:off x="6324600" y="4724400"/>
            <a:ext cx="28194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A50021"/>
                </a:solidFill>
                <a:latin typeface="Times New Roman" pitchFamily="18" charset="0"/>
                <a:cs typeface="Tahoma" pitchFamily="34" charset="0"/>
              </a:rPr>
              <a:t>2010-100 ,31, 19.5,3.9, 5.5 GeV</a:t>
            </a:r>
          </a:p>
        </p:txBody>
      </p:sp>
      <p:sp>
        <p:nvSpPr>
          <p:cNvPr id="2" name="TextBox 1">
            <a:extLst>
              <a:ext uri="{FF2B5EF4-FFF2-40B4-BE49-F238E27FC236}">
                <a16:creationId xmlns:a16="http://schemas.microsoft.com/office/drawing/2014/main" id="{53173B8F-A83A-ACED-CFC0-537DC296F200}"/>
              </a:ext>
            </a:extLst>
          </p:cNvPr>
          <p:cNvSpPr txBox="1"/>
          <p:nvPr/>
        </p:nvSpPr>
        <p:spPr>
          <a:xfrm>
            <a:off x="7480392" y="3352971"/>
            <a:ext cx="1435008" cy="523220"/>
          </a:xfrm>
          <a:prstGeom prst="rect">
            <a:avLst/>
          </a:prstGeom>
          <a:solidFill>
            <a:schemeClr val="bg1"/>
          </a:solidFill>
        </p:spPr>
        <p:txBody>
          <a:bodyPr wrap="none" rtlCol="0">
            <a:spAutoFit/>
          </a:bodyPr>
          <a:lstStyle/>
          <a:p>
            <a:r>
              <a:rPr lang="ru-RU" sz="2800" dirty="0"/>
              <a:t>3834 м</a:t>
            </a:r>
            <a:endParaRPr lang="en-US" sz="2800" dirty="0"/>
          </a:p>
        </p:txBody>
      </p:sp>
    </p:spTree>
    <p:extLst>
      <p:ext uri="{BB962C8B-B14F-4D97-AF65-F5344CB8AC3E}">
        <p14:creationId xmlns:p14="http://schemas.microsoft.com/office/powerpoint/2010/main" val="3837127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B92CE-72A6-42DB-AF39-637C1AE96663}"/>
              </a:ext>
            </a:extLst>
          </p:cNvPr>
          <p:cNvPicPr>
            <a:picLocks noChangeAspect="1"/>
          </p:cNvPicPr>
          <p:nvPr/>
        </p:nvPicPr>
        <p:blipFill>
          <a:blip r:embed="rId2"/>
          <a:stretch>
            <a:fillRect/>
          </a:stretch>
        </p:blipFill>
        <p:spPr>
          <a:xfrm>
            <a:off x="611903" y="1336727"/>
            <a:ext cx="2931397" cy="1796946"/>
          </a:xfrm>
          <a:prstGeom prst="rect">
            <a:avLst/>
          </a:prstGeom>
        </p:spPr>
      </p:pic>
      <p:pic>
        <p:nvPicPr>
          <p:cNvPr id="3" name="Picture 2">
            <a:extLst>
              <a:ext uri="{FF2B5EF4-FFF2-40B4-BE49-F238E27FC236}">
                <a16:creationId xmlns:a16="http://schemas.microsoft.com/office/drawing/2014/main" id="{60AD85FB-29AC-4FE0-A48F-AFC98651ECDE}"/>
              </a:ext>
            </a:extLst>
          </p:cNvPr>
          <p:cNvPicPr>
            <a:picLocks noChangeAspect="1"/>
          </p:cNvPicPr>
          <p:nvPr/>
        </p:nvPicPr>
        <p:blipFill>
          <a:blip r:embed="rId3"/>
          <a:stretch>
            <a:fillRect/>
          </a:stretch>
        </p:blipFill>
        <p:spPr>
          <a:xfrm>
            <a:off x="2557589" y="3118863"/>
            <a:ext cx="1709612" cy="1339450"/>
          </a:xfrm>
          <a:prstGeom prst="rect">
            <a:avLst/>
          </a:prstGeom>
        </p:spPr>
      </p:pic>
      <p:sp>
        <p:nvSpPr>
          <p:cNvPr id="4" name="Title 3">
            <a:extLst>
              <a:ext uri="{FF2B5EF4-FFF2-40B4-BE49-F238E27FC236}">
                <a16:creationId xmlns:a16="http://schemas.microsoft.com/office/drawing/2014/main" id="{C9E213FE-59B8-4FB6-A7F9-A93881EA0AD9}"/>
              </a:ext>
            </a:extLst>
          </p:cNvPr>
          <p:cNvSpPr>
            <a:spLocks noGrp="1"/>
          </p:cNvSpPr>
          <p:nvPr>
            <p:ph type="title"/>
          </p:nvPr>
        </p:nvSpPr>
        <p:spPr>
          <a:xfrm>
            <a:off x="357809" y="365127"/>
            <a:ext cx="8328991" cy="777874"/>
          </a:xfrm>
        </p:spPr>
        <p:txBody>
          <a:bodyPr>
            <a:normAutofit/>
          </a:bodyPr>
          <a:lstStyle/>
          <a:p>
            <a:pPr algn="ctr"/>
            <a:r>
              <a:rPr lang="en-US" sz="2000" dirty="0">
                <a:solidFill>
                  <a:srgbClr val="000066"/>
                </a:solidFill>
                <a:latin typeface="Comic Sans MS" panose="030F0702030302020204" pitchFamily="66" charset="0"/>
              </a:rPr>
              <a:t>“Open” cell with inductive RF power input and new pneumatic filling “isolation” valve.</a:t>
            </a:r>
          </a:p>
        </p:txBody>
      </p:sp>
      <p:sp>
        <p:nvSpPr>
          <p:cNvPr id="6" name="Rectangle 5">
            <a:extLst>
              <a:ext uri="{FF2B5EF4-FFF2-40B4-BE49-F238E27FC236}">
                <a16:creationId xmlns:a16="http://schemas.microsoft.com/office/drawing/2014/main" id="{E53D7CC0-0C7A-4991-90FD-BA77553ED98D}"/>
              </a:ext>
            </a:extLst>
          </p:cNvPr>
          <p:cNvSpPr/>
          <p:nvPr/>
        </p:nvSpPr>
        <p:spPr>
          <a:xfrm>
            <a:off x="2557588" y="2598737"/>
            <a:ext cx="2776411" cy="584148"/>
          </a:xfrm>
          <a:prstGeom prst="rect">
            <a:avLst/>
          </a:prstGeom>
          <a:solidFill>
            <a:srgbClr val="FF3399"/>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66"/>
                </a:solidFill>
                <a:effectLst/>
                <a:uLnTx/>
                <a:uFillTx/>
                <a:latin typeface="Arial"/>
                <a:ea typeface="+mn-ea"/>
                <a:cs typeface="Arial"/>
              </a:rPr>
              <a:t>3He- (1-3) Torr</a:t>
            </a:r>
          </a:p>
        </p:txBody>
      </p:sp>
      <p:cxnSp>
        <p:nvCxnSpPr>
          <p:cNvPr id="8" name="Straight Arrow Connector 7">
            <a:extLst>
              <a:ext uri="{FF2B5EF4-FFF2-40B4-BE49-F238E27FC236}">
                <a16:creationId xmlns:a16="http://schemas.microsoft.com/office/drawing/2014/main" id="{773CE834-96D0-472E-A557-F4AB8ACA1961}"/>
              </a:ext>
            </a:extLst>
          </p:cNvPr>
          <p:cNvCxnSpPr/>
          <p:nvPr/>
        </p:nvCxnSpPr>
        <p:spPr>
          <a:xfrm>
            <a:off x="1779838" y="3962400"/>
            <a:ext cx="11926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BB36BB-10AA-4C20-A111-AAD933FE67BB}"/>
              </a:ext>
            </a:extLst>
          </p:cNvPr>
          <p:cNvSpPr txBox="1"/>
          <p:nvPr/>
        </p:nvSpPr>
        <p:spPr>
          <a:xfrm>
            <a:off x="-8132" y="3414815"/>
            <a:ext cx="204735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3He –purification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system</a:t>
            </a:r>
          </a:p>
        </p:txBody>
      </p:sp>
      <p:cxnSp>
        <p:nvCxnSpPr>
          <p:cNvPr id="11" name="Straight Arrow Connector 10">
            <a:extLst>
              <a:ext uri="{FF2B5EF4-FFF2-40B4-BE49-F238E27FC236}">
                <a16:creationId xmlns:a16="http://schemas.microsoft.com/office/drawing/2014/main" id="{DBB3BE81-8C3A-42FB-9A6B-B5B4FD43C209}"/>
              </a:ext>
            </a:extLst>
          </p:cNvPr>
          <p:cNvCxnSpPr>
            <a:cxnSpLocks/>
            <a:endCxn id="13" idx="3"/>
          </p:cNvCxnSpPr>
          <p:nvPr/>
        </p:nvCxnSpPr>
        <p:spPr>
          <a:xfrm flipH="1">
            <a:off x="1705798" y="4309101"/>
            <a:ext cx="1647002" cy="788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55E2A09-4051-4397-B238-2457B19B9F2B}"/>
              </a:ext>
            </a:extLst>
          </p:cNvPr>
          <p:cNvSpPr txBox="1"/>
          <p:nvPr/>
        </p:nvSpPr>
        <p:spPr>
          <a:xfrm>
            <a:off x="97665" y="4203254"/>
            <a:ext cx="16081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Vacuum pump</a:t>
            </a:r>
          </a:p>
        </p:txBody>
      </p:sp>
      <p:cxnSp>
        <p:nvCxnSpPr>
          <p:cNvPr id="15" name="Straight Arrow Connector 14">
            <a:extLst>
              <a:ext uri="{FF2B5EF4-FFF2-40B4-BE49-F238E27FC236}">
                <a16:creationId xmlns:a16="http://schemas.microsoft.com/office/drawing/2014/main" id="{0591B696-DA2D-406E-A793-E9DB18051C05}"/>
              </a:ext>
            </a:extLst>
          </p:cNvPr>
          <p:cNvCxnSpPr>
            <a:cxnSpLocks/>
          </p:cNvCxnSpPr>
          <p:nvPr/>
        </p:nvCxnSpPr>
        <p:spPr>
          <a:xfrm flipH="1" flipV="1">
            <a:off x="1626704" y="2598737"/>
            <a:ext cx="1498965" cy="7534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D0527A2-9142-4E26-BEF6-72AB9AD6F7E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2283289-52CD-40C4-B57C-7EDDD53C700F}"/>
              </a:ext>
            </a:extLst>
          </p:cNvPr>
          <p:cNvPicPr>
            <a:picLocks noChangeAspect="1"/>
          </p:cNvPicPr>
          <p:nvPr/>
        </p:nvPicPr>
        <p:blipFill>
          <a:blip r:embed="rId4"/>
          <a:stretch>
            <a:fillRect/>
          </a:stretch>
        </p:blipFill>
        <p:spPr>
          <a:xfrm>
            <a:off x="5887688" y="2473427"/>
            <a:ext cx="3082237" cy="3459654"/>
          </a:xfrm>
          <a:prstGeom prst="rect">
            <a:avLst/>
          </a:prstGeom>
        </p:spPr>
      </p:pic>
    </p:spTree>
    <p:extLst>
      <p:ext uri="{BB962C8B-B14F-4D97-AF65-F5344CB8AC3E}">
        <p14:creationId xmlns:p14="http://schemas.microsoft.com/office/powerpoint/2010/main" val="948801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531592A-5D30-CB92-E1B5-2DAB2919A6BD}"/>
              </a:ext>
            </a:extLst>
          </p:cNvPr>
          <p:cNvSpPr>
            <a:spLocks noGrp="1"/>
          </p:cNvSpPr>
          <p:nvPr>
            <p:ph type="title"/>
          </p:nvPr>
        </p:nvSpPr>
        <p:spPr>
          <a:xfrm>
            <a:off x="457200" y="274638"/>
            <a:ext cx="8534400" cy="715962"/>
          </a:xfrm>
          <a:ln w="3175">
            <a:solidFill>
              <a:srgbClr val="000000"/>
            </a:solidFill>
            <a:miter lim="800000"/>
            <a:headEnd/>
            <a:tailEnd/>
          </a:ln>
        </p:spPr>
        <p:txBody>
          <a:bodyPr/>
          <a:lstStyle/>
          <a:p>
            <a:r>
              <a:rPr lang="en-US" altLang="en-US" sz="2400">
                <a:solidFill>
                  <a:srgbClr val="800000"/>
                </a:solidFill>
                <a:latin typeface="Comic Sans MS" panose="030F0702030302020204" pitchFamily="66" charset="0"/>
              </a:rPr>
              <a:t>3He polarization setup using OPPIS 3.0 T solenoid</a:t>
            </a:r>
            <a:br>
              <a:rPr lang="en-US" altLang="en-US" sz="2400">
                <a:solidFill>
                  <a:srgbClr val="800000"/>
                </a:solidFill>
                <a:latin typeface="Comic Sans MS" panose="030F0702030302020204" pitchFamily="66" charset="0"/>
              </a:rPr>
            </a:br>
            <a:r>
              <a:rPr lang="en-US" altLang="en-US" sz="2400">
                <a:solidFill>
                  <a:srgbClr val="800000"/>
                </a:solidFill>
                <a:latin typeface="Comic Sans MS" panose="030F0702030302020204" pitchFamily="66" charset="0"/>
              </a:rPr>
              <a:t>Septemer, 2017</a:t>
            </a:r>
          </a:p>
        </p:txBody>
      </p:sp>
      <p:pic>
        <p:nvPicPr>
          <p:cNvPr id="64515" name="Picture 3">
            <a:extLst>
              <a:ext uri="{FF2B5EF4-FFF2-40B4-BE49-F238E27FC236}">
                <a16:creationId xmlns:a16="http://schemas.microsoft.com/office/drawing/2014/main" id="{D40EC11A-7EA1-320C-72E3-2B04063FA05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676400"/>
            <a:ext cx="8001000" cy="4724400"/>
          </a:xfrm>
          <a:ln w="3175">
            <a:solidFill>
              <a:srgbClr val="000000"/>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Grp="1" noChangeAspect="1" noChangeArrowheads="1"/>
          </p:cNvPicPr>
          <p:nvPr>
            <p:ph type="body" idx="4294967295"/>
          </p:nvPr>
        </p:nvPicPr>
        <p:blipFill>
          <a:blip r:embed="rId2"/>
          <a:srcRect/>
          <a:stretch>
            <a:fillRect/>
          </a:stretch>
        </p:blipFill>
        <p:spPr>
          <a:xfrm>
            <a:off x="2036763" y="2771775"/>
            <a:ext cx="4752975" cy="3317875"/>
          </a:xfrm>
          <a:ln w="3175">
            <a:solidFill>
              <a:srgbClr val="000000"/>
            </a:solidFill>
          </a:ln>
        </p:spPr>
      </p:pic>
      <p:pic>
        <p:nvPicPr>
          <p:cNvPr id="40962" name="Picture 3"/>
          <p:cNvPicPr>
            <a:picLocks noChangeAspect="1" noChangeArrowheads="1"/>
          </p:cNvPicPr>
          <p:nvPr/>
        </p:nvPicPr>
        <p:blipFill>
          <a:blip r:embed="rId3"/>
          <a:srcRect/>
          <a:stretch>
            <a:fillRect/>
          </a:stretch>
        </p:blipFill>
        <p:spPr bwMode="auto">
          <a:xfrm>
            <a:off x="1089025" y="1252538"/>
            <a:ext cx="7100888" cy="2252662"/>
          </a:xfrm>
          <a:prstGeom prst="rect">
            <a:avLst/>
          </a:prstGeom>
          <a:noFill/>
          <a:ln w="3175">
            <a:solidFill>
              <a:schemeClr val="tx1"/>
            </a:solidFill>
            <a:miter lim="800000"/>
            <a:headEnd/>
            <a:tailEnd/>
          </a:ln>
        </p:spPr>
      </p:pic>
      <p:sp>
        <p:nvSpPr>
          <p:cNvPr id="40963" name="Text Box 4"/>
          <p:cNvSpPr txBox="1">
            <a:spLocks noChangeArrowheads="1"/>
          </p:cNvSpPr>
          <p:nvPr/>
        </p:nvSpPr>
        <p:spPr bwMode="auto">
          <a:xfrm>
            <a:off x="1484313" y="273050"/>
            <a:ext cx="6969125" cy="825500"/>
          </a:xfrm>
          <a:prstGeom prst="rect">
            <a:avLst/>
          </a:prstGeom>
          <a:noFill/>
          <a:ln w="3175">
            <a:solidFill>
              <a:schemeClr val="bg1"/>
            </a:solid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Comic Sans MS" pitchFamily="66" charset="0"/>
                <a:ea typeface="+mn-ea"/>
                <a:cs typeface="Arial" panose="020B0604020202020204" pitchFamily="34" charset="0"/>
              </a:rPr>
              <a:t>Polarization measurements by the probe laser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Comic Sans MS" pitchFamily="66" charset="0"/>
                <a:ea typeface="+mn-ea"/>
                <a:cs typeface="Arial" panose="020B0604020202020204" pitchFamily="34" charset="0"/>
              </a:rPr>
              <a:t> absorption technique</a:t>
            </a:r>
          </a:p>
        </p:txBody>
      </p:sp>
      <p:sp>
        <p:nvSpPr>
          <p:cNvPr id="40964" name="Text Box 5"/>
          <p:cNvSpPr txBox="1">
            <a:spLocks noChangeArrowheads="1"/>
          </p:cNvSpPr>
          <p:nvPr/>
        </p:nvSpPr>
        <p:spPr bwMode="auto">
          <a:xfrm>
            <a:off x="4029075" y="3505200"/>
            <a:ext cx="466725"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a</a:t>
            </a:r>
            <a:r>
              <a:rPr kumimoji="0" lang="en-US" sz="2400" b="0" i="1" u="none" strike="noStrike" kern="1200" cap="none" spc="0" normalizeH="0" baseline="-25000" noProof="0">
                <a:ln>
                  <a:noFill/>
                </a:ln>
                <a:solidFill>
                  <a:srgbClr val="000000"/>
                </a:solidFill>
                <a:effectLst/>
                <a:uLnTx/>
                <a:uFillTx/>
                <a:latin typeface="Tahoma" panose="020B0604030504040204" pitchFamily="34" charset="0"/>
                <a:ea typeface="+mn-ea"/>
                <a:cs typeface="Arial" panose="020B0604020202020204" pitchFamily="34" charset="0"/>
              </a:rPr>
              <a:t>2</a:t>
            </a:r>
          </a:p>
        </p:txBody>
      </p:sp>
      <p:sp>
        <p:nvSpPr>
          <p:cNvPr id="40965" name="Text Box 6"/>
          <p:cNvSpPr txBox="1">
            <a:spLocks noChangeArrowheads="1"/>
          </p:cNvSpPr>
          <p:nvPr/>
        </p:nvSpPr>
        <p:spPr bwMode="auto">
          <a:xfrm>
            <a:off x="5651500" y="3733800"/>
            <a:ext cx="466725"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a</a:t>
            </a:r>
            <a:r>
              <a:rPr kumimoji="0" lang="en-US" sz="2400" b="0" i="1" u="none" strike="noStrike" kern="1200" cap="none" spc="0" normalizeH="0" baseline="-25000" noProof="0">
                <a:ln>
                  <a:noFill/>
                </a:ln>
                <a:solidFill>
                  <a:srgbClr val="000000"/>
                </a:solidFill>
                <a:effectLst/>
                <a:uLnTx/>
                <a:uFillTx/>
                <a:latin typeface="Tahoma" panose="020B0604030504040204" pitchFamily="34" charset="0"/>
                <a:ea typeface="+mn-ea"/>
                <a:cs typeface="Arial" panose="020B0604020202020204" pitchFamily="34" charset="0"/>
              </a:rPr>
              <a:t>1</a:t>
            </a:r>
          </a:p>
        </p:txBody>
      </p:sp>
      <p:sp>
        <p:nvSpPr>
          <p:cNvPr id="2" name="Slide Number Placeholder 1">
            <a:extLst>
              <a:ext uri="{FF2B5EF4-FFF2-40B4-BE49-F238E27FC236}">
                <a16:creationId xmlns:a16="http://schemas.microsoft.com/office/drawing/2014/main" id="{AAA75D4F-6692-4459-88FA-7E86E041DBC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881381" y="294465"/>
            <a:ext cx="7927974" cy="432490"/>
          </a:xfrm>
          <a:ln w="3175">
            <a:solidFill>
              <a:schemeClr val="bg1"/>
            </a:solidFill>
          </a:ln>
        </p:spPr>
        <p:txBody>
          <a:bodyPr>
            <a:normAutofit/>
          </a:bodyPr>
          <a:lstStyle/>
          <a:p>
            <a:pPr eaLnBrk="1" hangingPunct="1"/>
            <a:r>
              <a:rPr lang="en-US" altLang="en-US" sz="2000" dirty="0">
                <a:solidFill>
                  <a:srgbClr val="000066"/>
                </a:solidFill>
                <a:latin typeface="Comic Sans MS" pitchFamily="66" charset="0"/>
              </a:rPr>
              <a:t>Optical pumping and probe “compact” lasers layout</a:t>
            </a:r>
          </a:p>
        </p:txBody>
      </p:sp>
      <p:sp>
        <p:nvSpPr>
          <p:cNvPr id="38916" name="Rectangle 6"/>
          <p:cNvSpPr>
            <a:spLocks noChangeArrowheads="1"/>
          </p:cNvSpPr>
          <p:nvPr/>
        </p:nvSpPr>
        <p:spPr bwMode="auto">
          <a:xfrm>
            <a:off x="3505196" y="3352799"/>
            <a:ext cx="1219204" cy="487571"/>
          </a:xfrm>
          <a:prstGeom prst="rect">
            <a:avLst/>
          </a:prstGeom>
          <a:solidFill>
            <a:srgbClr val="FF99FF"/>
          </a:solidFill>
          <a:ln w="3175">
            <a:solidFill>
              <a:schemeClr val="tx1"/>
            </a:solidFill>
            <a:miter lim="800000"/>
            <a:headEnd/>
            <a:tailEnd/>
          </a:ln>
        </p:spPr>
        <p:txBody>
          <a:bodyPr wrap="none" anchor="ct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endParaRPr kumimoji="0" lang="en-US" altLang="en-US" sz="16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17" name="Rectangle 7"/>
          <p:cNvSpPr>
            <a:spLocks noChangeArrowheads="1"/>
          </p:cNvSpPr>
          <p:nvPr/>
        </p:nvSpPr>
        <p:spPr bwMode="auto">
          <a:xfrm>
            <a:off x="80435" y="3086948"/>
            <a:ext cx="762000" cy="3048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endParaRPr kumimoji="0" lang="en-US" altLang="en-US" sz="16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18" name="Line 8"/>
          <p:cNvSpPr>
            <a:spLocks noChangeShapeType="1"/>
          </p:cNvSpPr>
          <p:nvPr/>
        </p:nvSpPr>
        <p:spPr bwMode="auto">
          <a:xfrm flipH="1" flipV="1">
            <a:off x="881382" y="3197434"/>
            <a:ext cx="5976615" cy="383965"/>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19" name="Line 9"/>
          <p:cNvSpPr>
            <a:spLocks noChangeShapeType="1"/>
          </p:cNvSpPr>
          <p:nvPr/>
        </p:nvSpPr>
        <p:spPr bwMode="auto">
          <a:xfrm flipV="1">
            <a:off x="651935" y="3589865"/>
            <a:ext cx="6243314" cy="355596"/>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20" name="Rectangle 10"/>
          <p:cNvSpPr>
            <a:spLocks noChangeArrowheads="1"/>
          </p:cNvSpPr>
          <p:nvPr/>
        </p:nvSpPr>
        <p:spPr bwMode="auto">
          <a:xfrm>
            <a:off x="990600" y="3429000"/>
            <a:ext cx="990600" cy="304800"/>
          </a:xfrm>
          <a:prstGeom prst="rect">
            <a:avLst/>
          </a:prstGeom>
          <a:solidFill>
            <a:schemeClr val="bg1"/>
          </a:solidFill>
          <a:ln w="28575">
            <a:solidFill>
              <a:schemeClr val="tx1"/>
            </a:solidFill>
            <a:miter lim="800000"/>
            <a:headEnd/>
            <a:tailEnd/>
          </a:ln>
        </p:spPr>
        <p:txBody>
          <a:bodyPr wrap="none" anchor="ct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endParaRPr kumimoji="0" lang="en-US" altLang="en-US" sz="16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21" name="AutoShape 11"/>
          <p:cNvSpPr>
            <a:spLocks noChangeArrowheads="1"/>
          </p:cNvSpPr>
          <p:nvPr/>
        </p:nvSpPr>
        <p:spPr bwMode="auto">
          <a:xfrm>
            <a:off x="2057400" y="3505200"/>
            <a:ext cx="4800600" cy="152400"/>
          </a:xfrm>
          <a:prstGeom prst="rightArrow">
            <a:avLst>
              <a:gd name="adj1" fmla="val 50000"/>
              <a:gd name="adj2" fmla="val 7875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endParaRPr kumimoji="0" lang="en-US" altLang="en-US" sz="16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25" name="Text Box 16"/>
          <p:cNvSpPr txBox="1">
            <a:spLocks noChangeArrowheads="1"/>
          </p:cNvSpPr>
          <p:nvPr/>
        </p:nvSpPr>
        <p:spPr bwMode="auto">
          <a:xfrm>
            <a:off x="2225748" y="1946650"/>
            <a:ext cx="3246402" cy="341632"/>
          </a:xfrm>
          <a:prstGeom prst="rect">
            <a:avLst/>
          </a:prstGeom>
          <a:noFill/>
          <a:ln w="3175">
            <a:solidFill>
              <a:schemeClr val="tx1"/>
            </a:solidFill>
            <a:miter lim="800000"/>
            <a:headEnd/>
            <a:tailEnd/>
          </a:ln>
        </p:spPr>
        <p:txBody>
          <a:bodyPr wrap="none">
            <a:spAutoFit/>
          </a:bodyP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r>
              <a:rPr kumimoji="0" lang="en-US" altLang="en-US" sz="1800" b="0" i="0" u="none" strike="noStrike" kern="1200" cap="none" spc="0" normalizeH="0" baseline="0" noProof="0" dirty="0">
                <a:ln>
                  <a:noFill/>
                </a:ln>
                <a:solidFill>
                  <a:srgbClr val="A50021"/>
                </a:solidFill>
                <a:effectLst/>
                <a:uLnTx/>
                <a:uFillTx/>
                <a:latin typeface="Tahoma" panose="020B0604030504040204" pitchFamily="34" charset="0"/>
                <a:ea typeface="+mn-ea"/>
                <a:cs typeface="Arial" panose="020B0604020202020204" pitchFamily="34" charset="0"/>
              </a:rPr>
              <a:t>Pumping laser, 1083 nm, 5 W</a:t>
            </a:r>
          </a:p>
        </p:txBody>
      </p:sp>
      <p:sp>
        <p:nvSpPr>
          <p:cNvPr id="38926" name="Text Box 18"/>
          <p:cNvSpPr txBox="1">
            <a:spLocks noChangeArrowheads="1"/>
          </p:cNvSpPr>
          <p:nvPr/>
        </p:nvSpPr>
        <p:spPr bwMode="auto">
          <a:xfrm>
            <a:off x="173709" y="1935055"/>
            <a:ext cx="1633781" cy="658642"/>
          </a:xfrm>
          <a:prstGeom prst="rect">
            <a:avLst/>
          </a:prstGeom>
          <a:noFill/>
          <a:ln w="3175">
            <a:solidFill>
              <a:schemeClr val="tx1"/>
            </a:solidFill>
            <a:miter lim="800000"/>
            <a:headEnd/>
            <a:tailEnd/>
          </a:ln>
        </p:spPr>
        <p:txBody>
          <a:bodyPr wrap="square">
            <a:spAutoFit/>
          </a:bodyPr>
          <a:lstStyle/>
          <a:p>
            <a:pPr marL="0" marR="0" lvl="0" indent="0" algn="l" defTabSz="914400" rtl="0" eaLnBrk="0" fontAlgn="base" latinLnBrk="0" hangingPunct="0">
              <a:lnSpc>
                <a:spcPct val="90000"/>
              </a:lnSpc>
              <a:spcBef>
                <a:spcPct val="5000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990033"/>
                </a:solidFill>
                <a:effectLst/>
                <a:uLnTx/>
                <a:uFillTx/>
                <a:latin typeface="Tahoma" panose="020B0604030504040204" pitchFamily="34" charset="0"/>
                <a:ea typeface="+mn-ea"/>
                <a:cs typeface="Arial" panose="020B0604020202020204" pitchFamily="34" charset="0"/>
              </a:rPr>
              <a:t>Probe laser</a:t>
            </a:r>
          </a:p>
          <a:p>
            <a:pPr marL="0" marR="0" lvl="0" indent="0" algn="l" defTabSz="914400" rtl="0" eaLnBrk="0" fontAlgn="base" latinLnBrk="0" hangingPunct="0">
              <a:lnSpc>
                <a:spcPct val="90000"/>
              </a:lnSpc>
              <a:spcBef>
                <a:spcPct val="5000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990033"/>
                </a:solidFill>
                <a:effectLst/>
                <a:uLnTx/>
                <a:uFillTx/>
                <a:latin typeface="Tahoma" panose="020B0604030504040204" pitchFamily="34" charset="0"/>
                <a:ea typeface="+mn-ea"/>
                <a:cs typeface="Arial" panose="020B0604020202020204" pitchFamily="34" charset="0"/>
              </a:rPr>
              <a:t>Scanning mode</a:t>
            </a:r>
          </a:p>
        </p:txBody>
      </p:sp>
      <p:sp>
        <p:nvSpPr>
          <p:cNvPr id="38927" name="Line 19"/>
          <p:cNvSpPr>
            <a:spLocks noChangeShapeType="1"/>
          </p:cNvSpPr>
          <p:nvPr/>
        </p:nvSpPr>
        <p:spPr bwMode="auto">
          <a:xfrm>
            <a:off x="6934196" y="3238501"/>
            <a:ext cx="0" cy="838197"/>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28" name="Rectangle 20"/>
          <p:cNvSpPr>
            <a:spLocks noChangeArrowheads="1"/>
          </p:cNvSpPr>
          <p:nvPr/>
        </p:nvSpPr>
        <p:spPr bwMode="auto">
          <a:xfrm>
            <a:off x="270935" y="3771901"/>
            <a:ext cx="381000" cy="304800"/>
          </a:xfrm>
          <a:prstGeom prst="rect">
            <a:avLst/>
          </a:prstGeom>
          <a:solidFill>
            <a:schemeClr val="bg1"/>
          </a:solidFill>
          <a:ln w="28575">
            <a:solidFill>
              <a:schemeClr val="tx1"/>
            </a:solidFill>
            <a:miter lim="800000"/>
            <a:headEnd/>
            <a:tailEnd/>
          </a:ln>
        </p:spPr>
        <p:txBody>
          <a:bodyPr wrap="none" anchor="ct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endParaRPr kumimoji="0" lang="en-US" altLang="en-US" sz="16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30" name="Line 22"/>
          <p:cNvSpPr>
            <a:spLocks noChangeShapeType="1"/>
          </p:cNvSpPr>
          <p:nvPr/>
        </p:nvSpPr>
        <p:spPr bwMode="auto">
          <a:xfrm flipH="1">
            <a:off x="651933" y="2644492"/>
            <a:ext cx="190501" cy="391659"/>
          </a:xfrm>
          <a:prstGeom prst="line">
            <a:avLst/>
          </a:prstGeom>
          <a:noFill/>
          <a:ln w="28575">
            <a:solidFill>
              <a:srgbClr val="990033"/>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31" name="Line 23"/>
          <p:cNvSpPr>
            <a:spLocks noChangeShapeType="1"/>
          </p:cNvSpPr>
          <p:nvPr/>
        </p:nvSpPr>
        <p:spPr bwMode="auto">
          <a:xfrm flipH="1">
            <a:off x="1927226" y="2316370"/>
            <a:ext cx="1044573" cy="1036429"/>
          </a:xfrm>
          <a:prstGeom prst="line">
            <a:avLst/>
          </a:prstGeom>
          <a:noFill/>
          <a:ln w="28575">
            <a:solidFill>
              <a:srgbClr val="CC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32" name="Text Box 24"/>
          <p:cNvSpPr txBox="1">
            <a:spLocks noChangeArrowheads="1"/>
          </p:cNvSpPr>
          <p:nvPr/>
        </p:nvSpPr>
        <p:spPr bwMode="auto">
          <a:xfrm>
            <a:off x="270935" y="5067194"/>
            <a:ext cx="1061509" cy="535531"/>
          </a:xfrm>
          <a:prstGeom prst="rect">
            <a:avLst/>
          </a:prstGeom>
          <a:noFill/>
          <a:ln w="3175">
            <a:solidFill>
              <a:schemeClr val="tx1"/>
            </a:solidFill>
            <a:miter lim="800000"/>
            <a:headEnd/>
            <a:tailEnd/>
          </a:ln>
        </p:spPr>
        <p:txBody>
          <a:bodyPr wrap="none">
            <a:spAutoFit/>
          </a:bodyPr>
          <a:lstStyle/>
          <a:p>
            <a:pPr marL="0" marR="0" lvl="0" indent="0" algn="l" defTabSz="914400" rtl="0" eaLnBrk="0" fontAlgn="base" latinLnBrk="0" hangingPunct="0">
              <a:lnSpc>
                <a:spcPct val="9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990033"/>
                </a:solidFill>
                <a:effectLst/>
                <a:uLnTx/>
                <a:uFillTx/>
                <a:latin typeface="Tahoma" panose="020B0604030504040204" pitchFamily="34" charset="0"/>
                <a:ea typeface="+mn-ea"/>
                <a:cs typeface="Arial" panose="020B0604020202020204" pitchFamily="34" charset="0"/>
              </a:rPr>
              <a:t>Photo</a:t>
            </a:r>
          </a:p>
          <a:p>
            <a:pPr marL="0" marR="0" lvl="0" indent="0" algn="l" defTabSz="914400" rtl="0" eaLnBrk="0" fontAlgn="base" latinLnBrk="0" hangingPunct="0">
              <a:lnSpc>
                <a:spcPct val="9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990033"/>
                </a:solidFill>
                <a:effectLst/>
                <a:uLnTx/>
                <a:uFillTx/>
                <a:latin typeface="Tahoma" panose="020B0604030504040204" pitchFamily="34" charset="0"/>
                <a:ea typeface="+mn-ea"/>
                <a:cs typeface="Arial" panose="020B0604020202020204" pitchFamily="34" charset="0"/>
              </a:rPr>
              <a:t>Detector</a:t>
            </a:r>
          </a:p>
        </p:txBody>
      </p:sp>
      <p:sp>
        <p:nvSpPr>
          <p:cNvPr id="38933" name="Line 25"/>
          <p:cNvSpPr>
            <a:spLocks noChangeShapeType="1"/>
          </p:cNvSpPr>
          <p:nvPr/>
        </p:nvSpPr>
        <p:spPr bwMode="auto">
          <a:xfrm flipH="1" flipV="1">
            <a:off x="533400" y="4127497"/>
            <a:ext cx="457200" cy="915250"/>
          </a:xfrm>
          <a:prstGeom prst="line">
            <a:avLst/>
          </a:prstGeom>
          <a:noFill/>
          <a:ln w="28575">
            <a:solidFill>
              <a:srgbClr val="8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34" name="Text Box 26"/>
          <p:cNvSpPr txBox="1">
            <a:spLocks noChangeArrowheads="1"/>
          </p:cNvSpPr>
          <p:nvPr/>
        </p:nvSpPr>
        <p:spPr bwMode="auto">
          <a:xfrm>
            <a:off x="1371600" y="1010094"/>
            <a:ext cx="1501775" cy="658642"/>
          </a:xfrm>
          <a:prstGeom prst="rect">
            <a:avLst/>
          </a:prstGeom>
          <a:noFill/>
          <a:ln w="3175">
            <a:solidFill>
              <a:schemeClr val="tx1"/>
            </a:solidFill>
            <a:miter lim="800000"/>
            <a:headEnd/>
            <a:tailEnd/>
          </a:ln>
        </p:spPr>
        <p:txBody>
          <a:bodyPr>
            <a:spAutoFit/>
          </a:bodyPr>
          <a:lstStyle/>
          <a:p>
            <a:pPr marL="0" marR="0" lvl="0" indent="0" algn="l" defTabSz="914400" rtl="0" eaLnBrk="0" fontAlgn="base" latinLnBrk="0" hangingPunct="0">
              <a:lnSpc>
                <a:spcPct val="90000"/>
              </a:lnSpc>
              <a:spcBef>
                <a:spcPct val="5000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800000"/>
                </a:solidFill>
                <a:effectLst/>
                <a:uLnTx/>
                <a:uFillTx/>
                <a:latin typeface="Tahoma" panose="020B0604030504040204" pitchFamily="34" charset="0"/>
                <a:ea typeface="+mn-ea"/>
                <a:cs typeface="Arial" panose="020B0604020202020204" pitchFamily="34" charset="0"/>
              </a:rPr>
              <a:t>WS6-200</a:t>
            </a:r>
          </a:p>
          <a:p>
            <a:pPr marL="0" marR="0" lvl="0" indent="0" algn="l" defTabSz="914400" rtl="0" eaLnBrk="0" fontAlgn="base" latinLnBrk="0" hangingPunct="0">
              <a:lnSpc>
                <a:spcPct val="90000"/>
              </a:lnSpc>
              <a:spcBef>
                <a:spcPct val="5000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800000"/>
                </a:solidFill>
                <a:effectLst/>
                <a:uLnTx/>
                <a:uFillTx/>
                <a:latin typeface="Tahoma" panose="020B0604030504040204" pitchFamily="34" charset="0"/>
                <a:ea typeface="+mn-ea"/>
                <a:cs typeface="Arial" panose="020B0604020202020204" pitchFamily="34" charset="0"/>
              </a:rPr>
              <a:t>wavemeter</a:t>
            </a:r>
          </a:p>
        </p:txBody>
      </p:sp>
      <p:sp>
        <p:nvSpPr>
          <p:cNvPr id="38935" name="Line 27"/>
          <p:cNvSpPr>
            <a:spLocks noChangeShapeType="1"/>
          </p:cNvSpPr>
          <p:nvPr/>
        </p:nvSpPr>
        <p:spPr bwMode="auto">
          <a:xfrm flipH="1" flipV="1">
            <a:off x="2225748" y="1643062"/>
            <a:ext cx="365052" cy="275499"/>
          </a:xfrm>
          <a:prstGeom prst="line">
            <a:avLst/>
          </a:prstGeom>
          <a:noFill/>
          <a:ln w="9525">
            <a:solidFill>
              <a:srgbClr val="800000"/>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F57663F-4474-47F5-9A62-F0025E1CC649}"/>
              </a:ext>
            </a:extLst>
          </p:cNvPr>
          <p:cNvSpPr txBox="1"/>
          <p:nvPr/>
        </p:nvSpPr>
        <p:spPr>
          <a:xfrm>
            <a:off x="7074656" y="3472933"/>
            <a:ext cx="90601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Mirror</a:t>
            </a:r>
          </a:p>
        </p:txBody>
      </p:sp>
      <p:cxnSp>
        <p:nvCxnSpPr>
          <p:cNvPr id="4" name="Connector: Elbow 3">
            <a:extLst>
              <a:ext uri="{FF2B5EF4-FFF2-40B4-BE49-F238E27FC236}">
                <a16:creationId xmlns:a16="http://schemas.microsoft.com/office/drawing/2014/main" id="{6BC87779-F940-4F6E-BD7A-D77113B63875}"/>
              </a:ext>
            </a:extLst>
          </p:cNvPr>
          <p:cNvCxnSpPr>
            <a:cxnSpLocks/>
          </p:cNvCxnSpPr>
          <p:nvPr/>
        </p:nvCxnSpPr>
        <p:spPr>
          <a:xfrm rot="16200000" flipH="1">
            <a:off x="-1164925" y="4898334"/>
            <a:ext cx="2590804"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0F017D-4D8A-4188-9E55-0CE52A7D28F2}"/>
              </a:ext>
            </a:extLst>
          </p:cNvPr>
          <p:cNvCxnSpPr/>
          <p:nvPr/>
        </p:nvCxnSpPr>
        <p:spPr>
          <a:xfrm>
            <a:off x="6934196" y="4449651"/>
            <a:ext cx="50892"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A77B8A0-CB16-4F4E-BF98-20D9C34C7DEF}"/>
              </a:ext>
            </a:extLst>
          </p:cNvPr>
          <p:cNvCxnSpPr/>
          <p:nvPr/>
        </p:nvCxnSpPr>
        <p:spPr>
          <a:xfrm>
            <a:off x="199155" y="5943600"/>
            <a:ext cx="67604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B5C832-3081-4A8E-BC22-52405A114E7E}"/>
              </a:ext>
            </a:extLst>
          </p:cNvPr>
          <p:cNvSpPr txBox="1"/>
          <p:nvPr/>
        </p:nvSpPr>
        <p:spPr>
          <a:xfrm>
            <a:off x="3155139" y="5758934"/>
            <a:ext cx="1035861"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200 mm</a:t>
            </a:r>
          </a:p>
        </p:txBody>
      </p:sp>
      <p:cxnSp>
        <p:nvCxnSpPr>
          <p:cNvPr id="12" name="Straight Arrow Connector 11">
            <a:extLst>
              <a:ext uri="{FF2B5EF4-FFF2-40B4-BE49-F238E27FC236}">
                <a16:creationId xmlns:a16="http://schemas.microsoft.com/office/drawing/2014/main" id="{B0900AE7-9B87-46F7-9185-224606E967C5}"/>
              </a:ext>
            </a:extLst>
          </p:cNvPr>
          <p:cNvCxnSpPr/>
          <p:nvPr/>
        </p:nvCxnSpPr>
        <p:spPr>
          <a:xfrm>
            <a:off x="3218180" y="3197434"/>
            <a:ext cx="24384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94A3CF-EABB-45D0-A1AE-9BC3A77C365A}"/>
              </a:ext>
            </a:extLst>
          </p:cNvPr>
          <p:cNvSpPr txBox="1"/>
          <p:nvPr/>
        </p:nvSpPr>
        <p:spPr>
          <a:xfrm>
            <a:off x="3716144" y="2613699"/>
            <a:ext cx="132600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3.0 T field</a:t>
            </a:r>
          </a:p>
        </p:txBody>
      </p:sp>
      <p:sp>
        <p:nvSpPr>
          <p:cNvPr id="3" name="Slide Number Placeholder 2">
            <a:extLst>
              <a:ext uri="{FF2B5EF4-FFF2-40B4-BE49-F238E27FC236}">
                <a16:creationId xmlns:a16="http://schemas.microsoft.com/office/drawing/2014/main" id="{A22CAD55-FCD2-44C4-B7E9-A15A8FD721B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D7A679B-FA3A-4D66-8307-40876B2FC88A}"/>
              </a:ext>
            </a:extLst>
          </p:cNvPr>
          <p:cNvSpPr txBox="1"/>
          <p:nvPr/>
        </p:nvSpPr>
        <p:spPr>
          <a:xfrm>
            <a:off x="2057400" y="5058361"/>
            <a:ext cx="1220510" cy="584775"/>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Lock-in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amplifier</a:t>
            </a:r>
          </a:p>
        </p:txBody>
      </p:sp>
      <p:cxnSp>
        <p:nvCxnSpPr>
          <p:cNvPr id="8" name="Straight Arrow Connector 7">
            <a:extLst>
              <a:ext uri="{FF2B5EF4-FFF2-40B4-BE49-F238E27FC236}">
                <a16:creationId xmlns:a16="http://schemas.microsoft.com/office/drawing/2014/main" id="{593F4153-588B-46D3-99BD-C293F731D19D}"/>
              </a:ext>
            </a:extLst>
          </p:cNvPr>
          <p:cNvCxnSpPr>
            <a:cxnSpLocks/>
            <a:stCxn id="38932" idx="3"/>
            <a:endCxn id="5" idx="1"/>
          </p:cNvCxnSpPr>
          <p:nvPr/>
        </p:nvCxnSpPr>
        <p:spPr>
          <a:xfrm>
            <a:off x="1332444" y="5334960"/>
            <a:ext cx="724956" cy="157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6CCF25-F916-4954-8876-0D56F49F8ABA}"/>
              </a:ext>
            </a:extLst>
          </p:cNvPr>
          <p:cNvSpPr txBox="1"/>
          <p:nvPr/>
        </p:nvSpPr>
        <p:spPr>
          <a:xfrm>
            <a:off x="3505196" y="4157263"/>
            <a:ext cx="1208985" cy="584775"/>
          </a:xfrm>
          <a:prstGeom prst="rect">
            <a:avLst/>
          </a:prstGeom>
          <a:no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RF-power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modulation</a:t>
            </a:r>
          </a:p>
        </p:txBody>
      </p:sp>
      <p:cxnSp>
        <p:nvCxnSpPr>
          <p:cNvPr id="20" name="Straight Arrow Connector 19">
            <a:extLst>
              <a:ext uri="{FF2B5EF4-FFF2-40B4-BE49-F238E27FC236}">
                <a16:creationId xmlns:a16="http://schemas.microsoft.com/office/drawing/2014/main" id="{4EEB4F91-D0DD-4E33-ACC4-7D1BB5B2BDA1}"/>
              </a:ext>
            </a:extLst>
          </p:cNvPr>
          <p:cNvCxnSpPr>
            <a:cxnSpLocks/>
            <a:stCxn id="18" idx="0"/>
            <a:endCxn id="38916" idx="2"/>
          </p:cNvCxnSpPr>
          <p:nvPr/>
        </p:nvCxnSpPr>
        <p:spPr>
          <a:xfrm flipV="1">
            <a:off x="4109689" y="3840370"/>
            <a:ext cx="5109" cy="316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15ECDBC-E814-40E1-8AD4-24BAC6024CCB}"/>
              </a:ext>
            </a:extLst>
          </p:cNvPr>
          <p:cNvCxnSpPr>
            <a:cxnSpLocks/>
            <a:stCxn id="18" idx="1"/>
          </p:cNvCxnSpPr>
          <p:nvPr/>
        </p:nvCxnSpPr>
        <p:spPr>
          <a:xfrm flipH="1">
            <a:off x="2689578" y="4449651"/>
            <a:ext cx="815618" cy="569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3B2FB7F-0E8C-49AE-B884-4E7A3F17518C}"/>
              </a:ext>
            </a:extLst>
          </p:cNvPr>
          <p:cNvSpPr txBox="1"/>
          <p:nvPr/>
        </p:nvSpPr>
        <p:spPr>
          <a:xfrm>
            <a:off x="3760045" y="5155167"/>
            <a:ext cx="914400" cy="369332"/>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DAQ</a:t>
            </a:r>
          </a:p>
        </p:txBody>
      </p:sp>
      <p:cxnSp>
        <p:nvCxnSpPr>
          <p:cNvPr id="29" name="Straight Arrow Connector 28">
            <a:extLst>
              <a:ext uri="{FF2B5EF4-FFF2-40B4-BE49-F238E27FC236}">
                <a16:creationId xmlns:a16="http://schemas.microsoft.com/office/drawing/2014/main" id="{35F6E9D7-DAA3-40D1-8CDA-2C6EE5851BA3}"/>
              </a:ext>
            </a:extLst>
          </p:cNvPr>
          <p:cNvCxnSpPr>
            <a:stCxn id="5" idx="3"/>
          </p:cNvCxnSpPr>
          <p:nvPr/>
        </p:nvCxnSpPr>
        <p:spPr>
          <a:xfrm flipV="1">
            <a:off x="3277910" y="5334319"/>
            <a:ext cx="395159" cy="164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EC3C-7073-4557-A6E9-425A57A35A30}"/>
              </a:ext>
            </a:extLst>
          </p:cNvPr>
          <p:cNvSpPr>
            <a:spLocks noGrp="1"/>
          </p:cNvSpPr>
          <p:nvPr>
            <p:ph type="title"/>
          </p:nvPr>
        </p:nvSpPr>
        <p:spPr>
          <a:xfrm>
            <a:off x="357809" y="365127"/>
            <a:ext cx="8328991" cy="549274"/>
          </a:xfrm>
        </p:spPr>
        <p:txBody>
          <a:bodyPr>
            <a:normAutofit/>
          </a:bodyPr>
          <a:lstStyle/>
          <a:p>
            <a:r>
              <a:rPr lang="en-US" sz="2400" dirty="0">
                <a:solidFill>
                  <a:srgbClr val="0000CC"/>
                </a:solidFill>
                <a:latin typeface="Comic Sans MS" panose="030F0702030302020204" pitchFamily="66" charset="0"/>
              </a:rPr>
              <a:t>3He optical pumping in 3.0T magnetic field</a:t>
            </a:r>
          </a:p>
        </p:txBody>
      </p:sp>
      <p:pic>
        <p:nvPicPr>
          <p:cNvPr id="2050" name="Picture 2">
            <a:extLst>
              <a:ext uri="{FF2B5EF4-FFF2-40B4-BE49-F238E27FC236}">
                <a16:creationId xmlns:a16="http://schemas.microsoft.com/office/drawing/2014/main" id="{78B03123-871A-4866-BCE3-45FEFEA5EDE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0766" y="1905000"/>
            <a:ext cx="3793711" cy="39290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55CDE0-6DAF-4B4D-9B72-800405C3F5B2}"/>
              </a:ext>
            </a:extLst>
          </p:cNvPr>
          <p:cNvSpPr txBox="1"/>
          <p:nvPr/>
        </p:nvSpPr>
        <p:spPr>
          <a:xfrm>
            <a:off x="990600" y="1371600"/>
            <a:ext cx="13548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Sealed cell</a:t>
            </a:r>
          </a:p>
        </p:txBody>
      </p:sp>
      <p:sp>
        <p:nvSpPr>
          <p:cNvPr id="6" name="TextBox 5">
            <a:extLst>
              <a:ext uri="{FF2B5EF4-FFF2-40B4-BE49-F238E27FC236}">
                <a16:creationId xmlns:a16="http://schemas.microsoft.com/office/drawing/2014/main" id="{65904417-0E31-4F8A-809D-DA6113FF572B}"/>
              </a:ext>
            </a:extLst>
          </p:cNvPr>
          <p:cNvSpPr txBox="1"/>
          <p:nvPr/>
        </p:nvSpPr>
        <p:spPr>
          <a:xfrm>
            <a:off x="5181600" y="1371600"/>
            <a:ext cx="136127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omic Sans MS" pitchFamily="66" charset="0"/>
                <a:ea typeface="+mn-ea"/>
                <a:cs typeface="Arial" pitchFamily="34" charset="0"/>
              </a:rPr>
              <a:t>“Open” cell</a:t>
            </a:r>
          </a:p>
        </p:txBody>
      </p:sp>
      <p:sp>
        <p:nvSpPr>
          <p:cNvPr id="3" name="TextBox 2">
            <a:extLst>
              <a:ext uri="{FF2B5EF4-FFF2-40B4-BE49-F238E27FC236}">
                <a16:creationId xmlns:a16="http://schemas.microsoft.com/office/drawing/2014/main" id="{D1C3CB21-DC79-41FC-BFF6-21062CC8D6A3}"/>
              </a:ext>
            </a:extLst>
          </p:cNvPr>
          <p:cNvSpPr txBox="1"/>
          <p:nvPr/>
        </p:nvSpPr>
        <p:spPr>
          <a:xfrm>
            <a:off x="3886200" y="2334658"/>
            <a:ext cx="80834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omic Sans MS" pitchFamily="66" charset="0"/>
                <a:ea typeface="+mn-ea"/>
                <a:cs typeface="Arial" pitchFamily="34" charset="0"/>
              </a:rPr>
              <a:t>85%</a:t>
            </a:r>
          </a:p>
        </p:txBody>
      </p:sp>
      <p:cxnSp>
        <p:nvCxnSpPr>
          <p:cNvPr id="8" name="Straight Connector 7">
            <a:extLst>
              <a:ext uri="{FF2B5EF4-FFF2-40B4-BE49-F238E27FC236}">
                <a16:creationId xmlns:a16="http://schemas.microsoft.com/office/drawing/2014/main" id="{C3BB7C78-42D5-452A-ABB5-10A792940DD7}"/>
              </a:ext>
            </a:extLst>
          </p:cNvPr>
          <p:cNvCxnSpPr>
            <a:cxnSpLocks/>
            <a:endCxn id="3" idx="1"/>
          </p:cNvCxnSpPr>
          <p:nvPr/>
        </p:nvCxnSpPr>
        <p:spPr>
          <a:xfrm>
            <a:off x="1219200" y="2519324"/>
            <a:ext cx="2667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A0AD2A-6012-43C9-B665-050633CEFCE4}"/>
              </a:ext>
            </a:extLst>
          </p:cNvPr>
          <p:cNvSpPr txBox="1"/>
          <p:nvPr/>
        </p:nvSpPr>
        <p:spPr>
          <a:xfrm>
            <a:off x="8555031" y="1965326"/>
            <a:ext cx="68927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omic Sans MS" pitchFamily="66" charset="0"/>
                <a:ea typeface="+mn-ea"/>
                <a:cs typeface="Arial" pitchFamily="34" charset="0"/>
              </a:rPr>
              <a:t>79%</a:t>
            </a:r>
          </a:p>
        </p:txBody>
      </p:sp>
      <p:cxnSp>
        <p:nvCxnSpPr>
          <p:cNvPr id="12" name="Straight Connector 11">
            <a:extLst>
              <a:ext uri="{FF2B5EF4-FFF2-40B4-BE49-F238E27FC236}">
                <a16:creationId xmlns:a16="http://schemas.microsoft.com/office/drawing/2014/main" id="{28C1694C-74AC-455C-844B-C0819239443D}"/>
              </a:ext>
            </a:extLst>
          </p:cNvPr>
          <p:cNvCxnSpPr>
            <a:cxnSpLocks/>
            <a:endCxn id="10" idx="1"/>
          </p:cNvCxnSpPr>
          <p:nvPr/>
        </p:nvCxnSpPr>
        <p:spPr>
          <a:xfrm>
            <a:off x="6302729" y="2149992"/>
            <a:ext cx="225230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5ADDCA2-2288-43FC-85D8-9271B800A7BF}"/>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Comic Sans MS" pitchFamily="66"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pic>
        <p:nvPicPr>
          <p:cNvPr id="9" name="Picture 8">
            <a:extLst>
              <a:ext uri="{FF2B5EF4-FFF2-40B4-BE49-F238E27FC236}">
                <a16:creationId xmlns:a16="http://schemas.microsoft.com/office/drawing/2014/main" id="{E25FC32D-10E4-2CC7-4CF0-92A971EC997D}"/>
              </a:ext>
            </a:extLst>
          </p:cNvPr>
          <p:cNvPicPr>
            <a:picLocks noChangeAspect="1"/>
          </p:cNvPicPr>
          <p:nvPr/>
        </p:nvPicPr>
        <p:blipFill>
          <a:blip r:embed="rId3"/>
          <a:stretch>
            <a:fillRect/>
          </a:stretch>
        </p:blipFill>
        <p:spPr>
          <a:xfrm>
            <a:off x="4828026" y="2018611"/>
            <a:ext cx="3856316" cy="3949158"/>
          </a:xfrm>
          <a:prstGeom prst="rect">
            <a:avLst/>
          </a:prstGeom>
        </p:spPr>
      </p:pic>
    </p:spTree>
    <p:extLst>
      <p:ext uri="{BB962C8B-B14F-4D97-AF65-F5344CB8AC3E}">
        <p14:creationId xmlns:p14="http://schemas.microsoft.com/office/powerpoint/2010/main" val="2386369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76400"/>
            <a:ext cx="3505200" cy="22987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267200"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21669" name="Rectangle 5">
            <a:extLst>
              <a:ext uri="{FF2B5EF4-FFF2-40B4-BE49-F238E27FC236}">
                <a16:creationId xmlns:a16="http://schemas.microsoft.com/office/drawing/2014/main" id="{0BF3FC13-B11C-4D22-88D5-2A5F2826D866}"/>
              </a:ext>
            </a:extLst>
          </p:cNvPr>
          <p:cNvSpPr>
            <a:spLocks noGrp="1" noChangeArrowheads="1"/>
          </p:cNvSpPr>
          <p:nvPr>
            <p:ph type="title" idx="4294967295"/>
          </p:nvPr>
        </p:nvSpPr>
        <p:spPr>
          <a:xfrm>
            <a:off x="0" y="228600"/>
            <a:ext cx="8458200" cy="609600"/>
          </a:xfrm>
          <a:ln w="3175">
            <a:solidFill>
              <a:schemeClr val="bg1"/>
            </a:solidFill>
          </a:ln>
          <a:extLst>
            <a:ext uri="{909E8E84-426E-40DD-AFC4-6F175D3DCCD1}">
              <a14:hiddenFill xmlns:a14="http://schemas.microsoft.com/office/drawing/2010/main">
                <a:solidFill>
                  <a:srgbClr val="FFFFFF"/>
                </a:solidFill>
              </a14:hiddenFill>
            </a:ext>
          </a:extLst>
        </p:spPr>
        <p:txBody>
          <a:bodyPr/>
          <a:lstStyle/>
          <a:p>
            <a:pPr>
              <a:defRPr/>
            </a:pPr>
            <a:r>
              <a:rPr lang="en-US" altLang="en-US" sz="2400" i="0" cap="none">
                <a:ln>
                  <a:noFill/>
                </a:ln>
                <a:solidFill>
                  <a:srgbClr val="80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3He –optically-pumped cell in the high magnetic field</a:t>
            </a:r>
          </a:p>
        </p:txBody>
      </p:sp>
      <p:sp>
        <p:nvSpPr>
          <p:cNvPr id="30725" name="Text Box 6"/>
          <p:cNvSpPr txBox="1">
            <a:spLocks noChangeArrowheads="1"/>
          </p:cNvSpPr>
          <p:nvPr/>
        </p:nvSpPr>
        <p:spPr bwMode="auto">
          <a:xfrm>
            <a:off x="838200" y="4544372"/>
            <a:ext cx="2089150"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itchFamily="66" charset="0"/>
                <a:cs typeface="Arial" pitchFamily="34" charset="0"/>
              </a:defRPr>
            </a:lvl1pPr>
            <a:lvl2pPr marL="742950" indent="-285750">
              <a:defRPr b="1">
                <a:solidFill>
                  <a:schemeClr val="tx1"/>
                </a:solidFill>
                <a:latin typeface="Comic Sans MS" pitchFamily="66" charset="0"/>
                <a:cs typeface="Arial" pitchFamily="34" charset="0"/>
              </a:defRPr>
            </a:lvl2pPr>
            <a:lvl3pPr marL="1143000" indent="-228600">
              <a:defRPr b="1">
                <a:solidFill>
                  <a:schemeClr val="tx1"/>
                </a:solidFill>
                <a:latin typeface="Comic Sans MS" pitchFamily="66" charset="0"/>
                <a:cs typeface="Arial" pitchFamily="34" charset="0"/>
              </a:defRPr>
            </a:lvl3pPr>
            <a:lvl4pPr marL="1600200" indent="-228600">
              <a:defRPr b="1">
                <a:solidFill>
                  <a:schemeClr val="tx1"/>
                </a:solidFill>
                <a:latin typeface="Comic Sans MS" pitchFamily="66" charset="0"/>
                <a:cs typeface="Arial" pitchFamily="34" charset="0"/>
              </a:defRPr>
            </a:lvl4pPr>
            <a:lvl5pPr marL="2057400" indent="-228600">
              <a:defRPr b="1">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b="1">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b="1">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b="1">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b="1">
                <a:solidFill>
                  <a:schemeClr val="tx1"/>
                </a:solidFill>
                <a:latin typeface="Comic Sans MS" pitchFamily="66" charset="0"/>
                <a:cs typeface="Arial" pitchFamily="34" charset="0"/>
              </a:defRPr>
            </a:lvl9pPr>
          </a:lstStyle>
          <a:p>
            <a:r>
              <a:rPr lang="en-US" altLang="en-US" b="0" dirty="0">
                <a:solidFill>
                  <a:srgbClr val="990000"/>
                </a:solidFill>
              </a:rPr>
              <a:t>Drift tube -40 kV</a:t>
            </a:r>
          </a:p>
        </p:txBody>
      </p:sp>
      <p:sp>
        <p:nvSpPr>
          <p:cNvPr id="30726" name="Line 7"/>
          <p:cNvSpPr>
            <a:spLocks noChangeShapeType="1"/>
          </p:cNvSpPr>
          <p:nvPr/>
        </p:nvSpPr>
        <p:spPr bwMode="auto">
          <a:xfrm flipV="1">
            <a:off x="1752600" y="3733800"/>
            <a:ext cx="1447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b="1">
              <a:solidFill>
                <a:srgbClr val="322F31"/>
              </a:solidFill>
            </a:endParaRPr>
          </a:p>
        </p:txBody>
      </p:sp>
      <p:sp>
        <p:nvSpPr>
          <p:cNvPr id="30727" name="Text Box 8"/>
          <p:cNvSpPr txBox="1">
            <a:spLocks noChangeArrowheads="1"/>
          </p:cNvSpPr>
          <p:nvPr/>
        </p:nvSpPr>
        <p:spPr bwMode="auto">
          <a:xfrm>
            <a:off x="3505199" y="4544372"/>
            <a:ext cx="1179513"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itchFamily="66" charset="0"/>
                <a:cs typeface="Arial" pitchFamily="34" charset="0"/>
              </a:defRPr>
            </a:lvl1pPr>
            <a:lvl2pPr marL="742950" indent="-285750">
              <a:defRPr b="1">
                <a:solidFill>
                  <a:schemeClr val="tx1"/>
                </a:solidFill>
                <a:latin typeface="Comic Sans MS" pitchFamily="66" charset="0"/>
                <a:cs typeface="Arial" pitchFamily="34" charset="0"/>
              </a:defRPr>
            </a:lvl2pPr>
            <a:lvl3pPr marL="1143000" indent="-228600">
              <a:defRPr b="1">
                <a:solidFill>
                  <a:schemeClr val="tx1"/>
                </a:solidFill>
                <a:latin typeface="Comic Sans MS" pitchFamily="66" charset="0"/>
                <a:cs typeface="Arial" pitchFamily="34" charset="0"/>
              </a:defRPr>
            </a:lvl3pPr>
            <a:lvl4pPr marL="1600200" indent="-228600">
              <a:defRPr b="1">
                <a:solidFill>
                  <a:schemeClr val="tx1"/>
                </a:solidFill>
                <a:latin typeface="Comic Sans MS" pitchFamily="66" charset="0"/>
                <a:cs typeface="Arial" pitchFamily="34" charset="0"/>
              </a:defRPr>
            </a:lvl4pPr>
            <a:lvl5pPr marL="2057400" indent="-228600">
              <a:defRPr b="1">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b="1">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b="1">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b="1">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b="1">
                <a:solidFill>
                  <a:schemeClr val="tx1"/>
                </a:solidFill>
                <a:latin typeface="Comic Sans MS" pitchFamily="66" charset="0"/>
                <a:cs typeface="Arial" pitchFamily="34" charset="0"/>
              </a:defRPr>
            </a:lvl9pPr>
          </a:lstStyle>
          <a:p>
            <a:r>
              <a:rPr lang="en-US" altLang="en-US" b="0" dirty="0">
                <a:solidFill>
                  <a:srgbClr val="000066"/>
                </a:solidFill>
              </a:rPr>
              <a:t>Insulator</a:t>
            </a:r>
          </a:p>
        </p:txBody>
      </p:sp>
      <p:sp>
        <p:nvSpPr>
          <p:cNvPr id="30728" name="Line 9"/>
          <p:cNvSpPr>
            <a:spLocks noChangeShapeType="1"/>
          </p:cNvSpPr>
          <p:nvPr/>
        </p:nvSpPr>
        <p:spPr bwMode="auto">
          <a:xfrm flipH="1" flipV="1">
            <a:off x="3657600" y="3048000"/>
            <a:ext cx="533400" cy="1600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b="1">
              <a:solidFill>
                <a:srgbClr val="322F31"/>
              </a:solidFill>
            </a:endParaRPr>
          </a:p>
        </p:txBody>
      </p:sp>
      <p:sp>
        <p:nvSpPr>
          <p:cNvPr id="30729" name="Text Box 10"/>
          <p:cNvSpPr txBox="1">
            <a:spLocks noChangeArrowheads="1"/>
          </p:cNvSpPr>
          <p:nvPr/>
        </p:nvSpPr>
        <p:spPr bwMode="auto">
          <a:xfrm>
            <a:off x="5241925" y="4613275"/>
            <a:ext cx="1454150"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itchFamily="66" charset="0"/>
                <a:cs typeface="Arial" pitchFamily="34" charset="0"/>
              </a:defRPr>
            </a:lvl1pPr>
            <a:lvl2pPr marL="742950" indent="-285750">
              <a:defRPr b="1">
                <a:solidFill>
                  <a:schemeClr val="tx1"/>
                </a:solidFill>
                <a:latin typeface="Comic Sans MS" pitchFamily="66" charset="0"/>
                <a:cs typeface="Arial" pitchFamily="34" charset="0"/>
              </a:defRPr>
            </a:lvl2pPr>
            <a:lvl3pPr marL="1143000" indent="-228600">
              <a:defRPr b="1">
                <a:solidFill>
                  <a:schemeClr val="tx1"/>
                </a:solidFill>
                <a:latin typeface="Comic Sans MS" pitchFamily="66" charset="0"/>
                <a:cs typeface="Arial" pitchFamily="34" charset="0"/>
              </a:defRPr>
            </a:lvl3pPr>
            <a:lvl4pPr marL="1600200" indent="-228600">
              <a:defRPr b="1">
                <a:solidFill>
                  <a:schemeClr val="tx1"/>
                </a:solidFill>
                <a:latin typeface="Comic Sans MS" pitchFamily="66" charset="0"/>
                <a:cs typeface="Arial" pitchFamily="34" charset="0"/>
              </a:defRPr>
            </a:lvl4pPr>
            <a:lvl5pPr marL="2057400" indent="-228600">
              <a:defRPr b="1">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b="1">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b="1">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b="1">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b="1">
                <a:solidFill>
                  <a:schemeClr val="tx1"/>
                </a:solidFill>
                <a:latin typeface="Comic Sans MS" pitchFamily="66" charset="0"/>
                <a:cs typeface="Arial" pitchFamily="34" charset="0"/>
              </a:defRPr>
            </a:lvl9pPr>
          </a:lstStyle>
          <a:p>
            <a:r>
              <a:rPr lang="en-US" altLang="en-US" b="0" dirty="0">
                <a:solidFill>
                  <a:srgbClr val="990000"/>
                </a:solidFill>
              </a:rPr>
              <a:t>Pulsed valve</a:t>
            </a:r>
          </a:p>
        </p:txBody>
      </p:sp>
      <p:sp>
        <p:nvSpPr>
          <p:cNvPr id="30730" name="Line 11"/>
          <p:cNvSpPr>
            <a:spLocks noChangeShapeType="1"/>
          </p:cNvSpPr>
          <p:nvPr/>
        </p:nvSpPr>
        <p:spPr bwMode="auto">
          <a:xfrm flipV="1">
            <a:off x="5715000" y="2819400"/>
            <a:ext cx="9906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b="1">
              <a:solidFill>
                <a:srgbClr val="322F31"/>
              </a:solidFill>
            </a:endParaRPr>
          </a:p>
        </p:txBody>
      </p:sp>
      <p:sp>
        <p:nvSpPr>
          <p:cNvPr id="30731" name="Text Box 12"/>
          <p:cNvSpPr txBox="1">
            <a:spLocks noChangeArrowheads="1"/>
          </p:cNvSpPr>
          <p:nvPr/>
        </p:nvSpPr>
        <p:spPr bwMode="auto">
          <a:xfrm>
            <a:off x="3870325" y="1031875"/>
            <a:ext cx="1467068" cy="46166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itchFamily="66" charset="0"/>
                <a:cs typeface="Arial" pitchFamily="34" charset="0"/>
              </a:defRPr>
            </a:lvl1pPr>
            <a:lvl2pPr marL="742950" indent="-285750">
              <a:defRPr b="1">
                <a:solidFill>
                  <a:schemeClr val="tx1"/>
                </a:solidFill>
                <a:latin typeface="Comic Sans MS" pitchFamily="66" charset="0"/>
                <a:cs typeface="Arial" pitchFamily="34" charset="0"/>
              </a:defRPr>
            </a:lvl2pPr>
            <a:lvl3pPr marL="1143000" indent="-228600">
              <a:defRPr b="1">
                <a:solidFill>
                  <a:schemeClr val="tx1"/>
                </a:solidFill>
                <a:latin typeface="Comic Sans MS" pitchFamily="66" charset="0"/>
                <a:cs typeface="Arial" pitchFamily="34" charset="0"/>
              </a:defRPr>
            </a:lvl3pPr>
            <a:lvl4pPr marL="1600200" indent="-228600">
              <a:defRPr b="1">
                <a:solidFill>
                  <a:schemeClr val="tx1"/>
                </a:solidFill>
                <a:latin typeface="Comic Sans MS" pitchFamily="66" charset="0"/>
                <a:cs typeface="Arial" pitchFamily="34" charset="0"/>
              </a:defRPr>
            </a:lvl4pPr>
            <a:lvl5pPr marL="2057400" indent="-228600">
              <a:defRPr b="1">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b="1">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b="1">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b="1">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b="1">
                <a:solidFill>
                  <a:schemeClr val="tx1"/>
                </a:solidFill>
                <a:latin typeface="Comic Sans MS" pitchFamily="66" charset="0"/>
                <a:cs typeface="Arial" pitchFamily="34" charset="0"/>
              </a:defRPr>
            </a:lvl9pPr>
          </a:lstStyle>
          <a:p>
            <a:r>
              <a:rPr lang="en-US" altLang="en-US" sz="2400" dirty="0">
                <a:solidFill>
                  <a:srgbClr val="C00000"/>
                </a:solidFill>
              </a:rPr>
              <a:t>3He-cell</a:t>
            </a:r>
          </a:p>
        </p:txBody>
      </p:sp>
      <p:sp>
        <p:nvSpPr>
          <p:cNvPr id="30732" name="Line 13"/>
          <p:cNvSpPr>
            <a:spLocks noChangeShapeType="1"/>
          </p:cNvSpPr>
          <p:nvPr/>
        </p:nvSpPr>
        <p:spPr bwMode="auto">
          <a:xfrm flipH="1">
            <a:off x="3048000" y="1524000"/>
            <a:ext cx="1143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b="1">
              <a:solidFill>
                <a:srgbClr val="322F31"/>
              </a:solidFill>
            </a:endParaRPr>
          </a:p>
        </p:txBody>
      </p:sp>
      <p:sp>
        <p:nvSpPr>
          <p:cNvPr id="30733" name="Title 1"/>
          <p:cNvSpPr>
            <a:spLocks/>
          </p:cNvSpPr>
          <p:nvPr/>
        </p:nvSpPr>
        <p:spPr bwMode="auto">
          <a:xfrm>
            <a:off x="190500" y="5094288"/>
            <a:ext cx="8458200" cy="914400"/>
          </a:xfrm>
          <a:prstGeom prst="rect">
            <a:avLst/>
          </a:prstGeom>
          <a:solidFill>
            <a:schemeClr val="bg1"/>
          </a:solidFill>
          <a:ln w="3175">
            <a:solidFill>
              <a:schemeClr val="bg1"/>
            </a:solidFill>
            <a:miter lim="800000"/>
            <a:headEnd/>
            <a:tailEnd/>
          </a:ln>
        </p:spPr>
        <p:txBody>
          <a:bodyPr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algn="r" eaLnBrk="0" hangingPunct="0">
              <a:lnSpc>
                <a:spcPct val="80000"/>
              </a:lnSpc>
              <a:spcBef>
                <a:spcPct val="0"/>
              </a:spcBef>
              <a:buClrTx/>
              <a:buSzTx/>
              <a:buFontTx/>
              <a:buNone/>
            </a:pPr>
            <a:r>
              <a:rPr lang="en-US" altLang="en-US" sz="1800" dirty="0">
                <a:solidFill>
                  <a:srgbClr val="000066"/>
                </a:solidFill>
                <a:latin typeface="Comic Sans MS" pitchFamily="66" charset="0"/>
              </a:rPr>
              <a:t>Long, small diameter drift tube works like a 3He storage cell, which reduces gas load to the EBIS vacuum system and increases polarization due to ionization localization in the high magnetic field region</a:t>
            </a:r>
            <a:r>
              <a:rPr lang="en-US" altLang="en-US" sz="1800" i="1" dirty="0">
                <a:solidFill>
                  <a:srgbClr val="000066"/>
                </a:solidFill>
                <a:latin typeface="Comic Sans MS" pitchFamily="66" charset="0"/>
              </a:rPr>
              <a:t>.</a:t>
            </a:r>
          </a:p>
        </p:txBody>
      </p:sp>
    </p:spTree>
    <p:extLst>
      <p:ext uri="{BB962C8B-B14F-4D97-AF65-F5344CB8AC3E}">
        <p14:creationId xmlns:p14="http://schemas.microsoft.com/office/powerpoint/2010/main" val="73685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2A72CCB-F8FF-4EF2-9600-28D56508E74E}" type="slidenum">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7106" name="Содержимое 2"/>
          <p:cNvSpPr txBox="1">
            <a:spLocks/>
          </p:cNvSpPr>
          <p:nvPr/>
        </p:nvSpPr>
        <p:spPr bwMode="auto">
          <a:xfrm>
            <a:off x="457200" y="265113"/>
            <a:ext cx="8001000" cy="573087"/>
          </a:xfrm>
          <a:prstGeom prst="rect">
            <a:avLst/>
          </a:prstGeom>
          <a:solidFill>
            <a:schemeClr val="bg1"/>
          </a:solidFill>
          <a:ln w="3175">
            <a:solidFill>
              <a:schemeClr val="bg1"/>
            </a:solidFill>
            <a:miter lim="800000"/>
            <a:headEnd/>
            <a:tailEnd/>
          </a:ln>
        </p:spPr>
        <p:txBody>
          <a:bodyPr lIns="91420" tIns="45711" rIns="91420" bIns="45711"/>
          <a:lstStyle/>
          <a:p>
            <a:pPr marL="342900" marR="0" lvl="0" indent="-342900" algn="ctr" defTabSz="828675" rtl="0" eaLnBrk="1" fontAlgn="base" latinLnBrk="0" hangingPunct="1">
              <a:lnSpc>
                <a:spcPct val="100000"/>
              </a:lnSpc>
              <a:spcBef>
                <a:spcPct val="20000"/>
              </a:spcBef>
              <a:spcAft>
                <a:spcPct val="0"/>
              </a:spcAft>
              <a:buClr>
                <a:srgbClr val="0000FF"/>
              </a:buClr>
              <a:buSzPct val="100000"/>
              <a:buFont typeface="Wingdings" pitchFamily="2" charset="2"/>
              <a:buNone/>
              <a:tabLst/>
              <a:defRPr/>
            </a:pPr>
            <a:r>
              <a:rPr kumimoji="0" lang="en-US" altLang="en-US" sz="2400" b="1" i="0" u="none" strike="noStrike" kern="1200" cap="none" spc="0" normalizeH="0" baseline="0" noProof="0" dirty="0">
                <a:ln>
                  <a:noFill/>
                </a:ln>
                <a:solidFill>
                  <a:srgbClr val="0000CC"/>
                </a:solidFill>
                <a:effectLst/>
                <a:uLnTx/>
                <a:uFillTx/>
                <a:latin typeface="Comic Sans MS" pitchFamily="66" charset="0"/>
                <a:ea typeface="DejaVu Sans"/>
                <a:cs typeface="Times New Roman" pitchFamily="18" charset="0"/>
              </a:rPr>
              <a:t>“Electro-magnetic”, [</a:t>
            </a:r>
            <a:r>
              <a:rPr kumimoji="0" lang="en-US" altLang="en-US" sz="2400" b="1" i="0" u="none" strike="noStrike" kern="1200" cap="none" spc="0" normalizeH="0" baseline="0" noProof="0" dirty="0" err="1">
                <a:ln>
                  <a:noFill/>
                </a:ln>
                <a:solidFill>
                  <a:srgbClr val="0000CC"/>
                </a:solidFill>
                <a:effectLst/>
                <a:uLnTx/>
                <a:uFillTx/>
                <a:latin typeface="Comic Sans MS" pitchFamily="66" charset="0"/>
                <a:ea typeface="DejaVu Sans"/>
                <a:cs typeface="Times New Roman" pitchFamily="18" charset="0"/>
              </a:rPr>
              <a:t>IxB</a:t>
            </a:r>
            <a:r>
              <a:rPr kumimoji="0" lang="en-US" altLang="en-US" sz="2400" b="1" i="0" u="none" strike="noStrike" kern="1200" cap="none" spc="0" normalizeH="0" baseline="0" noProof="0" dirty="0">
                <a:ln>
                  <a:noFill/>
                </a:ln>
                <a:solidFill>
                  <a:srgbClr val="0000CC"/>
                </a:solidFill>
                <a:effectLst/>
                <a:uLnTx/>
                <a:uFillTx/>
                <a:latin typeface="Comic Sans MS" pitchFamily="66" charset="0"/>
                <a:ea typeface="DejaVu Sans"/>
                <a:cs typeface="Times New Roman" pitchFamily="18" charset="0"/>
              </a:rPr>
              <a:t>] valve operation principle</a:t>
            </a:r>
            <a:endParaRPr kumimoji="0" lang="ru-RU" altLang="en-US" sz="2400" b="1" i="0" u="none" strike="noStrike" kern="1200" cap="none" spc="0" normalizeH="0" baseline="0" noProof="0" dirty="0">
              <a:ln>
                <a:noFill/>
              </a:ln>
              <a:solidFill>
                <a:srgbClr val="0000CC"/>
              </a:solidFill>
              <a:effectLst/>
              <a:uLnTx/>
              <a:uFillTx/>
              <a:latin typeface="Comic Sans MS" pitchFamily="66" charset="0"/>
              <a:ea typeface="DejaVu Sans"/>
              <a:cs typeface="Times New Roman" pitchFamily="18" charset="0"/>
            </a:endParaRPr>
          </a:p>
        </p:txBody>
      </p:sp>
      <p:sp>
        <p:nvSpPr>
          <p:cNvPr id="47107" name="Содержимое 2"/>
          <p:cNvSpPr txBox="1">
            <a:spLocks/>
          </p:cNvSpPr>
          <p:nvPr/>
        </p:nvSpPr>
        <p:spPr bwMode="auto">
          <a:xfrm>
            <a:off x="533400" y="840581"/>
            <a:ext cx="8229600" cy="1062038"/>
          </a:xfrm>
          <a:prstGeom prst="rect">
            <a:avLst/>
          </a:prstGeom>
          <a:solidFill>
            <a:schemeClr val="bg1"/>
          </a:solidFill>
          <a:ln w="3175">
            <a:solidFill>
              <a:srgbClr val="000000"/>
            </a:solidFill>
            <a:miter lim="800000"/>
            <a:headEnd/>
            <a:tailEnd/>
          </a:ln>
        </p:spPr>
        <p:txBody>
          <a:bodyPr lIns="91420" tIns="45711" rIns="91420" bIns="45711"/>
          <a:lstStyle/>
          <a:p>
            <a:pPr marL="0" marR="0" lvl="0" indent="0" algn="l" defTabSz="828675"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0" i="0" u="none" strike="noStrike" kern="1200" cap="none" spc="0" normalizeH="0" baseline="0" noProof="0" dirty="0">
                <a:ln>
                  <a:noFill/>
                </a:ln>
                <a:solidFill>
                  <a:srgbClr val="800000"/>
                </a:solidFill>
                <a:effectLst/>
                <a:uLnTx/>
                <a:uFillTx/>
                <a:latin typeface="Comic Sans MS" pitchFamily="66" charset="0"/>
                <a:ea typeface="DejaVu Sans"/>
                <a:cs typeface="Times New Roman" pitchFamily="18" charset="0"/>
              </a:rPr>
              <a:t>Lorentz (Laplace) force moves the flexible conducting plate in the high (~ 3-5 T) magnetic field.                                  </a:t>
            </a:r>
          </a:p>
          <a:p>
            <a:pPr marL="0" marR="0" lvl="0" indent="0" algn="l" defTabSz="828675"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0" i="0" u="none" strike="noStrike" kern="1200" cap="none" spc="0" normalizeH="0" baseline="0" noProof="0" dirty="0">
                <a:ln>
                  <a:noFill/>
                </a:ln>
                <a:solidFill>
                  <a:srgbClr val="800000"/>
                </a:solidFill>
                <a:effectLst/>
                <a:uLnTx/>
                <a:uFillTx/>
                <a:latin typeface="Comic Sans MS" pitchFamily="66" charset="0"/>
                <a:ea typeface="DejaVu Sans"/>
                <a:cs typeface="Times New Roman" pitchFamily="18" charset="0"/>
              </a:rPr>
              <a:t> For I=10 A, L=5 cm, F=2.5 N.  Current pulse duration ~100-500 us</a:t>
            </a:r>
            <a:endParaRPr kumimoji="0" lang="ru-RU" altLang="en-US" sz="1800" b="0" i="0" u="none" strike="noStrike" kern="1200" cap="none" spc="0" normalizeH="0" baseline="0" noProof="0" dirty="0">
              <a:ln>
                <a:noFill/>
              </a:ln>
              <a:solidFill>
                <a:srgbClr val="800000"/>
              </a:solidFill>
              <a:effectLst/>
              <a:uLnTx/>
              <a:uFillTx/>
              <a:latin typeface="Comic Sans MS" pitchFamily="66" charset="0"/>
              <a:ea typeface="DejaVu Sans"/>
              <a:cs typeface="Times New Roman" pitchFamily="18" charset="0"/>
            </a:endParaRPr>
          </a:p>
        </p:txBody>
      </p:sp>
      <p:pic>
        <p:nvPicPr>
          <p:cNvPr id="47108" name="Picture 2" descr="C:\Users\Sorokin\Desktop\6.JPG"/>
          <p:cNvPicPr>
            <a:picLocks noChangeAspect="1" noChangeArrowheads="1"/>
          </p:cNvPicPr>
          <p:nvPr/>
        </p:nvPicPr>
        <p:blipFill>
          <a:blip r:embed="rId2"/>
          <a:srcRect/>
          <a:stretch>
            <a:fillRect/>
          </a:stretch>
        </p:blipFill>
        <p:spPr bwMode="auto">
          <a:xfrm>
            <a:off x="5132421" y="2257213"/>
            <a:ext cx="2514600" cy="618904"/>
          </a:xfrm>
          <a:prstGeom prst="rect">
            <a:avLst/>
          </a:prstGeom>
          <a:solidFill>
            <a:schemeClr val="bg1"/>
          </a:solidFill>
          <a:ln w="3175">
            <a:solidFill>
              <a:srgbClr val="000000"/>
            </a:solidFill>
            <a:miter lim="800000"/>
            <a:headEnd/>
            <a:tailEnd/>
          </a:ln>
        </p:spPr>
      </p:pic>
      <p:pic>
        <p:nvPicPr>
          <p:cNvPr id="47109" name="Picture 3" descr="C:\Users\Sorokin\Desktop\7.JPG"/>
          <p:cNvPicPr>
            <a:picLocks noChangeAspect="1" noChangeArrowheads="1"/>
          </p:cNvPicPr>
          <p:nvPr/>
        </p:nvPicPr>
        <p:blipFill>
          <a:blip r:embed="rId3"/>
          <a:srcRect/>
          <a:stretch>
            <a:fillRect/>
          </a:stretch>
        </p:blipFill>
        <p:spPr bwMode="auto">
          <a:xfrm>
            <a:off x="715840" y="2057400"/>
            <a:ext cx="2418008" cy="1842292"/>
          </a:xfrm>
          <a:prstGeom prst="rect">
            <a:avLst/>
          </a:prstGeom>
          <a:noFill/>
          <a:ln w="3175">
            <a:solidFill>
              <a:srgbClr val="000000"/>
            </a:solidFill>
            <a:miter lim="800000"/>
            <a:headEnd/>
            <a:tailEnd/>
          </a:ln>
        </p:spPr>
      </p:pic>
      <p:sp>
        <p:nvSpPr>
          <p:cNvPr id="47110" name="Text Box 9"/>
          <p:cNvSpPr txBox="1">
            <a:spLocks noChangeArrowheads="1"/>
          </p:cNvSpPr>
          <p:nvPr/>
        </p:nvSpPr>
        <p:spPr bwMode="auto">
          <a:xfrm>
            <a:off x="1580356" y="3363387"/>
            <a:ext cx="344488" cy="39687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2000" b="0" i="1" u="none" strike="noStrike" kern="1200" cap="none" spc="0" normalizeH="0" baseline="0" noProof="0" dirty="0">
                <a:ln>
                  <a:noFill/>
                </a:ln>
                <a:solidFill>
                  <a:srgbClr val="990000"/>
                </a:solidFill>
                <a:effectLst/>
                <a:uLnTx/>
                <a:uFillTx/>
                <a:latin typeface="Comic Sans MS" pitchFamily="66" charset="0"/>
                <a:ea typeface="ＭＳ Ｐゴシック" pitchFamily="34" charset="-128"/>
                <a:cs typeface="Comic Sans MS Bold" pitchFamily="66" charset="0"/>
              </a:rPr>
              <a:t>B</a:t>
            </a:r>
          </a:p>
        </p:txBody>
      </p:sp>
      <p:sp>
        <p:nvSpPr>
          <p:cNvPr id="47111" name="Text Box 10"/>
          <p:cNvSpPr txBox="1">
            <a:spLocks noChangeArrowheads="1"/>
          </p:cNvSpPr>
          <p:nvPr/>
        </p:nvSpPr>
        <p:spPr bwMode="auto">
          <a:xfrm>
            <a:off x="2133601" y="2286000"/>
            <a:ext cx="381000" cy="400110"/>
          </a:xfrm>
          <a:prstGeom prst="rect">
            <a:avLst/>
          </a:prstGeom>
          <a:solidFill>
            <a:schemeClr val="bg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2000" b="0" i="1" u="none" strike="noStrike" kern="1200" cap="none" spc="0" normalizeH="0" baseline="0" noProof="0" dirty="0">
                <a:ln>
                  <a:noFill/>
                </a:ln>
                <a:solidFill>
                  <a:srgbClr val="990000"/>
                </a:solidFill>
                <a:effectLst/>
                <a:uLnTx/>
                <a:uFillTx/>
                <a:latin typeface="Comic Sans MS" pitchFamily="66" charset="0"/>
                <a:ea typeface="ＭＳ Ｐゴシック" pitchFamily="34" charset="-128"/>
                <a:cs typeface="Comic Sans MS Bold" pitchFamily="66" charset="0"/>
              </a:rPr>
              <a:t>F</a:t>
            </a:r>
          </a:p>
        </p:txBody>
      </p:sp>
      <p:sp>
        <p:nvSpPr>
          <p:cNvPr id="47113" name="Text Box 13"/>
          <p:cNvSpPr txBox="1">
            <a:spLocks noChangeArrowheads="1"/>
          </p:cNvSpPr>
          <p:nvPr/>
        </p:nvSpPr>
        <p:spPr bwMode="auto">
          <a:xfrm>
            <a:off x="954087" y="2795884"/>
            <a:ext cx="377825" cy="519113"/>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800000"/>
                </a:solidFill>
                <a:effectLst/>
                <a:uLnTx/>
                <a:uFillTx/>
                <a:latin typeface="Comic Sans MS" pitchFamily="66" charset="0"/>
                <a:ea typeface="+mn-ea"/>
                <a:cs typeface="Arial" charset="0"/>
              </a:rPr>
              <a:t>I</a:t>
            </a:r>
          </a:p>
        </p:txBody>
      </p:sp>
      <p:pic>
        <p:nvPicPr>
          <p:cNvPr id="3" name="Picture 2">
            <a:extLst>
              <a:ext uri="{FF2B5EF4-FFF2-40B4-BE49-F238E27FC236}">
                <a16:creationId xmlns:a16="http://schemas.microsoft.com/office/drawing/2014/main" id="{55A21AA8-20E1-49AA-9CB3-D2F35223939F}"/>
              </a:ext>
            </a:extLst>
          </p:cNvPr>
          <p:cNvPicPr>
            <a:picLocks noChangeAspect="1"/>
          </p:cNvPicPr>
          <p:nvPr/>
        </p:nvPicPr>
        <p:blipFill>
          <a:blip r:embed="rId4"/>
          <a:stretch>
            <a:fillRect/>
          </a:stretch>
        </p:blipFill>
        <p:spPr>
          <a:xfrm>
            <a:off x="786000" y="4329909"/>
            <a:ext cx="2839775" cy="1842291"/>
          </a:xfrm>
          <a:prstGeom prst="rect">
            <a:avLst/>
          </a:prstGeom>
        </p:spPr>
      </p:pic>
      <p:pic>
        <p:nvPicPr>
          <p:cNvPr id="5" name="Picture 4">
            <a:extLst>
              <a:ext uri="{FF2B5EF4-FFF2-40B4-BE49-F238E27FC236}">
                <a16:creationId xmlns:a16="http://schemas.microsoft.com/office/drawing/2014/main" id="{39BCD163-F748-4376-910A-7080230D1E7C}"/>
              </a:ext>
            </a:extLst>
          </p:cNvPr>
          <p:cNvPicPr>
            <a:picLocks noChangeAspect="1"/>
          </p:cNvPicPr>
          <p:nvPr/>
        </p:nvPicPr>
        <p:blipFill>
          <a:blip r:embed="rId5"/>
          <a:stretch>
            <a:fillRect/>
          </a:stretch>
        </p:blipFill>
        <p:spPr>
          <a:xfrm>
            <a:off x="5105400" y="3996822"/>
            <a:ext cx="2590800" cy="2251023"/>
          </a:xfrm>
          <a:prstGeom prst="rect">
            <a:avLst/>
          </a:prstGeom>
        </p:spPr>
      </p:pic>
      <p:pic>
        <p:nvPicPr>
          <p:cNvPr id="7" name="Picture 6">
            <a:extLst>
              <a:ext uri="{FF2B5EF4-FFF2-40B4-BE49-F238E27FC236}">
                <a16:creationId xmlns:a16="http://schemas.microsoft.com/office/drawing/2014/main" id="{EA611BD1-239E-47B9-904A-E7AB39E5D47C}"/>
              </a:ext>
            </a:extLst>
          </p:cNvPr>
          <p:cNvPicPr>
            <a:picLocks noChangeAspect="1"/>
          </p:cNvPicPr>
          <p:nvPr/>
        </p:nvPicPr>
        <p:blipFill>
          <a:blip r:embed="rId6"/>
          <a:stretch>
            <a:fillRect/>
          </a:stretch>
        </p:blipFill>
        <p:spPr>
          <a:xfrm>
            <a:off x="4724400" y="3457204"/>
            <a:ext cx="3804234" cy="573074"/>
          </a:xfrm>
          <a:prstGeom prst="rect">
            <a:avLst/>
          </a:prstGeom>
        </p:spPr>
      </p:pic>
      <p:pic>
        <p:nvPicPr>
          <p:cNvPr id="4" name="Picture 3">
            <a:extLst>
              <a:ext uri="{FF2B5EF4-FFF2-40B4-BE49-F238E27FC236}">
                <a16:creationId xmlns:a16="http://schemas.microsoft.com/office/drawing/2014/main" id="{777DFC5B-1CAC-8BEA-EB7C-1976B3414A24}"/>
              </a:ext>
            </a:extLst>
          </p:cNvPr>
          <p:cNvPicPr>
            <a:picLocks noChangeAspect="1"/>
          </p:cNvPicPr>
          <p:nvPr/>
        </p:nvPicPr>
        <p:blipFill>
          <a:blip r:embed="rId7"/>
          <a:stretch>
            <a:fillRect/>
          </a:stretch>
        </p:blipFill>
        <p:spPr>
          <a:xfrm>
            <a:off x="533400" y="4209442"/>
            <a:ext cx="3385310" cy="2236865"/>
          </a:xfrm>
          <a:prstGeom prst="rect">
            <a:avLst/>
          </a:prstGeom>
        </p:spPr>
      </p:pic>
    </p:spTree>
    <p:extLst>
      <p:ext uri="{BB962C8B-B14F-4D97-AF65-F5344CB8AC3E}">
        <p14:creationId xmlns:p14="http://schemas.microsoft.com/office/powerpoint/2010/main" val="3369299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a:extLst>
              <a:ext uri="{FF2B5EF4-FFF2-40B4-BE49-F238E27FC236}">
                <a16:creationId xmlns:a16="http://schemas.microsoft.com/office/drawing/2014/main" id="{A847687D-20A8-482E-8889-39867868FD9E}"/>
              </a:ext>
            </a:extLst>
          </p:cNvPr>
          <p:cNvSpPr>
            <a:spLocks noGrp="1" noChangeArrowheads="1"/>
          </p:cNvSpPr>
          <p:nvPr>
            <p:ph type="title" idx="4294967295"/>
          </p:nvPr>
        </p:nvSpPr>
        <p:spPr>
          <a:xfrm>
            <a:off x="304800" y="228600"/>
            <a:ext cx="8382000" cy="838200"/>
          </a:xfrm>
          <a:solidFill>
            <a:schemeClr val="bg1"/>
          </a:solidFill>
          <a:ln w="3175">
            <a:solidFill>
              <a:schemeClr val="bg1"/>
            </a:solidFill>
          </a:ln>
        </p:spPr>
        <p:txBody>
          <a:bodyPr/>
          <a:lstStyle/>
          <a:p>
            <a:pPr>
              <a:defRPr/>
            </a:pPr>
            <a:r>
              <a:rPr lang="en-US" altLang="en-US" sz="2400" b="0" i="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“Extended” EBIS upgrade with new “injector” solenoid for polarized  3He</a:t>
            </a:r>
            <a:r>
              <a:rPr lang="en-US" altLang="en-US" sz="2400" b="0" i="0" cap="none" baseline="30000"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a:t>
            </a:r>
            <a:r>
              <a:rPr lang="en-US" altLang="en-US" sz="2400" b="0" i="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rPr>
              <a:t> ion production</a:t>
            </a:r>
            <a:endParaRPr lang="en-US" altLang="en-US" sz="2400" cap="none" dirty="0">
              <a:ln>
                <a:noFill/>
              </a:ln>
              <a:solidFill>
                <a:srgbClr val="990000"/>
              </a:solidFill>
              <a:effectLst/>
              <a:latin typeface="Comic Sans MS" panose="030F0702030302020204" pitchFamily="66" charset="0"/>
              <a:ea typeface="ＭＳ Ｐゴシック" panose="020B0600070205080204" pitchFamily="34" charset="-128"/>
              <a:cs typeface="Comic Sans MS Bold" panose="030F0902030302020204" pitchFamily="66" charset="0"/>
            </a:endParaRPr>
          </a:p>
        </p:txBody>
      </p:sp>
      <p:pic>
        <p:nvPicPr>
          <p:cNvPr id="23555" name="Picture 3" descr="Tandem_EBIS_Electron optics+_Ion extraction_Contour.wmf"/>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1940455"/>
            <a:ext cx="8686800" cy="3459913"/>
          </a:xfrm>
          <a:noFill/>
          <a:ln w="317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Rectangle 4"/>
          <p:cNvSpPr>
            <a:spLocks noChangeArrowheads="1"/>
          </p:cNvSpPr>
          <p:nvPr/>
        </p:nvSpPr>
        <p:spPr bwMode="auto">
          <a:xfrm flipV="1">
            <a:off x="1865671" y="3886200"/>
            <a:ext cx="304800" cy="142568"/>
          </a:xfrm>
          <a:prstGeom prst="rect">
            <a:avLst/>
          </a:prstGeom>
          <a:solidFill>
            <a:srgbClr val="FF33CC"/>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22F31"/>
              </a:solidFill>
              <a:effectLst/>
              <a:uLnTx/>
              <a:uFillTx/>
              <a:latin typeface="Comic Sans MS" pitchFamily="66" charset="0"/>
              <a:ea typeface="MS PGothic" pitchFamily="34" charset="-128"/>
              <a:cs typeface="Arial" pitchFamily="34" charset="0"/>
            </a:endParaRPr>
          </a:p>
        </p:txBody>
      </p:sp>
      <p:sp>
        <p:nvSpPr>
          <p:cNvPr id="23557" name="Text Box 5"/>
          <p:cNvSpPr txBox="1">
            <a:spLocks noChangeArrowheads="1"/>
          </p:cNvSpPr>
          <p:nvPr/>
        </p:nvSpPr>
        <p:spPr bwMode="auto">
          <a:xfrm>
            <a:off x="1252885" y="4905486"/>
            <a:ext cx="2430024" cy="338554"/>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A50021"/>
                </a:solidFill>
                <a:effectLst/>
                <a:uLnTx/>
                <a:uFillTx/>
                <a:latin typeface="Calibri" pitchFamily="34" charset="0"/>
                <a:ea typeface="MS PGothic" pitchFamily="34" charset="-128"/>
                <a:cs typeface="Arial" pitchFamily="34" charset="0"/>
              </a:rPr>
              <a:t>Optically-pumped 3He cell</a:t>
            </a:r>
          </a:p>
        </p:txBody>
      </p:sp>
      <p:sp>
        <p:nvSpPr>
          <p:cNvPr id="23558" name="TextBox 6"/>
          <p:cNvSpPr txBox="1">
            <a:spLocks noChangeArrowheads="1"/>
          </p:cNvSpPr>
          <p:nvPr/>
        </p:nvSpPr>
        <p:spPr bwMode="auto">
          <a:xfrm>
            <a:off x="2133600" y="5562600"/>
            <a:ext cx="914400" cy="36933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A50021"/>
                </a:solidFill>
                <a:effectLst/>
                <a:uLnTx/>
                <a:uFillTx/>
                <a:latin typeface="Comic Sans MS" pitchFamily="66" charset="0"/>
                <a:ea typeface="MS PGothic" pitchFamily="34" charset="-128"/>
              </a:rPr>
              <a:t>3He</a:t>
            </a:r>
            <a:r>
              <a:rPr kumimoji="0" lang="en-US" altLang="en-US" sz="1800" b="1" i="0" u="none" strike="noStrike" kern="1200" cap="none" spc="0" normalizeH="0" baseline="30000" noProof="0" dirty="0">
                <a:ln>
                  <a:noFill/>
                </a:ln>
                <a:solidFill>
                  <a:srgbClr val="A50021"/>
                </a:solidFill>
                <a:effectLst/>
                <a:uLnTx/>
                <a:uFillTx/>
                <a:latin typeface="Comic Sans MS" pitchFamily="66" charset="0"/>
                <a:ea typeface="MS PGothic" pitchFamily="34" charset="-128"/>
              </a:rPr>
              <a:t>+</a:t>
            </a:r>
          </a:p>
        </p:txBody>
      </p:sp>
      <p:sp>
        <p:nvSpPr>
          <p:cNvPr id="23559" name="TextBox 26"/>
          <p:cNvSpPr txBox="1">
            <a:spLocks noChangeArrowheads="1"/>
          </p:cNvSpPr>
          <p:nvPr/>
        </p:nvSpPr>
        <p:spPr bwMode="auto">
          <a:xfrm>
            <a:off x="7131342" y="5410200"/>
            <a:ext cx="2012658" cy="646331"/>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A50021"/>
                </a:solidFill>
                <a:effectLst/>
                <a:uLnTx/>
                <a:uFillTx/>
                <a:latin typeface="Comic Sans MS" pitchFamily="66" charset="0"/>
                <a:ea typeface="MS PGothic" pitchFamily="34" charset="-128"/>
              </a:rPr>
              <a:t>Up to 2×10</a:t>
            </a:r>
            <a:r>
              <a:rPr kumimoji="0" lang="en-US" altLang="en-US" sz="1800" b="1" i="0" u="none" strike="noStrike" kern="1200" cap="none" spc="0" normalizeH="0" baseline="30000" noProof="0" dirty="0">
                <a:ln>
                  <a:noFill/>
                </a:ln>
                <a:solidFill>
                  <a:srgbClr val="A50021"/>
                </a:solidFill>
                <a:effectLst/>
                <a:uLnTx/>
                <a:uFillTx/>
                <a:latin typeface="Comic Sans MS" pitchFamily="66" charset="0"/>
                <a:ea typeface="MS PGothic" pitchFamily="34" charset="-128"/>
              </a:rPr>
              <a:t>11</a:t>
            </a:r>
            <a:r>
              <a:rPr kumimoji="0" lang="en-US" altLang="en-US" sz="1800" b="1" i="0" u="none" strike="noStrike" kern="1200" cap="none" spc="0" normalizeH="0" baseline="0" noProof="0" dirty="0">
                <a:ln>
                  <a:noFill/>
                </a:ln>
                <a:solidFill>
                  <a:srgbClr val="A50021"/>
                </a:solidFill>
                <a:effectLst/>
                <a:uLnTx/>
                <a:uFillTx/>
                <a:latin typeface="Comic Sans MS" pitchFamily="66" charset="0"/>
                <a:ea typeface="MS PGothic" pitchFamily="34" charset="-128"/>
              </a:rPr>
              <a:t> 3He</a:t>
            </a:r>
            <a:r>
              <a:rPr kumimoji="0" lang="en-US" altLang="en-US" sz="1800" b="1" i="0" u="none" strike="noStrike" kern="1200" cap="none" spc="0" normalizeH="0" baseline="30000" noProof="0" dirty="0">
                <a:ln>
                  <a:noFill/>
                </a:ln>
                <a:solidFill>
                  <a:srgbClr val="A50021"/>
                </a:solidFill>
                <a:effectLst/>
                <a:uLnTx/>
                <a:uFillTx/>
                <a:latin typeface="Comic Sans MS" pitchFamily="66" charset="0"/>
                <a:ea typeface="MS PGothic" pitchFamily="34" charset="-128"/>
              </a:rPr>
              <a:t>++</a:t>
            </a:r>
            <a:r>
              <a:rPr kumimoji="0" lang="en-US" altLang="en-US" sz="1800" b="1" i="0" u="none" strike="noStrike" kern="1200" cap="none" spc="0" normalizeH="0" baseline="0" noProof="0" dirty="0">
                <a:ln>
                  <a:noFill/>
                </a:ln>
                <a:solidFill>
                  <a:srgbClr val="A50021"/>
                </a:solidFill>
                <a:effectLst/>
                <a:uLnTx/>
                <a:uFillTx/>
                <a:latin typeface="Comic Sans MS" pitchFamily="66" charset="0"/>
                <a:ea typeface="MS PGothic" pitchFamily="34" charset="-128"/>
              </a:rPr>
              <a:t> ions/pulse</a:t>
            </a:r>
          </a:p>
        </p:txBody>
      </p:sp>
      <p:sp>
        <p:nvSpPr>
          <p:cNvPr id="23560" name="TextBox 10"/>
          <p:cNvSpPr txBox="1">
            <a:spLocks noChangeArrowheads="1"/>
          </p:cNvSpPr>
          <p:nvPr/>
        </p:nvSpPr>
        <p:spPr bwMode="auto">
          <a:xfrm>
            <a:off x="3810000" y="5530334"/>
            <a:ext cx="2362200" cy="369332"/>
          </a:xfrm>
          <a:prstGeom prst="rect">
            <a:avLst/>
          </a:prstGeom>
          <a:solidFill>
            <a:schemeClr val="bg1"/>
          </a:solidFill>
          <a:ln w="9525">
            <a:solidFill>
              <a:schemeClr val="tx1"/>
            </a:solidFill>
            <a:miter lim="800000"/>
            <a:headEnd/>
            <a:tailEnd/>
          </a:ln>
        </p:spPr>
        <p:txBody>
          <a:bodyPr>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A50021"/>
                </a:solidFill>
                <a:effectLst/>
                <a:uLnTx/>
                <a:uFillTx/>
                <a:latin typeface="Comic Sans MS" pitchFamily="66" charset="0"/>
                <a:ea typeface="MS PGothic" pitchFamily="34" charset="-128"/>
              </a:rPr>
              <a:t>Ionization to 3He</a:t>
            </a:r>
            <a:r>
              <a:rPr kumimoji="0" lang="en-US" altLang="en-US" sz="1800" b="1" i="0" u="none" strike="noStrike" kern="1200" cap="none" spc="0" normalizeH="0" baseline="30000" noProof="0" dirty="0">
                <a:ln>
                  <a:noFill/>
                </a:ln>
                <a:solidFill>
                  <a:srgbClr val="A50021"/>
                </a:solidFill>
                <a:effectLst/>
                <a:uLnTx/>
                <a:uFillTx/>
                <a:latin typeface="Comic Sans MS" pitchFamily="66" charset="0"/>
                <a:ea typeface="MS PGothic" pitchFamily="34" charset="-128"/>
              </a:rPr>
              <a:t>++</a:t>
            </a:r>
          </a:p>
        </p:txBody>
      </p:sp>
      <p:sp>
        <p:nvSpPr>
          <p:cNvPr id="23561" name="TextBox 22"/>
          <p:cNvSpPr txBox="1">
            <a:spLocks noChangeArrowheads="1"/>
          </p:cNvSpPr>
          <p:nvPr/>
        </p:nvSpPr>
        <p:spPr bwMode="auto">
          <a:xfrm>
            <a:off x="3429000" y="1189703"/>
            <a:ext cx="5598007" cy="646331"/>
          </a:xfrm>
          <a:prstGeom prst="rect">
            <a:avLst/>
          </a:prstGeom>
          <a:solidFill>
            <a:schemeClr val="bg1"/>
          </a:solidFill>
          <a:ln w="9525">
            <a:solidFill>
              <a:schemeClr val="bg1"/>
            </a:solidFill>
            <a:miter lim="800000"/>
            <a:headEnd/>
            <a:tailEnd/>
          </a:ln>
        </p:spPr>
        <p:txBody>
          <a:bodyPr wrap="none">
            <a:spAutoFit/>
          </a:bodyP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08585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42875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177165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2288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6860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1432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60045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000066"/>
                </a:solidFill>
                <a:effectLst/>
                <a:uLnTx/>
                <a:uFillTx/>
                <a:latin typeface="Comic Sans MS" pitchFamily="66" charset="0"/>
                <a:ea typeface="MS PGothic" pitchFamily="34" charset="-128"/>
              </a:rPr>
              <a:t>Polarization and ionization in high magnetic field</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000066"/>
                </a:solidFill>
                <a:effectLst/>
                <a:uLnTx/>
                <a:uFillTx/>
                <a:latin typeface="Comic Sans MS" pitchFamily="66" charset="0"/>
                <a:ea typeface="MS PGothic" pitchFamily="34" charset="-128"/>
              </a:rPr>
              <a:t> will produce 3He</a:t>
            </a:r>
            <a:r>
              <a:rPr kumimoji="0" lang="en-US" altLang="en-US" sz="1800" b="1" i="0" u="none" strike="noStrike" kern="1200" cap="none" spc="0" normalizeH="0" baseline="30000" noProof="0" dirty="0">
                <a:ln>
                  <a:noFill/>
                </a:ln>
                <a:solidFill>
                  <a:srgbClr val="000066"/>
                </a:solidFill>
                <a:effectLst/>
                <a:uLnTx/>
                <a:uFillTx/>
                <a:latin typeface="Comic Sans MS" pitchFamily="66" charset="0"/>
                <a:ea typeface="MS PGothic" pitchFamily="34" charset="-128"/>
              </a:rPr>
              <a:t>++</a:t>
            </a:r>
            <a:r>
              <a:rPr kumimoji="0" lang="en-US" altLang="en-US" sz="1800" b="1" i="0" u="none" strike="noStrike" kern="1200" cap="none" spc="0" normalizeH="0" baseline="0" noProof="0" dirty="0">
                <a:ln>
                  <a:noFill/>
                </a:ln>
                <a:solidFill>
                  <a:srgbClr val="000066"/>
                </a:solidFill>
                <a:effectLst/>
                <a:uLnTx/>
                <a:uFillTx/>
                <a:latin typeface="Comic Sans MS" pitchFamily="66" charset="0"/>
                <a:ea typeface="MS PGothic" pitchFamily="34" charset="-128"/>
              </a:rPr>
              <a:t> ion beam with P ≥ 80% </a:t>
            </a:r>
          </a:p>
        </p:txBody>
      </p:sp>
      <p:sp>
        <p:nvSpPr>
          <p:cNvPr id="23562" name="Line 10"/>
          <p:cNvSpPr>
            <a:spLocks noChangeShapeType="1"/>
          </p:cNvSpPr>
          <p:nvPr/>
        </p:nvSpPr>
        <p:spPr bwMode="auto">
          <a:xfrm flipH="1" flipV="1">
            <a:off x="2037736" y="4028768"/>
            <a:ext cx="457200" cy="101928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22F31"/>
              </a:solidFill>
              <a:effectLst/>
              <a:uLnTx/>
              <a:uFillTx/>
              <a:latin typeface="Comic Sans MS" pitchFamily="66" charset="0"/>
              <a:ea typeface="ＭＳ Ｐゴシック"/>
              <a:cs typeface="Arial" pitchFamily="34" charset="0"/>
            </a:endParaRPr>
          </a:p>
        </p:txBody>
      </p:sp>
      <p:sp>
        <p:nvSpPr>
          <p:cNvPr id="23563" name="AutoShape 11"/>
          <p:cNvSpPr>
            <a:spLocks noChangeArrowheads="1"/>
          </p:cNvSpPr>
          <p:nvPr/>
        </p:nvSpPr>
        <p:spPr bwMode="auto">
          <a:xfrm>
            <a:off x="3048000" y="5635042"/>
            <a:ext cx="762000" cy="152400"/>
          </a:xfrm>
          <a:prstGeom prst="rightArrow">
            <a:avLst>
              <a:gd name="adj1" fmla="val 50000"/>
              <a:gd name="adj2" fmla="val 1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22F31"/>
              </a:solidFill>
              <a:effectLst/>
              <a:uLnTx/>
              <a:uFillTx/>
              <a:latin typeface="Comic Sans MS" pitchFamily="66" charset="0"/>
              <a:ea typeface="MS PGothic" pitchFamily="34" charset="-128"/>
              <a:cs typeface="Arial" pitchFamily="34" charset="0"/>
            </a:endParaRPr>
          </a:p>
        </p:txBody>
      </p:sp>
      <p:sp>
        <p:nvSpPr>
          <p:cNvPr id="23564" name="AutoShape 12"/>
          <p:cNvSpPr>
            <a:spLocks noChangeArrowheads="1"/>
          </p:cNvSpPr>
          <p:nvPr/>
        </p:nvSpPr>
        <p:spPr bwMode="auto">
          <a:xfrm>
            <a:off x="6230461" y="5638800"/>
            <a:ext cx="762000" cy="152400"/>
          </a:xfrm>
          <a:prstGeom prst="rightArrow">
            <a:avLst>
              <a:gd name="adj1" fmla="val 50000"/>
              <a:gd name="adj2" fmla="val 1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FF"/>
              </a:buClr>
              <a:buSzPct val="100000"/>
              <a:buFont typeface="Wingdings" pitchFamily="2" charset="2"/>
              <a:buChar char="q"/>
              <a:defRPr sz="2200" b="1">
                <a:solidFill>
                  <a:schemeClr val="tx1"/>
                </a:solidFill>
                <a:latin typeface="Comic Sans MS Bold" pitchFamily="66" charset="0"/>
                <a:ea typeface="MS PGothic" pitchFamily="34" charset="-128"/>
                <a:cs typeface="Comic Sans MS Bold" pitchFamily="66" charset="0"/>
              </a:defRPr>
            </a:lvl1pPr>
            <a:lvl2pPr marL="742950" indent="-285750">
              <a:spcBef>
                <a:spcPct val="20000"/>
              </a:spcBef>
              <a:buClr>
                <a:srgbClr val="0000FF"/>
              </a:buClr>
              <a:buSzPct val="100000"/>
              <a:buFont typeface="Wingdings" pitchFamily="2" charset="2"/>
              <a:buChar char="Ø"/>
              <a:defRPr sz="2000" b="1">
                <a:solidFill>
                  <a:schemeClr val="tx1"/>
                </a:solidFill>
                <a:latin typeface="Comic Sans MS Bold" pitchFamily="66" charset="0"/>
                <a:ea typeface="MS PGothic" pitchFamily="34" charset="-128"/>
                <a:cs typeface="Comic Sans MS Bold" pitchFamily="66" charset="0"/>
              </a:defRPr>
            </a:lvl2pPr>
            <a:lvl3pPr marL="1143000" indent="-228600">
              <a:lnSpc>
                <a:spcPct val="80000"/>
              </a:lnSpc>
              <a:spcBef>
                <a:spcPct val="20000"/>
              </a:spcBef>
              <a:buClr>
                <a:srgbClr val="0000FF"/>
              </a:buClr>
              <a:buSzPct val="110000"/>
              <a:buFont typeface="Courier New" pitchFamily="49" charset="0"/>
              <a:buChar char="o"/>
              <a:defRPr b="1">
                <a:solidFill>
                  <a:schemeClr val="tx1"/>
                </a:solidFill>
                <a:latin typeface="Comic Sans MS Bold" pitchFamily="66" charset="0"/>
                <a:ea typeface="MS PGothic" pitchFamily="34" charset="-128"/>
                <a:cs typeface="Comic Sans MS Bold" pitchFamily="66" charset="0"/>
              </a:defRPr>
            </a:lvl3pPr>
            <a:lvl4pPr marL="1600200" indent="-228600">
              <a:lnSpc>
                <a:spcPct val="80000"/>
              </a:lnSpc>
              <a:spcBef>
                <a:spcPct val="20000"/>
              </a:spcBef>
              <a:buClr>
                <a:srgbClr val="0000FF"/>
              </a:buClr>
              <a:buSzPct val="100000"/>
              <a:buFont typeface="Wingdings" pitchFamily="2" charset="2"/>
              <a:buChar char="ü"/>
              <a:defRPr sz="1600" b="1">
                <a:solidFill>
                  <a:schemeClr val="tx1"/>
                </a:solidFill>
                <a:latin typeface="Comic Sans MS Bold" pitchFamily="66" charset="0"/>
                <a:ea typeface="MS PGothic" pitchFamily="34" charset="-128"/>
                <a:cs typeface="Comic Sans MS Bold"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itchFamily="66" charset="0"/>
                <a:ea typeface="MS PGothic" pitchFamily="34" charset="-128"/>
                <a:cs typeface="Comic Sans MS Bold"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22F31"/>
              </a:solidFill>
              <a:effectLst/>
              <a:uLnTx/>
              <a:uFillTx/>
              <a:latin typeface="Comic Sans MS" pitchFamily="66" charset="0"/>
              <a:ea typeface="MS PGothic" pitchFamily="34" charset="-128"/>
              <a:cs typeface="Arial" pitchFamily="34" charset="0"/>
            </a:endParaRPr>
          </a:p>
        </p:txBody>
      </p:sp>
    </p:spTree>
    <p:extLst>
      <p:ext uri="{BB962C8B-B14F-4D97-AF65-F5344CB8AC3E}">
        <p14:creationId xmlns:p14="http://schemas.microsoft.com/office/powerpoint/2010/main" val="232025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A768F-72B8-E031-E1A0-1F8F53CC3C16}"/>
              </a:ext>
            </a:extLst>
          </p:cNvPr>
          <p:cNvPicPr>
            <a:picLocks noChangeAspect="1"/>
          </p:cNvPicPr>
          <p:nvPr/>
        </p:nvPicPr>
        <p:blipFill>
          <a:blip r:embed="rId2"/>
          <a:stretch>
            <a:fillRect/>
          </a:stretch>
        </p:blipFill>
        <p:spPr>
          <a:xfrm>
            <a:off x="1219200" y="1295400"/>
            <a:ext cx="6705600" cy="5029200"/>
          </a:xfrm>
          <a:prstGeom prst="rect">
            <a:avLst/>
          </a:prstGeom>
        </p:spPr>
      </p:pic>
      <p:sp>
        <p:nvSpPr>
          <p:cNvPr id="4" name="TextBox 3">
            <a:extLst>
              <a:ext uri="{FF2B5EF4-FFF2-40B4-BE49-F238E27FC236}">
                <a16:creationId xmlns:a16="http://schemas.microsoft.com/office/drawing/2014/main" id="{47590357-1460-FAC6-998F-5F313A597211}"/>
              </a:ext>
            </a:extLst>
          </p:cNvPr>
          <p:cNvSpPr txBox="1"/>
          <p:nvPr/>
        </p:nvSpPr>
        <p:spPr>
          <a:xfrm>
            <a:off x="304800" y="533400"/>
            <a:ext cx="80772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800000"/>
                </a:solidFill>
                <a:effectLst/>
                <a:uLnTx/>
                <a:uFillTx/>
                <a:latin typeface="Comic Sans MS" pitchFamily="66" charset="0"/>
                <a:ea typeface="+mn-ea"/>
                <a:cs typeface="Arial"/>
              </a:rPr>
              <a:t>Extended EBIS , December 2022</a:t>
            </a:r>
          </a:p>
        </p:txBody>
      </p:sp>
    </p:spTree>
    <p:extLst>
      <p:ext uri="{BB962C8B-B14F-4D97-AF65-F5344CB8AC3E}">
        <p14:creationId xmlns:p14="http://schemas.microsoft.com/office/powerpoint/2010/main" val="3130936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7" name="Text Box 7"/>
          <p:cNvSpPr txBox="1">
            <a:spLocks noChangeArrowheads="1"/>
          </p:cNvSpPr>
          <p:nvPr/>
        </p:nvSpPr>
        <p:spPr bwMode="auto">
          <a:xfrm>
            <a:off x="1524000" y="5196224"/>
            <a:ext cx="6011863" cy="1323439"/>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The development of the 3He polarizing apparatuses, the spin-rotator,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and the nuclear polarimeter at the 3He++ ion beam energy 6.0 MeV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(in the  high-energy beam transport line after the EBIS drift-tube </a:t>
            </a:r>
            <a:r>
              <a:rPr kumimoji="0" lang="en-US" altLang="en-US" sz="1600" b="0" i="0" u="none" strike="noStrike" kern="1200" cap="none" spc="0" normalizeH="0" baseline="0" noProof="0" dirty="0" err="1">
                <a:ln>
                  <a:noFill/>
                </a:ln>
                <a:solidFill>
                  <a:srgbClr val="000066"/>
                </a:solidFill>
                <a:effectLst/>
                <a:uLnTx/>
                <a:uFillTx/>
                <a:latin typeface="Calibri Light" panose="020F0302020204030204" pitchFamily="34" charset="0"/>
                <a:ea typeface="+mn-ea"/>
                <a:cs typeface="Calibri Light" panose="020F0302020204030204" pitchFamily="34" charset="0"/>
              </a:rPr>
              <a:t>Linac</a:t>
            </a: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 is funded by the DOE Research and Development Funds 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66"/>
                </a:solidFill>
                <a:effectLst/>
                <a:uLnTx/>
                <a:uFillTx/>
                <a:latin typeface="Calibri Light" panose="020F0302020204030204" pitchFamily="34" charset="0"/>
                <a:ea typeface="+mn-ea"/>
                <a:cs typeface="Calibri Light" panose="020F0302020204030204" pitchFamily="34" charset="0"/>
              </a:rPr>
              <a:t> the Next Generation Nuclear Physics Accelerators Facilities.</a:t>
            </a:r>
          </a:p>
        </p:txBody>
      </p:sp>
      <p:sp>
        <p:nvSpPr>
          <p:cNvPr id="1008648" name="Text Box 8"/>
          <p:cNvSpPr txBox="1">
            <a:spLocks noChangeArrowheads="1"/>
          </p:cNvSpPr>
          <p:nvPr/>
        </p:nvSpPr>
        <p:spPr bwMode="auto">
          <a:xfrm>
            <a:off x="7146925" y="2246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008649" name="Text Box 9"/>
          <p:cNvSpPr txBox="1">
            <a:spLocks noChangeArrowheads="1"/>
          </p:cNvSpPr>
          <p:nvPr/>
        </p:nvSpPr>
        <p:spPr bwMode="auto">
          <a:xfrm>
            <a:off x="6400800" y="2151952"/>
            <a:ext cx="2605088" cy="400050"/>
          </a:xfrm>
          <a:prstGeom prst="rect">
            <a:avLst/>
          </a:prstGeom>
          <a:solidFill>
            <a:schemeClr val="bg1"/>
          </a:solidFill>
          <a:ln w="317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990000"/>
                </a:solidFill>
                <a:effectLst/>
                <a:uLnTx/>
                <a:uFillTx/>
                <a:latin typeface="Comic Sans MS" pitchFamily="66" charset="0"/>
                <a:ea typeface="+mn-ea"/>
                <a:cs typeface="Arial" pitchFamily="34" charset="0"/>
              </a:rPr>
              <a:t>3He-4He-scattering</a:t>
            </a:r>
          </a:p>
        </p:txBody>
      </p:sp>
      <p:sp>
        <p:nvSpPr>
          <p:cNvPr id="8" name="Rectangle 2"/>
          <p:cNvSpPr txBox="1">
            <a:spLocks noChangeArrowheads="1"/>
          </p:cNvSpPr>
          <p:nvPr/>
        </p:nvSpPr>
        <p:spPr bwMode="auto">
          <a:xfrm>
            <a:off x="457200" y="274638"/>
            <a:ext cx="8229600" cy="868362"/>
          </a:xfrm>
          <a:prstGeom prst="rect">
            <a:avLst/>
          </a:prstGeom>
          <a:solidFill>
            <a:srgbClr val="FFFFFF"/>
          </a:solidFill>
          <a:ln w="31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66"/>
                </a:solidFill>
                <a:effectLst/>
                <a:uLnTx/>
                <a:uFillTx/>
                <a:latin typeface="Comic Sans MS" pitchFamily="66" charset="0"/>
                <a:ea typeface="+mj-ea"/>
                <a:cs typeface="Arial"/>
              </a:rPr>
              <a:t>3He</a:t>
            </a:r>
            <a:r>
              <a:rPr kumimoji="0" lang="en-US" altLang="en-US" sz="2000" b="1" i="0" u="none" strike="noStrike" kern="0" cap="none" spc="0" normalizeH="0" baseline="30000" noProof="0" dirty="0">
                <a:ln>
                  <a:noFill/>
                </a:ln>
                <a:solidFill>
                  <a:srgbClr val="000066"/>
                </a:solidFill>
                <a:effectLst/>
                <a:uLnTx/>
                <a:uFillTx/>
                <a:latin typeface="Comic Sans MS" pitchFamily="66" charset="0"/>
                <a:ea typeface="+mj-ea"/>
                <a:cs typeface="Arial"/>
              </a:rPr>
              <a:t>++</a:t>
            </a:r>
            <a:r>
              <a:rPr kumimoji="0" lang="en-US" altLang="en-US" sz="2000" b="1" i="0" u="none" strike="noStrike" kern="0" cap="none" spc="0" normalizeH="0" baseline="0" noProof="0" dirty="0">
                <a:ln>
                  <a:noFill/>
                </a:ln>
                <a:solidFill>
                  <a:srgbClr val="000066"/>
                </a:solidFill>
                <a:effectLst/>
                <a:uLnTx/>
                <a:uFillTx/>
                <a:latin typeface="Comic Sans MS" pitchFamily="66" charset="0"/>
                <a:ea typeface="+mj-ea"/>
                <a:cs typeface="Arial"/>
              </a:rPr>
              <a:t> Spin-rotator and polarimeter in the EBIS HEBT line at 6.0 MeV beam energy</a:t>
            </a:r>
          </a:p>
        </p:txBody>
      </p:sp>
      <p:sp>
        <p:nvSpPr>
          <p:cNvPr id="2" name="Slide Number Placeholder 1">
            <a:extLst>
              <a:ext uri="{FF2B5EF4-FFF2-40B4-BE49-F238E27FC236}">
                <a16:creationId xmlns:a16="http://schemas.microsoft.com/office/drawing/2014/main" id="{8480A7A6-A60B-4435-B110-389901372327}"/>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Comic Sans MS" pitchFamily="66"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3" name="TextBox 2">
            <a:extLst>
              <a:ext uri="{FF2B5EF4-FFF2-40B4-BE49-F238E27FC236}">
                <a16:creationId xmlns:a16="http://schemas.microsoft.com/office/drawing/2014/main" id="{1C639AC0-0FB7-4827-B483-811F28722388}"/>
              </a:ext>
            </a:extLst>
          </p:cNvPr>
          <p:cNvSpPr txBox="1"/>
          <p:nvPr/>
        </p:nvSpPr>
        <p:spPr>
          <a:xfrm>
            <a:off x="1828800" y="1566243"/>
            <a:ext cx="1398140" cy="584775"/>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CC"/>
                </a:solidFill>
                <a:effectLst/>
                <a:uLnTx/>
                <a:uFillTx/>
                <a:latin typeface="Comic Sans MS" pitchFamily="66" charset="0"/>
                <a:ea typeface="+mn-ea"/>
                <a:cs typeface="Arial" pitchFamily="34" charset="0"/>
              </a:rPr>
              <a:t>Solenoid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CC"/>
                </a:solidFill>
                <a:effectLst/>
                <a:uLnTx/>
                <a:uFillTx/>
                <a:latin typeface="Comic Sans MS" pitchFamily="66" charset="0"/>
                <a:ea typeface="+mn-ea"/>
                <a:cs typeface="Arial" pitchFamily="34" charset="0"/>
              </a:rPr>
              <a:t>Spin-rotator</a:t>
            </a:r>
          </a:p>
        </p:txBody>
      </p:sp>
      <p:cxnSp>
        <p:nvCxnSpPr>
          <p:cNvPr id="5" name="Straight Arrow Connector 4">
            <a:extLst>
              <a:ext uri="{FF2B5EF4-FFF2-40B4-BE49-F238E27FC236}">
                <a16:creationId xmlns:a16="http://schemas.microsoft.com/office/drawing/2014/main" id="{6D082859-A55A-4982-95D5-605783E39386}"/>
              </a:ext>
            </a:extLst>
          </p:cNvPr>
          <p:cNvCxnSpPr/>
          <p:nvPr/>
        </p:nvCxnSpPr>
        <p:spPr>
          <a:xfrm>
            <a:off x="3170682" y="2958497"/>
            <a:ext cx="342900" cy="4794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D08FC44-D474-CEA5-48BD-EF04E934A7CB}"/>
              </a:ext>
            </a:extLst>
          </p:cNvPr>
          <p:cNvSpPr>
            <a:spLocks noChangeArrowheads="1"/>
          </p:cNvSpPr>
          <p:nvPr/>
        </p:nvSpPr>
        <p:spPr bwMode="auto">
          <a:xfrm>
            <a:off x="102870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graphicFrame>
        <p:nvGraphicFramePr>
          <p:cNvPr id="6" name="Object 5">
            <a:extLst>
              <a:ext uri="{FF2B5EF4-FFF2-40B4-BE49-F238E27FC236}">
                <a16:creationId xmlns:a16="http://schemas.microsoft.com/office/drawing/2014/main" id="{9D9BFF3D-38A2-786D-3E9B-B7A81A5F91FA}"/>
              </a:ext>
            </a:extLst>
          </p:cNvPr>
          <p:cNvGraphicFramePr>
            <a:graphicFrameLocks noChangeAspect="1"/>
          </p:cNvGraphicFramePr>
          <p:nvPr/>
        </p:nvGraphicFramePr>
        <p:xfrm>
          <a:off x="422532" y="2681457"/>
          <a:ext cx="8416668" cy="1814344"/>
        </p:xfrm>
        <a:graphic>
          <a:graphicData uri="http://schemas.openxmlformats.org/presentationml/2006/ole">
            <mc:AlternateContent xmlns:mc="http://schemas.openxmlformats.org/markup-compatibility/2006">
              <mc:Choice xmlns:v="urn:schemas-microsoft-com:vml" Requires="v">
                <p:oleObj r:id="rId2" imgW="15239796" imgH="2981189" progId="Visio.Drawing.15">
                  <p:embed/>
                </p:oleObj>
              </mc:Choice>
              <mc:Fallback>
                <p:oleObj r:id="rId2" imgW="15239796" imgH="2981189" progId="Visio.Drawing.15">
                  <p:embed/>
                  <p:pic>
                    <p:nvPicPr>
                      <p:cNvPr id="6" name="Object 5">
                        <a:extLst>
                          <a:ext uri="{FF2B5EF4-FFF2-40B4-BE49-F238E27FC236}">
                            <a16:creationId xmlns:a16="http://schemas.microsoft.com/office/drawing/2014/main" id="{9D9BFF3D-38A2-786D-3E9B-B7A81A5F9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32" y="2681457"/>
                        <a:ext cx="8416668" cy="1814344"/>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4B3E8751-1750-F0E2-A62F-32D8DFCAD75E}"/>
              </a:ext>
            </a:extLst>
          </p:cNvPr>
          <p:cNvSpPr txBox="1"/>
          <p:nvPr/>
        </p:nvSpPr>
        <p:spPr>
          <a:xfrm>
            <a:off x="-64709" y="2859655"/>
            <a:ext cx="193193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pitchFamily="66" charset="0"/>
                <a:ea typeface="+mn-ea"/>
                <a:cs typeface="Arial" pitchFamily="34" charset="0"/>
              </a:rPr>
              <a:t>6.0 MeV 3He++ beam</a:t>
            </a:r>
          </a:p>
        </p:txBody>
      </p:sp>
      <p:cxnSp>
        <p:nvCxnSpPr>
          <p:cNvPr id="10" name="Straight Arrow Connector 9">
            <a:extLst>
              <a:ext uri="{FF2B5EF4-FFF2-40B4-BE49-F238E27FC236}">
                <a16:creationId xmlns:a16="http://schemas.microsoft.com/office/drawing/2014/main" id="{61415D30-DEA7-4485-C125-62012F332B07}"/>
              </a:ext>
            </a:extLst>
          </p:cNvPr>
          <p:cNvCxnSpPr>
            <a:cxnSpLocks/>
          </p:cNvCxnSpPr>
          <p:nvPr/>
        </p:nvCxnSpPr>
        <p:spPr>
          <a:xfrm>
            <a:off x="-19050" y="3886200"/>
            <a:ext cx="4762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B39DD29-D07F-72F5-F9A1-A9E2640E6404}"/>
              </a:ext>
            </a:extLst>
          </p:cNvPr>
          <p:cNvSpPr txBox="1"/>
          <p:nvPr/>
        </p:nvSpPr>
        <p:spPr>
          <a:xfrm>
            <a:off x="6862217" y="4506712"/>
            <a:ext cx="217719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pitchFamily="66" charset="0"/>
                <a:ea typeface="+mn-ea"/>
                <a:cs typeface="Arial" pitchFamily="34" charset="0"/>
              </a:rPr>
              <a:t>Beam back to the HEBT</a:t>
            </a:r>
          </a:p>
        </p:txBody>
      </p:sp>
      <p:cxnSp>
        <p:nvCxnSpPr>
          <p:cNvPr id="14" name="Straight Arrow Connector 13">
            <a:extLst>
              <a:ext uri="{FF2B5EF4-FFF2-40B4-BE49-F238E27FC236}">
                <a16:creationId xmlns:a16="http://schemas.microsoft.com/office/drawing/2014/main" id="{FD8BF0B9-A7B6-D8F4-50DD-F3523836BF09}"/>
              </a:ext>
            </a:extLst>
          </p:cNvPr>
          <p:cNvCxnSpPr/>
          <p:nvPr/>
        </p:nvCxnSpPr>
        <p:spPr>
          <a:xfrm>
            <a:off x="7924800" y="3874008"/>
            <a:ext cx="10810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66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339359" cy="511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03DDF37-EDDF-92BF-A18C-9E4953A6774A}"/>
              </a:ext>
            </a:extLst>
          </p:cNvPr>
          <p:cNvSpPr txBox="1"/>
          <p:nvPr/>
        </p:nvSpPr>
        <p:spPr>
          <a:xfrm>
            <a:off x="9144" y="159603"/>
            <a:ext cx="7543800" cy="830997"/>
          </a:xfrm>
          <a:prstGeom prst="rect">
            <a:avLst/>
          </a:prstGeom>
          <a:noFill/>
        </p:spPr>
        <p:txBody>
          <a:bodyPr wrap="square" rtlCol="0">
            <a:spAutoFit/>
          </a:bodyPr>
          <a:lstStyle/>
          <a:p>
            <a:pPr algn="ctr"/>
            <a:r>
              <a:rPr lang="en-US" sz="2400" dirty="0">
                <a:solidFill>
                  <a:srgbClr val="800000"/>
                </a:solidFill>
              </a:rPr>
              <a:t>Polarized proton(deuteron) beams in NICA</a:t>
            </a:r>
            <a:r>
              <a:rPr lang="ru-RU" sz="2400" dirty="0">
                <a:solidFill>
                  <a:srgbClr val="800000"/>
                </a:solidFill>
              </a:rPr>
              <a:t> </a:t>
            </a:r>
            <a:r>
              <a:rPr lang="en-US" sz="2400" dirty="0">
                <a:solidFill>
                  <a:srgbClr val="800000"/>
                </a:solidFill>
              </a:rPr>
              <a:t>collider, √s up to 27 GeV-for protons</a:t>
            </a:r>
          </a:p>
        </p:txBody>
      </p:sp>
      <p:pic>
        <p:nvPicPr>
          <p:cNvPr id="5" name="Picture 4">
            <a:extLst>
              <a:ext uri="{FF2B5EF4-FFF2-40B4-BE49-F238E27FC236}">
                <a16:creationId xmlns:a16="http://schemas.microsoft.com/office/drawing/2014/main" id="{D0D7462C-F12A-AB53-1FFD-A7156AFE45B2}"/>
              </a:ext>
            </a:extLst>
          </p:cNvPr>
          <p:cNvPicPr>
            <a:picLocks noChangeAspect="1"/>
          </p:cNvPicPr>
          <p:nvPr/>
        </p:nvPicPr>
        <p:blipFill>
          <a:blip r:embed="rId3"/>
          <a:stretch>
            <a:fillRect/>
          </a:stretch>
        </p:blipFill>
        <p:spPr>
          <a:xfrm>
            <a:off x="7467600" y="135176"/>
            <a:ext cx="1547716" cy="765626"/>
          </a:xfrm>
          <a:prstGeom prst="rect">
            <a:avLst/>
          </a:prstGeom>
        </p:spPr>
      </p:pic>
      <p:sp>
        <p:nvSpPr>
          <p:cNvPr id="6" name="TextBox 5">
            <a:extLst>
              <a:ext uri="{FF2B5EF4-FFF2-40B4-BE49-F238E27FC236}">
                <a16:creationId xmlns:a16="http://schemas.microsoft.com/office/drawing/2014/main" id="{E1EA06CB-8136-95D9-169D-4F61A4918BE2}"/>
              </a:ext>
            </a:extLst>
          </p:cNvPr>
          <p:cNvSpPr txBox="1"/>
          <p:nvPr/>
        </p:nvSpPr>
        <p:spPr>
          <a:xfrm>
            <a:off x="6254495" y="6227064"/>
            <a:ext cx="1999155" cy="369332"/>
          </a:xfrm>
          <a:prstGeom prst="rect">
            <a:avLst/>
          </a:prstGeom>
          <a:noFill/>
        </p:spPr>
        <p:txBody>
          <a:bodyPr wrap="square" rtlCol="0">
            <a:spAutoFit/>
          </a:bodyPr>
          <a:lstStyle/>
          <a:p>
            <a:r>
              <a:rPr lang="ru-RU" dirty="0"/>
              <a:t>В.В. Фимушкин</a:t>
            </a:r>
            <a:endParaRPr lang="en-US" dirty="0"/>
          </a:p>
        </p:txBody>
      </p:sp>
    </p:spTree>
    <p:extLst>
      <p:ext uri="{BB962C8B-B14F-4D97-AF65-F5344CB8AC3E}">
        <p14:creationId xmlns:p14="http://schemas.microsoft.com/office/powerpoint/2010/main" val="2911667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BFBA5F-9C40-495D-A285-3D3BC226FE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BAF10-F6EF-4570-8256-3843F1B2D22C}" type="slidenum">
              <a:rPr kumimoji="0" lang="en-US" altLang="en-US" sz="1200" b="0" i="0" u="none" strike="noStrike" kern="1200" cap="none" spc="0" normalizeH="0" baseline="0" noProof="0" smtClean="0">
                <a:ln>
                  <a:noFill/>
                </a:ln>
                <a:solidFill>
                  <a:srgbClr val="0000FF"/>
                </a:solidFill>
                <a:effectLst/>
                <a:uLnTx/>
                <a:uFillTx/>
                <a:latin typeface="Comic Sans MS" pitchFamily="66"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FF"/>
              </a:solidFill>
              <a:effectLst/>
              <a:uLnTx/>
              <a:uFillTx/>
              <a:latin typeface="Comic Sans MS" pitchFamily="66" charset="0"/>
              <a:ea typeface="ＭＳ Ｐゴシック"/>
            </a:endParaRPr>
          </a:p>
        </p:txBody>
      </p:sp>
      <p:pic>
        <p:nvPicPr>
          <p:cNvPr id="3" name="Picture 2">
            <a:extLst>
              <a:ext uri="{FF2B5EF4-FFF2-40B4-BE49-F238E27FC236}">
                <a16:creationId xmlns:a16="http://schemas.microsoft.com/office/drawing/2014/main" id="{5A871EC1-B28A-4359-BE45-D271B2A6C5DA}"/>
              </a:ext>
            </a:extLst>
          </p:cNvPr>
          <p:cNvPicPr>
            <a:picLocks noChangeAspect="1"/>
          </p:cNvPicPr>
          <p:nvPr/>
        </p:nvPicPr>
        <p:blipFill>
          <a:blip r:embed="rId2"/>
          <a:stretch>
            <a:fillRect/>
          </a:stretch>
        </p:blipFill>
        <p:spPr>
          <a:xfrm>
            <a:off x="0" y="5336"/>
            <a:ext cx="9144000" cy="6847328"/>
          </a:xfrm>
          <a:prstGeom prst="rect">
            <a:avLst/>
          </a:prstGeom>
        </p:spPr>
      </p:pic>
      <p:sp>
        <p:nvSpPr>
          <p:cNvPr id="4" name="TextBox 3">
            <a:extLst>
              <a:ext uri="{FF2B5EF4-FFF2-40B4-BE49-F238E27FC236}">
                <a16:creationId xmlns:a16="http://schemas.microsoft.com/office/drawing/2014/main" id="{969CA0F3-787B-48FB-BD6E-C2F4D3B6AA20}"/>
              </a:ext>
            </a:extLst>
          </p:cNvPr>
          <p:cNvSpPr txBox="1"/>
          <p:nvPr/>
        </p:nvSpPr>
        <p:spPr>
          <a:xfrm>
            <a:off x="533400" y="76200"/>
            <a:ext cx="7924800"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Comic Sans MS" pitchFamily="66" charset="0"/>
                <a:ea typeface="ＭＳ Ｐゴシック"/>
                <a:cs typeface="Arial" pitchFamily="34" charset="0"/>
              </a:rPr>
              <a:t>Analyzing power for 3He-4He scattering</a:t>
            </a:r>
          </a:p>
        </p:txBody>
      </p:sp>
    </p:spTree>
    <p:extLst>
      <p:ext uri="{BB962C8B-B14F-4D97-AF65-F5344CB8AC3E}">
        <p14:creationId xmlns:p14="http://schemas.microsoft.com/office/powerpoint/2010/main" val="503380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7EBCBA5-AAED-70E8-593D-05065DA7387F}"/>
                  </a:ext>
                </a:extLst>
              </p:cNvPr>
              <p:cNvSpPr>
                <a:spLocks noGrp="1"/>
              </p:cNvSpPr>
              <p:nvPr>
                <p:ph type="title"/>
              </p:nvPr>
            </p:nvSpPr>
            <p:spPr/>
            <p:txBody>
              <a:bodyPr>
                <a:normAutofit/>
              </a:bodyPr>
              <a:lstStyle/>
              <a:p>
                <a:pPr marL="0" marR="0" indent="118745">
                  <a:lnSpc>
                    <a:spcPct val="107000"/>
                  </a:lnSpc>
                  <a:spcBef>
                    <a:spcPts val="0"/>
                  </a:spcBef>
                  <a:spcAft>
                    <a:spcPts val="0"/>
                  </a:spcAft>
                </a:pPr>
                <a:r>
                  <a:rPr lang="en-US" sz="1800" kern="8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A layout of the  </a:t>
                </a:r>
                <a14:m>
                  <m:oMath xmlns:m="http://schemas.openxmlformats.org/officeDocument/2006/math">
                    <m:sPre>
                      <m:sPrePr>
                        <m:ctrlPr>
                          <a:rPr lang="en-US" sz="1800"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sup>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𝟑</m:t>
                        </m:r>
                      </m:sup>
                      <m:e>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𝐇𝐞</m:t>
                        </m:r>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𝟒𝐇𝐞</m:t>
                        </m:r>
                      </m:e>
                    </m:sPre>
                  </m:oMath>
                </a14:m>
                <a:r>
                  <a:rPr lang="en-US" sz="1800" kern="8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 polarimeter.  The effective target is a part of the </a:t>
                </a:r>
                <a14:m>
                  <m:oMath xmlns:m="http://schemas.openxmlformats.org/officeDocument/2006/math">
                    <m:sPre>
                      <m:sPrePr>
                        <m:ctrlPr>
                          <a:rPr lang="en-US" sz="1800"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sup>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𝟒</m:t>
                        </m:r>
                      </m:sup>
                      <m:e>
                        <m:r>
                          <a:rPr lang="en-US" sz="1800" b="1" i="1" kern="800">
                            <a:solidFill>
                              <a:srgbClr val="800000"/>
                            </a:solidFill>
                            <a:effectLst/>
                            <a:latin typeface="Cambria Math" panose="02040503050406030204" pitchFamily="18" charset="0"/>
                            <a:ea typeface="Times New Roman" panose="02020603050405020304" pitchFamily="18" charset="0"/>
                            <a:cs typeface="Times New Roman" panose="02020603050405020304" pitchFamily="18" charset="0"/>
                          </a:rPr>
                          <m:t>𝐇𝐞</m:t>
                        </m:r>
                      </m:e>
                    </m:sPre>
                  </m:oMath>
                </a14:m>
                <a:r>
                  <a:rPr lang="en-US" sz="1800" kern="8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 gas filled scattering chamber. After scattering </a:t>
                </a:r>
                <a:r>
                  <a:rPr lang="en-US" sz="1800" kern="800" baseline="300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3</a:t>
                </a:r>
                <a:r>
                  <a:rPr lang="en-US" sz="1800" kern="8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He and recoil </a:t>
                </a:r>
                <a:r>
                  <a:rPr lang="en-US" sz="1800" kern="800" baseline="300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4</a:t>
                </a:r>
                <a:r>
                  <a:rPr lang="en-US" sz="1800" kern="800"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He particles angles, energies and time -of-flight will be measured by the Si-strip detectors.</a:t>
                </a:r>
                <a:br>
                  <a:rPr lang="en-US" sz="1800" dirty="0">
                    <a:solidFill>
                      <a:srgbClr val="8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800000"/>
                  </a:solidFill>
                  <a:latin typeface="Calibri" panose="020F0502020204030204" pitchFamily="34" charset="0"/>
                  <a:cs typeface="Calibri" panose="020F0502020204030204" pitchFamily="34" charset="0"/>
                </a:endParaRPr>
              </a:p>
            </p:txBody>
          </p:sp>
        </mc:Choice>
        <mc:Fallback xmlns="">
          <p:sp>
            <p:nvSpPr>
              <p:cNvPr id="2" name="Title 1">
                <a:extLst>
                  <a:ext uri="{FF2B5EF4-FFF2-40B4-BE49-F238E27FC236}">
                    <a16:creationId xmlns:a16="http://schemas.microsoft.com/office/drawing/2014/main" id="{C7EBCBA5-AAED-70E8-593D-05065DA7387F}"/>
                  </a:ext>
                </a:extLst>
              </p:cNvPr>
              <p:cNvSpPr>
                <a:spLocks noGrp="1" noRot="1" noChangeAspect="1" noMove="1" noResize="1" noEditPoints="1" noAdjustHandles="1" noChangeArrowheads="1" noChangeShapeType="1" noTextEdit="1"/>
              </p:cNvSpPr>
              <p:nvPr>
                <p:ph type="title"/>
              </p:nvPr>
            </p:nvSpPr>
            <p:spPr>
              <a:blipFill>
                <a:blip r:embed="rId2"/>
                <a:stretch>
                  <a:fillRect l="-6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D327446-ED4D-5CD8-1EC2-BACB58886325}"/>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Comic Sans MS" pitchFamily="66"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9" name="Rectangle 6">
            <a:extLst>
              <a:ext uri="{FF2B5EF4-FFF2-40B4-BE49-F238E27FC236}">
                <a16:creationId xmlns:a16="http://schemas.microsoft.com/office/drawing/2014/main" id="{60ECB999-A54E-0742-8F37-BF837E1884C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graphicFrame>
        <p:nvGraphicFramePr>
          <p:cNvPr id="10" name="Object 9">
            <a:extLst>
              <a:ext uri="{FF2B5EF4-FFF2-40B4-BE49-F238E27FC236}">
                <a16:creationId xmlns:a16="http://schemas.microsoft.com/office/drawing/2014/main" id="{7E757F67-6F76-96A2-085F-87BC60C6B2A9}"/>
              </a:ext>
            </a:extLst>
          </p:cNvPr>
          <p:cNvGraphicFramePr>
            <a:graphicFrameLocks noChangeAspect="1"/>
          </p:cNvGraphicFramePr>
          <p:nvPr/>
        </p:nvGraphicFramePr>
        <p:xfrm>
          <a:off x="876300" y="1524000"/>
          <a:ext cx="6705600" cy="3943449"/>
        </p:xfrm>
        <a:graphic>
          <a:graphicData uri="http://schemas.openxmlformats.org/presentationml/2006/ole">
            <mc:AlternateContent xmlns:mc="http://schemas.openxmlformats.org/markup-compatibility/2006">
              <mc:Choice xmlns:v="urn:schemas-microsoft-com:vml" Requires="v">
                <p:oleObj r:id="rId3" imgW="10010510" imgH="5886450" progId="Visio.Drawing.15">
                  <p:embed/>
                </p:oleObj>
              </mc:Choice>
              <mc:Fallback>
                <p:oleObj r:id="rId3" imgW="10010510" imgH="5886450" progId="Visio.Drawing.15">
                  <p:embed/>
                  <p:pic>
                    <p:nvPicPr>
                      <p:cNvPr id="10" name="Object 9">
                        <a:extLst>
                          <a:ext uri="{FF2B5EF4-FFF2-40B4-BE49-F238E27FC236}">
                            <a16:creationId xmlns:a16="http://schemas.microsoft.com/office/drawing/2014/main" id="{7E757F67-6F76-96A2-085F-87BC60C6B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524000"/>
                        <a:ext cx="6705600" cy="3943449"/>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C1DF4DBB-6F2E-D560-DA8E-518391279657}"/>
              </a:ext>
            </a:extLst>
          </p:cNvPr>
          <p:cNvSpPr txBox="1"/>
          <p:nvPr/>
        </p:nvSpPr>
        <p:spPr>
          <a:xfrm>
            <a:off x="1143000" y="5372810"/>
            <a:ext cx="63246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omic Sans MS" pitchFamily="66" charset="0"/>
                <a:ea typeface="+mn-ea"/>
                <a:cs typeface="Arial" pitchFamily="34" charset="0"/>
              </a:rPr>
              <a:t>Polarized 3He++ beam enters the scattering chamber through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omic Sans MS" pitchFamily="66" charset="0"/>
                <a:ea typeface="+mn-ea"/>
                <a:cs typeface="Arial" pitchFamily="34" charset="0"/>
              </a:rPr>
              <a:t> a thin (~2.0 um Al-foil) window. The scattering chamber is filled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omic Sans MS" pitchFamily="66" charset="0"/>
                <a:ea typeface="+mn-ea"/>
                <a:cs typeface="Arial" pitchFamily="34" charset="0"/>
              </a:rPr>
              <a:t> with 5.0 Torr 4He gas. The effective target size is constrained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omic Sans MS" pitchFamily="66" charset="0"/>
                <a:ea typeface="+mn-ea"/>
                <a:cs typeface="Arial" pitchFamily="34" charset="0"/>
              </a:rPr>
              <a:t>By the movable collimators.</a:t>
            </a:r>
          </a:p>
        </p:txBody>
      </p:sp>
    </p:spTree>
    <p:extLst>
      <p:ext uri="{BB962C8B-B14F-4D97-AF65-F5344CB8AC3E}">
        <p14:creationId xmlns:p14="http://schemas.microsoft.com/office/powerpoint/2010/main" val="4065403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18EBD35-D57A-4137-AA40-37507DE524FD}" type="slidenum">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4274" name="TextBox 3"/>
          <p:cNvSpPr txBox="1">
            <a:spLocks noChangeArrowheads="1"/>
          </p:cNvSpPr>
          <p:nvPr/>
        </p:nvSpPr>
        <p:spPr bwMode="auto">
          <a:xfrm>
            <a:off x="2679700" y="363538"/>
            <a:ext cx="3505200" cy="522287"/>
          </a:xfrm>
          <a:prstGeom prst="rect">
            <a:avLst/>
          </a:prstGeom>
          <a:solidFill>
            <a:schemeClr val="bg1"/>
          </a:solidFill>
          <a:ln w="3175">
            <a:solidFill>
              <a:schemeClr val="bg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2800" b="1" i="0" u="none" strike="noStrike" kern="1200" cap="none" spc="0" normalizeH="0" baseline="0" noProof="0" dirty="0">
                <a:ln>
                  <a:noFill/>
                </a:ln>
                <a:solidFill>
                  <a:srgbClr val="0000CC"/>
                </a:solidFill>
                <a:effectLst/>
                <a:uLnTx/>
                <a:uFillTx/>
                <a:latin typeface="Comic Sans MS" pitchFamily="66" charset="0"/>
                <a:ea typeface="ＭＳ Ｐゴシック" pitchFamily="34" charset="-128"/>
                <a:cs typeface="Comic Sans MS Bold" pitchFamily="66" charset="0"/>
              </a:rPr>
              <a:t>Summary</a:t>
            </a:r>
          </a:p>
        </p:txBody>
      </p:sp>
      <p:sp>
        <p:nvSpPr>
          <p:cNvPr id="54275" name="TextBox 4"/>
          <p:cNvSpPr txBox="1">
            <a:spLocks noChangeArrowheads="1"/>
          </p:cNvSpPr>
          <p:nvPr/>
        </p:nvSpPr>
        <p:spPr bwMode="auto">
          <a:xfrm>
            <a:off x="609600" y="890905"/>
            <a:ext cx="8153400" cy="4247317"/>
          </a:xfrm>
          <a:prstGeom prst="rect">
            <a:avLst/>
          </a:prstGeom>
          <a:solidFill>
            <a:schemeClr val="bg1"/>
          </a:solidFill>
          <a:ln w="3175">
            <a:solidFill>
              <a:srgbClr val="000000"/>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Polarized 3He++ production is an important part of the ongoing extended EBIS “upgrade" project. </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a:t>
            </a:r>
            <a:r>
              <a:rPr kumimoji="0" lang="en-US" altLang="en-US" sz="1800" b="1" i="0" u="none" strike="noStrike" kern="1200" cap="none" spc="0" normalizeH="0" baseline="0" noProof="0" dirty="0">
                <a:ln>
                  <a:noFill/>
                </a:ln>
                <a:solidFill>
                  <a:srgbClr val="000066"/>
                </a:solidFill>
                <a:effectLst/>
                <a:uLnTx/>
                <a:uFillTx/>
                <a:latin typeface="Calibri" pitchFamily="34" charset="0"/>
                <a:ea typeface="ＭＳ Ｐゴシック" pitchFamily="34" charset="-128"/>
                <a:cs typeface="Comic Sans MS Bold" pitchFamily="66" charset="0"/>
              </a:rPr>
              <a:t>High polarization (of ~80%) of 3He was achieved in the “open” cell in the high</a:t>
            </a:r>
          </a:p>
          <a:p>
            <a:pPr marL="0" marR="0" lvl="0" indent="0" algn="l" defTabSz="914400" rtl="0" eaLnBrk="1" fontAlgn="base" latinLnBrk="0" hangingPunct="1">
              <a:lnSpc>
                <a:spcPct val="100000"/>
              </a:lnSpc>
              <a:spcBef>
                <a:spcPct val="0"/>
              </a:spcBef>
              <a:spcAft>
                <a:spcPct val="0"/>
              </a:spcAft>
              <a:buClr>
                <a:srgbClr val="0000FF"/>
              </a:buClr>
              <a:buSzPct val="100000"/>
              <a:buFontTx/>
              <a:buNone/>
              <a:tabLst/>
              <a:defRPr/>
            </a:pPr>
            <a:r>
              <a:rPr kumimoji="0" lang="en-US" altLang="en-US" sz="1800" b="1" i="0" u="none" strike="noStrike" kern="1200" cap="none" spc="0" normalizeH="0" baseline="0" noProof="0" dirty="0">
                <a:ln>
                  <a:noFill/>
                </a:ln>
                <a:solidFill>
                  <a:srgbClr val="000066"/>
                </a:solidFill>
                <a:effectLst/>
                <a:uLnTx/>
                <a:uFillTx/>
                <a:latin typeface="Calibri" pitchFamily="34" charset="0"/>
                <a:ea typeface="ＭＳ Ｐゴシック" pitchFamily="34" charset="-128"/>
                <a:cs typeface="Comic Sans MS Bold" pitchFamily="66" charset="0"/>
              </a:rPr>
              <a:t>3.0-5.0 T magnetic field.</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endParaRPr kumimoji="0" lang="en-US" altLang="en-US" sz="1800" b="1" i="0" u="none" strike="noStrike" kern="1200" cap="none" spc="0" normalizeH="0" baseline="0" noProof="0" dirty="0">
              <a:ln>
                <a:noFill/>
              </a:ln>
              <a:solidFill>
                <a:srgbClr val="000066"/>
              </a:solidFill>
              <a:effectLst/>
              <a:uLnTx/>
              <a:uFillTx/>
              <a:latin typeface="Calibri" pitchFamily="34" charset="0"/>
              <a:ea typeface="ＭＳ Ｐゴシック" pitchFamily="34" charset="-128"/>
              <a:cs typeface="Comic Sans MS Bold" pitchFamily="66" charset="0"/>
            </a:endParaRP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A new technique of 3He purification system (based on cryo-pumping) was   developed to meet the strict requirements for high polarization production.</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None/>
              <a:tabLst/>
              <a:defRPr/>
            </a:pPr>
            <a:endPar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endParaRP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a:t>
            </a:r>
            <a:r>
              <a:rPr kumimoji="0" lang="en-US" altLang="en-US" sz="1800" b="1" i="0" u="none" strike="noStrike" kern="1200" cap="none" spc="0" normalizeH="0" baseline="0" noProof="0" dirty="0">
                <a:ln>
                  <a:noFill/>
                </a:ln>
                <a:solidFill>
                  <a:srgbClr val="000066"/>
                </a:solidFill>
                <a:effectLst/>
                <a:uLnTx/>
                <a:uFillTx/>
                <a:latin typeface="Calibri" pitchFamily="34" charset="0"/>
                <a:ea typeface="ＭＳ Ｐゴシック" pitchFamily="34" charset="-128"/>
                <a:cs typeface="Comic Sans MS Bold" pitchFamily="66" charset="0"/>
              </a:rPr>
              <a:t>A new type of the pulsed electromagnetic valve was developed for 3He injection into the drift tube.</a:t>
            </a: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endParaRPr kumimoji="0" lang="en-US" altLang="en-US" sz="1800" b="1" i="0" u="none" strike="noStrike" kern="1200" cap="none" spc="0" normalizeH="0" baseline="0" noProof="0" dirty="0">
              <a:ln>
                <a:noFill/>
              </a:ln>
              <a:solidFill>
                <a:srgbClr val="000066"/>
              </a:solidFill>
              <a:effectLst/>
              <a:uLnTx/>
              <a:uFillTx/>
              <a:latin typeface="Calibri" pitchFamily="34" charset="0"/>
              <a:ea typeface="ＭＳ Ｐゴシック" pitchFamily="34" charset="-128"/>
              <a:cs typeface="Comic Sans MS Bold" pitchFamily="66" charset="0"/>
            </a:endParaRPr>
          </a:p>
          <a:p>
            <a:pPr marL="0" marR="0" lvl="0" indent="0" algn="l" defTabSz="914400" rtl="0" eaLnBrk="1" fontAlgn="base" latinLnBrk="0" hangingPunct="1">
              <a:lnSpc>
                <a:spcPct val="100000"/>
              </a:lnSpc>
              <a:spcBef>
                <a:spcPct val="0"/>
              </a:spcBef>
              <a:spcAft>
                <a:spcPct val="0"/>
              </a:spcAft>
              <a:buClr>
                <a:srgbClr val="0000FF"/>
              </a:buClr>
              <a:buSzPct val="100000"/>
              <a:buFont typeface="Wingdings" pitchFamily="2" charset="2"/>
              <a:buChar char="q"/>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 The 3He++  source, spin-rotator and polarimeter development is in progress. </a:t>
            </a:r>
          </a:p>
          <a:p>
            <a:pPr marL="0" marR="0" lvl="0" indent="0" algn="l" defTabSz="914400" rtl="0" eaLnBrk="1" fontAlgn="base" latinLnBrk="0" hangingPunct="1">
              <a:lnSpc>
                <a:spcPct val="100000"/>
              </a:lnSpc>
              <a:spcBef>
                <a:spcPct val="0"/>
              </a:spcBef>
              <a:spcAft>
                <a:spcPct val="0"/>
              </a:spcAft>
              <a:buClr>
                <a:srgbClr val="0000FF"/>
              </a:buClr>
              <a:buSzPct val="100000"/>
              <a:buFontTx/>
              <a:buNone/>
              <a:tabLst/>
              <a:defRPr/>
            </a:pPr>
            <a:r>
              <a:rPr kumimoji="0" lang="en-US" altLang="en-US" sz="1800" b="1" i="0" u="none" strike="noStrike" kern="1200" cap="none" spc="0" normalizeH="0" baseline="0" noProof="0" dirty="0">
                <a:ln>
                  <a:noFill/>
                </a:ln>
                <a:solidFill>
                  <a:srgbClr val="990000"/>
                </a:solidFill>
                <a:effectLst/>
                <a:uLnTx/>
                <a:uFillTx/>
                <a:latin typeface="Calibri" pitchFamily="34" charset="0"/>
                <a:ea typeface="ＭＳ Ｐゴシック" pitchFamily="34" charset="-128"/>
                <a:cs typeface="Comic Sans MS Bold" pitchFamily="66" charset="0"/>
              </a:rPr>
              <a:t>It was funded by DOE grant: F2018-19 Research and Development for Next Generation Nuclear Physics Accelerator Facilities.</a:t>
            </a:r>
          </a:p>
        </p:txBody>
      </p:sp>
      <p:pic>
        <p:nvPicPr>
          <p:cNvPr id="3" name="Picture 2">
            <a:extLst>
              <a:ext uri="{FF2B5EF4-FFF2-40B4-BE49-F238E27FC236}">
                <a16:creationId xmlns:a16="http://schemas.microsoft.com/office/drawing/2014/main" id="{EDC33DE4-A3B9-4407-84D3-1C993C6D4F2F}"/>
              </a:ext>
            </a:extLst>
          </p:cNvPr>
          <p:cNvPicPr>
            <a:picLocks noChangeAspect="1"/>
          </p:cNvPicPr>
          <p:nvPr/>
        </p:nvPicPr>
        <p:blipFill>
          <a:blip r:embed="rId3"/>
          <a:stretch>
            <a:fillRect/>
          </a:stretch>
        </p:blipFill>
        <p:spPr>
          <a:xfrm>
            <a:off x="1115268" y="5198932"/>
            <a:ext cx="6913463" cy="768163"/>
          </a:xfrm>
          <a:prstGeom prst="rect">
            <a:avLst/>
          </a:prstGeom>
          <a:solidFill>
            <a:schemeClr val="bg1"/>
          </a:solid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B186-E8F8-00E1-C315-BE19129AC5A4}"/>
              </a:ext>
            </a:extLst>
          </p:cNvPr>
          <p:cNvSpPr>
            <a:spLocks noGrp="1"/>
          </p:cNvSpPr>
          <p:nvPr>
            <p:ph type="title"/>
          </p:nvPr>
        </p:nvSpPr>
        <p:spPr>
          <a:xfrm>
            <a:off x="357809" y="365127"/>
            <a:ext cx="8328991" cy="549274"/>
          </a:xfrm>
        </p:spPr>
        <p:txBody>
          <a:bodyPr>
            <a:normAutofit/>
          </a:bodyPr>
          <a:lstStyle/>
          <a:p>
            <a:pPr algn="ctr"/>
            <a:r>
              <a:rPr lang="en-US" sz="2800" b="0" dirty="0">
                <a:solidFill>
                  <a:srgbClr val="800000"/>
                </a:solidFill>
                <a:latin typeface="Comic Sans MS" panose="030F0702030302020204" pitchFamily="66" charset="0"/>
              </a:rPr>
              <a:t>3He++ ion source for the NICA collider</a:t>
            </a:r>
          </a:p>
        </p:txBody>
      </p:sp>
      <p:sp>
        <p:nvSpPr>
          <p:cNvPr id="3" name="Content Placeholder 2">
            <a:extLst>
              <a:ext uri="{FF2B5EF4-FFF2-40B4-BE49-F238E27FC236}">
                <a16:creationId xmlns:a16="http://schemas.microsoft.com/office/drawing/2014/main" id="{EC27A8E5-5EB7-F66F-2486-71FA313225AA}"/>
              </a:ext>
            </a:extLst>
          </p:cNvPr>
          <p:cNvSpPr>
            <a:spLocks noGrp="1"/>
          </p:cNvSpPr>
          <p:nvPr>
            <p:ph idx="1"/>
          </p:nvPr>
        </p:nvSpPr>
        <p:spPr>
          <a:xfrm>
            <a:off x="357809" y="1825625"/>
            <a:ext cx="8557591" cy="3929132"/>
          </a:xfrm>
        </p:spPr>
        <p:txBody>
          <a:bodyPr>
            <a:normAutofit/>
          </a:bodyPr>
          <a:lstStyle/>
          <a:p>
            <a:r>
              <a:rPr lang="en-US" sz="2400" dirty="0">
                <a:solidFill>
                  <a:srgbClr val="000066"/>
                </a:solidFill>
                <a:latin typeface="Calibri" panose="020F0502020204030204" pitchFamily="34" charset="0"/>
                <a:cs typeface="Calibri" panose="020F0502020204030204" pitchFamily="34" charset="0"/>
              </a:rPr>
              <a:t>A new EBIS development for the polarized 3 He++ ion beam production by </a:t>
            </a:r>
            <a:r>
              <a:rPr lang="ru-RU" sz="2400" dirty="0">
                <a:solidFill>
                  <a:srgbClr val="000066"/>
                </a:solidFill>
                <a:latin typeface="Calibri" panose="020F0502020204030204" pitchFamily="34" charset="0"/>
                <a:cs typeface="Calibri" panose="020F0502020204030204" pitchFamily="34" charset="0"/>
              </a:rPr>
              <a:t>MEOP (metastability exchange optical pumping)  в EBIS</a:t>
            </a:r>
            <a:r>
              <a:rPr lang="en-US" sz="2400" dirty="0">
                <a:solidFill>
                  <a:srgbClr val="000066"/>
                </a:solidFill>
                <a:latin typeface="Calibri" panose="020F0502020204030204" pitchFamily="34" charset="0"/>
                <a:cs typeface="Calibri" panose="020F0502020204030204" pitchFamily="34" charset="0"/>
              </a:rPr>
              <a:t> (2·10</a:t>
            </a:r>
            <a:r>
              <a:rPr lang="en-US" sz="2400" baseline="30000" dirty="0">
                <a:solidFill>
                  <a:srgbClr val="000066"/>
                </a:solidFill>
                <a:latin typeface="Calibri" panose="020F0502020204030204" pitchFamily="34" charset="0"/>
                <a:cs typeface="Calibri" panose="020F0502020204030204" pitchFamily="34" charset="0"/>
              </a:rPr>
              <a:t>11 </a:t>
            </a:r>
            <a:r>
              <a:rPr lang="en-US" sz="2400" dirty="0">
                <a:solidFill>
                  <a:srgbClr val="000066"/>
                </a:solidFill>
                <a:latin typeface="Calibri" panose="020F0502020204030204" pitchFamily="34" charset="0"/>
                <a:cs typeface="Calibri" panose="020F0502020204030204" pitchFamily="34" charset="0"/>
              </a:rPr>
              <a:t>3He</a:t>
            </a:r>
            <a:r>
              <a:rPr lang="en-US" sz="2400" baseline="30000" dirty="0">
                <a:solidFill>
                  <a:srgbClr val="000066"/>
                </a:solidFill>
                <a:latin typeface="Calibri" panose="020F0502020204030204" pitchFamily="34" charset="0"/>
                <a:cs typeface="Calibri" panose="020F0502020204030204" pitchFamily="34" charset="0"/>
              </a:rPr>
              <a:t>++</a:t>
            </a:r>
            <a:r>
              <a:rPr lang="en-US" sz="2400" dirty="0">
                <a:solidFill>
                  <a:srgbClr val="000066"/>
                </a:solidFill>
                <a:latin typeface="Calibri" panose="020F0502020204030204" pitchFamily="34" charset="0"/>
                <a:cs typeface="Calibri" panose="020F0502020204030204" pitchFamily="34" charset="0"/>
              </a:rPr>
              <a:t>/ EBIS pulse)</a:t>
            </a:r>
            <a:r>
              <a:rPr lang="ru-RU" sz="2400" dirty="0">
                <a:solidFill>
                  <a:srgbClr val="000066"/>
                </a:solidFill>
                <a:latin typeface="Calibri" panose="020F0502020204030204" pitchFamily="34" charset="0"/>
                <a:cs typeface="Calibri" panose="020F0502020204030204" pitchFamily="34" charset="0"/>
              </a:rPr>
              <a:t>.</a:t>
            </a:r>
          </a:p>
          <a:p>
            <a:endParaRPr lang="ru-RU" sz="2400" dirty="0">
              <a:solidFill>
                <a:srgbClr val="000066"/>
              </a:solidFill>
              <a:latin typeface="Calibri" panose="020F0502020204030204" pitchFamily="34" charset="0"/>
              <a:cs typeface="Calibri" panose="020F0502020204030204" pitchFamily="34" charset="0"/>
            </a:endParaRPr>
          </a:p>
          <a:p>
            <a:r>
              <a:rPr lang="en-US" sz="2400" dirty="0">
                <a:solidFill>
                  <a:srgbClr val="990000"/>
                </a:solidFill>
                <a:latin typeface="Calibri" panose="020F0502020204030204" pitchFamily="34" charset="0"/>
                <a:cs typeface="Calibri" panose="020F0502020204030204" pitchFamily="34" charset="0"/>
              </a:rPr>
              <a:t>A large variety of high-charged ion species from </a:t>
            </a:r>
            <a:r>
              <a:rPr lang="en-US" sz="2400" baseline="30000" dirty="0">
                <a:solidFill>
                  <a:srgbClr val="990000"/>
                </a:solidFill>
                <a:latin typeface="Calibri" panose="020F0502020204030204" pitchFamily="34" charset="0"/>
                <a:cs typeface="Calibri" panose="020F0502020204030204" pitchFamily="34" charset="0"/>
              </a:rPr>
              <a:t>3</a:t>
            </a:r>
            <a:r>
              <a:rPr lang="en-US" sz="2400" dirty="0">
                <a:solidFill>
                  <a:srgbClr val="990000"/>
                </a:solidFill>
                <a:latin typeface="Calibri" panose="020F0502020204030204" pitchFamily="34" charset="0"/>
                <a:cs typeface="Calibri" panose="020F0502020204030204" pitchFamily="34" charset="0"/>
              </a:rPr>
              <a:t>He</a:t>
            </a:r>
            <a:r>
              <a:rPr lang="en-US" sz="2400" baseline="30000" dirty="0">
                <a:solidFill>
                  <a:srgbClr val="990000"/>
                </a:solidFill>
                <a:latin typeface="Calibri" panose="020F0502020204030204" pitchFamily="34" charset="0"/>
                <a:cs typeface="Calibri" panose="020F0502020204030204" pitchFamily="34" charset="0"/>
              </a:rPr>
              <a:t>++</a:t>
            </a:r>
            <a:r>
              <a:rPr lang="en-US" sz="2400" dirty="0">
                <a:solidFill>
                  <a:srgbClr val="990000"/>
                </a:solidFill>
                <a:latin typeface="Calibri" panose="020F0502020204030204" pitchFamily="34" charset="0"/>
                <a:cs typeface="Calibri" panose="020F0502020204030204" pitchFamily="34" charset="0"/>
              </a:rPr>
              <a:t> to Au </a:t>
            </a:r>
            <a:r>
              <a:rPr lang="en-US" sz="2400" baseline="30000" dirty="0">
                <a:solidFill>
                  <a:srgbClr val="990000"/>
                </a:solidFill>
                <a:latin typeface="Calibri" panose="020F0502020204030204" pitchFamily="34" charset="0"/>
                <a:cs typeface="Calibri" panose="020F0502020204030204" pitchFamily="34" charset="0"/>
              </a:rPr>
              <a:t>32+</a:t>
            </a:r>
            <a:r>
              <a:rPr lang="en-US" sz="2400" dirty="0">
                <a:solidFill>
                  <a:srgbClr val="990000"/>
                </a:solidFill>
                <a:latin typeface="Calibri" panose="020F0502020204030204" pitchFamily="34" charset="0"/>
                <a:cs typeface="Calibri" panose="020F0502020204030204" pitchFamily="34" charset="0"/>
              </a:rPr>
              <a:t> , </a:t>
            </a:r>
            <a:endParaRPr lang="en-US" sz="2400" baseline="30000" dirty="0">
              <a:solidFill>
                <a:srgbClr val="990000"/>
              </a:solidFill>
              <a:latin typeface="Calibri" panose="020F0502020204030204" pitchFamily="34" charset="0"/>
              <a:cs typeface="Calibri" panose="020F0502020204030204" pitchFamily="34" charset="0"/>
            </a:endParaRPr>
          </a:p>
          <a:p>
            <a:pPr marL="0" indent="0">
              <a:buNone/>
            </a:pPr>
            <a:r>
              <a:rPr lang="en-US" sz="2400" baseline="30000" dirty="0">
                <a:solidFill>
                  <a:srgbClr val="990000"/>
                </a:solidFill>
                <a:latin typeface="Calibri" panose="020F0502020204030204" pitchFamily="34" charset="0"/>
                <a:cs typeface="Calibri" panose="020F0502020204030204" pitchFamily="34" charset="0"/>
              </a:rPr>
              <a:t>     </a:t>
            </a:r>
            <a:r>
              <a:rPr lang="en-US" sz="2400" dirty="0">
                <a:solidFill>
                  <a:srgbClr val="990000"/>
                </a:solidFill>
                <a:latin typeface="Calibri" panose="020F0502020204030204" pitchFamily="34" charset="0"/>
                <a:cs typeface="Calibri" panose="020F0502020204030204" pitchFamily="34" charset="0"/>
              </a:rPr>
              <a:t>U </a:t>
            </a:r>
            <a:r>
              <a:rPr lang="en-US" sz="2400" baseline="30000" dirty="0">
                <a:solidFill>
                  <a:srgbClr val="990000"/>
                </a:solidFill>
                <a:latin typeface="Calibri" panose="020F0502020204030204" pitchFamily="34" charset="0"/>
                <a:cs typeface="Calibri" panose="020F0502020204030204" pitchFamily="34" charset="0"/>
              </a:rPr>
              <a:t>39+ </a:t>
            </a:r>
            <a:r>
              <a:rPr lang="en-US" sz="2400" dirty="0">
                <a:solidFill>
                  <a:srgbClr val="990000"/>
                </a:solidFill>
                <a:latin typeface="Calibri" panose="020F0502020204030204" pitchFamily="34" charset="0"/>
                <a:cs typeface="Calibri" panose="020F0502020204030204" pitchFamily="34" charset="0"/>
              </a:rPr>
              <a:t>can be produced in this source, when using external ion source injection with beam intensity  &gt;100 </a:t>
            </a:r>
            <a:r>
              <a:rPr lang="en-US" sz="2400" dirty="0" err="1">
                <a:solidFill>
                  <a:srgbClr val="990000"/>
                </a:solidFill>
                <a:latin typeface="Calibri" panose="020F0502020204030204" pitchFamily="34" charset="0"/>
                <a:cs typeface="Calibri" panose="020F0502020204030204" pitchFamily="34" charset="0"/>
              </a:rPr>
              <a:t>nC</a:t>
            </a:r>
            <a:r>
              <a:rPr lang="en-US" sz="2400" dirty="0">
                <a:solidFill>
                  <a:srgbClr val="990000"/>
                </a:solidFill>
                <a:latin typeface="Calibri" panose="020F0502020204030204" pitchFamily="34" charset="0"/>
                <a:cs typeface="Calibri" panose="020F0502020204030204" pitchFamily="34" charset="0"/>
              </a:rPr>
              <a:t> total charge /pulse</a:t>
            </a:r>
            <a:r>
              <a:rPr lang="ru-RU" sz="2400" dirty="0">
                <a:solidFill>
                  <a:srgbClr val="990000"/>
                </a:solidFill>
                <a:latin typeface="Calibri" panose="020F0502020204030204" pitchFamily="34" charset="0"/>
                <a:cs typeface="Calibri" panose="020F0502020204030204" pitchFamily="34" charset="0"/>
              </a:rPr>
              <a:t>. </a:t>
            </a:r>
            <a:endParaRPr lang="en-US" sz="2400" dirty="0">
              <a:solidFill>
                <a:srgbClr val="99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7C7B10C-2746-1F2B-CE08-2BDCC15D3F36}"/>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Comic Sans MS" pitchFamily="66"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Tree>
    <p:extLst>
      <p:ext uri="{BB962C8B-B14F-4D97-AF65-F5344CB8AC3E}">
        <p14:creationId xmlns:p14="http://schemas.microsoft.com/office/powerpoint/2010/main" val="134287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4546" name="Line 1028"/>
          <p:cNvSpPr>
            <a:spLocks noChangeShapeType="1"/>
          </p:cNvSpPr>
          <p:nvPr/>
        </p:nvSpPr>
        <p:spPr bwMode="auto">
          <a:xfrm>
            <a:off x="2952750" y="5499100"/>
            <a:ext cx="109538" cy="428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547" name="Freeform 1029"/>
          <p:cNvSpPr>
            <a:spLocks/>
          </p:cNvSpPr>
          <p:nvPr/>
        </p:nvSpPr>
        <p:spPr bwMode="auto">
          <a:xfrm>
            <a:off x="6461125" y="3783013"/>
            <a:ext cx="463550" cy="390525"/>
          </a:xfrm>
          <a:custGeom>
            <a:avLst/>
            <a:gdLst>
              <a:gd name="T0" fmla="*/ 0 w 292"/>
              <a:gd name="T1" fmla="*/ 2147483647 h 246"/>
              <a:gd name="T2" fmla="*/ 2147483647 w 292"/>
              <a:gd name="T3" fmla="*/ 2147483647 h 246"/>
              <a:gd name="T4" fmla="*/ 2147483647 w 292"/>
              <a:gd name="T5" fmla="*/ 2147483647 h 246"/>
              <a:gd name="T6" fmla="*/ 2147483647 w 292"/>
              <a:gd name="T7" fmla="*/ 2147483647 h 246"/>
              <a:gd name="T8" fmla="*/ 2147483647 w 292"/>
              <a:gd name="T9" fmla="*/ 2147483647 h 246"/>
              <a:gd name="T10" fmla="*/ 2147483647 w 292"/>
              <a:gd name="T11" fmla="*/ 0 h 246"/>
              <a:gd name="T12" fmla="*/ 0 60000 65536"/>
              <a:gd name="T13" fmla="*/ 0 60000 65536"/>
              <a:gd name="T14" fmla="*/ 0 60000 65536"/>
              <a:gd name="T15" fmla="*/ 0 60000 65536"/>
              <a:gd name="T16" fmla="*/ 0 60000 65536"/>
              <a:gd name="T17" fmla="*/ 0 60000 65536"/>
              <a:gd name="T18" fmla="*/ 0 w 292"/>
              <a:gd name="T19" fmla="*/ 0 h 246"/>
              <a:gd name="T20" fmla="*/ 292 w 292"/>
              <a:gd name="T21" fmla="*/ 246 h 246"/>
            </a:gdLst>
            <a:ahLst/>
            <a:cxnLst>
              <a:cxn ang="T12">
                <a:pos x="T0" y="T1"/>
              </a:cxn>
              <a:cxn ang="T13">
                <a:pos x="T2" y="T3"/>
              </a:cxn>
              <a:cxn ang="T14">
                <a:pos x="T4" y="T5"/>
              </a:cxn>
              <a:cxn ang="T15">
                <a:pos x="T6" y="T7"/>
              </a:cxn>
              <a:cxn ang="T16">
                <a:pos x="T8" y="T9"/>
              </a:cxn>
              <a:cxn ang="T17">
                <a:pos x="T10" y="T11"/>
              </a:cxn>
            </a:cxnLst>
            <a:rect l="T18" t="T19" r="T20" b="T21"/>
            <a:pathLst>
              <a:path w="292" h="246">
                <a:moveTo>
                  <a:pt x="0" y="246"/>
                </a:moveTo>
                <a:lnTo>
                  <a:pt x="64" y="214"/>
                </a:lnTo>
                <a:lnTo>
                  <a:pt x="66" y="172"/>
                </a:lnTo>
                <a:lnTo>
                  <a:pt x="232" y="106"/>
                </a:lnTo>
                <a:lnTo>
                  <a:pt x="232" y="61"/>
                </a:lnTo>
                <a:lnTo>
                  <a:pt x="292" y="0"/>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48" name="Oval 1030"/>
          <p:cNvSpPr>
            <a:spLocks noChangeArrowheads="1"/>
          </p:cNvSpPr>
          <p:nvPr/>
        </p:nvSpPr>
        <p:spPr bwMode="auto">
          <a:xfrm>
            <a:off x="1685925" y="2757488"/>
            <a:ext cx="5510213" cy="1587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49" name="Rectangle 1031"/>
          <p:cNvSpPr>
            <a:spLocks noChangeArrowheads="1"/>
          </p:cNvSpPr>
          <p:nvPr/>
        </p:nvSpPr>
        <p:spPr bwMode="auto">
          <a:xfrm>
            <a:off x="4056063" y="2317750"/>
            <a:ext cx="110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0" name="Rectangle 1032"/>
          <p:cNvSpPr>
            <a:spLocks noChangeArrowheads="1"/>
          </p:cNvSpPr>
          <p:nvPr/>
        </p:nvSpPr>
        <p:spPr bwMode="auto">
          <a:xfrm>
            <a:off x="6324600" y="2667000"/>
            <a:ext cx="183038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1" name="Rectangle 1033"/>
          <p:cNvSpPr>
            <a:spLocks noChangeArrowheads="1"/>
          </p:cNvSpPr>
          <p:nvPr/>
        </p:nvSpPr>
        <p:spPr bwMode="auto">
          <a:xfrm>
            <a:off x="6729413" y="4000500"/>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2" name="Rectangle 1034"/>
          <p:cNvSpPr>
            <a:spLocks noChangeArrowheads="1"/>
          </p:cNvSpPr>
          <p:nvPr/>
        </p:nvSpPr>
        <p:spPr bwMode="auto">
          <a:xfrm>
            <a:off x="4486275" y="4414838"/>
            <a:ext cx="10207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3" name="Rectangle 1035"/>
          <p:cNvSpPr>
            <a:spLocks noChangeArrowheads="1"/>
          </p:cNvSpPr>
          <p:nvPr/>
        </p:nvSpPr>
        <p:spPr bwMode="auto">
          <a:xfrm>
            <a:off x="1481138" y="4232275"/>
            <a:ext cx="10398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4" name="Rectangle 1037"/>
          <p:cNvSpPr>
            <a:spLocks noChangeArrowheads="1"/>
          </p:cNvSpPr>
          <p:nvPr/>
        </p:nvSpPr>
        <p:spPr bwMode="auto">
          <a:xfrm>
            <a:off x="4114800" y="3810000"/>
            <a:ext cx="555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C00000"/>
                </a:solidFill>
                <a:latin typeface="Comic Sans MS" pitchFamily="66" charset="0"/>
                <a:cs typeface="Tahoma" pitchFamily="34" charset="0"/>
              </a:rPr>
              <a:t>STAR</a:t>
            </a:r>
          </a:p>
        </p:txBody>
      </p:sp>
      <p:sp>
        <p:nvSpPr>
          <p:cNvPr id="1004555" name="Rectangle 1038"/>
          <p:cNvSpPr>
            <a:spLocks noChangeArrowheads="1"/>
          </p:cNvSpPr>
          <p:nvPr/>
        </p:nvSpPr>
        <p:spPr bwMode="auto">
          <a:xfrm>
            <a:off x="2209800" y="3505200"/>
            <a:ext cx="885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C00000"/>
                </a:solidFill>
                <a:latin typeface="Comic Sans MS" pitchFamily="66" charset="0"/>
                <a:cs typeface="Tahoma" pitchFamily="34" charset="0"/>
              </a:rPr>
              <a:t>PHENIX</a:t>
            </a:r>
            <a:r>
              <a:rPr lang="en-US" altLang="ja-JP" sz="2400" b="1" i="1" u="sng">
                <a:solidFill>
                  <a:srgbClr val="0000FF"/>
                </a:solidFill>
                <a:latin typeface="Times New Roman" pitchFamily="18" charset="0"/>
                <a:cs typeface="Tahoma" pitchFamily="34" charset="0"/>
              </a:rPr>
              <a:t> </a:t>
            </a:r>
            <a:endParaRPr lang="en-US" altLang="ja-JP" sz="2400">
              <a:solidFill>
                <a:srgbClr val="A50021"/>
              </a:solidFill>
              <a:latin typeface="Times New Roman" pitchFamily="18" charset="0"/>
              <a:cs typeface="Tahoma" pitchFamily="34" charset="0"/>
            </a:endParaRPr>
          </a:p>
        </p:txBody>
      </p:sp>
      <p:sp>
        <p:nvSpPr>
          <p:cNvPr id="1004556" name="Rectangle 1039"/>
          <p:cNvSpPr>
            <a:spLocks noChangeArrowheads="1"/>
          </p:cNvSpPr>
          <p:nvPr/>
        </p:nvSpPr>
        <p:spPr bwMode="auto">
          <a:xfrm>
            <a:off x="3927475" y="3257550"/>
            <a:ext cx="9032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7" name="Rectangle 1040"/>
          <p:cNvSpPr>
            <a:spLocks noChangeArrowheads="1"/>
          </p:cNvSpPr>
          <p:nvPr/>
        </p:nvSpPr>
        <p:spPr bwMode="auto">
          <a:xfrm>
            <a:off x="3727450" y="5400675"/>
            <a:ext cx="5318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58" name="Rectangle 1041"/>
          <p:cNvSpPr>
            <a:spLocks noChangeArrowheads="1"/>
          </p:cNvSpPr>
          <p:nvPr/>
        </p:nvSpPr>
        <p:spPr bwMode="auto">
          <a:xfrm>
            <a:off x="3429000" y="5410200"/>
            <a:ext cx="1447800" cy="307975"/>
          </a:xfrm>
          <a:prstGeom prst="rect">
            <a:avLst/>
          </a:prstGeom>
          <a:solidFill>
            <a:schemeClr val="bg1"/>
          </a:solidFill>
          <a:ln w="3175">
            <a:solidFill>
              <a:srgbClr val="000000"/>
            </a:solidFill>
            <a:miter lim="800000"/>
            <a:headEnd/>
            <a:tailEnd/>
          </a:ln>
        </p:spPr>
        <p:txBody>
          <a:bodyPr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2000">
                <a:solidFill>
                  <a:srgbClr val="990000"/>
                </a:solidFill>
                <a:latin typeface="Times New Roman" pitchFamily="18" charset="0"/>
                <a:cs typeface="Tahoma" pitchFamily="34" charset="0"/>
              </a:rPr>
              <a:t>AGS, 24GeV</a:t>
            </a:r>
          </a:p>
        </p:txBody>
      </p:sp>
      <p:sp>
        <p:nvSpPr>
          <p:cNvPr id="1004559" name="Rectangle 1042"/>
          <p:cNvSpPr>
            <a:spLocks noChangeArrowheads="1"/>
          </p:cNvSpPr>
          <p:nvPr/>
        </p:nvSpPr>
        <p:spPr bwMode="auto">
          <a:xfrm>
            <a:off x="1774825" y="5295900"/>
            <a:ext cx="6286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60" name="Rectangle 1043"/>
          <p:cNvSpPr>
            <a:spLocks noChangeArrowheads="1"/>
          </p:cNvSpPr>
          <p:nvPr/>
        </p:nvSpPr>
        <p:spPr bwMode="auto">
          <a:xfrm>
            <a:off x="1676400" y="5410200"/>
            <a:ext cx="660400" cy="247650"/>
          </a:xfrm>
          <a:prstGeom prst="rect">
            <a:avLst/>
          </a:prstGeom>
          <a:solidFill>
            <a:schemeClr val="bg1"/>
          </a:solidFill>
          <a:ln w="3175">
            <a:solidFill>
              <a:srgbClr val="000000"/>
            </a:solidFill>
            <a:miter lim="800000"/>
            <a:headEnd/>
            <a:tailEnd/>
          </a:ln>
        </p:spPr>
        <p:txBody>
          <a:bodyPr wrap="non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990000"/>
                </a:solidFill>
                <a:latin typeface="Comic Sans MS" pitchFamily="66" charset="0"/>
                <a:cs typeface="Tahoma" pitchFamily="34" charset="0"/>
              </a:rPr>
              <a:t>LINAC</a:t>
            </a:r>
          </a:p>
        </p:txBody>
      </p:sp>
      <p:sp>
        <p:nvSpPr>
          <p:cNvPr id="1004561" name="Rectangle 1044"/>
          <p:cNvSpPr>
            <a:spLocks noChangeArrowheads="1"/>
          </p:cNvSpPr>
          <p:nvPr/>
        </p:nvSpPr>
        <p:spPr bwMode="auto">
          <a:xfrm>
            <a:off x="2057400" y="6400800"/>
            <a:ext cx="1981200" cy="247650"/>
          </a:xfrm>
          <a:prstGeom prst="rect">
            <a:avLst/>
          </a:prstGeom>
          <a:solidFill>
            <a:schemeClr val="bg1"/>
          </a:solidFill>
          <a:ln w="3175">
            <a:solidFill>
              <a:schemeClr val="tx1"/>
            </a:solidFill>
            <a:miter lim="800000"/>
            <a:headEnd/>
            <a:tailEnd/>
          </a:ln>
        </p:spPr>
        <p:txBody>
          <a:bodyPr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990000"/>
                </a:solidFill>
                <a:latin typeface="Comic Sans MS" pitchFamily="66" charset="0"/>
                <a:cs typeface="Tahoma" pitchFamily="34" charset="0"/>
              </a:rPr>
              <a:t>BOOSTER, 2.5 GeV</a:t>
            </a:r>
          </a:p>
        </p:txBody>
      </p:sp>
      <p:sp>
        <p:nvSpPr>
          <p:cNvPr id="1004562" name="Rectangle 1045"/>
          <p:cNvSpPr>
            <a:spLocks noChangeArrowheads="1"/>
          </p:cNvSpPr>
          <p:nvPr/>
        </p:nvSpPr>
        <p:spPr bwMode="auto">
          <a:xfrm>
            <a:off x="2403475" y="4741863"/>
            <a:ext cx="9953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63" name="Oval 1046"/>
          <p:cNvSpPr>
            <a:spLocks noChangeArrowheads="1"/>
          </p:cNvSpPr>
          <p:nvPr/>
        </p:nvSpPr>
        <p:spPr bwMode="auto">
          <a:xfrm>
            <a:off x="3252788" y="5262563"/>
            <a:ext cx="1658937" cy="74453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64" name="Arc 1047"/>
          <p:cNvSpPr>
            <a:spLocks/>
          </p:cNvSpPr>
          <p:nvPr/>
        </p:nvSpPr>
        <p:spPr bwMode="auto">
          <a:xfrm flipH="1">
            <a:off x="2600325" y="2830513"/>
            <a:ext cx="1897063" cy="711200"/>
          </a:xfrm>
          <a:custGeom>
            <a:avLst/>
            <a:gdLst>
              <a:gd name="T0" fmla="*/ 2147483647 w 15493"/>
              <a:gd name="T1" fmla="*/ 0 h 21120"/>
              <a:gd name="T2" fmla="*/ 2147483647 w 15493"/>
              <a:gd name="T3" fmla="*/ 2147483647 h 21120"/>
              <a:gd name="T4" fmla="*/ 0 w 15493"/>
              <a:gd name="T5" fmla="*/ 2147483647 h 21120"/>
              <a:gd name="T6" fmla="*/ 0 60000 65536"/>
              <a:gd name="T7" fmla="*/ 0 60000 65536"/>
              <a:gd name="T8" fmla="*/ 0 60000 65536"/>
              <a:gd name="T9" fmla="*/ 0 w 15493"/>
              <a:gd name="T10" fmla="*/ 0 h 21120"/>
              <a:gd name="T11" fmla="*/ 15493 w 15493"/>
              <a:gd name="T12" fmla="*/ 21120 h 21120"/>
            </a:gdLst>
            <a:ahLst/>
            <a:cxnLst>
              <a:cxn ang="T6">
                <a:pos x="T0" y="T1"/>
              </a:cxn>
              <a:cxn ang="T7">
                <a:pos x="T2" y="T3"/>
              </a:cxn>
              <a:cxn ang="T8">
                <a:pos x="T4" y="T5"/>
              </a:cxn>
            </a:cxnLst>
            <a:rect l="T9" t="T10" r="T11" b="T12"/>
            <a:pathLst>
              <a:path w="15493" h="21120" fill="none" extrusionOk="0">
                <a:moveTo>
                  <a:pt x="4529" y="0"/>
                </a:moveTo>
                <a:cubicBezTo>
                  <a:pt x="8703" y="895"/>
                  <a:pt x="12518" y="3007"/>
                  <a:pt x="15492" y="6069"/>
                </a:cubicBezTo>
              </a:path>
              <a:path w="15493" h="21120" stroke="0" extrusionOk="0">
                <a:moveTo>
                  <a:pt x="4529" y="0"/>
                </a:moveTo>
                <a:cubicBezTo>
                  <a:pt x="8703" y="895"/>
                  <a:pt x="12518" y="3007"/>
                  <a:pt x="15492" y="6069"/>
                </a:cubicBezTo>
                <a:lnTo>
                  <a:pt x="0" y="21120"/>
                </a:lnTo>
                <a:lnTo>
                  <a:pt x="4529" y="0"/>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65" name="Arc 1048"/>
          <p:cNvSpPr>
            <a:spLocks/>
          </p:cNvSpPr>
          <p:nvPr/>
        </p:nvSpPr>
        <p:spPr bwMode="auto">
          <a:xfrm flipH="1">
            <a:off x="1790700" y="3251200"/>
            <a:ext cx="2646363" cy="544513"/>
          </a:xfrm>
          <a:custGeom>
            <a:avLst/>
            <a:gdLst>
              <a:gd name="T0" fmla="*/ 2147483647 w 21600"/>
              <a:gd name="T1" fmla="*/ 0 h 16156"/>
              <a:gd name="T2" fmla="*/ 2147483647 w 21600"/>
              <a:gd name="T3" fmla="*/ 2147483647 h 16156"/>
              <a:gd name="T4" fmla="*/ 0 w 21600"/>
              <a:gd name="T5" fmla="*/ 2147483647 h 16156"/>
              <a:gd name="T6" fmla="*/ 0 60000 65536"/>
              <a:gd name="T7" fmla="*/ 0 60000 65536"/>
              <a:gd name="T8" fmla="*/ 0 60000 65536"/>
              <a:gd name="T9" fmla="*/ 0 w 21600"/>
              <a:gd name="T10" fmla="*/ 0 h 16156"/>
              <a:gd name="T11" fmla="*/ 21600 w 21600"/>
              <a:gd name="T12" fmla="*/ 16156 h 16156"/>
            </a:gdLst>
            <a:ahLst/>
            <a:cxnLst>
              <a:cxn ang="T6">
                <a:pos x="T0" y="T1"/>
              </a:cxn>
              <a:cxn ang="T7">
                <a:pos x="T2" y="T3"/>
              </a:cxn>
              <a:cxn ang="T8">
                <a:pos x="T4" y="T5"/>
              </a:cxn>
            </a:cxnLst>
            <a:rect l="T9" t="T10" r="T11" b="T12"/>
            <a:pathLst>
              <a:path w="21600" h="16156" fill="none" extrusionOk="0">
                <a:moveTo>
                  <a:pt x="19847" y="0"/>
                </a:moveTo>
                <a:cubicBezTo>
                  <a:pt x="21003" y="2692"/>
                  <a:pt x="21600" y="5591"/>
                  <a:pt x="21600" y="8522"/>
                </a:cubicBezTo>
                <a:cubicBezTo>
                  <a:pt x="21600" y="11129"/>
                  <a:pt x="21127" y="13716"/>
                  <a:pt x="20205" y="16155"/>
                </a:cubicBezTo>
              </a:path>
              <a:path w="21600" h="16156" stroke="0" extrusionOk="0">
                <a:moveTo>
                  <a:pt x="19847" y="0"/>
                </a:moveTo>
                <a:cubicBezTo>
                  <a:pt x="21003" y="2692"/>
                  <a:pt x="21600" y="5591"/>
                  <a:pt x="21600" y="8522"/>
                </a:cubicBezTo>
                <a:cubicBezTo>
                  <a:pt x="21600" y="11129"/>
                  <a:pt x="21127" y="13716"/>
                  <a:pt x="20205" y="16155"/>
                </a:cubicBezTo>
                <a:lnTo>
                  <a:pt x="0" y="8522"/>
                </a:lnTo>
                <a:lnTo>
                  <a:pt x="19847" y="0"/>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66" name="Arc 1049"/>
          <p:cNvSpPr>
            <a:spLocks/>
          </p:cNvSpPr>
          <p:nvPr/>
        </p:nvSpPr>
        <p:spPr bwMode="auto">
          <a:xfrm flipH="1">
            <a:off x="4433888" y="3244850"/>
            <a:ext cx="2646362" cy="538163"/>
          </a:xfrm>
          <a:custGeom>
            <a:avLst/>
            <a:gdLst>
              <a:gd name="T0" fmla="*/ 2147483647 w 21600"/>
              <a:gd name="T1" fmla="*/ 2147483647 h 15969"/>
              <a:gd name="T2" fmla="*/ 2147483647 w 21600"/>
              <a:gd name="T3" fmla="*/ 0 h 15969"/>
              <a:gd name="T4" fmla="*/ 2147483647 w 21600"/>
              <a:gd name="T5" fmla="*/ 2147483647 h 15969"/>
              <a:gd name="T6" fmla="*/ 0 60000 65536"/>
              <a:gd name="T7" fmla="*/ 0 60000 65536"/>
              <a:gd name="T8" fmla="*/ 0 60000 65536"/>
              <a:gd name="T9" fmla="*/ 0 w 21600"/>
              <a:gd name="T10" fmla="*/ 0 h 15969"/>
              <a:gd name="T11" fmla="*/ 21600 w 21600"/>
              <a:gd name="T12" fmla="*/ 15969 h 15969"/>
            </a:gdLst>
            <a:ahLst/>
            <a:cxnLst>
              <a:cxn ang="T6">
                <a:pos x="T0" y="T1"/>
              </a:cxn>
              <a:cxn ang="T7">
                <a:pos x="T2" y="T3"/>
              </a:cxn>
              <a:cxn ang="T8">
                <a:pos x="T4" y="T5"/>
              </a:cxn>
            </a:cxnLst>
            <a:rect l="T9" t="T10" r="T11" b="T12"/>
            <a:pathLst>
              <a:path w="21600" h="15969" fill="none" extrusionOk="0">
                <a:moveTo>
                  <a:pt x="1306" y="15969"/>
                </a:moveTo>
                <a:cubicBezTo>
                  <a:pt x="442" y="13597"/>
                  <a:pt x="0" y="11093"/>
                  <a:pt x="0" y="8570"/>
                </a:cubicBezTo>
                <a:cubicBezTo>
                  <a:pt x="-1" y="5622"/>
                  <a:pt x="603" y="2705"/>
                  <a:pt x="1772" y="-1"/>
                </a:cubicBezTo>
              </a:path>
              <a:path w="21600" h="15969" stroke="0" extrusionOk="0">
                <a:moveTo>
                  <a:pt x="1306" y="15969"/>
                </a:moveTo>
                <a:cubicBezTo>
                  <a:pt x="442" y="13597"/>
                  <a:pt x="0" y="11093"/>
                  <a:pt x="0" y="8570"/>
                </a:cubicBezTo>
                <a:cubicBezTo>
                  <a:pt x="-1" y="5622"/>
                  <a:pt x="603" y="2705"/>
                  <a:pt x="1772" y="-1"/>
                </a:cubicBezTo>
                <a:lnTo>
                  <a:pt x="21600" y="8570"/>
                </a:lnTo>
                <a:lnTo>
                  <a:pt x="1306" y="15969"/>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67" name="Arc 1050"/>
          <p:cNvSpPr>
            <a:spLocks/>
          </p:cNvSpPr>
          <p:nvPr/>
        </p:nvSpPr>
        <p:spPr bwMode="auto">
          <a:xfrm flipH="1">
            <a:off x="4572000" y="3429000"/>
            <a:ext cx="1779588" cy="828675"/>
          </a:xfrm>
          <a:custGeom>
            <a:avLst/>
            <a:gdLst>
              <a:gd name="T0" fmla="*/ 2147483647 w 14614"/>
              <a:gd name="T1" fmla="*/ 2147483647 h 21395"/>
              <a:gd name="T2" fmla="*/ 0 w 14614"/>
              <a:gd name="T3" fmla="*/ 2147483647 h 21395"/>
              <a:gd name="T4" fmla="*/ 2147483647 w 14614"/>
              <a:gd name="T5" fmla="*/ 0 h 21395"/>
              <a:gd name="T6" fmla="*/ 0 60000 65536"/>
              <a:gd name="T7" fmla="*/ 0 60000 65536"/>
              <a:gd name="T8" fmla="*/ 0 60000 65536"/>
              <a:gd name="T9" fmla="*/ 0 w 14614"/>
              <a:gd name="T10" fmla="*/ 0 h 21395"/>
              <a:gd name="T11" fmla="*/ 14614 w 14614"/>
              <a:gd name="T12" fmla="*/ 21395 h 21395"/>
            </a:gdLst>
            <a:ahLst/>
            <a:cxnLst>
              <a:cxn ang="T6">
                <a:pos x="T0" y="T1"/>
              </a:cxn>
              <a:cxn ang="T7">
                <a:pos x="T2" y="T3"/>
              </a:cxn>
              <a:cxn ang="T8">
                <a:pos x="T4" y="T5"/>
              </a:cxn>
            </a:cxnLst>
            <a:rect l="T9" t="T10" r="T11" b="T12"/>
            <a:pathLst>
              <a:path w="14614" h="21395" fill="none" extrusionOk="0">
                <a:moveTo>
                  <a:pt x="11645" y="21395"/>
                </a:moveTo>
                <a:cubicBezTo>
                  <a:pt x="7296" y="20791"/>
                  <a:pt x="3233" y="18876"/>
                  <a:pt x="0" y="15905"/>
                </a:cubicBezTo>
              </a:path>
              <a:path w="14614" h="21395" stroke="0" extrusionOk="0">
                <a:moveTo>
                  <a:pt x="11645" y="21395"/>
                </a:moveTo>
                <a:cubicBezTo>
                  <a:pt x="7296" y="20791"/>
                  <a:pt x="3233" y="18876"/>
                  <a:pt x="0" y="15905"/>
                </a:cubicBezTo>
                <a:lnTo>
                  <a:pt x="14614" y="0"/>
                </a:lnTo>
                <a:lnTo>
                  <a:pt x="11645" y="21395"/>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68" name="Arc 1051"/>
          <p:cNvSpPr>
            <a:spLocks/>
          </p:cNvSpPr>
          <p:nvPr/>
        </p:nvSpPr>
        <p:spPr bwMode="auto">
          <a:xfrm flipH="1">
            <a:off x="2578100" y="3619500"/>
            <a:ext cx="1970088" cy="631825"/>
          </a:xfrm>
          <a:custGeom>
            <a:avLst/>
            <a:gdLst>
              <a:gd name="T0" fmla="*/ 2147483647 w 16143"/>
              <a:gd name="T1" fmla="*/ 2147483647 h 21035"/>
              <a:gd name="T2" fmla="*/ 2147483647 w 16143"/>
              <a:gd name="T3" fmla="*/ 2147483647 h 21035"/>
              <a:gd name="T4" fmla="*/ 0 w 16143"/>
              <a:gd name="T5" fmla="*/ 0 h 21035"/>
              <a:gd name="T6" fmla="*/ 0 60000 65536"/>
              <a:gd name="T7" fmla="*/ 0 60000 65536"/>
              <a:gd name="T8" fmla="*/ 0 60000 65536"/>
              <a:gd name="T9" fmla="*/ 0 w 16143"/>
              <a:gd name="T10" fmla="*/ 0 h 21035"/>
              <a:gd name="T11" fmla="*/ 16143 w 16143"/>
              <a:gd name="T12" fmla="*/ 21035 h 21035"/>
            </a:gdLst>
            <a:ahLst/>
            <a:cxnLst>
              <a:cxn ang="T6">
                <a:pos x="T0" y="T1"/>
              </a:cxn>
              <a:cxn ang="T7">
                <a:pos x="T2" y="T3"/>
              </a:cxn>
              <a:cxn ang="T8">
                <a:pos x="T4" y="T5"/>
              </a:cxn>
            </a:cxnLst>
            <a:rect l="T9" t="T10" r="T11" b="T12"/>
            <a:pathLst>
              <a:path w="16143" h="21035" fill="none" extrusionOk="0">
                <a:moveTo>
                  <a:pt x="16143" y="14351"/>
                </a:moveTo>
                <a:cubicBezTo>
                  <a:pt x="13178" y="17686"/>
                  <a:pt x="9252" y="20021"/>
                  <a:pt x="4907" y="21035"/>
                </a:cubicBezTo>
              </a:path>
              <a:path w="16143" h="21035" stroke="0" extrusionOk="0">
                <a:moveTo>
                  <a:pt x="16143" y="14351"/>
                </a:moveTo>
                <a:cubicBezTo>
                  <a:pt x="13178" y="17686"/>
                  <a:pt x="9252" y="20021"/>
                  <a:pt x="4907" y="21035"/>
                </a:cubicBezTo>
                <a:lnTo>
                  <a:pt x="0" y="0"/>
                </a:lnTo>
                <a:lnTo>
                  <a:pt x="16143" y="14351"/>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69" name="Arc 1052"/>
          <p:cNvSpPr>
            <a:spLocks/>
          </p:cNvSpPr>
          <p:nvPr/>
        </p:nvSpPr>
        <p:spPr bwMode="auto">
          <a:xfrm flipH="1">
            <a:off x="4427538" y="2836863"/>
            <a:ext cx="1852612" cy="700087"/>
          </a:xfrm>
          <a:custGeom>
            <a:avLst/>
            <a:gdLst>
              <a:gd name="T0" fmla="*/ 0 w 15115"/>
              <a:gd name="T1" fmla="*/ 2147483647 h 21197"/>
              <a:gd name="T2" fmla="*/ 2147483647 w 15115"/>
              <a:gd name="T3" fmla="*/ 0 h 21197"/>
              <a:gd name="T4" fmla="*/ 2147483647 w 15115"/>
              <a:gd name="T5" fmla="*/ 2147483647 h 21197"/>
              <a:gd name="T6" fmla="*/ 0 60000 65536"/>
              <a:gd name="T7" fmla="*/ 0 60000 65536"/>
              <a:gd name="T8" fmla="*/ 0 60000 65536"/>
              <a:gd name="T9" fmla="*/ 0 w 15115"/>
              <a:gd name="T10" fmla="*/ 0 h 21197"/>
              <a:gd name="T11" fmla="*/ 15115 w 15115"/>
              <a:gd name="T12" fmla="*/ 21197 h 21197"/>
            </a:gdLst>
            <a:ahLst/>
            <a:cxnLst>
              <a:cxn ang="T6">
                <a:pos x="T0" y="T1"/>
              </a:cxn>
              <a:cxn ang="T7">
                <a:pos x="T2" y="T3"/>
              </a:cxn>
              <a:cxn ang="T8">
                <a:pos x="T4" y="T5"/>
              </a:cxn>
            </a:cxnLst>
            <a:rect l="T9" t="T10" r="T11" b="T12"/>
            <a:pathLst>
              <a:path w="15115" h="21197" fill="none" extrusionOk="0">
                <a:moveTo>
                  <a:pt x="0" y="5766"/>
                </a:moveTo>
                <a:cubicBezTo>
                  <a:pt x="3013" y="2815"/>
                  <a:pt x="6824" y="810"/>
                  <a:pt x="10962" y="-1"/>
                </a:cubicBezTo>
              </a:path>
              <a:path w="15115" h="21197" stroke="0" extrusionOk="0">
                <a:moveTo>
                  <a:pt x="0" y="5766"/>
                </a:moveTo>
                <a:cubicBezTo>
                  <a:pt x="3013" y="2815"/>
                  <a:pt x="6824" y="810"/>
                  <a:pt x="10962" y="-1"/>
                </a:cubicBezTo>
                <a:lnTo>
                  <a:pt x="15115" y="21197"/>
                </a:lnTo>
                <a:lnTo>
                  <a:pt x="0" y="5766"/>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0" name="Arc 1053"/>
          <p:cNvSpPr>
            <a:spLocks/>
          </p:cNvSpPr>
          <p:nvPr/>
        </p:nvSpPr>
        <p:spPr bwMode="auto">
          <a:xfrm>
            <a:off x="4440238" y="3563938"/>
            <a:ext cx="2019300" cy="847725"/>
          </a:xfrm>
          <a:custGeom>
            <a:avLst/>
            <a:gdLst>
              <a:gd name="T0" fmla="*/ 2147483647 w 15361"/>
              <a:gd name="T1" fmla="*/ 2147483647 h 21244"/>
              <a:gd name="T2" fmla="*/ 2147483647 w 15361"/>
              <a:gd name="T3" fmla="*/ 2147483647 h 21244"/>
              <a:gd name="T4" fmla="*/ 0 w 15361"/>
              <a:gd name="T5" fmla="*/ 0 h 21244"/>
              <a:gd name="T6" fmla="*/ 0 60000 65536"/>
              <a:gd name="T7" fmla="*/ 0 60000 65536"/>
              <a:gd name="T8" fmla="*/ 0 60000 65536"/>
              <a:gd name="T9" fmla="*/ 0 w 15361"/>
              <a:gd name="T10" fmla="*/ 0 h 21244"/>
              <a:gd name="T11" fmla="*/ 15361 w 15361"/>
              <a:gd name="T12" fmla="*/ 21244 h 21244"/>
            </a:gdLst>
            <a:ahLst/>
            <a:cxnLst>
              <a:cxn ang="T6">
                <a:pos x="T0" y="T1"/>
              </a:cxn>
              <a:cxn ang="T7">
                <a:pos x="T2" y="T3"/>
              </a:cxn>
              <a:cxn ang="T8">
                <a:pos x="T4" y="T5"/>
              </a:cxn>
            </a:cxnLst>
            <a:rect l="T9" t="T10" r="T11" b="T12"/>
            <a:pathLst>
              <a:path w="15361" h="21244" fill="none" extrusionOk="0">
                <a:moveTo>
                  <a:pt x="15361" y="15185"/>
                </a:moveTo>
                <a:cubicBezTo>
                  <a:pt x="12253" y="18329"/>
                  <a:pt x="8255" y="20444"/>
                  <a:pt x="3906" y="21243"/>
                </a:cubicBezTo>
              </a:path>
              <a:path w="15361" h="21244" stroke="0" extrusionOk="0">
                <a:moveTo>
                  <a:pt x="15361" y="15185"/>
                </a:moveTo>
                <a:cubicBezTo>
                  <a:pt x="12253" y="18329"/>
                  <a:pt x="8255" y="20444"/>
                  <a:pt x="3906" y="21243"/>
                </a:cubicBezTo>
                <a:lnTo>
                  <a:pt x="0" y="0"/>
                </a:lnTo>
                <a:lnTo>
                  <a:pt x="15361" y="15185"/>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1" name="Arc 1054"/>
          <p:cNvSpPr>
            <a:spLocks/>
          </p:cNvSpPr>
          <p:nvPr/>
        </p:nvSpPr>
        <p:spPr bwMode="auto">
          <a:xfrm>
            <a:off x="2474913" y="3563938"/>
            <a:ext cx="1973262" cy="847725"/>
          </a:xfrm>
          <a:custGeom>
            <a:avLst/>
            <a:gdLst>
              <a:gd name="T0" fmla="*/ 2147483647 w 15013"/>
              <a:gd name="T1" fmla="*/ 2147483647 h 21246"/>
              <a:gd name="T2" fmla="*/ 0 w 15013"/>
              <a:gd name="T3" fmla="*/ 2147483647 h 21246"/>
              <a:gd name="T4" fmla="*/ 2147483647 w 15013"/>
              <a:gd name="T5" fmla="*/ 0 h 21246"/>
              <a:gd name="T6" fmla="*/ 0 60000 65536"/>
              <a:gd name="T7" fmla="*/ 0 60000 65536"/>
              <a:gd name="T8" fmla="*/ 0 60000 65536"/>
              <a:gd name="T9" fmla="*/ 0 w 15013"/>
              <a:gd name="T10" fmla="*/ 0 h 21246"/>
              <a:gd name="T11" fmla="*/ 15013 w 15013"/>
              <a:gd name="T12" fmla="*/ 21246 h 21246"/>
            </a:gdLst>
            <a:ahLst/>
            <a:cxnLst>
              <a:cxn ang="T6">
                <a:pos x="T0" y="T1"/>
              </a:cxn>
              <a:cxn ang="T7">
                <a:pos x="T2" y="T3"/>
              </a:cxn>
              <a:cxn ang="T8">
                <a:pos x="T4" y="T5"/>
              </a:cxn>
            </a:cxnLst>
            <a:rect l="T9" t="T10" r="T11" b="T12"/>
            <a:pathLst>
              <a:path w="15013" h="21246" fill="none" extrusionOk="0">
                <a:moveTo>
                  <a:pt x="11119" y="21246"/>
                </a:moveTo>
                <a:cubicBezTo>
                  <a:pt x="6930" y="20478"/>
                  <a:pt x="3062" y="18489"/>
                  <a:pt x="0" y="15529"/>
                </a:cubicBezTo>
              </a:path>
              <a:path w="15013" h="21246" stroke="0" extrusionOk="0">
                <a:moveTo>
                  <a:pt x="11119" y="21246"/>
                </a:moveTo>
                <a:cubicBezTo>
                  <a:pt x="6930" y="20478"/>
                  <a:pt x="3062" y="18489"/>
                  <a:pt x="0" y="15529"/>
                </a:cubicBezTo>
                <a:lnTo>
                  <a:pt x="15013" y="0"/>
                </a:lnTo>
                <a:lnTo>
                  <a:pt x="11119" y="21246"/>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2" name="Arc 1055"/>
          <p:cNvSpPr>
            <a:spLocks/>
          </p:cNvSpPr>
          <p:nvPr/>
        </p:nvSpPr>
        <p:spPr bwMode="auto">
          <a:xfrm>
            <a:off x="1611313" y="3195638"/>
            <a:ext cx="2838450" cy="704850"/>
          </a:xfrm>
          <a:custGeom>
            <a:avLst/>
            <a:gdLst>
              <a:gd name="T0" fmla="*/ 2147483647 w 21600"/>
              <a:gd name="T1" fmla="*/ 2147483647 h 17626"/>
              <a:gd name="T2" fmla="*/ 2147483647 w 21600"/>
              <a:gd name="T3" fmla="*/ 0 h 17626"/>
              <a:gd name="T4" fmla="*/ 2147483647 w 21600"/>
              <a:gd name="T5" fmla="*/ 2147483647 h 17626"/>
              <a:gd name="T6" fmla="*/ 0 60000 65536"/>
              <a:gd name="T7" fmla="*/ 0 60000 65536"/>
              <a:gd name="T8" fmla="*/ 0 60000 65536"/>
              <a:gd name="T9" fmla="*/ 0 w 21600"/>
              <a:gd name="T10" fmla="*/ 0 h 17626"/>
              <a:gd name="T11" fmla="*/ 21600 w 21600"/>
              <a:gd name="T12" fmla="*/ 17626 h 17626"/>
            </a:gdLst>
            <a:ahLst/>
            <a:cxnLst>
              <a:cxn ang="T6">
                <a:pos x="T0" y="T1"/>
              </a:cxn>
              <a:cxn ang="T7">
                <a:pos x="T2" y="T3"/>
              </a:cxn>
              <a:cxn ang="T8">
                <a:pos x="T4" y="T5"/>
              </a:cxn>
            </a:cxnLst>
            <a:rect l="T9" t="T10" r="T11" b="T12"/>
            <a:pathLst>
              <a:path w="21600" h="17626" fill="none" extrusionOk="0">
                <a:moveTo>
                  <a:pt x="1688" y="17626"/>
                </a:moveTo>
                <a:cubicBezTo>
                  <a:pt x="574" y="14975"/>
                  <a:pt x="0" y="12128"/>
                  <a:pt x="0" y="9253"/>
                </a:cubicBezTo>
                <a:cubicBezTo>
                  <a:pt x="-1" y="6052"/>
                  <a:pt x="711" y="2892"/>
                  <a:pt x="2082" y="0"/>
                </a:cubicBezTo>
              </a:path>
              <a:path w="21600" h="17626" stroke="0" extrusionOk="0">
                <a:moveTo>
                  <a:pt x="1688" y="17626"/>
                </a:moveTo>
                <a:cubicBezTo>
                  <a:pt x="574" y="14975"/>
                  <a:pt x="0" y="12128"/>
                  <a:pt x="0" y="9253"/>
                </a:cubicBezTo>
                <a:cubicBezTo>
                  <a:pt x="-1" y="6052"/>
                  <a:pt x="711" y="2892"/>
                  <a:pt x="2082" y="0"/>
                </a:cubicBezTo>
                <a:lnTo>
                  <a:pt x="21600" y="9253"/>
                </a:lnTo>
                <a:lnTo>
                  <a:pt x="1688" y="17626"/>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3" name="Arc 1056"/>
          <p:cNvSpPr>
            <a:spLocks/>
          </p:cNvSpPr>
          <p:nvPr/>
        </p:nvSpPr>
        <p:spPr bwMode="auto">
          <a:xfrm>
            <a:off x="2509838" y="2711450"/>
            <a:ext cx="1939925" cy="860425"/>
          </a:xfrm>
          <a:custGeom>
            <a:avLst/>
            <a:gdLst>
              <a:gd name="T0" fmla="*/ 0 w 14768"/>
              <a:gd name="T1" fmla="*/ 2147483647 h 21256"/>
              <a:gd name="T2" fmla="*/ 2147483647 w 14768"/>
              <a:gd name="T3" fmla="*/ 0 h 21256"/>
              <a:gd name="T4" fmla="*/ 2147483647 w 14768"/>
              <a:gd name="T5" fmla="*/ 2147483647 h 21256"/>
              <a:gd name="T6" fmla="*/ 0 60000 65536"/>
              <a:gd name="T7" fmla="*/ 0 60000 65536"/>
              <a:gd name="T8" fmla="*/ 0 60000 65536"/>
              <a:gd name="T9" fmla="*/ 0 w 14768"/>
              <a:gd name="T10" fmla="*/ 0 h 21256"/>
              <a:gd name="T11" fmla="*/ 14768 w 14768"/>
              <a:gd name="T12" fmla="*/ 21256 h 21256"/>
            </a:gdLst>
            <a:ahLst/>
            <a:cxnLst>
              <a:cxn ang="T6">
                <a:pos x="T0" y="T1"/>
              </a:cxn>
              <a:cxn ang="T7">
                <a:pos x="T2" y="T3"/>
              </a:cxn>
              <a:cxn ang="T8">
                <a:pos x="T4" y="T5"/>
              </a:cxn>
            </a:cxnLst>
            <a:rect l="T9" t="T10" r="T11" b="T12"/>
            <a:pathLst>
              <a:path w="14768" h="21256" fill="none" extrusionOk="0">
                <a:moveTo>
                  <a:pt x="0" y="5493"/>
                </a:moveTo>
                <a:cubicBezTo>
                  <a:pt x="3037" y="2647"/>
                  <a:pt x="6833" y="739"/>
                  <a:pt x="10929" y="-1"/>
                </a:cubicBezTo>
              </a:path>
              <a:path w="14768" h="21256" stroke="0" extrusionOk="0">
                <a:moveTo>
                  <a:pt x="0" y="5493"/>
                </a:moveTo>
                <a:cubicBezTo>
                  <a:pt x="3037" y="2647"/>
                  <a:pt x="6833" y="739"/>
                  <a:pt x="10929" y="-1"/>
                </a:cubicBezTo>
                <a:lnTo>
                  <a:pt x="14768" y="21256"/>
                </a:lnTo>
                <a:lnTo>
                  <a:pt x="0" y="5493"/>
                </a:lnTo>
                <a:close/>
              </a:path>
            </a:pathLst>
          </a:custGeom>
          <a:noFill/>
          <a:ln w="28575">
            <a:solidFill>
              <a:srgbClr val="0066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4" name="Arc 1057"/>
          <p:cNvSpPr>
            <a:spLocks/>
          </p:cNvSpPr>
          <p:nvPr/>
        </p:nvSpPr>
        <p:spPr bwMode="auto">
          <a:xfrm>
            <a:off x="4440238" y="2716213"/>
            <a:ext cx="1924050" cy="854075"/>
          </a:xfrm>
          <a:custGeom>
            <a:avLst/>
            <a:gdLst>
              <a:gd name="T0" fmla="*/ 2147483647 w 14647"/>
              <a:gd name="T1" fmla="*/ 0 h 21263"/>
              <a:gd name="T2" fmla="*/ 2147483647 w 14647"/>
              <a:gd name="T3" fmla="*/ 2147483647 h 21263"/>
              <a:gd name="T4" fmla="*/ 0 w 14647"/>
              <a:gd name="T5" fmla="*/ 2147483647 h 21263"/>
              <a:gd name="T6" fmla="*/ 0 60000 65536"/>
              <a:gd name="T7" fmla="*/ 0 60000 65536"/>
              <a:gd name="T8" fmla="*/ 0 60000 65536"/>
              <a:gd name="T9" fmla="*/ 0 w 14647"/>
              <a:gd name="T10" fmla="*/ 0 h 21263"/>
              <a:gd name="T11" fmla="*/ 14647 w 14647"/>
              <a:gd name="T12" fmla="*/ 21263 h 21263"/>
            </a:gdLst>
            <a:ahLst/>
            <a:cxnLst>
              <a:cxn ang="T6">
                <a:pos x="T0" y="T1"/>
              </a:cxn>
              <a:cxn ang="T7">
                <a:pos x="T2" y="T3"/>
              </a:cxn>
              <a:cxn ang="T8">
                <a:pos x="T4" y="T5"/>
              </a:cxn>
            </a:cxnLst>
            <a:rect l="T9" t="T10" r="T11" b="T12"/>
            <a:pathLst>
              <a:path w="14647" h="21263" fill="none" extrusionOk="0">
                <a:moveTo>
                  <a:pt x="3802" y="0"/>
                </a:moveTo>
                <a:cubicBezTo>
                  <a:pt x="7857" y="725"/>
                  <a:pt x="11619" y="2594"/>
                  <a:pt x="14647" y="5387"/>
                </a:cubicBezTo>
              </a:path>
              <a:path w="14647" h="21263" stroke="0" extrusionOk="0">
                <a:moveTo>
                  <a:pt x="3802" y="0"/>
                </a:moveTo>
                <a:cubicBezTo>
                  <a:pt x="7857" y="725"/>
                  <a:pt x="11619" y="2594"/>
                  <a:pt x="14647" y="5387"/>
                </a:cubicBezTo>
                <a:lnTo>
                  <a:pt x="0" y="21263"/>
                </a:lnTo>
                <a:lnTo>
                  <a:pt x="3802" y="0"/>
                </a:lnTo>
                <a:close/>
              </a:path>
            </a:pathLst>
          </a:custGeom>
          <a:noFill/>
          <a:ln w="28575">
            <a:solidFill>
              <a:srgbClr val="FFCC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5" name="Arc 1058"/>
          <p:cNvSpPr>
            <a:spLocks/>
          </p:cNvSpPr>
          <p:nvPr/>
        </p:nvSpPr>
        <p:spPr bwMode="auto">
          <a:xfrm>
            <a:off x="4440238" y="3181350"/>
            <a:ext cx="2838450" cy="715963"/>
          </a:xfrm>
          <a:custGeom>
            <a:avLst/>
            <a:gdLst>
              <a:gd name="T0" fmla="*/ 2147483647 w 21600"/>
              <a:gd name="T1" fmla="*/ 0 h 17979"/>
              <a:gd name="T2" fmla="*/ 2147483647 w 21600"/>
              <a:gd name="T3" fmla="*/ 2147483647 h 17979"/>
              <a:gd name="T4" fmla="*/ 0 w 21600"/>
              <a:gd name="T5" fmla="*/ 2147483647 h 17979"/>
              <a:gd name="T6" fmla="*/ 0 60000 65536"/>
              <a:gd name="T7" fmla="*/ 0 60000 65536"/>
              <a:gd name="T8" fmla="*/ 0 60000 65536"/>
              <a:gd name="T9" fmla="*/ 0 w 21600"/>
              <a:gd name="T10" fmla="*/ 0 h 17979"/>
              <a:gd name="T11" fmla="*/ 21600 w 21600"/>
              <a:gd name="T12" fmla="*/ 17979 h 17979"/>
            </a:gdLst>
            <a:ahLst/>
            <a:cxnLst>
              <a:cxn ang="T6">
                <a:pos x="T0" y="T1"/>
              </a:cxn>
              <a:cxn ang="T7">
                <a:pos x="T2" y="T3"/>
              </a:cxn>
              <a:cxn ang="T8">
                <a:pos x="T4" y="T5"/>
              </a:cxn>
            </a:cxnLst>
            <a:rect l="T9" t="T10" r="T11" b="T12"/>
            <a:pathLst>
              <a:path w="21600" h="17979" fill="none" extrusionOk="0">
                <a:moveTo>
                  <a:pt x="19360" y="0"/>
                </a:moveTo>
                <a:cubicBezTo>
                  <a:pt x="20833" y="2977"/>
                  <a:pt x="21600" y="6254"/>
                  <a:pt x="21600" y="9577"/>
                </a:cubicBezTo>
                <a:cubicBezTo>
                  <a:pt x="21600" y="12463"/>
                  <a:pt x="21021" y="15320"/>
                  <a:pt x="19898" y="17978"/>
                </a:cubicBezTo>
              </a:path>
              <a:path w="21600" h="17979" stroke="0" extrusionOk="0">
                <a:moveTo>
                  <a:pt x="19360" y="0"/>
                </a:moveTo>
                <a:cubicBezTo>
                  <a:pt x="20833" y="2977"/>
                  <a:pt x="21600" y="6254"/>
                  <a:pt x="21600" y="9577"/>
                </a:cubicBezTo>
                <a:cubicBezTo>
                  <a:pt x="21600" y="12463"/>
                  <a:pt x="21021" y="15320"/>
                  <a:pt x="19898" y="17978"/>
                </a:cubicBezTo>
                <a:lnTo>
                  <a:pt x="0" y="9577"/>
                </a:lnTo>
                <a:lnTo>
                  <a:pt x="19360" y="0"/>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6" name="Freeform 1059"/>
          <p:cNvSpPr>
            <a:spLocks/>
          </p:cNvSpPr>
          <p:nvPr/>
        </p:nvSpPr>
        <p:spPr bwMode="auto">
          <a:xfrm>
            <a:off x="3941763" y="4251325"/>
            <a:ext cx="1014412" cy="157163"/>
          </a:xfrm>
          <a:custGeom>
            <a:avLst/>
            <a:gdLst>
              <a:gd name="T0" fmla="*/ 0 w 639"/>
              <a:gd name="T1" fmla="*/ 0 h 99"/>
              <a:gd name="T2" fmla="*/ 2147483647 w 639"/>
              <a:gd name="T3" fmla="*/ 2147483647 h 99"/>
              <a:gd name="T4" fmla="*/ 2147483647 w 639"/>
              <a:gd name="T5" fmla="*/ 2147483647 h 99"/>
              <a:gd name="T6" fmla="*/ 2147483647 w 639"/>
              <a:gd name="T7" fmla="*/ 2147483647 h 99"/>
              <a:gd name="T8" fmla="*/ 2147483647 w 639"/>
              <a:gd name="T9" fmla="*/ 2147483647 h 99"/>
              <a:gd name="T10" fmla="*/ 2147483647 w 639"/>
              <a:gd name="T11" fmla="*/ 2147483647 h 99"/>
              <a:gd name="T12" fmla="*/ 0 60000 65536"/>
              <a:gd name="T13" fmla="*/ 0 60000 65536"/>
              <a:gd name="T14" fmla="*/ 0 60000 65536"/>
              <a:gd name="T15" fmla="*/ 0 60000 65536"/>
              <a:gd name="T16" fmla="*/ 0 60000 65536"/>
              <a:gd name="T17" fmla="*/ 0 60000 65536"/>
              <a:gd name="T18" fmla="*/ 0 w 639"/>
              <a:gd name="T19" fmla="*/ 0 h 99"/>
              <a:gd name="T20" fmla="*/ 639 w 639"/>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639" h="99">
                <a:moveTo>
                  <a:pt x="0" y="0"/>
                </a:moveTo>
                <a:lnTo>
                  <a:pt x="172" y="18"/>
                </a:lnTo>
                <a:lnTo>
                  <a:pt x="220" y="57"/>
                </a:lnTo>
                <a:lnTo>
                  <a:pt x="406" y="57"/>
                </a:lnTo>
                <a:lnTo>
                  <a:pt x="445" y="95"/>
                </a:lnTo>
                <a:lnTo>
                  <a:pt x="639" y="99"/>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7" name="Freeform 1060"/>
          <p:cNvSpPr>
            <a:spLocks/>
          </p:cNvSpPr>
          <p:nvPr/>
        </p:nvSpPr>
        <p:spPr bwMode="auto">
          <a:xfrm>
            <a:off x="3933825" y="4256088"/>
            <a:ext cx="1000125" cy="153987"/>
          </a:xfrm>
          <a:custGeom>
            <a:avLst/>
            <a:gdLst>
              <a:gd name="T0" fmla="*/ 0 w 630"/>
              <a:gd name="T1" fmla="*/ 2147483647 h 97"/>
              <a:gd name="T2" fmla="*/ 2147483647 w 630"/>
              <a:gd name="T3" fmla="*/ 2147483647 h 97"/>
              <a:gd name="T4" fmla="*/ 2147483647 w 630"/>
              <a:gd name="T5" fmla="*/ 2147483647 h 97"/>
              <a:gd name="T6" fmla="*/ 2147483647 w 630"/>
              <a:gd name="T7" fmla="*/ 2147483647 h 97"/>
              <a:gd name="T8" fmla="*/ 2147483647 w 630"/>
              <a:gd name="T9" fmla="*/ 2147483647 h 97"/>
              <a:gd name="T10" fmla="*/ 2147483647 w 630"/>
              <a:gd name="T11" fmla="*/ 0 h 97"/>
              <a:gd name="T12" fmla="*/ 0 60000 65536"/>
              <a:gd name="T13" fmla="*/ 0 60000 65536"/>
              <a:gd name="T14" fmla="*/ 0 60000 65536"/>
              <a:gd name="T15" fmla="*/ 0 60000 65536"/>
              <a:gd name="T16" fmla="*/ 0 60000 65536"/>
              <a:gd name="T17" fmla="*/ 0 60000 65536"/>
              <a:gd name="T18" fmla="*/ 0 w 630"/>
              <a:gd name="T19" fmla="*/ 0 h 97"/>
              <a:gd name="T20" fmla="*/ 630 w 630"/>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630" h="97">
                <a:moveTo>
                  <a:pt x="0" y="97"/>
                </a:moveTo>
                <a:lnTo>
                  <a:pt x="177" y="96"/>
                </a:lnTo>
                <a:lnTo>
                  <a:pt x="225" y="51"/>
                </a:lnTo>
                <a:lnTo>
                  <a:pt x="408" y="51"/>
                </a:lnTo>
                <a:lnTo>
                  <a:pt x="449" y="15"/>
                </a:lnTo>
                <a:lnTo>
                  <a:pt x="630" y="0"/>
                </a:lnTo>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78" name="Rectangle 1061"/>
          <p:cNvSpPr>
            <a:spLocks noChangeArrowheads="1"/>
          </p:cNvSpPr>
          <p:nvPr/>
        </p:nvSpPr>
        <p:spPr bwMode="auto">
          <a:xfrm>
            <a:off x="4365625" y="4297363"/>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79" name="Arc 1062"/>
          <p:cNvSpPr>
            <a:spLocks/>
          </p:cNvSpPr>
          <p:nvPr/>
        </p:nvSpPr>
        <p:spPr bwMode="auto">
          <a:xfrm>
            <a:off x="3424238" y="4386263"/>
            <a:ext cx="1017587" cy="492125"/>
          </a:xfrm>
          <a:custGeom>
            <a:avLst/>
            <a:gdLst>
              <a:gd name="T0" fmla="*/ 2147483647 w 21600"/>
              <a:gd name="T1" fmla="*/ 0 h 21188"/>
              <a:gd name="T2" fmla="*/ 2147483647 w 21600"/>
              <a:gd name="T3" fmla="*/ 2147483647 h 21188"/>
              <a:gd name="T4" fmla="*/ 0 w 21600"/>
              <a:gd name="T5" fmla="*/ 2147483647 h 21188"/>
              <a:gd name="T6" fmla="*/ 0 60000 65536"/>
              <a:gd name="T7" fmla="*/ 0 60000 65536"/>
              <a:gd name="T8" fmla="*/ 0 60000 65536"/>
              <a:gd name="T9" fmla="*/ 0 w 21600"/>
              <a:gd name="T10" fmla="*/ 0 h 21188"/>
              <a:gd name="T11" fmla="*/ 21600 w 21600"/>
              <a:gd name="T12" fmla="*/ 21188 h 21188"/>
            </a:gdLst>
            <a:ahLst/>
            <a:cxnLst>
              <a:cxn ang="T6">
                <a:pos x="T0" y="T1"/>
              </a:cxn>
              <a:cxn ang="T7">
                <a:pos x="T2" y="T3"/>
              </a:cxn>
              <a:cxn ang="T8">
                <a:pos x="T4" y="T5"/>
              </a:cxn>
            </a:cxnLst>
            <a:rect l="T9" t="T10" r="T11" b="T12"/>
            <a:pathLst>
              <a:path w="21600" h="21188" fill="none" extrusionOk="0">
                <a:moveTo>
                  <a:pt x="4198" y="-1"/>
                </a:moveTo>
                <a:cubicBezTo>
                  <a:pt x="14312" y="2003"/>
                  <a:pt x="21600" y="10877"/>
                  <a:pt x="21600" y="21188"/>
                </a:cubicBezTo>
              </a:path>
              <a:path w="21600" h="21188" stroke="0" extrusionOk="0">
                <a:moveTo>
                  <a:pt x="4198" y="-1"/>
                </a:moveTo>
                <a:cubicBezTo>
                  <a:pt x="14312" y="2003"/>
                  <a:pt x="21600" y="10877"/>
                  <a:pt x="21600" y="21188"/>
                </a:cubicBezTo>
                <a:lnTo>
                  <a:pt x="0" y="21188"/>
                </a:lnTo>
                <a:lnTo>
                  <a:pt x="4198" y="-1"/>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0" name="Arc 1063"/>
          <p:cNvSpPr>
            <a:spLocks/>
          </p:cNvSpPr>
          <p:nvPr/>
        </p:nvSpPr>
        <p:spPr bwMode="auto">
          <a:xfrm flipH="1">
            <a:off x="4446588" y="4386263"/>
            <a:ext cx="1017587" cy="492125"/>
          </a:xfrm>
          <a:custGeom>
            <a:avLst/>
            <a:gdLst>
              <a:gd name="T0" fmla="*/ 2147483647 w 21600"/>
              <a:gd name="T1" fmla="*/ 0 h 21188"/>
              <a:gd name="T2" fmla="*/ 2147483647 w 21600"/>
              <a:gd name="T3" fmla="*/ 2147483647 h 21188"/>
              <a:gd name="T4" fmla="*/ 0 w 21600"/>
              <a:gd name="T5" fmla="*/ 2147483647 h 21188"/>
              <a:gd name="T6" fmla="*/ 0 60000 65536"/>
              <a:gd name="T7" fmla="*/ 0 60000 65536"/>
              <a:gd name="T8" fmla="*/ 0 60000 65536"/>
              <a:gd name="T9" fmla="*/ 0 w 21600"/>
              <a:gd name="T10" fmla="*/ 0 h 21188"/>
              <a:gd name="T11" fmla="*/ 21600 w 21600"/>
              <a:gd name="T12" fmla="*/ 21188 h 21188"/>
            </a:gdLst>
            <a:ahLst/>
            <a:cxnLst>
              <a:cxn ang="T6">
                <a:pos x="T0" y="T1"/>
              </a:cxn>
              <a:cxn ang="T7">
                <a:pos x="T2" y="T3"/>
              </a:cxn>
              <a:cxn ang="T8">
                <a:pos x="T4" y="T5"/>
              </a:cxn>
            </a:cxnLst>
            <a:rect l="T9" t="T10" r="T11" b="T12"/>
            <a:pathLst>
              <a:path w="21600" h="21188" fill="none" extrusionOk="0">
                <a:moveTo>
                  <a:pt x="4198" y="-1"/>
                </a:moveTo>
                <a:cubicBezTo>
                  <a:pt x="14312" y="2003"/>
                  <a:pt x="21600" y="10877"/>
                  <a:pt x="21600" y="21188"/>
                </a:cubicBezTo>
              </a:path>
              <a:path w="21600" h="21188" stroke="0" extrusionOk="0">
                <a:moveTo>
                  <a:pt x="4198" y="-1"/>
                </a:moveTo>
                <a:cubicBezTo>
                  <a:pt x="14312" y="2003"/>
                  <a:pt x="21600" y="10877"/>
                  <a:pt x="21600" y="21188"/>
                </a:cubicBezTo>
                <a:lnTo>
                  <a:pt x="0" y="21188"/>
                </a:lnTo>
                <a:lnTo>
                  <a:pt x="4198" y="-1"/>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1" name="Freeform 1064"/>
          <p:cNvSpPr>
            <a:spLocks/>
          </p:cNvSpPr>
          <p:nvPr/>
        </p:nvSpPr>
        <p:spPr bwMode="auto">
          <a:xfrm>
            <a:off x="3937000" y="2711450"/>
            <a:ext cx="1009650" cy="127000"/>
          </a:xfrm>
          <a:custGeom>
            <a:avLst/>
            <a:gdLst>
              <a:gd name="T0" fmla="*/ 0 w 636"/>
              <a:gd name="T1" fmla="*/ 0 h 80"/>
              <a:gd name="T2" fmla="*/ 2147483647 w 636"/>
              <a:gd name="T3" fmla="*/ 2147483647 h 80"/>
              <a:gd name="T4" fmla="*/ 2147483647 w 636"/>
              <a:gd name="T5" fmla="*/ 2147483647 h 80"/>
              <a:gd name="T6" fmla="*/ 2147483647 w 636"/>
              <a:gd name="T7" fmla="*/ 2147483647 h 80"/>
              <a:gd name="T8" fmla="*/ 2147483647 w 636"/>
              <a:gd name="T9" fmla="*/ 2147483647 h 80"/>
              <a:gd name="T10" fmla="*/ 2147483647 w 636"/>
              <a:gd name="T11" fmla="*/ 2147483647 h 80"/>
              <a:gd name="T12" fmla="*/ 0 60000 65536"/>
              <a:gd name="T13" fmla="*/ 0 60000 65536"/>
              <a:gd name="T14" fmla="*/ 0 60000 65536"/>
              <a:gd name="T15" fmla="*/ 0 60000 65536"/>
              <a:gd name="T16" fmla="*/ 0 60000 65536"/>
              <a:gd name="T17" fmla="*/ 0 60000 65536"/>
              <a:gd name="T18" fmla="*/ 0 w 636"/>
              <a:gd name="T19" fmla="*/ 0 h 80"/>
              <a:gd name="T20" fmla="*/ 636 w 63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636" h="80">
                <a:moveTo>
                  <a:pt x="0" y="0"/>
                </a:moveTo>
                <a:lnTo>
                  <a:pt x="172" y="2"/>
                </a:lnTo>
                <a:lnTo>
                  <a:pt x="222" y="32"/>
                </a:lnTo>
                <a:lnTo>
                  <a:pt x="400" y="30"/>
                </a:lnTo>
                <a:lnTo>
                  <a:pt x="446" y="68"/>
                </a:lnTo>
                <a:lnTo>
                  <a:pt x="636" y="80"/>
                </a:lnTo>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2" name="Freeform 1065"/>
          <p:cNvSpPr>
            <a:spLocks/>
          </p:cNvSpPr>
          <p:nvPr/>
        </p:nvSpPr>
        <p:spPr bwMode="auto">
          <a:xfrm>
            <a:off x="3933825" y="2708275"/>
            <a:ext cx="1012825" cy="127000"/>
          </a:xfrm>
          <a:custGeom>
            <a:avLst/>
            <a:gdLst>
              <a:gd name="T0" fmla="*/ 0 w 638"/>
              <a:gd name="T1" fmla="*/ 2147483647 h 80"/>
              <a:gd name="T2" fmla="*/ 2147483647 w 638"/>
              <a:gd name="T3" fmla="*/ 2147483647 h 80"/>
              <a:gd name="T4" fmla="*/ 2147483647 w 638"/>
              <a:gd name="T5" fmla="*/ 2147483647 h 80"/>
              <a:gd name="T6" fmla="*/ 2147483647 w 638"/>
              <a:gd name="T7" fmla="*/ 2147483647 h 80"/>
              <a:gd name="T8" fmla="*/ 2147483647 w 638"/>
              <a:gd name="T9" fmla="*/ 0 h 80"/>
              <a:gd name="T10" fmla="*/ 2147483647 w 638"/>
              <a:gd name="T11" fmla="*/ 2147483647 h 80"/>
              <a:gd name="T12" fmla="*/ 0 60000 65536"/>
              <a:gd name="T13" fmla="*/ 0 60000 65536"/>
              <a:gd name="T14" fmla="*/ 0 60000 65536"/>
              <a:gd name="T15" fmla="*/ 0 60000 65536"/>
              <a:gd name="T16" fmla="*/ 0 60000 65536"/>
              <a:gd name="T17" fmla="*/ 0 60000 65536"/>
              <a:gd name="T18" fmla="*/ 0 w 638"/>
              <a:gd name="T19" fmla="*/ 0 h 80"/>
              <a:gd name="T20" fmla="*/ 638 w 638"/>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638" h="80">
                <a:moveTo>
                  <a:pt x="0" y="80"/>
                </a:moveTo>
                <a:lnTo>
                  <a:pt x="178" y="74"/>
                </a:lnTo>
                <a:lnTo>
                  <a:pt x="222" y="32"/>
                </a:lnTo>
                <a:lnTo>
                  <a:pt x="398" y="32"/>
                </a:lnTo>
                <a:lnTo>
                  <a:pt x="452" y="0"/>
                </a:lnTo>
                <a:lnTo>
                  <a:pt x="638" y="4"/>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3" name="Freeform 1066"/>
          <p:cNvSpPr>
            <a:spLocks/>
          </p:cNvSpPr>
          <p:nvPr/>
        </p:nvSpPr>
        <p:spPr bwMode="auto">
          <a:xfrm>
            <a:off x="1835150" y="3902075"/>
            <a:ext cx="746125" cy="152400"/>
          </a:xfrm>
          <a:custGeom>
            <a:avLst/>
            <a:gdLst>
              <a:gd name="T0" fmla="*/ 0 w 470"/>
              <a:gd name="T1" fmla="*/ 0 h 96"/>
              <a:gd name="T2" fmla="*/ 2147483647 w 470"/>
              <a:gd name="T3" fmla="*/ 2147483647 h 96"/>
              <a:gd name="T4" fmla="*/ 2147483647 w 470"/>
              <a:gd name="T5" fmla="*/ 2147483647 h 96"/>
              <a:gd name="T6" fmla="*/ 2147483647 w 470"/>
              <a:gd name="T7" fmla="*/ 2147483647 h 96"/>
              <a:gd name="T8" fmla="*/ 2147483647 w 470"/>
              <a:gd name="T9" fmla="*/ 2147483647 h 96"/>
              <a:gd name="T10" fmla="*/ 2147483647 w 470"/>
              <a:gd name="T11" fmla="*/ 2147483647 h 96"/>
              <a:gd name="T12" fmla="*/ 0 60000 65536"/>
              <a:gd name="T13" fmla="*/ 0 60000 65536"/>
              <a:gd name="T14" fmla="*/ 0 60000 65536"/>
              <a:gd name="T15" fmla="*/ 0 60000 65536"/>
              <a:gd name="T16" fmla="*/ 0 60000 65536"/>
              <a:gd name="T17" fmla="*/ 0 60000 65536"/>
              <a:gd name="T18" fmla="*/ 0 w 470"/>
              <a:gd name="T19" fmla="*/ 0 h 96"/>
              <a:gd name="T20" fmla="*/ 470 w 47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70" h="96">
                <a:moveTo>
                  <a:pt x="0" y="0"/>
                </a:moveTo>
                <a:lnTo>
                  <a:pt x="106" y="54"/>
                </a:lnTo>
                <a:lnTo>
                  <a:pt x="152" y="44"/>
                </a:lnTo>
                <a:lnTo>
                  <a:pt x="270" y="90"/>
                </a:lnTo>
                <a:lnTo>
                  <a:pt x="344" y="68"/>
                </a:lnTo>
                <a:lnTo>
                  <a:pt x="470" y="96"/>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4" name="Freeform 1067"/>
          <p:cNvSpPr>
            <a:spLocks/>
          </p:cNvSpPr>
          <p:nvPr/>
        </p:nvSpPr>
        <p:spPr bwMode="auto">
          <a:xfrm>
            <a:off x="1958975" y="3794125"/>
            <a:ext cx="523875" cy="393700"/>
          </a:xfrm>
          <a:custGeom>
            <a:avLst/>
            <a:gdLst>
              <a:gd name="T0" fmla="*/ 0 w 330"/>
              <a:gd name="T1" fmla="*/ 0 h 248"/>
              <a:gd name="T2" fmla="*/ 2147483647 w 330"/>
              <a:gd name="T3" fmla="*/ 2147483647 h 248"/>
              <a:gd name="T4" fmla="*/ 2147483647 w 330"/>
              <a:gd name="T5" fmla="*/ 2147483647 h 248"/>
              <a:gd name="T6" fmla="*/ 2147483647 w 330"/>
              <a:gd name="T7" fmla="*/ 2147483647 h 248"/>
              <a:gd name="T8" fmla="*/ 2147483647 w 330"/>
              <a:gd name="T9" fmla="*/ 2147483647 h 248"/>
              <a:gd name="T10" fmla="*/ 2147483647 w 330"/>
              <a:gd name="T11" fmla="*/ 2147483647 h 248"/>
              <a:gd name="T12" fmla="*/ 0 60000 65536"/>
              <a:gd name="T13" fmla="*/ 0 60000 65536"/>
              <a:gd name="T14" fmla="*/ 0 60000 65536"/>
              <a:gd name="T15" fmla="*/ 0 60000 65536"/>
              <a:gd name="T16" fmla="*/ 0 60000 65536"/>
              <a:gd name="T17" fmla="*/ 0 60000 65536"/>
              <a:gd name="T18" fmla="*/ 0 w 330"/>
              <a:gd name="T19" fmla="*/ 0 h 248"/>
              <a:gd name="T20" fmla="*/ 330 w 330"/>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330" h="248">
                <a:moveTo>
                  <a:pt x="0" y="0"/>
                </a:moveTo>
                <a:lnTo>
                  <a:pt x="68" y="46"/>
                </a:lnTo>
                <a:lnTo>
                  <a:pt x="78" y="110"/>
                </a:lnTo>
                <a:lnTo>
                  <a:pt x="192" y="156"/>
                </a:lnTo>
                <a:lnTo>
                  <a:pt x="196" y="202"/>
                </a:lnTo>
                <a:lnTo>
                  <a:pt x="330" y="248"/>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5" name="Rectangle 1068"/>
          <p:cNvSpPr>
            <a:spLocks noChangeArrowheads="1"/>
          </p:cNvSpPr>
          <p:nvPr/>
        </p:nvSpPr>
        <p:spPr bwMode="auto">
          <a:xfrm rot="1511052">
            <a:off x="2101850" y="3949700"/>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86" name="Freeform 1069"/>
          <p:cNvSpPr>
            <a:spLocks/>
          </p:cNvSpPr>
          <p:nvPr/>
        </p:nvSpPr>
        <p:spPr bwMode="auto">
          <a:xfrm>
            <a:off x="1882775" y="3028950"/>
            <a:ext cx="723900" cy="174625"/>
          </a:xfrm>
          <a:custGeom>
            <a:avLst/>
            <a:gdLst>
              <a:gd name="T0" fmla="*/ 0 w 456"/>
              <a:gd name="T1" fmla="*/ 2147483647 h 110"/>
              <a:gd name="T2" fmla="*/ 2147483647 w 456"/>
              <a:gd name="T3" fmla="*/ 2147483647 h 110"/>
              <a:gd name="T4" fmla="*/ 2147483647 w 456"/>
              <a:gd name="T5" fmla="*/ 2147483647 h 110"/>
              <a:gd name="T6" fmla="*/ 2147483647 w 456"/>
              <a:gd name="T7" fmla="*/ 2147483647 h 110"/>
              <a:gd name="T8" fmla="*/ 2147483647 w 456"/>
              <a:gd name="T9" fmla="*/ 2147483647 h 110"/>
              <a:gd name="T10" fmla="*/ 2147483647 w 456"/>
              <a:gd name="T11" fmla="*/ 0 h 110"/>
              <a:gd name="T12" fmla="*/ 0 60000 65536"/>
              <a:gd name="T13" fmla="*/ 0 60000 65536"/>
              <a:gd name="T14" fmla="*/ 0 60000 65536"/>
              <a:gd name="T15" fmla="*/ 0 60000 65536"/>
              <a:gd name="T16" fmla="*/ 0 60000 65536"/>
              <a:gd name="T17" fmla="*/ 0 60000 65536"/>
              <a:gd name="T18" fmla="*/ 0 w 456"/>
              <a:gd name="T19" fmla="*/ 0 h 110"/>
              <a:gd name="T20" fmla="*/ 456 w 456"/>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456" h="110">
                <a:moveTo>
                  <a:pt x="0" y="110"/>
                </a:moveTo>
                <a:lnTo>
                  <a:pt x="80" y="70"/>
                </a:lnTo>
                <a:lnTo>
                  <a:pt x="136" y="68"/>
                </a:lnTo>
                <a:lnTo>
                  <a:pt x="296" y="2"/>
                </a:lnTo>
                <a:lnTo>
                  <a:pt x="348" y="22"/>
                </a:lnTo>
                <a:lnTo>
                  <a:pt x="456" y="0"/>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7" name="Freeform 1070"/>
          <p:cNvSpPr>
            <a:spLocks/>
          </p:cNvSpPr>
          <p:nvPr/>
        </p:nvSpPr>
        <p:spPr bwMode="auto">
          <a:xfrm>
            <a:off x="2003425" y="2930525"/>
            <a:ext cx="511175" cy="323850"/>
          </a:xfrm>
          <a:custGeom>
            <a:avLst/>
            <a:gdLst>
              <a:gd name="T0" fmla="*/ 0 w 322"/>
              <a:gd name="T1" fmla="*/ 2147483647 h 204"/>
              <a:gd name="T2" fmla="*/ 2147483647 w 322"/>
              <a:gd name="T3" fmla="*/ 2147483647 h 204"/>
              <a:gd name="T4" fmla="*/ 2147483647 w 322"/>
              <a:gd name="T5" fmla="*/ 2147483647 h 204"/>
              <a:gd name="T6" fmla="*/ 2147483647 w 322"/>
              <a:gd name="T7" fmla="*/ 2147483647 h 204"/>
              <a:gd name="T8" fmla="*/ 2147483647 w 322"/>
              <a:gd name="T9" fmla="*/ 2147483647 h 204"/>
              <a:gd name="T10" fmla="*/ 2147483647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204"/>
                </a:moveTo>
                <a:lnTo>
                  <a:pt x="58" y="164"/>
                </a:lnTo>
                <a:lnTo>
                  <a:pt x="58" y="130"/>
                </a:lnTo>
                <a:lnTo>
                  <a:pt x="218" y="66"/>
                </a:lnTo>
                <a:lnTo>
                  <a:pt x="222" y="30"/>
                </a:lnTo>
                <a:lnTo>
                  <a:pt x="322" y="0"/>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88" name="Rectangle 1071"/>
          <p:cNvSpPr>
            <a:spLocks noChangeArrowheads="1"/>
          </p:cNvSpPr>
          <p:nvPr/>
        </p:nvSpPr>
        <p:spPr bwMode="auto">
          <a:xfrm rot="-1277282">
            <a:off x="2162175" y="3032125"/>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89" name="Rectangle 1072"/>
          <p:cNvSpPr>
            <a:spLocks noChangeArrowheads="1"/>
          </p:cNvSpPr>
          <p:nvPr/>
        </p:nvSpPr>
        <p:spPr bwMode="auto">
          <a:xfrm>
            <a:off x="4356100" y="2711450"/>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90" name="Freeform 1073"/>
          <p:cNvSpPr>
            <a:spLocks/>
          </p:cNvSpPr>
          <p:nvPr/>
        </p:nvSpPr>
        <p:spPr bwMode="auto">
          <a:xfrm>
            <a:off x="6365875" y="2932113"/>
            <a:ext cx="501650" cy="312737"/>
          </a:xfrm>
          <a:custGeom>
            <a:avLst/>
            <a:gdLst>
              <a:gd name="T0" fmla="*/ 0 w 316"/>
              <a:gd name="T1" fmla="*/ 0 h 197"/>
              <a:gd name="T2" fmla="*/ 2147483647 w 316"/>
              <a:gd name="T3" fmla="*/ 2147483647 h 197"/>
              <a:gd name="T4" fmla="*/ 2147483647 w 316"/>
              <a:gd name="T5" fmla="*/ 2147483647 h 197"/>
              <a:gd name="T6" fmla="*/ 2147483647 w 316"/>
              <a:gd name="T7" fmla="*/ 2147483647 h 197"/>
              <a:gd name="T8" fmla="*/ 2147483647 w 316"/>
              <a:gd name="T9" fmla="*/ 2147483647 h 197"/>
              <a:gd name="T10" fmla="*/ 2147483647 w 316"/>
              <a:gd name="T11" fmla="*/ 2147483647 h 197"/>
              <a:gd name="T12" fmla="*/ 0 60000 65536"/>
              <a:gd name="T13" fmla="*/ 0 60000 65536"/>
              <a:gd name="T14" fmla="*/ 0 60000 65536"/>
              <a:gd name="T15" fmla="*/ 0 60000 65536"/>
              <a:gd name="T16" fmla="*/ 0 60000 65536"/>
              <a:gd name="T17" fmla="*/ 0 60000 65536"/>
              <a:gd name="T18" fmla="*/ 0 w 316"/>
              <a:gd name="T19" fmla="*/ 0 h 197"/>
              <a:gd name="T20" fmla="*/ 316 w 316"/>
              <a:gd name="T21" fmla="*/ 197 h 197"/>
            </a:gdLst>
            <a:ahLst/>
            <a:cxnLst>
              <a:cxn ang="T12">
                <a:pos x="T0" y="T1"/>
              </a:cxn>
              <a:cxn ang="T13">
                <a:pos x="T2" y="T3"/>
              </a:cxn>
              <a:cxn ang="T14">
                <a:pos x="T4" y="T5"/>
              </a:cxn>
              <a:cxn ang="T15">
                <a:pos x="T6" y="T7"/>
              </a:cxn>
              <a:cxn ang="T16">
                <a:pos x="T8" y="T9"/>
              </a:cxn>
              <a:cxn ang="T17">
                <a:pos x="T10" y="T11"/>
              </a:cxn>
            </a:cxnLst>
            <a:rect l="T18" t="T19" r="T20" b="T21"/>
            <a:pathLst>
              <a:path w="316" h="197">
                <a:moveTo>
                  <a:pt x="0" y="0"/>
                </a:moveTo>
                <a:lnTo>
                  <a:pt x="75" y="24"/>
                </a:lnTo>
                <a:lnTo>
                  <a:pt x="87" y="57"/>
                </a:lnTo>
                <a:lnTo>
                  <a:pt x="264" y="125"/>
                </a:lnTo>
                <a:lnTo>
                  <a:pt x="262" y="164"/>
                </a:lnTo>
                <a:lnTo>
                  <a:pt x="316" y="197"/>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91" name="Freeform 1074"/>
          <p:cNvSpPr>
            <a:spLocks/>
          </p:cNvSpPr>
          <p:nvPr/>
        </p:nvSpPr>
        <p:spPr bwMode="auto">
          <a:xfrm>
            <a:off x="6346825" y="3897313"/>
            <a:ext cx="711200" cy="158750"/>
          </a:xfrm>
          <a:custGeom>
            <a:avLst/>
            <a:gdLst>
              <a:gd name="T0" fmla="*/ 0 w 448"/>
              <a:gd name="T1" fmla="*/ 2147483647 h 99"/>
              <a:gd name="T2" fmla="*/ 2147483647 w 448"/>
              <a:gd name="T3" fmla="*/ 2147483647 h 99"/>
              <a:gd name="T4" fmla="*/ 2147483647 w 448"/>
              <a:gd name="T5" fmla="*/ 2147483647 h 99"/>
              <a:gd name="T6" fmla="*/ 2147483647 w 448"/>
              <a:gd name="T7" fmla="*/ 2147483647 h 99"/>
              <a:gd name="T8" fmla="*/ 2147483647 w 448"/>
              <a:gd name="T9" fmla="*/ 2147483647 h 99"/>
              <a:gd name="T10" fmla="*/ 2147483647 w 448"/>
              <a:gd name="T11" fmla="*/ 0 h 99"/>
              <a:gd name="T12" fmla="*/ 0 60000 65536"/>
              <a:gd name="T13" fmla="*/ 0 60000 65536"/>
              <a:gd name="T14" fmla="*/ 0 60000 65536"/>
              <a:gd name="T15" fmla="*/ 0 60000 65536"/>
              <a:gd name="T16" fmla="*/ 0 60000 65536"/>
              <a:gd name="T17" fmla="*/ 0 60000 65536"/>
              <a:gd name="T18" fmla="*/ 0 w 448"/>
              <a:gd name="T19" fmla="*/ 0 h 99"/>
              <a:gd name="T20" fmla="*/ 448 w 448"/>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48" h="99">
                <a:moveTo>
                  <a:pt x="0" y="91"/>
                </a:moveTo>
                <a:lnTo>
                  <a:pt x="93" y="72"/>
                </a:lnTo>
                <a:lnTo>
                  <a:pt x="141" y="99"/>
                </a:lnTo>
                <a:lnTo>
                  <a:pt x="304" y="33"/>
                </a:lnTo>
                <a:lnTo>
                  <a:pt x="354" y="51"/>
                </a:lnTo>
                <a:lnTo>
                  <a:pt x="448" y="0"/>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92" name="Rectangle 1075"/>
          <p:cNvSpPr>
            <a:spLocks noChangeArrowheads="1"/>
          </p:cNvSpPr>
          <p:nvPr/>
        </p:nvSpPr>
        <p:spPr bwMode="auto">
          <a:xfrm rot="-1277282">
            <a:off x="6624638" y="3951288"/>
            <a:ext cx="150812"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93" name="Freeform 1076"/>
          <p:cNvSpPr>
            <a:spLocks/>
          </p:cNvSpPr>
          <p:nvPr/>
        </p:nvSpPr>
        <p:spPr bwMode="auto">
          <a:xfrm>
            <a:off x="6275388" y="3025775"/>
            <a:ext cx="712787" cy="160338"/>
          </a:xfrm>
          <a:custGeom>
            <a:avLst/>
            <a:gdLst>
              <a:gd name="T0" fmla="*/ 0 w 450"/>
              <a:gd name="T1" fmla="*/ 0 h 96"/>
              <a:gd name="T2" fmla="*/ 2147483647 w 450"/>
              <a:gd name="T3" fmla="*/ 2147483647 h 96"/>
              <a:gd name="T4" fmla="*/ 2147483647 w 450"/>
              <a:gd name="T5" fmla="*/ 0 h 96"/>
              <a:gd name="T6" fmla="*/ 2147483647 w 450"/>
              <a:gd name="T7" fmla="*/ 2147483647 h 96"/>
              <a:gd name="T8" fmla="*/ 2147483647 w 450"/>
              <a:gd name="T9" fmla="*/ 2147483647 h 96"/>
              <a:gd name="T10" fmla="*/ 2147483647 w 450"/>
              <a:gd name="T11" fmla="*/ 2147483647 h 96"/>
              <a:gd name="T12" fmla="*/ 0 60000 65536"/>
              <a:gd name="T13" fmla="*/ 0 60000 65536"/>
              <a:gd name="T14" fmla="*/ 0 60000 65536"/>
              <a:gd name="T15" fmla="*/ 0 60000 65536"/>
              <a:gd name="T16" fmla="*/ 0 60000 65536"/>
              <a:gd name="T17" fmla="*/ 0 60000 65536"/>
              <a:gd name="T18" fmla="*/ 0 w 450"/>
              <a:gd name="T19" fmla="*/ 0 h 96"/>
              <a:gd name="T20" fmla="*/ 450 w 45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50" h="96">
                <a:moveTo>
                  <a:pt x="0" y="0"/>
                </a:moveTo>
                <a:lnTo>
                  <a:pt x="84" y="19"/>
                </a:lnTo>
                <a:lnTo>
                  <a:pt x="147" y="0"/>
                </a:lnTo>
                <a:lnTo>
                  <a:pt x="319" y="66"/>
                </a:lnTo>
                <a:lnTo>
                  <a:pt x="379" y="57"/>
                </a:lnTo>
                <a:lnTo>
                  <a:pt x="450" y="96"/>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594" name="Rectangle 1077"/>
          <p:cNvSpPr>
            <a:spLocks noChangeArrowheads="1"/>
          </p:cNvSpPr>
          <p:nvPr/>
        </p:nvSpPr>
        <p:spPr bwMode="auto">
          <a:xfrm rot="1511052">
            <a:off x="6573838" y="3030538"/>
            <a:ext cx="150812"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nvGrpSpPr>
          <p:cNvPr id="1004595" name="Group 1078"/>
          <p:cNvGrpSpPr>
            <a:grpSpLocks/>
          </p:cNvGrpSpPr>
          <p:nvPr/>
        </p:nvGrpSpPr>
        <p:grpSpPr bwMode="auto">
          <a:xfrm>
            <a:off x="4649788" y="4340225"/>
            <a:ext cx="228600" cy="127000"/>
            <a:chOff x="2857" y="2090"/>
            <a:chExt cx="144" cy="80"/>
          </a:xfrm>
        </p:grpSpPr>
        <p:sp>
          <p:nvSpPr>
            <p:cNvPr id="1004596" name="Oval 1079"/>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597" name="AutoShape 1080"/>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598" name="Group 1081"/>
          <p:cNvGrpSpPr>
            <a:grpSpLocks/>
          </p:cNvGrpSpPr>
          <p:nvPr/>
        </p:nvGrpSpPr>
        <p:grpSpPr bwMode="auto">
          <a:xfrm>
            <a:off x="4641850" y="4198938"/>
            <a:ext cx="228600" cy="127000"/>
            <a:chOff x="2852" y="2001"/>
            <a:chExt cx="144" cy="80"/>
          </a:xfrm>
        </p:grpSpPr>
        <p:sp>
          <p:nvSpPr>
            <p:cNvPr id="1004599" name="Oval 1082"/>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00" name="AutoShape 1083"/>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01" name="Group 1084"/>
          <p:cNvGrpSpPr>
            <a:grpSpLocks/>
          </p:cNvGrpSpPr>
          <p:nvPr/>
        </p:nvGrpSpPr>
        <p:grpSpPr bwMode="auto">
          <a:xfrm>
            <a:off x="3992563" y="4337050"/>
            <a:ext cx="228600" cy="127000"/>
            <a:chOff x="2852" y="2001"/>
            <a:chExt cx="144" cy="80"/>
          </a:xfrm>
        </p:grpSpPr>
        <p:sp>
          <p:nvSpPr>
            <p:cNvPr id="1004602" name="Oval 1085"/>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03" name="AutoShape 1086"/>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04" name="Group 1087"/>
          <p:cNvGrpSpPr>
            <a:grpSpLocks/>
          </p:cNvGrpSpPr>
          <p:nvPr/>
        </p:nvGrpSpPr>
        <p:grpSpPr bwMode="auto">
          <a:xfrm>
            <a:off x="3986213" y="4195763"/>
            <a:ext cx="228600" cy="127000"/>
            <a:chOff x="2857" y="2090"/>
            <a:chExt cx="144" cy="80"/>
          </a:xfrm>
        </p:grpSpPr>
        <p:sp>
          <p:nvSpPr>
            <p:cNvPr id="1004605" name="Oval 1088"/>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06" name="AutoShape 1089"/>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07" name="Group 1090"/>
          <p:cNvGrpSpPr>
            <a:grpSpLocks/>
          </p:cNvGrpSpPr>
          <p:nvPr/>
        </p:nvGrpSpPr>
        <p:grpSpPr bwMode="auto">
          <a:xfrm rot="720126">
            <a:off x="2409825" y="3981450"/>
            <a:ext cx="228600" cy="127000"/>
            <a:chOff x="2857" y="2090"/>
            <a:chExt cx="144" cy="80"/>
          </a:xfrm>
        </p:grpSpPr>
        <p:sp>
          <p:nvSpPr>
            <p:cNvPr id="1004608" name="Oval 1091"/>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09" name="AutoShape 1092"/>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10" name="Group 1093"/>
          <p:cNvGrpSpPr>
            <a:grpSpLocks/>
          </p:cNvGrpSpPr>
          <p:nvPr/>
        </p:nvGrpSpPr>
        <p:grpSpPr bwMode="auto">
          <a:xfrm rot="1256429">
            <a:off x="2295525" y="4098925"/>
            <a:ext cx="228600" cy="127000"/>
            <a:chOff x="2852" y="2001"/>
            <a:chExt cx="144" cy="80"/>
          </a:xfrm>
        </p:grpSpPr>
        <p:sp>
          <p:nvSpPr>
            <p:cNvPr id="1004611" name="Oval 1094"/>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12" name="AutoShape 1095"/>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13" name="Group 1096"/>
          <p:cNvGrpSpPr>
            <a:grpSpLocks/>
          </p:cNvGrpSpPr>
          <p:nvPr/>
        </p:nvGrpSpPr>
        <p:grpSpPr bwMode="auto">
          <a:xfrm rot="2116848">
            <a:off x="1846263" y="3724275"/>
            <a:ext cx="228600" cy="127000"/>
            <a:chOff x="2852" y="2001"/>
            <a:chExt cx="144" cy="80"/>
          </a:xfrm>
        </p:grpSpPr>
        <p:sp>
          <p:nvSpPr>
            <p:cNvPr id="1004614" name="Oval 1097"/>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15" name="AutoShape 1098"/>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16" name="Group 1099"/>
          <p:cNvGrpSpPr>
            <a:grpSpLocks/>
          </p:cNvGrpSpPr>
          <p:nvPr/>
        </p:nvGrpSpPr>
        <p:grpSpPr bwMode="auto">
          <a:xfrm rot="1501106">
            <a:off x="1746250" y="3835400"/>
            <a:ext cx="228600" cy="127000"/>
            <a:chOff x="2857" y="2090"/>
            <a:chExt cx="144" cy="80"/>
          </a:xfrm>
        </p:grpSpPr>
        <p:sp>
          <p:nvSpPr>
            <p:cNvPr id="1004617" name="Oval 1100"/>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18" name="AutoShape 1101"/>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19" name="Group 1102"/>
          <p:cNvGrpSpPr>
            <a:grpSpLocks/>
          </p:cNvGrpSpPr>
          <p:nvPr/>
        </p:nvGrpSpPr>
        <p:grpSpPr bwMode="auto">
          <a:xfrm rot="-2744604">
            <a:off x="1631950" y="3236913"/>
            <a:ext cx="228600" cy="127000"/>
            <a:chOff x="2857" y="2090"/>
            <a:chExt cx="144" cy="80"/>
          </a:xfrm>
        </p:grpSpPr>
        <p:sp>
          <p:nvSpPr>
            <p:cNvPr id="1004620" name="Oval 1103"/>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21" name="AutoShape 1104"/>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22" name="Group 1105"/>
          <p:cNvGrpSpPr>
            <a:grpSpLocks/>
          </p:cNvGrpSpPr>
          <p:nvPr/>
        </p:nvGrpSpPr>
        <p:grpSpPr bwMode="auto">
          <a:xfrm rot="-2513817">
            <a:off x="1784350" y="3284538"/>
            <a:ext cx="228600" cy="127000"/>
            <a:chOff x="2852" y="2001"/>
            <a:chExt cx="144" cy="80"/>
          </a:xfrm>
        </p:grpSpPr>
        <p:sp>
          <p:nvSpPr>
            <p:cNvPr id="1004623" name="Oval 1106"/>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24" name="AutoShape 1107"/>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25" name="Group 1108"/>
          <p:cNvGrpSpPr>
            <a:grpSpLocks/>
          </p:cNvGrpSpPr>
          <p:nvPr/>
        </p:nvGrpSpPr>
        <p:grpSpPr bwMode="auto">
          <a:xfrm rot="-2669937">
            <a:off x="7056438" y="3719513"/>
            <a:ext cx="228600" cy="127000"/>
            <a:chOff x="2852" y="2001"/>
            <a:chExt cx="144" cy="80"/>
          </a:xfrm>
        </p:grpSpPr>
        <p:sp>
          <p:nvSpPr>
            <p:cNvPr id="1004626" name="Oval 1109"/>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27" name="AutoShape 1110"/>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grpSp>
        <p:nvGrpSpPr>
          <p:cNvPr id="1004628" name="Group 1111"/>
          <p:cNvGrpSpPr>
            <a:grpSpLocks/>
          </p:cNvGrpSpPr>
          <p:nvPr/>
        </p:nvGrpSpPr>
        <p:grpSpPr bwMode="auto">
          <a:xfrm rot="-2775890">
            <a:off x="6861175" y="3660775"/>
            <a:ext cx="228600" cy="127000"/>
            <a:chOff x="2857" y="2090"/>
            <a:chExt cx="144" cy="80"/>
          </a:xfrm>
        </p:grpSpPr>
        <p:sp>
          <p:nvSpPr>
            <p:cNvPr id="1004629" name="Oval 1112"/>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30" name="AutoShape 1113"/>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sp>
        <p:nvSpPr>
          <p:cNvPr id="1004631" name="Freeform 1114"/>
          <p:cNvSpPr>
            <a:spLocks/>
          </p:cNvSpPr>
          <p:nvPr/>
        </p:nvSpPr>
        <p:spPr bwMode="auto">
          <a:xfrm>
            <a:off x="2705100" y="5360988"/>
            <a:ext cx="280988" cy="141287"/>
          </a:xfrm>
          <a:custGeom>
            <a:avLst/>
            <a:gdLst>
              <a:gd name="T0" fmla="*/ 2147483647 w 177"/>
              <a:gd name="T1" fmla="*/ 0 h 89"/>
              <a:gd name="T2" fmla="*/ 2147483647 w 177"/>
              <a:gd name="T3" fmla="*/ 2147483647 h 89"/>
              <a:gd name="T4" fmla="*/ 2147483647 w 177"/>
              <a:gd name="T5" fmla="*/ 2147483647 h 89"/>
              <a:gd name="T6" fmla="*/ 0 w 177"/>
              <a:gd name="T7" fmla="*/ 2147483647 h 89"/>
              <a:gd name="T8" fmla="*/ 0 60000 65536"/>
              <a:gd name="T9" fmla="*/ 0 60000 65536"/>
              <a:gd name="T10" fmla="*/ 0 60000 65536"/>
              <a:gd name="T11" fmla="*/ 0 60000 65536"/>
              <a:gd name="T12" fmla="*/ 0 w 177"/>
              <a:gd name="T13" fmla="*/ 0 h 89"/>
              <a:gd name="T14" fmla="*/ 177 w 177"/>
              <a:gd name="T15" fmla="*/ 89 h 89"/>
            </a:gdLst>
            <a:ahLst/>
            <a:cxnLst>
              <a:cxn ang="T8">
                <a:pos x="T0" y="T1"/>
              </a:cxn>
              <a:cxn ang="T9">
                <a:pos x="T2" y="T3"/>
              </a:cxn>
              <a:cxn ang="T10">
                <a:pos x="T4" y="T5"/>
              </a:cxn>
              <a:cxn ang="T11">
                <a:pos x="T6" y="T7"/>
              </a:cxn>
            </a:cxnLst>
            <a:rect l="T12" t="T13" r="T14" b="T15"/>
            <a:pathLst>
              <a:path w="177" h="89">
                <a:moveTo>
                  <a:pt x="177" y="0"/>
                </a:moveTo>
                <a:lnTo>
                  <a:pt x="138" y="44"/>
                </a:lnTo>
                <a:lnTo>
                  <a:pt x="155" y="89"/>
                </a:lnTo>
                <a:lnTo>
                  <a:pt x="0" y="36"/>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632" name="Line 1115"/>
          <p:cNvSpPr>
            <a:spLocks noChangeShapeType="1"/>
          </p:cNvSpPr>
          <p:nvPr/>
        </p:nvSpPr>
        <p:spPr bwMode="auto">
          <a:xfrm>
            <a:off x="1892300" y="5137150"/>
            <a:ext cx="200025" cy="635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33" name="Freeform 1116"/>
          <p:cNvSpPr>
            <a:spLocks/>
          </p:cNvSpPr>
          <p:nvPr/>
        </p:nvSpPr>
        <p:spPr bwMode="auto">
          <a:xfrm>
            <a:off x="1836738" y="5178425"/>
            <a:ext cx="163512" cy="144463"/>
          </a:xfrm>
          <a:custGeom>
            <a:avLst/>
            <a:gdLst>
              <a:gd name="T0" fmla="*/ 0 w 103"/>
              <a:gd name="T1" fmla="*/ 2147483647 h 91"/>
              <a:gd name="T2" fmla="*/ 2147483647 w 103"/>
              <a:gd name="T3" fmla="*/ 2147483647 h 91"/>
              <a:gd name="T4" fmla="*/ 2147483647 w 103"/>
              <a:gd name="T5" fmla="*/ 0 h 91"/>
              <a:gd name="T6" fmla="*/ 0 60000 65536"/>
              <a:gd name="T7" fmla="*/ 0 60000 65536"/>
              <a:gd name="T8" fmla="*/ 0 60000 65536"/>
              <a:gd name="T9" fmla="*/ 0 w 103"/>
              <a:gd name="T10" fmla="*/ 0 h 91"/>
              <a:gd name="T11" fmla="*/ 103 w 103"/>
              <a:gd name="T12" fmla="*/ 91 h 91"/>
            </a:gdLst>
            <a:ahLst/>
            <a:cxnLst>
              <a:cxn ang="T6">
                <a:pos x="T0" y="T1"/>
              </a:cxn>
              <a:cxn ang="T7">
                <a:pos x="T2" y="T3"/>
              </a:cxn>
              <a:cxn ang="T8">
                <a:pos x="T4" y="T5"/>
              </a:cxn>
            </a:cxnLst>
            <a:rect l="T9" t="T10" r="T11" b="T12"/>
            <a:pathLst>
              <a:path w="103" h="91">
                <a:moveTo>
                  <a:pt x="0" y="67"/>
                </a:moveTo>
                <a:lnTo>
                  <a:pt x="73" y="91"/>
                </a:lnTo>
                <a:lnTo>
                  <a:pt x="103"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634" name="Freeform 1117"/>
          <p:cNvSpPr>
            <a:spLocks/>
          </p:cNvSpPr>
          <p:nvPr/>
        </p:nvSpPr>
        <p:spPr bwMode="auto">
          <a:xfrm>
            <a:off x="3257550" y="5318125"/>
            <a:ext cx="80963" cy="266700"/>
          </a:xfrm>
          <a:custGeom>
            <a:avLst/>
            <a:gdLst>
              <a:gd name="T0" fmla="*/ 2147483647 w 54"/>
              <a:gd name="T1" fmla="*/ 0 h 168"/>
              <a:gd name="T2" fmla="*/ 2147483647 w 54"/>
              <a:gd name="T3" fmla="*/ 2147483647 h 168"/>
              <a:gd name="T4" fmla="*/ 0 w 54"/>
              <a:gd name="T5" fmla="*/ 2147483647 h 168"/>
              <a:gd name="T6" fmla="*/ 0 60000 65536"/>
              <a:gd name="T7" fmla="*/ 0 60000 65536"/>
              <a:gd name="T8" fmla="*/ 0 60000 65536"/>
              <a:gd name="T9" fmla="*/ 0 w 54"/>
              <a:gd name="T10" fmla="*/ 0 h 168"/>
              <a:gd name="T11" fmla="*/ 54 w 54"/>
              <a:gd name="T12" fmla="*/ 168 h 168"/>
            </a:gdLst>
            <a:ahLst/>
            <a:cxnLst>
              <a:cxn ang="T6">
                <a:pos x="T0" y="T1"/>
              </a:cxn>
              <a:cxn ang="T7">
                <a:pos x="T2" y="T3"/>
              </a:cxn>
              <a:cxn ang="T8">
                <a:pos x="T4" y="T5"/>
              </a:cxn>
            </a:cxnLst>
            <a:rect l="T9" t="T10" r="T11" b="T12"/>
            <a:pathLst>
              <a:path w="54" h="168">
                <a:moveTo>
                  <a:pt x="9" y="0"/>
                </a:moveTo>
                <a:lnTo>
                  <a:pt x="54" y="54"/>
                </a:lnTo>
                <a:lnTo>
                  <a:pt x="0" y="168"/>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635" name="Oval 1118"/>
          <p:cNvSpPr>
            <a:spLocks noChangeArrowheads="1"/>
          </p:cNvSpPr>
          <p:nvPr/>
        </p:nvSpPr>
        <p:spPr bwMode="auto">
          <a:xfrm>
            <a:off x="2986088" y="5294313"/>
            <a:ext cx="322262" cy="1714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36" name="Freeform 1119"/>
          <p:cNvSpPr>
            <a:spLocks/>
          </p:cNvSpPr>
          <p:nvPr/>
        </p:nvSpPr>
        <p:spPr bwMode="auto">
          <a:xfrm>
            <a:off x="4443413" y="4865688"/>
            <a:ext cx="385762" cy="600075"/>
          </a:xfrm>
          <a:custGeom>
            <a:avLst/>
            <a:gdLst>
              <a:gd name="T0" fmla="*/ 2147483647 w 243"/>
              <a:gd name="T1" fmla="*/ 2147483647 h 378"/>
              <a:gd name="T2" fmla="*/ 2147483647 w 243"/>
              <a:gd name="T3" fmla="*/ 2147483647 h 378"/>
              <a:gd name="T4" fmla="*/ 2147483647 w 243"/>
              <a:gd name="T5" fmla="*/ 2147483647 h 378"/>
              <a:gd name="T6" fmla="*/ 0 w 243"/>
              <a:gd name="T7" fmla="*/ 0 h 378"/>
              <a:gd name="T8" fmla="*/ 0 60000 65536"/>
              <a:gd name="T9" fmla="*/ 0 60000 65536"/>
              <a:gd name="T10" fmla="*/ 0 60000 65536"/>
              <a:gd name="T11" fmla="*/ 0 60000 65536"/>
              <a:gd name="T12" fmla="*/ 0 w 243"/>
              <a:gd name="T13" fmla="*/ 0 h 378"/>
              <a:gd name="T14" fmla="*/ 243 w 243"/>
              <a:gd name="T15" fmla="*/ 378 h 378"/>
            </a:gdLst>
            <a:ahLst/>
            <a:cxnLst>
              <a:cxn ang="T8">
                <a:pos x="T0" y="T1"/>
              </a:cxn>
              <a:cxn ang="T9">
                <a:pos x="T2" y="T3"/>
              </a:cxn>
              <a:cxn ang="T10">
                <a:pos x="T4" y="T5"/>
              </a:cxn>
              <a:cxn ang="T11">
                <a:pos x="T6" y="T7"/>
              </a:cxn>
            </a:cxnLst>
            <a:rect l="T12" t="T13" r="T14" b="T15"/>
            <a:pathLst>
              <a:path w="243" h="378">
                <a:moveTo>
                  <a:pt x="243" y="378"/>
                </a:moveTo>
                <a:lnTo>
                  <a:pt x="90" y="252"/>
                </a:lnTo>
                <a:lnTo>
                  <a:pt x="42" y="180"/>
                </a:ln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04637" name="Rectangle 1120"/>
          <p:cNvSpPr>
            <a:spLocks noChangeArrowheads="1"/>
          </p:cNvSpPr>
          <p:nvPr/>
        </p:nvSpPr>
        <p:spPr bwMode="auto">
          <a:xfrm rot="1147844">
            <a:off x="1660525" y="5202238"/>
            <a:ext cx="180975" cy="109537"/>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38" name="Rectangle 1121"/>
          <p:cNvSpPr>
            <a:spLocks noChangeArrowheads="1"/>
          </p:cNvSpPr>
          <p:nvPr/>
        </p:nvSpPr>
        <p:spPr bwMode="auto">
          <a:xfrm rot="1147844">
            <a:off x="1714500" y="5053013"/>
            <a:ext cx="180975" cy="109537"/>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39" name="Rectangle 1122"/>
          <p:cNvSpPr>
            <a:spLocks noChangeArrowheads="1"/>
          </p:cNvSpPr>
          <p:nvPr/>
        </p:nvSpPr>
        <p:spPr bwMode="auto">
          <a:xfrm rot="1147844">
            <a:off x="2071688" y="5260975"/>
            <a:ext cx="679450" cy="109538"/>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40" name="Rectangle 1123"/>
          <p:cNvSpPr>
            <a:spLocks noChangeArrowheads="1"/>
          </p:cNvSpPr>
          <p:nvPr/>
        </p:nvSpPr>
        <p:spPr bwMode="auto">
          <a:xfrm>
            <a:off x="0" y="4724400"/>
            <a:ext cx="1833563" cy="277813"/>
          </a:xfrm>
          <a:prstGeom prst="rect">
            <a:avLst/>
          </a:prstGeom>
          <a:solidFill>
            <a:schemeClr val="bg1"/>
          </a:solidFill>
          <a:ln w="3175">
            <a:solidFill>
              <a:srgbClr val="000000"/>
            </a:solidFill>
            <a:miter lim="800000"/>
            <a:headEnd/>
            <a:tailEnd/>
          </a:ln>
        </p:spPr>
        <p:txBody>
          <a:bodyPr wrap="non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800">
                <a:solidFill>
                  <a:srgbClr val="A50021"/>
                </a:solidFill>
                <a:latin typeface="Tahoma" pitchFamily="34" charset="0"/>
                <a:cs typeface="Tahoma" pitchFamily="34" charset="0"/>
              </a:rPr>
              <a:t>Pol. H</a:t>
            </a:r>
            <a:r>
              <a:rPr lang="en-US" altLang="ja-JP" sz="1800" baseline="30000">
                <a:solidFill>
                  <a:srgbClr val="A50021"/>
                </a:solidFill>
                <a:latin typeface="Tahoma" pitchFamily="34" charset="0"/>
                <a:cs typeface="Tahoma" pitchFamily="34" charset="0"/>
              </a:rPr>
              <a:t>-</a:t>
            </a:r>
            <a:r>
              <a:rPr lang="en-US" altLang="ja-JP" sz="1800">
                <a:solidFill>
                  <a:srgbClr val="A50021"/>
                </a:solidFill>
                <a:latin typeface="Tahoma" pitchFamily="34" charset="0"/>
                <a:cs typeface="Tahoma" pitchFamily="34" charset="0"/>
              </a:rPr>
              <a:t>  ion source</a:t>
            </a:r>
          </a:p>
        </p:txBody>
      </p:sp>
      <p:sp>
        <p:nvSpPr>
          <p:cNvPr id="1004641" name="Text Box 1124"/>
          <p:cNvSpPr txBox="1">
            <a:spLocks noChangeArrowheads="1"/>
          </p:cNvSpPr>
          <p:nvPr/>
        </p:nvSpPr>
        <p:spPr bwMode="auto">
          <a:xfrm>
            <a:off x="1752600" y="4343400"/>
            <a:ext cx="1492250" cy="339725"/>
          </a:xfrm>
          <a:prstGeom prst="rect">
            <a:avLst/>
          </a:prstGeom>
          <a:solidFill>
            <a:schemeClr val="bg1"/>
          </a:solidFill>
          <a:ln w="3175">
            <a:solidFill>
              <a:srgbClr val="000000"/>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990000"/>
                </a:solidFill>
                <a:latin typeface="Comic Sans MS" pitchFamily="66" charset="0"/>
                <a:cs typeface="Tahoma" pitchFamily="34" charset="0"/>
              </a:rPr>
              <a:t>Spin Rotators</a:t>
            </a:r>
          </a:p>
        </p:txBody>
      </p:sp>
      <p:grpSp>
        <p:nvGrpSpPr>
          <p:cNvPr id="1004642" name="Group 1125"/>
          <p:cNvGrpSpPr>
            <a:grpSpLocks/>
          </p:cNvGrpSpPr>
          <p:nvPr/>
        </p:nvGrpSpPr>
        <p:grpSpPr bwMode="auto">
          <a:xfrm rot="3151090">
            <a:off x="4168775" y="5153025"/>
            <a:ext cx="127000" cy="228600"/>
            <a:chOff x="2960" y="2896"/>
            <a:chExt cx="80" cy="144"/>
          </a:xfrm>
        </p:grpSpPr>
        <p:sp>
          <p:nvSpPr>
            <p:cNvPr id="1004643" name="Oval 1126"/>
            <p:cNvSpPr>
              <a:spLocks noChangeArrowheads="1"/>
            </p:cNvSpPr>
            <p:nvPr/>
          </p:nvSpPr>
          <p:spPr bwMode="auto">
            <a:xfrm rot="-2875454">
              <a:off x="2928" y="2928"/>
              <a:ext cx="144" cy="8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44" name="AutoShape 1127"/>
            <p:cNvSpPr>
              <a:spLocks noChangeArrowheads="1"/>
            </p:cNvSpPr>
            <p:nvPr/>
          </p:nvSpPr>
          <p:spPr bwMode="auto">
            <a:xfrm rot="-2723441">
              <a:off x="2959" y="293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sp>
        <p:nvSpPr>
          <p:cNvPr id="1004645" name="Text Box 1129"/>
          <p:cNvSpPr txBox="1">
            <a:spLocks noChangeArrowheads="1"/>
          </p:cNvSpPr>
          <p:nvPr/>
        </p:nvSpPr>
        <p:spPr bwMode="auto">
          <a:xfrm>
            <a:off x="6705600" y="4114800"/>
            <a:ext cx="1716088" cy="339725"/>
          </a:xfrm>
          <a:prstGeom prst="rect">
            <a:avLst/>
          </a:prstGeom>
          <a:solidFill>
            <a:schemeClr val="bg1"/>
          </a:solidFill>
          <a:ln w="3175">
            <a:solidFill>
              <a:srgbClr val="000000"/>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990000"/>
                </a:solidFill>
                <a:latin typeface="Comic Sans MS" pitchFamily="66" charset="0"/>
                <a:cs typeface="Tahoma" pitchFamily="34" charset="0"/>
              </a:rPr>
              <a:t>Siberian Snakes</a:t>
            </a:r>
          </a:p>
        </p:txBody>
      </p:sp>
      <p:sp>
        <p:nvSpPr>
          <p:cNvPr id="1004646" name="Line 1131"/>
          <p:cNvSpPr>
            <a:spLocks noChangeShapeType="1"/>
          </p:cNvSpPr>
          <p:nvPr/>
        </p:nvSpPr>
        <p:spPr bwMode="auto">
          <a:xfrm flipH="1" flipV="1">
            <a:off x="1933575" y="4032250"/>
            <a:ext cx="85725" cy="266700"/>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47" name="Line 1132"/>
          <p:cNvSpPr>
            <a:spLocks noChangeShapeType="1"/>
          </p:cNvSpPr>
          <p:nvPr/>
        </p:nvSpPr>
        <p:spPr bwMode="auto">
          <a:xfrm flipV="1">
            <a:off x="2057400" y="4222750"/>
            <a:ext cx="228600" cy="120650"/>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nvGrpSpPr>
          <p:cNvPr id="1004648" name="Group 1134"/>
          <p:cNvGrpSpPr>
            <a:grpSpLocks/>
          </p:cNvGrpSpPr>
          <p:nvPr/>
        </p:nvGrpSpPr>
        <p:grpSpPr bwMode="auto">
          <a:xfrm rot="2676702">
            <a:off x="4495800" y="5867400"/>
            <a:ext cx="188913" cy="147638"/>
            <a:chOff x="1695" y="3075"/>
            <a:chExt cx="119" cy="93"/>
          </a:xfrm>
        </p:grpSpPr>
        <p:sp>
          <p:nvSpPr>
            <p:cNvPr id="1004649" name="Oval 1135"/>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50" name="Line 1136"/>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1" name="Line 1137"/>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2" name="Line 1138"/>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3" name="Line 1139"/>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1004654" name="Group 1140"/>
          <p:cNvGrpSpPr>
            <a:grpSpLocks/>
          </p:cNvGrpSpPr>
          <p:nvPr/>
        </p:nvGrpSpPr>
        <p:grpSpPr bwMode="auto">
          <a:xfrm rot="6499683">
            <a:off x="3024187" y="5494338"/>
            <a:ext cx="188913" cy="147638"/>
            <a:chOff x="1695" y="3075"/>
            <a:chExt cx="119" cy="93"/>
          </a:xfrm>
        </p:grpSpPr>
        <p:sp>
          <p:nvSpPr>
            <p:cNvPr id="1004655" name="Oval 1141"/>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56" name="Line 1142"/>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7" name="Line 1143"/>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8" name="Line 1144"/>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59" name="Line 1145"/>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1004660" name="Group 1146"/>
          <p:cNvGrpSpPr>
            <a:grpSpLocks/>
          </p:cNvGrpSpPr>
          <p:nvPr/>
        </p:nvGrpSpPr>
        <p:grpSpPr bwMode="auto">
          <a:xfrm rot="5400000">
            <a:off x="4779962" y="2763838"/>
            <a:ext cx="188913" cy="147638"/>
            <a:chOff x="1695" y="3075"/>
            <a:chExt cx="119" cy="93"/>
          </a:xfrm>
        </p:grpSpPr>
        <p:sp>
          <p:nvSpPr>
            <p:cNvPr id="1004661" name="Oval 1147"/>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62" name="Line 1148"/>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63" name="Line 1149"/>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64" name="Line 1150"/>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65" name="Line 1151"/>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1004666" name="Group 1152"/>
          <p:cNvGrpSpPr>
            <a:grpSpLocks/>
          </p:cNvGrpSpPr>
          <p:nvPr/>
        </p:nvGrpSpPr>
        <p:grpSpPr bwMode="auto">
          <a:xfrm rot="-5400000">
            <a:off x="4703762" y="2611438"/>
            <a:ext cx="188913" cy="147638"/>
            <a:chOff x="1695" y="3075"/>
            <a:chExt cx="119" cy="93"/>
          </a:xfrm>
        </p:grpSpPr>
        <p:sp>
          <p:nvSpPr>
            <p:cNvPr id="1004667" name="Oval 1153"/>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68" name="Line 1154"/>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69" name="Line 1155"/>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70" name="Line 1156"/>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71" name="Line 1157"/>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sp>
        <p:nvSpPr>
          <p:cNvPr id="1004672" name="Rectangle 1158"/>
          <p:cNvSpPr>
            <a:spLocks noChangeArrowheads="1"/>
          </p:cNvSpPr>
          <p:nvPr/>
        </p:nvSpPr>
        <p:spPr bwMode="auto">
          <a:xfrm>
            <a:off x="457200" y="5943600"/>
            <a:ext cx="2020888" cy="247650"/>
          </a:xfrm>
          <a:prstGeom prst="rect">
            <a:avLst/>
          </a:prstGeom>
          <a:solidFill>
            <a:schemeClr val="bg1"/>
          </a:solidFill>
          <a:ln w="3175">
            <a:solidFill>
              <a:srgbClr val="000000"/>
            </a:solidFill>
            <a:miter lim="800000"/>
            <a:headEnd/>
            <a:tailEnd/>
          </a:ln>
        </p:spPr>
        <p:txBody>
          <a:bodyPr wrap="non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ja-JP" altLang="en-US" sz="1600">
                <a:solidFill>
                  <a:srgbClr val="A50021"/>
                </a:solidFill>
                <a:latin typeface="Comic Sans MS" pitchFamily="66" charset="0"/>
                <a:cs typeface="Tahoma" pitchFamily="34" charset="0"/>
              </a:rPr>
              <a:t>200 </a:t>
            </a:r>
            <a:r>
              <a:rPr lang="en-US" altLang="ja-JP" sz="1600">
                <a:solidFill>
                  <a:srgbClr val="A50021"/>
                </a:solidFill>
                <a:latin typeface="Comic Sans MS" pitchFamily="66" charset="0"/>
                <a:cs typeface="Tahoma" pitchFamily="34" charset="0"/>
              </a:rPr>
              <a:t>MeV polarimeter</a:t>
            </a:r>
          </a:p>
        </p:txBody>
      </p:sp>
      <p:sp>
        <p:nvSpPr>
          <p:cNvPr id="1004673" name="Line 1163"/>
          <p:cNvSpPr>
            <a:spLocks noChangeShapeType="1"/>
          </p:cNvSpPr>
          <p:nvPr/>
        </p:nvSpPr>
        <p:spPr bwMode="auto">
          <a:xfrm flipV="1">
            <a:off x="2514600" y="5594350"/>
            <a:ext cx="500063" cy="349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74" name="Rectangle 1164"/>
          <p:cNvSpPr>
            <a:spLocks noChangeArrowheads="1"/>
          </p:cNvSpPr>
          <p:nvPr/>
        </p:nvSpPr>
        <p:spPr bwMode="auto">
          <a:xfrm>
            <a:off x="5638800" y="1676400"/>
            <a:ext cx="1828800" cy="492125"/>
          </a:xfrm>
          <a:prstGeom prst="rect">
            <a:avLst/>
          </a:prstGeom>
          <a:solidFill>
            <a:schemeClr val="bg1"/>
          </a:solidFill>
          <a:ln w="3175">
            <a:solidFill>
              <a:srgbClr val="000000"/>
            </a:solidFill>
            <a:miter lim="800000"/>
            <a:headEnd/>
            <a:tailEnd/>
          </a:ln>
        </p:spPr>
        <p:txBody>
          <a:bodyPr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n-US" altLang="ja-JP" sz="1600">
                <a:solidFill>
                  <a:srgbClr val="A50021"/>
                </a:solidFill>
                <a:latin typeface="Comic Sans MS" pitchFamily="66" charset="0"/>
                <a:cs typeface="Tahoma" pitchFamily="34" charset="0"/>
              </a:rPr>
              <a:t>RHIC pC “CNI” polarimeters</a:t>
            </a:r>
          </a:p>
        </p:txBody>
      </p:sp>
      <p:sp>
        <p:nvSpPr>
          <p:cNvPr id="1004675" name="Rectangle 1166"/>
          <p:cNvSpPr>
            <a:spLocks noChangeArrowheads="1"/>
          </p:cNvSpPr>
          <p:nvPr/>
        </p:nvSpPr>
        <p:spPr bwMode="auto">
          <a:xfrm>
            <a:off x="3581400" y="3048000"/>
            <a:ext cx="1524000" cy="552450"/>
          </a:xfrm>
          <a:prstGeom prst="rect">
            <a:avLst/>
          </a:prstGeom>
          <a:solidFill>
            <a:schemeClr val="bg1"/>
          </a:solidFill>
          <a:ln w="3175">
            <a:solidFill>
              <a:srgbClr val="000000"/>
            </a:solidFill>
            <a:miter lim="800000"/>
            <a:headEnd/>
            <a:tailEnd/>
          </a:ln>
        </p:spPr>
        <p:txBody>
          <a:bodyPr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3600">
                <a:solidFill>
                  <a:srgbClr val="990000"/>
                </a:solidFill>
                <a:latin typeface="Comic Sans MS" pitchFamily="66" charset="0"/>
                <a:cs typeface="Tahoma" pitchFamily="34" charset="0"/>
              </a:rPr>
              <a:t> RHIC</a:t>
            </a:r>
          </a:p>
        </p:txBody>
      </p:sp>
      <p:grpSp>
        <p:nvGrpSpPr>
          <p:cNvPr id="1004676" name="Group 1167"/>
          <p:cNvGrpSpPr>
            <a:grpSpLocks/>
          </p:cNvGrpSpPr>
          <p:nvPr/>
        </p:nvGrpSpPr>
        <p:grpSpPr bwMode="auto">
          <a:xfrm rot="-7932929">
            <a:off x="4191000" y="2514600"/>
            <a:ext cx="457200" cy="457200"/>
            <a:chOff x="3854" y="1435"/>
            <a:chExt cx="123" cy="123"/>
          </a:xfrm>
        </p:grpSpPr>
        <p:sp>
          <p:nvSpPr>
            <p:cNvPr id="1004677" name="Oval 1168"/>
            <p:cNvSpPr>
              <a:spLocks noChangeArrowheads="1"/>
            </p:cNvSpPr>
            <p:nvPr/>
          </p:nvSpPr>
          <p:spPr bwMode="auto">
            <a:xfrm rot="5400000">
              <a:off x="3888" y="1472"/>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nvGrpSpPr>
            <p:cNvPr id="1004678" name="Group 1169"/>
            <p:cNvGrpSpPr>
              <a:grpSpLocks/>
            </p:cNvGrpSpPr>
            <p:nvPr/>
          </p:nvGrpSpPr>
          <p:grpSpPr bwMode="auto">
            <a:xfrm>
              <a:off x="3936" y="1517"/>
              <a:ext cx="41" cy="41"/>
              <a:chOff x="3936" y="1517"/>
              <a:chExt cx="41" cy="41"/>
            </a:xfrm>
          </p:grpSpPr>
          <p:sp>
            <p:nvSpPr>
              <p:cNvPr id="1004679" name="Line 1170"/>
              <p:cNvSpPr>
                <a:spLocks noChangeAspect="1" noChangeShapeType="1"/>
              </p:cNvSpPr>
              <p:nvPr/>
            </p:nvSpPr>
            <p:spPr bwMode="auto">
              <a:xfrm rot="5400000">
                <a:off x="3936" y="1517"/>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80" name="Line 1171"/>
              <p:cNvSpPr>
                <a:spLocks noChangeAspect="1" noChangeShapeType="1"/>
              </p:cNvSpPr>
              <p:nvPr/>
            </p:nvSpPr>
            <p:spPr bwMode="auto">
              <a:xfrm rot="5400000">
                <a:off x="3954" y="153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1004681" name="Group 1172"/>
            <p:cNvGrpSpPr>
              <a:grpSpLocks/>
            </p:cNvGrpSpPr>
            <p:nvPr/>
          </p:nvGrpSpPr>
          <p:grpSpPr bwMode="auto">
            <a:xfrm>
              <a:off x="3854" y="1435"/>
              <a:ext cx="41" cy="41"/>
              <a:chOff x="3936" y="1517"/>
              <a:chExt cx="41" cy="41"/>
            </a:xfrm>
          </p:grpSpPr>
          <p:sp>
            <p:nvSpPr>
              <p:cNvPr id="1004682" name="Line 1173"/>
              <p:cNvSpPr>
                <a:spLocks noChangeAspect="1" noChangeShapeType="1"/>
              </p:cNvSpPr>
              <p:nvPr/>
            </p:nvSpPr>
            <p:spPr bwMode="auto">
              <a:xfrm rot="5400000">
                <a:off x="3936" y="1517"/>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83" name="Line 1174"/>
              <p:cNvSpPr>
                <a:spLocks noChangeAspect="1" noChangeShapeType="1"/>
              </p:cNvSpPr>
              <p:nvPr/>
            </p:nvSpPr>
            <p:spPr bwMode="auto">
              <a:xfrm rot="5400000">
                <a:off x="3954" y="153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sp>
        <p:nvSpPr>
          <p:cNvPr id="1004684" name="Text Box 1175"/>
          <p:cNvSpPr txBox="1">
            <a:spLocks noChangeArrowheads="1"/>
          </p:cNvSpPr>
          <p:nvPr/>
        </p:nvSpPr>
        <p:spPr bwMode="auto">
          <a:xfrm>
            <a:off x="762000" y="1676400"/>
            <a:ext cx="1905000" cy="584200"/>
          </a:xfrm>
          <a:prstGeom prst="rect">
            <a:avLst/>
          </a:prstGeom>
          <a:solidFill>
            <a:schemeClr val="bg1"/>
          </a:solidFill>
          <a:ln w="3175">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n-US" altLang="en-US" sz="1600">
                <a:solidFill>
                  <a:srgbClr val="A50021"/>
                </a:solidFill>
                <a:latin typeface="Comic Sans MS" pitchFamily="66" charset="0"/>
                <a:cs typeface="Tahoma" pitchFamily="34" charset="0"/>
              </a:rPr>
              <a:t>Absolute H-jet</a:t>
            </a:r>
          </a:p>
          <a:p>
            <a:pPr algn="ctr">
              <a:spcBef>
                <a:spcPct val="0"/>
              </a:spcBef>
              <a:buFontTx/>
              <a:buNone/>
            </a:pPr>
            <a:r>
              <a:rPr lang="en-US" altLang="en-US" sz="1600">
                <a:solidFill>
                  <a:srgbClr val="A50021"/>
                </a:solidFill>
                <a:latin typeface="Comic Sans MS" pitchFamily="66" charset="0"/>
                <a:cs typeface="Tahoma" pitchFamily="34" charset="0"/>
              </a:rPr>
              <a:t>polarimeter</a:t>
            </a:r>
          </a:p>
        </p:txBody>
      </p:sp>
      <p:sp>
        <p:nvSpPr>
          <p:cNvPr id="1004685" name="Line 1176"/>
          <p:cNvSpPr>
            <a:spLocks noChangeShapeType="1"/>
          </p:cNvSpPr>
          <p:nvPr/>
        </p:nvSpPr>
        <p:spPr bwMode="auto">
          <a:xfrm flipH="1">
            <a:off x="4953000" y="2057400"/>
            <a:ext cx="685800" cy="457200"/>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sp>
        <p:nvSpPr>
          <p:cNvPr id="1004686" name="Line 1177"/>
          <p:cNvSpPr>
            <a:spLocks noChangeShapeType="1"/>
          </p:cNvSpPr>
          <p:nvPr/>
        </p:nvSpPr>
        <p:spPr bwMode="auto">
          <a:xfrm>
            <a:off x="2895600" y="2133600"/>
            <a:ext cx="1295400" cy="457200"/>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sp>
        <p:nvSpPr>
          <p:cNvPr id="1004687" name="Line 1178"/>
          <p:cNvSpPr>
            <a:spLocks noChangeShapeType="1"/>
          </p:cNvSpPr>
          <p:nvPr/>
        </p:nvSpPr>
        <p:spPr bwMode="auto">
          <a:xfrm flipV="1">
            <a:off x="3124200" y="4267200"/>
            <a:ext cx="838200" cy="152400"/>
          </a:xfrm>
          <a:prstGeom prst="line">
            <a:avLst/>
          </a:prstGeom>
          <a:noFill/>
          <a:ln w="19050">
            <a:solidFill>
              <a:srgbClr val="000066"/>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sp>
        <p:nvSpPr>
          <p:cNvPr id="1004688" name="Line 1179"/>
          <p:cNvSpPr>
            <a:spLocks noChangeShapeType="1"/>
          </p:cNvSpPr>
          <p:nvPr/>
        </p:nvSpPr>
        <p:spPr bwMode="auto">
          <a:xfrm flipV="1">
            <a:off x="3276600" y="4419600"/>
            <a:ext cx="1295400" cy="152400"/>
          </a:xfrm>
          <a:prstGeom prst="line">
            <a:avLst/>
          </a:prstGeom>
          <a:noFill/>
          <a:ln w="19050">
            <a:solidFill>
              <a:srgbClr val="000066"/>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sp>
        <p:nvSpPr>
          <p:cNvPr id="1004689" name="Text Box 1180"/>
          <p:cNvSpPr txBox="1">
            <a:spLocks noChangeArrowheads="1"/>
          </p:cNvSpPr>
          <p:nvPr/>
        </p:nvSpPr>
        <p:spPr bwMode="auto">
          <a:xfrm>
            <a:off x="3352800" y="914400"/>
            <a:ext cx="4953000" cy="403225"/>
          </a:xfrm>
          <a:prstGeom prst="rect">
            <a:avLst/>
          </a:prstGeom>
          <a:solidFill>
            <a:schemeClr val="bg1"/>
          </a:solidFill>
          <a:ln w="635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2000">
                <a:solidFill>
                  <a:srgbClr val="A50021"/>
                </a:solidFill>
                <a:latin typeface="Calibri" pitchFamily="34" charset="0"/>
                <a:cs typeface="Tahoma" pitchFamily="34" charset="0"/>
              </a:rPr>
              <a:t> </a:t>
            </a:r>
            <a:r>
              <a:rPr lang="en-US" altLang="ja-JP" sz="2000" i="1">
                <a:solidFill>
                  <a:srgbClr val="A50021"/>
                </a:solidFill>
                <a:latin typeface="Calibri" pitchFamily="34" charset="0"/>
                <a:cs typeface="Tahoma" pitchFamily="34" charset="0"/>
              </a:rPr>
              <a:t>L </a:t>
            </a:r>
            <a:r>
              <a:rPr lang="en-US" altLang="ja-JP" sz="2000" baseline="-25000">
                <a:solidFill>
                  <a:srgbClr val="A50021"/>
                </a:solidFill>
                <a:latin typeface="Calibri" pitchFamily="34" charset="0"/>
                <a:cs typeface="Tahoma" pitchFamily="34" charset="0"/>
              </a:rPr>
              <a:t>max</a:t>
            </a:r>
            <a:r>
              <a:rPr lang="en-US" altLang="ja-JP" sz="2000">
                <a:solidFill>
                  <a:srgbClr val="A50021"/>
                </a:solidFill>
                <a:latin typeface="Calibri" pitchFamily="34" charset="0"/>
                <a:cs typeface="Tahoma" pitchFamily="34" charset="0"/>
              </a:rPr>
              <a:t> = 1.6 </a:t>
            </a:r>
            <a:r>
              <a:rPr lang="en-US" altLang="ja-JP" sz="2000">
                <a:solidFill>
                  <a:srgbClr val="A50021"/>
                </a:solidFill>
                <a:latin typeface="Calibri" pitchFamily="34" charset="0"/>
                <a:cs typeface="Tahoma" pitchFamily="34" charset="0"/>
                <a:sym typeface="Symbol" pitchFamily="18" charset="2"/>
              </a:rPr>
              <a:t> 10</a:t>
            </a:r>
            <a:r>
              <a:rPr lang="en-US" altLang="ja-JP" sz="2000" baseline="30000">
                <a:solidFill>
                  <a:srgbClr val="A50021"/>
                </a:solidFill>
                <a:latin typeface="Calibri" pitchFamily="34" charset="0"/>
                <a:cs typeface="Tahoma" pitchFamily="34" charset="0"/>
                <a:sym typeface="Symbol" pitchFamily="18" charset="2"/>
              </a:rPr>
              <a:t>32</a:t>
            </a:r>
            <a:r>
              <a:rPr lang="en-US" altLang="ja-JP" sz="2000">
                <a:solidFill>
                  <a:srgbClr val="A50021"/>
                </a:solidFill>
                <a:latin typeface="Calibri" pitchFamily="34" charset="0"/>
                <a:cs typeface="Tahoma" pitchFamily="34" charset="0"/>
                <a:sym typeface="Symbol" pitchFamily="18" charset="2"/>
              </a:rPr>
              <a:t> s</a:t>
            </a:r>
            <a:r>
              <a:rPr lang="en-US" altLang="ja-JP" sz="2000" baseline="30000">
                <a:solidFill>
                  <a:srgbClr val="A50021"/>
                </a:solidFill>
                <a:latin typeface="Calibri" pitchFamily="34" charset="0"/>
                <a:cs typeface="Tahoma" pitchFamily="34" charset="0"/>
                <a:sym typeface="Symbol" pitchFamily="18" charset="2"/>
              </a:rPr>
              <a:t>-1</a:t>
            </a:r>
            <a:r>
              <a:rPr lang="en-US" altLang="ja-JP" sz="2000">
                <a:solidFill>
                  <a:srgbClr val="A50021"/>
                </a:solidFill>
                <a:latin typeface="Calibri" pitchFamily="34" charset="0"/>
                <a:cs typeface="Tahoma" pitchFamily="34" charset="0"/>
                <a:sym typeface="Symbol" pitchFamily="18" charset="2"/>
              </a:rPr>
              <a:t>cm</a:t>
            </a:r>
            <a:r>
              <a:rPr lang="en-US" altLang="ja-JP" sz="2000" baseline="30000">
                <a:solidFill>
                  <a:srgbClr val="A50021"/>
                </a:solidFill>
                <a:latin typeface="Calibri" pitchFamily="34" charset="0"/>
                <a:cs typeface="Tahoma" pitchFamily="34" charset="0"/>
                <a:sym typeface="Symbol" pitchFamily="18" charset="2"/>
              </a:rPr>
              <a:t>-2</a:t>
            </a:r>
            <a:r>
              <a:rPr lang="en-US" altLang="ja-JP" sz="2000">
                <a:solidFill>
                  <a:srgbClr val="A50021"/>
                </a:solidFill>
                <a:latin typeface="Calibri" pitchFamily="34" charset="0"/>
                <a:cs typeface="Tahoma" pitchFamily="34" charset="0"/>
                <a:sym typeface="Symbol" pitchFamily="18" charset="2"/>
              </a:rPr>
              <a:t>   50 &lt; √</a:t>
            </a:r>
            <a:r>
              <a:rPr lang="en-US" altLang="ja-JP" sz="2000" i="1">
                <a:solidFill>
                  <a:srgbClr val="A50021"/>
                </a:solidFill>
                <a:latin typeface="Calibri" pitchFamily="34" charset="0"/>
                <a:cs typeface="Tahoma" pitchFamily="34" charset="0"/>
                <a:sym typeface="Symbol" pitchFamily="18" charset="2"/>
              </a:rPr>
              <a:t>s</a:t>
            </a:r>
            <a:r>
              <a:rPr lang="en-US" altLang="ja-JP" sz="2000">
                <a:solidFill>
                  <a:srgbClr val="A50021"/>
                </a:solidFill>
                <a:latin typeface="Calibri" pitchFamily="34" charset="0"/>
                <a:cs typeface="Tahoma" pitchFamily="34" charset="0"/>
                <a:sym typeface="Symbol" pitchFamily="18" charset="2"/>
              </a:rPr>
              <a:t> &lt; 510 GeV</a:t>
            </a:r>
            <a:endParaRPr lang="en-US" altLang="en-US" sz="2000">
              <a:solidFill>
                <a:srgbClr val="A50021"/>
              </a:solidFill>
              <a:latin typeface="Calibri" pitchFamily="34" charset="0"/>
              <a:cs typeface="Tahoma" pitchFamily="34" charset="0"/>
              <a:sym typeface="Symbol" pitchFamily="18" charset="2"/>
            </a:endParaRPr>
          </a:p>
        </p:txBody>
      </p:sp>
      <p:sp>
        <p:nvSpPr>
          <p:cNvPr id="1004690" name="Line 1181"/>
          <p:cNvSpPr>
            <a:spLocks noChangeShapeType="1"/>
          </p:cNvSpPr>
          <p:nvPr/>
        </p:nvSpPr>
        <p:spPr bwMode="auto">
          <a:xfrm>
            <a:off x="1981200" y="1752600"/>
            <a:ext cx="228600" cy="0"/>
          </a:xfrm>
          <a:prstGeom prst="line">
            <a:avLst/>
          </a:prstGeom>
          <a:noFill/>
          <a:ln w="127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grpSp>
        <p:nvGrpSpPr>
          <p:cNvPr id="1004691" name="Group 1182"/>
          <p:cNvGrpSpPr>
            <a:grpSpLocks/>
          </p:cNvGrpSpPr>
          <p:nvPr/>
        </p:nvGrpSpPr>
        <p:grpSpPr bwMode="auto">
          <a:xfrm rot="2676702">
            <a:off x="4724400" y="5715000"/>
            <a:ext cx="188913" cy="147638"/>
            <a:chOff x="1695" y="3075"/>
            <a:chExt cx="119" cy="93"/>
          </a:xfrm>
        </p:grpSpPr>
        <p:sp>
          <p:nvSpPr>
            <p:cNvPr id="1004692" name="Oval 1183"/>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693" name="Line 1184"/>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94" name="Line 1185"/>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95" name="Line 1186"/>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04696" name="Line 1187"/>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sp>
        <p:nvSpPr>
          <p:cNvPr id="1004697" name="Text Box 1188"/>
          <p:cNvSpPr txBox="1">
            <a:spLocks noChangeArrowheads="1"/>
          </p:cNvSpPr>
          <p:nvPr/>
        </p:nvSpPr>
        <p:spPr bwMode="auto">
          <a:xfrm>
            <a:off x="5410200" y="5791200"/>
            <a:ext cx="2684463" cy="339725"/>
          </a:xfrm>
          <a:prstGeom prst="rect">
            <a:avLst/>
          </a:prstGeom>
          <a:solidFill>
            <a:schemeClr val="bg1"/>
          </a:solidFill>
          <a:ln w="3175">
            <a:solidFill>
              <a:srgbClr val="000000"/>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ja-JP" sz="1600">
                <a:solidFill>
                  <a:srgbClr val="800000"/>
                </a:solidFill>
                <a:latin typeface="Comic Sans MS" pitchFamily="66" charset="0"/>
                <a:cs typeface="Tahoma" pitchFamily="34" charset="0"/>
              </a:rPr>
              <a:t>AGS pC “CNI” polarimeter</a:t>
            </a:r>
            <a:endParaRPr lang="en-US" altLang="en-US" sz="1600">
              <a:solidFill>
                <a:srgbClr val="800000"/>
              </a:solidFill>
              <a:latin typeface="Comic Sans MS" pitchFamily="66" charset="0"/>
              <a:cs typeface="Tahoma" pitchFamily="34" charset="0"/>
            </a:endParaRPr>
          </a:p>
        </p:txBody>
      </p:sp>
      <p:sp>
        <p:nvSpPr>
          <p:cNvPr id="1004698" name="Line 1190"/>
          <p:cNvSpPr>
            <a:spLocks noChangeShapeType="1"/>
          </p:cNvSpPr>
          <p:nvPr/>
        </p:nvSpPr>
        <p:spPr bwMode="auto">
          <a:xfrm flipH="1">
            <a:off x="4724400" y="5943600"/>
            <a:ext cx="6096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grpSp>
        <p:nvGrpSpPr>
          <p:cNvPr id="1004699" name="Group 1191"/>
          <p:cNvGrpSpPr>
            <a:grpSpLocks/>
          </p:cNvGrpSpPr>
          <p:nvPr/>
        </p:nvGrpSpPr>
        <p:grpSpPr bwMode="auto">
          <a:xfrm rot="-511795">
            <a:off x="3505200" y="5867400"/>
            <a:ext cx="228600" cy="127000"/>
            <a:chOff x="3696" y="3072"/>
            <a:chExt cx="144" cy="80"/>
          </a:xfrm>
        </p:grpSpPr>
        <p:sp>
          <p:nvSpPr>
            <p:cNvPr id="1004700" name="Oval 1192"/>
            <p:cNvSpPr>
              <a:spLocks noChangeArrowheads="1"/>
            </p:cNvSpPr>
            <p:nvPr/>
          </p:nvSpPr>
          <p:spPr bwMode="auto">
            <a:xfrm rot="275636">
              <a:off x="3696" y="3072"/>
              <a:ext cx="144" cy="80"/>
            </a:xfrm>
            <a:prstGeom prst="ellipse">
              <a:avLst/>
            </a:prstGeom>
            <a:solidFill>
              <a:srgbClr val="0099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sp>
          <p:nvSpPr>
            <p:cNvPr id="1004701" name="AutoShape 1193"/>
            <p:cNvSpPr>
              <a:spLocks noChangeArrowheads="1"/>
            </p:cNvSpPr>
            <p:nvPr/>
          </p:nvSpPr>
          <p:spPr bwMode="auto">
            <a:xfrm rot="427649">
              <a:off x="3732" y="3078"/>
              <a:ext cx="83" cy="58"/>
            </a:xfrm>
            <a:prstGeom prst="curvedDownArrow">
              <a:avLst>
                <a:gd name="adj1" fmla="val 28621"/>
                <a:gd name="adj2" fmla="val 57241"/>
                <a:gd name="adj3" fmla="val 42009"/>
              </a:avLst>
            </a:prstGeom>
            <a:solidFill>
              <a:schemeClr val="bg1"/>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endParaRPr lang="en-US" altLang="en-US" sz="2400">
                <a:solidFill>
                  <a:srgbClr val="A50021"/>
                </a:solidFill>
                <a:latin typeface="Times New Roman" pitchFamily="18" charset="0"/>
                <a:cs typeface="Tahoma" pitchFamily="34" charset="0"/>
              </a:endParaRPr>
            </a:p>
          </p:txBody>
        </p:sp>
      </p:grpSp>
      <p:sp>
        <p:nvSpPr>
          <p:cNvPr id="1004703" name="Line 1198"/>
          <p:cNvSpPr>
            <a:spLocks noChangeShapeType="1"/>
          </p:cNvSpPr>
          <p:nvPr/>
        </p:nvSpPr>
        <p:spPr bwMode="auto">
          <a:xfrm flipV="1">
            <a:off x="3124200" y="5486400"/>
            <a:ext cx="762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0047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71600"/>
            <a:ext cx="1036638" cy="1600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04705" name="Picture 3" descr="RHIC_CNI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86000"/>
            <a:ext cx="1371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7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1676400" cy="11493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4707" name="Picture 3" descr="RHIC_CNI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724400"/>
            <a:ext cx="152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708" name="Text Box 164"/>
          <p:cNvSpPr txBox="1">
            <a:spLocks noChangeArrowheads="1"/>
          </p:cNvSpPr>
          <p:nvPr/>
        </p:nvSpPr>
        <p:spPr bwMode="auto">
          <a:xfrm>
            <a:off x="26670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1004709" name="Text Box 165"/>
          <p:cNvSpPr txBox="1">
            <a:spLocks noChangeArrowheads="1"/>
          </p:cNvSpPr>
          <p:nvPr/>
        </p:nvSpPr>
        <p:spPr bwMode="auto">
          <a:xfrm>
            <a:off x="2514600" y="4876800"/>
            <a:ext cx="631825" cy="3079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rgbClr val="000000"/>
                </a:solidFill>
              </a:rPr>
              <a:t>EBIS</a:t>
            </a:r>
          </a:p>
        </p:txBody>
      </p:sp>
      <p:sp>
        <p:nvSpPr>
          <p:cNvPr id="1004710" name="Line 166"/>
          <p:cNvSpPr>
            <a:spLocks noChangeShapeType="1"/>
          </p:cNvSpPr>
          <p:nvPr/>
        </p:nvSpPr>
        <p:spPr bwMode="auto">
          <a:xfrm>
            <a:off x="2743200" y="5181600"/>
            <a:ext cx="152400" cy="22860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67" name="Text Box 1197"/>
          <p:cNvSpPr txBox="1">
            <a:spLocks noChangeArrowheads="1"/>
          </p:cNvSpPr>
          <p:nvPr/>
        </p:nvSpPr>
        <p:spPr bwMode="auto">
          <a:xfrm>
            <a:off x="228600" y="152400"/>
            <a:ext cx="8534400" cy="46166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auto">
              <a:spcBef>
                <a:spcPct val="50000"/>
              </a:spcBef>
              <a:spcAft>
                <a:spcPts val="0"/>
              </a:spcAft>
              <a:buFontTx/>
              <a:buNone/>
              <a:defRPr/>
            </a:pPr>
            <a:r>
              <a:rPr lang="en-US" altLang="en-US" sz="2400" b="1" kern="0" dirty="0">
                <a:solidFill>
                  <a:srgbClr val="A50021"/>
                </a:solidFill>
                <a:latin typeface="Comic Sans MS" pitchFamily="66" charset="0"/>
                <a:cs typeface="Tahoma" pitchFamily="34" charset="0"/>
              </a:rPr>
              <a:t>Polarization facilities at RHIC</a:t>
            </a:r>
          </a:p>
        </p:txBody>
      </p:sp>
    </p:spTree>
    <p:extLst>
      <p:ext uri="{BB962C8B-B14F-4D97-AF65-F5344CB8AC3E}">
        <p14:creationId xmlns:p14="http://schemas.microsoft.com/office/powerpoint/2010/main" val="30466752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a:extLst>
              <a:ext uri="{FF2B5EF4-FFF2-40B4-BE49-F238E27FC236}">
                <a16:creationId xmlns:a16="http://schemas.microsoft.com/office/drawing/2014/main" id="{588DCC8B-0FD9-F0EB-C509-A0135C3AA2BC}"/>
              </a:ext>
            </a:extLst>
          </p:cNvPr>
          <p:cNvSpPr>
            <a:spLocks noGrp="1" noChangeArrowheads="1"/>
          </p:cNvSpPr>
          <p:nvPr>
            <p:ph type="title" idx="4294967295"/>
          </p:nvPr>
        </p:nvSpPr>
        <p:spPr>
          <a:xfrm>
            <a:off x="228600" y="228600"/>
            <a:ext cx="5181600" cy="534988"/>
          </a:xfrm>
          <a:solidFill>
            <a:srgbClr val="CCFFFF"/>
          </a:solidFill>
          <a:ln>
            <a:solidFill>
              <a:srgbClr val="000000"/>
            </a:solidFill>
            <a:miter lim="800000"/>
            <a:headEnd/>
            <a:tailEnd/>
          </a:ln>
          <a:effectLst>
            <a:outerShdw dist="107763" dir="2700000" algn="ctr" rotWithShape="0">
              <a:schemeClr val="bg2">
                <a:alpha val="50000"/>
              </a:schemeClr>
            </a:outerShdw>
          </a:effectLst>
        </p:spPr>
        <p:txBody>
          <a:bodyPr lIns="0" tIns="0" rIns="0" bIns="0"/>
          <a:lstStyle/>
          <a:p>
            <a:pPr defTabSz="457200" eaLnBrk="1" hangingPunct="1">
              <a:lnSpc>
                <a:spcPct val="9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2400">
                <a:solidFill>
                  <a:srgbClr val="A50021"/>
                </a:solidFill>
              </a:rPr>
              <a:t>AGS Cold Snake installed.</a:t>
            </a:r>
          </a:p>
        </p:txBody>
      </p:sp>
      <p:sp>
        <p:nvSpPr>
          <p:cNvPr id="957443" name="Text Box 3">
            <a:extLst>
              <a:ext uri="{FF2B5EF4-FFF2-40B4-BE49-F238E27FC236}">
                <a16:creationId xmlns:a16="http://schemas.microsoft.com/office/drawing/2014/main" id="{88BC3BB5-B5F3-6B50-B623-C2729B9479F3}"/>
              </a:ext>
            </a:extLst>
          </p:cNvPr>
          <p:cNvSpPr txBox="1">
            <a:spLocks noChangeArrowheads="1"/>
          </p:cNvSpPr>
          <p:nvPr/>
        </p:nvSpPr>
        <p:spPr bwMode="auto">
          <a:xfrm>
            <a:off x="1143000" y="4724400"/>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endParaRPr>
          </a:p>
        </p:txBody>
      </p:sp>
      <p:sp>
        <p:nvSpPr>
          <p:cNvPr id="957444" name="Text Box 4">
            <a:extLst>
              <a:ext uri="{FF2B5EF4-FFF2-40B4-BE49-F238E27FC236}">
                <a16:creationId xmlns:a16="http://schemas.microsoft.com/office/drawing/2014/main" id="{E14870C2-F0D3-F56D-38B8-3AF421B943E9}"/>
              </a:ext>
            </a:extLst>
          </p:cNvPr>
          <p:cNvSpPr txBox="1">
            <a:spLocks noChangeArrowheads="1"/>
          </p:cNvSpPr>
          <p:nvPr/>
        </p:nvSpPr>
        <p:spPr bwMode="auto">
          <a:xfrm>
            <a:off x="914400" y="4662488"/>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endParaRPr>
          </a:p>
        </p:txBody>
      </p:sp>
      <p:sp>
        <p:nvSpPr>
          <p:cNvPr id="957445" name="Text Box 5">
            <a:extLst>
              <a:ext uri="{FF2B5EF4-FFF2-40B4-BE49-F238E27FC236}">
                <a16:creationId xmlns:a16="http://schemas.microsoft.com/office/drawing/2014/main" id="{7BE01A4A-4951-52B4-C69D-266758A8B7BB}"/>
              </a:ext>
            </a:extLst>
          </p:cNvPr>
          <p:cNvSpPr txBox="1">
            <a:spLocks noChangeArrowheads="1"/>
          </p:cNvSpPr>
          <p:nvPr/>
        </p:nvSpPr>
        <p:spPr bwMode="auto">
          <a:xfrm>
            <a:off x="152400" y="4495800"/>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endParaRPr>
          </a:p>
        </p:txBody>
      </p:sp>
      <p:pic>
        <p:nvPicPr>
          <p:cNvPr id="957446" name="Picture 6" descr="0002">
            <a:extLst>
              <a:ext uri="{FF2B5EF4-FFF2-40B4-BE49-F238E27FC236}">
                <a16:creationId xmlns:a16="http://schemas.microsoft.com/office/drawing/2014/main" id="{627B2524-9F63-106F-6DB4-D9FF346C5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34290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7447" name="Picture 7" descr="0005">
            <a:extLst>
              <a:ext uri="{FF2B5EF4-FFF2-40B4-BE49-F238E27FC236}">
                <a16:creationId xmlns:a16="http://schemas.microsoft.com/office/drawing/2014/main" id="{62C86EE9-9F62-2E5A-C622-0C8444B00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7620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7448" name="Object 2">
            <a:extLst>
              <a:ext uri="{FF2B5EF4-FFF2-40B4-BE49-F238E27FC236}">
                <a16:creationId xmlns:a16="http://schemas.microsoft.com/office/drawing/2014/main" id="{B42CB74A-D52B-07F7-54C4-D2A2B0CF46F3}"/>
              </a:ext>
            </a:extLst>
          </p:cNvPr>
          <p:cNvGraphicFramePr>
            <a:graphicFrameLocks noChangeAspect="1"/>
          </p:cNvGraphicFramePr>
          <p:nvPr/>
        </p:nvGraphicFramePr>
        <p:xfrm>
          <a:off x="2438400" y="1524000"/>
          <a:ext cx="3505200" cy="3281363"/>
        </p:xfrm>
        <a:graphic>
          <a:graphicData uri="http://schemas.openxmlformats.org/presentationml/2006/ole">
            <mc:AlternateContent xmlns:mc="http://schemas.openxmlformats.org/markup-compatibility/2006">
              <mc:Choice xmlns:v="urn:schemas-microsoft-com:vml" Requires="v">
                <p:oleObj name="Picture" r:id="rId5" imgW="2237232" imgH="2093976" progId="Word.Picture.8">
                  <p:embed/>
                </p:oleObj>
              </mc:Choice>
              <mc:Fallback>
                <p:oleObj name="Picture" r:id="rId5" imgW="2237232" imgH="2093976" progId="Word.Picture.8">
                  <p:embed/>
                  <p:pic>
                    <p:nvPicPr>
                      <p:cNvPr id="957448" name="Object 2">
                        <a:extLst>
                          <a:ext uri="{FF2B5EF4-FFF2-40B4-BE49-F238E27FC236}">
                            <a16:creationId xmlns:a16="http://schemas.microsoft.com/office/drawing/2014/main" id="{B42CB74A-D52B-07F7-54C4-D2A2B0CF4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24000"/>
                        <a:ext cx="3505200"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7449" name="Text Box 9">
            <a:extLst>
              <a:ext uri="{FF2B5EF4-FFF2-40B4-BE49-F238E27FC236}">
                <a16:creationId xmlns:a16="http://schemas.microsoft.com/office/drawing/2014/main" id="{2E5D0EA6-CAD2-6B76-BA57-9D0E24CDE682}"/>
              </a:ext>
            </a:extLst>
          </p:cNvPr>
          <p:cNvSpPr txBox="1">
            <a:spLocks noChangeArrowheads="1"/>
          </p:cNvSpPr>
          <p:nvPr/>
        </p:nvSpPr>
        <p:spPr bwMode="auto">
          <a:xfrm>
            <a:off x="365125" y="1233488"/>
            <a:ext cx="4740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ahoma" panose="020B0604030504040204" pitchFamily="34" charset="0"/>
                <a:cs typeface="Arial" panose="020B0604020202020204" pitchFamily="34" charset="0"/>
              </a:defRPr>
            </a:lvl1pPr>
            <a:lvl2pPr>
              <a:spcBef>
                <a:spcPct val="20000"/>
              </a:spcBef>
              <a:buChar char="–"/>
              <a:defRPr sz="2800">
                <a:solidFill>
                  <a:schemeClr val="tx1"/>
                </a:solidFill>
                <a:latin typeface="Tahoma" panose="020B0604030504040204" pitchFamily="34" charset="0"/>
                <a:cs typeface="Arial" panose="020B0604020202020204" pitchFamily="34" charset="0"/>
              </a:defRPr>
            </a:lvl2pPr>
            <a:lvl3pPr>
              <a:spcBef>
                <a:spcPct val="20000"/>
              </a:spcBef>
              <a:buChar char="•"/>
              <a:defRPr sz="2400">
                <a:solidFill>
                  <a:schemeClr val="tx1"/>
                </a:solidFill>
                <a:latin typeface="Tahoma" panose="020B0604030504040204" pitchFamily="34" charset="0"/>
                <a:cs typeface="Arial" panose="020B0604020202020204" pitchFamily="34" charset="0"/>
              </a:defRPr>
            </a:lvl3pPr>
            <a:lvl4pPr>
              <a:spcBef>
                <a:spcPct val="20000"/>
              </a:spcBef>
              <a:buChar char="–"/>
              <a:defRPr sz="2000">
                <a:solidFill>
                  <a:schemeClr val="tx1"/>
                </a:solidFill>
                <a:latin typeface="Tahoma" panose="020B0604030504040204" pitchFamily="34" charset="0"/>
                <a:cs typeface="Arial" panose="020B0604020202020204" pitchFamily="34" charset="0"/>
              </a:defRPr>
            </a:lvl4pPr>
            <a:lvl5pPr>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ahoma" panose="020B0604030504040204" pitchFamily="34" charset="0"/>
              </a:rPr>
              <a:t>The two-snake solution provides better spin matching at injection and extraction.</a:t>
            </a:r>
          </a:p>
        </p:txBody>
      </p:sp>
      <p:pic>
        <p:nvPicPr>
          <p:cNvPr id="957450" name="Picture 2">
            <a:extLst>
              <a:ext uri="{FF2B5EF4-FFF2-40B4-BE49-F238E27FC236}">
                <a16:creationId xmlns:a16="http://schemas.microsoft.com/office/drawing/2014/main" id="{BC4FB920-D9D4-09D6-0254-231D2D7C0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4419600"/>
            <a:ext cx="2971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6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Flipped_FINAL" id="{C431648C-C9DD-4F86-870A-3DBE6ADEFEEA}" vid="{90B02417-6C30-4FCD-9ECE-27C7915720C3}"/>
    </a:ext>
  </a:extLst>
</a:theme>
</file>

<file path=ppt/theme/theme12.xml><?xml version="1.0" encoding="utf-8"?>
<a:theme xmlns:a="http://schemas.openxmlformats.org/drawingml/2006/main" name="3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BNL2018">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BNL2018">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19.xml><?xml version="1.0" encoding="utf-8"?>
<a:theme xmlns:a="http://schemas.openxmlformats.org/drawingml/2006/main" name="2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lnDef>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6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6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Calibri" pitchFamily="34" charset="0"/>
            <a:cs typeface="Arial" pitchFamily="34"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21375</TotalTime>
  <Words>3121</Words>
  <Application>Microsoft Office PowerPoint</Application>
  <PresentationFormat>On-screen Show (4:3)</PresentationFormat>
  <Paragraphs>604</Paragraphs>
  <Slides>73</Slides>
  <Notes>18</Notes>
  <HiddenSlides>0</HiddenSlides>
  <MMClips>0</MMClips>
  <ScaleCrop>false</ScaleCrop>
  <HeadingPairs>
    <vt:vector size="8" baseType="variant">
      <vt:variant>
        <vt:lpstr>Fonts Used</vt:lpstr>
      </vt:variant>
      <vt:variant>
        <vt:i4>11</vt:i4>
      </vt:variant>
      <vt:variant>
        <vt:lpstr>Theme</vt:lpstr>
      </vt:variant>
      <vt:variant>
        <vt:i4>29</vt:i4>
      </vt:variant>
      <vt:variant>
        <vt:lpstr>Embedded OLE Servers</vt:lpstr>
      </vt:variant>
      <vt:variant>
        <vt:i4>5</vt:i4>
      </vt:variant>
      <vt:variant>
        <vt:lpstr>Slide Titles</vt:lpstr>
      </vt:variant>
      <vt:variant>
        <vt:i4>73</vt:i4>
      </vt:variant>
    </vt:vector>
  </HeadingPairs>
  <TitlesOfParts>
    <vt:vector size="118" baseType="lpstr">
      <vt:lpstr>Arial</vt:lpstr>
      <vt:lpstr>Bookman Old Style</vt:lpstr>
      <vt:lpstr>Calibri</vt:lpstr>
      <vt:lpstr>Calibri Light</vt:lpstr>
      <vt:lpstr>Cambria Math</vt:lpstr>
      <vt:lpstr>Comic Sans MS</vt:lpstr>
      <vt:lpstr>Comic Sans MS Bold</vt:lpstr>
      <vt:lpstr>Courier New</vt:lpstr>
      <vt:lpstr>Tahoma</vt:lpstr>
      <vt:lpstr>Times New Roman</vt:lpstr>
      <vt:lpstr>Wingdings</vt:lpstr>
      <vt:lpstr>6_Default Design</vt:lpstr>
      <vt:lpstr>1_Blank Presentation</vt:lpstr>
      <vt:lpstr>2_Default Design</vt:lpstr>
      <vt:lpstr>4_Default Design</vt:lpstr>
      <vt:lpstr>7_Default Design</vt:lpstr>
      <vt:lpstr>20_Default Design</vt:lpstr>
      <vt:lpstr>9_Default Design</vt:lpstr>
      <vt:lpstr>22_Default Design</vt:lpstr>
      <vt:lpstr>13_Default Design</vt:lpstr>
      <vt:lpstr>24_Default Design</vt:lpstr>
      <vt:lpstr>3_Office Theme</vt:lpstr>
      <vt:lpstr>30_Default Design</vt:lpstr>
      <vt:lpstr>5_Default Design</vt:lpstr>
      <vt:lpstr>1_Office Theme</vt:lpstr>
      <vt:lpstr>5_Office Theme</vt:lpstr>
      <vt:lpstr>BNL2018</vt:lpstr>
      <vt:lpstr>Тема Office</vt:lpstr>
      <vt:lpstr>1_BNL2018</vt:lpstr>
      <vt:lpstr>2_Blank Presentation</vt:lpstr>
      <vt:lpstr>63_Default Design</vt:lpstr>
      <vt:lpstr>19_Default Design</vt:lpstr>
      <vt:lpstr>67_Default Design</vt:lpstr>
      <vt:lpstr>21_Default Design</vt:lpstr>
      <vt:lpstr>15_Default Design</vt:lpstr>
      <vt:lpstr>23_Default Design</vt:lpstr>
      <vt:lpstr>Default Design</vt:lpstr>
      <vt:lpstr>25_Default Design</vt:lpstr>
      <vt:lpstr>8_Default Design</vt:lpstr>
      <vt:lpstr>10_Default Design</vt:lpstr>
      <vt:lpstr>Image</vt:lpstr>
      <vt:lpstr>Equation</vt:lpstr>
      <vt:lpstr>Picture</vt:lpstr>
      <vt:lpstr>Visio.Drawing.15</vt:lpstr>
      <vt:lpstr>Microsoft Word Picture</vt:lpstr>
      <vt:lpstr>Polarized Ion Sources for high-energy  accelerators and colliders</vt:lpstr>
      <vt:lpstr>PowerPoint Presentation</vt:lpstr>
      <vt:lpstr>PowerPoint Presentation</vt:lpstr>
      <vt:lpstr>PowerPoint Presentation</vt:lpstr>
      <vt:lpstr>PowerPoint Presentation</vt:lpstr>
      <vt:lpstr>RHIC  High-Luminosity Relativistic Heavy Ion (Polarized protons) Collider</vt:lpstr>
      <vt:lpstr>PowerPoint Presentation</vt:lpstr>
      <vt:lpstr>PowerPoint Presentation</vt:lpstr>
      <vt:lpstr>AGS Cold Snake installed.</vt:lpstr>
      <vt:lpstr>PowerPoint Presentation</vt:lpstr>
      <vt:lpstr>PowerPoint Presentation</vt:lpstr>
      <vt:lpstr>PowerPoint Presentation</vt:lpstr>
      <vt:lpstr>PowerPoint Presentation</vt:lpstr>
      <vt:lpstr>PowerPoint Presentation</vt:lpstr>
      <vt:lpstr>SPI-Source of Polarized Ions, NICA</vt:lpstr>
      <vt:lpstr>PowerPoint Presentation</vt:lpstr>
      <vt:lpstr>INR RAS source of polarized  H- ions, A.S.Belov</vt:lpstr>
      <vt:lpstr>Методы поляризации предложенные Е.К. Завойским.</vt:lpstr>
      <vt:lpstr>PowerPoint Presentation</vt:lpstr>
      <vt:lpstr>Pulsed OPPIS with the atomic hydrogen injector at  INR, Moscow, 1982-1990. First generation</vt:lpstr>
      <vt:lpstr> </vt:lpstr>
      <vt:lpstr>PowerPoint Presentation</vt:lpstr>
      <vt:lpstr>PowerPoint Presentation</vt:lpstr>
      <vt:lpstr>PowerPoint Presentation</vt:lpstr>
      <vt:lpstr>Atomic beam profile measurements</vt:lpstr>
      <vt:lpstr>Atomic beam intensity profile vs. distance from the source.</vt:lpstr>
      <vt:lpstr>Atomic beam intensity profile vs. distance from the source measured with the movable secondary emission monitor.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35 keV LEBT layout upgrade with three sources for Run-2020</vt:lpstr>
      <vt:lpstr>PowerPoint Presentation</vt:lpstr>
      <vt:lpstr>PowerPoint Presentation</vt:lpstr>
      <vt:lpstr>PowerPoint Presentation</vt:lpstr>
      <vt:lpstr>Analyzing Power</vt:lpstr>
      <vt:lpstr>200 MeV Polarimeter</vt:lpstr>
      <vt:lpstr>Beam intensity and polarization at 200 MeV</vt:lpstr>
      <vt:lpstr>PowerPoint Presentation</vt:lpstr>
      <vt:lpstr>H-jet is the absolute high precision polarimeter !</vt:lpstr>
      <vt:lpstr>Absolute Beam Polarization measurement in Run 2017, 255 GeV</vt:lpstr>
      <vt:lpstr>Polarization Profiles</vt:lpstr>
      <vt:lpstr>Upper limit for polarization in collisions (single spin asymmetry) vs. H-jet polarization.</vt:lpstr>
      <vt:lpstr>Источник поляризованных ядер 3Не++</vt:lpstr>
      <vt:lpstr>PowerPoint Presentation</vt:lpstr>
      <vt:lpstr>PowerPoint Presentation</vt:lpstr>
      <vt:lpstr>PowerPoint Presentation</vt:lpstr>
      <vt:lpstr>PowerPoint Presentation</vt:lpstr>
      <vt:lpstr>“Extended” EBIS upgrade with new “injector” solenoid for polarized  3He++ ion production</vt:lpstr>
      <vt:lpstr>PowerPoint Presentation</vt:lpstr>
      <vt:lpstr>3He optical pumping in high magnetic field</vt:lpstr>
      <vt:lpstr>PowerPoint Presentation</vt:lpstr>
      <vt:lpstr>3He-gas purification and filling system</vt:lpstr>
      <vt:lpstr>PowerPoint Presentation</vt:lpstr>
      <vt:lpstr>After 2 days closed cell, a lot of hydrogen</vt:lpstr>
      <vt:lpstr>March 3, 2017</vt:lpstr>
      <vt:lpstr>“Open” cell with inductive RF power input and new pneumatic filling “isolation” valve.</vt:lpstr>
      <vt:lpstr>3He polarization setup using OPPIS 3.0 T solenoid Septemer, 2017</vt:lpstr>
      <vt:lpstr>PowerPoint Presentation</vt:lpstr>
      <vt:lpstr>Optical pumping and probe “compact” lasers layout</vt:lpstr>
      <vt:lpstr>3He optical pumping in 3.0T magnetic field</vt:lpstr>
      <vt:lpstr>3He –optically-pumped cell in the high magnetic field</vt:lpstr>
      <vt:lpstr>PowerPoint Presentation</vt:lpstr>
      <vt:lpstr>“Extended” EBIS upgrade with new “injector” solenoid for polarized  3He++ ion production</vt:lpstr>
      <vt:lpstr>PowerPoint Presentation</vt:lpstr>
      <vt:lpstr>PowerPoint Presentation</vt:lpstr>
      <vt:lpstr>PowerPoint Presentation</vt:lpstr>
      <vt:lpstr>A layout of the  (_^3)He-4He polarimeter.  The effective target is a part of the (_^4)He gas filled scattering chamber. After scattering 3He and recoil 4He particles angles, energies and time -of-flight will be measured by the Si-strip detectors. </vt:lpstr>
      <vt:lpstr>PowerPoint Presentation</vt:lpstr>
      <vt:lpstr>3He++ ion source for the NICA collider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Anatoli</dc:creator>
  <cp:lastModifiedBy>Anatoli Zelenski</cp:lastModifiedBy>
  <cp:revision>688</cp:revision>
  <cp:lastPrinted>2019-08-28T20:31:07Z</cp:lastPrinted>
  <dcterms:created xsi:type="dcterms:W3CDTF">2012-06-17T22:38:28Z</dcterms:created>
  <dcterms:modified xsi:type="dcterms:W3CDTF">2023-09-04T06:24:36Z</dcterms:modified>
</cp:coreProperties>
</file>