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4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5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6.xml" ContentType="application/vnd.openxmlformats-officedocument.theme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7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8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  <p:sldMasterId id="2147484140" r:id="rId2"/>
    <p:sldMasterId id="2147484155" r:id="rId3"/>
    <p:sldMasterId id="2147484853" r:id="rId4"/>
    <p:sldMasterId id="2147485093" r:id="rId5"/>
    <p:sldMasterId id="2147485243" r:id="rId6"/>
    <p:sldMasterId id="2147485255" r:id="rId7"/>
    <p:sldMasterId id="2147485381" r:id="rId8"/>
    <p:sldMasterId id="2147485437" r:id="rId9"/>
  </p:sldMasterIdLst>
  <p:notesMasterIdLst>
    <p:notesMasterId r:id="rId14"/>
  </p:notesMasterIdLst>
  <p:sldIdLst>
    <p:sldId id="975" r:id="rId10"/>
    <p:sldId id="987" r:id="rId11"/>
    <p:sldId id="993" r:id="rId12"/>
    <p:sldId id="994" r:id="rId13"/>
  </p:sldIdLst>
  <p:sldSz cx="12192000" cy="6858000"/>
  <p:notesSz cx="6810375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Зинатулина Дания" initials="ЗД" lastIdx="1" clrIdx="0">
    <p:extLst>
      <p:ext uri="{19B8F6BF-5375-455C-9EA6-DF929625EA0E}">
        <p15:presenceInfo xmlns:p15="http://schemas.microsoft.com/office/powerpoint/2012/main" userId="d93770eac92af6b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FD799"/>
    <a:srgbClr val="EBEFE1"/>
    <a:srgbClr val="1E5423"/>
    <a:srgbClr val="003399"/>
    <a:srgbClr val="9BAF68"/>
    <a:srgbClr val="C4E59F"/>
    <a:srgbClr val="336699"/>
    <a:srgbClr val="003300"/>
    <a:srgbClr val="DDF5DE"/>
    <a:srgbClr val="040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5100" autoAdjust="0"/>
  </p:normalViewPr>
  <p:slideViewPr>
    <p:cSldViewPr>
      <p:cViewPr varScale="1">
        <p:scale>
          <a:sx n="93" d="100"/>
          <a:sy n="93" d="100"/>
        </p:scale>
        <p:origin x="760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commentAuthors" Target="commentAuthors.xml"/><Relationship Id="rId10" Type="http://schemas.openxmlformats.org/officeDocument/2006/relationships/slide" Target="slides/slide1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15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472" y="1"/>
            <a:ext cx="2950315" cy="497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30987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0" y="4724006"/>
            <a:ext cx="5448936" cy="447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05" tIns="45802" rIns="91605" bIns="458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3241"/>
            <a:ext cx="2950315" cy="49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05" tIns="45802" rIns="91605" bIns="4580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472" y="9443241"/>
            <a:ext cx="2950315" cy="49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05" tIns="45802" rIns="91605" bIns="458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7AA33-7C61-4F76-BC78-784377DD09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7788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30987" cy="3730625"/>
          </a:xfrm>
          <a:ln/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ru-RU">
              <a:latin typeface="Arial" charset="0"/>
            </a:endParaRPr>
          </a:p>
        </p:txBody>
      </p:sp>
      <p:sp>
        <p:nvSpPr>
          <p:cNvPr id="839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4287" indent="-286264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5057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3080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61103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9126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7149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35172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93195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r" defTabSz="91604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4B4537-0279-B242-AB9F-F86A0C72ACF2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+mn-cs"/>
              </a:rPr>
              <a:pPr marL="0" marR="0" lvl="0" indent="0" algn="r" defTabSz="91604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0627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30987" cy="3730625"/>
          </a:xfrm>
          <a:ln/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ru-RU">
              <a:latin typeface="Arial" charset="0"/>
            </a:endParaRPr>
          </a:p>
        </p:txBody>
      </p:sp>
      <p:sp>
        <p:nvSpPr>
          <p:cNvPr id="839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4287" indent="-286264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5057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3080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61103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9126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7149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35172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93195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916046">
              <a:defRPr/>
            </a:pPr>
            <a:fld id="{F34B4537-0279-B242-AB9F-F86A0C72ACF2}" type="slidenum">
              <a:rPr lang="ru-RU" sz="1200" b="0">
                <a:solidFill>
                  <a:srgbClr val="000000"/>
                </a:solidFill>
                <a:latin typeface="Arial" charset="0"/>
              </a:rPr>
              <a:pPr defTabSz="916046">
                <a:defRPr/>
              </a:pPr>
              <a:t>2</a:t>
            </a:fld>
            <a:endParaRPr lang="ru-RU" sz="1200" b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417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ru-RU">
              <a:latin typeface="Arial" charset="0"/>
            </a:endParaRPr>
          </a:p>
        </p:txBody>
      </p:sp>
      <p:sp>
        <p:nvSpPr>
          <p:cNvPr id="839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4287" indent="-286264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5057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3080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61103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9126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7149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35172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93195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916046" eaLnBrk="1" hangingPunct="1">
              <a:defRPr/>
            </a:pPr>
            <a:fld id="{F34B4537-0279-B242-AB9F-F86A0C72ACF2}" type="slidenum">
              <a:rPr lang="ru-RU" sz="1200" b="0">
                <a:solidFill>
                  <a:srgbClr val="000000"/>
                </a:solidFill>
                <a:latin typeface="Arial" charset="0"/>
              </a:rPr>
              <a:pPr defTabSz="916046" eaLnBrk="1" hangingPunct="1">
                <a:defRPr/>
              </a:pPr>
              <a:t>3</a:t>
            </a:fld>
            <a:endParaRPr lang="ru-RU" sz="1200" b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06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ru-RU">
              <a:latin typeface="Arial" charset="0"/>
            </a:endParaRPr>
          </a:p>
        </p:txBody>
      </p:sp>
      <p:sp>
        <p:nvSpPr>
          <p:cNvPr id="839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4287" indent="-286264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5057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3080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61103" indent="-229011"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9126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7149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35172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93195" indent="-22901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916046" eaLnBrk="1" hangingPunct="1">
              <a:defRPr/>
            </a:pPr>
            <a:fld id="{F34B4537-0279-B242-AB9F-F86A0C72ACF2}" type="slidenum">
              <a:rPr lang="ru-RU" sz="1200" b="0">
                <a:solidFill>
                  <a:srgbClr val="000000"/>
                </a:solidFill>
                <a:latin typeface="Arial" charset="0"/>
              </a:rPr>
              <a:pPr defTabSz="916046" eaLnBrk="1" hangingPunct="1">
                <a:defRPr/>
              </a:pPr>
              <a:t>4</a:t>
            </a:fld>
            <a:endParaRPr lang="ru-RU" sz="1200" b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62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738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955"/>
            </a:lvl1pPr>
            <a:lvl2pPr marL="562723" indent="0" algn="ctr">
              <a:buNone/>
              <a:defRPr sz="2463"/>
            </a:lvl2pPr>
            <a:lvl3pPr marL="1125444" indent="0" algn="ctr">
              <a:buNone/>
              <a:defRPr sz="2215"/>
            </a:lvl3pPr>
            <a:lvl4pPr marL="1688164" indent="0" algn="ctr">
              <a:buNone/>
              <a:defRPr sz="1969"/>
            </a:lvl4pPr>
            <a:lvl5pPr marL="2250888" indent="0" algn="ctr">
              <a:buNone/>
              <a:defRPr sz="1969"/>
            </a:lvl5pPr>
            <a:lvl6pPr marL="2813608" indent="0" algn="ctr">
              <a:buNone/>
              <a:defRPr sz="1969"/>
            </a:lvl6pPr>
            <a:lvl7pPr marL="3376330" indent="0" algn="ctr">
              <a:buNone/>
              <a:defRPr sz="1969"/>
            </a:lvl7pPr>
            <a:lvl8pPr marL="3939052" indent="0" algn="ctr">
              <a:buNone/>
              <a:defRPr sz="1969"/>
            </a:lvl8pPr>
            <a:lvl9pPr marL="4501774" indent="0" algn="ctr">
              <a:buNone/>
              <a:defRPr sz="1969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03A25-4947-4734-86EB-1B8BF448F8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828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DDD19-D440-4929-BE84-85EE036C2A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94165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339" y="1709745"/>
            <a:ext cx="10515600" cy="2852737"/>
          </a:xfrm>
        </p:spPr>
        <p:txBody>
          <a:bodyPr anchor="b"/>
          <a:lstStyle>
            <a:lvl1pPr>
              <a:defRPr sz="738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2339" y="4589470"/>
            <a:ext cx="10515600" cy="1500187"/>
          </a:xfrm>
        </p:spPr>
        <p:txBody>
          <a:bodyPr/>
          <a:lstStyle>
            <a:lvl1pPr marL="0" indent="0">
              <a:buNone/>
              <a:defRPr sz="2955"/>
            </a:lvl1pPr>
            <a:lvl2pPr marL="562723" indent="0">
              <a:buNone/>
              <a:defRPr sz="2463"/>
            </a:lvl2pPr>
            <a:lvl3pPr marL="1125444" indent="0">
              <a:buNone/>
              <a:defRPr sz="2215"/>
            </a:lvl3pPr>
            <a:lvl4pPr marL="1688164" indent="0">
              <a:buNone/>
              <a:defRPr sz="1969"/>
            </a:lvl4pPr>
            <a:lvl5pPr marL="2250888" indent="0">
              <a:buNone/>
              <a:defRPr sz="1969"/>
            </a:lvl5pPr>
            <a:lvl6pPr marL="2813608" indent="0">
              <a:buNone/>
              <a:defRPr sz="1969"/>
            </a:lvl6pPr>
            <a:lvl7pPr marL="3376330" indent="0">
              <a:buNone/>
              <a:defRPr sz="1969"/>
            </a:lvl7pPr>
            <a:lvl8pPr marL="3939052" indent="0">
              <a:buNone/>
              <a:defRPr sz="1969"/>
            </a:lvl8pPr>
            <a:lvl9pPr marL="4501774" indent="0">
              <a:buNone/>
              <a:defRPr sz="196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23781-5F1A-448A-9020-C83D137C9FC1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885854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3" y="1600206"/>
            <a:ext cx="5392615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9789" y="1600206"/>
            <a:ext cx="5392615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20BD-3087-4B77-8F47-E69025A82E33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292611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55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153" y="1681163"/>
            <a:ext cx="5158155" cy="82391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723" indent="0">
              <a:buNone/>
              <a:defRPr sz="2463" b="1"/>
            </a:lvl2pPr>
            <a:lvl3pPr marL="1125444" indent="0">
              <a:buNone/>
              <a:defRPr sz="2215" b="1"/>
            </a:lvl3pPr>
            <a:lvl4pPr marL="1688164" indent="0">
              <a:buNone/>
              <a:defRPr sz="1969" b="1"/>
            </a:lvl4pPr>
            <a:lvl5pPr marL="2250888" indent="0">
              <a:buNone/>
              <a:defRPr sz="1969" b="1"/>
            </a:lvl5pPr>
            <a:lvl6pPr marL="2813608" indent="0">
              <a:buNone/>
              <a:defRPr sz="1969" b="1"/>
            </a:lvl6pPr>
            <a:lvl7pPr marL="3376330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153" y="2505075"/>
            <a:ext cx="5158155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6" y="1681163"/>
            <a:ext cx="5183553" cy="82391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723" indent="0">
              <a:buNone/>
              <a:defRPr sz="2463" b="1"/>
            </a:lvl2pPr>
            <a:lvl3pPr marL="1125444" indent="0">
              <a:buNone/>
              <a:defRPr sz="2215" b="1"/>
            </a:lvl3pPr>
            <a:lvl4pPr marL="1688164" indent="0">
              <a:buNone/>
              <a:defRPr sz="1969" b="1"/>
            </a:lvl4pPr>
            <a:lvl5pPr marL="2250888" indent="0">
              <a:buNone/>
              <a:defRPr sz="1969" b="1"/>
            </a:lvl5pPr>
            <a:lvl6pPr marL="2813608" indent="0">
              <a:buNone/>
              <a:defRPr sz="1969" b="1"/>
            </a:lvl6pPr>
            <a:lvl7pPr marL="3376330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6" y="2505075"/>
            <a:ext cx="5183553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079A2-2293-497F-BCA3-EEC1A00240AB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641604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D5FC-F8F6-4317-9FED-40F79B874BD2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242357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666EE-361F-49A7-8567-39D6097CC60D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118727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53" y="457200"/>
            <a:ext cx="3931139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559" y="987432"/>
            <a:ext cx="6172199" cy="4873625"/>
          </a:xfrm>
        </p:spPr>
        <p:txBody>
          <a:bodyPr/>
          <a:lstStyle>
            <a:lvl1pPr>
              <a:defRPr sz="3939"/>
            </a:lvl1pPr>
            <a:lvl2pPr>
              <a:defRPr sz="3447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153" y="2057400"/>
            <a:ext cx="3931139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3" indent="0">
              <a:buNone/>
              <a:defRPr sz="1723"/>
            </a:lvl2pPr>
            <a:lvl3pPr marL="1125444" indent="0">
              <a:buNone/>
              <a:defRPr sz="1477"/>
            </a:lvl3pPr>
            <a:lvl4pPr marL="1688164" indent="0">
              <a:buNone/>
              <a:defRPr sz="1231"/>
            </a:lvl4pPr>
            <a:lvl5pPr marL="2250888" indent="0">
              <a:buNone/>
              <a:defRPr sz="1231"/>
            </a:lvl5pPr>
            <a:lvl6pPr marL="2813608" indent="0">
              <a:buNone/>
              <a:defRPr sz="1231"/>
            </a:lvl6pPr>
            <a:lvl7pPr marL="3376330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4A94-4DA6-447A-9363-F68F5C23271C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847571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53" y="457200"/>
            <a:ext cx="3931139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559" y="987432"/>
            <a:ext cx="6172199" cy="4873625"/>
          </a:xfrm>
        </p:spPr>
        <p:txBody>
          <a:bodyPr/>
          <a:lstStyle>
            <a:lvl1pPr marL="0" indent="0">
              <a:buNone/>
              <a:defRPr sz="3939"/>
            </a:lvl1pPr>
            <a:lvl2pPr marL="562723" indent="0">
              <a:buNone/>
              <a:defRPr sz="3447"/>
            </a:lvl2pPr>
            <a:lvl3pPr marL="1125444" indent="0">
              <a:buNone/>
              <a:defRPr sz="2955"/>
            </a:lvl3pPr>
            <a:lvl4pPr marL="1688164" indent="0">
              <a:buNone/>
              <a:defRPr sz="2463"/>
            </a:lvl4pPr>
            <a:lvl5pPr marL="2250888" indent="0">
              <a:buNone/>
              <a:defRPr sz="2463"/>
            </a:lvl5pPr>
            <a:lvl6pPr marL="2813608" indent="0">
              <a:buNone/>
              <a:defRPr sz="2463"/>
            </a:lvl6pPr>
            <a:lvl7pPr marL="3376330" indent="0">
              <a:buNone/>
              <a:defRPr sz="2463"/>
            </a:lvl7pPr>
            <a:lvl8pPr marL="3939052" indent="0">
              <a:buNone/>
              <a:defRPr sz="2463"/>
            </a:lvl8pPr>
            <a:lvl9pPr marL="4501774" indent="0">
              <a:buNone/>
              <a:defRPr sz="2463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153" y="2057400"/>
            <a:ext cx="3931139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3" indent="0">
              <a:buNone/>
              <a:defRPr sz="1723"/>
            </a:lvl2pPr>
            <a:lvl3pPr marL="1125444" indent="0">
              <a:buNone/>
              <a:defRPr sz="1477"/>
            </a:lvl3pPr>
            <a:lvl4pPr marL="1688164" indent="0">
              <a:buNone/>
              <a:defRPr sz="1231"/>
            </a:lvl4pPr>
            <a:lvl5pPr marL="2250888" indent="0">
              <a:buNone/>
              <a:defRPr sz="1231"/>
            </a:lvl5pPr>
            <a:lvl6pPr marL="2813608" indent="0">
              <a:buNone/>
              <a:defRPr sz="1231"/>
            </a:lvl6pPr>
            <a:lvl7pPr marL="3376330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D1D2F-B88B-41DB-B58D-EBBFA053B762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416279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DDD19-D440-4929-BE84-85EE036C2A6F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88869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3" y="274645"/>
            <a:ext cx="8042031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55108-3020-4781-BFAB-DEE427A58999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164806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 hasCustomPrompt="1"/>
          </p:nvPr>
        </p:nvSpPr>
        <p:spPr/>
        <p:txBody>
          <a:bodyPr/>
          <a:lstStyle>
            <a:lvl1pPr marL="218836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1pPr>
            <a:lvl2pPr marL="437673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2pPr>
            <a:lvl3pPr marL="664323" marR="0" indent="-226653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3pPr>
            <a:lvl4pPr marL="883161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4pPr>
            <a:lvl5pPr marL="1101998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5pPr>
            <a:lvl6pPr marL="1322788" indent="-220792">
              <a:lnSpc>
                <a:spcPct val="110000"/>
              </a:lnSpc>
              <a:buClr>
                <a:schemeClr val="tx1"/>
              </a:buClr>
              <a:buFont typeface="Symbol" panose="05050102010706020507" pitchFamily="18" charset="2"/>
              <a:buChar char="-"/>
              <a:defRPr sz="1969"/>
            </a:lvl6pPr>
            <a:lvl7pPr marL="1547485" indent="-224700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7pPr>
            <a:lvl8pPr marL="1768276" indent="-220792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8pPr>
            <a:lvl9pPr marL="1987113" indent="-218836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9pPr>
          </a:lstStyle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5"/>
            <a:r>
              <a:rPr lang="en-GB" noProof="0" dirty="0" err="1"/>
              <a:t>Sechste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6"/>
            <a:r>
              <a:rPr lang="en-GB" noProof="0" dirty="0" err="1"/>
              <a:t>Siebte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7"/>
            <a:r>
              <a:rPr lang="en-GB" noProof="0" dirty="0" err="1"/>
              <a:t>Achte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8"/>
            <a:r>
              <a:rPr lang="en-GB" noProof="0" dirty="0" err="1"/>
              <a:t>Neunte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kumimoji="0" lang="en-GB" sz="2215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defTabSz="1125444">
              <a:defRPr/>
            </a:pPr>
            <a:r>
              <a:rPr lang="de-DE">
                <a:solidFill>
                  <a:prstClr val="black">
                    <a:tint val="75000"/>
                  </a:prstClr>
                </a:solidFill>
              </a:rPr>
              <a:t>Page </a:t>
            </a:r>
            <a:fld id="{EBC07571-3134-BB4B-B83F-1A9FE18D34F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125444">
                <a:defRPr/>
              </a:pPr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3492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3" y="274645"/>
            <a:ext cx="8042031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55108-3020-4781-BFAB-DEE427A589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423679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11" indent="0" algn="ctr">
              <a:buNone/>
              <a:defRPr sz="2800"/>
            </a:lvl2pPr>
            <a:lvl3pPr marL="914424" indent="0" algn="ctr">
              <a:buNone/>
              <a:defRPr sz="2400"/>
            </a:lvl3pPr>
            <a:lvl4pPr marL="1371635" indent="0" algn="ctr">
              <a:buNone/>
              <a:defRPr sz="2000"/>
            </a:lvl4pPr>
            <a:lvl5pPr marL="1828845" indent="0" algn="ctr">
              <a:buNone/>
              <a:defRPr sz="2000"/>
            </a:lvl5pPr>
            <a:lvl6pPr marL="2286058" indent="0" algn="ctr">
              <a:buNone/>
              <a:defRPr sz="2000"/>
            </a:lvl6pPr>
            <a:lvl7pPr marL="2743270" indent="0" algn="ctr">
              <a:buNone/>
              <a:defRPr sz="2000"/>
            </a:lvl7pPr>
            <a:lvl8pPr marL="3200480" indent="0" algn="ctr">
              <a:buNone/>
              <a:defRPr sz="2000"/>
            </a:lvl8pPr>
            <a:lvl9pPr marL="3657691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2065-24CB-4DBA-9976-020A678AE5E1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31196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2E2E9-E011-4634-805F-1AEF7AA7D9FE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4912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/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4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7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DF1AC-7312-49C5-9B77-4F5E8F75F001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47449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3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8803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55D98-9D56-425F-AEF5-9D38A743EF0B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9010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30" y="1681852"/>
            <a:ext cx="5156201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11" indent="0">
              <a:buNone/>
              <a:defRPr sz="2000" b="1"/>
            </a:lvl2pPr>
            <a:lvl3pPr marL="914424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5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30" y="2507558"/>
            <a:ext cx="515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6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11" indent="0">
              <a:buNone/>
              <a:defRPr sz="2000" b="1"/>
            </a:lvl2pPr>
            <a:lvl3pPr marL="914424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5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6" y="2507558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AC5D7-C6DC-476D-9C4C-0756A42DB3F7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59308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672C-5BE8-46C0-8DA1-5499A0E30FA8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0608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5EB59-E952-463A-9CCC-5F9D4439329B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91469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8"/>
            <a:ext cx="3931920" cy="1600197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5" y="990600"/>
            <a:ext cx="6172201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399"/>
            <a:ext cx="393192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600"/>
            </a:lvl1pPr>
            <a:lvl2pPr marL="457211" indent="0">
              <a:buNone/>
              <a:defRPr sz="1200"/>
            </a:lvl2pPr>
            <a:lvl3pPr marL="914424" indent="0">
              <a:buNone/>
              <a:defRPr sz="1001"/>
            </a:lvl3pPr>
            <a:lvl4pPr marL="1371635" indent="0">
              <a:buNone/>
              <a:defRPr sz="900"/>
            </a:lvl4pPr>
            <a:lvl5pPr marL="1828845" indent="0">
              <a:buNone/>
              <a:defRPr sz="900"/>
            </a:lvl5pPr>
            <a:lvl6pPr marL="2286058" indent="0">
              <a:buNone/>
              <a:defRPr sz="900"/>
            </a:lvl6pPr>
            <a:lvl7pPr marL="2743270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5E840-21D3-40F4-80F8-B45E496EBFC8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7139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0"/>
            <a:ext cx="3931920" cy="1600200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5" y="990600"/>
            <a:ext cx="6172201" cy="4876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4" indent="0">
              <a:buNone/>
              <a:defRPr sz="2400"/>
            </a:lvl3pPr>
            <a:lvl4pPr marL="1371635" indent="0">
              <a:buNone/>
              <a:defRPr sz="2000"/>
            </a:lvl4pPr>
            <a:lvl5pPr marL="1828845" indent="0">
              <a:buNone/>
              <a:defRPr sz="2000"/>
            </a:lvl5pPr>
            <a:lvl6pPr marL="2286058" indent="0">
              <a:buNone/>
              <a:defRPr sz="2000"/>
            </a:lvl6pPr>
            <a:lvl7pPr marL="2743270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400"/>
            <a:ext cx="393192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600"/>
            </a:lvl1pPr>
            <a:lvl2pPr marL="457211" indent="0">
              <a:buNone/>
              <a:defRPr sz="1200"/>
            </a:lvl2pPr>
            <a:lvl3pPr marL="914424" indent="0">
              <a:buNone/>
              <a:defRPr sz="1001"/>
            </a:lvl3pPr>
            <a:lvl4pPr marL="1371635" indent="0">
              <a:buNone/>
              <a:defRPr sz="900"/>
            </a:lvl4pPr>
            <a:lvl5pPr marL="1828845" indent="0">
              <a:buNone/>
              <a:defRPr sz="900"/>
            </a:lvl5pPr>
            <a:lvl6pPr marL="2286058" indent="0">
              <a:buNone/>
              <a:defRPr sz="900"/>
            </a:lvl6pPr>
            <a:lvl7pPr marL="2743270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6C445-206F-4C3F-AC1D-250698ECF203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0428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F3D5A-C75C-41D5-B296-4AF1F9189235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442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11" indent="0" algn="ctr">
              <a:buNone/>
              <a:defRPr sz="2800"/>
            </a:lvl2pPr>
            <a:lvl3pPr marL="914424" indent="0" algn="ctr">
              <a:buNone/>
              <a:defRPr sz="2400"/>
            </a:lvl3pPr>
            <a:lvl4pPr marL="1371635" indent="0" algn="ctr">
              <a:buNone/>
              <a:defRPr sz="2000"/>
            </a:lvl4pPr>
            <a:lvl5pPr marL="1828845" indent="0" algn="ctr">
              <a:buNone/>
              <a:defRPr sz="2000"/>
            </a:lvl5pPr>
            <a:lvl6pPr marL="2286058" indent="0" algn="ctr">
              <a:buNone/>
              <a:defRPr sz="2000"/>
            </a:lvl6pPr>
            <a:lvl7pPr marL="2743270" indent="0" algn="ctr">
              <a:buNone/>
              <a:defRPr sz="2000"/>
            </a:lvl7pPr>
            <a:lvl8pPr marL="3200480" indent="0" algn="ctr">
              <a:buNone/>
              <a:defRPr sz="2000"/>
            </a:lvl8pPr>
            <a:lvl9pPr marL="3657691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2065-24CB-4DBA-9976-020A678AE5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096292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0370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76F7B-4285-4E03-9AED-B16AB7AB5A4A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90366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4674E-A6B0-4590-96B2-B53711D6C699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332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D191F-7F75-4FDA-BE2E-635C65FD334F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33142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03A25-4947-4734-86EB-1B8BF448F8A9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663879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F729D-750B-4F06-A705-5C9A54A546E5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06438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23781-5F1A-448A-9020-C83D137C9FC1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399118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420BD-3087-4B77-8F47-E69025A82E33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070677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E079A2-2293-497F-BCA3-EEC1A00240AB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149535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37D5FC-F8F6-4317-9FED-40F79B874BD2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3891363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666EE-361F-49A7-8567-39D6097CC60D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5254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2E2E9-E011-4634-805F-1AEF7AA7D9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10488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8D4A94-4DA6-447A-9363-F68F5C23271C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937282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D1D2F-B88B-41DB-B58D-EBBFA053B762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606287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DDD19-D440-4929-BE84-85EE036C2A6F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596868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755108-3020-4781-BFAB-DEE427A58999}" type="slidenum">
              <a:rPr lang="ru-RU" altLang="ru-RU" smtClean="0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022820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03A25-4947-4734-86EB-1B8BF448F8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104351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F729D-750B-4F06-A705-5C9A54A546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7902271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33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2339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23781-5F1A-448A-9020-C83D137C9F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91688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92615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9785" y="1600201"/>
            <a:ext cx="5392615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20BD-3087-4B77-8F47-E69025A82E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854894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54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154" y="1681163"/>
            <a:ext cx="51581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154" y="2505075"/>
            <a:ext cx="5158154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55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553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079A2-2293-497F-BCA3-EEC1A00240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640711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D5FC-F8F6-4317-9FED-40F79B874B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5898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/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4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7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DF1AC-7312-49C5-9B77-4F5E8F75F0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544625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666EE-361F-49A7-8567-39D6097CC6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118702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54" y="457200"/>
            <a:ext cx="39311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555" y="987426"/>
            <a:ext cx="6172199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154" y="2057400"/>
            <a:ext cx="39311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4A94-4DA6-447A-9363-F68F5C2327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7228389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54" y="457200"/>
            <a:ext cx="39311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555" y="987426"/>
            <a:ext cx="617219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154" y="2057400"/>
            <a:ext cx="39311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D1D2F-B88B-41DB-B58D-EBBFA053B7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1191692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DDD19-D440-4929-BE84-85EE036C2A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4064859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42031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55108-3020-4781-BFAB-DEE427A589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8005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3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8803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55D98-9D56-425F-AEF5-9D38A743EF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4863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30" y="1681852"/>
            <a:ext cx="5156201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11" indent="0">
              <a:buNone/>
              <a:defRPr sz="2000" b="1"/>
            </a:lvl2pPr>
            <a:lvl3pPr marL="914424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5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30" y="2507558"/>
            <a:ext cx="515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6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11" indent="0">
              <a:buNone/>
              <a:defRPr sz="2000" b="1"/>
            </a:lvl2pPr>
            <a:lvl3pPr marL="914424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5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6" y="2507558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AC5D7-C6DC-476D-9C4C-0756A42DB3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1990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672C-5BE8-46C0-8DA1-5499A0E30F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6519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5EB59-E952-463A-9CCC-5F9D443932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6559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8"/>
            <a:ext cx="3931920" cy="1600197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5" y="990600"/>
            <a:ext cx="6172201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399"/>
            <a:ext cx="393192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600"/>
            </a:lvl1pPr>
            <a:lvl2pPr marL="457211" indent="0">
              <a:buNone/>
              <a:defRPr sz="1200"/>
            </a:lvl2pPr>
            <a:lvl3pPr marL="914424" indent="0">
              <a:buNone/>
              <a:defRPr sz="1001"/>
            </a:lvl3pPr>
            <a:lvl4pPr marL="1371635" indent="0">
              <a:buNone/>
              <a:defRPr sz="900"/>
            </a:lvl4pPr>
            <a:lvl5pPr marL="1828845" indent="0">
              <a:buNone/>
              <a:defRPr sz="900"/>
            </a:lvl5pPr>
            <a:lvl6pPr marL="2286058" indent="0">
              <a:buNone/>
              <a:defRPr sz="900"/>
            </a:lvl6pPr>
            <a:lvl7pPr marL="2743270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5E840-21D3-40F4-80F8-B45E496EBF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3839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F729D-750B-4F06-A705-5C9A54A546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08722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0"/>
            <a:ext cx="3931920" cy="1600200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5" y="990600"/>
            <a:ext cx="6172201" cy="4876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4" indent="0">
              <a:buNone/>
              <a:defRPr sz="2400"/>
            </a:lvl3pPr>
            <a:lvl4pPr marL="1371635" indent="0">
              <a:buNone/>
              <a:defRPr sz="2000"/>
            </a:lvl4pPr>
            <a:lvl5pPr marL="1828845" indent="0">
              <a:buNone/>
              <a:defRPr sz="2000"/>
            </a:lvl5pPr>
            <a:lvl6pPr marL="2286058" indent="0">
              <a:buNone/>
              <a:defRPr sz="2000"/>
            </a:lvl6pPr>
            <a:lvl7pPr marL="2743270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400"/>
            <a:ext cx="393192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600"/>
            </a:lvl1pPr>
            <a:lvl2pPr marL="457211" indent="0">
              <a:buNone/>
              <a:defRPr sz="1200"/>
            </a:lvl2pPr>
            <a:lvl3pPr marL="914424" indent="0">
              <a:buNone/>
              <a:defRPr sz="1001"/>
            </a:lvl3pPr>
            <a:lvl4pPr marL="1371635" indent="0">
              <a:buNone/>
              <a:defRPr sz="900"/>
            </a:lvl4pPr>
            <a:lvl5pPr marL="1828845" indent="0">
              <a:buNone/>
              <a:defRPr sz="900"/>
            </a:lvl5pPr>
            <a:lvl6pPr marL="2286058" indent="0">
              <a:buNone/>
              <a:defRPr sz="900"/>
            </a:lvl6pPr>
            <a:lvl7pPr marL="2743270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6C445-206F-4C3F-AC1D-250698ECF2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7548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F3D5A-C75C-41D5-B296-4AF1F91892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1920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0370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76F7B-4285-4E03-9AED-B16AB7AB5A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79771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4674E-A6B0-4590-96B2-B53711D6C6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4535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D191F-7F75-4FDA-BE2E-635C65FD33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64669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11" indent="0" algn="ctr">
              <a:buNone/>
              <a:defRPr sz="2800"/>
            </a:lvl2pPr>
            <a:lvl3pPr marL="914424" indent="0" algn="ctr">
              <a:buNone/>
              <a:defRPr sz="2400"/>
            </a:lvl3pPr>
            <a:lvl4pPr marL="1371635" indent="0" algn="ctr">
              <a:buNone/>
              <a:defRPr sz="2000"/>
            </a:lvl4pPr>
            <a:lvl5pPr marL="1828845" indent="0" algn="ctr">
              <a:buNone/>
              <a:defRPr sz="2000"/>
            </a:lvl5pPr>
            <a:lvl6pPr marL="2286058" indent="0" algn="ctr">
              <a:buNone/>
              <a:defRPr sz="2000"/>
            </a:lvl6pPr>
            <a:lvl7pPr marL="2743270" indent="0" algn="ctr">
              <a:buNone/>
              <a:defRPr sz="2000"/>
            </a:lvl7pPr>
            <a:lvl8pPr marL="3200480" indent="0" algn="ctr">
              <a:buNone/>
              <a:defRPr sz="2000"/>
            </a:lvl8pPr>
            <a:lvl9pPr marL="3657691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1C0BC-5E0D-449A-A25E-9A954C6D14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48854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A2148-7922-43E2-89F7-32F06A4C2B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71823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/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4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4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5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7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A8F84-0EE3-48BB-8101-BADBF72C3F7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29355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3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8803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BB21B-84AF-4FD4-BC9F-9E88C800E8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67038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30" y="1681852"/>
            <a:ext cx="5156201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11" indent="0">
              <a:buNone/>
              <a:defRPr sz="2000" b="1"/>
            </a:lvl2pPr>
            <a:lvl3pPr marL="914424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5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30" y="2507558"/>
            <a:ext cx="515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6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11" indent="0">
              <a:buNone/>
              <a:defRPr sz="2000" b="1"/>
            </a:lvl2pPr>
            <a:lvl3pPr marL="914424" indent="0">
              <a:buNone/>
              <a:defRPr sz="1801" b="1"/>
            </a:lvl3pPr>
            <a:lvl4pPr marL="1371635" indent="0">
              <a:buNone/>
              <a:defRPr sz="1600" b="1"/>
            </a:lvl4pPr>
            <a:lvl5pPr marL="1828845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6" y="2507558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15684-7056-48FC-9CEB-73B3D9749C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263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339" y="1709745"/>
            <a:ext cx="10515600" cy="2852737"/>
          </a:xfrm>
        </p:spPr>
        <p:txBody>
          <a:bodyPr anchor="b"/>
          <a:lstStyle>
            <a:lvl1pPr>
              <a:defRPr sz="738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2339" y="4589470"/>
            <a:ext cx="10515600" cy="1500187"/>
          </a:xfrm>
        </p:spPr>
        <p:txBody>
          <a:bodyPr/>
          <a:lstStyle>
            <a:lvl1pPr marL="0" indent="0">
              <a:buNone/>
              <a:defRPr sz="2955"/>
            </a:lvl1pPr>
            <a:lvl2pPr marL="562723" indent="0">
              <a:buNone/>
              <a:defRPr sz="2463"/>
            </a:lvl2pPr>
            <a:lvl3pPr marL="1125444" indent="0">
              <a:buNone/>
              <a:defRPr sz="2215"/>
            </a:lvl3pPr>
            <a:lvl4pPr marL="1688164" indent="0">
              <a:buNone/>
              <a:defRPr sz="1969"/>
            </a:lvl4pPr>
            <a:lvl5pPr marL="2250888" indent="0">
              <a:buNone/>
              <a:defRPr sz="1969"/>
            </a:lvl5pPr>
            <a:lvl6pPr marL="2813608" indent="0">
              <a:buNone/>
              <a:defRPr sz="1969"/>
            </a:lvl6pPr>
            <a:lvl7pPr marL="3376330" indent="0">
              <a:buNone/>
              <a:defRPr sz="1969"/>
            </a:lvl7pPr>
            <a:lvl8pPr marL="3939052" indent="0">
              <a:buNone/>
              <a:defRPr sz="1969"/>
            </a:lvl8pPr>
            <a:lvl9pPr marL="4501774" indent="0">
              <a:buNone/>
              <a:defRPr sz="196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23781-5F1A-448A-9020-C83D137C9F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7934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4BB38-8CF8-4DE4-88E1-4B27E2A2F6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88289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36FDF-AB5E-4DE5-9093-E8FCDFBD63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41616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8"/>
            <a:ext cx="3931920" cy="1600197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5" y="990600"/>
            <a:ext cx="6172201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399"/>
            <a:ext cx="393192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600"/>
            </a:lvl1pPr>
            <a:lvl2pPr marL="457211" indent="0">
              <a:buNone/>
              <a:defRPr sz="1200"/>
            </a:lvl2pPr>
            <a:lvl3pPr marL="914424" indent="0">
              <a:buNone/>
              <a:defRPr sz="1001"/>
            </a:lvl3pPr>
            <a:lvl4pPr marL="1371635" indent="0">
              <a:buNone/>
              <a:defRPr sz="900"/>
            </a:lvl4pPr>
            <a:lvl5pPr marL="1828845" indent="0">
              <a:buNone/>
              <a:defRPr sz="900"/>
            </a:lvl5pPr>
            <a:lvl6pPr marL="2286058" indent="0">
              <a:buNone/>
              <a:defRPr sz="900"/>
            </a:lvl6pPr>
            <a:lvl7pPr marL="2743270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2554B-6359-464B-9871-07D5D68EFC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70476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0"/>
            <a:ext cx="3931920" cy="1600200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5" y="990600"/>
            <a:ext cx="6172201" cy="4876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4" indent="0">
              <a:buNone/>
              <a:defRPr sz="2400"/>
            </a:lvl3pPr>
            <a:lvl4pPr marL="1371635" indent="0">
              <a:buNone/>
              <a:defRPr sz="2000"/>
            </a:lvl4pPr>
            <a:lvl5pPr marL="1828845" indent="0">
              <a:buNone/>
              <a:defRPr sz="2000"/>
            </a:lvl5pPr>
            <a:lvl6pPr marL="2286058" indent="0">
              <a:buNone/>
              <a:defRPr sz="2000"/>
            </a:lvl6pPr>
            <a:lvl7pPr marL="2743270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400"/>
            <a:ext cx="393192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600"/>
            </a:lvl1pPr>
            <a:lvl2pPr marL="457211" indent="0">
              <a:buNone/>
              <a:defRPr sz="1200"/>
            </a:lvl2pPr>
            <a:lvl3pPr marL="914424" indent="0">
              <a:buNone/>
              <a:defRPr sz="1001"/>
            </a:lvl3pPr>
            <a:lvl4pPr marL="1371635" indent="0">
              <a:buNone/>
              <a:defRPr sz="900"/>
            </a:lvl4pPr>
            <a:lvl5pPr marL="1828845" indent="0">
              <a:buNone/>
              <a:defRPr sz="900"/>
            </a:lvl5pPr>
            <a:lvl6pPr marL="2286058" indent="0">
              <a:buNone/>
              <a:defRPr sz="900"/>
            </a:lvl6pPr>
            <a:lvl7pPr marL="2743270" indent="0">
              <a:buNone/>
              <a:defRPr sz="900"/>
            </a:lvl7pPr>
            <a:lvl8pPr marL="3200480" indent="0">
              <a:buNone/>
              <a:defRPr sz="900"/>
            </a:lvl8pPr>
            <a:lvl9pPr marL="365769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E09AE-F621-4EA7-9DEE-F2FDA693BF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93166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8ECD-1465-484F-ACA1-D70CA4E9AD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73861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0370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ADEA5-5D05-4E51-A2F8-B9C87225F6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33917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507F252E-2CBD-492D-80BC-4949FE083B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9086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588A3-F264-4386-B3F3-2A16405476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66198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AE9A6-8F81-4B99-AB3D-9BE98F75EE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11836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 hasCustomPrompt="1"/>
          </p:nvPr>
        </p:nvSpPr>
        <p:spPr/>
        <p:txBody>
          <a:bodyPr/>
          <a:lstStyle>
            <a:lvl1pPr marL="218836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1pPr>
            <a:lvl2pPr marL="437673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2pPr>
            <a:lvl3pPr marL="664323" marR="0" indent="-226653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3pPr>
            <a:lvl4pPr marL="883161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4pPr>
            <a:lvl5pPr marL="1101998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5pPr>
            <a:lvl6pPr marL="1322788" indent="-220792">
              <a:lnSpc>
                <a:spcPct val="110000"/>
              </a:lnSpc>
              <a:buClr>
                <a:schemeClr val="tx1"/>
              </a:buClr>
              <a:buFont typeface="Symbol" panose="05050102010706020507" pitchFamily="18" charset="2"/>
              <a:buChar char="-"/>
              <a:defRPr sz="1969"/>
            </a:lvl6pPr>
            <a:lvl7pPr marL="1547485" indent="-224700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7pPr>
            <a:lvl8pPr marL="1768276" indent="-220792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8pPr>
            <a:lvl9pPr marL="1987113" indent="-218836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9pPr>
          </a:lstStyle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5"/>
            <a:r>
              <a:rPr lang="en-GB" noProof="0" dirty="0" err="1"/>
              <a:t>Sechste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6"/>
            <a:r>
              <a:rPr lang="en-GB" noProof="0" dirty="0" err="1"/>
              <a:t>Siebte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7"/>
            <a:r>
              <a:rPr lang="en-GB" noProof="0" dirty="0" err="1"/>
              <a:t>Achte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8"/>
            <a:r>
              <a:rPr lang="en-GB" noProof="0" dirty="0" err="1"/>
              <a:t>Neunte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kumimoji="0" lang="en-GB" sz="2215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defTabSz="1125444">
              <a:defRPr/>
            </a:pPr>
            <a:r>
              <a:rPr lang="de-DE">
                <a:solidFill>
                  <a:prstClr val="black">
                    <a:tint val="75000"/>
                  </a:prstClr>
                </a:solidFill>
              </a:rPr>
              <a:t>Page </a:t>
            </a:r>
            <a:fld id="{EBC07571-3134-BB4B-B83F-1A9FE18D34F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125444">
                <a:defRPr/>
              </a:pPr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3793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3" y="1600206"/>
            <a:ext cx="5392615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9789" y="1600206"/>
            <a:ext cx="5392615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20BD-3087-4B77-8F47-E69025A82E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05804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/>
          <a:lstStyle>
            <a:lvl1pPr algn="ctr">
              <a:defRPr sz="6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33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38" indent="0" algn="ctr">
              <a:buNone/>
              <a:defRPr sz="2831"/>
            </a:lvl2pPr>
            <a:lvl3pPr marL="914072" indent="0" algn="ctr">
              <a:buNone/>
              <a:defRPr sz="2339"/>
            </a:lvl3pPr>
            <a:lvl4pPr marL="1371112" indent="0" algn="ctr">
              <a:buNone/>
              <a:defRPr sz="1969"/>
            </a:lvl4pPr>
            <a:lvl5pPr marL="1828146" indent="0" algn="ctr">
              <a:buNone/>
              <a:defRPr sz="1969"/>
            </a:lvl5pPr>
            <a:lvl6pPr marL="2285188" indent="0" algn="ctr">
              <a:buNone/>
              <a:defRPr sz="1969"/>
            </a:lvl6pPr>
            <a:lvl7pPr marL="2742222" indent="0" algn="ctr">
              <a:buNone/>
              <a:defRPr sz="1969"/>
            </a:lvl7pPr>
            <a:lvl8pPr marL="3199259" indent="0" algn="ctr">
              <a:buNone/>
              <a:defRPr sz="1969"/>
            </a:lvl8pPr>
            <a:lvl9pPr marL="3656297" indent="0" algn="ctr">
              <a:buNone/>
              <a:defRPr sz="1969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44F12-3C48-7049-83DB-A1F932722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8716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FC76B-9472-374F-BB79-24077465AB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0701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9" y="1712427"/>
            <a:ext cx="10515600" cy="2851208"/>
          </a:xfrm>
        </p:spPr>
        <p:txBody>
          <a:bodyPr anchor="b"/>
          <a:lstStyle>
            <a:lvl1pPr>
              <a:defRPr sz="6031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9" y="4552645"/>
            <a:ext cx="10515600" cy="1500187"/>
          </a:xfrm>
        </p:spPr>
        <p:txBody>
          <a:bodyPr/>
          <a:lstStyle>
            <a:lvl1pPr marL="0" indent="0">
              <a:buNone/>
              <a:defRPr sz="233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38" indent="0">
              <a:buNone/>
              <a:defRPr sz="1847">
                <a:solidFill>
                  <a:schemeClr val="tx1">
                    <a:tint val="75000"/>
                  </a:schemeClr>
                </a:solidFill>
              </a:defRPr>
            </a:lvl2pPr>
            <a:lvl3pPr marL="91407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3pPr>
            <a:lvl4pPr marL="1371112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4pPr>
            <a:lvl5pPr marL="1828146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5pPr>
            <a:lvl6pPr marL="2285188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6pPr>
            <a:lvl7pPr marL="2742222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7pPr>
            <a:lvl8pPr marL="3199259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8pPr>
            <a:lvl9pPr marL="3656297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41E13-0FAA-2244-9974-43D2CD1E3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2531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9" y="1828803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8803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31558-255C-114D-A661-28DE04757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5981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30" y="1681853"/>
            <a:ext cx="5156201" cy="8257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339" b="1"/>
            </a:lvl1pPr>
            <a:lvl2pPr marL="457038" indent="0">
              <a:buNone/>
              <a:defRPr sz="1969" b="1"/>
            </a:lvl2pPr>
            <a:lvl3pPr marL="914072" indent="0">
              <a:buNone/>
              <a:defRPr sz="1847" b="1"/>
            </a:lvl3pPr>
            <a:lvl4pPr marL="1371112" indent="0">
              <a:buNone/>
              <a:defRPr sz="1723" b="1"/>
            </a:lvl4pPr>
            <a:lvl5pPr marL="1828146" indent="0">
              <a:buNone/>
              <a:defRPr sz="1723" b="1"/>
            </a:lvl5pPr>
            <a:lvl6pPr marL="2285188" indent="0">
              <a:buNone/>
              <a:defRPr sz="1723" b="1"/>
            </a:lvl6pPr>
            <a:lvl7pPr marL="2742222" indent="0">
              <a:buNone/>
              <a:defRPr sz="1723" b="1"/>
            </a:lvl7pPr>
            <a:lvl8pPr marL="3199259" indent="0">
              <a:buNone/>
              <a:defRPr sz="1723" b="1"/>
            </a:lvl8pPr>
            <a:lvl9pPr marL="3656297" indent="0">
              <a:buNone/>
              <a:defRPr sz="17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30" y="2507558"/>
            <a:ext cx="515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12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339" b="1"/>
            </a:lvl1pPr>
            <a:lvl2pPr marL="457038" indent="0">
              <a:buNone/>
              <a:defRPr sz="1969" b="1"/>
            </a:lvl2pPr>
            <a:lvl3pPr marL="914072" indent="0">
              <a:buNone/>
              <a:defRPr sz="1847" b="1"/>
            </a:lvl3pPr>
            <a:lvl4pPr marL="1371112" indent="0">
              <a:buNone/>
              <a:defRPr sz="1723" b="1"/>
            </a:lvl4pPr>
            <a:lvl5pPr marL="1828146" indent="0">
              <a:buNone/>
              <a:defRPr sz="1723" b="1"/>
            </a:lvl5pPr>
            <a:lvl6pPr marL="2285188" indent="0">
              <a:buNone/>
              <a:defRPr sz="1723" b="1"/>
            </a:lvl6pPr>
            <a:lvl7pPr marL="2742222" indent="0">
              <a:buNone/>
              <a:defRPr sz="1723" b="1"/>
            </a:lvl7pPr>
            <a:lvl8pPr marL="3199259" indent="0">
              <a:buNone/>
              <a:defRPr sz="1723" b="1"/>
            </a:lvl8pPr>
            <a:lvl9pPr marL="3656297" indent="0">
              <a:buNone/>
              <a:defRPr sz="17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12" y="2507558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8DCF9-B68C-6C4B-B5D2-8F06D6F74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9134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8CD6C-F35C-3243-BB60-E2F0C2E12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1055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FCE31-B997-7D41-BEFA-CC02756EF1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362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1"/>
            <a:ext cx="3931920" cy="1600198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8" y="990600"/>
            <a:ext cx="6172201" cy="4876800"/>
          </a:xfrm>
        </p:spPr>
        <p:txBody>
          <a:bodyPr/>
          <a:lstStyle>
            <a:lvl1pPr>
              <a:defRPr sz="3200"/>
            </a:lvl1pPr>
            <a:lvl2pPr>
              <a:defRPr sz="2831"/>
            </a:lvl2pPr>
            <a:lvl3pPr>
              <a:defRPr sz="2339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399"/>
            <a:ext cx="393192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723"/>
            </a:lvl1pPr>
            <a:lvl2pPr marL="457038" indent="0">
              <a:buNone/>
              <a:defRPr sz="1231"/>
            </a:lvl2pPr>
            <a:lvl3pPr marL="914072" indent="0">
              <a:buNone/>
              <a:defRPr sz="985"/>
            </a:lvl3pPr>
            <a:lvl4pPr marL="1371112" indent="0">
              <a:buNone/>
              <a:defRPr sz="861"/>
            </a:lvl4pPr>
            <a:lvl5pPr marL="1828146" indent="0">
              <a:buNone/>
              <a:defRPr sz="861"/>
            </a:lvl5pPr>
            <a:lvl6pPr marL="2285188" indent="0">
              <a:buNone/>
              <a:defRPr sz="861"/>
            </a:lvl6pPr>
            <a:lvl7pPr marL="2742222" indent="0">
              <a:buNone/>
              <a:defRPr sz="861"/>
            </a:lvl7pPr>
            <a:lvl8pPr marL="3199259" indent="0">
              <a:buNone/>
              <a:defRPr sz="861"/>
            </a:lvl8pPr>
            <a:lvl9pPr marL="3656297" indent="0">
              <a:buNone/>
              <a:defRPr sz="86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2462B-C3EE-644D-BF43-9CC04E8F8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7728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0"/>
            <a:ext cx="3931920" cy="1600200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8" y="990600"/>
            <a:ext cx="6172201" cy="4876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38" indent="0">
              <a:buNone/>
              <a:defRPr sz="2831"/>
            </a:lvl2pPr>
            <a:lvl3pPr marL="914072" indent="0">
              <a:buNone/>
              <a:defRPr sz="2339"/>
            </a:lvl3pPr>
            <a:lvl4pPr marL="1371112" indent="0">
              <a:buNone/>
              <a:defRPr sz="1969"/>
            </a:lvl4pPr>
            <a:lvl5pPr marL="1828146" indent="0">
              <a:buNone/>
              <a:defRPr sz="1969"/>
            </a:lvl5pPr>
            <a:lvl6pPr marL="2285188" indent="0">
              <a:buNone/>
              <a:defRPr sz="1969"/>
            </a:lvl6pPr>
            <a:lvl7pPr marL="2742222" indent="0">
              <a:buNone/>
              <a:defRPr sz="1969"/>
            </a:lvl7pPr>
            <a:lvl8pPr marL="3199259" indent="0">
              <a:buNone/>
              <a:defRPr sz="1969"/>
            </a:lvl8pPr>
            <a:lvl9pPr marL="3656297" indent="0">
              <a:buNone/>
              <a:defRPr sz="1969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400"/>
            <a:ext cx="393192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723"/>
            </a:lvl1pPr>
            <a:lvl2pPr marL="457038" indent="0">
              <a:buNone/>
              <a:defRPr sz="1231"/>
            </a:lvl2pPr>
            <a:lvl3pPr marL="914072" indent="0">
              <a:buNone/>
              <a:defRPr sz="985"/>
            </a:lvl3pPr>
            <a:lvl4pPr marL="1371112" indent="0">
              <a:buNone/>
              <a:defRPr sz="861"/>
            </a:lvl4pPr>
            <a:lvl5pPr marL="1828146" indent="0">
              <a:buNone/>
              <a:defRPr sz="861"/>
            </a:lvl5pPr>
            <a:lvl6pPr marL="2285188" indent="0">
              <a:buNone/>
              <a:defRPr sz="861"/>
            </a:lvl6pPr>
            <a:lvl7pPr marL="2742222" indent="0">
              <a:buNone/>
              <a:defRPr sz="861"/>
            </a:lvl7pPr>
            <a:lvl8pPr marL="3199259" indent="0">
              <a:buNone/>
              <a:defRPr sz="861"/>
            </a:lvl8pPr>
            <a:lvl9pPr marL="3656297" indent="0">
              <a:buNone/>
              <a:defRPr sz="86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8F4BE-4279-514D-93CC-DD25C7416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4930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83BA7-6779-9345-BA1E-0C1DCA88A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94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55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153" y="1681163"/>
            <a:ext cx="5158155" cy="82391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723" indent="0">
              <a:buNone/>
              <a:defRPr sz="2463" b="1"/>
            </a:lvl2pPr>
            <a:lvl3pPr marL="1125444" indent="0">
              <a:buNone/>
              <a:defRPr sz="2215" b="1"/>
            </a:lvl3pPr>
            <a:lvl4pPr marL="1688164" indent="0">
              <a:buNone/>
              <a:defRPr sz="1969" b="1"/>
            </a:lvl4pPr>
            <a:lvl5pPr marL="2250888" indent="0">
              <a:buNone/>
              <a:defRPr sz="1969" b="1"/>
            </a:lvl5pPr>
            <a:lvl6pPr marL="2813608" indent="0">
              <a:buNone/>
              <a:defRPr sz="1969" b="1"/>
            </a:lvl6pPr>
            <a:lvl7pPr marL="3376330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153" y="2505075"/>
            <a:ext cx="5158155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6" y="1681163"/>
            <a:ext cx="5183553" cy="82391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723" indent="0">
              <a:buNone/>
              <a:defRPr sz="2463" b="1"/>
            </a:lvl2pPr>
            <a:lvl3pPr marL="1125444" indent="0">
              <a:buNone/>
              <a:defRPr sz="2215" b="1"/>
            </a:lvl3pPr>
            <a:lvl4pPr marL="1688164" indent="0">
              <a:buNone/>
              <a:defRPr sz="1969" b="1"/>
            </a:lvl4pPr>
            <a:lvl5pPr marL="2250888" indent="0">
              <a:buNone/>
              <a:defRPr sz="1969" b="1"/>
            </a:lvl5pPr>
            <a:lvl6pPr marL="2813608" indent="0">
              <a:buNone/>
              <a:defRPr sz="1969" b="1"/>
            </a:lvl6pPr>
            <a:lvl7pPr marL="3376330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6" y="2505075"/>
            <a:ext cx="5183553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079A2-2293-497F-BCA3-EEC1A00240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78706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7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7" y="360363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C785-DC32-5049-8C89-A10B0F0BF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73500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278C2-EDD8-F74E-853C-2F5C3C595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150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1722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1722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3BA878-CECE-4F4F-9B69-16E3AECA9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1294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1722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1722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172200"/>
            <a:ext cx="2540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9DFFA5-A1A1-874F-A24F-9C31F91B0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7396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 hasCustomPrompt="1"/>
          </p:nvPr>
        </p:nvSpPr>
        <p:spPr/>
        <p:txBody>
          <a:bodyPr/>
          <a:lstStyle>
            <a:lvl1pPr marL="218836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1pPr>
            <a:lvl2pPr marL="437673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2pPr>
            <a:lvl3pPr marL="664323" marR="0" indent="-226653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3pPr>
            <a:lvl4pPr marL="883161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4pPr>
            <a:lvl5pPr marL="1101998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5pPr>
            <a:lvl6pPr marL="1322788" indent="-220792">
              <a:lnSpc>
                <a:spcPct val="110000"/>
              </a:lnSpc>
              <a:buClr>
                <a:schemeClr val="tx1"/>
              </a:buClr>
              <a:buFont typeface="Symbol" panose="05050102010706020507" pitchFamily="18" charset="2"/>
              <a:buChar char="-"/>
              <a:defRPr sz="1969"/>
            </a:lvl6pPr>
            <a:lvl7pPr marL="1547485" indent="-224700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7pPr>
            <a:lvl8pPr marL="1768276" indent="-220792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8pPr>
            <a:lvl9pPr marL="1987113" indent="-218836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9pPr>
          </a:lstStyle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5"/>
            <a:r>
              <a:rPr lang="en-GB" noProof="0" dirty="0" err="1"/>
              <a:t>Sechste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6"/>
            <a:r>
              <a:rPr lang="en-GB" noProof="0" dirty="0" err="1"/>
              <a:t>Siebte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7"/>
            <a:r>
              <a:rPr lang="en-GB" noProof="0" dirty="0" err="1"/>
              <a:t>Achte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8"/>
            <a:r>
              <a:rPr lang="en-GB" noProof="0" dirty="0" err="1"/>
              <a:t>Neunte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kumimoji="0" lang="en-GB" sz="2215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defTabSz="1125444">
              <a:defRPr/>
            </a:pPr>
            <a:r>
              <a:rPr lang="de-DE">
                <a:solidFill>
                  <a:prstClr val="black">
                    <a:tint val="75000"/>
                  </a:prstClr>
                </a:solidFill>
              </a:rPr>
              <a:t>Page </a:t>
            </a:r>
            <a:fld id="{EBC07571-3134-BB4B-B83F-1A9FE18D34F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125444">
                <a:defRPr/>
              </a:pPr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986850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14400" y="2130437"/>
            <a:ext cx="103632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28800" y="3886207"/>
            <a:ext cx="85344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482671A-54CD-40CE-AFA3-E0F00225D9B2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4867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-13673" y="6453199"/>
            <a:ext cx="284480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4165600" y="6453199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9360882" y="6453199"/>
            <a:ext cx="2844799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9E966-20A3-42ED-B13F-14E4220019DA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66152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4" y="4406912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723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6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8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60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3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F45EDD8-7577-4C42-B454-3DDC36C2F083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17676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 bwMode="auto">
          <a:xfrm>
            <a:off x="609600" y="1600206"/>
            <a:ext cx="5384800" cy="4525963"/>
          </a:xfrm>
        </p:spPr>
        <p:txBody>
          <a:bodyPr/>
          <a:lstStyle>
            <a:lvl1pPr>
              <a:defRPr sz="3447"/>
            </a:lvl1pPr>
            <a:lvl2pPr>
              <a:defRPr sz="2955"/>
            </a:lvl2pPr>
            <a:lvl3pPr>
              <a:defRPr sz="2463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6197600" y="1600206"/>
            <a:ext cx="5384800" cy="4525963"/>
          </a:xfrm>
        </p:spPr>
        <p:txBody>
          <a:bodyPr/>
          <a:lstStyle>
            <a:lvl1pPr>
              <a:defRPr sz="3447"/>
            </a:lvl1pPr>
            <a:lvl2pPr>
              <a:defRPr sz="2955"/>
            </a:lvl2pPr>
            <a:lvl3pPr>
              <a:defRPr sz="2463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21AC5EB-CEDE-4912-B119-04EDC1E889CF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42205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723" indent="0">
              <a:buNone/>
              <a:defRPr sz="2463" b="1"/>
            </a:lvl2pPr>
            <a:lvl3pPr marL="1125444" indent="0">
              <a:buNone/>
              <a:defRPr sz="2215" b="1"/>
            </a:lvl3pPr>
            <a:lvl4pPr marL="1688164" indent="0">
              <a:buNone/>
              <a:defRPr sz="1969" b="1"/>
            </a:lvl4pPr>
            <a:lvl5pPr marL="2250888" indent="0">
              <a:buNone/>
              <a:defRPr sz="1969" b="1"/>
            </a:lvl5pPr>
            <a:lvl6pPr marL="2813608" indent="0">
              <a:buNone/>
              <a:defRPr sz="1969" b="1"/>
            </a:lvl6pPr>
            <a:lvl7pPr marL="3376330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69" y="1535113"/>
            <a:ext cx="5389035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723" indent="0">
              <a:buNone/>
              <a:defRPr sz="2463" b="1"/>
            </a:lvl2pPr>
            <a:lvl3pPr marL="1125444" indent="0">
              <a:buNone/>
              <a:defRPr sz="2215" b="1"/>
            </a:lvl3pPr>
            <a:lvl4pPr marL="1688164" indent="0">
              <a:buNone/>
              <a:defRPr sz="1969" b="1"/>
            </a:lvl4pPr>
            <a:lvl5pPr marL="2250888" indent="0">
              <a:buNone/>
              <a:defRPr sz="1969" b="1"/>
            </a:lvl5pPr>
            <a:lvl6pPr marL="2813608" indent="0">
              <a:buNone/>
              <a:defRPr sz="1969" b="1"/>
            </a:lvl6pPr>
            <a:lvl7pPr marL="3376330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69" y="2174875"/>
            <a:ext cx="5389035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CA3B2B85-783E-4552-A541-525B3CA24D97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05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D5FC-F8F6-4317-9FED-40F79B874B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958574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0C74360-782B-4545-89C2-A32A72AACF0A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0439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D2F48B4-8BE6-40C9-B3BB-830DDC61D02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8982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>
          <a:xfrm>
            <a:off x="4766737" y="273062"/>
            <a:ext cx="6815667" cy="5853113"/>
          </a:xfrm>
        </p:spPr>
        <p:txBody>
          <a:bodyPr/>
          <a:lstStyle>
            <a:lvl1pPr>
              <a:defRPr sz="3939"/>
            </a:lvl1pPr>
            <a:lvl2pPr>
              <a:defRPr sz="3447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23" indent="0">
              <a:buNone/>
              <a:defRPr sz="1477"/>
            </a:lvl2pPr>
            <a:lvl3pPr marL="1125444" indent="0">
              <a:buNone/>
              <a:defRPr sz="1231"/>
            </a:lvl3pPr>
            <a:lvl4pPr marL="1688164" indent="0">
              <a:buNone/>
              <a:defRPr sz="1108"/>
            </a:lvl4pPr>
            <a:lvl5pPr marL="2250888" indent="0">
              <a:buNone/>
              <a:defRPr sz="1108"/>
            </a:lvl5pPr>
            <a:lvl6pPr marL="2813608" indent="0">
              <a:buNone/>
              <a:defRPr sz="1108"/>
            </a:lvl6pPr>
            <a:lvl7pPr marL="3376330" indent="0">
              <a:buNone/>
              <a:defRPr sz="1108"/>
            </a:lvl7pPr>
            <a:lvl8pPr marL="3939052" indent="0">
              <a:buNone/>
              <a:defRPr sz="1108"/>
            </a:lvl8pPr>
            <a:lvl9pPr marL="4501774" indent="0">
              <a:buNone/>
              <a:defRPr sz="1108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B5B6A3F-E983-42BE-AE93-A9BE79D8A1E3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570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23" indent="0">
              <a:buNone/>
              <a:defRPr sz="3447"/>
            </a:lvl2pPr>
            <a:lvl3pPr marL="1125444" indent="0">
              <a:buNone/>
              <a:defRPr sz="2955"/>
            </a:lvl3pPr>
            <a:lvl4pPr marL="1688164" indent="0">
              <a:buNone/>
              <a:defRPr sz="2463"/>
            </a:lvl4pPr>
            <a:lvl5pPr marL="2250888" indent="0">
              <a:buNone/>
              <a:defRPr sz="2463"/>
            </a:lvl5pPr>
            <a:lvl6pPr marL="2813608" indent="0">
              <a:buNone/>
              <a:defRPr sz="2463"/>
            </a:lvl6pPr>
            <a:lvl7pPr marL="3376330" indent="0">
              <a:buNone/>
              <a:defRPr sz="2463"/>
            </a:lvl7pPr>
            <a:lvl8pPr marL="3939052" indent="0">
              <a:buNone/>
              <a:defRPr sz="2463"/>
            </a:lvl8pPr>
            <a:lvl9pPr marL="4501774" indent="0">
              <a:buNone/>
              <a:defRPr sz="2463"/>
            </a:lvl9pPr>
          </a:lstStyle>
          <a:p>
            <a:pPr lvl="0">
              <a:defRPr/>
            </a:pPr>
            <a:endParaRPr lang="ru-RU"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23" indent="0">
              <a:buNone/>
              <a:defRPr sz="1477"/>
            </a:lvl2pPr>
            <a:lvl3pPr marL="1125444" indent="0">
              <a:buNone/>
              <a:defRPr sz="1231"/>
            </a:lvl3pPr>
            <a:lvl4pPr marL="1688164" indent="0">
              <a:buNone/>
              <a:defRPr sz="1108"/>
            </a:lvl4pPr>
            <a:lvl5pPr marL="2250888" indent="0">
              <a:buNone/>
              <a:defRPr sz="1108"/>
            </a:lvl5pPr>
            <a:lvl6pPr marL="2813608" indent="0">
              <a:buNone/>
              <a:defRPr sz="1108"/>
            </a:lvl6pPr>
            <a:lvl7pPr marL="3376330" indent="0">
              <a:buNone/>
              <a:defRPr sz="1108"/>
            </a:lvl7pPr>
            <a:lvl8pPr marL="3939052" indent="0">
              <a:buNone/>
              <a:defRPr sz="1108"/>
            </a:lvl8pPr>
            <a:lvl9pPr marL="4501774" indent="0">
              <a:buNone/>
              <a:defRPr sz="1108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AB715F4-CBDA-4426-BE77-A4C0FDE75C9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5715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1724FC1-B570-4C7B-A604-E851CE58358C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027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200" y="274650"/>
            <a:ext cx="27432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600" y="274650"/>
            <a:ext cx="80264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70BCFBD-403F-40F8-917B-FB4DF65D6FF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6390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4530"/>
            <a:ext cx="9144000" cy="2387600"/>
          </a:xfrm>
        </p:spPr>
        <p:txBody>
          <a:bodyPr anchor="b"/>
          <a:lstStyle>
            <a:lvl1pPr algn="ctr">
              <a:defRPr sz="603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33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38" indent="0" algn="ctr">
              <a:buNone/>
              <a:defRPr sz="2831"/>
            </a:lvl2pPr>
            <a:lvl3pPr marL="914072" indent="0" algn="ctr">
              <a:buNone/>
              <a:defRPr sz="2339"/>
            </a:lvl3pPr>
            <a:lvl4pPr marL="1371112" indent="0" algn="ctr">
              <a:buNone/>
              <a:defRPr sz="1969"/>
            </a:lvl4pPr>
            <a:lvl5pPr marL="1828146" indent="0" algn="ctr">
              <a:buNone/>
              <a:defRPr sz="1969"/>
            </a:lvl5pPr>
            <a:lvl6pPr marL="2285188" indent="0" algn="ctr">
              <a:buNone/>
              <a:defRPr sz="1969"/>
            </a:lvl6pPr>
            <a:lvl7pPr marL="2742222" indent="0" algn="ctr">
              <a:buNone/>
              <a:defRPr sz="1969"/>
            </a:lvl7pPr>
            <a:lvl8pPr marL="3199259" indent="0" algn="ctr">
              <a:buNone/>
              <a:defRPr sz="1969"/>
            </a:lvl8pPr>
            <a:lvl9pPr marL="3656297" indent="0" algn="ctr">
              <a:buNone/>
              <a:defRPr sz="1969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C144F12-3C48-7049-83DB-A1F93272277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15539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5EFC76B-9472-374F-BB79-24077465AB7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9661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1859" y="1712427"/>
            <a:ext cx="10515600" cy="2851208"/>
          </a:xfrm>
        </p:spPr>
        <p:txBody>
          <a:bodyPr anchor="b"/>
          <a:lstStyle>
            <a:lvl1pPr>
              <a:defRPr sz="6031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9" y="4552649"/>
            <a:ext cx="10515600" cy="1500187"/>
          </a:xfrm>
        </p:spPr>
        <p:txBody>
          <a:bodyPr/>
          <a:lstStyle>
            <a:lvl1pPr marL="0" indent="0">
              <a:buNone/>
              <a:defRPr sz="233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38" indent="0">
              <a:buNone/>
              <a:defRPr sz="1847">
                <a:solidFill>
                  <a:schemeClr val="tx1">
                    <a:tint val="75000"/>
                  </a:schemeClr>
                </a:solidFill>
              </a:defRPr>
            </a:lvl2pPr>
            <a:lvl3pPr marL="91407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3pPr>
            <a:lvl4pPr marL="1371112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4pPr>
            <a:lvl5pPr marL="1828146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5pPr>
            <a:lvl6pPr marL="2285188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6pPr>
            <a:lvl7pPr marL="2742222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7pPr>
            <a:lvl8pPr marL="3199259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8pPr>
            <a:lvl9pPr marL="3656297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C241E13-0FAA-2244-9974-43D2CD1E3EB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04336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45129" y="1828803"/>
            <a:ext cx="5181600" cy="435133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1" y="1828803"/>
            <a:ext cx="5181600" cy="435133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C6231558-255C-114D-A661-28DE047576E2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666EE-361F-49A7-8567-39D6097CC6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012495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5130" y="1681853"/>
            <a:ext cx="5156201" cy="8257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339" b="1"/>
            </a:lvl1pPr>
            <a:lvl2pPr marL="457038" indent="0">
              <a:buNone/>
              <a:defRPr sz="1969" b="1"/>
            </a:lvl2pPr>
            <a:lvl3pPr marL="914072" indent="0">
              <a:buNone/>
              <a:defRPr sz="1847" b="1"/>
            </a:lvl3pPr>
            <a:lvl4pPr marL="1371112" indent="0">
              <a:buNone/>
              <a:defRPr sz="1723" b="1"/>
            </a:lvl4pPr>
            <a:lvl5pPr marL="1828146" indent="0">
              <a:buNone/>
              <a:defRPr sz="1723" b="1"/>
            </a:lvl5pPr>
            <a:lvl6pPr marL="2285188" indent="0">
              <a:buNone/>
              <a:defRPr sz="1723" b="1"/>
            </a:lvl6pPr>
            <a:lvl7pPr marL="2742222" indent="0">
              <a:buNone/>
              <a:defRPr sz="1723" b="1"/>
            </a:lvl7pPr>
            <a:lvl8pPr marL="3199259" indent="0">
              <a:buNone/>
              <a:defRPr sz="1723" b="1"/>
            </a:lvl8pPr>
            <a:lvl9pPr marL="3656297" indent="0">
              <a:buNone/>
              <a:defRPr sz="1723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45130" y="2507555"/>
            <a:ext cx="5156201" cy="3680524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14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339" b="1"/>
            </a:lvl1pPr>
            <a:lvl2pPr marL="457038" indent="0">
              <a:buNone/>
              <a:defRPr sz="1969" b="1"/>
            </a:lvl2pPr>
            <a:lvl3pPr marL="914072" indent="0">
              <a:buNone/>
              <a:defRPr sz="1847" b="1"/>
            </a:lvl3pPr>
            <a:lvl4pPr marL="1371112" indent="0">
              <a:buNone/>
              <a:defRPr sz="1723" b="1"/>
            </a:lvl4pPr>
            <a:lvl5pPr marL="1828146" indent="0">
              <a:buNone/>
              <a:defRPr sz="1723" b="1"/>
            </a:lvl5pPr>
            <a:lvl6pPr marL="2285188" indent="0">
              <a:buNone/>
              <a:defRPr sz="1723" b="1"/>
            </a:lvl6pPr>
            <a:lvl7pPr marL="2742222" indent="0">
              <a:buNone/>
              <a:defRPr sz="1723" b="1"/>
            </a:lvl7pPr>
            <a:lvl8pPr marL="3199259" indent="0">
              <a:buNone/>
              <a:defRPr sz="1723" b="1"/>
            </a:lvl8pPr>
            <a:lvl9pPr marL="3656297" indent="0">
              <a:buNone/>
              <a:defRPr sz="1723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14" y="2507555"/>
            <a:ext cx="5181601" cy="3680524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848DCF9-B68C-6C4B-B5D2-8F06D6F747CD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3443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088CD6C-F35C-3243-BB60-E2F0C2E12697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15720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83FCE31-B997-7D41-BEFA-CC02756EF18A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64221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41251" y="457201"/>
            <a:ext cx="3931920" cy="1600198"/>
          </a:xfrm>
        </p:spPr>
        <p:txBody>
          <a:bodyPr anchor="b"/>
          <a:lstStyle>
            <a:lvl1pPr>
              <a:defRPr sz="32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181608" y="990600"/>
            <a:ext cx="6172201" cy="4876800"/>
          </a:xfrm>
        </p:spPr>
        <p:txBody>
          <a:bodyPr/>
          <a:lstStyle>
            <a:lvl1pPr>
              <a:defRPr sz="3200"/>
            </a:lvl1pPr>
            <a:lvl2pPr>
              <a:defRPr sz="2831"/>
            </a:lvl2pPr>
            <a:lvl3pPr>
              <a:defRPr sz="2339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41251" y="2057399"/>
            <a:ext cx="393192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723"/>
            </a:lvl1pPr>
            <a:lvl2pPr marL="457038" indent="0">
              <a:buNone/>
              <a:defRPr sz="1231"/>
            </a:lvl2pPr>
            <a:lvl3pPr marL="914072" indent="0">
              <a:buNone/>
              <a:defRPr sz="985"/>
            </a:lvl3pPr>
            <a:lvl4pPr marL="1371112" indent="0">
              <a:buNone/>
              <a:defRPr sz="861"/>
            </a:lvl4pPr>
            <a:lvl5pPr marL="1828146" indent="0">
              <a:buNone/>
              <a:defRPr sz="861"/>
            </a:lvl5pPr>
            <a:lvl6pPr marL="2285188" indent="0">
              <a:buNone/>
              <a:defRPr sz="861"/>
            </a:lvl6pPr>
            <a:lvl7pPr marL="2742222" indent="0">
              <a:buNone/>
              <a:defRPr sz="861"/>
            </a:lvl7pPr>
            <a:lvl8pPr marL="3199259" indent="0">
              <a:buNone/>
              <a:defRPr sz="861"/>
            </a:lvl8pPr>
            <a:lvl9pPr marL="3656297" indent="0">
              <a:buNone/>
              <a:defRPr sz="86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732462B-C3EE-644D-BF43-9CC04E8F8F9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50047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41251" y="457200"/>
            <a:ext cx="3931920" cy="1600200"/>
          </a:xfrm>
        </p:spPr>
        <p:txBody>
          <a:bodyPr anchor="b"/>
          <a:lstStyle>
            <a:lvl1pPr>
              <a:defRPr sz="32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1608" y="990600"/>
            <a:ext cx="6172201" cy="4876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38" indent="0">
              <a:buNone/>
              <a:defRPr sz="2831"/>
            </a:lvl2pPr>
            <a:lvl3pPr marL="914072" indent="0">
              <a:buNone/>
              <a:defRPr sz="2339"/>
            </a:lvl3pPr>
            <a:lvl4pPr marL="1371112" indent="0">
              <a:buNone/>
              <a:defRPr sz="1969"/>
            </a:lvl4pPr>
            <a:lvl5pPr marL="1828146" indent="0">
              <a:buNone/>
              <a:defRPr sz="1969"/>
            </a:lvl5pPr>
            <a:lvl6pPr marL="2285188" indent="0">
              <a:buNone/>
              <a:defRPr sz="1969"/>
            </a:lvl6pPr>
            <a:lvl7pPr marL="2742222" indent="0">
              <a:buNone/>
              <a:defRPr sz="1969"/>
            </a:lvl7pPr>
            <a:lvl8pPr marL="3199259" indent="0">
              <a:buNone/>
              <a:defRPr sz="1969"/>
            </a:lvl8pPr>
            <a:lvl9pPr marL="3656297" indent="0">
              <a:buNone/>
              <a:defRPr sz="1969"/>
            </a:lvl9pPr>
          </a:lstStyle>
          <a:p>
            <a:pPr lvl="0"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41251" y="2057400"/>
            <a:ext cx="393192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723"/>
            </a:lvl1pPr>
            <a:lvl2pPr marL="457038" indent="0">
              <a:buNone/>
              <a:defRPr sz="1231"/>
            </a:lvl2pPr>
            <a:lvl3pPr marL="914072" indent="0">
              <a:buNone/>
              <a:defRPr sz="985"/>
            </a:lvl3pPr>
            <a:lvl4pPr marL="1371112" indent="0">
              <a:buNone/>
              <a:defRPr sz="861"/>
            </a:lvl4pPr>
            <a:lvl5pPr marL="1828146" indent="0">
              <a:buNone/>
              <a:defRPr sz="861"/>
            </a:lvl5pPr>
            <a:lvl6pPr marL="2285188" indent="0">
              <a:buNone/>
              <a:defRPr sz="861"/>
            </a:lvl6pPr>
            <a:lvl7pPr marL="2742222" indent="0">
              <a:buNone/>
              <a:defRPr sz="861"/>
            </a:lvl7pPr>
            <a:lvl8pPr marL="3199259" indent="0">
              <a:buNone/>
              <a:defRPr sz="861"/>
            </a:lvl8pPr>
            <a:lvl9pPr marL="3656297" indent="0">
              <a:buNone/>
              <a:defRPr sz="86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0D48F4BE-4279-514D-93CC-DD25C741634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0312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0D83BA7-6779-9345-BA1E-0C1DCA88ABC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26956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11" y="360362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11" y="360363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626C785-DC32-5049-8C89-A10B0F0BF20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4241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Only" userDrawn="1">
  <p:cSld name="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Объект 1"/>
          <p:cNvSpPr>
            <a:spLocks noGrp="1"/>
          </p:cNvSpPr>
          <p:nvPr>
            <p:ph/>
          </p:nvPr>
        </p:nvSpPr>
        <p:spPr bwMode="auto">
          <a:xfrm>
            <a:off x="914400" y="609600"/>
            <a:ext cx="10363200" cy="54864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A66278C2-EDD8-F74E-853C-2F5C3C595581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29395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xAndClipArt" userDrawn="1">
  <p:cSld name="Заголовок, текст и клип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sz="half" idx="1"/>
          </p:nvPr>
        </p:nvSpPr>
        <p:spPr bwMode="auto">
          <a:xfrm>
            <a:off x="914400" y="1981200"/>
            <a:ext cx="5080000" cy="41148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Место для изображения из Интернета 3"/>
          <p:cNvSpPr>
            <a:spLocks noGrp="1"/>
          </p:cNvSpPr>
          <p:nvPr>
            <p:ph type="clipArt" sz="half" idx="2"/>
          </p:nvPr>
        </p:nvSpPr>
        <p:spPr bwMode="auto">
          <a:xfrm>
            <a:off x="6197600" y="1981200"/>
            <a:ext cx="5080000" cy="4114800"/>
          </a:xfrm>
        </p:spPr>
        <p:txBody>
          <a:bodyPr rtlCol="0">
            <a:normAutofit/>
          </a:bodyPr>
          <a:lstStyle/>
          <a:p>
            <a:pPr lvl="0">
              <a:defRPr/>
            </a:pPr>
            <a:endParaRPr lang="ru-RU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9144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65600" y="61722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BA878-CECE-4F4F-9B69-16E3AECA9F72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93422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clipArtAndTx" userDrawn="1">
  <p:cSld name="Заголовок, клип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 bwMode="auto">
          <a:xfrm>
            <a:off x="914400" y="1981200"/>
            <a:ext cx="5080000" cy="4114800"/>
          </a:xfrm>
        </p:spPr>
        <p:txBody>
          <a:bodyPr rtlCol="0">
            <a:normAutofit/>
          </a:bodyPr>
          <a:lstStyle/>
          <a:p>
            <a:pPr lvl="0">
              <a:defRPr/>
            </a:pPr>
            <a:endParaRPr lang="ru-RU"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197600" y="1981200"/>
            <a:ext cx="5080000" cy="4114800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9144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4165600" y="61722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1722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DFFA5-A1A1-874F-A24F-9C31F91B0A7C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97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53" y="457200"/>
            <a:ext cx="3931139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559" y="987432"/>
            <a:ext cx="6172199" cy="4873625"/>
          </a:xfrm>
        </p:spPr>
        <p:txBody>
          <a:bodyPr/>
          <a:lstStyle>
            <a:lvl1pPr>
              <a:defRPr sz="3939"/>
            </a:lvl1pPr>
            <a:lvl2pPr>
              <a:defRPr sz="3447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153" y="2057400"/>
            <a:ext cx="3931139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3" indent="0">
              <a:buNone/>
              <a:defRPr sz="1723"/>
            </a:lvl2pPr>
            <a:lvl3pPr marL="1125444" indent="0">
              <a:buNone/>
              <a:defRPr sz="1477"/>
            </a:lvl3pPr>
            <a:lvl4pPr marL="1688164" indent="0">
              <a:buNone/>
              <a:defRPr sz="1231"/>
            </a:lvl4pPr>
            <a:lvl5pPr marL="2250888" indent="0">
              <a:buNone/>
              <a:defRPr sz="1231"/>
            </a:lvl5pPr>
            <a:lvl6pPr marL="2813608" indent="0">
              <a:buNone/>
              <a:defRPr sz="1231"/>
            </a:lvl6pPr>
            <a:lvl7pPr marL="3376330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4A94-4DA6-447A-9363-F68F5C2327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902751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 hasCustomPrompt="1"/>
          </p:nvPr>
        </p:nvSpPr>
        <p:spPr/>
        <p:txBody>
          <a:bodyPr/>
          <a:lstStyle>
            <a:lvl1pPr marL="218836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/>
              <a:defRPr>
                <a:latin typeface="+mn-lt"/>
              </a:defRPr>
            </a:lvl1pPr>
            <a:lvl2pPr marL="437673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2pPr>
            <a:lvl3pPr marL="664323" marR="0" indent="-226653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3pPr>
            <a:lvl4pPr marL="883161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4pPr>
            <a:lvl5pPr marL="1101998" marR="0" indent="-218836" algn="l" defTabSz="112544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Symbol" panose="05050102010706020507" pitchFamily="18" charset="2"/>
              <a:buChar char="-"/>
              <a:tabLst/>
              <a:defRPr>
                <a:latin typeface="+mn-lt"/>
              </a:defRPr>
            </a:lvl5pPr>
            <a:lvl6pPr marL="1322788" indent="-220792">
              <a:lnSpc>
                <a:spcPct val="110000"/>
              </a:lnSpc>
              <a:buClr>
                <a:schemeClr val="tx1"/>
              </a:buClr>
              <a:buFont typeface="Symbol" panose="05050102010706020507" pitchFamily="18" charset="2"/>
              <a:buChar char="-"/>
              <a:defRPr sz="1969"/>
            </a:lvl6pPr>
            <a:lvl7pPr marL="1547485" indent="-224700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7pPr>
            <a:lvl8pPr marL="1768276" indent="-220792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8pPr>
            <a:lvl9pPr marL="1987113" indent="-218836">
              <a:lnSpc>
                <a:spcPct val="110000"/>
              </a:lnSpc>
              <a:buFont typeface="Symbol" panose="05050102010706020507" pitchFamily="18" charset="2"/>
              <a:buChar char="-"/>
              <a:defRPr sz="1969"/>
            </a:lvl9pPr>
          </a:lstStyle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5"/>
            <a:r>
              <a:rPr lang="en-GB" noProof="0" dirty="0" err="1"/>
              <a:t>Sechste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6"/>
            <a:r>
              <a:rPr lang="en-GB" noProof="0" dirty="0" err="1"/>
              <a:t>Siebte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7"/>
            <a:r>
              <a:rPr lang="en-GB" noProof="0" dirty="0" err="1"/>
              <a:t>Achte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8"/>
            <a:r>
              <a:rPr lang="en-GB" noProof="0" dirty="0" err="1"/>
              <a:t>Neunte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kumimoji="0" lang="en-GB" sz="2215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defTabSz="1125444">
              <a:defRPr/>
            </a:pPr>
            <a:r>
              <a:rPr lang="de-DE">
                <a:solidFill>
                  <a:prstClr val="black">
                    <a:tint val="75000"/>
                  </a:prstClr>
                </a:solidFill>
              </a:rPr>
              <a:t>Page </a:t>
            </a:r>
            <a:fld id="{EBC07571-3134-BB4B-B83F-1A9FE18D34F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1125444">
                <a:defRPr/>
              </a:pPr>
              <a:t>‹#›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416209"/>
      </p:ext>
    </p:extLst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/>
          <p:nvPr/>
        </p:nvGrpSpPr>
        <p:grpSpPr bwMode="auto">
          <a:xfrm>
            <a:off x="271588" y="0"/>
            <a:ext cx="5037017" cy="6858000"/>
            <a:chOff x="203200" y="0"/>
            <a:chExt cx="3778250" cy="6858001"/>
          </a:xfrm>
        </p:grpSpPr>
        <p:sp>
          <p:nvSpPr>
            <p:cNvPr id="5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>
                <a:gd name="T0" fmla="*/ 0 w 860"/>
                <a:gd name="T1" fmla="*/ 3881438 h 2502"/>
                <a:gd name="T2" fmla="*/ 361950 w 860"/>
                <a:gd name="T3" fmla="*/ 3971925 h 2502"/>
                <a:gd name="T4" fmla="*/ 1365250 w 860"/>
                <a:gd name="T5" fmla="*/ 0 h 2502"/>
                <a:gd name="T6" fmla="*/ 984250 w 860"/>
                <a:gd name="T7" fmla="*/ 0 h 2502"/>
                <a:gd name="T8" fmla="*/ 0 w 860"/>
                <a:gd name="T9" fmla="*/ 3881438 h 25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0" h="2502" extrusionOk="0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ru-RU" sz="5417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03200" y="0"/>
              <a:ext cx="1336604" cy="3862389"/>
            </a:xfrm>
            <a:custGeom>
              <a:avLst/>
              <a:gdLst/>
              <a:ahLst/>
              <a:cxnLst/>
              <a:rect l="0" t="0" r="r" b="b"/>
              <a:pathLst>
                <a:path w="842" h="2433" extrusionOk="0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8"/>
            <p:cNvSpPr/>
            <p:nvPr/>
          </p:nvSpPr>
          <p:spPr bwMode="auto">
            <a:xfrm>
              <a:off x="207596" y="3776663"/>
              <a:ext cx="1937489" cy="3081337"/>
            </a:xfrm>
            <a:custGeom>
              <a:avLst/>
              <a:gdLst/>
              <a:ahLst/>
              <a:cxnLst/>
              <a:rect l="0" t="0" r="r" b="b"/>
              <a:pathLst>
                <a:path w="1220" h="1941" extrusionOk="0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9"/>
            <p:cNvSpPr/>
            <p:nvPr/>
          </p:nvSpPr>
          <p:spPr bwMode="auto">
            <a:xfrm>
              <a:off x="645803" y="3886201"/>
              <a:ext cx="2374230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 extrusionOk="0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0"/>
            <p:cNvSpPr/>
            <p:nvPr/>
          </p:nvSpPr>
          <p:spPr bwMode="auto">
            <a:xfrm>
              <a:off x="641406" y="3881439"/>
              <a:ext cx="3340044" cy="2976562"/>
            </a:xfrm>
            <a:custGeom>
              <a:avLst/>
              <a:gdLst/>
              <a:ahLst/>
              <a:cxnLst/>
              <a:rect l="0" t="0" r="r" b="b"/>
              <a:pathLst>
                <a:path w="2104" h="1875" extrusionOk="0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1"/>
            <p:cNvSpPr/>
            <p:nvPr/>
          </p:nvSpPr>
          <p:spPr bwMode="auto">
            <a:xfrm>
              <a:off x="203200" y="3771901"/>
              <a:ext cx="2660017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 extrusionOk="0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1" name="Freeform 12"/>
          <p:cNvSpPr/>
          <p:nvPr/>
        </p:nvSpPr>
        <p:spPr bwMode="auto">
          <a:xfrm>
            <a:off x="271590" y="3771900"/>
            <a:ext cx="482601" cy="90488"/>
          </a:xfrm>
          <a:custGeom>
            <a:avLst/>
            <a:gdLst>
              <a:gd name="T0" fmla="*/ 392112 w 228"/>
              <a:gd name="T1" fmla="*/ 90488 h 57"/>
              <a:gd name="T2" fmla="*/ 0 w 228"/>
              <a:gd name="T3" fmla="*/ 0 h 57"/>
              <a:gd name="T4" fmla="*/ 381793 w 228"/>
              <a:gd name="T5" fmla="*/ 85725 h 57"/>
              <a:gd name="T6" fmla="*/ 392112 w 228"/>
              <a:gd name="T7" fmla="*/ 90488 h 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8" h="57" extrusionOk="0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ru-RU" sz="5417"/>
          </a:p>
        </p:txBody>
      </p:sp>
      <p:sp>
        <p:nvSpPr>
          <p:cNvPr id="12" name="Freeform 13"/>
          <p:cNvSpPr/>
          <p:nvPr/>
        </p:nvSpPr>
        <p:spPr bwMode="auto">
          <a:xfrm>
            <a:off x="746371" y="3867150"/>
            <a:ext cx="84016" cy="80963"/>
          </a:xfrm>
          <a:custGeom>
            <a:avLst/>
            <a:gdLst>
              <a:gd name="T0" fmla="*/ 0 w 39"/>
              <a:gd name="T1" fmla="*/ 0 h 51"/>
              <a:gd name="T2" fmla="*/ 68263 w 39"/>
              <a:gd name="T3" fmla="*/ 80963 h 51"/>
              <a:gd name="T4" fmla="*/ 5251 w 39"/>
              <a:gd name="T5" fmla="*/ 0 h 51"/>
              <a:gd name="T6" fmla="*/ 0 w 39"/>
              <a:gd name="T7" fmla="*/ 0 h 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" h="51" extrusionOk="0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ru-RU" sz="5417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 bwMode="auto">
          <a:xfrm>
            <a:off x="2319563" y="914400"/>
            <a:ext cx="9262836" cy="3488266"/>
          </a:xfrm>
        </p:spPr>
        <p:txBody>
          <a:bodyPr anchor="b">
            <a:normAutofit/>
          </a:bodyPr>
          <a:lstStyle>
            <a:lvl1pPr algn="r">
              <a:defRPr sz="6645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 bwMode="auto">
          <a:xfrm>
            <a:off x="3898989" y="4402678"/>
            <a:ext cx="7683419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2215">
                <a:solidFill>
                  <a:schemeClr val="tx1"/>
                </a:solidFill>
              </a:defRPr>
            </a:lvl1pPr>
            <a:lvl2pPr marL="562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767280" y="6116649"/>
            <a:ext cx="114300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831865" y="6116649"/>
            <a:ext cx="481232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1033375" y="6116649"/>
            <a:ext cx="54903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7F646-C6EF-4CF1-BEAA-E75EA7D13E7B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2631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309513" y="457201"/>
            <a:ext cx="10272891" cy="19812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1309513" y="2667000"/>
            <a:ext cx="10272891" cy="333281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792681" y="6108711"/>
            <a:ext cx="114300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629882" y="6108711"/>
            <a:ext cx="708660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1011877" y="6108711"/>
            <a:ext cx="57052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957A4-CDE3-4E57-A98D-BE865A5291A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44558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2649334" y="2667005"/>
            <a:ext cx="8933073" cy="2360071"/>
          </a:xfrm>
        </p:spPr>
        <p:txBody>
          <a:bodyPr anchor="b"/>
          <a:lstStyle>
            <a:lvl1pPr algn="r">
              <a:defRPr sz="4923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49334" y="5027070"/>
            <a:ext cx="89330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463">
                <a:solidFill>
                  <a:schemeClr val="tx1"/>
                </a:solidFill>
              </a:defRPr>
            </a:lvl1pPr>
            <a:lvl2pPr marL="562723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6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8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60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3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073C9807-203B-4569-B20B-023E08922233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23878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309513" y="685813"/>
            <a:ext cx="10272891" cy="1752599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309511" y="2667000"/>
            <a:ext cx="4986528" cy="3368674"/>
          </a:xfrm>
        </p:spPr>
        <p:txBody>
          <a:bodyPr>
            <a:normAutofit/>
          </a:bodyPr>
          <a:lstStyle>
            <a:lvl1pPr>
              <a:defRPr sz="2215"/>
            </a:lvl1pPr>
            <a:lvl2pPr>
              <a:defRPr sz="1969"/>
            </a:lvl2pPr>
            <a:lvl3pPr>
              <a:defRPr sz="1723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595871" y="2667000"/>
            <a:ext cx="4986528" cy="3346824"/>
          </a:xfrm>
        </p:spPr>
        <p:txBody>
          <a:bodyPr>
            <a:normAutofit/>
          </a:bodyPr>
          <a:lstStyle>
            <a:lvl1pPr>
              <a:defRPr sz="2215"/>
            </a:lvl1pPr>
            <a:lvl2pPr>
              <a:defRPr sz="1969"/>
            </a:lvl2pPr>
            <a:lvl3pPr>
              <a:defRPr sz="1723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85C3579-04AA-489B-8C37-E4E980FC2B1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6012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772647" y="2658533"/>
            <a:ext cx="4608388" cy="576262"/>
          </a:xfrm>
        </p:spPr>
        <p:txBody>
          <a:bodyPr anchor="b">
            <a:noAutofit/>
          </a:bodyPr>
          <a:lstStyle>
            <a:lvl1pPr marL="0" indent="0">
              <a:buNone/>
              <a:defRPr sz="3447" b="0">
                <a:solidFill>
                  <a:schemeClr val="accent1">
                    <a:lumMod val="75000"/>
                  </a:schemeClr>
                </a:solidFill>
              </a:defRPr>
            </a:lvl1pPr>
            <a:lvl2pPr marL="562723" indent="0">
              <a:buNone/>
              <a:defRPr sz="2463" b="1"/>
            </a:lvl2pPr>
            <a:lvl3pPr marL="1125444" indent="0">
              <a:buNone/>
              <a:defRPr sz="2215" b="1"/>
            </a:lvl3pPr>
            <a:lvl4pPr marL="1688164" indent="0">
              <a:buNone/>
              <a:defRPr sz="1969" b="1"/>
            </a:lvl4pPr>
            <a:lvl5pPr marL="2250888" indent="0">
              <a:buNone/>
              <a:defRPr sz="1969" b="1"/>
            </a:lvl5pPr>
            <a:lvl6pPr marL="2813608" indent="0">
              <a:buNone/>
              <a:defRPr sz="1969" b="1"/>
            </a:lvl6pPr>
            <a:lvl7pPr marL="3376330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484701" y="3335348"/>
            <a:ext cx="4896331" cy="2665259"/>
          </a:xfrm>
        </p:spPr>
        <p:txBody>
          <a:bodyPr anchor="t">
            <a:normAutofit/>
          </a:bodyPr>
          <a:lstStyle>
            <a:lvl1pPr>
              <a:defRPr sz="2215"/>
            </a:lvl1pPr>
            <a:lvl2pPr>
              <a:defRPr sz="1969"/>
            </a:lvl2pPr>
            <a:lvl3pPr>
              <a:defRPr sz="1723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82281" y="2667000"/>
            <a:ext cx="4623743" cy="576262"/>
          </a:xfrm>
        </p:spPr>
        <p:txBody>
          <a:bodyPr anchor="b">
            <a:noAutofit/>
          </a:bodyPr>
          <a:lstStyle>
            <a:lvl1pPr marL="0" indent="0">
              <a:buNone/>
              <a:defRPr sz="3447" b="0">
                <a:solidFill>
                  <a:schemeClr val="accent1">
                    <a:lumMod val="75000"/>
                  </a:schemeClr>
                </a:solidFill>
              </a:defRPr>
            </a:lvl1pPr>
            <a:lvl2pPr marL="562723" indent="0">
              <a:buNone/>
              <a:defRPr sz="2463" b="1"/>
            </a:lvl2pPr>
            <a:lvl3pPr marL="1125444" indent="0">
              <a:buNone/>
              <a:defRPr sz="2215" b="1"/>
            </a:lvl3pPr>
            <a:lvl4pPr marL="1688164" indent="0">
              <a:buNone/>
              <a:defRPr sz="1969" b="1"/>
            </a:lvl4pPr>
            <a:lvl5pPr marL="2250888" indent="0">
              <a:buNone/>
              <a:defRPr sz="1969" b="1"/>
            </a:lvl5pPr>
            <a:lvl6pPr marL="2813608" indent="0">
              <a:buNone/>
              <a:defRPr sz="1969" b="1"/>
            </a:lvl6pPr>
            <a:lvl7pPr marL="3376330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609689" y="3335348"/>
            <a:ext cx="4896331" cy="2665259"/>
          </a:xfrm>
        </p:spPr>
        <p:txBody>
          <a:bodyPr anchor="t">
            <a:normAutofit/>
          </a:bodyPr>
          <a:lstStyle>
            <a:lvl1pPr>
              <a:defRPr sz="2215"/>
            </a:lvl1pPr>
            <a:lvl2pPr>
              <a:defRPr sz="1969"/>
            </a:lvl2pPr>
            <a:lvl3pPr>
              <a:defRPr sz="1723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A9E0E7B3-EE09-4D4D-99DC-7ECCDAA2029C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69618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0C4C9841-F7DD-449C-82C0-C0AD3278324A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6696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54673CA-0F91-484D-B3CC-B560AC7DF57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5459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484701" y="1600200"/>
            <a:ext cx="3550047" cy="1371600"/>
          </a:xfrm>
        </p:spPr>
        <p:txBody>
          <a:bodyPr anchor="b">
            <a:normAutofit/>
          </a:bodyPr>
          <a:lstStyle>
            <a:lvl1pPr algn="ctr">
              <a:defRPr sz="2955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263406" y="685812"/>
            <a:ext cx="6242617" cy="5105401"/>
          </a:xfrm>
        </p:spPr>
        <p:txBody>
          <a:bodyPr>
            <a:normAutofit/>
          </a:bodyPr>
          <a:lstStyle>
            <a:lvl1pPr>
              <a:defRPr sz="2463"/>
            </a:lvl1pPr>
            <a:lvl2pPr>
              <a:defRPr sz="2215"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  <a:lvl6pPr>
              <a:defRPr sz="1723"/>
            </a:lvl6pPr>
            <a:lvl7pPr>
              <a:defRPr sz="1723"/>
            </a:lvl7pPr>
            <a:lvl8pPr>
              <a:defRPr sz="1723"/>
            </a:lvl8pPr>
            <a:lvl9pPr>
              <a:defRPr sz="1723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484701" y="2971800"/>
            <a:ext cx="3550047" cy="1828800"/>
          </a:xfrm>
        </p:spPr>
        <p:txBody>
          <a:bodyPr>
            <a:normAutofit/>
          </a:bodyPr>
          <a:lstStyle>
            <a:lvl1pPr marL="0" indent="0" algn="ctr">
              <a:buNone/>
              <a:defRPr sz="1969"/>
            </a:lvl1pPr>
            <a:lvl2pPr marL="562723" indent="0">
              <a:buNone/>
              <a:defRPr sz="1477"/>
            </a:lvl2pPr>
            <a:lvl3pPr marL="1125444" indent="0">
              <a:buNone/>
              <a:defRPr sz="1231"/>
            </a:lvl3pPr>
            <a:lvl4pPr marL="1688164" indent="0">
              <a:buNone/>
              <a:defRPr sz="1108"/>
            </a:lvl4pPr>
            <a:lvl5pPr marL="2250888" indent="0">
              <a:buNone/>
              <a:defRPr sz="1108"/>
            </a:lvl5pPr>
            <a:lvl6pPr marL="2813608" indent="0">
              <a:buNone/>
              <a:defRPr sz="1108"/>
            </a:lvl6pPr>
            <a:lvl7pPr marL="3376330" indent="0">
              <a:buNone/>
              <a:defRPr sz="1108"/>
            </a:lvl7pPr>
            <a:lvl8pPr marL="3939052" indent="0">
              <a:buNone/>
              <a:defRPr sz="1108"/>
            </a:lvl8pPr>
            <a:lvl9pPr marL="4501774" indent="0">
              <a:buNone/>
              <a:defRPr sz="1108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2F4518E-6A0B-454B-A986-6686A4AC8777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530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483111" y="1752599"/>
            <a:ext cx="5427572" cy="1371600"/>
          </a:xfrm>
        </p:spPr>
        <p:txBody>
          <a:bodyPr anchor="b">
            <a:normAutofit/>
          </a:bodyPr>
          <a:lstStyle>
            <a:lvl1pPr algn="ctr">
              <a:defRPr sz="3447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7596667" y="914400"/>
            <a:ext cx="3281828" cy="4572000"/>
          </a:xfrm>
          <a:prstGeom prst="roundRect">
            <a:avLst>
              <a:gd name="adj" fmla="val 4280"/>
            </a:avLst>
          </a:prstGeom>
          <a:ln w="38100">
            <a:gradFill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969"/>
            </a:lvl1pPr>
            <a:lvl2pPr marL="562723" indent="0">
              <a:buNone/>
              <a:defRPr sz="1969"/>
            </a:lvl2pPr>
            <a:lvl3pPr marL="1125444" indent="0">
              <a:buNone/>
              <a:defRPr sz="1969"/>
            </a:lvl3pPr>
            <a:lvl4pPr marL="1688164" indent="0">
              <a:buNone/>
              <a:defRPr sz="1969"/>
            </a:lvl4pPr>
            <a:lvl5pPr marL="2250888" indent="0">
              <a:buNone/>
              <a:defRPr sz="1969"/>
            </a:lvl5pPr>
            <a:lvl6pPr marL="2813608" indent="0">
              <a:buNone/>
              <a:defRPr sz="1969"/>
            </a:lvl6pPr>
            <a:lvl7pPr marL="3376330" indent="0">
              <a:buNone/>
              <a:defRPr sz="1969"/>
            </a:lvl7pPr>
            <a:lvl8pPr marL="3939052" indent="0">
              <a:buNone/>
              <a:defRPr sz="1969"/>
            </a:lvl8pPr>
            <a:lvl9pPr marL="4501774" indent="0">
              <a:buNone/>
              <a:defRPr sz="1969"/>
            </a:lvl9pPr>
          </a:lstStyle>
          <a:p>
            <a:pPr lvl="0"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483111" y="3124199"/>
            <a:ext cx="5427572" cy="1828800"/>
          </a:xfrm>
        </p:spPr>
        <p:txBody>
          <a:bodyPr>
            <a:normAutofit/>
          </a:bodyPr>
          <a:lstStyle>
            <a:lvl1pPr marL="0" indent="0" algn="ctr">
              <a:buNone/>
              <a:defRPr sz="2215"/>
            </a:lvl1pPr>
            <a:lvl2pPr marL="562723" indent="0">
              <a:buNone/>
              <a:defRPr sz="1477"/>
            </a:lvl2pPr>
            <a:lvl3pPr marL="1125444" indent="0">
              <a:buNone/>
              <a:defRPr sz="1231"/>
            </a:lvl3pPr>
            <a:lvl4pPr marL="1688164" indent="0">
              <a:buNone/>
              <a:defRPr sz="1108"/>
            </a:lvl4pPr>
            <a:lvl5pPr marL="2250888" indent="0">
              <a:buNone/>
              <a:defRPr sz="1108"/>
            </a:lvl5pPr>
            <a:lvl6pPr marL="2813608" indent="0">
              <a:buNone/>
              <a:defRPr sz="1108"/>
            </a:lvl6pPr>
            <a:lvl7pPr marL="3376330" indent="0">
              <a:buNone/>
              <a:defRPr sz="1108"/>
            </a:lvl7pPr>
            <a:lvl8pPr marL="3939052" indent="0">
              <a:buNone/>
              <a:defRPr sz="1108"/>
            </a:lvl8pPr>
            <a:lvl9pPr marL="4501774" indent="0">
              <a:buNone/>
              <a:defRPr sz="1108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AB910D1E-67E8-4D28-8DD9-AE1851C1B25C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72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53" y="457200"/>
            <a:ext cx="3931139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559" y="987432"/>
            <a:ext cx="6172199" cy="4873625"/>
          </a:xfrm>
        </p:spPr>
        <p:txBody>
          <a:bodyPr/>
          <a:lstStyle>
            <a:lvl1pPr marL="0" indent="0">
              <a:buNone/>
              <a:defRPr sz="3939"/>
            </a:lvl1pPr>
            <a:lvl2pPr marL="562723" indent="0">
              <a:buNone/>
              <a:defRPr sz="3447"/>
            </a:lvl2pPr>
            <a:lvl3pPr marL="1125444" indent="0">
              <a:buNone/>
              <a:defRPr sz="2955"/>
            </a:lvl3pPr>
            <a:lvl4pPr marL="1688164" indent="0">
              <a:buNone/>
              <a:defRPr sz="2463"/>
            </a:lvl4pPr>
            <a:lvl5pPr marL="2250888" indent="0">
              <a:buNone/>
              <a:defRPr sz="2463"/>
            </a:lvl5pPr>
            <a:lvl6pPr marL="2813608" indent="0">
              <a:buNone/>
              <a:defRPr sz="2463"/>
            </a:lvl6pPr>
            <a:lvl7pPr marL="3376330" indent="0">
              <a:buNone/>
              <a:defRPr sz="2463"/>
            </a:lvl7pPr>
            <a:lvl8pPr marL="3939052" indent="0">
              <a:buNone/>
              <a:defRPr sz="2463"/>
            </a:lvl8pPr>
            <a:lvl9pPr marL="4501774" indent="0">
              <a:buNone/>
              <a:defRPr sz="2463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153" y="2057400"/>
            <a:ext cx="3931139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3" indent="0">
              <a:buNone/>
              <a:defRPr sz="1723"/>
            </a:lvl2pPr>
            <a:lvl3pPr marL="1125444" indent="0">
              <a:buNone/>
              <a:defRPr sz="1477"/>
            </a:lvl3pPr>
            <a:lvl4pPr marL="1688164" indent="0">
              <a:buNone/>
              <a:defRPr sz="1231"/>
            </a:lvl4pPr>
            <a:lvl5pPr marL="2250888" indent="0">
              <a:buNone/>
              <a:defRPr sz="1231"/>
            </a:lvl5pPr>
            <a:lvl6pPr marL="2813608" indent="0">
              <a:buNone/>
              <a:defRPr sz="1231"/>
            </a:lvl6pPr>
            <a:lvl7pPr marL="3376330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D1D2F-B88B-41DB-B58D-EBBFA053B7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170328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Панорамная фотография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484700" y="4732865"/>
            <a:ext cx="10021323" cy="566738"/>
          </a:xfrm>
        </p:spPr>
        <p:txBody>
          <a:bodyPr anchor="b">
            <a:normAutofit/>
          </a:bodyPr>
          <a:lstStyle>
            <a:lvl1pPr algn="ctr">
              <a:defRPr sz="2955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386635" y="932112"/>
            <a:ext cx="8228087" cy="3164976"/>
          </a:xfrm>
          <a:prstGeom prst="roundRect">
            <a:avLst>
              <a:gd name="adj" fmla="val 4380"/>
            </a:avLst>
          </a:prstGeom>
          <a:ln w="38100">
            <a:gradFill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969"/>
            </a:lvl1pPr>
            <a:lvl2pPr marL="562723" indent="0">
              <a:buNone/>
              <a:defRPr sz="1969"/>
            </a:lvl2pPr>
            <a:lvl3pPr marL="1125444" indent="0">
              <a:buNone/>
              <a:defRPr sz="1969"/>
            </a:lvl3pPr>
            <a:lvl4pPr marL="1688164" indent="0">
              <a:buNone/>
              <a:defRPr sz="1969"/>
            </a:lvl4pPr>
            <a:lvl5pPr marL="2250888" indent="0">
              <a:buNone/>
              <a:defRPr sz="1969"/>
            </a:lvl5pPr>
            <a:lvl6pPr marL="2813608" indent="0">
              <a:buNone/>
              <a:defRPr sz="1969"/>
            </a:lvl6pPr>
            <a:lvl7pPr marL="3376330" indent="0">
              <a:buNone/>
              <a:defRPr sz="1969"/>
            </a:lvl7pPr>
            <a:lvl8pPr marL="3939052" indent="0">
              <a:buNone/>
              <a:defRPr sz="1969"/>
            </a:lvl8pPr>
            <a:lvl9pPr marL="4501774" indent="0">
              <a:buNone/>
              <a:defRPr sz="1969"/>
            </a:lvl9pPr>
          </a:lstStyle>
          <a:p>
            <a:pPr lvl="0"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484700" y="5299602"/>
            <a:ext cx="10021323" cy="493712"/>
          </a:xfrm>
        </p:spPr>
        <p:txBody>
          <a:bodyPr>
            <a:normAutofit/>
          </a:bodyPr>
          <a:lstStyle>
            <a:lvl1pPr marL="0" indent="0" algn="ctr">
              <a:buNone/>
              <a:defRPr sz="1723"/>
            </a:lvl1pPr>
            <a:lvl2pPr marL="562723" indent="0">
              <a:buNone/>
              <a:defRPr sz="1477"/>
            </a:lvl2pPr>
            <a:lvl3pPr marL="1125444" indent="0">
              <a:buNone/>
              <a:defRPr sz="1231"/>
            </a:lvl3pPr>
            <a:lvl4pPr marL="1688164" indent="0">
              <a:buNone/>
              <a:defRPr sz="1108"/>
            </a:lvl4pPr>
            <a:lvl5pPr marL="2250888" indent="0">
              <a:buNone/>
              <a:defRPr sz="1108"/>
            </a:lvl5pPr>
            <a:lvl6pPr marL="2813608" indent="0">
              <a:buNone/>
              <a:defRPr sz="1108"/>
            </a:lvl6pPr>
            <a:lvl7pPr marL="3376330" indent="0">
              <a:buNone/>
              <a:defRPr sz="1108"/>
            </a:lvl7pPr>
            <a:lvl8pPr marL="3939052" indent="0">
              <a:buNone/>
              <a:defRPr sz="1108"/>
            </a:lvl8pPr>
            <a:lvl9pPr marL="4501774" indent="0">
              <a:buNone/>
              <a:defRPr sz="1108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C22C168-7A6F-46A2-8A6E-E1784CCEBCA5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81234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484700" y="685800"/>
            <a:ext cx="10021323" cy="3048000"/>
          </a:xfrm>
        </p:spPr>
        <p:txBody>
          <a:bodyPr>
            <a:normAutofit/>
          </a:bodyPr>
          <a:lstStyle>
            <a:lvl1pPr algn="ctr">
              <a:defRPr sz="3939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705" y="4343400"/>
            <a:ext cx="1002132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463">
                <a:solidFill>
                  <a:schemeClr val="tx1"/>
                </a:solidFill>
              </a:defRPr>
            </a:lvl1pPr>
            <a:lvl2pPr marL="562723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6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8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60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3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CFA3DC33-F86E-495A-AEB7-C820BF9C133C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3193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>
            <a:spLocks/>
          </p:cNvSpPr>
          <p:nvPr/>
        </p:nvSpPr>
        <p:spPr bwMode="auto">
          <a:xfrm>
            <a:off x="1293447" y="863599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ts val="0"/>
              </a:spcBef>
              <a:buNone/>
              <a:defRPr sz="3200" b="0" cap="all">
                <a:ln w="3175" cmpd="sng">
                  <a:noFill/>
                </a:ln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9846"/>
              <a:t>“</a:t>
            </a:r>
            <a:endParaRPr sz="3939"/>
          </a:p>
        </p:txBody>
      </p:sp>
      <p:sp>
        <p:nvSpPr>
          <p:cNvPr id="5" name="TextBox 5"/>
          <p:cNvSpPr>
            <a:spLocks/>
          </p:cNvSpPr>
          <p:nvPr/>
        </p:nvSpPr>
        <p:spPr bwMode="auto">
          <a:xfrm>
            <a:off x="10896601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ts val="0"/>
              </a:spcBef>
              <a:buNone/>
              <a:defRPr sz="3200" b="0" cap="all">
                <a:ln w="3175" cmpd="sng">
                  <a:noFill/>
                </a:ln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9846"/>
              <a:t>”</a:t>
            </a:r>
            <a:endParaRPr sz="3939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1902327" y="685801"/>
            <a:ext cx="9298820" cy="2743199"/>
          </a:xfrm>
        </p:spPr>
        <p:txBody>
          <a:bodyPr>
            <a:normAutofit/>
          </a:bodyPr>
          <a:lstStyle>
            <a:lvl1pPr algn="ctr">
              <a:defRPr sz="3939" b="0" cap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2130980" y="3428999"/>
            <a:ext cx="8841504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15"/>
            </a:lvl1pPr>
            <a:lvl2pPr marL="562723" indent="0">
              <a:buFontTx/>
              <a:buNone/>
              <a:defRPr/>
            </a:lvl2pPr>
            <a:lvl3pPr marL="1125444" indent="0">
              <a:buFontTx/>
              <a:buNone/>
              <a:defRPr/>
            </a:lvl3pPr>
            <a:lvl4pPr marL="1688164" indent="0">
              <a:buFontTx/>
              <a:buNone/>
              <a:defRPr/>
            </a:lvl4pPr>
            <a:lvl5pPr marL="2250888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700" y="4343400"/>
            <a:ext cx="1002132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463">
                <a:solidFill>
                  <a:schemeClr val="tx1"/>
                </a:solidFill>
              </a:defRPr>
            </a:lvl1pPr>
            <a:lvl2pPr marL="562723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6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8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60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3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F4A0076-AC34-489B-84B6-3D9949B45688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254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484707" y="3308581"/>
            <a:ext cx="10021319" cy="1468800"/>
          </a:xfrm>
        </p:spPr>
        <p:txBody>
          <a:bodyPr anchor="b">
            <a:normAutofit/>
          </a:bodyPr>
          <a:lstStyle>
            <a:lvl1pPr algn="r">
              <a:defRPr sz="3939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702" y="4777381"/>
            <a:ext cx="1002132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463">
                <a:solidFill>
                  <a:schemeClr val="tx1"/>
                </a:solidFill>
              </a:defRPr>
            </a:lvl1pPr>
            <a:lvl2pPr marL="562723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6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8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60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3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A1C0764F-36AE-46D9-B828-83166CA0A3BB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34951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Цитата карточки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>
            <a:spLocks/>
          </p:cNvSpPr>
          <p:nvPr/>
        </p:nvSpPr>
        <p:spPr bwMode="auto">
          <a:xfrm>
            <a:off x="1293447" y="863599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ts val="0"/>
              </a:spcBef>
              <a:buNone/>
              <a:defRPr sz="3200" b="0" cap="all">
                <a:ln w="3175" cmpd="sng">
                  <a:noFill/>
                </a:ln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9846"/>
              <a:t>“</a:t>
            </a:r>
            <a:endParaRPr sz="3939"/>
          </a:p>
        </p:txBody>
      </p:sp>
      <p:sp>
        <p:nvSpPr>
          <p:cNvPr id="5" name="TextBox 5"/>
          <p:cNvSpPr>
            <a:spLocks/>
          </p:cNvSpPr>
          <p:nvPr/>
        </p:nvSpPr>
        <p:spPr bwMode="auto">
          <a:xfrm>
            <a:off x="10896601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ts val="0"/>
              </a:spcBef>
              <a:buNone/>
              <a:defRPr sz="3200" b="0" cap="all">
                <a:ln w="3175" cmpd="sng">
                  <a:noFill/>
                </a:ln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9846"/>
              <a:t>”</a:t>
            </a:r>
            <a:endParaRPr sz="3939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1902327" y="685801"/>
            <a:ext cx="9298820" cy="2743199"/>
          </a:xfrm>
        </p:spPr>
        <p:txBody>
          <a:bodyPr>
            <a:normAutofit/>
          </a:bodyPr>
          <a:lstStyle>
            <a:lvl1pPr algn="ctr">
              <a:defRPr sz="3939" b="0" cap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484706" y="3886200"/>
            <a:ext cx="10021321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955" b="0" cap="none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702" y="4775200"/>
            <a:ext cx="10021321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2215">
                <a:solidFill>
                  <a:schemeClr val="tx1"/>
                </a:solidFill>
              </a:defRPr>
            </a:lvl1pPr>
            <a:lvl2pPr marL="562723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6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8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60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3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992557F-67E0-4D48-9EB9-59C15B0A1D4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2484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Истина или лож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1484700" y="685807"/>
            <a:ext cx="10021323" cy="2727325"/>
          </a:xfrm>
        </p:spPr>
        <p:txBody>
          <a:bodyPr rtlCol="0">
            <a:normAutofit/>
          </a:bodyPr>
          <a:lstStyle>
            <a:lvl1pPr>
              <a:defRPr lang="en-US" b="0"/>
            </a:lvl1pPr>
          </a:lstStyle>
          <a:p>
            <a:pPr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484705" y="3505199"/>
            <a:ext cx="1002132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3447" b="0" cap="none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705" y="4343400"/>
            <a:ext cx="1002132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2215">
                <a:solidFill>
                  <a:schemeClr val="tx1"/>
                </a:solidFill>
              </a:defRPr>
            </a:lvl1pPr>
            <a:lvl2pPr marL="562723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6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8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60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3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044A7CA-5DEA-40FD-83A6-EB99B6A6012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41614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3809044-9024-4015-A8C4-DCE2E72739A4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07600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9735198" y="685800"/>
            <a:ext cx="1770831" cy="5105400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1484705" y="685800"/>
            <a:ext cx="8021831" cy="5105400"/>
          </a:xfrm>
        </p:spPr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79A3FA0-B17B-485E-91E0-8978FEBC2537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67051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7385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955"/>
            </a:lvl1pPr>
            <a:lvl2pPr marL="562723" indent="0" algn="ctr">
              <a:buNone/>
              <a:defRPr sz="2463"/>
            </a:lvl2pPr>
            <a:lvl3pPr marL="1125444" indent="0" algn="ctr">
              <a:buNone/>
              <a:defRPr sz="2215"/>
            </a:lvl3pPr>
            <a:lvl4pPr marL="1688164" indent="0" algn="ctr">
              <a:buNone/>
              <a:defRPr sz="1969"/>
            </a:lvl4pPr>
            <a:lvl5pPr marL="2250888" indent="0" algn="ctr">
              <a:buNone/>
              <a:defRPr sz="1969"/>
            </a:lvl5pPr>
            <a:lvl6pPr marL="2813608" indent="0" algn="ctr">
              <a:buNone/>
              <a:defRPr sz="1969"/>
            </a:lvl6pPr>
            <a:lvl7pPr marL="3376330" indent="0" algn="ctr">
              <a:buNone/>
              <a:defRPr sz="1969"/>
            </a:lvl7pPr>
            <a:lvl8pPr marL="3939052" indent="0" algn="ctr">
              <a:buNone/>
              <a:defRPr sz="1969"/>
            </a:lvl8pPr>
            <a:lvl9pPr marL="4501774" indent="0" algn="ctr">
              <a:buNone/>
              <a:defRPr sz="1969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03A25-4947-4734-86EB-1B8BF448F8A9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031356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F729D-750B-4F06-A705-5C9A54A546E5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32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slideLayout" Target="../slideLayouts/slideLayout57.xml"/><Relationship Id="rId26" Type="http://schemas.openxmlformats.org/officeDocument/2006/relationships/slideLayout" Target="../slideLayouts/slideLayout65.xml"/><Relationship Id="rId3" Type="http://schemas.openxmlformats.org/officeDocument/2006/relationships/slideLayout" Target="../slideLayouts/slideLayout42.xml"/><Relationship Id="rId21" Type="http://schemas.openxmlformats.org/officeDocument/2006/relationships/slideLayout" Target="../slideLayouts/slideLayout60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6.xml"/><Relationship Id="rId25" Type="http://schemas.openxmlformats.org/officeDocument/2006/relationships/slideLayout" Target="../slideLayouts/slideLayout64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20" Type="http://schemas.openxmlformats.org/officeDocument/2006/relationships/slideLayout" Target="../slideLayouts/slideLayout59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2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23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49.xml"/><Relationship Id="rId19" Type="http://schemas.openxmlformats.org/officeDocument/2006/relationships/slideLayout" Target="../slideLayouts/slideLayout58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Relationship Id="rId22" Type="http://schemas.openxmlformats.org/officeDocument/2006/relationships/slideLayout" Target="../slideLayouts/slideLayout61.xml"/><Relationship Id="rId27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8.xml"/><Relationship Id="rId18" Type="http://schemas.openxmlformats.org/officeDocument/2006/relationships/slideLayout" Target="../slideLayouts/slideLayout83.xml"/><Relationship Id="rId26" Type="http://schemas.openxmlformats.org/officeDocument/2006/relationships/slideLayout" Target="../slideLayouts/slideLayout91.xml"/><Relationship Id="rId3" Type="http://schemas.openxmlformats.org/officeDocument/2006/relationships/slideLayout" Target="../slideLayouts/slideLayout68.xml"/><Relationship Id="rId21" Type="http://schemas.openxmlformats.org/officeDocument/2006/relationships/slideLayout" Target="../slideLayouts/slideLayout86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17" Type="http://schemas.openxmlformats.org/officeDocument/2006/relationships/slideLayout" Target="../slideLayouts/slideLayout82.xml"/><Relationship Id="rId25" Type="http://schemas.openxmlformats.org/officeDocument/2006/relationships/slideLayout" Target="../slideLayouts/slideLayout90.xml"/><Relationship Id="rId33" Type="http://schemas.openxmlformats.org/officeDocument/2006/relationships/theme" Target="../theme/theme5.xml"/><Relationship Id="rId2" Type="http://schemas.openxmlformats.org/officeDocument/2006/relationships/slideLayout" Target="../slideLayouts/slideLayout67.xml"/><Relationship Id="rId16" Type="http://schemas.openxmlformats.org/officeDocument/2006/relationships/slideLayout" Target="../slideLayouts/slideLayout81.xml"/><Relationship Id="rId20" Type="http://schemas.openxmlformats.org/officeDocument/2006/relationships/slideLayout" Target="../slideLayouts/slideLayout85.xml"/><Relationship Id="rId29" Type="http://schemas.openxmlformats.org/officeDocument/2006/relationships/slideLayout" Target="../slideLayouts/slideLayout94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24" Type="http://schemas.openxmlformats.org/officeDocument/2006/relationships/slideLayout" Target="../slideLayouts/slideLayout89.xml"/><Relationship Id="rId32" Type="http://schemas.openxmlformats.org/officeDocument/2006/relationships/slideLayout" Target="../slideLayouts/slideLayout97.xml"/><Relationship Id="rId5" Type="http://schemas.openxmlformats.org/officeDocument/2006/relationships/slideLayout" Target="../slideLayouts/slideLayout70.xml"/><Relationship Id="rId15" Type="http://schemas.openxmlformats.org/officeDocument/2006/relationships/slideLayout" Target="../slideLayouts/slideLayout80.xml"/><Relationship Id="rId23" Type="http://schemas.openxmlformats.org/officeDocument/2006/relationships/slideLayout" Target="../slideLayouts/slideLayout88.xml"/><Relationship Id="rId28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75.xml"/><Relationship Id="rId19" Type="http://schemas.openxmlformats.org/officeDocument/2006/relationships/slideLayout" Target="../slideLayouts/slideLayout84.xml"/><Relationship Id="rId31" Type="http://schemas.openxmlformats.org/officeDocument/2006/relationships/slideLayout" Target="../slideLayouts/slideLayout96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slideLayout" Target="../slideLayouts/slideLayout79.xml"/><Relationship Id="rId22" Type="http://schemas.openxmlformats.org/officeDocument/2006/relationships/slideLayout" Target="../slideLayouts/slideLayout87.xml"/><Relationship Id="rId27" Type="http://schemas.openxmlformats.org/officeDocument/2006/relationships/slideLayout" Target="../slideLayouts/slideLayout92.xml"/><Relationship Id="rId30" Type="http://schemas.openxmlformats.org/officeDocument/2006/relationships/slideLayout" Target="../slideLayouts/slideLayout95.xml"/><Relationship Id="rId8" Type="http://schemas.openxmlformats.org/officeDocument/2006/relationships/slideLayout" Target="../slideLayouts/slideLayout7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7.xml"/><Relationship Id="rId13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116.xml"/><Relationship Id="rId12" Type="http://schemas.openxmlformats.org/officeDocument/2006/relationships/slideLayout" Target="../slideLayouts/slideLayout121.xml"/><Relationship Id="rId2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10.xml"/><Relationship Id="rId6" Type="http://schemas.openxmlformats.org/officeDocument/2006/relationships/slideLayout" Target="../slideLayouts/slideLayout115.xml"/><Relationship Id="rId11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3.xml"/><Relationship Id="rId9" Type="http://schemas.openxmlformats.org/officeDocument/2006/relationships/slideLayout" Target="../slideLayouts/slideLayout118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14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723" b="0">
                <a:effectLst/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723" b="0"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723" b="0">
                <a:effectLst/>
                <a:latin typeface="+mn-lt"/>
              </a:defRPr>
            </a:lvl1pPr>
          </a:lstStyle>
          <a:p>
            <a:pPr>
              <a:defRPr/>
            </a:pPr>
            <a:fld id="{AAE0C1BE-35BC-4868-AA1D-5D48471C04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4" r:id="rId1"/>
    <p:sldLayoutId id="2147484455" r:id="rId2"/>
    <p:sldLayoutId id="2147484456" r:id="rId3"/>
    <p:sldLayoutId id="2147484457" r:id="rId4"/>
    <p:sldLayoutId id="2147484458" r:id="rId5"/>
    <p:sldLayoutId id="2147484459" r:id="rId6"/>
    <p:sldLayoutId id="2147484460" r:id="rId7"/>
    <p:sldLayoutId id="2147484461" r:id="rId8"/>
    <p:sldLayoutId id="2147484462" r:id="rId9"/>
    <p:sldLayoutId id="2147484463" r:id="rId10"/>
    <p:sldLayoutId id="21474844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17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5pPr>
      <a:lvl6pPr marL="562723" algn="ctr" rtl="0" fontAlgn="base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6pPr>
      <a:lvl7pPr marL="1125444" algn="ctr" rtl="0" fontAlgn="base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7pPr>
      <a:lvl8pPr marL="1688164" algn="ctr" rtl="0" fontAlgn="base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8pPr>
      <a:lvl9pPr marL="2250888" algn="ctr" rtl="0" fontAlgn="base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422040" indent="-422040" algn="l" rtl="0" eaLnBrk="0" fontAlgn="base" hangingPunct="0">
        <a:spcBef>
          <a:spcPct val="20000"/>
        </a:spcBef>
        <a:spcAft>
          <a:spcPct val="0"/>
        </a:spcAft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4" indent="-351702" algn="l" rtl="0" eaLnBrk="0" fontAlgn="base" hangingPunct="0">
        <a:spcBef>
          <a:spcPct val="20000"/>
        </a:spcBef>
        <a:spcAft>
          <a:spcPct val="0"/>
        </a:spcAft>
        <a:buChar char="–"/>
        <a:defRPr sz="3447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3" indent="-281361" algn="l" rtl="0" eaLnBrk="0" fontAlgn="base" hangingPunct="0">
        <a:spcBef>
          <a:spcPct val="20000"/>
        </a:spcBef>
        <a:spcAft>
          <a:spcPct val="0"/>
        </a:spcAft>
        <a:buChar char="•"/>
        <a:defRPr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5" indent="-281361" algn="l" rtl="0" eaLnBrk="0" fontAlgn="base" hangingPunct="0">
        <a:spcBef>
          <a:spcPct val="20000"/>
        </a:spcBef>
        <a:spcAft>
          <a:spcPct val="0"/>
        </a:spcAft>
        <a:buChar char="–"/>
        <a:defRPr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9" indent="-281361" algn="l" rtl="0" eaLnBrk="0" fontAlgn="base" hangingPunct="0">
        <a:spcBef>
          <a:spcPct val="20000"/>
        </a:spcBef>
        <a:spcAft>
          <a:spcPct val="0"/>
        </a:spcAft>
        <a:buChar char="»"/>
        <a:defRPr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4969" indent="-281361" algn="l" defTabSz="1125444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3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8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8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0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46019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6019" y="1828800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8416" y="63563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04A51E-5DB7-40A6-9BB0-8C73199EFF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5" r:id="rId1"/>
    <p:sldLayoutId id="2147484466" r:id="rId2"/>
    <p:sldLayoutId id="2147484467" r:id="rId3"/>
    <p:sldLayoutId id="2147484468" r:id="rId4"/>
    <p:sldLayoutId id="2147484469" r:id="rId5"/>
    <p:sldLayoutId id="2147484470" r:id="rId6"/>
    <p:sldLayoutId id="2147484471" r:id="rId7"/>
    <p:sldLayoutId id="2147484472" r:id="rId8"/>
    <p:sldLayoutId id="2147484473" r:id="rId9"/>
    <p:sldLayoutId id="2147484474" r:id="rId10"/>
    <p:sldLayoutId id="2147484475" r:id="rId11"/>
    <p:sldLayoutId id="2147484511" r:id="rId12"/>
    <p:sldLayoutId id="2147484512" r:id="rId13"/>
  </p:sldLayoutIdLst>
  <p:hf hdr="0" ftr="0" dt="0"/>
  <p:txStyles>
    <p:titleStyle>
      <a:lvl1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2pPr>
      <a:lvl3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3pPr>
      <a:lvl4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4pPr>
      <a:lvl5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5pPr>
      <a:lvl6pPr marL="562723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6pPr>
      <a:lvl7pPr marL="1125444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7pPr>
      <a:lvl8pPr marL="1688164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8pPr>
      <a:lvl9pPr marL="2250888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5" indent="-228605" algn="l" defTabSz="914424" rtl="0" eaLnBrk="0" fontAlgn="base" hangingPunct="0">
        <a:lnSpc>
          <a:spcPct val="90000"/>
        </a:lnSpc>
        <a:spcBef>
          <a:spcPts val="1001"/>
        </a:spcBef>
        <a:spcAft>
          <a:spcPct val="0"/>
        </a:spcAft>
        <a:buFont typeface="Wingdings 2" panose="05020102010507070707" pitchFamily="18" charset="2"/>
        <a:buChar char=""/>
        <a:defRPr sz="2708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2339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1969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1723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3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1723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4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4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846019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6019" y="1828800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8416" y="63563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754DB2-92A2-4673-BBA6-EB1B7516CB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6" r:id="rId1"/>
    <p:sldLayoutId id="2147484477" r:id="rId2"/>
    <p:sldLayoutId id="2147484478" r:id="rId3"/>
    <p:sldLayoutId id="2147484479" r:id="rId4"/>
    <p:sldLayoutId id="2147484480" r:id="rId5"/>
    <p:sldLayoutId id="2147484481" r:id="rId6"/>
    <p:sldLayoutId id="2147484482" r:id="rId7"/>
    <p:sldLayoutId id="2147484483" r:id="rId8"/>
    <p:sldLayoutId id="2147484484" r:id="rId9"/>
    <p:sldLayoutId id="2147484485" r:id="rId10"/>
    <p:sldLayoutId id="2147484486" r:id="rId11"/>
    <p:sldLayoutId id="2147484513" r:id="rId12"/>
    <p:sldLayoutId id="2147484514" r:id="rId13"/>
    <p:sldLayoutId id="2147484515" r:id="rId14"/>
    <p:sldLayoutId id="2147485420" r:id="rId15"/>
  </p:sldLayoutIdLst>
  <p:hf hdr="0" ftr="0" dt="0"/>
  <p:txStyles>
    <p:titleStyle>
      <a:lvl1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2pPr>
      <a:lvl3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3pPr>
      <a:lvl4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4pPr>
      <a:lvl5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5pPr>
      <a:lvl6pPr marL="562723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6pPr>
      <a:lvl7pPr marL="1125444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7pPr>
      <a:lvl8pPr marL="1688164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8pPr>
      <a:lvl9pPr marL="2250888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5" indent="-228605" algn="l" defTabSz="914424" rtl="0" eaLnBrk="0" fontAlgn="base" hangingPunct="0">
        <a:lnSpc>
          <a:spcPct val="90000"/>
        </a:lnSpc>
        <a:spcBef>
          <a:spcPts val="1001"/>
        </a:spcBef>
        <a:spcAft>
          <a:spcPct val="0"/>
        </a:spcAft>
        <a:buFont typeface="Wingdings 2" panose="05020102010507070707" pitchFamily="18" charset="2"/>
        <a:buChar char=""/>
        <a:defRPr sz="2708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2339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1969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1723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3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1723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4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4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Placeholder 1"/>
          <p:cNvSpPr>
            <a:spLocks noGrp="1"/>
          </p:cNvSpPr>
          <p:nvPr>
            <p:ph type="title"/>
          </p:nvPr>
        </p:nvSpPr>
        <p:spPr bwMode="auto">
          <a:xfrm>
            <a:off x="846019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05" tIns="45703" rIns="91405" bIns="457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31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6019" y="1828804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05" tIns="45703" rIns="91405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63"/>
            <a:ext cx="2743200" cy="365125"/>
          </a:xfrm>
          <a:prstGeom prst="rect">
            <a:avLst/>
          </a:prstGeom>
        </p:spPr>
        <p:txBody>
          <a:bodyPr vert="horz" lIns="91405" tIns="45703" rIns="91405" bIns="45703" rtlCol="0" anchor="ctr"/>
          <a:lstStyle>
            <a:lvl1pPr algn="l">
              <a:defRPr sz="1108" smtClean="0">
                <a:solidFill>
                  <a:prstClr val="black">
                    <a:lumMod val="65000"/>
                    <a:lumOff val="35000"/>
                  </a:prstClr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7" y="6356363"/>
            <a:ext cx="4114800" cy="365125"/>
          </a:xfrm>
          <a:prstGeom prst="rect">
            <a:avLst/>
          </a:prstGeom>
        </p:spPr>
        <p:txBody>
          <a:bodyPr vert="horz" lIns="91405" tIns="45703" rIns="91405" bIns="45703" rtlCol="0" anchor="ctr"/>
          <a:lstStyle>
            <a:lvl1pPr algn="ctr">
              <a:defRPr sz="1108">
                <a:solidFill>
                  <a:prstClr val="black">
                    <a:lumMod val="65000"/>
                    <a:lumOff val="35000"/>
                  </a:prstClr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8416" y="6356363"/>
            <a:ext cx="2743200" cy="365125"/>
          </a:xfrm>
          <a:prstGeom prst="rect">
            <a:avLst/>
          </a:prstGeom>
        </p:spPr>
        <p:txBody>
          <a:bodyPr vert="horz" wrap="square" lIns="91405" tIns="45703" rIns="91405" bIns="45703" numCol="1" anchor="ctr" anchorCtr="0" compatLnSpc="1">
            <a:prstTxWarp prst="textNoShape">
              <a:avLst/>
            </a:prstTxWarp>
          </a:bodyPr>
          <a:lstStyle>
            <a:lvl1pPr algn="r">
              <a:defRPr sz="985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927F5747-266C-8045-B560-4998814DF2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43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54" r:id="rId1"/>
    <p:sldLayoutId id="2147484855" r:id="rId2"/>
    <p:sldLayoutId id="2147484856" r:id="rId3"/>
    <p:sldLayoutId id="2147484857" r:id="rId4"/>
    <p:sldLayoutId id="2147484858" r:id="rId5"/>
    <p:sldLayoutId id="2147484859" r:id="rId6"/>
    <p:sldLayoutId id="2147484860" r:id="rId7"/>
    <p:sldLayoutId id="2147484861" r:id="rId8"/>
    <p:sldLayoutId id="2147484862" r:id="rId9"/>
    <p:sldLayoutId id="2147484863" r:id="rId10"/>
    <p:sldLayoutId id="2147484864" r:id="rId11"/>
    <p:sldLayoutId id="2147484865" r:id="rId12"/>
    <p:sldLayoutId id="2147484866" r:id="rId13"/>
    <p:sldLayoutId id="2147484867" r:id="rId14"/>
    <p:sldLayoutId id="2147485417" r:id="rId15"/>
    <p:sldLayoutId id="2147485082" r:id="rId16"/>
    <p:sldLayoutId id="2147485083" r:id="rId17"/>
    <p:sldLayoutId id="2147485084" r:id="rId18"/>
    <p:sldLayoutId id="2147485085" r:id="rId19"/>
    <p:sldLayoutId id="2147485086" r:id="rId20"/>
    <p:sldLayoutId id="2147485087" r:id="rId21"/>
    <p:sldLayoutId id="2147485088" r:id="rId22"/>
    <p:sldLayoutId id="2147485089" r:id="rId23"/>
    <p:sldLayoutId id="2147485090" r:id="rId24"/>
    <p:sldLayoutId id="2147485091" r:id="rId25"/>
    <p:sldLayoutId id="2147485092" r:id="rId26"/>
  </p:sldLayoutIdLst>
  <p:hf hdr="0" ftr="0" dt="0"/>
  <p:txStyles>
    <p:titleStyle>
      <a:lvl1pPr algn="l" defTabSz="914072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defTabSz="914072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2pPr>
      <a:lvl3pPr algn="l" defTabSz="914072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3pPr>
      <a:lvl4pPr algn="l" defTabSz="914072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4pPr>
      <a:lvl5pPr algn="l" defTabSz="914072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5pPr>
      <a:lvl6pPr marL="562506" algn="l" defTabSz="914072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6pPr>
      <a:lvl7pPr marL="1125016" algn="l" defTabSz="914072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7pPr>
      <a:lvl8pPr marL="1687520" algn="l" defTabSz="914072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8pPr>
      <a:lvl9pPr marL="2250025" algn="l" defTabSz="914072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520" indent="-228520" algn="l" defTabSz="914072" rtl="0" eaLnBrk="0" fontAlgn="base" hangingPunct="0">
        <a:lnSpc>
          <a:spcPct val="90000"/>
        </a:lnSpc>
        <a:spcBef>
          <a:spcPts val="1001"/>
        </a:spcBef>
        <a:spcAft>
          <a:spcPct val="0"/>
        </a:spcAft>
        <a:buFont typeface="Wingdings 2" charset="0"/>
        <a:buChar char=""/>
        <a:defRPr sz="2585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556" indent="-228520" algn="l" defTabSz="914072" rtl="0" eaLnBrk="0" fontAlgn="base" hangingPunct="0">
        <a:lnSpc>
          <a:spcPct val="90000"/>
        </a:lnSpc>
        <a:spcBef>
          <a:spcPts val="495"/>
        </a:spcBef>
        <a:spcAft>
          <a:spcPct val="0"/>
        </a:spcAft>
        <a:buFont typeface="Wingdings 2" charset="0"/>
        <a:buChar char=""/>
        <a:defRPr sz="2339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2593" indent="-228520" algn="l" defTabSz="914072" rtl="0" eaLnBrk="0" fontAlgn="base" hangingPunct="0">
        <a:lnSpc>
          <a:spcPct val="90000"/>
        </a:lnSpc>
        <a:spcBef>
          <a:spcPts val="495"/>
        </a:spcBef>
        <a:spcAft>
          <a:spcPct val="0"/>
        </a:spcAft>
        <a:buFont typeface="Wingdings 2" charset="0"/>
        <a:buChar char=""/>
        <a:defRPr sz="1969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99631" indent="-228520" algn="l" defTabSz="914072" rtl="0" eaLnBrk="0" fontAlgn="base" hangingPunct="0">
        <a:lnSpc>
          <a:spcPct val="90000"/>
        </a:lnSpc>
        <a:spcBef>
          <a:spcPts val="495"/>
        </a:spcBef>
        <a:spcAft>
          <a:spcPct val="0"/>
        </a:spcAft>
        <a:buFont typeface="Wingdings 2" charset="0"/>
        <a:buChar char=""/>
        <a:defRPr sz="1723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6669" indent="-228520" algn="l" defTabSz="914072" rtl="0" eaLnBrk="0" fontAlgn="base" hangingPunct="0">
        <a:lnSpc>
          <a:spcPct val="90000"/>
        </a:lnSpc>
        <a:spcBef>
          <a:spcPts val="495"/>
        </a:spcBef>
        <a:spcAft>
          <a:spcPct val="0"/>
        </a:spcAft>
        <a:buFont typeface="Wingdings 2" charset="0"/>
        <a:buChar char=""/>
        <a:defRPr sz="1723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3704" indent="-228520" algn="l" defTabSz="914072" rtl="0" eaLnBrk="1" latinLnBrk="0" hangingPunct="1">
        <a:spcBef>
          <a:spcPct val="20000"/>
        </a:spcBef>
        <a:buFont typeface="Wingdings 2" pitchFamily="18" charset="2"/>
        <a:buChar char=""/>
        <a:defRPr sz="1847" kern="1200">
          <a:solidFill>
            <a:schemeClr val="tx1"/>
          </a:solidFill>
          <a:latin typeface="+mn-lt"/>
          <a:ea typeface="+mn-ea"/>
          <a:cs typeface="+mn-cs"/>
        </a:defRPr>
      </a:lvl6pPr>
      <a:lvl7pPr marL="2970736" indent="-228520" algn="l" defTabSz="914072" rtl="0" eaLnBrk="1" latinLnBrk="0" hangingPunct="1">
        <a:spcBef>
          <a:spcPct val="20000"/>
        </a:spcBef>
        <a:buFont typeface="Wingdings 2" pitchFamily="18" charset="2"/>
        <a:buChar char=""/>
        <a:defRPr sz="1847" kern="1200">
          <a:solidFill>
            <a:schemeClr val="tx1"/>
          </a:solidFill>
          <a:latin typeface="+mn-lt"/>
          <a:ea typeface="+mn-ea"/>
          <a:cs typeface="+mn-cs"/>
        </a:defRPr>
      </a:lvl7pPr>
      <a:lvl8pPr marL="3427778" indent="-228520" algn="l" defTabSz="914072" rtl="0" eaLnBrk="1" latinLnBrk="0" hangingPunct="1">
        <a:spcBef>
          <a:spcPct val="20000"/>
        </a:spcBef>
        <a:buFont typeface="Wingdings 2" pitchFamily="18" charset="2"/>
        <a:buChar char=""/>
        <a:defRPr sz="1847" kern="1200">
          <a:solidFill>
            <a:schemeClr val="tx1"/>
          </a:solidFill>
          <a:latin typeface="+mn-lt"/>
          <a:ea typeface="+mn-ea"/>
          <a:cs typeface="+mn-cs"/>
        </a:defRPr>
      </a:lvl8pPr>
      <a:lvl9pPr marL="3884816" indent="-228520" algn="l" defTabSz="914072" rtl="0" eaLnBrk="1" latinLnBrk="0" hangingPunct="1">
        <a:spcBef>
          <a:spcPct val="20000"/>
        </a:spcBef>
        <a:buFont typeface="Wingdings 2" pitchFamily="18" charset="2"/>
        <a:buChar char=""/>
        <a:defRPr sz="18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72" rtl="0" eaLnBrk="1" latinLnBrk="0" hangingPunct="1">
        <a:defRPr sz="1847" kern="1200">
          <a:solidFill>
            <a:schemeClr val="tx1"/>
          </a:solidFill>
          <a:latin typeface="+mn-lt"/>
          <a:ea typeface="+mn-ea"/>
          <a:cs typeface="+mn-cs"/>
        </a:defRPr>
      </a:lvl1pPr>
      <a:lvl2pPr marL="457038" algn="l" defTabSz="914072" rtl="0" eaLnBrk="1" latinLnBrk="0" hangingPunct="1">
        <a:defRPr sz="1847" kern="1200">
          <a:solidFill>
            <a:schemeClr val="tx1"/>
          </a:solidFill>
          <a:latin typeface="+mn-lt"/>
          <a:ea typeface="+mn-ea"/>
          <a:cs typeface="+mn-cs"/>
        </a:defRPr>
      </a:lvl2pPr>
      <a:lvl3pPr marL="914072" algn="l" defTabSz="914072" rtl="0" eaLnBrk="1" latinLnBrk="0" hangingPunct="1">
        <a:defRPr sz="1847" kern="1200">
          <a:solidFill>
            <a:schemeClr val="tx1"/>
          </a:solidFill>
          <a:latin typeface="+mn-lt"/>
          <a:ea typeface="+mn-ea"/>
          <a:cs typeface="+mn-cs"/>
        </a:defRPr>
      </a:lvl3pPr>
      <a:lvl4pPr marL="1371112" algn="l" defTabSz="914072" rtl="0" eaLnBrk="1" latinLnBrk="0" hangingPunct="1">
        <a:defRPr sz="1847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6" algn="l" defTabSz="914072" rtl="0" eaLnBrk="1" latinLnBrk="0" hangingPunct="1">
        <a:defRPr sz="1847" kern="1200">
          <a:solidFill>
            <a:schemeClr val="tx1"/>
          </a:solidFill>
          <a:latin typeface="+mn-lt"/>
          <a:ea typeface="+mn-ea"/>
          <a:cs typeface="+mn-cs"/>
        </a:defRPr>
      </a:lvl5pPr>
      <a:lvl6pPr marL="2285188" algn="l" defTabSz="914072" rtl="0" eaLnBrk="1" latinLnBrk="0" hangingPunct="1">
        <a:defRPr sz="1847" kern="1200">
          <a:solidFill>
            <a:schemeClr val="tx1"/>
          </a:solidFill>
          <a:latin typeface="+mn-lt"/>
          <a:ea typeface="+mn-ea"/>
          <a:cs typeface="+mn-cs"/>
        </a:defRPr>
      </a:lvl6pPr>
      <a:lvl7pPr marL="2742222" algn="l" defTabSz="914072" rtl="0" eaLnBrk="1" latinLnBrk="0" hangingPunct="1">
        <a:defRPr sz="1847" kern="1200">
          <a:solidFill>
            <a:schemeClr val="tx1"/>
          </a:solidFill>
          <a:latin typeface="+mn-lt"/>
          <a:ea typeface="+mn-ea"/>
          <a:cs typeface="+mn-cs"/>
        </a:defRPr>
      </a:lvl7pPr>
      <a:lvl8pPr marL="3199259" algn="l" defTabSz="914072" rtl="0" eaLnBrk="1" latinLnBrk="0" hangingPunct="1">
        <a:defRPr sz="1847" kern="1200">
          <a:solidFill>
            <a:schemeClr val="tx1"/>
          </a:solidFill>
          <a:latin typeface="+mn-lt"/>
          <a:ea typeface="+mn-ea"/>
          <a:cs typeface="+mn-cs"/>
        </a:defRPr>
      </a:lvl8pPr>
      <a:lvl9pPr marL="3656297" algn="l" defTabSz="914072" rtl="0" eaLnBrk="1" latinLnBrk="0" hangingPunct="1">
        <a:defRPr sz="18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846019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5" tIns="45703" rIns="91405" bIns="45703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6019" y="182880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5" tIns="45703" rIns="91405" bIns="45703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199" y="6356367"/>
            <a:ext cx="2743200" cy="365125"/>
          </a:xfrm>
          <a:prstGeom prst="rect">
            <a:avLst/>
          </a:prstGeom>
        </p:spPr>
        <p:txBody>
          <a:bodyPr vert="horz" lIns="91405" tIns="45703" rIns="91405" bIns="45703" rtlCol="0" anchor="ctr"/>
          <a:lstStyle>
            <a:lvl1pPr algn="l">
              <a:defRPr sz="1108">
                <a:solidFill>
                  <a:prstClr val="black">
                    <a:lumMod val="65000"/>
                    <a:lumOff val="35000"/>
                  </a:prstClr>
                </a:solidFill>
                <a:latin typeface="Comic Sans MS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11" y="6356367"/>
            <a:ext cx="4114800" cy="365125"/>
          </a:xfrm>
          <a:prstGeom prst="rect">
            <a:avLst/>
          </a:prstGeom>
        </p:spPr>
        <p:txBody>
          <a:bodyPr vert="horz" lIns="91405" tIns="45703" rIns="91405" bIns="45703" rtlCol="0" anchor="ctr"/>
          <a:lstStyle>
            <a:lvl1pPr algn="ctr">
              <a:defRPr sz="1108">
                <a:solidFill>
                  <a:prstClr val="black">
                    <a:lumMod val="65000"/>
                    <a:lumOff val="35000"/>
                  </a:prstClr>
                </a:solidFill>
                <a:latin typeface="Comic Sans MS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Daniya Zinatulina                                                                                 Open Users Meeting BV51 / 28.02.2020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8416" y="6356367"/>
            <a:ext cx="2743200" cy="365125"/>
          </a:xfrm>
          <a:prstGeom prst="rect">
            <a:avLst/>
          </a:prstGeom>
        </p:spPr>
        <p:txBody>
          <a:bodyPr vert="horz" wrap="square" lIns="91405" tIns="45703" rIns="91405" bIns="45703" numCol="1" anchor="ctr" anchorCtr="0" compatLnSpc="1">
            <a:prstTxWarp prst="textNoShape">
              <a:avLst/>
            </a:prstTxWarp>
          </a:bodyPr>
          <a:lstStyle>
            <a:lvl1pPr algn="r">
              <a:defRPr sz="985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927F5747-266C-8045-B560-4998814DF26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56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94" r:id="rId1"/>
    <p:sldLayoutId id="2147485095" r:id="rId2"/>
    <p:sldLayoutId id="2147485096" r:id="rId3"/>
    <p:sldLayoutId id="2147485097" r:id="rId4"/>
    <p:sldLayoutId id="2147485098" r:id="rId5"/>
    <p:sldLayoutId id="2147485099" r:id="rId6"/>
    <p:sldLayoutId id="2147485100" r:id="rId7"/>
    <p:sldLayoutId id="2147485101" r:id="rId8"/>
    <p:sldLayoutId id="2147485102" r:id="rId9"/>
    <p:sldLayoutId id="2147485103" r:id="rId10"/>
    <p:sldLayoutId id="2147485104" r:id="rId11"/>
    <p:sldLayoutId id="2147485105" r:id="rId12"/>
    <p:sldLayoutId id="2147485106" r:id="rId13"/>
    <p:sldLayoutId id="2147485107" r:id="rId14"/>
    <p:sldLayoutId id="2147485419" r:id="rId15"/>
    <p:sldLayoutId id="2147485109" r:id="rId16"/>
    <p:sldLayoutId id="2147485110" r:id="rId17"/>
    <p:sldLayoutId id="2147485111" r:id="rId18"/>
    <p:sldLayoutId id="2147485112" r:id="rId19"/>
    <p:sldLayoutId id="2147485113" r:id="rId20"/>
    <p:sldLayoutId id="2147485114" r:id="rId21"/>
    <p:sldLayoutId id="2147485115" r:id="rId22"/>
    <p:sldLayoutId id="2147485116" r:id="rId23"/>
    <p:sldLayoutId id="2147485117" r:id="rId24"/>
    <p:sldLayoutId id="2147485118" r:id="rId25"/>
    <p:sldLayoutId id="2147485119" r:id="rId26"/>
    <p:sldLayoutId id="2147485120" r:id="rId27"/>
    <p:sldLayoutId id="2147485121" r:id="rId28"/>
    <p:sldLayoutId id="2147485122" r:id="rId29"/>
    <p:sldLayoutId id="2147485123" r:id="rId30"/>
    <p:sldLayoutId id="2147485124" r:id="rId31"/>
    <p:sldLayoutId id="2147485125" r:id="rId32"/>
  </p:sldLayoutIdLst>
  <p:hf hdr="0" ftr="0" dt="0"/>
  <p:txStyles>
    <p:titleStyle>
      <a:lvl1pPr algn="l" defTabSz="914072">
        <a:lnSpc>
          <a:spcPct val="90000"/>
        </a:lnSpc>
        <a:spcBef>
          <a:spcPts val="0"/>
        </a:spcBef>
        <a:spcAft>
          <a:spcPts val="0"/>
        </a:spcAft>
        <a:defRPr sz="4308">
          <a:solidFill>
            <a:schemeClr val="tx1"/>
          </a:solidFill>
          <a:latin typeface="+mj-lt"/>
          <a:ea typeface="ＭＳ Ｐゴシック"/>
          <a:cs typeface="ＭＳ Ｐゴシック"/>
        </a:defRPr>
      </a:lvl1pPr>
      <a:lvl2pPr algn="l" defTabSz="914072">
        <a:lnSpc>
          <a:spcPct val="90000"/>
        </a:lnSpc>
        <a:spcBef>
          <a:spcPts val="0"/>
        </a:spcBef>
        <a:spcAft>
          <a:spcPts val="0"/>
        </a:spcAft>
        <a:defRPr sz="4308">
          <a:solidFill>
            <a:schemeClr val="tx1"/>
          </a:solidFill>
          <a:latin typeface="Calibri Light"/>
          <a:ea typeface="ＭＳ Ｐゴシック"/>
          <a:cs typeface="ＭＳ Ｐゴシック"/>
        </a:defRPr>
      </a:lvl2pPr>
      <a:lvl3pPr algn="l" defTabSz="914072">
        <a:lnSpc>
          <a:spcPct val="90000"/>
        </a:lnSpc>
        <a:spcBef>
          <a:spcPts val="0"/>
        </a:spcBef>
        <a:spcAft>
          <a:spcPts val="0"/>
        </a:spcAft>
        <a:defRPr sz="4308">
          <a:solidFill>
            <a:schemeClr val="tx1"/>
          </a:solidFill>
          <a:latin typeface="Calibri Light"/>
          <a:ea typeface="ＭＳ Ｐゴシック"/>
          <a:cs typeface="ＭＳ Ｐゴシック"/>
        </a:defRPr>
      </a:lvl3pPr>
      <a:lvl4pPr algn="l" defTabSz="914072">
        <a:lnSpc>
          <a:spcPct val="90000"/>
        </a:lnSpc>
        <a:spcBef>
          <a:spcPts val="0"/>
        </a:spcBef>
        <a:spcAft>
          <a:spcPts val="0"/>
        </a:spcAft>
        <a:defRPr sz="4308">
          <a:solidFill>
            <a:schemeClr val="tx1"/>
          </a:solidFill>
          <a:latin typeface="Calibri Light"/>
          <a:ea typeface="ＭＳ Ｐゴシック"/>
          <a:cs typeface="ＭＳ Ｐゴシック"/>
        </a:defRPr>
      </a:lvl4pPr>
      <a:lvl5pPr algn="l" defTabSz="914072">
        <a:lnSpc>
          <a:spcPct val="90000"/>
        </a:lnSpc>
        <a:spcBef>
          <a:spcPts val="0"/>
        </a:spcBef>
        <a:spcAft>
          <a:spcPts val="0"/>
        </a:spcAft>
        <a:defRPr sz="4308">
          <a:solidFill>
            <a:schemeClr val="tx1"/>
          </a:solidFill>
          <a:latin typeface="Calibri Light"/>
          <a:ea typeface="ＭＳ Ｐゴシック"/>
          <a:cs typeface="ＭＳ Ｐゴシック"/>
        </a:defRPr>
      </a:lvl5pPr>
      <a:lvl6pPr marL="562506" algn="l" defTabSz="914072">
        <a:lnSpc>
          <a:spcPct val="90000"/>
        </a:lnSpc>
        <a:spcBef>
          <a:spcPts val="0"/>
        </a:spcBef>
        <a:spcAft>
          <a:spcPts val="0"/>
        </a:spcAft>
        <a:defRPr sz="4308">
          <a:solidFill>
            <a:schemeClr val="tx1"/>
          </a:solidFill>
          <a:latin typeface="Calibri Light"/>
        </a:defRPr>
      </a:lvl6pPr>
      <a:lvl7pPr marL="1125016" algn="l" defTabSz="914072">
        <a:lnSpc>
          <a:spcPct val="90000"/>
        </a:lnSpc>
        <a:spcBef>
          <a:spcPts val="0"/>
        </a:spcBef>
        <a:spcAft>
          <a:spcPts val="0"/>
        </a:spcAft>
        <a:defRPr sz="4308">
          <a:solidFill>
            <a:schemeClr val="tx1"/>
          </a:solidFill>
          <a:latin typeface="Calibri Light"/>
        </a:defRPr>
      </a:lvl7pPr>
      <a:lvl8pPr marL="1687519" algn="l" defTabSz="914072">
        <a:lnSpc>
          <a:spcPct val="90000"/>
        </a:lnSpc>
        <a:spcBef>
          <a:spcPts val="0"/>
        </a:spcBef>
        <a:spcAft>
          <a:spcPts val="0"/>
        </a:spcAft>
        <a:defRPr sz="4308">
          <a:solidFill>
            <a:schemeClr val="tx1"/>
          </a:solidFill>
          <a:latin typeface="Calibri Light"/>
        </a:defRPr>
      </a:lvl8pPr>
      <a:lvl9pPr marL="2250025" algn="l" defTabSz="914072">
        <a:lnSpc>
          <a:spcPct val="90000"/>
        </a:lnSpc>
        <a:spcBef>
          <a:spcPts val="0"/>
        </a:spcBef>
        <a:spcAft>
          <a:spcPts val="0"/>
        </a:spcAft>
        <a:defRPr sz="4308">
          <a:solidFill>
            <a:schemeClr val="tx1"/>
          </a:solidFill>
          <a:latin typeface="Calibri Light"/>
        </a:defRPr>
      </a:lvl9pPr>
    </p:titleStyle>
    <p:bodyStyle>
      <a:lvl1pPr marL="228520" indent="-228520" algn="l" defTabSz="914072">
        <a:lnSpc>
          <a:spcPct val="90000"/>
        </a:lnSpc>
        <a:spcBef>
          <a:spcPts val="1001"/>
        </a:spcBef>
        <a:spcAft>
          <a:spcPts val="0"/>
        </a:spcAft>
        <a:buFont typeface="Wingdings 2"/>
        <a:buChar char=""/>
        <a:defRPr sz="2585">
          <a:solidFill>
            <a:schemeClr val="tx1"/>
          </a:solidFill>
          <a:latin typeface="+mn-lt"/>
          <a:ea typeface="ＭＳ Ｐゴシック"/>
          <a:cs typeface="ＭＳ Ｐゴシック"/>
        </a:defRPr>
      </a:lvl1pPr>
      <a:lvl2pPr marL="685556" indent="-228520" algn="l" defTabSz="914072">
        <a:lnSpc>
          <a:spcPct val="90000"/>
        </a:lnSpc>
        <a:spcBef>
          <a:spcPts val="495"/>
        </a:spcBef>
        <a:spcAft>
          <a:spcPts val="0"/>
        </a:spcAft>
        <a:buFont typeface="Wingdings 2"/>
        <a:buChar char=""/>
        <a:defRPr sz="2339">
          <a:solidFill>
            <a:schemeClr val="tx1"/>
          </a:solidFill>
          <a:latin typeface="+mn-lt"/>
          <a:ea typeface="ＭＳ Ｐゴシック"/>
          <a:cs typeface="+mn-cs"/>
        </a:defRPr>
      </a:lvl2pPr>
      <a:lvl3pPr marL="1142593" indent="-228520" algn="l" defTabSz="914072">
        <a:lnSpc>
          <a:spcPct val="90000"/>
        </a:lnSpc>
        <a:spcBef>
          <a:spcPts val="495"/>
        </a:spcBef>
        <a:spcAft>
          <a:spcPts val="0"/>
        </a:spcAft>
        <a:buFont typeface="Wingdings 2"/>
        <a:buChar char=""/>
        <a:defRPr sz="1969">
          <a:solidFill>
            <a:schemeClr val="tx1"/>
          </a:solidFill>
          <a:latin typeface="+mn-lt"/>
          <a:ea typeface="ＭＳ Ｐゴシック"/>
          <a:cs typeface="+mn-cs"/>
        </a:defRPr>
      </a:lvl3pPr>
      <a:lvl4pPr marL="1599631" indent="-228520" algn="l" defTabSz="914072">
        <a:lnSpc>
          <a:spcPct val="90000"/>
        </a:lnSpc>
        <a:spcBef>
          <a:spcPts val="495"/>
        </a:spcBef>
        <a:spcAft>
          <a:spcPts val="0"/>
        </a:spcAft>
        <a:buFont typeface="Wingdings 2"/>
        <a:buChar char=""/>
        <a:defRPr sz="1723">
          <a:solidFill>
            <a:schemeClr val="tx1"/>
          </a:solidFill>
          <a:latin typeface="+mn-lt"/>
          <a:ea typeface="ＭＳ Ｐゴシック"/>
          <a:cs typeface="+mn-cs"/>
        </a:defRPr>
      </a:lvl4pPr>
      <a:lvl5pPr marL="2056669" indent="-228520" algn="l" defTabSz="914072">
        <a:lnSpc>
          <a:spcPct val="90000"/>
        </a:lnSpc>
        <a:spcBef>
          <a:spcPts val="495"/>
        </a:spcBef>
        <a:spcAft>
          <a:spcPts val="0"/>
        </a:spcAft>
        <a:buFont typeface="Wingdings 2"/>
        <a:buChar char=""/>
        <a:defRPr sz="1723">
          <a:solidFill>
            <a:schemeClr val="tx1"/>
          </a:solidFill>
          <a:latin typeface="+mn-lt"/>
          <a:ea typeface="ＭＳ Ｐゴシック"/>
          <a:cs typeface="+mn-cs"/>
        </a:defRPr>
      </a:lvl5pPr>
      <a:lvl6pPr marL="2513704" indent="-228520" algn="l" defTabSz="914072">
        <a:spcBef>
          <a:spcPts val="0"/>
        </a:spcBef>
        <a:buFont typeface="Wingdings 2"/>
        <a:buChar char=""/>
        <a:defRPr sz="1847">
          <a:solidFill>
            <a:schemeClr val="tx1"/>
          </a:solidFill>
          <a:latin typeface="+mn-lt"/>
          <a:ea typeface="+mn-ea"/>
          <a:cs typeface="+mn-cs"/>
        </a:defRPr>
      </a:lvl6pPr>
      <a:lvl7pPr marL="2970736" indent="-228520" algn="l" defTabSz="914072">
        <a:spcBef>
          <a:spcPts val="0"/>
        </a:spcBef>
        <a:buFont typeface="Wingdings 2"/>
        <a:buChar char=""/>
        <a:defRPr sz="1847">
          <a:solidFill>
            <a:schemeClr val="tx1"/>
          </a:solidFill>
          <a:latin typeface="+mn-lt"/>
          <a:ea typeface="+mn-ea"/>
          <a:cs typeface="+mn-cs"/>
        </a:defRPr>
      </a:lvl7pPr>
      <a:lvl8pPr marL="3427778" indent="-228520" algn="l" defTabSz="914072">
        <a:spcBef>
          <a:spcPts val="0"/>
        </a:spcBef>
        <a:buFont typeface="Wingdings 2"/>
        <a:buChar char=""/>
        <a:defRPr sz="1847">
          <a:solidFill>
            <a:schemeClr val="tx1"/>
          </a:solidFill>
          <a:latin typeface="+mn-lt"/>
          <a:ea typeface="+mn-ea"/>
          <a:cs typeface="+mn-cs"/>
        </a:defRPr>
      </a:lvl8pPr>
      <a:lvl9pPr marL="3884816" indent="-228520" algn="l" defTabSz="914072">
        <a:spcBef>
          <a:spcPts val="0"/>
        </a:spcBef>
        <a:buFont typeface="Wingdings 2"/>
        <a:buChar char=""/>
        <a:defRPr sz="1847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72">
        <a:defRPr sz="1847">
          <a:solidFill>
            <a:schemeClr val="tx1"/>
          </a:solidFill>
          <a:latin typeface="+mn-lt"/>
          <a:ea typeface="+mn-ea"/>
          <a:cs typeface="+mn-cs"/>
        </a:defRPr>
      </a:lvl1pPr>
      <a:lvl2pPr marL="457038" algn="l" defTabSz="914072">
        <a:defRPr sz="1847">
          <a:solidFill>
            <a:schemeClr val="tx1"/>
          </a:solidFill>
          <a:latin typeface="+mn-lt"/>
          <a:ea typeface="+mn-ea"/>
          <a:cs typeface="+mn-cs"/>
        </a:defRPr>
      </a:lvl2pPr>
      <a:lvl3pPr marL="914072" algn="l" defTabSz="914072">
        <a:defRPr sz="1847">
          <a:solidFill>
            <a:schemeClr val="tx1"/>
          </a:solidFill>
          <a:latin typeface="+mn-lt"/>
          <a:ea typeface="+mn-ea"/>
          <a:cs typeface="+mn-cs"/>
        </a:defRPr>
      </a:lvl3pPr>
      <a:lvl4pPr marL="1371112" algn="l" defTabSz="914072">
        <a:defRPr sz="1847">
          <a:solidFill>
            <a:schemeClr val="tx1"/>
          </a:solidFill>
          <a:latin typeface="+mn-lt"/>
          <a:ea typeface="+mn-ea"/>
          <a:cs typeface="+mn-cs"/>
        </a:defRPr>
      </a:lvl4pPr>
      <a:lvl5pPr marL="1828146" algn="l" defTabSz="914072">
        <a:defRPr sz="1847">
          <a:solidFill>
            <a:schemeClr val="tx1"/>
          </a:solidFill>
          <a:latin typeface="+mn-lt"/>
          <a:ea typeface="+mn-ea"/>
          <a:cs typeface="+mn-cs"/>
        </a:defRPr>
      </a:lvl5pPr>
      <a:lvl6pPr marL="2285188" algn="l" defTabSz="914072">
        <a:defRPr sz="1847">
          <a:solidFill>
            <a:schemeClr val="tx1"/>
          </a:solidFill>
          <a:latin typeface="+mn-lt"/>
          <a:ea typeface="+mn-ea"/>
          <a:cs typeface="+mn-cs"/>
        </a:defRPr>
      </a:lvl6pPr>
      <a:lvl7pPr marL="2742222" algn="l" defTabSz="914072">
        <a:defRPr sz="1847">
          <a:solidFill>
            <a:schemeClr val="tx1"/>
          </a:solidFill>
          <a:latin typeface="+mn-lt"/>
          <a:ea typeface="+mn-ea"/>
          <a:cs typeface="+mn-cs"/>
        </a:defRPr>
      </a:lvl7pPr>
      <a:lvl8pPr marL="3199259" algn="l" defTabSz="914072">
        <a:defRPr sz="1847">
          <a:solidFill>
            <a:schemeClr val="tx1"/>
          </a:solidFill>
          <a:latin typeface="+mn-lt"/>
          <a:ea typeface="+mn-ea"/>
          <a:cs typeface="+mn-cs"/>
        </a:defRPr>
      </a:lvl8pPr>
      <a:lvl9pPr marL="3656297" algn="l" defTabSz="914072">
        <a:defRPr sz="1847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14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723" b="0">
                <a:effectLst/>
                <a:latin typeface="+mn-lt"/>
              </a:defRPr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723" b="0"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en-US" altLang="ru-RU">
                <a:solidFill>
                  <a:srgbClr val="000000"/>
                </a:solidFill>
                <a:latin typeface="Arial"/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723" b="0">
                <a:effectLst/>
                <a:latin typeface="+mn-lt"/>
              </a:defRPr>
            </a:lvl1pPr>
          </a:lstStyle>
          <a:p>
            <a:pPr>
              <a:defRPr/>
            </a:pPr>
            <a:fld id="{AAE0C1BE-35BC-4868-AA1D-5D48471C04B8}" type="slidenum">
              <a:rPr lang="ru-RU" altLang="ru-RU">
                <a:solidFill>
                  <a:srgbClr val="000000"/>
                </a:solidFill>
                <a:latin typeface="Arial"/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749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44" r:id="rId1"/>
    <p:sldLayoutId id="2147485245" r:id="rId2"/>
    <p:sldLayoutId id="2147485246" r:id="rId3"/>
    <p:sldLayoutId id="2147485247" r:id="rId4"/>
    <p:sldLayoutId id="2147485248" r:id="rId5"/>
    <p:sldLayoutId id="2147485249" r:id="rId6"/>
    <p:sldLayoutId id="2147485250" r:id="rId7"/>
    <p:sldLayoutId id="2147485251" r:id="rId8"/>
    <p:sldLayoutId id="2147485252" r:id="rId9"/>
    <p:sldLayoutId id="2147485253" r:id="rId10"/>
    <p:sldLayoutId id="2147485254" r:id="rId11"/>
    <p:sldLayoutId id="214748542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17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5pPr>
      <a:lvl6pPr marL="562723" algn="ctr" rtl="0" fontAlgn="base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6pPr>
      <a:lvl7pPr marL="1125444" algn="ctr" rtl="0" fontAlgn="base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7pPr>
      <a:lvl8pPr marL="1688164" algn="ctr" rtl="0" fontAlgn="base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8pPr>
      <a:lvl9pPr marL="2250888" algn="ctr" rtl="0" fontAlgn="base">
        <a:spcBef>
          <a:spcPct val="0"/>
        </a:spcBef>
        <a:spcAft>
          <a:spcPct val="0"/>
        </a:spcAft>
        <a:defRPr sz="5417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422040" indent="-422040" algn="l" rtl="0" eaLnBrk="0" fontAlgn="base" hangingPunct="0">
        <a:spcBef>
          <a:spcPct val="20000"/>
        </a:spcBef>
        <a:spcAft>
          <a:spcPct val="0"/>
        </a:spcAft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4" indent="-351702" algn="l" rtl="0" eaLnBrk="0" fontAlgn="base" hangingPunct="0">
        <a:spcBef>
          <a:spcPct val="20000"/>
        </a:spcBef>
        <a:spcAft>
          <a:spcPct val="0"/>
        </a:spcAft>
        <a:buChar char="–"/>
        <a:defRPr sz="3447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3" indent="-281361" algn="l" rtl="0" eaLnBrk="0" fontAlgn="base" hangingPunct="0">
        <a:spcBef>
          <a:spcPct val="20000"/>
        </a:spcBef>
        <a:spcAft>
          <a:spcPct val="0"/>
        </a:spcAft>
        <a:buChar char="•"/>
        <a:defRPr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5" indent="-281361" algn="l" rtl="0" eaLnBrk="0" fontAlgn="base" hangingPunct="0">
        <a:spcBef>
          <a:spcPct val="20000"/>
        </a:spcBef>
        <a:spcAft>
          <a:spcPct val="0"/>
        </a:spcAft>
        <a:buChar char="–"/>
        <a:defRPr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9" indent="-281361" algn="l" rtl="0" eaLnBrk="0" fontAlgn="base" hangingPunct="0">
        <a:spcBef>
          <a:spcPct val="20000"/>
        </a:spcBef>
        <a:spcAft>
          <a:spcPct val="0"/>
        </a:spcAft>
        <a:buChar char="»"/>
        <a:defRPr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4969" indent="-281361" algn="l" defTabSz="1125444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0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3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8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8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0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46019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6019" y="1828800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ru-RU">
                <a:solidFill>
                  <a:prstClr val="black">
                    <a:lumMod val="65000"/>
                    <a:lumOff val="35000"/>
                  </a:prstClr>
                </a:solidFill>
              </a:rPr>
              <a:t>Daniya Zinatulina                                                                                 Open Users Meeting BV51 / 28.02.2020</a:t>
            </a:r>
            <a:endParaRPr lang="ru-RU" alt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8416" y="63563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04A51E-5DB7-40A6-9BB0-8C73199EFF43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18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56" r:id="rId1"/>
    <p:sldLayoutId id="2147485257" r:id="rId2"/>
    <p:sldLayoutId id="2147485258" r:id="rId3"/>
    <p:sldLayoutId id="2147485259" r:id="rId4"/>
    <p:sldLayoutId id="2147485260" r:id="rId5"/>
    <p:sldLayoutId id="2147485261" r:id="rId6"/>
    <p:sldLayoutId id="2147485262" r:id="rId7"/>
    <p:sldLayoutId id="2147485263" r:id="rId8"/>
    <p:sldLayoutId id="2147485264" r:id="rId9"/>
    <p:sldLayoutId id="2147485265" r:id="rId10"/>
    <p:sldLayoutId id="2147485266" r:id="rId11"/>
    <p:sldLayoutId id="2147485267" r:id="rId12"/>
    <p:sldLayoutId id="2147485268" r:id="rId13"/>
  </p:sldLayoutIdLst>
  <p:hf hdr="0" ftr="0" dt="0"/>
  <p:txStyles>
    <p:titleStyle>
      <a:lvl1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2pPr>
      <a:lvl3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3pPr>
      <a:lvl4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4pPr>
      <a:lvl5pPr algn="l" defTabSz="91442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5pPr>
      <a:lvl6pPr marL="562723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6pPr>
      <a:lvl7pPr marL="1125444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7pPr>
      <a:lvl8pPr marL="1688164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8pPr>
      <a:lvl9pPr marL="2250888" algn="l" defTabSz="914424" rtl="0" fontAlgn="base">
        <a:lnSpc>
          <a:spcPct val="90000"/>
        </a:lnSpc>
        <a:spcBef>
          <a:spcPct val="0"/>
        </a:spcBef>
        <a:spcAft>
          <a:spcPct val="0"/>
        </a:spcAft>
        <a:defRPr sz="4308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5" indent="-228605" algn="l" defTabSz="914424" rtl="0" eaLnBrk="0" fontAlgn="base" hangingPunct="0">
        <a:lnSpc>
          <a:spcPct val="90000"/>
        </a:lnSpc>
        <a:spcBef>
          <a:spcPts val="1001"/>
        </a:spcBef>
        <a:spcAft>
          <a:spcPct val="0"/>
        </a:spcAft>
        <a:buFont typeface="Wingdings 2" panose="05020102010507070707" pitchFamily="18" charset="2"/>
        <a:buChar char=""/>
        <a:defRPr sz="2708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2339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1969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1723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3" indent="-228605" algn="l" defTabSz="914424" rtl="0" eaLnBrk="0" fontAlgn="base" hangingPunct="0">
        <a:lnSpc>
          <a:spcPct val="90000"/>
        </a:lnSpc>
        <a:spcBef>
          <a:spcPts val="492"/>
        </a:spcBef>
        <a:spcAft>
          <a:spcPct val="0"/>
        </a:spcAft>
        <a:buFont typeface="Wingdings 2" panose="05020102010507070707" pitchFamily="18" charset="2"/>
        <a:buChar char=""/>
        <a:defRPr sz="1723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4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4" rtl="0" eaLnBrk="1" latinLnBrk="0" hangingPunct="1">
        <a:spcBef>
          <a:spcPct val="20000"/>
        </a:spcBef>
        <a:buFont typeface="Wingdings 2" pitchFamily="18" charset="2"/>
        <a:buChar char="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4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E0C1BE-35BC-4868-AA1D-5D48471C04B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6106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82" r:id="rId1"/>
    <p:sldLayoutId id="2147485383" r:id="rId2"/>
    <p:sldLayoutId id="2147485384" r:id="rId3"/>
    <p:sldLayoutId id="2147485385" r:id="rId4"/>
    <p:sldLayoutId id="2147485386" r:id="rId5"/>
    <p:sldLayoutId id="2147485387" r:id="rId6"/>
    <p:sldLayoutId id="2147485388" r:id="rId7"/>
    <p:sldLayoutId id="2147485389" r:id="rId8"/>
    <p:sldLayoutId id="2147485390" r:id="rId9"/>
    <p:sldLayoutId id="2147485391" r:id="rId10"/>
    <p:sldLayoutId id="2147485392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14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en-US" altLang="ru-RU"/>
              <a:t>Daniya Zinatulina                                                                                 Open Users Meeting BV51 / 28.02.2020</a:t>
            </a:r>
            <a:endParaRPr lang="ru-RU" altLang="ru-RU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fld id="{AAE0C1BE-35BC-4868-AA1D-5D48471C04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175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38" r:id="rId1"/>
    <p:sldLayoutId id="2147485439" r:id="rId2"/>
    <p:sldLayoutId id="2147485440" r:id="rId3"/>
    <p:sldLayoutId id="2147485441" r:id="rId4"/>
    <p:sldLayoutId id="2147485442" r:id="rId5"/>
    <p:sldLayoutId id="2147485443" r:id="rId6"/>
    <p:sldLayoutId id="2147485444" r:id="rId7"/>
    <p:sldLayoutId id="2147485445" r:id="rId8"/>
    <p:sldLayoutId id="2147485446" r:id="rId9"/>
    <p:sldLayoutId id="2147485447" r:id="rId10"/>
    <p:sldLayoutId id="214748544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9.xml"/><Relationship Id="rId6" Type="http://schemas.openxmlformats.org/officeDocument/2006/relationships/image" Target="../media/image4.jpg"/><Relationship Id="rId11" Type="http://schemas.openxmlformats.org/officeDocument/2006/relationships/image" Target="../media/image9.pn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6738" y="415746"/>
            <a:ext cx="10812279" cy="60843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25444">
              <a:defRPr/>
            </a:pPr>
            <a:endParaRPr lang="ru-RU" sz="5417">
              <a:solidFill>
                <a:prstClr val="white"/>
              </a:solidFill>
              <a:latin typeface="Corbel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125444">
              <a:defRPr/>
            </a:pPr>
            <a:fld id="{EF36672C-5BE8-46C0-8DA1-5499A0E30FA8}" type="slidenum">
              <a:rPr lang="ru-RU" altLang="ru-RU" sz="1100">
                <a:solidFill>
                  <a:prstClr val="black">
                    <a:tint val="75000"/>
                  </a:prstClr>
                </a:solidFill>
              </a:rPr>
              <a:pPr defTabSz="1125444">
                <a:defRPr/>
              </a:pPr>
              <a:t>1</a:t>
            </a:fld>
            <a:endParaRPr lang="ru-RU" altLang="ru-RU" sz="110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716530" y="6148467"/>
            <a:ext cx="2110935" cy="624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942681" y="5458885"/>
            <a:ext cx="1861131" cy="789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" descr="unnamed.jpg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8952691" y="89540"/>
            <a:ext cx="3169828" cy="1467257"/>
          </a:xfrm>
          <a:prstGeom prst="rect">
            <a:avLst/>
          </a:prstGeom>
        </p:spPr>
      </p:pic>
      <p:pic>
        <p:nvPicPr>
          <p:cNvPr id="13" name="Picture 2" descr="logo_yuvyask.jpg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10084136" y="2705853"/>
            <a:ext cx="2004707" cy="129921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568" y="4975896"/>
            <a:ext cx="2367915" cy="80635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43" y="5546203"/>
            <a:ext cx="1661723" cy="886252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568" y="5801416"/>
            <a:ext cx="2179635" cy="109833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087" y="5547321"/>
            <a:ext cx="2171317" cy="55407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220" y="6290285"/>
            <a:ext cx="3014459" cy="512971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240" y="4074941"/>
            <a:ext cx="1595253" cy="954736"/>
          </a:xfrm>
          <a:prstGeom prst="rect">
            <a:avLst/>
          </a:prstGeom>
        </p:spPr>
      </p:pic>
      <p:pic>
        <p:nvPicPr>
          <p:cNvPr id="20" name="Рисунок 3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262" y="1194516"/>
            <a:ext cx="2960468" cy="165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Заголовок 2"/>
          <p:cNvSpPr txBox="1">
            <a:spLocks/>
          </p:cNvSpPr>
          <p:nvPr/>
        </p:nvSpPr>
        <p:spPr bwMode="auto">
          <a:xfrm>
            <a:off x="839416" y="620688"/>
            <a:ext cx="7710400" cy="4436582"/>
          </a:xfrm>
          <a:prstGeom prst="rect">
            <a:avLst/>
          </a:prstGeom>
          <a:solidFill>
            <a:schemeClr val="bg1"/>
          </a:solidFill>
          <a:ln>
            <a:solidFill>
              <a:srgbClr val="040263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2543" tIns="56271" rIns="112543" bIns="56271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br>
              <a:rPr lang="en-US" sz="4431" dirty="0">
                <a:solidFill>
                  <a:srgbClr val="003399"/>
                </a:solidFill>
                <a:latin typeface="Book Antiqua" panose="02040602050305030304" pitchFamily="18" charset="0"/>
              </a:rPr>
            </a:br>
            <a:r>
              <a:rPr lang="en-US" sz="4431" dirty="0">
                <a:solidFill>
                  <a:srgbClr val="003399"/>
                </a:solidFill>
                <a:latin typeface="Book Antiqua" panose="02040602050305030304" pitchFamily="18" charset="0"/>
              </a:rPr>
              <a:t>General OMC4DBD collaboration, 22 – 24</a:t>
            </a:r>
            <a:r>
              <a:rPr lang="en-US" sz="4431" baseline="30000" dirty="0">
                <a:solidFill>
                  <a:srgbClr val="003399"/>
                </a:solidFill>
                <a:latin typeface="Book Antiqua" panose="02040602050305030304" pitchFamily="18" charset="0"/>
              </a:rPr>
              <a:t>th </a:t>
            </a:r>
            <a:r>
              <a:rPr lang="en-US" sz="4431" dirty="0">
                <a:solidFill>
                  <a:srgbClr val="003399"/>
                </a:solidFill>
                <a:latin typeface="Book Antiqua" panose="02040602050305030304" pitchFamily="18" charset="0"/>
              </a:rPr>
              <a:t>May 2023</a:t>
            </a:r>
            <a:br>
              <a:rPr lang="en-US" sz="4431" dirty="0">
                <a:solidFill>
                  <a:srgbClr val="003399"/>
                </a:solidFill>
                <a:latin typeface="Book Antiqua" panose="02040602050305030304" pitchFamily="18" charset="0"/>
              </a:rPr>
            </a:br>
            <a:endParaRPr lang="ru-RU" sz="3447" b="0" dirty="0">
              <a:solidFill>
                <a:srgbClr val="00339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16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6738" y="415746"/>
            <a:ext cx="10812279" cy="60843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25444">
              <a:defRPr/>
            </a:pPr>
            <a:endParaRPr lang="ru-RU" sz="5417">
              <a:solidFill>
                <a:prstClr val="white"/>
              </a:solidFill>
              <a:latin typeface="Corbel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67111" y="277265"/>
            <a:ext cx="6912768" cy="3367759"/>
          </a:xfrm>
          <a:solidFill>
            <a:schemeClr val="bg1"/>
          </a:solidFill>
          <a:ln>
            <a:solidFill>
              <a:srgbClr val="336699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ru-RU" sz="6645" b="1" dirty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Round table</a:t>
            </a:r>
            <a:br>
              <a:rPr lang="en-US" altLang="ru-RU" sz="6645" b="1" dirty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</a:br>
            <a:r>
              <a:rPr lang="en-US" altLang="ru-RU" sz="6645" b="1" dirty="0">
                <a:solidFill>
                  <a:srgbClr val="00206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Q&amp;A</a:t>
            </a:r>
            <a:endParaRPr lang="ru-RU" altLang="ru-RU" sz="6645" b="1" dirty="0">
              <a:solidFill>
                <a:srgbClr val="002060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13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03512" y="980728"/>
            <a:ext cx="8784976" cy="4943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orbel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1032" y="-99392"/>
            <a:ext cx="9705528" cy="68759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ru-RU" sz="2400" b="1" dirty="0">
                <a:solidFill>
                  <a:srgbClr val="00206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Questions and answers:</a:t>
            </a:r>
            <a:endParaRPr lang="ru-RU" altLang="ru-RU" sz="2400" b="1" dirty="0">
              <a:solidFill>
                <a:srgbClr val="002060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415480" y="476672"/>
            <a:ext cx="9361040" cy="6147102"/>
          </a:xfrm>
          <a:solidFill>
            <a:schemeClr val="bg1"/>
          </a:solidFill>
          <a:ln>
            <a:solidFill>
              <a:srgbClr val="336699"/>
            </a:solidFill>
          </a:ln>
        </p:spPr>
        <p:txBody>
          <a:bodyPr/>
          <a:lstStyle/>
          <a:p>
            <a:pPr marL="0" indent="0" defTabSz="914400">
              <a:lnSpc>
                <a:spcPct val="100000"/>
              </a:lnSpc>
              <a:spcBef>
                <a:spcPct val="0"/>
              </a:spcBef>
              <a:buNone/>
            </a:pPr>
            <a:endParaRPr lang="en-US" altLang="ru-RU" sz="14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i="1" dirty="0">
                <a:solidFill>
                  <a:srgbClr val="C00000"/>
                </a:solidFill>
              </a:rPr>
              <a:t>Questions/comments during the day:</a:t>
            </a:r>
          </a:p>
          <a:p>
            <a:pPr>
              <a:buFont typeface="Wingdings" pitchFamily="2" charset="2"/>
              <a:buChar char="v"/>
            </a:pPr>
            <a:endParaRPr lang="en-US" sz="1800" i="1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Concerning the detectors for the future, one to pay attention for the high pressure into the LN tanks during the campaign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For counters -&gt; if we do not use Preamp-s we can do good timing for counters -&gt; reasonable or not?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Still question to use pulser or not -&gt; to use  them one should tuned them very well ?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For data taking MIDAS and ALPACA -&gt; one needs to synchronize clocks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Detectors parameters -&gt; if we need to improve timing for the detectors (less than 14 </a:t>
            </a:r>
            <a:r>
              <a:rPr lang="en-US" sz="1800" dirty="0" err="1">
                <a:solidFill>
                  <a:prstClr val="black"/>
                </a:solidFill>
                <a:latin typeface="Georgia" panose="02040502050405020303" pitchFamily="18" charset="0"/>
              </a:rPr>
              <a:t>ms</a:t>
            </a: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) -&gt; one should come before 28.08 and take care of it -&gt; do we really need it?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For the measurements </a:t>
            </a:r>
            <a:r>
              <a:rPr lang="en-US" sz="1800" dirty="0" err="1">
                <a:solidFill>
                  <a:prstClr val="black"/>
                </a:solidFill>
                <a:latin typeface="Georgia" panose="02040502050405020303" pitchFamily="18" charset="0"/>
              </a:rPr>
              <a:t>campign</a:t>
            </a: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 from 19-24.09.2023 need manpower for setup!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In the analysis of MIDAS data it was found that during different time slices there changes happen with BCG, also one neighbor can disappear and again come back -&gt; why? Need to check it again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Timing algorithm always tuning in off-line,\; -&gt; How can we improve the ELET algorithm? What is using by the </a:t>
            </a:r>
            <a:r>
              <a:rPr lang="en-US" sz="1800" dirty="0" err="1">
                <a:solidFill>
                  <a:prstClr val="black"/>
                </a:solidFill>
                <a:latin typeface="Georgia" panose="02040502050405020303" pitchFamily="18" charset="0"/>
              </a:rPr>
              <a:t>muX</a:t>
            </a: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 group for it?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Targets for the efficiency calibration: Th? </a:t>
            </a:r>
            <a:r>
              <a:rPr lang="en-US" sz="1800" baseline="30000" dirty="0">
                <a:solidFill>
                  <a:prstClr val="black"/>
                </a:solidFill>
                <a:latin typeface="Georgia" panose="02040502050405020303" pitchFamily="18" charset="0"/>
              </a:rPr>
              <a:t>208</a:t>
            </a:r>
            <a:r>
              <a:rPr lang="en-US" sz="1800" dirty="0">
                <a:solidFill>
                  <a:prstClr val="black"/>
                </a:solidFill>
                <a:latin typeface="Georgia" panose="02040502050405020303" pitchFamily="18" charset="0"/>
              </a:rPr>
              <a:t>Pb? Gold?</a:t>
            </a:r>
          </a:p>
          <a:p>
            <a:pPr>
              <a:buFont typeface="Wingdings" pitchFamily="2" charset="2"/>
              <a:buChar char="v"/>
            </a:pPr>
            <a:endParaRPr lang="en-US" sz="18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defTabSz="91440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ru-RU" altLang="ru-RU" sz="1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14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03512" y="980728"/>
            <a:ext cx="8784976" cy="4943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Corbel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1032" y="-99392"/>
            <a:ext cx="9705528" cy="68759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ru-RU" sz="2400" b="1" dirty="0">
                <a:solidFill>
                  <a:srgbClr val="00206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Questions and answers:</a:t>
            </a:r>
            <a:endParaRPr lang="ru-RU" altLang="ru-RU" sz="2400" b="1" dirty="0">
              <a:solidFill>
                <a:srgbClr val="002060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415480" y="476672"/>
            <a:ext cx="9361040" cy="6147102"/>
          </a:xfrm>
          <a:solidFill>
            <a:schemeClr val="bg1"/>
          </a:solidFill>
          <a:ln>
            <a:solidFill>
              <a:srgbClr val="336699"/>
            </a:solidFill>
          </a:ln>
        </p:spPr>
        <p:txBody>
          <a:bodyPr/>
          <a:lstStyle/>
          <a:p>
            <a:pPr marL="0" indent="0" defTabSz="914400">
              <a:lnSpc>
                <a:spcPct val="100000"/>
              </a:lnSpc>
              <a:spcBef>
                <a:spcPct val="0"/>
              </a:spcBef>
              <a:buNone/>
            </a:pPr>
            <a:endParaRPr lang="en-US" altLang="ru-RU" sz="14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i="1" dirty="0">
                <a:solidFill>
                  <a:srgbClr val="C00000"/>
                </a:solidFill>
              </a:rPr>
              <a:t>Discussion: </a:t>
            </a:r>
          </a:p>
          <a:p>
            <a:pPr marL="0" indent="0">
              <a:buNone/>
            </a:pPr>
            <a:endParaRPr lang="en-US" dirty="0"/>
          </a:p>
          <a:p>
            <a:pPr defTabSz="91440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US" sz="18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defTabSz="91440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ru-RU" altLang="ru-RU" sz="1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40039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Специальное оформление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3_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138276</TotalTime>
  <Words>234</Words>
  <Application>Microsoft Macintosh PowerPoint</Application>
  <PresentationFormat>Широкоэкранный</PresentationFormat>
  <Paragraphs>24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9</vt:i4>
      </vt:variant>
      <vt:variant>
        <vt:lpstr>Заголовки слайдов</vt:lpstr>
      </vt:variant>
      <vt:variant>
        <vt:i4>4</vt:i4>
      </vt:variant>
    </vt:vector>
  </HeadingPairs>
  <TitlesOfParts>
    <vt:vector size="24" baseType="lpstr">
      <vt:lpstr>Arial</vt:lpstr>
      <vt:lpstr>Book Antiqua</vt:lpstr>
      <vt:lpstr>Calibri</vt:lpstr>
      <vt:lpstr>Calibri Light</vt:lpstr>
      <vt:lpstr>Comic Sans MS</vt:lpstr>
      <vt:lpstr>Corbel</vt:lpstr>
      <vt:lpstr>Georgia</vt:lpstr>
      <vt:lpstr>Rockwell</vt:lpstr>
      <vt:lpstr>Symbol</vt:lpstr>
      <vt:lpstr>Wingdings</vt:lpstr>
      <vt:lpstr>Wingdings 2</vt:lpstr>
      <vt:lpstr>Специальное оформление</vt:lpstr>
      <vt:lpstr>HDOfficeLightV0</vt:lpstr>
      <vt:lpstr>1_HDOfficeLightV0</vt:lpstr>
      <vt:lpstr>2_HDOfficeLightV0</vt:lpstr>
      <vt:lpstr>4_HDOfficeLightV0</vt:lpstr>
      <vt:lpstr>1_Специальное оформление</vt:lpstr>
      <vt:lpstr>5_HDOfficeLightV0</vt:lpstr>
      <vt:lpstr>2_Специальное оформление</vt:lpstr>
      <vt:lpstr>3_Специальное оформление</vt:lpstr>
      <vt:lpstr>Презентация PowerPoint</vt:lpstr>
      <vt:lpstr>Round table Q&amp;A</vt:lpstr>
      <vt:lpstr>Questions and answers:</vt:lpstr>
      <vt:lpstr>Questions and answers:</vt:lpstr>
    </vt:vector>
  </TitlesOfParts>
  <Company>Dana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времени жизни мюона в изотопах Se, Cd и Ti.</dc:title>
  <dc:creator>Zinatulina</dc:creator>
  <cp:lastModifiedBy>Зинатулина Дания</cp:lastModifiedBy>
  <cp:revision>1059</cp:revision>
  <cp:lastPrinted>2020-01-22T16:19:28Z</cp:lastPrinted>
  <dcterms:created xsi:type="dcterms:W3CDTF">2006-01-17T11:34:48Z</dcterms:created>
  <dcterms:modified xsi:type="dcterms:W3CDTF">2023-05-22T14:35:06Z</dcterms:modified>
</cp:coreProperties>
</file>