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2" r:id="rId1"/>
  </p:sldMasterIdLst>
  <p:notesMasterIdLst>
    <p:notesMasterId r:id="rId19"/>
  </p:notesMasterIdLst>
  <p:sldIdLst>
    <p:sldId id="295" r:id="rId2"/>
    <p:sldId id="281" r:id="rId3"/>
    <p:sldId id="294" r:id="rId4"/>
    <p:sldId id="286" r:id="rId5"/>
    <p:sldId id="296" r:id="rId6"/>
    <p:sldId id="284" r:id="rId7"/>
    <p:sldId id="301" r:id="rId8"/>
    <p:sldId id="283" r:id="rId9"/>
    <p:sldId id="298" r:id="rId10"/>
    <p:sldId id="299" r:id="rId11"/>
    <p:sldId id="293" r:id="rId12"/>
    <p:sldId id="291" r:id="rId13"/>
    <p:sldId id="287" r:id="rId14"/>
    <p:sldId id="297" r:id="rId15"/>
    <p:sldId id="302" r:id="rId16"/>
    <p:sldId id="303" r:id="rId17"/>
    <p:sldId id="30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45" autoAdjust="0"/>
  </p:normalViewPr>
  <p:slideViewPr>
    <p:cSldViewPr snapToGrid="0">
      <p:cViewPr varScale="1">
        <p:scale>
          <a:sx n="79" d="100"/>
          <a:sy n="79" d="100"/>
        </p:scale>
        <p:origin x="8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rbysheva\mpd\BrBz&#1043;&#1088;&#1072;&#1092;&#1080;&#1082;&#1080;&#1048;&#1079;&#1084;&#1077;&#1085;&#1077;&#1085;&#1080;&#1077;&#1058;&#1086;&#1082;&#1072;&#1042;&#1050;&#1086;&#1088;&#1050;&#1072;&#1090;&#1091;&#1096;&#1082;&#1072;&#109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khin\Desktop\DT\MPD\&#1052;&#1040;&#1057;&#1058;&#1040;&#1050;%20&#1056;&#1040;&#1057;&#1063;&#1045;&#1058;&#1067;\&#1056;&#1040;&#1057;&#1063;&#1045;&#1058;&#1067;%20&#1057;&#1052;&#1045;&#1065;&#1045;&#1053;&#1048;&#1071;%20&#1062;&#1045;&#1053;&#1058;&#1056;%20&#1050;&#1040;&#1058;&#1059;&#1064;&#1050;&#1048;%20&#1048;%20&#1055;&#1054;&#1044;&#1041;&#1054;&#1056;%20&#1058;&#1054;&#1050;&#1054;&#1042;%20&#1042;%20&#1050;&#1054;&#1056;\BrBz&#1043;&#1088;&#1072;&#1092;&#1080;&#1082;&#1080;&#1062;&#1077;&#1085;&#1090;&#1088;&#1072;&#1083;&#1100;&#1085;&#1072;&#1103;DY5&#1084;&#1084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endParaRPr lang="ru-RU"/>
          </a:p>
        </c:rich>
      </c:tx>
      <c:layout>
        <c:manualLayout>
          <c:xMode val="edge"/>
          <c:yMode val="edge"/>
          <c:x val="0.29994914024538671"/>
          <c:y val="1.6057104772157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Bz_r=0</c:v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исхток3059А!$A$3:$A$103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ток2906А!$E$3:$E$103</c:f>
              <c:numCache>
                <c:formatCode>0.00E+00</c:formatCode>
                <c:ptCount val="101"/>
                <c:pt idx="0">
                  <c:v>5.065804881090305E-2</c:v>
                </c:pt>
                <c:pt idx="1">
                  <c:v>4.703605125330932E-2</c:v>
                </c:pt>
                <c:pt idx="2">
                  <c:v>4.3275069846934688E-2</c:v>
                </c:pt>
                <c:pt idx="3">
                  <c:v>3.944305752746044E-2</c:v>
                </c:pt>
                <c:pt idx="4">
                  <c:v>3.5598114289480988E-2</c:v>
                </c:pt>
                <c:pt idx="5">
                  <c:v>3.1789561152529483E-2</c:v>
                </c:pt>
                <c:pt idx="6">
                  <c:v>2.805890210764856E-2</c:v>
                </c:pt>
                <c:pt idx="7">
                  <c:v>2.4440685124721088E-2</c:v>
                </c:pt>
                <c:pt idx="8">
                  <c:v>2.0963274498029389E-2</c:v>
                </c:pt>
                <c:pt idx="9">
                  <c:v>1.7649542201003333E-2</c:v>
                </c:pt>
                <c:pt idx="10">
                  <c:v>1.4517488072017151E-2</c:v>
                </c:pt>
                <c:pt idx="11">
                  <c:v>1.1580796400865996E-2</c:v>
                </c:pt>
                <c:pt idx="12">
                  <c:v>8.8493355921643677E-3</c:v>
                </c:pt>
                <c:pt idx="13">
                  <c:v>6.3296070548715224E-3</c:v>
                </c:pt>
                <c:pt idx="14">
                  <c:v>4.0251489390078317E-3</c:v>
                </c:pt>
                <c:pt idx="15">
                  <c:v>1.9368997928726011E-3</c:v>
                </c:pt>
                <c:pt idx="16">
                  <c:v>6.3526037311620171E-5</c:v>
                </c:pt>
                <c:pt idx="17">
                  <c:v>1.5982824410093279E-3</c:v>
                </c:pt>
                <c:pt idx="18">
                  <c:v>3.0535454520295843E-3</c:v>
                </c:pt>
                <c:pt idx="19">
                  <c:v>4.3087511328371011E-3</c:v>
                </c:pt>
                <c:pt idx="20">
                  <c:v>5.3716375909808227E-3</c:v>
                </c:pt>
                <c:pt idx="21">
                  <c:v>6.2509950643552846E-3</c:v>
                </c:pt>
                <c:pt idx="22">
                  <c:v>6.9564864060010882E-3</c:v>
                </c:pt>
                <c:pt idx="23">
                  <c:v>7.4984843920951416E-3</c:v>
                </c:pt>
                <c:pt idx="24">
                  <c:v>7.887923641230964E-3</c:v>
                </c:pt>
                <c:pt idx="25">
                  <c:v>8.1361664954554287E-3</c:v>
                </c:pt>
                <c:pt idx="26">
                  <c:v>8.2548806715182898E-3</c:v>
                </c:pt>
                <c:pt idx="27">
                  <c:v>8.2559282561424589E-3</c:v>
                </c:pt>
                <c:pt idx="28">
                  <c:v>8.1512648479152329E-3</c:v>
                </c:pt>
                <c:pt idx="29">
                  <c:v>7.9528476485921235E-3</c:v>
                </c:pt>
                <c:pt idx="30">
                  <c:v>7.6725521588088237E-3</c:v>
                </c:pt>
                <c:pt idx="31">
                  <c:v>7.3220965040754239E-3</c:v>
                </c:pt>
                <c:pt idx="32">
                  <c:v>6.9129727822876763E-3</c:v>
                </c:pt>
                <c:pt idx="33">
                  <c:v>6.4563847833455836E-3</c:v>
                </c:pt>
                <c:pt idx="34">
                  <c:v>5.9631918780063738E-3</c:v>
                </c:pt>
                <c:pt idx="35">
                  <c:v>5.4438581220330982E-3</c:v>
                </c:pt>
                <c:pt idx="36">
                  <c:v>4.9084064338452051E-3</c:v>
                </c:pt>
                <c:pt idx="37">
                  <c:v>4.3663776221041844E-3</c:v>
                </c:pt>
                <c:pt idx="38">
                  <c:v>3.8267932691918088E-3</c:v>
                </c:pt>
                <c:pt idx="39">
                  <c:v>3.2981229979672528E-3</c:v>
                </c:pt>
                <c:pt idx="40">
                  <c:v>2.7882550057709752E-3</c:v>
                </c:pt>
                <c:pt idx="41">
                  <c:v>2.304470149837189E-3</c:v>
                </c:pt>
                <c:pt idx="42">
                  <c:v>1.853419036023395E-3</c:v>
                </c:pt>
                <c:pt idx="43">
                  <c:v>1.4411020501494301E-3</c:v>
                </c:pt>
                <c:pt idx="44">
                  <c:v>1.0728519868739134E-3</c:v>
                </c:pt>
                <c:pt idx="45">
                  <c:v>7.5331921519776338E-4</c:v>
                </c:pt>
                <c:pt idx="46">
                  <c:v>4.8645903575923001E-4</c:v>
                </c:pt>
                <c:pt idx="47">
                  <c:v>2.7552137174788034E-4</c:v>
                </c:pt>
                <c:pt idx="48">
                  <c:v>1.2304236745956212E-4</c:v>
                </c:pt>
                <c:pt idx="49">
                  <c:v>3.0838117631176113E-5</c:v>
                </c:pt>
                <c:pt idx="50">
                  <c:v>0</c:v>
                </c:pt>
                <c:pt idx="51">
                  <c:v>3.0838117631176113E-5</c:v>
                </c:pt>
                <c:pt idx="52">
                  <c:v>1.2304236745956212E-4</c:v>
                </c:pt>
                <c:pt idx="53">
                  <c:v>2.7552137174788034E-4</c:v>
                </c:pt>
                <c:pt idx="54">
                  <c:v>4.8645903575923001E-4</c:v>
                </c:pt>
                <c:pt idx="55">
                  <c:v>7.5331921519776338E-4</c:v>
                </c:pt>
                <c:pt idx="56">
                  <c:v>1.0728519868739134E-3</c:v>
                </c:pt>
                <c:pt idx="57">
                  <c:v>1.4411020298610096E-3</c:v>
                </c:pt>
                <c:pt idx="58">
                  <c:v>1.853419036023395E-3</c:v>
                </c:pt>
                <c:pt idx="59">
                  <c:v>2.304470149837189E-3</c:v>
                </c:pt>
                <c:pt idx="60">
                  <c:v>2.7882550057709752E-3</c:v>
                </c:pt>
                <c:pt idx="61">
                  <c:v>3.2981229979672528E-3</c:v>
                </c:pt>
                <c:pt idx="62">
                  <c:v>3.8267932691918088E-3</c:v>
                </c:pt>
                <c:pt idx="63">
                  <c:v>4.3663776221041844E-3</c:v>
                </c:pt>
                <c:pt idx="64">
                  <c:v>4.9084064338452051E-3</c:v>
                </c:pt>
                <c:pt idx="65">
                  <c:v>5.4438581220330982E-3</c:v>
                </c:pt>
                <c:pt idx="66">
                  <c:v>5.9631918780063738E-3</c:v>
                </c:pt>
                <c:pt idx="67">
                  <c:v>6.4563847833455836E-3</c:v>
                </c:pt>
                <c:pt idx="68">
                  <c:v>6.9129727822876763E-3</c:v>
                </c:pt>
                <c:pt idx="69">
                  <c:v>7.3220965040754239E-3</c:v>
                </c:pt>
                <c:pt idx="70">
                  <c:v>7.6725521588088237E-3</c:v>
                </c:pt>
                <c:pt idx="71">
                  <c:v>7.9528476485921235E-3</c:v>
                </c:pt>
                <c:pt idx="72">
                  <c:v>8.1512648479152329E-3</c:v>
                </c:pt>
                <c:pt idx="73">
                  <c:v>8.2559282561424589E-3</c:v>
                </c:pt>
                <c:pt idx="74">
                  <c:v>8.2548806715182898E-3</c:v>
                </c:pt>
                <c:pt idx="75">
                  <c:v>8.1361664954554287E-3</c:v>
                </c:pt>
                <c:pt idx="76">
                  <c:v>7.887923641230964E-3</c:v>
                </c:pt>
                <c:pt idx="77">
                  <c:v>7.4984843920951416E-3</c:v>
                </c:pt>
                <c:pt idx="78">
                  <c:v>6.9564864060010882E-3</c:v>
                </c:pt>
                <c:pt idx="79">
                  <c:v>6.2509950643552846E-3</c:v>
                </c:pt>
                <c:pt idx="80">
                  <c:v>5.3716375909808227E-3</c:v>
                </c:pt>
                <c:pt idx="81">
                  <c:v>4.3087511328371011E-3</c:v>
                </c:pt>
                <c:pt idx="82">
                  <c:v>3.0535454520295843E-3</c:v>
                </c:pt>
                <c:pt idx="83">
                  <c:v>1.5982824410093279E-3</c:v>
                </c:pt>
                <c:pt idx="84">
                  <c:v>6.3526037311620171E-5</c:v>
                </c:pt>
                <c:pt idx="85">
                  <c:v>1.9368997928726011E-3</c:v>
                </c:pt>
                <c:pt idx="86">
                  <c:v>4.0251489390078317E-3</c:v>
                </c:pt>
                <c:pt idx="87">
                  <c:v>6.3296070345831021E-3</c:v>
                </c:pt>
                <c:pt idx="88">
                  <c:v>8.8493355921643677E-3</c:v>
                </c:pt>
                <c:pt idx="89">
                  <c:v>1.1580796400865996E-2</c:v>
                </c:pt>
                <c:pt idx="90">
                  <c:v>1.4517488072017151E-2</c:v>
                </c:pt>
                <c:pt idx="91">
                  <c:v>1.7649542201003333E-2</c:v>
                </c:pt>
                <c:pt idx="92">
                  <c:v>2.0963274498029389E-2</c:v>
                </c:pt>
                <c:pt idx="93">
                  <c:v>2.4440685124721088E-2</c:v>
                </c:pt>
                <c:pt idx="94">
                  <c:v>2.805890210764856E-2</c:v>
                </c:pt>
                <c:pt idx="95">
                  <c:v>3.1789561152529483E-2</c:v>
                </c:pt>
                <c:pt idx="96">
                  <c:v>3.5598114289480988E-2</c:v>
                </c:pt>
                <c:pt idx="97">
                  <c:v>3.9443057547748864E-2</c:v>
                </c:pt>
                <c:pt idx="98">
                  <c:v>4.3275069846934688E-2</c:v>
                </c:pt>
                <c:pt idx="99">
                  <c:v>4.703605125330932E-2</c:v>
                </c:pt>
                <c:pt idx="100">
                  <c:v>5.065804881090305E-2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D6-4E0E-A0E5-04A2DDDC6C48}"/>
            </c:ext>
          </c:extLst>
        </c:ser>
        <c:ser>
          <c:idx val="1"/>
          <c:order val="1"/>
          <c:tx>
            <c:v>Bz_r=1.5_phi=0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исхток3059А!$A$3:$A$103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ток2906А!$L$3:$L$103</c:f>
              <c:numCache>
                <c:formatCode>0.00E+00</c:formatCode>
                <c:ptCount val="101"/>
                <c:pt idx="0">
                  <c:v>0.29669220238454491</c:v>
                </c:pt>
                <c:pt idx="1">
                  <c:v>0.29876798635542295</c:v>
                </c:pt>
                <c:pt idx="2">
                  <c:v>0.29991902369882445</c:v>
                </c:pt>
                <c:pt idx="3">
                  <c:v>0.30013264197824163</c:v>
                </c:pt>
                <c:pt idx="4">
                  <c:v>0.29940184092780942</c:v>
                </c:pt>
                <c:pt idx="5">
                  <c:v>0.29772686925486791</c:v>
                </c:pt>
                <c:pt idx="6">
                  <c:v>0.29511644629718015</c:v>
                </c:pt>
                <c:pt idx="7">
                  <c:v>0.29158857844814007</c:v>
                </c:pt>
                <c:pt idx="8">
                  <c:v>0.28717094340110255</c:v>
                </c:pt>
                <c:pt idx="9">
                  <c:v>0.28190083915061986</c:v>
                </c:pt>
                <c:pt idx="10">
                  <c:v>0.27582472117171641</c:v>
                </c:pt>
                <c:pt idx="11">
                  <c:v>0.26899737413202862</c:v>
                </c:pt>
                <c:pt idx="12">
                  <c:v>0.26148078418184151</c:v>
                </c:pt>
                <c:pt idx="13">
                  <c:v>0.25334279035788132</c:v>
                </c:pt>
                <c:pt idx="14">
                  <c:v>0.24465560057183575</c:v>
                </c:pt>
                <c:pt idx="15">
                  <c:v>0.23549425615419667</c:v>
                </c:pt>
                <c:pt idx="16">
                  <c:v>0.22593512253601236</c:v>
                </c:pt>
                <c:pt idx="17">
                  <c:v>0.21605447180960097</c:v>
                </c:pt>
                <c:pt idx="18">
                  <c:v>0.20592720857212926</c:v>
                </c:pt>
                <c:pt idx="19">
                  <c:v>0.19562577443710544</c:v>
                </c:pt>
                <c:pt idx="20">
                  <c:v>0.18521925143060061</c:v>
                </c:pt>
                <c:pt idx="21">
                  <c:v>0.1747726700514502</c:v>
                </c:pt>
                <c:pt idx="22">
                  <c:v>0.16434651662181074</c:v>
                </c:pt>
                <c:pt idx="23">
                  <c:v>0.15399642536855471</c:v>
                </c:pt>
                <c:pt idx="24">
                  <c:v>0.14377303461302854</c:v>
                </c:pt>
                <c:pt idx="25">
                  <c:v>0.13372198291831963</c:v>
                </c:pt>
                <c:pt idx="26">
                  <c:v>0.12388401980600522</c:v>
                </c:pt>
                <c:pt idx="27">
                  <c:v>0.11429520583744147</c:v>
                </c:pt>
                <c:pt idx="28">
                  <c:v>0.10498717878025852</c:v>
                </c:pt>
                <c:pt idx="29">
                  <c:v>9.5987464730865613E-2</c:v>
                </c:pt>
                <c:pt idx="30">
                  <c:v>8.7319816591698712E-2</c:v>
                </c:pt>
                <c:pt idx="31">
                  <c:v>7.900456441098512E-2</c:v>
                </c:pt>
                <c:pt idx="32">
                  <c:v>7.1058966330851417E-2</c:v>
                </c:pt>
                <c:pt idx="33">
                  <c:v>6.3497550369835579E-2</c:v>
                </c:pt>
                <c:pt idx="34">
                  <c:v>5.6332440875423655E-2</c:v>
                </c:pt>
                <c:pt idx="35">
                  <c:v>4.9573664577045047E-2</c:v>
                </c:pt>
                <c:pt idx="36">
                  <c:v>4.32294338671287E-2</c:v>
                </c:pt>
                <c:pt idx="37">
                  <c:v>3.7306405343212404E-2</c:v>
                </c:pt>
                <c:pt idx="38">
                  <c:v>3.1809913550275348E-2</c:v>
                </c:pt>
                <c:pt idx="39">
                  <c:v>2.6744180207237817E-2</c:v>
                </c:pt>
                <c:pt idx="40">
                  <c:v>2.2112499769200766E-2</c:v>
                </c:pt>
                <c:pt idx="41">
                  <c:v>1.7917402623282359E-2</c:v>
                </c:pt>
                <c:pt idx="42">
                  <c:v>1.4160797580808874E-2</c:v>
                </c:pt>
                <c:pt idx="43">
                  <c:v>1.0844095146161569E-2</c:v>
                </c:pt>
                <c:pt idx="44">
                  <c:v>7.9683129613432619E-3</c:v>
                </c:pt>
                <c:pt idx="45">
                  <c:v>5.5341652920433727E-3</c:v>
                </c:pt>
                <c:pt idx="46">
                  <c:v>3.5421375282536647E-3</c:v>
                </c:pt>
                <c:pt idx="47">
                  <c:v>1.9925473624622311E-3</c:v>
                </c:pt>
                <c:pt idx="48">
                  <c:v>8.8559315223600609E-4</c:v>
                </c:pt>
                <c:pt idx="49">
                  <c:v>2.2139090693641195E-4</c:v>
                </c:pt>
                <c:pt idx="50">
                  <c:v>0</c:v>
                </c:pt>
                <c:pt idx="51">
                  <c:v>2.2139090693641195E-4</c:v>
                </c:pt>
                <c:pt idx="52">
                  <c:v>8.8559315223600609E-4</c:v>
                </c:pt>
                <c:pt idx="53">
                  <c:v>1.9925473624622311E-3</c:v>
                </c:pt>
                <c:pt idx="54">
                  <c:v>3.5421375282536647E-3</c:v>
                </c:pt>
                <c:pt idx="55">
                  <c:v>5.5341652920433727E-3</c:v>
                </c:pt>
                <c:pt idx="56">
                  <c:v>7.9683129613432619E-3</c:v>
                </c:pt>
                <c:pt idx="57">
                  <c:v>1.0844095146161569E-2</c:v>
                </c:pt>
                <c:pt idx="58">
                  <c:v>1.4160797580808874E-2</c:v>
                </c:pt>
                <c:pt idx="59">
                  <c:v>1.7917402623282359E-2</c:v>
                </c:pt>
                <c:pt idx="60">
                  <c:v>2.2112499769200766E-2</c:v>
                </c:pt>
                <c:pt idx="61">
                  <c:v>2.6744180207237817E-2</c:v>
                </c:pt>
                <c:pt idx="62">
                  <c:v>3.1809913550275348E-2</c:v>
                </c:pt>
                <c:pt idx="63">
                  <c:v>3.7306405343212404E-2</c:v>
                </c:pt>
                <c:pt idx="64">
                  <c:v>4.32294338671287E-2</c:v>
                </c:pt>
                <c:pt idx="65">
                  <c:v>4.9573664577045047E-2</c:v>
                </c:pt>
                <c:pt idx="66">
                  <c:v>5.6332440875423655E-2</c:v>
                </c:pt>
                <c:pt idx="67">
                  <c:v>6.3497550369835579E-2</c:v>
                </c:pt>
                <c:pt idx="68">
                  <c:v>7.1058966330851417E-2</c:v>
                </c:pt>
                <c:pt idx="69">
                  <c:v>7.900456441098512E-2</c:v>
                </c:pt>
                <c:pt idx="70">
                  <c:v>8.7319816591698712E-2</c:v>
                </c:pt>
                <c:pt idx="71">
                  <c:v>9.5987464730865613E-2</c:v>
                </c:pt>
                <c:pt idx="72">
                  <c:v>0.10498717878025852</c:v>
                </c:pt>
                <c:pt idx="73">
                  <c:v>0.11429520583744147</c:v>
                </c:pt>
                <c:pt idx="74">
                  <c:v>0.12388401980600522</c:v>
                </c:pt>
                <c:pt idx="75">
                  <c:v>0.13372198291831963</c:v>
                </c:pt>
                <c:pt idx="76">
                  <c:v>0.14377303461302854</c:v>
                </c:pt>
                <c:pt idx="77">
                  <c:v>0.15399642536855471</c:v>
                </c:pt>
                <c:pt idx="78">
                  <c:v>0.16434651662181074</c:v>
                </c:pt>
                <c:pt idx="79">
                  <c:v>0.1747726700514502</c:v>
                </c:pt>
                <c:pt idx="80">
                  <c:v>0.18521925143060061</c:v>
                </c:pt>
                <c:pt idx="81">
                  <c:v>0.19562577443710544</c:v>
                </c:pt>
                <c:pt idx="82">
                  <c:v>0.20592720857212926</c:v>
                </c:pt>
                <c:pt idx="83">
                  <c:v>0.21605447180960097</c:v>
                </c:pt>
                <c:pt idx="84">
                  <c:v>0.22593512253601236</c:v>
                </c:pt>
                <c:pt idx="85">
                  <c:v>0.23549425615419667</c:v>
                </c:pt>
                <c:pt idx="86">
                  <c:v>0.24465560057183575</c:v>
                </c:pt>
                <c:pt idx="87">
                  <c:v>0.25334279035788132</c:v>
                </c:pt>
                <c:pt idx="88">
                  <c:v>0.26148078418184151</c:v>
                </c:pt>
                <c:pt idx="89">
                  <c:v>0.26899737413202862</c:v>
                </c:pt>
                <c:pt idx="90">
                  <c:v>0.27582472117171641</c:v>
                </c:pt>
                <c:pt idx="91">
                  <c:v>0.28190083915061986</c:v>
                </c:pt>
                <c:pt idx="92">
                  <c:v>0.28717094340110255</c:v>
                </c:pt>
                <c:pt idx="93">
                  <c:v>0.29158857844814007</c:v>
                </c:pt>
                <c:pt idx="94">
                  <c:v>0.29511644629718015</c:v>
                </c:pt>
                <c:pt idx="95">
                  <c:v>0.29772686925486791</c:v>
                </c:pt>
                <c:pt idx="96">
                  <c:v>0.29940184092780942</c:v>
                </c:pt>
                <c:pt idx="97">
                  <c:v>0.30013264197824163</c:v>
                </c:pt>
                <c:pt idx="98">
                  <c:v>0.29991902369882445</c:v>
                </c:pt>
                <c:pt idx="99">
                  <c:v>0.29876798635542295</c:v>
                </c:pt>
                <c:pt idx="100">
                  <c:v>0.29669220238454491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D6-4E0E-A0E5-04A2DDDC6C48}"/>
            </c:ext>
          </c:extLst>
        </c:ser>
        <c:ser>
          <c:idx val="2"/>
          <c:order val="2"/>
          <c:tx>
            <c:v>Bz_r=1.5_phi=90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исхток3059А!$A$3:$A$103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ток2906А!$S$3:$S$103</c:f>
              <c:numCache>
                <c:formatCode>0.00E+00</c:formatCode>
                <c:ptCount val="101"/>
                <c:pt idx="0">
                  <c:v>0.29833586750825453</c:v>
                </c:pt>
                <c:pt idx="1">
                  <c:v>0.3003100068765901</c:v>
                </c:pt>
                <c:pt idx="2">
                  <c:v>0.30136492328221642</c:v>
                </c:pt>
                <c:pt idx="3">
                  <c:v>0.30148766877982458</c:v>
                </c:pt>
                <c:pt idx="4">
                  <c:v>0.30067097823553357</c:v>
                </c:pt>
                <c:pt idx="5">
                  <c:v>0.29891484653931905</c:v>
                </c:pt>
                <c:pt idx="6">
                  <c:v>0.29622775008289348</c:v>
                </c:pt>
                <c:pt idx="7">
                  <c:v>0.29262746324805766</c:v>
                </c:pt>
                <c:pt idx="8">
                  <c:v>0.2881414423477755</c:v>
                </c:pt>
                <c:pt idx="9">
                  <c:v>0.28280677454627245</c:v>
                </c:pt>
                <c:pt idx="10">
                  <c:v>0.27666971469224932</c:v>
                </c:pt>
                <c:pt idx="11">
                  <c:v>0.26978485680581021</c:v>
                </c:pt>
                <c:pt idx="12">
                  <c:v>0.26221400598016575</c:v>
                </c:pt>
                <c:pt idx="13">
                  <c:v>0.25402482953846695</c:v>
                </c:pt>
                <c:pt idx="14">
                  <c:v>0.24528937263312653</c:v>
                </c:pt>
                <c:pt idx="15">
                  <c:v>0.2360825224204402</c:v>
                </c:pt>
                <c:pt idx="16">
                  <c:v>0.22648049841394774</c:v>
                </c:pt>
                <c:pt idx="17">
                  <c:v>0.21655943473710476</c:v>
                </c:pt>
                <c:pt idx="18">
                  <c:v>0.20639410555793072</c:v>
                </c:pt>
                <c:pt idx="19">
                  <c:v>0.1960568293339256</c:v>
                </c:pt>
                <c:pt idx="20">
                  <c:v>0.18561657184089578</c:v>
                </c:pt>
                <c:pt idx="21">
                  <c:v>0.17513825390686605</c:v>
                </c:pt>
                <c:pt idx="22">
                  <c:v>0.16468225849767712</c:v>
                </c:pt>
                <c:pt idx="23">
                  <c:v>0.15430412249341602</c:v>
                </c:pt>
                <c:pt idx="24">
                  <c:v>0.14405439259388877</c:v>
                </c:pt>
                <c:pt idx="25">
                  <c:v>0.13397862116163717</c:v>
                </c:pt>
                <c:pt idx="26">
                  <c:v>0.12411747677693612</c:v>
                </c:pt>
                <c:pt idx="27">
                  <c:v>0.11450694401524424</c:v>
                </c:pt>
                <c:pt idx="28">
                  <c:v>0.10517858931039775</c:v>
                </c:pt>
                <c:pt idx="29">
                  <c:v>9.6159872037336391E-2</c:v>
                </c:pt>
                <c:pt idx="30">
                  <c:v>8.7474482645529206E-2</c:v>
                </c:pt>
                <c:pt idx="31">
                  <c:v>7.9142692817177382E-2</c:v>
                </c:pt>
                <c:pt idx="32">
                  <c:v>7.1181706294603214E-2</c:v>
                </c:pt>
                <c:pt idx="33">
                  <c:v>6.3606000460938381E-2</c:v>
                </c:pt>
                <c:pt idx="34">
                  <c:v>5.6427652570410186E-2</c:v>
                </c:pt>
                <c:pt idx="35">
                  <c:v>4.9656645781907038E-2</c:v>
                </c:pt>
                <c:pt idx="36">
                  <c:v>4.3301152136655655E-2</c:v>
                </c:pt>
                <c:pt idx="37">
                  <c:v>3.7367791141558207E-2</c:v>
                </c:pt>
                <c:pt idx="38">
                  <c:v>3.1861863268797849E-2</c:v>
                </c:pt>
                <c:pt idx="39">
                  <c:v>2.6787559122092078E-2</c:v>
                </c:pt>
                <c:pt idx="40">
                  <c:v>2.214814485746313E-2</c:v>
                </c:pt>
                <c:pt idx="41">
                  <c:v>1.7946125359273077E-2</c:v>
                </c:pt>
                <c:pt idx="42">
                  <c:v>1.4183386631364694E-2</c:v>
                </c:pt>
                <c:pt idx="43">
                  <c:v>1.0861318883737594E-2</c:v>
                </c:pt>
                <c:pt idx="44">
                  <c:v>7.9809220585793338E-3</c:v>
                </c:pt>
                <c:pt idx="45">
                  <c:v>5.5428951745136405E-3</c:v>
                </c:pt>
                <c:pt idx="46">
                  <c:v>3.5477108477789182E-3</c:v>
                </c:pt>
                <c:pt idx="47">
                  <c:v>1.9956763286195956E-3</c:v>
                </c:pt>
                <c:pt idx="48">
                  <c:v>8.8698190454416007E-4</c:v>
                </c:pt>
                <c:pt idx="49">
                  <c:v>2.2173780603706826E-4</c:v>
                </c:pt>
                <c:pt idx="50">
                  <c:v>0</c:v>
                </c:pt>
                <c:pt idx="51">
                  <c:v>2.2173780603706826E-4</c:v>
                </c:pt>
                <c:pt idx="52">
                  <c:v>8.8698190454416007E-4</c:v>
                </c:pt>
                <c:pt idx="53">
                  <c:v>1.9956763286195956E-3</c:v>
                </c:pt>
                <c:pt idx="54">
                  <c:v>3.5477108477789182E-3</c:v>
                </c:pt>
                <c:pt idx="55">
                  <c:v>5.5428951745136405E-3</c:v>
                </c:pt>
                <c:pt idx="56">
                  <c:v>7.9809220585793338E-3</c:v>
                </c:pt>
                <c:pt idx="57">
                  <c:v>1.0861318883737594E-2</c:v>
                </c:pt>
                <c:pt idx="58">
                  <c:v>1.4183386631364694E-2</c:v>
                </c:pt>
                <c:pt idx="59">
                  <c:v>1.7946125359273077E-2</c:v>
                </c:pt>
                <c:pt idx="60">
                  <c:v>2.214814485746313E-2</c:v>
                </c:pt>
                <c:pt idx="61">
                  <c:v>2.6787559122092078E-2</c:v>
                </c:pt>
                <c:pt idx="62">
                  <c:v>3.1861863268797849E-2</c:v>
                </c:pt>
                <c:pt idx="63">
                  <c:v>3.7367791141558207E-2</c:v>
                </c:pt>
                <c:pt idx="64">
                  <c:v>4.3301152136655655E-2</c:v>
                </c:pt>
                <c:pt idx="65">
                  <c:v>4.9656645781907038E-2</c:v>
                </c:pt>
                <c:pt idx="66">
                  <c:v>5.6427652570410186E-2</c:v>
                </c:pt>
                <c:pt idx="67">
                  <c:v>6.3606000460938381E-2</c:v>
                </c:pt>
                <c:pt idx="68">
                  <c:v>7.1181706294603214E-2</c:v>
                </c:pt>
                <c:pt idx="69">
                  <c:v>7.9142692817177382E-2</c:v>
                </c:pt>
                <c:pt idx="70">
                  <c:v>8.7474482645529206E-2</c:v>
                </c:pt>
                <c:pt idx="71">
                  <c:v>9.6159872057620555E-2</c:v>
                </c:pt>
                <c:pt idx="72">
                  <c:v>0.10517858931039775</c:v>
                </c:pt>
                <c:pt idx="73">
                  <c:v>0.11450694401524424</c:v>
                </c:pt>
                <c:pt idx="74">
                  <c:v>0.12411747677693612</c:v>
                </c:pt>
                <c:pt idx="75">
                  <c:v>0.13397862116163717</c:v>
                </c:pt>
                <c:pt idx="76">
                  <c:v>0.14405439259388877</c:v>
                </c:pt>
                <c:pt idx="77">
                  <c:v>0.15430412249341602</c:v>
                </c:pt>
                <c:pt idx="78">
                  <c:v>0.16468225849767712</c:v>
                </c:pt>
                <c:pt idx="79">
                  <c:v>0.17513825390686605</c:v>
                </c:pt>
                <c:pt idx="80">
                  <c:v>0.18561657184089578</c:v>
                </c:pt>
                <c:pt idx="81">
                  <c:v>0.1960568293339256</c:v>
                </c:pt>
                <c:pt idx="82">
                  <c:v>0.20639410555793072</c:v>
                </c:pt>
                <c:pt idx="83">
                  <c:v>0.21655943473710476</c:v>
                </c:pt>
                <c:pt idx="84">
                  <c:v>0.22648049841394774</c:v>
                </c:pt>
                <c:pt idx="85">
                  <c:v>0.2360825224204402</c:v>
                </c:pt>
                <c:pt idx="86">
                  <c:v>0.24528937263312653</c:v>
                </c:pt>
                <c:pt idx="87">
                  <c:v>0.25402482953846695</c:v>
                </c:pt>
                <c:pt idx="88">
                  <c:v>0.26221400598016575</c:v>
                </c:pt>
                <c:pt idx="89">
                  <c:v>0.26978485680581021</c:v>
                </c:pt>
                <c:pt idx="90">
                  <c:v>0.27666971469224932</c:v>
                </c:pt>
                <c:pt idx="91">
                  <c:v>0.28280677454627245</c:v>
                </c:pt>
                <c:pt idx="92">
                  <c:v>0.2881414423477755</c:v>
                </c:pt>
                <c:pt idx="93">
                  <c:v>0.29262746324805766</c:v>
                </c:pt>
                <c:pt idx="94">
                  <c:v>0.29622775008289348</c:v>
                </c:pt>
                <c:pt idx="95">
                  <c:v>0.29891484653931905</c:v>
                </c:pt>
                <c:pt idx="96">
                  <c:v>0.30067097823553357</c:v>
                </c:pt>
                <c:pt idx="97">
                  <c:v>0.30148766877982458</c:v>
                </c:pt>
                <c:pt idx="98">
                  <c:v>0.30136492328221642</c:v>
                </c:pt>
                <c:pt idx="99">
                  <c:v>0.3003100068765901</c:v>
                </c:pt>
                <c:pt idx="100">
                  <c:v>0.29833586750825453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D6-4E0E-A0E5-04A2DDDC6C48}"/>
            </c:ext>
          </c:extLst>
        </c:ser>
        <c:ser>
          <c:idx val="3"/>
          <c:order val="3"/>
          <c:tx>
            <c:v>Bz_r=0.41</c:v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исхток3059А!$A$3:$A$103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ток2906А!$Z$3:$Z$103</c:f>
              <c:numCache>
                <c:formatCode>0.00E+00</c:formatCode>
                <c:ptCount val="101"/>
                <c:pt idx="0">
                  <c:v>5.216937552347E-2</c:v>
                </c:pt>
                <c:pt idx="1">
                  <c:v>4.6098890160376299E-2</c:v>
                </c:pt>
                <c:pt idx="2">
                  <c:v>4.0246838669404553E-2</c:v>
                </c:pt>
                <c:pt idx="3">
                  <c:v>3.4642234760999237E-2</c:v>
                </c:pt>
                <c:pt idx="4">
                  <c:v>2.9308339096719298E-2</c:v>
                </c:pt>
                <c:pt idx="5">
                  <c:v>2.4263294192206835E-2</c:v>
                </c:pt>
                <c:pt idx="6">
                  <c:v>1.9520691318826798E-2</c:v>
                </c:pt>
                <c:pt idx="7">
                  <c:v>1.5090077561623559E-2</c:v>
                </c:pt>
                <c:pt idx="8">
                  <c:v>1.0977409994027456E-2</c:v>
                </c:pt>
                <c:pt idx="9">
                  <c:v>7.1854632601309571E-3</c:v>
                </c:pt>
                <c:pt idx="10">
                  <c:v>3.7141958813198708E-3</c:v>
                </c:pt>
                <c:pt idx="11">
                  <c:v>5.6108050239156047E-4</c:v>
                </c:pt>
                <c:pt idx="12">
                  <c:v>2.2785980061457585E-3</c:v>
                </c:pt>
                <c:pt idx="13">
                  <c:v>4.8114725311422368E-3</c:v>
                </c:pt>
                <c:pt idx="14">
                  <c:v>7.0458487819342695E-3</c:v>
                </c:pt>
                <c:pt idx="15">
                  <c:v>8.9914822919129091E-3</c:v>
                </c:pt>
                <c:pt idx="16">
                  <c:v>1.0659375185455532E-2</c:v>
                </c:pt>
                <c:pt idx="17">
                  <c:v>1.2061590234407976E-2</c:v>
                </c:pt>
                <c:pt idx="18">
                  <c:v>1.3211080803777886E-2</c:v>
                </c:pt>
                <c:pt idx="19">
                  <c:v>1.4121534596646067E-2</c:v>
                </c:pt>
                <c:pt idx="20">
                  <c:v>1.4807230224194314E-2</c:v>
                </c:pt>
                <c:pt idx="21">
                  <c:v>1.5282905281718408E-2</c:v>
                </c:pt>
                <c:pt idx="22">
                  <c:v>1.556363485524293E-2</c:v>
                </c:pt>
                <c:pt idx="23">
                  <c:v>1.5664719890428377E-2</c:v>
                </c:pt>
                <c:pt idx="24">
                  <c:v>1.5601584145384139E-2</c:v>
                </c:pt>
                <c:pt idx="25">
                  <c:v>1.5389679727376067E-2</c:v>
                </c:pt>
                <c:pt idx="26">
                  <c:v>1.5044400137831213E-2</c:v>
                </c:pt>
                <c:pt idx="27">
                  <c:v>1.4581000460524806E-2</c:v>
                </c:pt>
                <c:pt idx="28">
                  <c:v>1.4014524388428009E-2</c:v>
                </c:pt>
                <c:pt idx="29">
                  <c:v>1.3359737460110866E-2</c:v>
                </c:pt>
                <c:pt idx="30">
                  <c:v>1.2631066282634714E-2</c:v>
                </c:pt>
                <c:pt idx="31">
                  <c:v>1.1842543172635915E-2</c:v>
                </c:pt>
                <c:pt idx="32">
                  <c:v>1.1007756093726947E-2</c:v>
                </c:pt>
                <c:pt idx="33">
                  <c:v>1.0139803525235172E-2</c:v>
                </c:pt>
                <c:pt idx="34">
                  <c:v>9.2512536329145828E-3</c:v>
                </c:pt>
                <c:pt idx="35">
                  <c:v>8.3541079852882429E-3</c:v>
                </c:pt>
                <c:pt idx="36">
                  <c:v>7.4597689836367366E-3</c:v>
                </c:pt>
                <c:pt idx="37">
                  <c:v>6.579011005452301E-3</c:v>
                </c:pt>
                <c:pt idx="38">
                  <c:v>5.7219549166669268E-3</c:v>
                </c:pt>
                <c:pt idx="39">
                  <c:v>4.8980456683306948E-3</c:v>
                </c:pt>
                <c:pt idx="40">
                  <c:v>4.1160326936194244E-3</c:v>
                </c:pt>
                <c:pt idx="41">
                  <c:v>3.3839528822186024E-3</c:v>
                </c:pt>
                <c:pt idx="42">
                  <c:v>2.7091159084771982E-3</c:v>
                </c:pt>
                <c:pt idx="43">
                  <c:v>2.0980916499151493E-3</c:v>
                </c:pt>
                <c:pt idx="44">
                  <c:v>1.5566995131215424E-3</c:v>
                </c:pt>
                <c:pt idx="45">
                  <c:v>1.0899994643445762E-3</c:v>
                </c:pt>
                <c:pt idx="46">
                  <c:v>7.0228466311969865E-4</c:v>
                </c:pt>
                <c:pt idx="47">
                  <c:v>3.9707541507408208E-4</c:v>
                </c:pt>
                <c:pt idx="48">
                  <c:v>1.7711444360328288E-4</c:v>
                </c:pt>
                <c:pt idx="49">
                  <c:v>4.4363338708834277E-5</c:v>
                </c:pt>
                <c:pt idx="50">
                  <c:v>0</c:v>
                </c:pt>
                <c:pt idx="51">
                  <c:v>4.4363338708834277E-5</c:v>
                </c:pt>
                <c:pt idx="52">
                  <c:v>1.7711444360328288E-4</c:v>
                </c:pt>
                <c:pt idx="53">
                  <c:v>3.9707541507408208E-4</c:v>
                </c:pt>
                <c:pt idx="54">
                  <c:v>7.0228466311969865E-4</c:v>
                </c:pt>
                <c:pt idx="55">
                  <c:v>1.0899994643445762E-3</c:v>
                </c:pt>
                <c:pt idx="56">
                  <c:v>1.5566995131215424E-3</c:v>
                </c:pt>
                <c:pt idx="57">
                  <c:v>2.0980916499151493E-3</c:v>
                </c:pt>
                <c:pt idx="58">
                  <c:v>2.7091159084771982E-3</c:v>
                </c:pt>
                <c:pt idx="59">
                  <c:v>3.3839528822186024E-3</c:v>
                </c:pt>
                <c:pt idx="60">
                  <c:v>4.1160326936194244E-3</c:v>
                </c:pt>
                <c:pt idx="61">
                  <c:v>4.8980456683306948E-3</c:v>
                </c:pt>
                <c:pt idx="62">
                  <c:v>5.7219549166669268E-3</c:v>
                </c:pt>
                <c:pt idx="63">
                  <c:v>6.579011005452301E-3</c:v>
                </c:pt>
                <c:pt idx="64">
                  <c:v>7.4597689836367366E-3</c:v>
                </c:pt>
                <c:pt idx="65">
                  <c:v>8.3541079852882429E-3</c:v>
                </c:pt>
                <c:pt idx="66">
                  <c:v>9.2512536329145828E-3</c:v>
                </c:pt>
                <c:pt idx="67">
                  <c:v>1.0139803525235172E-2</c:v>
                </c:pt>
                <c:pt idx="68">
                  <c:v>1.1007756093726947E-2</c:v>
                </c:pt>
                <c:pt idx="69">
                  <c:v>1.1842543172635915E-2</c:v>
                </c:pt>
                <c:pt idx="70">
                  <c:v>1.2631066282634714E-2</c:v>
                </c:pt>
                <c:pt idx="71">
                  <c:v>1.3359737460110866E-2</c:v>
                </c:pt>
                <c:pt idx="72">
                  <c:v>1.4014524388428009E-2</c:v>
                </c:pt>
                <c:pt idx="73">
                  <c:v>1.4581000460524806E-2</c:v>
                </c:pt>
                <c:pt idx="74">
                  <c:v>1.5044400137831213E-2</c:v>
                </c:pt>
                <c:pt idx="75">
                  <c:v>1.5389679727376067E-2</c:v>
                </c:pt>
                <c:pt idx="76">
                  <c:v>1.5601584145384139E-2</c:v>
                </c:pt>
                <c:pt idx="77">
                  <c:v>1.5664719890428377E-2</c:v>
                </c:pt>
                <c:pt idx="78">
                  <c:v>1.556363485524293E-2</c:v>
                </c:pt>
                <c:pt idx="79">
                  <c:v>1.5282905281718408E-2</c:v>
                </c:pt>
                <c:pt idx="80">
                  <c:v>1.4807230224194314E-2</c:v>
                </c:pt>
                <c:pt idx="81">
                  <c:v>1.4121534596646067E-2</c:v>
                </c:pt>
                <c:pt idx="82">
                  <c:v>1.3211080803777886E-2</c:v>
                </c:pt>
                <c:pt idx="83">
                  <c:v>1.2061590234407976E-2</c:v>
                </c:pt>
                <c:pt idx="84">
                  <c:v>1.0659375185455532E-2</c:v>
                </c:pt>
                <c:pt idx="85">
                  <c:v>8.9914822919129091E-3</c:v>
                </c:pt>
                <c:pt idx="86">
                  <c:v>7.0458487819342695E-3</c:v>
                </c:pt>
                <c:pt idx="87">
                  <c:v>4.8114725311422368E-3</c:v>
                </c:pt>
                <c:pt idx="88">
                  <c:v>2.2785980061457585E-3</c:v>
                </c:pt>
                <c:pt idx="89">
                  <c:v>5.6108050239156047E-4</c:v>
                </c:pt>
                <c:pt idx="90">
                  <c:v>3.7141958813198708E-3</c:v>
                </c:pt>
                <c:pt idx="91">
                  <c:v>7.1854632601309571E-3</c:v>
                </c:pt>
                <c:pt idx="92">
                  <c:v>1.0977409994027456E-2</c:v>
                </c:pt>
                <c:pt idx="93">
                  <c:v>1.5090077561623559E-2</c:v>
                </c:pt>
                <c:pt idx="94">
                  <c:v>1.9520691318826798E-2</c:v>
                </c:pt>
                <c:pt idx="95">
                  <c:v>2.4263294192206835E-2</c:v>
                </c:pt>
                <c:pt idx="96">
                  <c:v>2.9308339096719298E-2</c:v>
                </c:pt>
                <c:pt idx="97">
                  <c:v>3.4642234760999237E-2</c:v>
                </c:pt>
                <c:pt idx="98">
                  <c:v>4.0246838669404553E-2</c:v>
                </c:pt>
                <c:pt idx="99">
                  <c:v>4.6098890160376299E-2</c:v>
                </c:pt>
                <c:pt idx="100">
                  <c:v>5.216937552347E-2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D6-4E0E-A0E5-04A2DDDC6C48}"/>
            </c:ext>
          </c:extLst>
        </c:ser>
        <c:ser>
          <c:idx val="4"/>
          <c:order val="4"/>
          <c:tx>
            <c:v>Bz_r=0.9</c:v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исхток3059А!$A$3:$A$103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ток2906А!$AG$3:$AG$103</c:f>
              <c:numCache>
                <c:formatCode>0.00E+00</c:formatCode>
                <c:ptCount val="101"/>
                <c:pt idx="0">
                  <c:v>3.0890732396839362E-3</c:v>
                </c:pt>
                <c:pt idx="1">
                  <c:v>1.2451426702872533E-2</c:v>
                </c:pt>
                <c:pt idx="2">
                  <c:v>2.0872658072830577E-2</c:v>
                </c:pt>
                <c:pt idx="3">
                  <c:v>2.8401948318863852E-2</c:v>
                </c:pt>
                <c:pt idx="4">
                  <c:v>3.5085810097132943E-2</c:v>
                </c:pt>
                <c:pt idx="5">
                  <c:v>4.0968485434090068E-2</c:v>
                </c:pt>
                <c:pt idx="6">
                  <c:v>4.6092296073259285E-2</c:v>
                </c:pt>
                <c:pt idx="7">
                  <c:v>5.0497948088472799E-2</c:v>
                </c:pt>
                <c:pt idx="8">
                  <c:v>5.4224792407077449E-2</c:v>
                </c:pt>
                <c:pt idx="9">
                  <c:v>5.7311043353124147E-2</c:v>
                </c:pt>
                <c:pt idx="10">
                  <c:v>5.9793957239638366E-2</c:v>
                </c:pt>
                <c:pt idx="11">
                  <c:v>6.1709973749124132E-2</c:v>
                </c:pt>
                <c:pt idx="12">
                  <c:v>6.3094823186310087E-2</c:v>
                </c:pt>
                <c:pt idx="13">
                  <c:v>6.3983602078539994E-2</c:v>
                </c:pt>
                <c:pt idx="14">
                  <c:v>6.4410821263031173E-2</c:v>
                </c:pt>
                <c:pt idx="15">
                  <c:v>6.4410429423220686E-2</c:v>
                </c:pt>
                <c:pt idx="16">
                  <c:v>6.4015815746721327E-2</c:v>
                </c:pt>
                <c:pt idx="17">
                  <c:v>6.3259795255721757E-2</c:v>
                </c:pt>
                <c:pt idx="18">
                  <c:v>6.2174580340120966E-2</c:v>
                </c:pt>
                <c:pt idx="19">
                  <c:v>6.0791741679112603E-2</c:v>
                </c:pt>
                <c:pt idx="20">
                  <c:v>5.9142161919116837E-2</c:v>
                </c:pt>
                <c:pt idx="21">
                  <c:v>5.7255984401110564E-2</c:v>
                </c:pt>
                <c:pt idx="22">
                  <c:v>5.5162560142906096E-2</c:v>
                </c:pt>
                <c:pt idx="23">
                  <c:v>5.2890394699719699E-2</c:v>
                </c:pt>
                <c:pt idx="24">
                  <c:v>5.0467097337862234E-2</c:v>
                </c:pt>
                <c:pt idx="25">
                  <c:v>4.7919333190934665E-2</c:v>
                </c:pt>
                <c:pt idx="26">
                  <c:v>4.5272780691545729E-2</c:v>
                </c:pt>
                <c:pt idx="27">
                  <c:v>4.2552093831921003E-2</c:v>
                </c:pt>
                <c:pt idx="28">
                  <c:v>3.9780871120277853E-2</c:v>
                </c:pt>
                <c:pt idx="29">
                  <c:v>3.6981630360406463E-2</c:v>
                </c:pt>
                <c:pt idx="30">
                  <c:v>3.4175790106619079E-2</c:v>
                </c:pt>
                <c:pt idx="31">
                  <c:v>3.1383657266611999E-2</c:v>
                </c:pt>
                <c:pt idx="32">
                  <c:v>2.8624420324582275E-2</c:v>
                </c:pt>
                <c:pt idx="33">
                  <c:v>2.5916148773146026E-2</c:v>
                </c:pt>
                <c:pt idx="34">
                  <c:v>2.3275796704630192E-2</c:v>
                </c:pt>
                <c:pt idx="35">
                  <c:v>2.0719211109669605E-2</c:v>
                </c:pt>
                <c:pt idx="36">
                  <c:v>1.8261143787448378E-2</c:v>
                </c:pt>
                <c:pt idx="37">
                  <c:v>1.5915266319653853E-2</c:v>
                </c:pt>
                <c:pt idx="38">
                  <c:v>1.3694187398156371E-2</c:v>
                </c:pt>
                <c:pt idx="39">
                  <c:v>1.1609471775771546E-2</c:v>
                </c:pt>
                <c:pt idx="40">
                  <c:v>9.6716604954288111E-3</c:v>
                </c:pt>
                <c:pt idx="41">
                  <c:v>7.8902914438325304E-3</c:v>
                </c:pt>
                <c:pt idx="42">
                  <c:v>6.2739199661358573E-3</c:v>
                </c:pt>
                <c:pt idx="43">
                  <c:v>4.8301389935377793E-3</c:v>
                </c:pt>
                <c:pt idx="44">
                  <c:v>3.5655980550018049E-3</c:v>
                </c:pt>
                <c:pt idx="45">
                  <c:v>2.4860212541687374E-3</c:v>
                </c:pt>
                <c:pt idx="46">
                  <c:v>1.5962230752213401E-3</c:v>
                </c:pt>
                <c:pt idx="47">
                  <c:v>9.0012270763905537E-4</c:v>
                </c:pt>
                <c:pt idx="48">
                  <c:v>4.0075565198402919E-4</c:v>
                </c:pt>
                <c:pt idx="49">
                  <c:v>1.0028339829568226E-4</c:v>
                </c:pt>
                <c:pt idx="50">
                  <c:v>0</c:v>
                </c:pt>
                <c:pt idx="51">
                  <c:v>1.0028339829568226E-4</c:v>
                </c:pt>
                <c:pt idx="52">
                  <c:v>4.0075565198402919E-4</c:v>
                </c:pt>
                <c:pt idx="53">
                  <c:v>9.0012270763905537E-4</c:v>
                </c:pt>
                <c:pt idx="54">
                  <c:v>1.5962230752213401E-3</c:v>
                </c:pt>
                <c:pt idx="55">
                  <c:v>2.4860212541687374E-3</c:v>
                </c:pt>
                <c:pt idx="56">
                  <c:v>3.5655980550018049E-3</c:v>
                </c:pt>
                <c:pt idx="57">
                  <c:v>4.8301389732415042E-3</c:v>
                </c:pt>
                <c:pt idx="58">
                  <c:v>6.2739199661358573E-3</c:v>
                </c:pt>
                <c:pt idx="59">
                  <c:v>7.8902914438325304E-3</c:v>
                </c:pt>
                <c:pt idx="60">
                  <c:v>9.6716604954288111E-3</c:v>
                </c:pt>
                <c:pt idx="61">
                  <c:v>1.1609471775771546E-2</c:v>
                </c:pt>
                <c:pt idx="62">
                  <c:v>1.3694187377860096E-2</c:v>
                </c:pt>
                <c:pt idx="63">
                  <c:v>1.5915266319653853E-2</c:v>
                </c:pt>
                <c:pt idx="64">
                  <c:v>1.8261143787448378E-2</c:v>
                </c:pt>
                <c:pt idx="65">
                  <c:v>2.0719211109669605E-2</c:v>
                </c:pt>
                <c:pt idx="66">
                  <c:v>2.3275796724915202E-2</c:v>
                </c:pt>
                <c:pt idx="67">
                  <c:v>2.5916148773146026E-2</c:v>
                </c:pt>
                <c:pt idx="68">
                  <c:v>2.8624420324582275E-2</c:v>
                </c:pt>
                <c:pt idx="69">
                  <c:v>3.1383657266611999E-2</c:v>
                </c:pt>
                <c:pt idx="70">
                  <c:v>3.4175790106619079E-2</c:v>
                </c:pt>
                <c:pt idx="71">
                  <c:v>3.6981630360406463E-2</c:v>
                </c:pt>
                <c:pt idx="72">
                  <c:v>3.9780871120277853E-2</c:v>
                </c:pt>
                <c:pt idx="73">
                  <c:v>4.2552093831921003E-2</c:v>
                </c:pt>
                <c:pt idx="74">
                  <c:v>4.5272780691545729E-2</c:v>
                </c:pt>
                <c:pt idx="75">
                  <c:v>4.7919333190934665E-2</c:v>
                </c:pt>
                <c:pt idx="76">
                  <c:v>5.0467097337862234E-2</c:v>
                </c:pt>
                <c:pt idx="77">
                  <c:v>5.2890394699719699E-2</c:v>
                </c:pt>
                <c:pt idx="78">
                  <c:v>5.5162560142906096E-2</c:v>
                </c:pt>
                <c:pt idx="79">
                  <c:v>5.7255984401110564E-2</c:v>
                </c:pt>
                <c:pt idx="80">
                  <c:v>5.9142161919116837E-2</c:v>
                </c:pt>
                <c:pt idx="81">
                  <c:v>6.0791741679112603E-2</c:v>
                </c:pt>
                <c:pt idx="82">
                  <c:v>6.2174580340120966E-2</c:v>
                </c:pt>
                <c:pt idx="83">
                  <c:v>6.3259795255721757E-2</c:v>
                </c:pt>
                <c:pt idx="84">
                  <c:v>6.4015815746721327E-2</c:v>
                </c:pt>
                <c:pt idx="85">
                  <c:v>6.4410429423220686E-2</c:v>
                </c:pt>
                <c:pt idx="86">
                  <c:v>6.4410821263031173E-2</c:v>
                </c:pt>
                <c:pt idx="87">
                  <c:v>6.3983602078539994E-2</c:v>
                </c:pt>
                <c:pt idx="88">
                  <c:v>6.3094823186310087E-2</c:v>
                </c:pt>
                <c:pt idx="89">
                  <c:v>6.1709973749124132E-2</c:v>
                </c:pt>
                <c:pt idx="90">
                  <c:v>5.9793957239638366E-2</c:v>
                </c:pt>
                <c:pt idx="91">
                  <c:v>5.7311043353124147E-2</c:v>
                </c:pt>
                <c:pt idx="92">
                  <c:v>5.4224792407077449E-2</c:v>
                </c:pt>
                <c:pt idx="93">
                  <c:v>5.0497948088472799E-2</c:v>
                </c:pt>
                <c:pt idx="94">
                  <c:v>4.6092296093544295E-2</c:v>
                </c:pt>
                <c:pt idx="95">
                  <c:v>4.0968485434090068E-2</c:v>
                </c:pt>
                <c:pt idx="96">
                  <c:v>3.5085810097132943E-2</c:v>
                </c:pt>
                <c:pt idx="97">
                  <c:v>2.8401948318863852E-2</c:v>
                </c:pt>
                <c:pt idx="98">
                  <c:v>2.0872658072830577E-2</c:v>
                </c:pt>
                <c:pt idx="99">
                  <c:v>1.2451426702872533E-2</c:v>
                </c:pt>
                <c:pt idx="100">
                  <c:v>3.0890732396839362E-3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7D6-4E0E-A0E5-04A2DDDC6C48}"/>
            </c:ext>
          </c:extLst>
        </c:ser>
        <c:ser>
          <c:idx val="5"/>
          <c:order val="5"/>
          <c:tx>
            <c:v>Bz_r=1.2_phi=0</c:v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ток2906А!$AN$3:$AN$103</c:f>
              <c:numCache>
                <c:formatCode>0.00E+00</c:formatCode>
                <c:ptCount val="101"/>
                <c:pt idx="0">
                  <c:v>0.1136992084525462</c:v>
                </c:pt>
                <c:pt idx="1">
                  <c:v>0.12084369914632875</c:v>
                </c:pt>
                <c:pt idx="2">
                  <c:v>0.12694197706882041</c:v>
                </c:pt>
                <c:pt idx="3">
                  <c:v>0.13204511271929054</c:v>
                </c:pt>
                <c:pt idx="4">
                  <c:v>0.13620140634940256</c:v>
                </c:pt>
                <c:pt idx="5">
                  <c:v>0.13945717792658996</c:v>
                </c:pt>
                <c:pt idx="6">
                  <c:v>0.14185744082021198</c:v>
                </c:pt>
                <c:pt idx="7">
                  <c:v>0.14344645821634136</c:v>
                </c:pt>
                <c:pt idx="8">
                  <c:v>0.1442681832147702</c:v>
                </c:pt>
                <c:pt idx="9">
                  <c:v>0.14436658611751355</c:v>
                </c:pt>
                <c:pt idx="10">
                  <c:v>0.1437858745685644</c:v>
                </c:pt>
                <c:pt idx="11">
                  <c:v>0.1425706146186061</c:v>
                </c:pt>
                <c:pt idx="12">
                  <c:v>0.14076576306036664</c:v>
                </c:pt>
                <c:pt idx="13">
                  <c:v>0.13841662239440114</c:v>
                </c:pt>
                <c:pt idx="14">
                  <c:v>0.13556873173300271</c:v>
                </c:pt>
                <c:pt idx="15">
                  <c:v>0.13226770694934553</c:v>
                </c:pt>
                <c:pt idx="16">
                  <c:v>0.12855904378499444</c:v>
                </c:pt>
                <c:pt idx="17">
                  <c:v>0.12448789691907934</c:v>
                </c:pt>
                <c:pt idx="18">
                  <c:v>0.12009884741368564</c:v>
                </c:pt>
                <c:pt idx="19">
                  <c:v>0.11543566916522077</c:v>
                </c:pt>
                <c:pt idx="20">
                  <c:v>0.11054110401792012</c:v>
                </c:pt>
                <c:pt idx="21">
                  <c:v>0.10545665284190225</c:v>
                </c:pt>
                <c:pt idx="22">
                  <c:v>0.10022238856054683</c:v>
                </c:pt>
                <c:pt idx="23">
                  <c:v>9.4876795285288293E-2</c:v>
                </c:pt>
                <c:pt idx="24">
                  <c:v>8.9456635809836704E-2</c:v>
                </c:pt>
                <c:pt idx="25">
                  <c:v>8.3996848640252558E-2</c:v>
                </c:pt>
                <c:pt idx="26">
                  <c:v>7.8530474358113639E-2</c:v>
                </c:pt>
                <c:pt idx="27">
                  <c:v>7.3088609876338126E-2</c:v>
                </c:pt>
                <c:pt idx="28">
                  <c:v>6.770038886360312E-2</c:v>
                </c:pt>
                <c:pt idx="29">
                  <c:v>6.2392985578284148E-2</c:v>
                </c:pt>
                <c:pt idx="30">
                  <c:v>5.7191639231517537E-2</c:v>
                </c:pt>
                <c:pt idx="31">
                  <c:v>5.2119695897336393E-2</c:v>
                </c:pt>
                <c:pt idx="32">
                  <c:v>4.7198664683643039E-2</c:v>
                </c:pt>
                <c:pt idx="33">
                  <c:v>4.2448285405045104E-2</c:v>
                </c:pt>
                <c:pt idx="34">
                  <c:v>3.7886604390330293E-2</c:v>
                </c:pt>
                <c:pt idx="35">
                  <c:v>3.3530056558171387E-2</c:v>
                </c:pt>
                <c:pt idx="36">
                  <c:v>2.9393550535643621E-2</c:v>
                </c:pt>
                <c:pt idx="37">
                  <c:v>2.5490555338805499E-2</c:v>
                </c:pt>
                <c:pt idx="38">
                  <c:v>2.18331869923474E-2</c:v>
                </c:pt>
                <c:pt idx="39">
                  <c:v>1.843229228899896E-2</c:v>
                </c:pt>
                <c:pt idx="40">
                  <c:v>1.5297530358149208E-2</c:v>
                </c:pt>
                <c:pt idx="41">
                  <c:v>1.2437449446907041E-2</c:v>
                </c:pt>
                <c:pt idx="42">
                  <c:v>9.859558771896159E-3</c:v>
                </c:pt>
                <c:pt idx="43">
                  <c:v>7.5703947518807515E-3</c:v>
                </c:pt>
                <c:pt idx="44">
                  <c:v>5.5755810734970344E-3</c:v>
                </c:pt>
                <c:pt idx="45">
                  <c:v>3.8798820628039776E-3</c:v>
                </c:pt>
                <c:pt idx="46">
                  <c:v>2.4872494436859066E-3</c:v>
                </c:pt>
                <c:pt idx="47">
                  <c:v>1.4008620368417776E-3</c:v>
                </c:pt>
                <c:pt idx="48">
                  <c:v>6.2315837909169267E-4</c:v>
                </c:pt>
                <c:pt idx="49">
                  <c:v>1.5586206014873532E-4</c:v>
                </c:pt>
                <c:pt idx="50">
                  <c:v>0</c:v>
                </c:pt>
                <c:pt idx="51">
                  <c:v>1.5586206014873532E-4</c:v>
                </c:pt>
                <c:pt idx="52">
                  <c:v>6.2315837909169267E-4</c:v>
                </c:pt>
                <c:pt idx="53">
                  <c:v>1.4008620368417776E-3</c:v>
                </c:pt>
                <c:pt idx="54">
                  <c:v>2.4872494436859066E-3</c:v>
                </c:pt>
                <c:pt idx="55">
                  <c:v>3.8798820628039776E-3</c:v>
                </c:pt>
                <c:pt idx="56">
                  <c:v>5.5755810734970344E-3</c:v>
                </c:pt>
                <c:pt idx="57">
                  <c:v>7.5703947518807515E-3</c:v>
                </c:pt>
                <c:pt idx="58">
                  <c:v>9.859558771896159E-3</c:v>
                </c:pt>
                <c:pt idx="59">
                  <c:v>1.2437449446907041E-2</c:v>
                </c:pt>
                <c:pt idx="60">
                  <c:v>1.5297530358149208E-2</c:v>
                </c:pt>
                <c:pt idx="61">
                  <c:v>1.843229228899896E-2</c:v>
                </c:pt>
                <c:pt idx="62">
                  <c:v>2.18331869923474E-2</c:v>
                </c:pt>
                <c:pt idx="63">
                  <c:v>2.5490555338805499E-2</c:v>
                </c:pt>
                <c:pt idx="64">
                  <c:v>2.9393550535643621E-2</c:v>
                </c:pt>
                <c:pt idx="65">
                  <c:v>3.3530056558171387E-2</c:v>
                </c:pt>
                <c:pt idx="66">
                  <c:v>3.7886604390330293E-2</c:v>
                </c:pt>
                <c:pt idx="67">
                  <c:v>4.2448285405045104E-2</c:v>
                </c:pt>
                <c:pt idx="68">
                  <c:v>4.7198664683643039E-2</c:v>
                </c:pt>
                <c:pt idx="69">
                  <c:v>5.2119695897336393E-2</c:v>
                </c:pt>
                <c:pt idx="70">
                  <c:v>5.7191639231517537E-2</c:v>
                </c:pt>
                <c:pt idx="71">
                  <c:v>6.2392985578284148E-2</c:v>
                </c:pt>
                <c:pt idx="72">
                  <c:v>6.770038886360312E-2</c:v>
                </c:pt>
                <c:pt idx="73">
                  <c:v>7.3088609876338126E-2</c:v>
                </c:pt>
                <c:pt idx="74">
                  <c:v>7.8530474358113639E-2</c:v>
                </c:pt>
                <c:pt idx="75">
                  <c:v>8.3996848640252558E-2</c:v>
                </c:pt>
                <c:pt idx="76">
                  <c:v>8.9456635809836704E-2</c:v>
                </c:pt>
                <c:pt idx="77">
                  <c:v>9.4876795285288293E-2</c:v>
                </c:pt>
                <c:pt idx="78">
                  <c:v>0.10022238856054683</c:v>
                </c:pt>
                <c:pt idx="79">
                  <c:v>0.10545665284190225</c:v>
                </c:pt>
                <c:pt idx="80">
                  <c:v>0.11054110401792012</c:v>
                </c:pt>
                <c:pt idx="81">
                  <c:v>0.11543566916522077</c:v>
                </c:pt>
                <c:pt idx="82">
                  <c:v>0.12009884741368564</c:v>
                </c:pt>
                <c:pt idx="83">
                  <c:v>0.12448789691907934</c:v>
                </c:pt>
                <c:pt idx="84">
                  <c:v>0.12855904378499444</c:v>
                </c:pt>
                <c:pt idx="85">
                  <c:v>0.13226770694934553</c:v>
                </c:pt>
                <c:pt idx="86">
                  <c:v>0.13556873173300271</c:v>
                </c:pt>
                <c:pt idx="87">
                  <c:v>0.13841662239440114</c:v>
                </c:pt>
                <c:pt idx="88">
                  <c:v>0.14076576306036664</c:v>
                </c:pt>
                <c:pt idx="89">
                  <c:v>0.1425706146186061</c:v>
                </c:pt>
                <c:pt idx="90">
                  <c:v>0.1437858745685644</c:v>
                </c:pt>
                <c:pt idx="91">
                  <c:v>0.14436658611751355</c:v>
                </c:pt>
                <c:pt idx="92">
                  <c:v>0.1442681832147702</c:v>
                </c:pt>
                <c:pt idx="93">
                  <c:v>0.14344645821634136</c:v>
                </c:pt>
                <c:pt idx="94">
                  <c:v>0.14185744082021198</c:v>
                </c:pt>
                <c:pt idx="95">
                  <c:v>0.13945717792658996</c:v>
                </c:pt>
                <c:pt idx="96">
                  <c:v>0.13620140634940256</c:v>
                </c:pt>
                <c:pt idx="97">
                  <c:v>0.13204511271929054</c:v>
                </c:pt>
                <c:pt idx="98">
                  <c:v>0.12694197706882041</c:v>
                </c:pt>
                <c:pt idx="99">
                  <c:v>0.12084369914632875</c:v>
                </c:pt>
                <c:pt idx="100">
                  <c:v>0.1136992084525462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7D6-4E0E-A0E5-04A2DDDC6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69936232"/>
        <c:axId val="169935056"/>
      </c:lineChart>
      <c:catAx>
        <c:axId val="169936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Z, m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35056"/>
        <c:crosses val="autoZero"/>
        <c:auto val="1"/>
        <c:lblAlgn val="ctr"/>
        <c:lblOffset val="100"/>
        <c:tickLblSkip val="1"/>
        <c:noMultiLvlLbl val="0"/>
      </c:catAx>
      <c:valAx>
        <c:axId val="169935056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3623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Difference</a:t>
            </a:r>
            <a:r>
              <a:rPr lang="ru-RU"/>
              <a:t> </a:t>
            </a:r>
            <a:r>
              <a:rPr lang="en-US"/>
              <a:t>Bz</a:t>
            </a:r>
            <a:r>
              <a:rPr lang="ru-RU"/>
              <a:t> </a:t>
            </a:r>
            <a:r>
              <a:rPr lang="en-US"/>
              <a:t>with and without coil shift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934114769744697E-2"/>
          <c:y val="0.12394322392417369"/>
          <c:w val="0.89002043068480075"/>
          <c:h val="0.68105794171990131"/>
        </c:manualLayout>
      </c:layout>
      <c:lineChart>
        <c:grouping val="standard"/>
        <c:varyColors val="0"/>
        <c:ser>
          <c:idx val="0"/>
          <c:order val="0"/>
          <c:tx>
            <c:v>Bz_r=0</c:v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СдвигDyShift!$A$3:$A$103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Разность!$C$3:$C$103</c:f>
              <c:numCache>
                <c:formatCode>0.00E+00</c:formatCode>
                <c:ptCount val="101"/>
                <c:pt idx="0">
                  <c:v>-5.2415000117989052E-9</c:v>
                </c:pt>
                <c:pt idx="1">
                  <c:v>-1.8332199980264363E-8</c:v>
                </c:pt>
                <c:pt idx="2">
                  <c:v>-3.1616800011402546E-8</c:v>
                </c:pt>
                <c:pt idx="3">
                  <c:v>-4.5067199971882133E-8</c:v>
                </c:pt>
                <c:pt idx="4">
                  <c:v>-5.8653999990276873E-8</c:v>
                </c:pt>
                <c:pt idx="5">
                  <c:v>-7.2347299984176772E-8</c:v>
                </c:pt>
                <c:pt idx="6">
                  <c:v>-8.6113799979692374E-8</c:v>
                </c:pt>
                <c:pt idx="7">
                  <c:v>-9.9931800001673565E-8</c:v>
                </c:pt>
                <c:pt idx="8">
                  <c:v>-1.1376160002907199E-7</c:v>
                </c:pt>
                <c:pt idx="9">
                  <c:v>-1.2757560002851775E-7</c:v>
                </c:pt>
                <c:pt idx="10">
                  <c:v>-1.4134359999085078E-7</c:v>
                </c:pt>
                <c:pt idx="11">
                  <c:v>-1.5503560002461114E-7</c:v>
                </c:pt>
                <c:pt idx="12">
                  <c:v>-1.6862240004300588E-7</c:v>
                </c:pt>
                <c:pt idx="13">
                  <c:v>-1.8207579999263146E-7</c:v>
                </c:pt>
                <c:pt idx="14">
                  <c:v>-1.9536799999997356E-7</c:v>
                </c:pt>
                <c:pt idx="15">
                  <c:v>-2.0847289999847973E-7</c:v>
                </c:pt>
                <c:pt idx="16">
                  <c:v>-2.2136520000382021E-7</c:v>
                </c:pt>
                <c:pt idx="17">
                  <c:v>-2.3402109999848264E-7</c:v>
                </c:pt>
                <c:pt idx="18">
                  <c:v>-2.4641809998060538E-7</c:v>
                </c:pt>
                <c:pt idx="19">
                  <c:v>-2.5853549995291658E-7</c:v>
                </c:pt>
                <c:pt idx="20">
                  <c:v>-2.7035370003813952E-7</c:v>
                </c:pt>
                <c:pt idx="21">
                  <c:v>-2.8185510003719827E-7</c:v>
                </c:pt>
                <c:pt idx="22">
                  <c:v>-2.9302329995761767E-7</c:v>
                </c:pt>
                <c:pt idx="23">
                  <c:v>-3.0384420002249612E-7</c:v>
                </c:pt>
                <c:pt idx="24">
                  <c:v>-3.1430460001313776E-7</c:v>
                </c:pt>
                <c:pt idx="25">
                  <c:v>-3.2439350000634803E-7</c:v>
                </c:pt>
                <c:pt idx="26">
                  <c:v>-3.3410090000129955E-7</c:v>
                </c:pt>
                <c:pt idx="27">
                  <c:v>-3.4341880000843261E-7</c:v>
                </c:pt>
                <c:pt idx="28">
                  <c:v>-3.5234049999832706E-7</c:v>
                </c:pt>
                <c:pt idx="29">
                  <c:v>-3.6086049998163006E-7</c:v>
                </c:pt>
                <c:pt idx="30">
                  <c:v>-3.6897470001573396E-7</c:v>
                </c:pt>
                <c:pt idx="31">
                  <c:v>-3.7668030000714836E-7</c:v>
                </c:pt>
                <c:pt idx="32">
                  <c:v>-3.8397550000679459E-7</c:v>
                </c:pt>
                <c:pt idx="33">
                  <c:v>-3.9085929998128321E-7</c:v>
                </c:pt>
                <c:pt idx="34">
                  <c:v>-3.9733209999948116E-7</c:v>
                </c:pt>
                <c:pt idx="35">
                  <c:v>-4.0339439999481641E-7</c:v>
                </c:pt>
                <c:pt idx="36">
                  <c:v>-4.0904780002071206E-7</c:v>
                </c:pt>
                <c:pt idx="37">
                  <c:v>-4.1429429997741352E-7</c:v>
                </c:pt>
                <c:pt idx="38">
                  <c:v>-4.1913630000056656E-7</c:v>
                </c:pt>
                <c:pt idx="39">
                  <c:v>-4.2357649998603364E-7</c:v>
                </c:pt>
                <c:pt idx="40">
                  <c:v>-4.276180000095664E-7</c:v>
                </c:pt>
                <c:pt idx="41">
                  <c:v>-4.3126370002921632E-7</c:v>
                </c:pt>
                <c:pt idx="42">
                  <c:v>-4.3451670000971276E-7</c:v>
                </c:pt>
                <c:pt idx="43">
                  <c:v>-4.3738020000239075E-7</c:v>
                </c:pt>
                <c:pt idx="44">
                  <c:v>-4.3985669995194598E-7</c:v>
                </c:pt>
                <c:pt idx="45">
                  <c:v>-4.419488999762855E-7</c:v>
                </c:pt>
                <c:pt idx="46">
                  <c:v>-4.4365919998901049E-7</c:v>
                </c:pt>
                <c:pt idx="47">
                  <c:v>-4.449895999458775E-7</c:v>
                </c:pt>
                <c:pt idx="48">
                  <c:v>-4.4594170001133193E-7</c:v>
                </c:pt>
                <c:pt idx="49">
                  <c:v>-4.4651659997230198E-7</c:v>
                </c:pt>
                <c:pt idx="50">
                  <c:v>-4.4671479998426022E-7</c:v>
                </c:pt>
                <c:pt idx="51">
                  <c:v>-4.4653689995621804E-7</c:v>
                </c:pt>
                <c:pt idx="52">
                  <c:v>-4.4598240001025857E-7</c:v>
                </c:pt>
                <c:pt idx="53">
                  <c:v>-4.4505060003974251E-7</c:v>
                </c:pt>
                <c:pt idx="54">
                  <c:v>-4.437405000112804E-7</c:v>
                </c:pt>
                <c:pt idx="55">
                  <c:v>-4.4205020000021022E-7</c:v>
                </c:pt>
                <c:pt idx="56">
                  <c:v>-4.3997800003303666E-7</c:v>
                </c:pt>
                <c:pt idx="57">
                  <c:v>-4.3752139999853057E-7</c:v>
                </c:pt>
                <c:pt idx="58">
                  <c:v>-4.3467790000750739E-7</c:v>
                </c:pt>
                <c:pt idx="59">
                  <c:v>-4.3144450001530998E-7</c:v>
                </c:pt>
                <c:pt idx="60">
                  <c:v>-4.2781819997728121E-7</c:v>
                </c:pt>
                <c:pt idx="61">
                  <c:v>-4.2379589998420286E-7</c:v>
                </c:pt>
                <c:pt idx="62">
                  <c:v>-4.193745999914178E-7</c:v>
                </c:pt>
                <c:pt idx="63">
                  <c:v>-4.145511999786855E-7</c:v>
                </c:pt>
                <c:pt idx="64">
                  <c:v>-4.093229999946324E-7</c:v>
                </c:pt>
                <c:pt idx="65">
                  <c:v>-4.0368749998354048E-7</c:v>
                </c:pt>
                <c:pt idx="66">
                  <c:v>-3.9764269998965318E-7</c:v>
                </c:pt>
                <c:pt idx="67">
                  <c:v>-3.9118700001505857E-7</c:v>
                </c:pt>
                <c:pt idx="68">
                  <c:v>-3.8431970000862847E-7</c:v>
                </c:pt>
                <c:pt idx="69">
                  <c:v>-3.7704060001919615E-7</c:v>
                </c:pt>
                <c:pt idx="70">
                  <c:v>-3.6935050001796199E-7</c:v>
                </c:pt>
                <c:pt idx="71">
                  <c:v>-3.6125109997842131E-7</c:v>
                </c:pt>
                <c:pt idx="72">
                  <c:v>-3.5274519999406451E-7</c:v>
                </c:pt>
                <c:pt idx="73">
                  <c:v>-3.4383699998308259E-7</c:v>
                </c:pt>
                <c:pt idx="74">
                  <c:v>-3.345317000080783E-7</c:v>
                </c:pt>
                <c:pt idx="75">
                  <c:v>-3.2483609996303286E-7</c:v>
                </c:pt>
                <c:pt idx="76">
                  <c:v>-3.1475820000403942E-7</c:v>
                </c:pt>
                <c:pt idx="77">
                  <c:v>-3.0430760000754731E-7</c:v>
                </c:pt>
                <c:pt idx="78">
                  <c:v>-2.9349579999671249E-7</c:v>
                </c:pt>
                <c:pt idx="79">
                  <c:v>-2.8233540000366375E-7</c:v>
                </c:pt>
                <c:pt idx="80">
                  <c:v>-2.7084100001628642E-7</c:v>
                </c:pt>
                <c:pt idx="81">
                  <c:v>-2.5902849998260535E-7</c:v>
                </c:pt>
                <c:pt idx="82">
                  <c:v>-2.4691569999735208E-7</c:v>
                </c:pt>
                <c:pt idx="83">
                  <c:v>-2.3452200004214774E-7</c:v>
                </c:pt>
                <c:pt idx="84">
                  <c:v>-2.2186820003433638E-7</c:v>
                </c:pt>
                <c:pt idx="85">
                  <c:v>-2.089767000001963E-7</c:v>
                </c:pt>
                <c:pt idx="86">
                  <c:v>-1.9587139998833436E-7</c:v>
                </c:pt>
                <c:pt idx="87">
                  <c:v>-1.8257739997640243E-7</c:v>
                </c:pt>
                <c:pt idx="88">
                  <c:v>-1.6912090000653635E-7</c:v>
                </c:pt>
                <c:pt idx="89">
                  <c:v>-1.5552950000108368E-7</c:v>
                </c:pt>
                <c:pt idx="90">
                  <c:v>-1.418315999646147E-7</c:v>
                </c:pt>
                <c:pt idx="91">
                  <c:v>-1.2805639998392238E-7</c:v>
                </c:pt>
                <c:pt idx="92">
                  <c:v>-1.1423360002371652E-7</c:v>
                </c:pt>
                <c:pt idx="93">
                  <c:v>-1.003937999954907E-7</c:v>
                </c:pt>
                <c:pt idx="94">
                  <c:v>-8.6567500001688558E-8</c:v>
                </c:pt>
                <c:pt idx="95">
                  <c:v>-7.2785199978220305E-8</c:v>
                </c:pt>
                <c:pt idx="96">
                  <c:v>-5.9077900016468732E-8</c:v>
                </c:pt>
                <c:pt idx="97">
                  <c:v>-4.5475800014571632E-8</c:v>
                </c:pt>
                <c:pt idx="98">
                  <c:v>-3.200879999942785E-8</c:v>
                </c:pt>
                <c:pt idx="99">
                  <c:v>-1.870630000899709E-8</c:v>
                </c:pt>
                <c:pt idx="100">
                  <c:v>-5.5966999923384719E-9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61-4758-88A0-B7C345935BB3}"/>
            </c:ext>
          </c:extLst>
        </c:ser>
        <c:ser>
          <c:idx val="1"/>
          <c:order val="1"/>
          <c:tx>
            <c:v>Bz_r=1.5_phi=0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СдвигDyShift!$A$3:$A$103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Разность!$G$3:$G$103</c:f>
              <c:numCache>
                <c:formatCode>0.00E+00</c:formatCode>
                <c:ptCount val="101"/>
                <c:pt idx="0">
                  <c:v>1.1437839997352484E-7</c:v>
                </c:pt>
                <c:pt idx="1">
                  <c:v>9.1415600034228106E-8</c:v>
                </c:pt>
                <c:pt idx="2">
                  <c:v>6.7499699996087514E-8</c:v>
                </c:pt>
                <c:pt idx="3">
                  <c:v>4.2783000031576535E-8</c:v>
                </c:pt>
                <c:pt idx="4">
                  <c:v>1.7434599985932664E-8</c:v>
                </c:pt>
                <c:pt idx="5">
                  <c:v>-8.3632000213995639E-9</c:v>
                </c:pt>
                <c:pt idx="6">
                  <c:v>-3.4418999983465426E-8</c:v>
                </c:pt>
                <c:pt idx="7">
                  <c:v>-6.053689999285794E-8</c:v>
                </c:pt>
                <c:pt idx="8">
                  <c:v>-8.6521200037825707E-8</c:v>
                </c:pt>
                <c:pt idx="9">
                  <c:v>-1.1218080003816411E-7</c:v>
                </c:pt>
                <c:pt idx="10">
                  <c:v>-1.3733409998106794E-7</c:v>
                </c:pt>
                <c:pt idx="11">
                  <c:v>-1.6181270001691672E-7</c:v>
                </c:pt>
                <c:pt idx="12">
                  <c:v>-1.8546530000662642E-7</c:v>
                </c:pt>
                <c:pt idx="13">
                  <c:v>-2.0815989998368423E-7</c:v>
                </c:pt>
                <c:pt idx="14">
                  <c:v>-2.2978530000994368E-7</c:v>
                </c:pt>
                <c:pt idx="15">
                  <c:v>-2.5025309996484779E-7</c:v>
                </c:pt>
                <c:pt idx="16">
                  <c:v>-2.694969999939012E-7</c:v>
                </c:pt>
                <c:pt idx="17">
                  <c:v>-2.8747260000239194E-7</c:v>
                </c:pt>
                <c:pt idx="18">
                  <c:v>-3.0415639995506893E-7</c:v>
                </c:pt>
                <c:pt idx="19">
                  <c:v>-3.1954349999363529E-7</c:v>
                </c:pt>
                <c:pt idx="20">
                  <c:v>-3.3364660001478086E-7</c:v>
                </c:pt>
                <c:pt idx="21">
                  <c:v>-3.4649280000742522E-7</c:v>
                </c:pt>
                <c:pt idx="22">
                  <c:v>-3.5812209997487798E-7</c:v>
                </c:pt>
                <c:pt idx="23">
                  <c:v>-3.6858469998346521E-7</c:v>
                </c:pt>
                <c:pt idx="24">
                  <c:v>-3.7793879997805035E-7</c:v>
                </c:pt>
                <c:pt idx="25">
                  <c:v>-3.8624849996171662E-7</c:v>
                </c:pt>
                <c:pt idx="26">
                  <c:v>-3.9358199999117716E-7</c:v>
                </c:pt>
                <c:pt idx="27">
                  <c:v>-4.0001009998791304E-7</c:v>
                </c:pt>
                <c:pt idx="28">
                  <c:v>-4.0560449998672254E-7</c:v>
                </c:pt>
                <c:pt idx="29">
                  <c:v>-4.104363000023703E-7</c:v>
                </c:pt>
                <c:pt idx="30">
                  <c:v>-4.1457600002958728E-7</c:v>
                </c:pt>
                <c:pt idx="31">
                  <c:v>-4.1809149997629191E-7</c:v>
                </c:pt>
                <c:pt idx="32">
                  <c:v>-4.2104819997224041E-7</c:v>
                </c:pt>
                <c:pt idx="33">
                  <c:v>-4.2350849999150952E-7</c:v>
                </c:pt>
                <c:pt idx="34">
                  <c:v>-4.2553129997457972E-7</c:v>
                </c:pt>
                <c:pt idx="35">
                  <c:v>-4.2717140003034615E-7</c:v>
                </c:pt>
                <c:pt idx="36">
                  <c:v>-4.2848029996322978E-7</c:v>
                </c:pt>
                <c:pt idx="37">
                  <c:v>-4.2950520001694414E-7</c:v>
                </c:pt>
                <c:pt idx="38">
                  <c:v>-4.3028990004412293E-7</c:v>
                </c:pt>
                <c:pt idx="39">
                  <c:v>-4.3087379997253095E-7</c:v>
                </c:pt>
                <c:pt idx="40">
                  <c:v>-4.3129280002940362E-7</c:v>
                </c:pt>
                <c:pt idx="41">
                  <c:v>-4.315792999642909E-7</c:v>
                </c:pt>
                <c:pt idx="42">
                  <c:v>-4.3176219999274679E-7</c:v>
                </c:pt>
                <c:pt idx="43">
                  <c:v>-4.3186669995698423E-7</c:v>
                </c:pt>
                <c:pt idx="44">
                  <c:v>-4.3191480003645921E-7</c:v>
                </c:pt>
                <c:pt idx="45">
                  <c:v>-4.3192559995297586E-7</c:v>
                </c:pt>
                <c:pt idx="46">
                  <c:v>-4.3191469994985354E-7</c:v>
                </c:pt>
                <c:pt idx="47">
                  <c:v>-4.3189490001038777E-7</c:v>
                </c:pt>
                <c:pt idx="48">
                  <c:v>-4.3187639997555038E-7</c:v>
                </c:pt>
                <c:pt idx="49">
                  <c:v>-4.3186600001687836E-7</c:v>
                </c:pt>
                <c:pt idx="50">
                  <c:v>-4.3186830001040732E-7</c:v>
                </c:pt>
                <c:pt idx="51">
                  <c:v>-4.3188439996511008E-7</c:v>
                </c:pt>
                <c:pt idx="52">
                  <c:v>-4.3191330001413064E-7</c:v>
                </c:pt>
                <c:pt idx="53">
                  <c:v>-4.3195099996840014E-7</c:v>
                </c:pt>
                <c:pt idx="54">
                  <c:v>-4.3199059995835398E-7</c:v>
                </c:pt>
                <c:pt idx="55">
                  <c:v>-4.3202220001425928E-7</c:v>
                </c:pt>
                <c:pt idx="56">
                  <c:v>-4.3203349997522622E-7</c:v>
                </c:pt>
                <c:pt idx="57">
                  <c:v>-4.3200860000425223E-7</c:v>
                </c:pt>
                <c:pt idx="58">
                  <c:v>-4.3192900001098877E-7</c:v>
                </c:pt>
                <c:pt idx="59">
                  <c:v>-4.3177260000692996E-7</c:v>
                </c:pt>
                <c:pt idx="60">
                  <c:v>-4.3151410000774604E-7</c:v>
                </c:pt>
                <c:pt idx="61">
                  <c:v>-4.3112490000218884E-7</c:v>
                </c:pt>
                <c:pt idx="62">
                  <c:v>-4.3057279996983056E-7</c:v>
                </c:pt>
                <c:pt idx="63">
                  <c:v>-4.2982170000982478E-7</c:v>
                </c:pt>
                <c:pt idx="64">
                  <c:v>-4.2883209999677874E-7</c:v>
                </c:pt>
                <c:pt idx="65">
                  <c:v>-4.2756009999145306E-7</c:v>
                </c:pt>
                <c:pt idx="66">
                  <c:v>-4.2595830002101209E-7</c:v>
                </c:pt>
                <c:pt idx="67">
                  <c:v>-4.2397540001015699E-7</c:v>
                </c:pt>
                <c:pt idx="68">
                  <c:v>-4.215559999964924E-7</c:v>
                </c:pt>
                <c:pt idx="69">
                  <c:v>-4.1864090000176546E-7</c:v>
                </c:pt>
                <c:pt idx="70">
                  <c:v>-4.1516800003416066E-7</c:v>
                </c:pt>
                <c:pt idx="71">
                  <c:v>-4.110710999927214E-7</c:v>
                </c:pt>
                <c:pt idx="72">
                  <c:v>-4.0628219999394588E-7</c:v>
                </c:pt>
                <c:pt idx="73">
                  <c:v>-4.0073050000533073E-7</c:v>
                </c:pt>
                <c:pt idx="74">
                  <c:v>-3.9434459997433891E-7</c:v>
                </c:pt>
                <c:pt idx="75">
                  <c:v>-3.8705209998157741E-7</c:v>
                </c:pt>
                <c:pt idx="76">
                  <c:v>-3.787823000256374E-7</c:v>
                </c:pt>
                <c:pt idx="77">
                  <c:v>-3.6946650000535541E-7</c:v>
                </c:pt>
                <c:pt idx="78">
                  <c:v>-3.5904009998422026E-7</c:v>
                </c:pt>
                <c:pt idx="79">
                  <c:v>-3.4744470001069061E-7</c:v>
                </c:pt>
                <c:pt idx="80">
                  <c:v>-3.3462980003617915E-7</c:v>
                </c:pt>
                <c:pt idx="81">
                  <c:v>-3.2055519999518722E-7</c:v>
                </c:pt>
                <c:pt idx="82">
                  <c:v>-3.0519330002087841E-7</c:v>
                </c:pt>
                <c:pt idx="83">
                  <c:v>-2.885313000189349E-7</c:v>
                </c:pt>
                <c:pt idx="84">
                  <c:v>-2.7057359996973673E-7</c:v>
                </c:pt>
                <c:pt idx="85">
                  <c:v>-2.513437000195573E-7</c:v>
                </c:pt>
                <c:pt idx="86">
                  <c:v>-2.3088579997887493E-7</c:v>
                </c:pt>
                <c:pt idx="87">
                  <c:v>-2.0926599997306283E-7</c:v>
                </c:pt>
                <c:pt idx="88">
                  <c:v>-1.8657270001165571E-7</c:v>
                </c:pt>
                <c:pt idx="89">
                  <c:v>-1.6291659998834973E-7</c:v>
                </c:pt>
                <c:pt idx="90">
                  <c:v>-1.3842990004286904E-7</c:v>
                </c:pt>
                <c:pt idx="91">
                  <c:v>-1.132638000056474E-7</c:v>
                </c:pt>
                <c:pt idx="92">
                  <c:v>-8.758670000386104E-8</c:v>
                </c:pt>
                <c:pt idx="93">
                  <c:v>-6.1580199994804019E-8</c:v>
                </c:pt>
                <c:pt idx="94">
                  <c:v>-3.5435299972075285E-8</c:v>
                </c:pt>
                <c:pt idx="95">
                  <c:v>-9.3477000029373869E-9</c:v>
                </c:pt>
                <c:pt idx="96">
                  <c:v>1.648629999184692E-8</c:v>
                </c:pt>
                <c:pt idx="97">
                  <c:v>4.1875499956489648E-8</c:v>
                </c:pt>
                <c:pt idx="98">
                  <c:v>6.6637400042424133E-8</c:v>
                </c:pt>
                <c:pt idx="99">
                  <c:v>9.0602799984740301E-8</c:v>
                </c:pt>
                <c:pt idx="100">
                  <c:v>1.1361939999954274E-7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61-4758-88A0-B7C345935BB3}"/>
            </c:ext>
          </c:extLst>
        </c:ser>
        <c:ser>
          <c:idx val="2"/>
          <c:order val="2"/>
          <c:tx>
            <c:v>Bz_r=1.5_phi=90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СдвигDyShift!$A$3:$A$103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Разность!$K$3:$K$103</c:f>
              <c:numCache>
                <c:formatCode>0.00E+00</c:formatCode>
                <c:ptCount val="101"/>
                <c:pt idx="0">
                  <c:v>-5.0714662100048713E-5</c:v>
                </c:pt>
                <c:pt idx="1">
                  <c:v>-3.8510541700009782E-5</c:v>
                </c:pt>
                <c:pt idx="2">
                  <c:v>-2.5775117899973221E-5</c:v>
                </c:pt>
                <c:pt idx="3">
                  <c:v>-1.2595810900017934E-5</c:v>
                </c:pt>
                <c:pt idx="4">
                  <c:v>9.3025129999091405E-7</c:v>
                </c:pt>
                <c:pt idx="5">
                  <c:v>1.4698265699997215E-5</c:v>
                </c:pt>
                <c:pt idx="6">
                  <c:v>2.8598148399949785E-5</c:v>
                </c:pt>
                <c:pt idx="7">
                  <c:v>4.2517182999968206E-5</c:v>
                </c:pt>
                <c:pt idx="8">
                  <c:v>5.6342800699993312E-5</c:v>
                </c:pt>
                <c:pt idx="9">
                  <c:v>6.9965351999989878E-5</c:v>
                </c:pt>
                <c:pt idx="10">
                  <c:v>8.3280735799995398E-5</c:v>
                </c:pt>
                <c:pt idx="11">
                  <c:v>9.6192762799984788E-5</c:v>
                </c:pt>
                <c:pt idx="12">
                  <c:v>1.0861514709997744E-4</c:v>
                </c:pt>
                <c:pt idx="13">
                  <c:v>1.2047305640000561E-4</c:v>
                </c:pt>
                <c:pt idx="14">
                  <c:v>1.3170417449998029E-4</c:v>
                </c:pt>
                <c:pt idx="15">
                  <c:v>1.4225927180000486E-4</c:v>
                </c:pt>
                <c:pt idx="16">
                  <c:v>1.5210230309997685E-4</c:v>
                </c:pt>
                <c:pt idx="17">
                  <c:v>1.6121007920000263E-4</c:v>
                </c:pt>
                <c:pt idx="18">
                  <c:v>1.6957157699998282E-4</c:v>
                </c:pt>
                <c:pt idx="19">
                  <c:v>1.771869657000158E-4</c:v>
                </c:pt>
                <c:pt idx="20">
                  <c:v>1.8406642320001332E-4</c:v>
                </c:pt>
                <c:pt idx="21">
                  <c:v>1.9022882640001848E-4</c:v>
                </c:pt>
                <c:pt idx="22">
                  <c:v>1.9570038039995463E-4</c:v>
                </c:pt>
                <c:pt idx="23">
                  <c:v>2.0051324940001392E-4</c:v>
                </c:pt>
                <c:pt idx="24">
                  <c:v>2.047042387000042E-4</c:v>
                </c:pt>
                <c:pt idx="25">
                  <c:v>2.0831356320000216E-4</c:v>
                </c:pt>
                <c:pt idx="26">
                  <c:v>2.113837284000164E-4</c:v>
                </c:pt>
                <c:pt idx="27">
                  <c:v>2.1395853970002099E-4</c:v>
                </c:pt>
                <c:pt idx="28">
                  <c:v>2.1608224600000447E-4</c:v>
                </c:pt>
                <c:pt idx="29">
                  <c:v>2.1779881590000549E-4</c:v>
                </c:pt>
                <c:pt idx="30">
                  <c:v>2.1915134360001032E-4</c:v>
                </c:pt>
                <c:pt idx="31">
                  <c:v>2.2018157249997783E-4</c:v>
                </c:pt>
                <c:pt idx="32">
                  <c:v>2.2092952600000215E-4</c:v>
                </c:pt>
                <c:pt idx="33">
                  <c:v>2.2143323300000128E-4</c:v>
                </c:pt>
                <c:pt idx="34">
                  <c:v>2.2172853449997643E-4</c:v>
                </c:pt>
                <c:pt idx="35">
                  <c:v>2.2184895720001041E-4</c:v>
                </c:pt>
                <c:pt idx="36">
                  <c:v>2.2182564580003339E-4</c:v>
                </c:pt>
                <c:pt idx="37">
                  <c:v>2.2168733690003384E-4</c:v>
                </c:pt>
                <c:pt idx="38">
                  <c:v>2.2146037150000408E-4</c:v>
                </c:pt>
                <c:pt idx="39">
                  <c:v>2.2116873080002541E-4</c:v>
                </c:pt>
                <c:pt idx="40">
                  <c:v>2.2083409340001303E-4</c:v>
                </c:pt>
                <c:pt idx="41">
                  <c:v>2.2047590300000586E-4</c:v>
                </c:pt>
                <c:pt idx="42">
                  <c:v>2.2011144399997074E-4</c:v>
                </c:pt>
                <c:pt idx="43">
                  <c:v>2.1975592070000438E-4</c:v>
                </c:pt>
                <c:pt idx="44">
                  <c:v>2.1942253360002217E-4</c:v>
                </c:pt>
                <c:pt idx="45">
                  <c:v>2.1912255400002856E-4</c:v>
                </c:pt>
                <c:pt idx="46">
                  <c:v>2.1886539100002267E-4</c:v>
                </c:pt>
                <c:pt idx="47">
                  <c:v>2.1865865130005213E-4</c:v>
                </c:pt>
                <c:pt idx="48">
                  <c:v>2.1850818949997741E-4</c:v>
                </c:pt>
                <c:pt idx="49">
                  <c:v>2.1841814869999476E-4</c:v>
                </c:pt>
                <c:pt idx="50">
                  <c:v>2.1839098869996798E-4</c:v>
                </c:pt>
                <c:pt idx="51">
                  <c:v>2.1842750419998058E-4</c:v>
                </c:pt>
                <c:pt idx="52">
                  <c:v>2.1852683059997435E-4</c:v>
                </c:pt>
                <c:pt idx="53">
                  <c:v>2.1868643700001522E-4</c:v>
                </c:pt>
                <c:pt idx="54">
                  <c:v>2.1890210930003429E-4</c:v>
                </c:pt>
                <c:pt idx="55">
                  <c:v>2.1916792039999855E-4</c:v>
                </c:pt>
                <c:pt idx="56">
                  <c:v>2.1947619000001195E-4</c:v>
                </c:pt>
                <c:pt idx="57">
                  <c:v>2.1981743369997586E-4</c:v>
                </c:pt>
                <c:pt idx="58">
                  <c:v>2.201803040000061E-4</c:v>
                </c:pt>
                <c:pt idx="59">
                  <c:v>2.2055152270000766E-4</c:v>
                </c:pt>
                <c:pt idx="60">
                  <c:v>2.2091580779998177E-4</c:v>
                </c:pt>
                <c:pt idx="61">
                  <c:v>2.2125579650000837E-4</c:v>
                </c:pt>
                <c:pt idx="62">
                  <c:v>2.2155196770001773E-4</c:v>
                </c:pt>
                <c:pt idx="63">
                  <c:v>2.2178256770000182E-4</c:v>
                </c:pt>
                <c:pt idx="64">
                  <c:v>2.2192354239997103E-4</c:v>
                </c:pt>
                <c:pt idx="65">
                  <c:v>2.2194848290002511E-4</c:v>
                </c:pt>
                <c:pt idx="66">
                  <c:v>2.2182858969999053E-4</c:v>
                </c:pt>
                <c:pt idx="67">
                  <c:v>2.2153266340002586E-4</c:v>
                </c:pt>
                <c:pt idx="68">
                  <c:v>2.2102713039995336E-4</c:v>
                </c:pt>
                <c:pt idx="69">
                  <c:v>2.2027611409997094E-4</c:v>
                </c:pt>
                <c:pt idx="70">
                  <c:v>2.192415614999943E-4</c:v>
                </c:pt>
                <c:pt idx="71">
                  <c:v>2.1788343839995727E-4</c:v>
                </c:pt>
                <c:pt idx="72">
                  <c:v>2.1616000579999239E-4</c:v>
                </c:pt>
                <c:pt idx="73">
                  <c:v>2.140281888000084E-4</c:v>
                </c:pt>
                <c:pt idx="74">
                  <c:v>2.114440552000163E-4</c:v>
                </c:pt>
                <c:pt idx="75">
                  <c:v>2.0836340949997867E-4</c:v>
                </c:pt>
                <c:pt idx="76">
                  <c:v>2.0474251660002052E-4</c:v>
                </c:pt>
                <c:pt idx="77">
                  <c:v>2.0053895839999836E-4</c:v>
                </c:pt>
                <c:pt idx="78">
                  <c:v>1.9571262360001951E-4</c:v>
                </c:pt>
                <c:pt idx="79">
                  <c:v>1.9022682640001953E-4</c:v>
                </c:pt>
                <c:pt idx="80">
                  <c:v>1.8404953539996605E-4</c:v>
                </c:pt>
                <c:pt idx="81">
                  <c:v>1.7715469059997879E-4</c:v>
                </c:pt>
                <c:pt idx="82">
                  <c:v>1.6952357069999202E-4</c:v>
                </c:pt>
                <c:pt idx="83">
                  <c:v>1.6114616009998972E-4</c:v>
                </c:pt>
                <c:pt idx="84">
                  <c:v>1.5202245779999402E-4</c:v>
                </c:pt>
                <c:pt idx="85">
                  <c:v>1.4216365610003612E-4</c:v>
                </c:pt>
                <c:pt idx="86">
                  <c:v>1.315931127000014E-4</c:v>
                </c:pt>
                <c:pt idx="87">
                  <c:v>1.2034703770003041E-4</c:v>
                </c:pt>
                <c:pt idx="88">
                  <c:v>1.0847481760001276E-4</c:v>
                </c:pt>
                <c:pt idx="89">
                  <c:v>9.6038916099994154E-5</c:v>
                </c:pt>
                <c:pt idx="90">
                  <c:v>8.3114300700015686E-5</c:v>
                </c:pt>
                <c:pt idx="91">
                  <c:v>6.9787377000030126E-5</c:v>
                </c:pt>
                <c:pt idx="92">
                  <c:v>5.6154438099975668E-5</c:v>
                </c:pt>
                <c:pt idx="93">
                  <c:v>4.2319669699975027E-5</c:v>
                </c:pt>
                <c:pt idx="94">
                  <c:v>2.8392787700004529E-5</c:v>
                </c:pt>
                <c:pt idx="95">
                  <c:v>1.4486407100000598E-5</c:v>
                </c:pt>
                <c:pt idx="96">
                  <c:v>7.1327070000348769E-7</c:v>
                </c:pt>
                <c:pt idx="97">
                  <c:v>-1.281653010004602E-5</c:v>
                </c:pt>
                <c:pt idx="98">
                  <c:v>-2.5998203199983916E-5</c:v>
                </c:pt>
                <c:pt idx="99">
                  <c:v>-3.8734648100002822E-5</c:v>
                </c:pt>
                <c:pt idx="100">
                  <c:v>-5.093848730003403E-5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61-4758-88A0-B7C345935BB3}"/>
            </c:ext>
          </c:extLst>
        </c:ser>
        <c:ser>
          <c:idx val="3"/>
          <c:order val="3"/>
          <c:tx>
            <c:v>Bz_r=0.41</c:v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СдвигDyShift!$A$3:$A$103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Разность!$O$3:$O$103</c:f>
              <c:numCache>
                <c:formatCode>0.00E+00</c:formatCode>
                <c:ptCount val="101"/>
                <c:pt idx="0">
                  <c:v>-1.2468250000230441E-6</c:v>
                </c:pt>
                <c:pt idx="1">
                  <c:v>-8.2146699997842632E-8</c:v>
                </c:pt>
                <c:pt idx="2">
                  <c:v>1.1017425000092729E-6</c:v>
                </c:pt>
                <c:pt idx="3">
                  <c:v>2.3018521000395253E-6</c:v>
                </c:pt>
                <c:pt idx="4">
                  <c:v>3.5150907999881298E-6</c:v>
                </c:pt>
                <c:pt idx="5">
                  <c:v>4.7382886000368885E-6</c:v>
                </c:pt>
                <c:pt idx="6">
                  <c:v>5.9682213999767697E-6</c:v>
                </c:pt>
                <c:pt idx="7">
                  <c:v>7.2016354000226102E-6</c:v>
                </c:pt>
                <c:pt idx="8">
                  <c:v>8.4352705999601874E-6</c:v>
                </c:pt>
                <c:pt idx="9">
                  <c:v>9.6658879000233178E-6</c:v>
                </c:pt>
                <c:pt idx="10">
                  <c:v>1.0890290700005245E-5</c:v>
                </c:pt>
                <c:pt idx="11">
                  <c:v>1.210535109996691E-5</c:v>
                </c:pt>
                <c:pt idx="12">
                  <c:v>1.3308029999992144E-5</c:v>
                </c:pt>
                <c:pt idx="13">
                  <c:v>1.4495400300018613E-5</c:v>
                </c:pt>
                <c:pt idx="14">
                  <c:v>1.5664664800019157E-5</c:v>
                </c:pt>
                <c:pt idx="15">
                  <c:v>1.6813175100049982E-5</c:v>
                </c:pt>
                <c:pt idx="16">
                  <c:v>1.79384462000165E-5</c:v>
                </c:pt>
                <c:pt idx="17">
                  <c:v>1.9038170600005344E-5</c:v>
                </c:pt>
                <c:pt idx="18">
                  <c:v>2.0110228699965482E-5</c:v>
                </c:pt>
                <c:pt idx="19">
                  <c:v>2.1152697499970952E-5</c:v>
                </c:pt>
                <c:pt idx="20">
                  <c:v>2.21638567000082E-5</c:v>
                </c:pt>
                <c:pt idx="21">
                  <c:v>2.3142192100034098E-5</c:v>
                </c:pt>
                <c:pt idx="22">
                  <c:v>2.4086396899991591E-5</c:v>
                </c:pt>
                <c:pt idx="23">
                  <c:v>2.499537009997832E-5</c:v>
                </c:pt>
                <c:pt idx="24">
                  <c:v>2.5868213599955503E-5</c:v>
                </c:pt>
                <c:pt idx="25">
                  <c:v>2.6704225800033843E-5</c:v>
                </c:pt>
                <c:pt idx="26">
                  <c:v>2.7502894800024436E-5</c:v>
                </c:pt>
                <c:pt idx="27">
                  <c:v>2.8263888899981993E-5</c:v>
                </c:pt>
                <c:pt idx="28">
                  <c:v>2.8987045299966319E-5</c:v>
                </c:pt>
                <c:pt idx="29">
                  <c:v>2.9672358699994739E-5</c:v>
                </c:pt>
                <c:pt idx="30">
                  <c:v>3.0319967800007674E-5</c:v>
                </c:pt>
                <c:pt idx="31">
                  <c:v>3.093014040000952E-5</c:v>
                </c:pt>
                <c:pt idx="32">
                  <c:v>3.1503259500020864E-5</c:v>
                </c:pt>
                <c:pt idx="33">
                  <c:v>3.2039807400019438E-5</c:v>
                </c:pt>
                <c:pt idx="34">
                  <c:v>3.2540349999998774E-5</c:v>
                </c:pt>
                <c:pt idx="35">
                  <c:v>3.3005521299978025E-5</c:v>
                </c:pt>
                <c:pt idx="36">
                  <c:v>3.3436007499998421E-5</c:v>
                </c:pt>
                <c:pt idx="37">
                  <c:v>3.3832532099986601E-5</c:v>
                </c:pt>
                <c:pt idx="38">
                  <c:v>3.4195840000028621E-5</c:v>
                </c:pt>
                <c:pt idx="39">
                  <c:v>3.4526684300040245E-5</c:v>
                </c:pt>
                <c:pt idx="40">
                  <c:v>3.4825811200012158E-5</c:v>
                </c:pt>
                <c:pt idx="41">
                  <c:v>3.5093948200004554E-5</c:v>
                </c:pt>
                <c:pt idx="42">
                  <c:v>3.5331791000015045E-5</c:v>
                </c:pt>
                <c:pt idx="43">
                  <c:v>3.5539992900013306E-5</c:v>
                </c:pt>
                <c:pt idx="44">
                  <c:v>3.5719154699964673E-5</c:v>
                </c:pt>
                <c:pt idx="45">
                  <c:v>3.5869815300015873E-5</c:v>
                </c:pt>
                <c:pt idx="46">
                  <c:v>3.5992443499999194E-5</c:v>
                </c:pt>
                <c:pt idx="47">
                  <c:v>3.6087432200015979E-5</c:v>
                </c:pt>
                <c:pt idx="48">
                  <c:v>3.615509179999421E-5</c:v>
                </c:pt>
                <c:pt idx="49">
                  <c:v>3.619564639995021E-5</c:v>
                </c:pt>
                <c:pt idx="50">
                  <c:v>3.6209230599992814E-5</c:v>
                </c:pt>
                <c:pt idx="51">
                  <c:v>3.6195887400003457E-5</c:v>
                </c:pt>
                <c:pt idx="52">
                  <c:v>3.6155567899986973E-5</c:v>
                </c:pt>
                <c:pt idx="53">
                  <c:v>3.608813180000503E-5</c:v>
                </c:pt>
                <c:pt idx="54">
                  <c:v>3.5993349000007502E-5</c:v>
                </c:pt>
                <c:pt idx="55">
                  <c:v>3.5870903799972709E-5</c:v>
                </c:pt>
                <c:pt idx="56">
                  <c:v>3.572039809995875E-5</c:v>
                </c:pt>
                <c:pt idx="57">
                  <c:v>3.5541357399970774E-5</c:v>
                </c:pt>
                <c:pt idx="58">
                  <c:v>3.5333238199986017E-5</c:v>
                </c:pt>
                <c:pt idx="59">
                  <c:v>3.5095435500009931E-5</c:v>
                </c:pt>
                <c:pt idx="60">
                  <c:v>3.4827291799988114E-5</c:v>
                </c:pt>
                <c:pt idx="61">
                  <c:v>3.4528107499987026E-5</c:v>
                </c:pt>
                <c:pt idx="62">
                  <c:v>3.4197152199988423E-5</c:v>
                </c:pt>
                <c:pt idx="63">
                  <c:v>3.3833676599981377E-5</c:v>
                </c:pt>
                <c:pt idx="64">
                  <c:v>3.3436925999996703E-5</c:v>
                </c:pt>
                <c:pt idx="65">
                  <c:v>3.3006153400017002E-5</c:v>
                </c:pt>
                <c:pt idx="66">
                  <c:v>3.2540634600009E-5</c:v>
                </c:pt>
                <c:pt idx="67">
                  <c:v>3.2039682700046868E-5</c:v>
                </c:pt>
                <c:pt idx="68">
                  <c:v>3.1502664199989372E-5</c:v>
                </c:pt>
                <c:pt idx="69">
                  <c:v>3.0929013699998453E-5</c:v>
                </c:pt>
                <c:pt idx="70">
                  <c:v>3.0318250499983268E-5</c:v>
                </c:pt>
                <c:pt idx="71">
                  <c:v>2.9669993699965591E-5</c:v>
                </c:pt>
                <c:pt idx="72">
                  <c:v>2.8983977999996746E-5</c:v>
                </c:pt>
                <c:pt idx="73">
                  <c:v>2.8260068200003374E-5</c:v>
                </c:pt>
                <c:pt idx="74">
                  <c:v>2.7498273599990686E-5</c:v>
                </c:pt>
                <c:pt idx="75">
                  <c:v>2.6698760999976923E-5</c:v>
                </c:pt>
                <c:pt idx="76">
                  <c:v>2.5861867300025487E-5</c:v>
                </c:pt>
                <c:pt idx="77">
                  <c:v>2.4988109799950475E-5</c:v>
                </c:pt>
                <c:pt idx="78">
                  <c:v>2.4078195900001376E-5</c:v>
                </c:pt>
                <c:pt idx="79">
                  <c:v>2.3133030200017668E-5</c:v>
                </c:pt>
                <c:pt idx="80">
                  <c:v>2.2153720200035476E-5</c:v>
                </c:pt>
                <c:pt idx="81">
                  <c:v>2.114157960003693E-5</c:v>
                </c:pt>
                <c:pt idx="82">
                  <c:v>2.0098129900003592E-5</c:v>
                </c:pt>
                <c:pt idx="83">
                  <c:v>1.9025098800029561E-5</c:v>
                </c:pt>
                <c:pt idx="84">
                  <c:v>1.7924416599979232E-5</c:v>
                </c:pt>
                <c:pt idx="85">
                  <c:v>1.6798210499990862E-5</c:v>
                </c:pt>
                <c:pt idx="86">
                  <c:v>1.564879570004063E-5</c:v>
                </c:pt>
                <c:pt idx="87">
                  <c:v>1.4478664700001698E-5</c:v>
                </c:pt>
                <c:pt idx="88">
                  <c:v>1.3290473100002753E-5</c:v>
                </c:pt>
                <c:pt idx="89">
                  <c:v>1.2087025400009388E-5</c:v>
                </c:pt>
                <c:pt idx="90">
                  <c:v>1.0871256000022367E-5</c:v>
                </c:pt>
                <c:pt idx="91">
                  <c:v>9.6462103000294341E-6</c:v>
                </c:pt>
                <c:pt idx="92">
                  <c:v>8.4150231000057474E-6</c:v>
                </c:pt>
                <c:pt idx="93">
                  <c:v>7.1808965000363933E-6</c:v>
                </c:pt>
                <c:pt idx="94">
                  <c:v>5.9470759999902256E-6</c:v>
                </c:pt>
                <c:pt idx="95">
                  <c:v>4.7168262999885968E-6</c:v>
                </c:pt>
                <c:pt idx="96">
                  <c:v>3.4934064000458065E-6</c:v>
                </c:pt>
                <c:pt idx="97">
                  <c:v>2.2800450000248773E-6</c:v>
                </c:pt>
                <c:pt idx="98">
                  <c:v>1.0799157999508147E-6</c:v>
                </c:pt>
                <c:pt idx="99">
                  <c:v>-1.0388600002464443E-7</c:v>
                </c:pt>
                <c:pt idx="100">
                  <c:v>-1.2683669999846714E-6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61-4758-88A0-B7C345935BB3}"/>
            </c:ext>
          </c:extLst>
        </c:ser>
        <c:ser>
          <c:idx val="4"/>
          <c:order val="4"/>
          <c:tx>
            <c:v>Bz_r=0.9</c:v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СдвигDyShift!$A$3:$A$103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Разность!$S$3:$S$103</c:f>
              <c:numCache>
                <c:formatCode>0.00E+00</c:formatCode>
                <c:ptCount val="101"/>
                <c:pt idx="0">
                  <c:v>-7.2499263000236347E-6</c:v>
                </c:pt>
                <c:pt idx="1">
                  <c:v>-4.2624788000322766E-6</c:v>
                </c:pt>
                <c:pt idx="2">
                  <c:v>-1.2108743999705851E-6</c:v>
                </c:pt>
                <c:pt idx="3">
                  <c:v>1.8943046000141628E-6</c:v>
                </c:pt>
                <c:pt idx="4">
                  <c:v>5.0419704000215226E-6</c:v>
                </c:pt>
                <c:pt idx="5">
                  <c:v>8.2206455999656036E-6</c:v>
                </c:pt>
                <c:pt idx="6">
                  <c:v>1.1418588900025117E-5</c:v>
                </c:pt>
                <c:pt idx="7">
                  <c:v>1.4623924199985705E-5</c:v>
                </c:pt>
                <c:pt idx="8">
                  <c:v>1.7824771999963573E-5</c:v>
                </c:pt>
                <c:pt idx="9">
                  <c:v>2.1009382600023496E-5</c:v>
                </c:pt>
                <c:pt idx="10">
                  <c:v>2.4166264199987353E-5</c:v>
                </c:pt>
                <c:pt idx="11">
                  <c:v>2.7284306700015026E-5</c:v>
                </c:pt>
                <c:pt idx="12">
                  <c:v>3.0352896799978879E-5</c:v>
                </c:pt>
                <c:pt idx="13">
                  <c:v>3.3362023399985397E-5</c:v>
                </c:pt>
                <c:pt idx="14">
                  <c:v>3.6302370400032036E-5</c:v>
                </c:pt>
                <c:pt idx="15">
                  <c:v>3.9165396500007166E-5</c:v>
                </c:pt>
                <c:pt idx="16">
                  <c:v>4.1943399799959646E-5</c:v>
                </c:pt>
                <c:pt idx="17">
                  <c:v>4.4629567300003004E-5</c:v>
                </c:pt>
                <c:pt idx="18">
                  <c:v>4.7218009700034091E-5</c:v>
                </c:pt>
                <c:pt idx="19">
                  <c:v>4.9703778599974324E-5</c:v>
                </c:pt>
                <c:pt idx="20">
                  <c:v>5.2082871799974395E-5</c:v>
                </c:pt>
                <c:pt idx="21">
                  <c:v>5.4352221800002543E-5</c:v>
                </c:pt>
                <c:pt idx="22">
                  <c:v>5.6509673100002544E-5</c:v>
                </c:pt>
                <c:pt idx="23">
                  <c:v>5.8553947099970749E-5</c:v>
                </c:pt>
                <c:pt idx="24">
                  <c:v>6.0484597100007864E-5</c:v>
                </c:pt>
                <c:pt idx="25">
                  <c:v>6.2301954700028084E-5</c:v>
                </c:pt>
                <c:pt idx="26">
                  <c:v>6.400706879999829E-5</c:v>
                </c:pt>
                <c:pt idx="27">
                  <c:v>6.5601639599954797E-5</c:v>
                </c:pt>
                <c:pt idx="28">
                  <c:v>6.7087948699973143E-5</c:v>
                </c:pt>
                <c:pt idx="29">
                  <c:v>6.8468786300013296E-5</c:v>
                </c:pt>
                <c:pt idx="30">
                  <c:v>6.9747376999995669E-5</c:v>
                </c:pt>
                <c:pt idx="31">
                  <c:v>7.0927307299961662E-5</c:v>
                </c:pt>
                <c:pt idx="32">
                  <c:v>7.2012451799996491E-5</c:v>
                </c:pt>
                <c:pt idx="33">
                  <c:v>7.3006903000050194E-5</c:v>
                </c:pt>
                <c:pt idx="34">
                  <c:v>7.3914903099991935E-5</c:v>
                </c:pt>
                <c:pt idx="35">
                  <c:v>7.4740779600013241E-5</c:v>
                </c:pt>
                <c:pt idx="36">
                  <c:v>7.5488883699958986E-5</c:v>
                </c:pt>
                <c:pt idx="37">
                  <c:v>7.6163533699991071E-5</c:v>
                </c:pt>
                <c:pt idx="38">
                  <c:v>7.6768962199991186E-5</c:v>
                </c:pt>
                <c:pt idx="39">
                  <c:v>7.7309267099978651E-5</c:v>
                </c:pt>
                <c:pt idx="40">
                  <c:v>7.778836860000693E-5</c:v>
                </c:pt>
                <c:pt idx="41">
                  <c:v>7.8209968400022589E-5</c:v>
                </c:pt>
                <c:pt idx="42">
                  <c:v>7.8577514899980105E-5</c:v>
                </c:pt>
                <c:pt idx="43">
                  <c:v>7.8894171199994645E-5</c:v>
                </c:pt>
                <c:pt idx="44">
                  <c:v>7.9162788000020079E-5</c:v>
                </c:pt>
                <c:pt idx="45">
                  <c:v>7.9385880299986944E-5</c:v>
                </c:pt>
                <c:pt idx="46">
                  <c:v>7.9565606499965025E-5</c:v>
                </c:pt>
                <c:pt idx="47">
                  <c:v>7.9703752200011024E-5</c:v>
                </c:pt>
                <c:pt idx="48">
                  <c:v>7.9801716799998701E-5</c:v>
                </c:pt>
                <c:pt idx="49">
                  <c:v>7.9860503299999941E-5</c:v>
                </c:pt>
                <c:pt idx="50">
                  <c:v>7.9880710900037677E-5</c:v>
                </c:pt>
                <c:pt idx="51">
                  <c:v>7.9862530800001164E-5</c:v>
                </c:pt>
                <c:pt idx="52">
                  <c:v>7.9805745099970071E-5</c:v>
                </c:pt>
                <c:pt idx="53">
                  <c:v>7.9709728100008093E-5</c:v>
                </c:pt>
                <c:pt idx="54">
                  <c:v>7.95734507000323E-5</c:v>
                </c:pt>
                <c:pt idx="55">
                  <c:v>7.9395487800004716E-5</c:v>
                </c:pt>
                <c:pt idx="56">
                  <c:v>7.9174028900008686E-5</c:v>
                </c:pt>
                <c:pt idx="57">
                  <c:v>7.8906891499974652E-5</c:v>
                </c:pt>
                <c:pt idx="58">
                  <c:v>7.8591537999994632E-5</c:v>
                </c:pt>
                <c:pt idx="59">
                  <c:v>7.8225095799966393E-5</c:v>
                </c:pt>
                <c:pt idx="60">
                  <c:v>7.7804381500012898E-5</c:v>
                </c:pt>
                <c:pt idx="61">
                  <c:v>7.7325928300009394E-5</c:v>
                </c:pt>
                <c:pt idx="62">
                  <c:v>7.6786017599972389E-5</c:v>
                </c:pt>
                <c:pt idx="63">
                  <c:v>7.6180714799978233E-5</c:v>
                </c:pt>
                <c:pt idx="64">
                  <c:v>7.5505909299999896E-5</c:v>
                </c:pt>
                <c:pt idx="65">
                  <c:v>7.4757358299981647E-5</c:v>
                </c:pt>
                <c:pt idx="66">
                  <c:v>7.3930736100014105E-5</c:v>
                </c:pt>
                <c:pt idx="67">
                  <c:v>7.3021686199992164E-5</c:v>
                </c:pt>
                <c:pt idx="68">
                  <c:v>7.2025879099990586E-5</c:v>
                </c:pt>
                <c:pt idx="69">
                  <c:v>7.0939073400000385E-5</c:v>
                </c:pt>
                <c:pt idx="70">
                  <c:v>6.9757180099994098E-5</c:v>
                </c:pt>
                <c:pt idx="71">
                  <c:v>6.8476331299971438E-5</c:v>
                </c:pt>
                <c:pt idx="72">
                  <c:v>6.7092950500002857E-5</c:v>
                </c:pt>
                <c:pt idx="73">
                  <c:v>6.5603825499971347E-5</c:v>
                </c:pt>
                <c:pt idx="74">
                  <c:v>6.4006181800024819E-5</c:v>
                </c:pt>
                <c:pt idx="75">
                  <c:v>6.2297756700024909E-5</c:v>
                </c:pt>
                <c:pt idx="76">
                  <c:v>6.0476871200032534E-5</c:v>
                </c:pt>
                <c:pt idx="77">
                  <c:v>5.8542500100011718E-5</c:v>
                </c:pt>
                <c:pt idx="78">
                  <c:v>5.6494338299961644E-5</c:v>
                </c:pt>
                <c:pt idx="79">
                  <c:v>5.4332860800032634E-5</c:v>
                </c:pt>
                <c:pt idx="80">
                  <c:v>5.2059376600022134E-5</c:v>
                </c:pt>
                <c:pt idx="81">
                  <c:v>4.9676072900017854E-5</c:v>
                </c:pt>
                <c:pt idx="82">
                  <c:v>4.718605039999435E-5</c:v>
                </c:pt>
                <c:pt idx="83">
                  <c:v>4.4593345299992482E-5</c:v>
                </c:pt>
                <c:pt idx="84">
                  <c:v>4.1902940199955996E-5</c:v>
                </c:pt>
                <c:pt idx="85">
                  <c:v>3.9120759599997612E-5</c:v>
                </c:pt>
                <c:pt idx="86">
                  <c:v>3.6253650399997728E-5</c:v>
                </c:pt>
                <c:pt idx="87">
                  <c:v>3.3309348600019106E-5</c:v>
                </c:pt>
                <c:pt idx="88">
                  <c:v>3.0296428399967379E-5</c:v>
                </c:pt>
                <c:pt idx="89">
                  <c:v>2.7224237500012016E-5</c:v>
                </c:pt>
                <c:pt idx="90">
                  <c:v>2.4102817099969087E-5</c:v>
                </c:pt>
                <c:pt idx="91">
                  <c:v>2.0942808500012955E-5</c:v>
                </c:pt>
                <c:pt idx="92">
                  <c:v>1.7755348300008134E-5</c:v>
                </c:pt>
                <c:pt idx="93">
                  <c:v>1.45519515000192E-5</c:v>
                </c:pt>
                <c:pt idx="94">
                  <c:v>1.134438919997427E-5</c:v>
                </c:pt>
                <c:pt idx="95">
                  <c:v>8.1445592999829231E-6</c:v>
                </c:pt>
                <c:pt idx="96">
                  <c:v>4.9643539999921771E-6</c:v>
                </c:pt>
                <c:pt idx="97">
                  <c:v>1.8155277999865049E-6</c:v>
                </c:pt>
                <c:pt idx="98">
                  <c:v>-1.2904319000028863E-6</c:v>
                </c:pt>
                <c:pt idx="99">
                  <c:v>-4.3424292999749703E-6</c:v>
                </c:pt>
                <c:pt idx="100">
                  <c:v>-7.3298771000041008E-6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61-4758-88A0-B7C345935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69934664"/>
        <c:axId val="169935448"/>
      </c:lineChart>
      <c:catAx>
        <c:axId val="16993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35448"/>
        <c:crosses val="autoZero"/>
        <c:auto val="1"/>
        <c:lblAlgn val="ctr"/>
        <c:lblOffset val="100"/>
        <c:tickLblSkip val="1"/>
        <c:noMultiLvlLbl val="0"/>
      </c:catAx>
      <c:valAx>
        <c:axId val="169935448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3466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A98AA-F373-4523-B250-773CC7EBDD8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0AD9F-05B5-404D-8ADE-257D3A785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8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0AD9F-05B5-404D-8ADE-257D3A785E5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4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0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14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1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0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95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9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6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8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7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4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9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3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6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71EE04-C370-4005-8ECD-8E0201A7E2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61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868" y="1403785"/>
            <a:ext cx="9144000" cy="16830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5400" b="1" dirty="0"/>
              <a:t>Magnetic field </a:t>
            </a:r>
            <a:r>
              <a:rPr lang="en-US" sz="5400" b="1" dirty="0" smtClean="0"/>
              <a:t>measurement</a:t>
            </a:r>
            <a:r>
              <a:rPr lang="ru-RU" sz="5400" b="1" dirty="0" smtClean="0"/>
              <a:t> </a:t>
            </a:r>
            <a:r>
              <a:rPr lang="en-US" sz="5400" b="1" dirty="0" smtClean="0"/>
              <a:t>of </a:t>
            </a:r>
            <a:r>
              <a:rPr lang="en-US" sz="5400" b="1" dirty="0" smtClean="0">
                <a:solidFill>
                  <a:schemeClr val="tx1"/>
                </a:solidFill>
              </a:rPr>
              <a:t>MPD detector magnet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800" y="4380170"/>
            <a:ext cx="7002135" cy="98340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 E. Antokhin, BINP, Novosibirsk.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08312" y="5455491"/>
            <a:ext cx="9144000" cy="983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 4-6 Oct. 2023 </a:t>
            </a:r>
            <a:endParaRPr lang="ru-RU" dirty="0" smtClean="0"/>
          </a:p>
          <a:p>
            <a:r>
              <a:rPr lang="en-US" dirty="0" smtClean="0"/>
              <a:t>Belgrad</a:t>
            </a:r>
            <a:r>
              <a:rPr lang="en-US" dirty="0"/>
              <a:t>e</a:t>
            </a:r>
            <a:r>
              <a:rPr lang="en-US" dirty="0" smtClean="0"/>
              <a:t>, Serbia.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6276" y="2921226"/>
            <a:ext cx="10571182" cy="1182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XII</a:t>
            </a:r>
            <a:r>
              <a:rPr lang="ru-RU" sz="2400" dirty="0" smtClean="0"/>
              <a:t> </a:t>
            </a:r>
            <a:r>
              <a:rPr lang="en-US" sz="2400" dirty="0" smtClean="0"/>
              <a:t>Collaboration Meeting of the MPD Experiment at the NICA Facility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05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25983" y="191066"/>
            <a:ext cx="10204056" cy="484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Our proposal for MPD </a:t>
            </a:r>
            <a:r>
              <a:rPr lang="en-US" sz="3600" b="1" dirty="0" smtClean="0"/>
              <a:t>magnet.  Mapper specification.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892480"/>
              </p:ext>
            </p:extLst>
          </p:nvPr>
        </p:nvGraphicFramePr>
        <p:xfrm>
          <a:off x="1876532" y="1291129"/>
          <a:ext cx="7502958" cy="531528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751479">
                  <a:extLst>
                    <a:ext uri="{9D8B030D-6E8A-4147-A177-3AD203B41FA5}">
                      <a16:colId xmlns:a16="http://schemas.microsoft.com/office/drawing/2014/main" val="2860337247"/>
                    </a:ext>
                  </a:extLst>
                </a:gridCol>
                <a:gridCol w="3751479">
                  <a:extLst>
                    <a:ext uri="{9D8B030D-6E8A-4147-A177-3AD203B41FA5}">
                      <a16:colId xmlns:a16="http://schemas.microsoft.com/office/drawing/2014/main" val="3773059902"/>
                    </a:ext>
                  </a:extLst>
                </a:gridCol>
              </a:tblGrid>
              <a:tr h="385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Parameter</a:t>
                      </a:r>
                      <a:endParaRPr lang="ru-RU" sz="18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Value</a:t>
                      </a:r>
                      <a:endParaRPr lang="ru-RU" sz="18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570125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Length of movement for Z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</a:rPr>
                        <a:t>9</a:t>
                      </a:r>
                      <a:r>
                        <a:rPr lang="ru-RU" sz="1400" b="1" kern="1200" dirty="0" smtClean="0">
                          <a:effectLst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</a:rPr>
                        <a:t>m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694890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Length of movement for R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effectLst/>
                        </a:rPr>
                        <a:t>0.1 – </a:t>
                      </a:r>
                      <a:r>
                        <a:rPr lang="en-US" sz="1400" b="1" kern="1200" smtClean="0">
                          <a:effectLst/>
                        </a:rPr>
                        <a:t>2</a:t>
                      </a:r>
                      <a:r>
                        <a:rPr lang="ru-RU" sz="1400" b="1" kern="1200" smtClean="0">
                          <a:effectLst/>
                        </a:rPr>
                        <a:t>.</a:t>
                      </a:r>
                      <a:r>
                        <a:rPr lang="en-US" sz="1400" b="1" kern="1200" smtClean="0">
                          <a:effectLst/>
                        </a:rPr>
                        <a:t>2 m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271200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Rotation of measurement block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</a:rPr>
                        <a:t>360</a:t>
                      </a:r>
                      <a:r>
                        <a:rPr lang="en-US" sz="1400" b="1" kern="1200" baseline="0" dirty="0" smtClean="0">
                          <a:effectLst/>
                        </a:rPr>
                        <a:t> deg.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928483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Accuracy of movement for</a:t>
                      </a:r>
                      <a:r>
                        <a:rPr lang="ru-RU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smtClean="0">
                          <a:effectLst/>
                        </a:rPr>
                        <a:t>Z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effectLst/>
                        </a:rPr>
                        <a:t>50 </a:t>
                      </a:r>
                      <a:r>
                        <a:rPr lang="en-US" sz="1400" b="1" kern="1200" smtClean="0">
                          <a:effectLst/>
                        </a:rPr>
                        <a:t>microns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057257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Accuracy of movement for</a:t>
                      </a:r>
                      <a:r>
                        <a:rPr lang="ru-RU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smtClean="0">
                          <a:effectLst/>
                        </a:rPr>
                        <a:t>R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effectLst/>
                        </a:rPr>
                        <a:t>50 </a:t>
                      </a:r>
                      <a:r>
                        <a:rPr lang="en-US" sz="1400" b="1" kern="1200" smtClean="0">
                          <a:effectLst/>
                        </a:rPr>
                        <a:t>microns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721848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Accuracy of rotation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</a:rPr>
                        <a:t> 0.2</a:t>
                      </a:r>
                      <a:r>
                        <a:rPr lang="en-US" sz="1400" b="1" kern="1200" baseline="0" dirty="0" smtClean="0">
                          <a:effectLst/>
                        </a:rPr>
                        <a:t> deg.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0883055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Hall 3D sensor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effectLst/>
                        </a:rPr>
                        <a:t>НЕ444, </a:t>
                      </a:r>
                      <a:r>
                        <a:rPr lang="en-US" sz="1400" b="1" kern="1200" smtClean="0">
                          <a:effectLst/>
                        </a:rPr>
                        <a:t>HE Hoeben Electronix</a:t>
                      </a:r>
                      <a:r>
                        <a:rPr lang="ru-RU" sz="1400" b="1" kern="1200" smtClean="0">
                          <a:effectLst/>
                        </a:rPr>
                        <a:t>,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851152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Hall 3D sensor  accuracy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effectLst/>
                        </a:rPr>
                        <a:t>0.1 </a:t>
                      </a:r>
                      <a:r>
                        <a:rPr lang="en-US" sz="1400" b="1" kern="1200" smtClean="0">
                          <a:effectLst/>
                        </a:rPr>
                        <a:t>Gs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611756"/>
                  </a:ext>
                </a:extLst>
              </a:tr>
              <a:tr h="6615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Hall 3D sensor  accuracy total (with accuracy of laser tracker</a:t>
                      </a:r>
                      <a:r>
                        <a:rPr lang="ru-RU" sz="1400" kern="1200" dirty="0" smtClean="0">
                          <a:effectLst/>
                        </a:rPr>
                        <a:t>  </a:t>
                      </a:r>
                      <a:r>
                        <a:rPr lang="en-US" sz="1400" kern="1200" dirty="0" smtClean="0">
                          <a:effectLst/>
                        </a:rPr>
                        <a:t>and temperature correction)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</a:rPr>
                        <a:t>0.3 </a:t>
                      </a:r>
                      <a:r>
                        <a:rPr lang="en-US" sz="1400" b="1" kern="1200" dirty="0" err="1" smtClean="0">
                          <a:effectLst/>
                        </a:rPr>
                        <a:t>Gs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3093179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Sag of guide line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</a:rPr>
                        <a:t>4</a:t>
                      </a:r>
                      <a:r>
                        <a:rPr lang="ru-RU" sz="1400" b="1" kern="1200" dirty="0" smtClean="0">
                          <a:effectLst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</a:rPr>
                        <a:t>mm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8484738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Weight of mapper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</a:rPr>
                        <a:t>60</a:t>
                      </a:r>
                      <a:r>
                        <a:rPr lang="ru-RU" sz="1400" b="1" kern="1200" dirty="0" smtClean="0">
                          <a:effectLst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</a:rPr>
                        <a:t>kg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1829338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Reading time per one measurement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</a:rPr>
                        <a:t> 1 </a:t>
                      </a:r>
                      <a:r>
                        <a:rPr lang="en-US" sz="1400" b="1" kern="1200" dirty="0" smtClean="0">
                          <a:effectLst/>
                        </a:rPr>
                        <a:t>sec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5975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1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1138" y="1479952"/>
            <a:ext cx="5192889" cy="2032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4027" y="1386548"/>
            <a:ext cx="158508" cy="39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02630" y="1386548"/>
            <a:ext cx="158508" cy="39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4" idx="1"/>
          </p:cNvCxnSpPr>
          <p:nvPr/>
        </p:nvCxnSpPr>
        <p:spPr>
          <a:xfrm flipV="1">
            <a:off x="2361138" y="1127760"/>
            <a:ext cx="0" cy="453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554027" y="1127760"/>
            <a:ext cx="0" cy="453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0707" y="89300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</a:t>
            </a:r>
            <a:r>
              <a:rPr lang="en-US" dirty="0" smtClean="0"/>
              <a:t>m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7614126" y="1711849"/>
            <a:ext cx="489092" cy="698218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651" y="227165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Bearing</a:t>
            </a:r>
            <a:endParaRPr lang="ru-RU" dirty="0" smtClean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682445" y="3659474"/>
            <a:ext cx="2038228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682445" y="3563413"/>
            <a:ext cx="583" cy="56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720673" y="3563413"/>
            <a:ext cx="583" cy="56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00273" y="333524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□1</a:t>
            </a:r>
            <a:r>
              <a:rPr lang="en-US" dirty="0" smtClean="0"/>
              <a:t>5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35893" y="4717695"/>
            <a:ext cx="125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 hole</a:t>
            </a:r>
            <a:endParaRPr lang="ru-RU" dirty="0" smtClean="0"/>
          </a:p>
        </p:txBody>
      </p:sp>
      <p:cxnSp>
        <p:nvCxnSpPr>
          <p:cNvPr id="20" name="Прямая со стрелкой 19"/>
          <p:cNvCxnSpPr>
            <a:stCxn id="21" idx="0"/>
          </p:cNvCxnSpPr>
          <p:nvPr/>
        </p:nvCxnSpPr>
        <p:spPr>
          <a:xfrm flipV="1">
            <a:off x="1810177" y="1519669"/>
            <a:ext cx="584090" cy="782402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0374" y="2302071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Bearing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80681" y="168919"/>
            <a:ext cx="8935764" cy="2912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80681" y="3100189"/>
            <a:ext cx="3588499" cy="3210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54793" y="3091604"/>
            <a:ext cx="367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 of guide line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08551" y="3100189"/>
            <a:ext cx="5307894" cy="3210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7296870" y="412887"/>
            <a:ext cx="133276" cy="2318296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270722" y="5518754"/>
            <a:ext cx="30519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19506" y="5518754"/>
            <a:ext cx="623894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40173" y="51517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stCxn id="31" idx="0"/>
          </p:cNvCxnSpPr>
          <p:nvPr/>
        </p:nvCxnSpPr>
        <p:spPr>
          <a:xfrm flipV="1">
            <a:off x="5537464" y="1601967"/>
            <a:ext cx="250131" cy="50330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36892" y="2105267"/>
            <a:ext cx="300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Carbon plastic guide line</a:t>
            </a:r>
            <a:endParaRPr lang="ru-RU" dirty="0" smtClean="0"/>
          </a:p>
          <a:p>
            <a:pPr algn="ctr"/>
            <a:r>
              <a:rPr lang="en-US" dirty="0" smtClean="0"/>
              <a:t>40</a:t>
            </a:r>
            <a:r>
              <a:rPr lang="ru-RU" dirty="0" smtClean="0"/>
              <a:t> </a:t>
            </a:r>
            <a:r>
              <a:rPr lang="en-US" dirty="0" smtClean="0"/>
              <a:t>kg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657509" y="601379"/>
            <a:ext cx="710166" cy="57521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93854" y="242052"/>
            <a:ext cx="285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Carbon plastic c</a:t>
            </a:r>
            <a:r>
              <a:rPr lang="en-US" dirty="0" smtClean="0"/>
              <a:t>arriage 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20 </a:t>
            </a:r>
            <a:r>
              <a:rPr lang="en-US" dirty="0" smtClean="0"/>
              <a:t>kg</a:t>
            </a:r>
            <a:r>
              <a:rPr lang="ru-RU" dirty="0" smtClean="0"/>
              <a:t>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858672" y="400250"/>
            <a:ext cx="0" cy="1192699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7628120" y="118637"/>
            <a:ext cx="583" cy="56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7692764" y="1308285"/>
            <a:ext cx="583" cy="56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48180" y="72199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ru-RU" dirty="0" smtClean="0"/>
              <a:t>,</a:t>
            </a:r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957582" y="3399565"/>
            <a:ext cx="50595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weight of the carriage is symmetrical about the axis of the </a:t>
            </a:r>
            <a:r>
              <a:rPr lang="en-US" dirty="0" smtClean="0"/>
              <a:t>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Young's modulus for carbon plastic 180 </a:t>
            </a:r>
            <a:r>
              <a:rPr lang="en-US" dirty="0" err="1" smtClean="0"/>
              <a:t>Gpa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 smtClean="0"/>
              <a:t>The servo drive will  be a belt drive. On the servo shaft and on the guide. there will be toothed pulleys.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carriage is in the furthest position from the servo for calculation of </a:t>
            </a:r>
            <a:r>
              <a:rPr lang="en-US" dirty="0" smtClean="0"/>
              <a:t>torque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86252" y="1386548"/>
            <a:ext cx="158508" cy="3900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>
            <a:stCxn id="41" idx="0"/>
            <a:endCxn id="39" idx="2"/>
          </p:cNvCxnSpPr>
          <p:nvPr/>
        </p:nvCxnSpPr>
        <p:spPr>
          <a:xfrm flipH="1" flipV="1">
            <a:off x="2565506" y="1776556"/>
            <a:ext cx="681873" cy="866116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70958" y="2642672"/>
            <a:ext cx="195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Servo transmission</a:t>
            </a:r>
            <a:endParaRPr lang="ru-RU" dirty="0"/>
          </a:p>
        </p:txBody>
      </p:sp>
      <p:sp>
        <p:nvSpPr>
          <p:cNvPr id="2" name="Рамка 1"/>
          <p:cNvSpPr/>
          <p:nvPr/>
        </p:nvSpPr>
        <p:spPr>
          <a:xfrm>
            <a:off x="1676785" y="4014036"/>
            <a:ext cx="2056743" cy="2056743"/>
          </a:xfrm>
          <a:prstGeom prst="frame">
            <a:avLst>
              <a:gd name="adj1" fmla="val 7869"/>
            </a:avLst>
          </a:prstGeom>
          <a:solidFill>
            <a:schemeClr val="tx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361138" y="1243450"/>
            <a:ext cx="5192889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7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855" y="178262"/>
            <a:ext cx="7234622" cy="1113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Our proposal for MPD magnet</a:t>
            </a:r>
            <a:r>
              <a:rPr lang="ru-RU" sz="3600" b="1" dirty="0"/>
              <a:t> </a:t>
            </a:r>
            <a:r>
              <a:rPr lang="en-US" sz="3600" b="1" dirty="0" smtClean="0"/>
              <a:t>. </a:t>
            </a:r>
            <a:r>
              <a:rPr lang="en-US" sz="3600" b="1" dirty="0"/>
              <a:t>Carbon plastic </a:t>
            </a:r>
            <a:r>
              <a:rPr lang="en-US" sz="3600" b="1" dirty="0" smtClean="0"/>
              <a:t>beam data.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668" y="1446373"/>
            <a:ext cx="11003402" cy="471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ru-RU" sz="2400" dirty="0" smtClean="0"/>
              <a:t>	CFRP based on UMT530 fibers and epoxy binder. The effective modulus of elasticity of the multilayer package in the longitudinal direction Ex = 179 </a:t>
            </a:r>
            <a:r>
              <a:rPr lang="en-US" altLang="ru-RU" sz="2400" dirty="0" err="1" smtClean="0"/>
              <a:t>GPa</a:t>
            </a:r>
            <a:r>
              <a:rPr lang="en-US" altLang="ru-RU" sz="2400" dirty="0" smtClean="0"/>
              <a:t>, the effective shear modulus in the plane of the package </a:t>
            </a:r>
            <a:r>
              <a:rPr lang="en-US" altLang="ru-RU" sz="2400" dirty="0" err="1" smtClean="0"/>
              <a:t>Gxy</a:t>
            </a:r>
            <a:r>
              <a:rPr lang="en-US" altLang="ru-RU" sz="2400" dirty="0" smtClean="0"/>
              <a:t> = 17.6 </a:t>
            </a:r>
            <a:r>
              <a:rPr lang="en-US" altLang="ru-RU" sz="2400" dirty="0" err="1" smtClean="0"/>
              <a:t>GPa</a:t>
            </a:r>
            <a:r>
              <a:rPr lang="en-US" altLang="ru-RU" sz="2400" dirty="0" smtClean="0"/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ru-RU" sz="2400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ru-RU" sz="2400" dirty="0" smtClean="0"/>
              <a:t>	To get minimal sag at condition of minimal weight dependence of the sag on external dimension of the cross section of the beam was studied for different wall thickness.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ru-RU" sz="2400" dirty="0" smtClean="0"/>
              <a:t>It was found that minimal possible sag of carbon plastic beam as 3-4 mm corresponds wall thickness 4 mm and cross section size 150 mm.  The beam weight is then within 3</a:t>
            </a:r>
            <a:r>
              <a:rPr lang="ru-RU" altLang="ru-RU" sz="2400" dirty="0" smtClean="0"/>
              <a:t>7</a:t>
            </a:r>
            <a:r>
              <a:rPr lang="en-US" altLang="ru-RU" sz="2400" dirty="0" smtClean="0"/>
              <a:t> kg. </a:t>
            </a:r>
            <a:endParaRPr lang="en-US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9665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18" y="1192132"/>
            <a:ext cx="4800928" cy="2719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02" y="1192131"/>
            <a:ext cx="4846312" cy="2719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17" y="4048454"/>
            <a:ext cx="4800928" cy="2613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17483" y="83040"/>
            <a:ext cx="7181724" cy="4846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Recent mapper design with 9 m carbon plastic guide </a:t>
            </a:r>
            <a:r>
              <a:rPr lang="en-US" sz="3200" b="1" dirty="0" smtClean="0"/>
              <a:t>line.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54" y="4048454"/>
            <a:ext cx="4846313" cy="2613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6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909" y="319298"/>
            <a:ext cx="4182167" cy="4846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Status of  project.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797" y="1047777"/>
            <a:ext cx="108783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 smtClean="0"/>
              <a:t>The 3D STEP model</a:t>
            </a:r>
            <a:r>
              <a:rPr lang="ru-RU" altLang="ru-RU" sz="2800" dirty="0" smtClean="0"/>
              <a:t> </a:t>
            </a:r>
            <a:r>
              <a:rPr lang="en-US" altLang="ru-RU" sz="2800" dirty="0" smtClean="0"/>
              <a:t>and 2D drawings done.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 smtClean="0"/>
              <a:t>Servomotors type selection done. </a:t>
            </a:r>
            <a:r>
              <a:rPr lang="en-US" altLang="ru-RU" sz="2800" dirty="0" smtClean="0"/>
              <a:t>Contra</a:t>
            </a:r>
            <a:r>
              <a:rPr lang="ru-RU" altLang="ru-RU" sz="2800" smtClean="0"/>
              <a:t>с</a:t>
            </a:r>
            <a:r>
              <a:rPr lang="en-US" altLang="ru-RU" sz="2800" smtClean="0"/>
              <a:t>ts</a:t>
            </a:r>
            <a:r>
              <a:rPr lang="en-US" altLang="ru-RU" sz="2800" dirty="0" smtClean="0"/>
              <a:t> </a:t>
            </a:r>
            <a:r>
              <a:rPr lang="en-US" altLang="ru-RU" sz="2800" dirty="0" smtClean="0"/>
              <a:t>with supplier  concluded.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 smtClean="0"/>
              <a:t>Preparation of a test facility for simulating the attachment of the mapper to the MPD magnet and testing the mapper on the Earth's field (at the BINP side).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 smtClean="0"/>
              <a:t>Control software is in process. Basic algorithm is done.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 smtClean="0"/>
              <a:t>Control unit electronic blocks had been purchased.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 smtClean="0"/>
              <a:t>Technical specification and drawings for 9 m carbon fiber beam is ready. Contract with manufacturer had been concluded. </a:t>
            </a:r>
            <a:endParaRPr lang="ru-RU" altLang="ru-RU" sz="2800" dirty="0" smtClean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/>
              <a:t>Mechanical parts are in process of manufacturing</a:t>
            </a:r>
            <a:r>
              <a:rPr lang="en-US" altLang="ru-RU" sz="2800" dirty="0" smtClean="0"/>
              <a:t>.</a:t>
            </a:r>
            <a:endParaRPr lang="ru-RU" altLang="ru-RU" sz="2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800" dirty="0" smtClean="0"/>
              <a:t> </a:t>
            </a:r>
            <a:endParaRPr lang="en-US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6488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006" y="319298"/>
            <a:ext cx="5643421" cy="7284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Status of  project.</a:t>
            </a:r>
            <a:r>
              <a:rPr lang="ru-RU" sz="3200" b="1" dirty="0" smtClean="0"/>
              <a:t> </a:t>
            </a:r>
            <a:r>
              <a:rPr lang="en-US" sz="3200" b="1" dirty="0" smtClean="0"/>
              <a:t>Example.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796" y="1223176"/>
            <a:ext cx="1169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400" dirty="0" smtClean="0"/>
              <a:t>Mechanical </a:t>
            </a:r>
            <a:r>
              <a:rPr lang="en-US" altLang="ru-RU" sz="2400" dirty="0"/>
              <a:t>parts are in process of </a:t>
            </a:r>
            <a:r>
              <a:rPr lang="en-US" altLang="ru-RU" sz="2400" dirty="0" smtClean="0"/>
              <a:t>manufacturing.</a:t>
            </a:r>
            <a:endParaRPr lang="en-US" alt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15612" r="28486" b="18015"/>
          <a:stretch/>
        </p:blipFill>
        <p:spPr>
          <a:xfrm rot="5400000">
            <a:off x="3732877" y="1868578"/>
            <a:ext cx="3949145" cy="39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713" y="197469"/>
            <a:ext cx="4047513" cy="396946"/>
          </a:xfrm>
        </p:spPr>
        <p:txBody>
          <a:bodyPr/>
          <a:lstStyle/>
          <a:p>
            <a:pPr algn="ctr"/>
            <a:r>
              <a:rPr lang="en-US" sz="3200" b="1" dirty="0"/>
              <a:t>Time schedule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79529"/>
              </p:ext>
            </p:extLst>
          </p:nvPr>
        </p:nvGraphicFramePr>
        <p:xfrm>
          <a:off x="1140096" y="819413"/>
          <a:ext cx="9743564" cy="5643416"/>
        </p:xfrm>
        <a:graphic>
          <a:graphicData uri="http://schemas.openxmlformats.org/drawingml/2006/table">
            <a:tbl>
              <a:tblPr firstRow="1" firstCol="1" bandRow="1"/>
              <a:tblGrid>
                <a:gridCol w="2197451">
                  <a:extLst>
                    <a:ext uri="{9D8B030D-6E8A-4147-A177-3AD203B41FA5}">
                      <a16:colId xmlns:a16="http://schemas.microsoft.com/office/drawing/2014/main" val="309561537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4102370743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2369718118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2834177170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3934081410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3945918926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1832438630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3909134260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1909354944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1310928756"/>
                    </a:ext>
                  </a:extLst>
                </a:gridCol>
              </a:tblGrid>
              <a:tr h="880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month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22064"/>
                  </a:ext>
                </a:extLst>
              </a:tr>
              <a:tr h="456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 fiber beam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carriage.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318399"/>
                  </a:ext>
                </a:extLst>
              </a:tr>
              <a:tr h="3332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 code development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09855"/>
                  </a:ext>
                </a:extLst>
              </a:tr>
              <a:tr h="3313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 unit blocks purchasing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284265"/>
                  </a:ext>
                </a:extLst>
              </a:tr>
              <a:tr h="4400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Servomotors and related parts (belts, bearings)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20801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parts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115177"/>
                  </a:ext>
                </a:extLst>
              </a:tr>
              <a:tr h="733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and alignment of testing facility for Earth field measurement (at BINP side).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539859"/>
                  </a:ext>
                </a:extLst>
              </a:tr>
              <a:tr h="5866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Assembling of mapper on testing facility at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BINP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211543"/>
                  </a:ext>
                </a:extLst>
              </a:tr>
              <a:tr h="4395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with Earth  field at BINP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397108"/>
                  </a:ext>
                </a:extLst>
              </a:tr>
              <a:tr h="396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Assembling of mapper at JINR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688398"/>
                  </a:ext>
                </a:extLst>
              </a:tr>
              <a:tr h="6137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Measurements and correction of magnetic field in JINR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995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38100" y="1405852"/>
            <a:ext cx="589329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63783" y="819413"/>
            <a:ext cx="2146345" cy="9545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2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3361" y="2251144"/>
            <a:ext cx="9144000" cy="2387600"/>
          </a:xfrm>
        </p:spPr>
        <p:txBody>
          <a:bodyPr/>
          <a:lstStyle/>
          <a:p>
            <a:r>
              <a:rPr lang="en-US" dirty="0" smtClean="0"/>
              <a:t>Thank you for attention.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9307" y="361245"/>
            <a:ext cx="2943329" cy="7355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Magnet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MPD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1301" y="2052586"/>
            <a:ext cx="4488872" cy="3366287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Magnetic field: </a:t>
            </a:r>
            <a:r>
              <a:rPr lang="ru-RU" sz="2000" dirty="0" smtClean="0"/>
              <a:t> 0.2</a:t>
            </a:r>
            <a:r>
              <a:rPr lang="en-US" sz="2000" dirty="0" smtClean="0"/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ru-RU" sz="2000" dirty="0" smtClean="0"/>
              <a:t>0.56 Т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Superconducting coil: </a:t>
            </a:r>
            <a:r>
              <a:rPr lang="ru-RU" sz="2000" dirty="0" smtClean="0"/>
              <a:t>(</a:t>
            </a:r>
            <a:r>
              <a:rPr lang="en-US" sz="2000" dirty="0" smtClean="0"/>
              <a:t>current</a:t>
            </a:r>
            <a:r>
              <a:rPr lang="ru-RU" sz="2000" dirty="0" smtClean="0"/>
              <a:t> 1800 А)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Two trim coil: </a:t>
            </a:r>
            <a:r>
              <a:rPr lang="ru-RU" sz="2000" dirty="0" smtClean="0"/>
              <a:t>(</a:t>
            </a:r>
            <a:r>
              <a:rPr lang="en-US" sz="2000" dirty="0" smtClean="0"/>
              <a:t>current</a:t>
            </a:r>
            <a:r>
              <a:rPr lang="ru-RU" sz="2000" dirty="0" smtClean="0"/>
              <a:t> 2800 А).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Good field region</a:t>
            </a:r>
            <a:r>
              <a:rPr lang="ru-RU" sz="2000" dirty="0" smtClean="0"/>
              <a:t> 1</a:t>
            </a:r>
            <a:r>
              <a:rPr lang="en-US" sz="2000" dirty="0" smtClean="0"/>
              <a:t>: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	Z=±2</a:t>
            </a:r>
            <a:r>
              <a:rPr lang="ru-RU" sz="2000" dirty="0" smtClean="0"/>
              <a:t>.</a:t>
            </a:r>
            <a:r>
              <a:rPr lang="en-US" sz="2000" dirty="0" smtClean="0"/>
              <a:t>6</a:t>
            </a:r>
            <a:r>
              <a:rPr lang="ru-RU" sz="2000" dirty="0" smtClean="0"/>
              <a:t> м, </a:t>
            </a:r>
            <a:r>
              <a:rPr lang="en-US" sz="2000" dirty="0" smtClean="0"/>
              <a:t>R=2</a:t>
            </a:r>
            <a:r>
              <a:rPr lang="ru-RU" sz="2000" dirty="0" smtClean="0"/>
              <a:t>.2</a:t>
            </a:r>
            <a:r>
              <a:rPr lang="en-US" sz="2000" dirty="0" smtClean="0"/>
              <a:t> </a:t>
            </a:r>
            <a:r>
              <a:rPr lang="ru-RU" sz="2000" dirty="0" smtClean="0"/>
              <a:t>м.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Good field region</a:t>
            </a:r>
            <a:r>
              <a:rPr lang="ru-RU" sz="2000" dirty="0" smtClean="0"/>
              <a:t> 2</a:t>
            </a:r>
            <a:r>
              <a:rPr lang="en-US" sz="2000" dirty="0" smtClean="0"/>
              <a:t>:</a:t>
            </a:r>
            <a:r>
              <a:rPr lang="ru-RU" sz="2000" dirty="0" smtClean="0"/>
              <a:t> (ТРС)</a:t>
            </a:r>
            <a:r>
              <a:rPr lang="en-US" sz="2000" dirty="0" smtClean="0"/>
              <a:t>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Z=±</a:t>
            </a:r>
            <a:r>
              <a:rPr lang="ru-RU" sz="2000" dirty="0" smtClean="0"/>
              <a:t>1.7 </a:t>
            </a:r>
            <a:r>
              <a:rPr lang="ru-RU" sz="2000" dirty="0"/>
              <a:t>м, </a:t>
            </a:r>
            <a:r>
              <a:rPr lang="en-US" sz="2000" dirty="0" smtClean="0"/>
              <a:t>R=</a:t>
            </a:r>
            <a:r>
              <a:rPr lang="ru-RU" sz="2000" dirty="0" smtClean="0"/>
              <a:t>1.2</a:t>
            </a:r>
            <a:r>
              <a:rPr lang="en-US" sz="2000" dirty="0" smtClean="0"/>
              <a:t> </a:t>
            </a:r>
            <a:r>
              <a:rPr lang="ru-RU" sz="2000" dirty="0"/>
              <a:t>м</a:t>
            </a:r>
            <a:r>
              <a:rPr lang="ru-RU" sz="2000" dirty="0" smtClean="0"/>
              <a:t>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Field uniformity:</a:t>
            </a:r>
            <a:r>
              <a:rPr lang="ru-RU" sz="2000" dirty="0" smtClean="0"/>
              <a:t> </a:t>
            </a:r>
            <a:r>
              <a:rPr lang="en-US" sz="2000" dirty="0" smtClean="0"/>
              <a:t>±</a:t>
            </a:r>
            <a:r>
              <a:rPr lang="ru-RU" sz="2000" dirty="0" smtClean="0"/>
              <a:t> 2×10</a:t>
            </a:r>
            <a:r>
              <a:rPr lang="ru-RU" sz="1800" baseline="36000" dirty="0" smtClean="0"/>
              <a:t>-4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07" y="1096787"/>
            <a:ext cx="7026784" cy="527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01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85970" y="1749578"/>
            <a:ext cx="8856921" cy="414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Using one 3D Hall sensor (HE444).</a:t>
            </a:r>
          </a:p>
          <a:p>
            <a:r>
              <a:rPr lang="en-US" sz="2400" dirty="0" smtClean="0"/>
              <a:t>Covering all area inside TPC region.</a:t>
            </a:r>
          </a:p>
          <a:p>
            <a:r>
              <a:rPr lang="en-US" sz="2400" dirty="0" smtClean="0"/>
              <a:t>Accuracy 0.3 Gauss.</a:t>
            </a:r>
          </a:p>
          <a:p>
            <a:r>
              <a:rPr lang="en-US" sz="2400" dirty="0" smtClean="0"/>
              <a:t>Measuring positions in X, Y, Z with laser tracker.</a:t>
            </a:r>
          </a:p>
          <a:p>
            <a:pPr algn="just"/>
            <a:r>
              <a:rPr lang="en-US" sz="2400" dirty="0" smtClean="0"/>
              <a:t>Measuring inclination angle of carriage respect to solenoid axis with laser tracker. </a:t>
            </a:r>
          </a:p>
          <a:p>
            <a:r>
              <a:rPr lang="en-US" sz="2400" dirty="0" smtClean="0"/>
              <a:t>Measuring time 1 sec for one point.</a:t>
            </a:r>
          </a:p>
          <a:p>
            <a:pPr algn="just"/>
            <a:r>
              <a:rPr lang="en-US" sz="2400" dirty="0" smtClean="0"/>
              <a:t>Possibility to reconstruct the field inside internal volume of cylinder from data measured at cylindrical surface.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78396" y="325387"/>
            <a:ext cx="8643142" cy="9462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Specification for mapping </a:t>
            </a:r>
            <a:r>
              <a:rPr lang="en-US" b="1" dirty="0" smtClean="0"/>
              <a:t>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3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286278"/>
              </p:ext>
            </p:extLst>
          </p:nvPr>
        </p:nvGraphicFramePr>
        <p:xfrm>
          <a:off x="903988" y="983902"/>
          <a:ext cx="9901544" cy="559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64256" y="118483"/>
            <a:ext cx="6406321" cy="7355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Magnetic field uniformity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72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86259" y="233986"/>
            <a:ext cx="7751252" cy="7355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Magnetic field uniformity change </a:t>
            </a:r>
            <a:br>
              <a:rPr lang="en-US" sz="3600" b="1" dirty="0" smtClean="0"/>
            </a:br>
            <a:r>
              <a:rPr lang="en-US" sz="3600" b="1" dirty="0" smtClean="0"/>
              <a:t>due to SC central coil shift 5 mm</a:t>
            </a:r>
            <a:endParaRPr lang="ru-RU" sz="36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314710"/>
              </p:ext>
            </p:extLst>
          </p:nvPr>
        </p:nvGraphicFramePr>
        <p:xfrm>
          <a:off x="218521" y="1648497"/>
          <a:ext cx="7865037" cy="471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35" y="2558988"/>
            <a:ext cx="3827646" cy="22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46" t="12315" r="21302" b="7408"/>
          <a:stretch/>
        </p:blipFill>
        <p:spPr>
          <a:xfrm>
            <a:off x="2859115" y="1325072"/>
            <a:ext cx="5517241" cy="523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07810" y="165559"/>
            <a:ext cx="9458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Free holes of the magnetic yoke at the time of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magnetic field measurement</a:t>
            </a:r>
          </a:p>
          <a:p>
            <a:pPr algn="ctr"/>
            <a:endParaRPr lang="ru-RU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92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426" t="8357" r="18282" b="6098"/>
          <a:stretch/>
        </p:blipFill>
        <p:spPr>
          <a:xfrm>
            <a:off x="387776" y="1074211"/>
            <a:ext cx="6371776" cy="554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11716" y="2111147"/>
            <a:ext cx="4909351" cy="12772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latin typeface="+mj-lt"/>
                <a:ea typeface="+mj-ea"/>
                <a:cs typeface="+mj-cs"/>
              </a:rPr>
              <a:t>Accuracy of manufacturing and assembly of the magnetic yoke about 0.2 mm.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b="1" dirty="0">
                <a:latin typeface="+mj-lt"/>
                <a:ea typeface="+mj-ea"/>
                <a:cs typeface="+mj-cs"/>
              </a:rPr>
              <a:t>We must take advantage of this!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968117" y="3469417"/>
            <a:ext cx="3137196" cy="906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855454" y="178002"/>
            <a:ext cx="6965089" cy="735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smtClean="0"/>
              <a:t>Very precise vertical flange.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82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5261" y="78722"/>
            <a:ext cx="7334020" cy="73554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Our proposal for MPD magnet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6852" r="9353" b="8706"/>
          <a:stretch/>
        </p:blipFill>
        <p:spPr>
          <a:xfrm>
            <a:off x="1010407" y="1209697"/>
            <a:ext cx="6692332" cy="5299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06" y="661298"/>
            <a:ext cx="2932551" cy="2157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77" y="2913756"/>
            <a:ext cx="2921580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06" y="4792019"/>
            <a:ext cx="2954437" cy="1950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53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84884" y="365359"/>
            <a:ext cx="8535916" cy="484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Our proposal for MPD </a:t>
            </a:r>
            <a:r>
              <a:rPr lang="en-US" sz="3600" b="1" dirty="0" smtClean="0"/>
              <a:t>magnet. Measurement procedure.</a:t>
            </a:r>
            <a:endParaRPr lang="ru-RU" sz="3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5983" y="1633958"/>
            <a:ext cx="11053719" cy="44095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413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 smtClean="0">
                <a:latin typeface="+mj-lt"/>
                <a:ea typeface="+mj-ea"/>
                <a:cs typeface="+mj-cs"/>
              </a:rPr>
              <a:t>The field map will be built in a Cartesian system, while the  measurement results are issued in cylindrical coordinate system.</a:t>
            </a:r>
          </a:p>
          <a:p>
            <a:pPr marR="0" lvl="0" indent="541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 smtClean="0">
                <a:latin typeface="+mj-lt"/>
                <a:ea typeface="+mj-ea"/>
                <a:cs typeface="+mj-cs"/>
              </a:rPr>
              <a:t>The direction of the Z axis of the local system obviously coincides with the Z axis of the laboratory system. </a:t>
            </a:r>
          </a:p>
          <a:p>
            <a:pPr marR="0" lvl="0" indent="541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 smtClean="0">
                <a:latin typeface="+mj-lt"/>
                <a:ea typeface="+mj-ea"/>
                <a:cs typeface="+mj-cs"/>
              </a:rPr>
              <a:t>The control code uses a procedure that first moves through all the values ​​of the azimuth angle at the same position in Z at the minimum radius, then rotates back 360°, then steps along the radius, with rotation in azimuth at each radius, and reaching the maximum radius. </a:t>
            </a:r>
          </a:p>
          <a:p>
            <a:pPr indent="5413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 smtClean="0">
                <a:latin typeface="+mj-lt"/>
                <a:ea typeface="+mj-ea"/>
                <a:cs typeface="+mj-cs"/>
              </a:rPr>
              <a:t>It is necessary to determine the coordinates of the 3D Hall sensor at each measurement point. To do this, one need to use a laser tracker with a set of reflectors and mirrors. </a:t>
            </a:r>
          </a:p>
          <a:p>
            <a:pPr indent="5413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 smtClean="0">
                <a:latin typeface="+mj-lt"/>
                <a:ea typeface="+mj-ea"/>
                <a:cs typeface="+mj-cs"/>
              </a:rPr>
              <a:t>It is necessary to measure the inclination of the rod with the measuring block of the Hall sensor as a function of the length of the </a:t>
            </a:r>
            <a:r>
              <a:rPr lang="en-US" altLang="ru-RU" sz="2000" dirty="0">
                <a:latin typeface="+mj-lt"/>
                <a:ea typeface="+mj-ea"/>
                <a:cs typeface="+mj-cs"/>
              </a:rPr>
              <a:t>solenoid Z in advance and make correction table. The output file shall be as: N X Y Z </a:t>
            </a:r>
            <a:r>
              <a:rPr lang="en-US" altLang="ru-RU" sz="2000" dirty="0" err="1">
                <a:latin typeface="+mj-lt"/>
                <a:ea typeface="+mj-ea"/>
                <a:cs typeface="+mj-cs"/>
              </a:rPr>
              <a:t>Bx</a:t>
            </a:r>
            <a:r>
              <a:rPr lang="en-US" altLang="ru-RU" sz="2000" dirty="0">
                <a:latin typeface="+mj-lt"/>
                <a:ea typeface="+mj-ea"/>
                <a:cs typeface="+mj-cs"/>
              </a:rPr>
              <a:t> By </a:t>
            </a:r>
            <a:r>
              <a:rPr lang="en-US" altLang="ru-RU" sz="2000" dirty="0" err="1">
                <a:latin typeface="+mj-lt"/>
                <a:ea typeface="+mj-ea"/>
                <a:cs typeface="+mj-cs"/>
              </a:rPr>
              <a:t>Bz</a:t>
            </a:r>
            <a:endParaRPr lang="en-US" altLang="ru-RU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28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2374</TotalTime>
  <Words>1084</Words>
  <Application>Microsoft Office PowerPoint</Application>
  <PresentationFormat>Широкоэкранный</PresentationFormat>
  <Paragraphs>226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Ион</vt:lpstr>
      <vt:lpstr>    Magnetic field measurement of MPD detector magnet</vt:lpstr>
      <vt:lpstr>Magnet MPD</vt:lpstr>
      <vt:lpstr>Specification for mapping system</vt:lpstr>
      <vt:lpstr>Magnetic field uniformity </vt:lpstr>
      <vt:lpstr>Magnetic field uniformity change  due to SC central coil shift 5 mm</vt:lpstr>
      <vt:lpstr>Презентация PowerPoint</vt:lpstr>
      <vt:lpstr>Презентация PowerPoint</vt:lpstr>
      <vt:lpstr>Our proposal for MPD magnet</vt:lpstr>
      <vt:lpstr>Our proposal for MPD magnet. Measurement procedure.</vt:lpstr>
      <vt:lpstr>Our proposal for MPD magnet.  Mapper specification.</vt:lpstr>
      <vt:lpstr>Презентация PowerPoint</vt:lpstr>
      <vt:lpstr>Our proposal for MPD magnet . Carbon plastic beam data.</vt:lpstr>
      <vt:lpstr>Recent mapper design with 9 m carbon plastic guide line.</vt:lpstr>
      <vt:lpstr>Status of  project.</vt:lpstr>
      <vt:lpstr>Status of  project. Example.</vt:lpstr>
      <vt:lpstr>Time schedule</vt:lpstr>
      <vt:lpstr>Thank you for attention.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 COLLABORATION MEETING 18/3</dc:title>
  <dc:creator>BINP User</dc:creator>
  <cp:lastModifiedBy>BINP User</cp:lastModifiedBy>
  <cp:revision>449</cp:revision>
  <dcterms:created xsi:type="dcterms:W3CDTF">2018-10-30T06:41:29Z</dcterms:created>
  <dcterms:modified xsi:type="dcterms:W3CDTF">2023-10-04T09:08:33Z</dcterms:modified>
</cp:coreProperties>
</file>