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86" r:id="rId2"/>
    <p:sldId id="304" r:id="rId3"/>
    <p:sldId id="305" r:id="rId4"/>
    <p:sldId id="287" r:id="rId5"/>
    <p:sldId id="265" r:id="rId6"/>
    <p:sldId id="285" r:id="rId7"/>
    <p:sldId id="291" r:id="rId8"/>
    <p:sldId id="301" r:id="rId9"/>
    <p:sldId id="273" r:id="rId10"/>
    <p:sldId id="272" r:id="rId11"/>
    <p:sldId id="277" r:id="rId12"/>
    <p:sldId id="278" r:id="rId13"/>
    <p:sldId id="279" r:id="rId14"/>
    <p:sldId id="296" r:id="rId15"/>
    <p:sldId id="280" r:id="rId16"/>
    <p:sldId id="289" r:id="rId17"/>
    <p:sldId id="302" r:id="rId18"/>
    <p:sldId id="276" r:id="rId19"/>
    <p:sldId id="269" r:id="rId20"/>
    <p:sldId id="27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A5AE4-90D7-462A-98F1-29F465C71C42}" v="318" dt="2023-10-04T08:46:10.649"/>
    <p1510:client id="{8587B5B6-BD98-4087-BF7F-009D4BB0A8A8}" v="25" dt="2023-10-04T13:27:56.953"/>
    <p1510:client id="{8D954704-7565-4000-B1D9-6AE5E2055ED8}" v="104" dt="2023-09-19T16:43:36.385"/>
    <p1510:client id="{908DD3A4-E6CB-42FE-8C5B-2A334BC36522}" v="245" dt="2023-09-26T04:09:36.331"/>
    <p1510:client id="{ABD18B0C-76B1-41AA-9052-689FBB9EA9C3}" v="2210" dt="2023-09-28T01:16:04.112"/>
    <p1510:client id="{AF520FBC-7E26-4D55-8100-6EFEE2C1C973}" v="73" dt="2023-09-15T07:53:19.542"/>
    <p1510:client id="{D73D9E85-A8EB-42D7-AEFE-78803D35722A}" v="17" dt="2023-10-04T16:15:48.682"/>
    <p1510:client id="{DA94548A-4189-4887-83A0-40146111F11E}" v="77" dt="2023-10-04T09:39:17.662"/>
    <p1510:client id="{E12EE948-F493-49C4-9468-C0FE33B902D9}" v="115" dt="2023-09-14T11:59:21.278"/>
    <p1510:client id="{E15E5922-EDE7-44A7-8215-65C3F1FBAC84}" v="434" dt="2023-10-02T12:19:19.839"/>
    <p1510:client id="{E86438C7-BA0E-4062-A1EB-B7AD82BEECFC}" v="234" dt="2023-09-28T11:41:46.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88351" autoAdjust="0"/>
  </p:normalViewPr>
  <p:slideViewPr>
    <p:cSldViewPr snapToGrid="0">
      <p:cViewPr varScale="1">
        <p:scale>
          <a:sx n="60" d="100"/>
          <a:sy n="60" d="100"/>
        </p:scale>
        <p:origin x="-996" y="-90"/>
      </p:cViewPr>
      <p:guideLst>
        <p:guide orient="horz" pos="2160"/>
        <p:guide pos="3840"/>
      </p:guideLst>
    </p:cSldViewPr>
  </p:slideViewPr>
  <p:outlineViewPr>
    <p:cViewPr>
      <p:scale>
        <a:sx n="33" d="100"/>
        <a:sy n="33" d="100"/>
      </p:scale>
      <p:origin x="0" y="26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Kryman" userId="ea1a09dcb6686216" providerId="Windows Live" clId="Web-{2C2A5AE4-90D7-462A-98F1-29F465C71C42}"/>
    <pc:docChg chg="delSld modSld sldOrd">
      <pc:chgData name="Victor Kryman" userId="ea1a09dcb6686216" providerId="Windows Live" clId="Web-{2C2A5AE4-90D7-462A-98F1-29F465C71C42}" dt="2023-10-04T08:46:06.009" v="257" actId="20577"/>
      <pc:docMkLst>
        <pc:docMk/>
      </pc:docMkLst>
      <pc:sldChg chg="addSp delSp modSp mod ord modClrScheme chgLayout">
        <pc:chgData name="Victor Kryman" userId="ea1a09dcb6686216" providerId="Windows Live" clId="Web-{2C2A5AE4-90D7-462A-98F1-29F465C71C42}" dt="2023-10-04T08:46:06.009" v="257" actId="20577"/>
        <pc:sldMkLst>
          <pc:docMk/>
          <pc:sldMk cId="905264591" sldId="271"/>
        </pc:sldMkLst>
        <pc:spChg chg="mod ord">
          <ac:chgData name="Victor Kryman" userId="ea1a09dcb6686216" providerId="Windows Live" clId="Web-{2C2A5AE4-90D7-462A-98F1-29F465C71C42}" dt="2023-10-04T08:41:28.486" v="103" actId="20577"/>
          <ac:spMkLst>
            <pc:docMk/>
            <pc:sldMk cId="905264591" sldId="271"/>
            <ac:spMk id="2" creationId="{973FEBB9-C467-D01A-F89D-C9B054F0462C}"/>
          </ac:spMkLst>
        </pc:spChg>
        <pc:spChg chg="add mod ord">
          <ac:chgData name="Victor Kryman" userId="ea1a09dcb6686216" providerId="Windows Live" clId="Web-{2C2A5AE4-90D7-462A-98F1-29F465C71C42}" dt="2023-10-04T08:46:06.009" v="257" actId="20577"/>
          <ac:spMkLst>
            <pc:docMk/>
            <pc:sldMk cId="905264591" sldId="271"/>
            <ac:spMk id="3" creationId="{3DB5EAF4-631A-A649-1FF1-92FC94B2B511}"/>
          </ac:spMkLst>
        </pc:spChg>
        <pc:spChg chg="del">
          <ac:chgData name="Victor Kryman" userId="ea1a09dcb6686216" providerId="Windows Live" clId="Web-{2C2A5AE4-90D7-462A-98F1-29F465C71C42}" dt="2023-10-04T08:41:24.689" v="101"/>
          <ac:spMkLst>
            <pc:docMk/>
            <pc:sldMk cId="905264591" sldId="271"/>
            <ac:spMk id="6" creationId="{53F4A051-1EEE-FF45-443C-C4AD5A5D6A32}"/>
          </ac:spMkLst>
        </pc:spChg>
      </pc:sldChg>
      <pc:sldChg chg="addSp delSp modSp">
        <pc:chgData name="Victor Kryman" userId="ea1a09dcb6686216" providerId="Windows Live" clId="Web-{2C2A5AE4-90D7-462A-98F1-29F465C71C42}" dt="2023-10-04T08:38:15.934" v="51" actId="1076"/>
        <pc:sldMkLst>
          <pc:docMk/>
          <pc:sldMk cId="3692330811" sldId="285"/>
        </pc:sldMkLst>
        <pc:spChg chg="mod">
          <ac:chgData name="Victor Kryman" userId="ea1a09dcb6686216" providerId="Windows Live" clId="Web-{2C2A5AE4-90D7-462A-98F1-29F465C71C42}" dt="2023-10-04T08:35:56.837" v="33" actId="20577"/>
          <ac:spMkLst>
            <pc:docMk/>
            <pc:sldMk cId="3692330811" sldId="285"/>
            <ac:spMk id="6" creationId="{53F4A051-1EEE-FF45-443C-C4AD5A5D6A32}"/>
          </ac:spMkLst>
        </pc:spChg>
        <pc:picChg chg="mod">
          <ac:chgData name="Victor Kryman" userId="ea1a09dcb6686216" providerId="Windows Live" clId="Web-{2C2A5AE4-90D7-462A-98F1-29F465C71C42}" dt="2023-10-04T08:38:00.324" v="47" actId="1076"/>
          <ac:picMkLst>
            <pc:docMk/>
            <pc:sldMk cId="3692330811" sldId="285"/>
            <ac:picMk id="3" creationId="{35232C26-48F3-9309-B698-0B43D23761C2}"/>
          </ac:picMkLst>
        </pc:picChg>
        <pc:picChg chg="add del mod">
          <ac:chgData name="Victor Kryman" userId="ea1a09dcb6686216" providerId="Windows Live" clId="Web-{2C2A5AE4-90D7-462A-98F1-29F465C71C42}" dt="2023-10-04T08:37:21.198" v="40"/>
          <ac:picMkLst>
            <pc:docMk/>
            <pc:sldMk cId="3692330811" sldId="285"/>
            <ac:picMk id="4" creationId="{13FC7979-7F33-770B-2883-02FE56E3B4BF}"/>
          </ac:picMkLst>
        </pc:picChg>
        <pc:picChg chg="mod modCrop">
          <ac:chgData name="Victor Kryman" userId="ea1a09dcb6686216" providerId="Windows Live" clId="Web-{2C2A5AE4-90D7-462A-98F1-29F465C71C42}" dt="2023-10-04T08:37:56.168" v="46" actId="1076"/>
          <ac:picMkLst>
            <pc:docMk/>
            <pc:sldMk cId="3692330811" sldId="285"/>
            <ac:picMk id="5" creationId="{40EDDCD1-7C26-1359-3A13-F2348E11DA62}"/>
          </ac:picMkLst>
        </pc:picChg>
        <pc:picChg chg="add mod">
          <ac:chgData name="Victor Kryman" userId="ea1a09dcb6686216" providerId="Windows Live" clId="Web-{2C2A5AE4-90D7-462A-98F1-29F465C71C42}" dt="2023-10-04T08:38:15.934" v="51" actId="1076"/>
          <ac:picMkLst>
            <pc:docMk/>
            <pc:sldMk cId="3692330811" sldId="285"/>
            <ac:picMk id="7" creationId="{52C44F04-E8F3-8733-DB4D-61C3061D219A}"/>
          </ac:picMkLst>
        </pc:picChg>
      </pc:sldChg>
      <pc:sldChg chg="modSp">
        <pc:chgData name="Victor Kryman" userId="ea1a09dcb6686216" providerId="Windows Live" clId="Web-{2C2A5AE4-90D7-462A-98F1-29F465C71C42}" dt="2023-10-04T08:39:20.701" v="77" actId="20577"/>
        <pc:sldMkLst>
          <pc:docMk/>
          <pc:sldMk cId="1245485278" sldId="287"/>
        </pc:sldMkLst>
        <pc:spChg chg="mod">
          <ac:chgData name="Victor Kryman" userId="ea1a09dcb6686216" providerId="Windows Live" clId="Web-{2C2A5AE4-90D7-462A-98F1-29F465C71C42}" dt="2023-10-04T08:39:20.701" v="77" actId="20577"/>
          <ac:spMkLst>
            <pc:docMk/>
            <pc:sldMk cId="1245485278" sldId="287"/>
            <ac:spMk id="2" creationId="{2FABCED6-4378-3897-9431-14A68D8527F0}"/>
          </ac:spMkLst>
        </pc:spChg>
      </pc:sldChg>
      <pc:sldChg chg="del">
        <pc:chgData name="Victor Kryman" userId="ea1a09dcb6686216" providerId="Windows Live" clId="Web-{2C2A5AE4-90D7-462A-98F1-29F465C71C42}" dt="2023-10-04T08:39:00.091" v="64"/>
        <pc:sldMkLst>
          <pc:docMk/>
          <pc:sldMk cId="3959649547" sldId="288"/>
        </pc:sldMkLst>
      </pc:sldChg>
      <pc:sldChg chg="modSp">
        <pc:chgData name="Victor Kryman" userId="ea1a09dcb6686216" providerId="Windows Live" clId="Web-{2C2A5AE4-90D7-462A-98F1-29F465C71C42}" dt="2023-10-04T08:38:49.435" v="63" actId="20577"/>
        <pc:sldMkLst>
          <pc:docMk/>
          <pc:sldMk cId="185530235" sldId="291"/>
        </pc:sldMkLst>
        <pc:spChg chg="mod">
          <ac:chgData name="Victor Kryman" userId="ea1a09dcb6686216" providerId="Windows Live" clId="Web-{2C2A5AE4-90D7-462A-98F1-29F465C71C42}" dt="2023-10-04T08:38:49.435" v="63" actId="20577"/>
          <ac:spMkLst>
            <pc:docMk/>
            <pc:sldMk cId="185530235" sldId="291"/>
            <ac:spMk id="6" creationId="{53F4A051-1EEE-FF45-443C-C4AD5A5D6A32}"/>
          </ac:spMkLst>
        </pc:spChg>
      </pc:sldChg>
    </pc:docChg>
  </pc:docChgLst>
  <pc:docChgLst>
    <pc:chgData name="Krylov Alexander" userId="219489611047f3a4" providerId="Windows Live" clId="Web-{8D954704-7565-4000-B1D9-6AE5E2055ED8}"/>
    <pc:docChg chg="addSld modSld sldOrd">
      <pc:chgData name="Krylov Alexander" userId="219489611047f3a4" providerId="Windows Live" clId="Web-{8D954704-7565-4000-B1D9-6AE5E2055ED8}" dt="2023-09-19T16:43:36.385" v="99"/>
      <pc:docMkLst>
        <pc:docMk/>
      </pc:docMkLst>
      <pc:sldChg chg="addSp delSp modSp ord">
        <pc:chgData name="Krylov Alexander" userId="219489611047f3a4" providerId="Windows Live" clId="Web-{8D954704-7565-4000-B1D9-6AE5E2055ED8}" dt="2023-09-19T16:43:36.385" v="99"/>
        <pc:sldMkLst>
          <pc:docMk/>
          <pc:sldMk cId="2310717548" sldId="260"/>
        </pc:sldMkLst>
        <pc:spChg chg="add del mod">
          <ac:chgData name="Krylov Alexander" userId="219489611047f3a4" providerId="Windows Live" clId="Web-{8D954704-7565-4000-B1D9-6AE5E2055ED8}" dt="2023-09-19T16:39:34.050" v="10"/>
          <ac:spMkLst>
            <pc:docMk/>
            <pc:sldMk cId="2310717548" sldId="260"/>
            <ac:spMk id="7" creationId="{8E6F1ACC-E752-BD8C-336A-E2F495E68605}"/>
          </ac:spMkLst>
        </pc:spChg>
        <pc:picChg chg="add mod">
          <ac:chgData name="Krylov Alexander" userId="219489611047f3a4" providerId="Windows Live" clId="Web-{8D954704-7565-4000-B1D9-6AE5E2055ED8}" dt="2023-09-19T16:40:01.082" v="19" actId="1076"/>
          <ac:picMkLst>
            <pc:docMk/>
            <pc:sldMk cId="2310717548" sldId="260"/>
            <ac:picMk id="3" creationId="{965B95B3-3020-BC37-80BA-2867C64874F3}"/>
          </ac:picMkLst>
        </pc:picChg>
        <pc:picChg chg="del">
          <ac:chgData name="Krylov Alexander" userId="219489611047f3a4" providerId="Windows Live" clId="Web-{8D954704-7565-4000-B1D9-6AE5E2055ED8}" dt="2023-09-19T16:39:29.956" v="8"/>
          <ac:picMkLst>
            <pc:docMk/>
            <pc:sldMk cId="2310717548" sldId="260"/>
            <ac:picMk id="4" creationId="{014376CB-A542-2ED4-A816-B28363FB5EE0}"/>
          </ac:picMkLst>
        </pc:picChg>
        <pc:picChg chg="del">
          <ac:chgData name="Krylov Alexander" userId="219489611047f3a4" providerId="Windows Live" clId="Web-{8D954704-7565-4000-B1D9-6AE5E2055ED8}" dt="2023-09-19T16:39:30.238" v="9"/>
          <ac:picMkLst>
            <pc:docMk/>
            <pc:sldMk cId="2310717548" sldId="260"/>
            <ac:picMk id="5" creationId="{04F633E1-0BC2-AC2D-9061-2C57E0735944}"/>
          </ac:picMkLst>
        </pc:picChg>
        <pc:picChg chg="add mod">
          <ac:chgData name="Krylov Alexander" userId="219489611047f3a4" providerId="Windows Live" clId="Web-{8D954704-7565-4000-B1D9-6AE5E2055ED8}" dt="2023-09-19T16:40:09.458" v="23" actId="14100"/>
          <ac:picMkLst>
            <pc:docMk/>
            <pc:sldMk cId="2310717548" sldId="260"/>
            <ac:picMk id="8" creationId="{CE72EEC0-F649-29AC-0D0B-EE2F03E0526B}"/>
          </ac:picMkLst>
        </pc:picChg>
      </pc:sldChg>
      <pc:sldChg chg="addSp delSp modSp new">
        <pc:chgData name="Krylov Alexander" userId="219489611047f3a4" providerId="Windows Live" clId="Web-{8D954704-7565-4000-B1D9-6AE5E2055ED8}" dt="2023-09-19T16:38:16.595" v="6" actId="1076"/>
        <pc:sldMkLst>
          <pc:docMk/>
          <pc:sldMk cId="2252925927" sldId="263"/>
        </pc:sldMkLst>
        <pc:spChg chg="del">
          <ac:chgData name="Krylov Alexander" userId="219489611047f3a4" providerId="Windows Live" clId="Web-{8D954704-7565-4000-B1D9-6AE5E2055ED8}" dt="2023-09-19T16:38:09.923" v="3"/>
          <ac:spMkLst>
            <pc:docMk/>
            <pc:sldMk cId="2252925927" sldId="263"/>
            <ac:spMk id="2" creationId="{13A5FDA7-EB57-F1FA-4354-47C7B79C6807}"/>
          </ac:spMkLst>
        </pc:spChg>
        <pc:spChg chg="del">
          <ac:chgData name="Krylov Alexander" userId="219489611047f3a4" providerId="Windows Live" clId="Web-{8D954704-7565-4000-B1D9-6AE5E2055ED8}" dt="2023-09-19T16:38:07.142" v="1"/>
          <ac:spMkLst>
            <pc:docMk/>
            <pc:sldMk cId="2252925927" sldId="263"/>
            <ac:spMk id="3" creationId="{7F672F44-BC11-44CF-55B8-1DF7633BA441}"/>
          </ac:spMkLst>
        </pc:spChg>
        <pc:picChg chg="add mod ord">
          <ac:chgData name="Krylov Alexander" userId="219489611047f3a4" providerId="Windows Live" clId="Web-{8D954704-7565-4000-B1D9-6AE5E2055ED8}" dt="2023-09-19T16:38:16.595" v="6" actId="1076"/>
          <ac:picMkLst>
            <pc:docMk/>
            <pc:sldMk cId="2252925927" sldId="263"/>
            <ac:picMk id="4" creationId="{6040434D-FBEF-A450-1306-B269EFC47936}"/>
          </ac:picMkLst>
        </pc:picChg>
      </pc:sldChg>
      <pc:sldChg chg="delSp modSp new">
        <pc:chgData name="Krylov Alexander" userId="219489611047f3a4" providerId="Windows Live" clId="Web-{8D954704-7565-4000-B1D9-6AE5E2055ED8}" dt="2023-09-19T16:43:19.041" v="98"/>
        <pc:sldMkLst>
          <pc:docMk/>
          <pc:sldMk cId="3591877336" sldId="264"/>
        </pc:sldMkLst>
        <pc:spChg chg="del">
          <ac:chgData name="Krylov Alexander" userId="219489611047f3a4" providerId="Windows Live" clId="Web-{8D954704-7565-4000-B1D9-6AE5E2055ED8}" dt="2023-09-19T16:43:19.041" v="98"/>
          <ac:spMkLst>
            <pc:docMk/>
            <pc:sldMk cId="3591877336" sldId="264"/>
            <ac:spMk id="2" creationId="{EA5FEC61-41B8-92CE-AF52-FE0D56922820}"/>
          </ac:spMkLst>
        </pc:spChg>
        <pc:spChg chg="mod">
          <ac:chgData name="Krylov Alexander" userId="219489611047f3a4" providerId="Windows Live" clId="Web-{8D954704-7565-4000-B1D9-6AE5E2055ED8}" dt="2023-09-19T16:43:17.134" v="97" actId="20577"/>
          <ac:spMkLst>
            <pc:docMk/>
            <pc:sldMk cId="3591877336" sldId="264"/>
            <ac:spMk id="3" creationId="{58735BFA-0CAC-1667-EB91-44796E907EAC}"/>
          </ac:spMkLst>
        </pc:spChg>
      </pc:sldChg>
    </pc:docChg>
  </pc:docChgLst>
  <pc:docChgLst>
    <pc:chgData name="Krylov Alexander" userId="219489611047f3a4" providerId="Windows Live" clId="Web-{D73D9E85-A8EB-42D7-AEFE-78803D35722A}"/>
    <pc:docChg chg="addSld delSld modSld">
      <pc:chgData name="Krylov Alexander" userId="219489611047f3a4" providerId="Windows Live" clId="Web-{D73D9E85-A8EB-42D7-AEFE-78803D35722A}" dt="2023-10-04T16:15:48.682" v="15" actId="14100"/>
      <pc:docMkLst>
        <pc:docMk/>
      </pc:docMkLst>
      <pc:sldChg chg="modSp">
        <pc:chgData name="Krylov Alexander" userId="219489611047f3a4" providerId="Windows Live" clId="Web-{D73D9E85-A8EB-42D7-AEFE-78803D35722A}" dt="2023-10-04T16:13:56.679" v="6" actId="20577"/>
        <pc:sldMkLst>
          <pc:docMk/>
          <pc:sldMk cId="2592351396" sldId="281"/>
        </pc:sldMkLst>
        <pc:spChg chg="mod">
          <ac:chgData name="Krylov Alexander" userId="219489611047f3a4" providerId="Windows Live" clId="Web-{D73D9E85-A8EB-42D7-AEFE-78803D35722A}" dt="2023-10-04T16:13:56.679" v="6" actId="20577"/>
          <ac:spMkLst>
            <pc:docMk/>
            <pc:sldMk cId="2592351396" sldId="281"/>
            <ac:spMk id="3" creationId="{71A6E8C7-EC64-A75E-6C57-E81D4DF8BF2B}"/>
          </ac:spMkLst>
        </pc:spChg>
      </pc:sldChg>
      <pc:sldChg chg="add del replId">
        <pc:chgData name="Krylov Alexander" userId="219489611047f3a4" providerId="Windows Live" clId="Web-{D73D9E85-A8EB-42D7-AEFE-78803D35722A}" dt="2023-10-04T16:13:20.131" v="1"/>
        <pc:sldMkLst>
          <pc:docMk/>
          <pc:sldMk cId="621437344" sldId="292"/>
        </pc:sldMkLst>
      </pc:sldChg>
      <pc:sldChg chg="modSp new">
        <pc:chgData name="Krylov Alexander" userId="219489611047f3a4" providerId="Windows Live" clId="Web-{D73D9E85-A8EB-42D7-AEFE-78803D35722A}" dt="2023-10-04T16:15:48.682" v="15" actId="14100"/>
        <pc:sldMkLst>
          <pc:docMk/>
          <pc:sldMk cId="1583021497" sldId="292"/>
        </pc:sldMkLst>
        <pc:spChg chg="mod">
          <ac:chgData name="Krylov Alexander" userId="219489611047f3a4" providerId="Windows Live" clId="Web-{D73D9E85-A8EB-42D7-AEFE-78803D35722A}" dt="2023-10-04T16:14:09.945" v="8" actId="20577"/>
          <ac:spMkLst>
            <pc:docMk/>
            <pc:sldMk cId="1583021497" sldId="292"/>
            <ac:spMk id="2" creationId="{D80AE7A6-DAC1-4D08-E4F0-2EF1BE2BDA50}"/>
          </ac:spMkLst>
        </pc:spChg>
        <pc:spChg chg="mod">
          <ac:chgData name="Krylov Alexander" userId="219489611047f3a4" providerId="Windows Live" clId="Web-{D73D9E85-A8EB-42D7-AEFE-78803D35722A}" dt="2023-10-04T16:15:48.682" v="15" actId="14100"/>
          <ac:spMkLst>
            <pc:docMk/>
            <pc:sldMk cId="1583021497" sldId="292"/>
            <ac:spMk id="3" creationId="{685A0189-0F6C-E70F-8894-B8BA695DA378}"/>
          </ac:spMkLst>
        </pc:spChg>
      </pc:sldChg>
    </pc:docChg>
  </pc:docChgLst>
  <pc:docChgLst>
    <pc:chgData name="Krylov Alexander" userId="219489611047f3a4" providerId="Windows Live" clId="Web-{8587B5B6-BD98-4087-BF7F-009D4BB0A8A8}"/>
    <pc:docChg chg="modSld">
      <pc:chgData name="Krylov Alexander" userId="219489611047f3a4" providerId="Windows Live" clId="Web-{8587B5B6-BD98-4087-BF7F-009D4BB0A8A8}" dt="2023-10-04T13:27:56.953" v="17" actId="20577"/>
      <pc:docMkLst>
        <pc:docMk/>
      </pc:docMkLst>
      <pc:sldChg chg="addSp delSp modSp">
        <pc:chgData name="Krylov Alexander" userId="219489611047f3a4" providerId="Windows Live" clId="Web-{8587B5B6-BD98-4087-BF7F-009D4BB0A8A8}" dt="2023-10-04T13:27:32.499" v="14" actId="1076"/>
        <pc:sldMkLst>
          <pc:docMk/>
          <pc:sldMk cId="1602689539" sldId="272"/>
        </pc:sldMkLst>
        <pc:spChg chg="del">
          <ac:chgData name="Krylov Alexander" userId="219489611047f3a4" providerId="Windows Live" clId="Web-{8587B5B6-BD98-4087-BF7F-009D4BB0A8A8}" dt="2023-10-04T13:26:56.826" v="8"/>
          <ac:spMkLst>
            <pc:docMk/>
            <pc:sldMk cId="1602689539" sldId="272"/>
            <ac:spMk id="5" creationId="{0731453F-7098-E7A0-0CF3-39A3EE42676E}"/>
          </ac:spMkLst>
        </pc:spChg>
        <pc:spChg chg="del">
          <ac:chgData name="Krylov Alexander" userId="219489611047f3a4" providerId="Windows Live" clId="Web-{8587B5B6-BD98-4087-BF7F-009D4BB0A8A8}" dt="2023-10-04T13:26:55.326" v="7"/>
          <ac:spMkLst>
            <pc:docMk/>
            <pc:sldMk cId="1602689539" sldId="272"/>
            <ac:spMk id="6" creationId="{FEF08115-6EE7-1B55-D458-F6159CF99A4B}"/>
          </ac:spMkLst>
        </pc:spChg>
        <pc:spChg chg="mod">
          <ac:chgData name="Krylov Alexander" userId="219489611047f3a4" providerId="Windows Live" clId="Web-{8587B5B6-BD98-4087-BF7F-009D4BB0A8A8}" dt="2023-10-04T13:27:06.061" v="11" actId="20577"/>
          <ac:spMkLst>
            <pc:docMk/>
            <pc:sldMk cId="1602689539" sldId="272"/>
            <ac:spMk id="7" creationId="{2F3616AB-D228-9EBB-861F-255EF3B77006}"/>
          </ac:spMkLst>
        </pc:spChg>
        <pc:picChg chg="del">
          <ac:chgData name="Krylov Alexander" userId="219489611047f3a4" providerId="Windows Live" clId="Web-{8587B5B6-BD98-4087-BF7F-009D4BB0A8A8}" dt="2023-10-04T13:26:41.966" v="0"/>
          <ac:picMkLst>
            <pc:docMk/>
            <pc:sldMk cId="1602689539" sldId="272"/>
            <ac:picMk id="2" creationId="{958F29BE-8294-11DB-9243-8971EFC0E5C6}"/>
          </ac:picMkLst>
        </pc:picChg>
        <pc:picChg chg="add mod">
          <ac:chgData name="Krylov Alexander" userId="219489611047f3a4" providerId="Windows Live" clId="Web-{8587B5B6-BD98-4087-BF7F-009D4BB0A8A8}" dt="2023-10-04T13:27:32.499" v="14" actId="1076"/>
          <ac:picMkLst>
            <pc:docMk/>
            <pc:sldMk cId="1602689539" sldId="272"/>
            <ac:picMk id="3" creationId="{6DA5567A-2EB9-3E51-1285-3D207ABF5302}"/>
          </ac:picMkLst>
        </pc:picChg>
      </pc:sldChg>
      <pc:sldChg chg="modSp">
        <pc:chgData name="Krylov Alexander" userId="219489611047f3a4" providerId="Windows Live" clId="Web-{8587B5B6-BD98-4087-BF7F-009D4BB0A8A8}" dt="2023-10-04T13:27:56.953" v="17" actId="20577"/>
        <pc:sldMkLst>
          <pc:docMk/>
          <pc:sldMk cId="1971576819" sldId="277"/>
        </pc:sldMkLst>
        <pc:spChg chg="mod">
          <ac:chgData name="Krylov Alexander" userId="219489611047f3a4" providerId="Windows Live" clId="Web-{8587B5B6-BD98-4087-BF7F-009D4BB0A8A8}" dt="2023-10-04T13:27:56.953" v="17" actId="20577"/>
          <ac:spMkLst>
            <pc:docMk/>
            <pc:sldMk cId="1971576819" sldId="277"/>
            <ac:spMk id="3" creationId="{62EBA959-2EBA-C1DF-3CDE-955C4332064C}"/>
          </ac:spMkLst>
        </pc:spChg>
      </pc:sldChg>
    </pc:docChg>
  </pc:docChgLst>
  <pc:docChgLst>
    <pc:chgData name="Krylov Alexander" userId="219489611047f3a4" providerId="Windows Live" clId="Web-{908DD3A4-E6CB-42FE-8C5B-2A334BC36522}"/>
    <pc:docChg chg="addSld modSld sldOrd">
      <pc:chgData name="Krylov Alexander" userId="219489611047f3a4" providerId="Windows Live" clId="Web-{908DD3A4-E6CB-42FE-8C5B-2A334BC36522}" dt="2023-09-26T04:09:36.331" v="230" actId="14100"/>
      <pc:docMkLst>
        <pc:docMk/>
      </pc:docMkLst>
      <pc:sldChg chg="ord">
        <pc:chgData name="Krylov Alexander" userId="219489611047f3a4" providerId="Windows Live" clId="Web-{908DD3A4-E6CB-42FE-8C5B-2A334BC36522}" dt="2023-09-26T03:44:17.258" v="187"/>
        <pc:sldMkLst>
          <pc:docMk/>
          <pc:sldMk cId="2310717548" sldId="260"/>
        </pc:sldMkLst>
      </pc:sldChg>
      <pc:sldChg chg="addSp delSp modSp new mod ord modClrScheme chgLayout">
        <pc:chgData name="Krylov Alexander" userId="219489611047f3a4" providerId="Windows Live" clId="Web-{908DD3A4-E6CB-42FE-8C5B-2A334BC36522}" dt="2023-09-26T03:44:07.414" v="186"/>
        <pc:sldMkLst>
          <pc:docMk/>
          <pc:sldMk cId="1719849739" sldId="265"/>
        </pc:sldMkLst>
        <pc:spChg chg="del">
          <ac:chgData name="Krylov Alexander" userId="219489611047f3a4" providerId="Windows Live" clId="Web-{908DD3A4-E6CB-42FE-8C5B-2A334BC36522}" dt="2023-09-24T22:10:06.970" v="5"/>
          <ac:spMkLst>
            <pc:docMk/>
            <pc:sldMk cId="1719849739" sldId="265"/>
            <ac:spMk id="2" creationId="{9B58E1E2-054F-68FA-9B1D-ED1345457425}"/>
          </ac:spMkLst>
        </pc:spChg>
        <pc:spChg chg="del mod">
          <ac:chgData name="Krylov Alexander" userId="219489611047f3a4" providerId="Windows Live" clId="Web-{908DD3A4-E6CB-42FE-8C5B-2A334BC36522}" dt="2023-09-24T22:09:57.360" v="4"/>
          <ac:spMkLst>
            <pc:docMk/>
            <pc:sldMk cId="1719849739" sldId="265"/>
            <ac:spMk id="3" creationId="{95CF9C38-5B59-E1C0-7563-272E3617C338}"/>
          </ac:spMkLst>
        </pc:spChg>
        <pc:picChg chg="add mod ord">
          <ac:chgData name="Krylov Alexander" userId="219489611047f3a4" providerId="Windows Live" clId="Web-{908DD3A4-E6CB-42FE-8C5B-2A334BC36522}" dt="2023-09-24T22:10:21.329" v="11" actId="1076"/>
          <ac:picMkLst>
            <pc:docMk/>
            <pc:sldMk cId="1719849739" sldId="265"/>
            <ac:picMk id="4" creationId="{605FCD49-A823-2EBD-1AE6-4ED3CF9853CB}"/>
          </ac:picMkLst>
        </pc:picChg>
      </pc:sldChg>
      <pc:sldChg chg="addSp delSp modSp new">
        <pc:chgData name="Krylov Alexander" userId="219489611047f3a4" providerId="Windows Live" clId="Web-{908DD3A4-E6CB-42FE-8C5B-2A334BC36522}" dt="2023-09-26T04:09:36.331" v="230" actId="14100"/>
        <pc:sldMkLst>
          <pc:docMk/>
          <pc:sldMk cId="82158682" sldId="266"/>
        </pc:sldMkLst>
        <pc:spChg chg="del">
          <ac:chgData name="Krylov Alexander" userId="219489611047f3a4" providerId="Windows Live" clId="Web-{908DD3A4-E6CB-42FE-8C5B-2A334BC36522}" dt="2023-09-26T04:05:42.978" v="213"/>
          <ac:spMkLst>
            <pc:docMk/>
            <pc:sldMk cId="82158682" sldId="266"/>
            <ac:spMk id="3" creationId="{C14107E4-CBFF-20EB-7422-6EF31BBFA4A3}"/>
          </ac:spMkLst>
        </pc:spChg>
        <pc:spChg chg="add del mod">
          <ac:chgData name="Krylov Alexander" userId="219489611047f3a4" providerId="Windows Live" clId="Web-{908DD3A4-E6CB-42FE-8C5B-2A334BC36522}" dt="2023-09-26T04:09:17.783" v="222"/>
          <ac:spMkLst>
            <pc:docMk/>
            <pc:sldMk cId="82158682" sldId="266"/>
            <ac:spMk id="7" creationId="{1E128B02-C10C-5107-DAD0-460E591069FB}"/>
          </ac:spMkLst>
        </pc:spChg>
        <pc:picChg chg="add del mod ord">
          <ac:chgData name="Krylov Alexander" userId="219489611047f3a4" providerId="Windows Live" clId="Web-{908DD3A4-E6CB-42FE-8C5B-2A334BC36522}" dt="2023-09-26T04:09:16.252" v="221"/>
          <ac:picMkLst>
            <pc:docMk/>
            <pc:sldMk cId="82158682" sldId="266"/>
            <ac:picMk id="4" creationId="{E6AC9DEC-89EB-ACD6-B6A9-B155EF582175}"/>
          </ac:picMkLst>
        </pc:picChg>
        <pc:picChg chg="add mod">
          <ac:chgData name="Krylov Alexander" userId="219489611047f3a4" providerId="Windows Live" clId="Web-{908DD3A4-E6CB-42FE-8C5B-2A334BC36522}" dt="2023-09-26T04:09:36.331" v="230" actId="14100"/>
          <ac:picMkLst>
            <pc:docMk/>
            <pc:sldMk cId="82158682" sldId="266"/>
            <ac:picMk id="5" creationId="{2B312CA9-AFEB-1823-6B59-CC186A94B80A}"/>
          </ac:picMkLst>
        </pc:picChg>
        <pc:picChg chg="add mod ord">
          <ac:chgData name="Krylov Alexander" userId="219489611047f3a4" providerId="Windows Live" clId="Web-{908DD3A4-E6CB-42FE-8C5B-2A334BC36522}" dt="2023-09-26T04:09:26.346" v="226" actId="1076"/>
          <ac:picMkLst>
            <pc:docMk/>
            <pc:sldMk cId="82158682" sldId="266"/>
            <ac:picMk id="8" creationId="{38A044F3-6EB9-2EA9-599B-9B45C2D9E812}"/>
          </ac:picMkLst>
        </pc:picChg>
      </pc:sldChg>
      <pc:sldChg chg="modSp new">
        <pc:chgData name="Krylov Alexander" userId="219489611047f3a4" providerId="Windows Live" clId="Web-{908DD3A4-E6CB-42FE-8C5B-2A334BC36522}" dt="2023-09-24T22:18:47.422" v="159" actId="20577"/>
        <pc:sldMkLst>
          <pc:docMk/>
          <pc:sldMk cId="2031659113" sldId="267"/>
        </pc:sldMkLst>
        <pc:spChg chg="mod">
          <ac:chgData name="Krylov Alexander" userId="219489611047f3a4" providerId="Windows Live" clId="Web-{908DD3A4-E6CB-42FE-8C5B-2A334BC36522}" dt="2023-09-24T22:14:22.774" v="83" actId="20577"/>
          <ac:spMkLst>
            <pc:docMk/>
            <pc:sldMk cId="2031659113" sldId="267"/>
            <ac:spMk id="2" creationId="{F350F55F-5A18-C84F-95E2-67AA54A5D73A}"/>
          </ac:spMkLst>
        </pc:spChg>
        <pc:spChg chg="mod">
          <ac:chgData name="Krylov Alexander" userId="219489611047f3a4" providerId="Windows Live" clId="Web-{908DD3A4-E6CB-42FE-8C5B-2A334BC36522}" dt="2023-09-24T22:18:47.422" v="159" actId="20577"/>
          <ac:spMkLst>
            <pc:docMk/>
            <pc:sldMk cId="2031659113" sldId="267"/>
            <ac:spMk id="3" creationId="{66587078-FC9E-4549-86CD-BEE380530CAA}"/>
          </ac:spMkLst>
        </pc:spChg>
      </pc:sldChg>
      <pc:sldChg chg="addSp delSp modSp new">
        <pc:chgData name="Krylov Alexander" userId="219489611047f3a4" providerId="Windows Live" clId="Web-{908DD3A4-E6CB-42FE-8C5B-2A334BC36522}" dt="2023-09-24T22:28:31.112" v="184" actId="20577"/>
        <pc:sldMkLst>
          <pc:docMk/>
          <pc:sldMk cId="267153583" sldId="268"/>
        </pc:sldMkLst>
        <pc:spChg chg="mod">
          <ac:chgData name="Krylov Alexander" userId="219489611047f3a4" providerId="Windows Live" clId="Web-{908DD3A4-E6CB-42FE-8C5B-2A334BC36522}" dt="2023-09-24T22:28:31.112" v="184" actId="20577"/>
          <ac:spMkLst>
            <pc:docMk/>
            <pc:sldMk cId="267153583" sldId="268"/>
            <ac:spMk id="2" creationId="{3EA93275-0FC0-62CA-C45B-C3D42EABFB8A}"/>
          </ac:spMkLst>
        </pc:spChg>
        <pc:spChg chg="del">
          <ac:chgData name="Krylov Alexander" userId="219489611047f3a4" providerId="Windows Live" clId="Web-{908DD3A4-E6CB-42FE-8C5B-2A334BC36522}" dt="2023-09-24T22:27:48.173" v="161"/>
          <ac:spMkLst>
            <pc:docMk/>
            <pc:sldMk cId="267153583" sldId="268"/>
            <ac:spMk id="3" creationId="{CAA8B0B5-530B-1E3C-1417-8A5E83E0ED64}"/>
          </ac:spMkLst>
        </pc:spChg>
        <pc:picChg chg="add mod ord">
          <ac:chgData name="Krylov Alexander" userId="219489611047f3a4" providerId="Windows Live" clId="Web-{908DD3A4-E6CB-42FE-8C5B-2A334BC36522}" dt="2023-09-24T22:28:13.470" v="172" actId="1076"/>
          <ac:picMkLst>
            <pc:docMk/>
            <pc:sldMk cId="267153583" sldId="268"/>
            <ac:picMk id="4" creationId="{8E6FA18B-8729-EA52-9F0E-BAF062915959}"/>
          </ac:picMkLst>
        </pc:picChg>
      </pc:sldChg>
      <pc:sldChg chg="addSp delSp modSp new">
        <pc:chgData name="Krylov Alexander" userId="219489611047f3a4" providerId="Windows Live" clId="Web-{908DD3A4-E6CB-42FE-8C5B-2A334BC36522}" dt="2023-09-26T03:47:19.599" v="212" actId="1076"/>
        <pc:sldMkLst>
          <pc:docMk/>
          <pc:sldMk cId="864961716" sldId="269"/>
        </pc:sldMkLst>
        <pc:spChg chg="mod">
          <ac:chgData name="Krylov Alexander" userId="219489611047f3a4" providerId="Windows Live" clId="Web-{908DD3A4-E6CB-42FE-8C5B-2A334BC36522}" dt="2023-09-26T03:45:18.887" v="205" actId="20577"/>
          <ac:spMkLst>
            <pc:docMk/>
            <pc:sldMk cId="864961716" sldId="269"/>
            <ac:spMk id="2" creationId="{5337A48F-3C0B-7D8D-A088-3DE3B49D5375}"/>
          </ac:spMkLst>
        </pc:spChg>
        <pc:spChg chg="del mod">
          <ac:chgData name="Krylov Alexander" userId="219489611047f3a4" providerId="Windows Live" clId="Web-{908DD3A4-E6CB-42FE-8C5B-2A334BC36522}" dt="2023-09-26T03:47:13.349" v="208"/>
          <ac:spMkLst>
            <pc:docMk/>
            <pc:sldMk cId="864961716" sldId="269"/>
            <ac:spMk id="3" creationId="{1F3823D0-AE30-5416-480F-72D118419C2D}"/>
          </ac:spMkLst>
        </pc:spChg>
        <pc:picChg chg="add mod ord">
          <ac:chgData name="Krylov Alexander" userId="219489611047f3a4" providerId="Windows Live" clId="Web-{908DD3A4-E6CB-42FE-8C5B-2A334BC36522}" dt="2023-09-26T03:47:19.599" v="212" actId="1076"/>
          <ac:picMkLst>
            <pc:docMk/>
            <pc:sldMk cId="864961716" sldId="269"/>
            <ac:picMk id="4" creationId="{367E52B4-A74D-AAA5-56FD-96DA864C8176}"/>
          </ac:picMkLst>
        </pc:picChg>
      </pc:sldChg>
    </pc:docChg>
  </pc:docChgLst>
  <pc:docChgLst>
    <pc:chgData name="Krylov Alexander" userId="219489611047f3a4" providerId="Windows Live" clId="Web-{E12EE948-F493-49C4-9468-C0FE33B902D9}"/>
    <pc:docChg chg="addSld delSld modSld addMainMaster delMainMaster">
      <pc:chgData name="Krylov Alexander" userId="219489611047f3a4" providerId="Windows Live" clId="Web-{E12EE948-F493-49C4-9468-C0FE33B902D9}" dt="2023-09-14T11:59:21.278" v="106"/>
      <pc:docMkLst>
        <pc:docMk/>
      </pc:docMkLst>
      <pc:sldChg chg="del">
        <pc:chgData name="Krylov Alexander" userId="219489611047f3a4" providerId="Windows Live" clId="Web-{E12EE948-F493-49C4-9468-C0FE33B902D9}" dt="2023-09-14T11:53:38.674" v="17"/>
        <pc:sldMkLst>
          <pc:docMk/>
          <pc:sldMk cId="1351651579" sldId="256"/>
        </pc:sldMkLst>
      </pc:sldChg>
      <pc:sldChg chg="modSp new mod modClrScheme chgLayout">
        <pc:chgData name="Krylov Alexander" userId="219489611047f3a4" providerId="Windows Live" clId="Web-{E12EE948-F493-49C4-9468-C0FE33B902D9}" dt="2023-09-14T11:59:21.278" v="106"/>
        <pc:sldMkLst>
          <pc:docMk/>
          <pc:sldMk cId="1657452819" sldId="257"/>
        </pc:sldMkLst>
        <pc:spChg chg="mod ord">
          <ac:chgData name="Krylov Alexander" userId="219489611047f3a4" providerId="Windows Live" clId="Web-{E12EE948-F493-49C4-9468-C0FE33B902D9}" dt="2023-09-14T11:59:21.278" v="106"/>
          <ac:spMkLst>
            <pc:docMk/>
            <pc:sldMk cId="1657452819" sldId="257"/>
            <ac:spMk id="2" creationId="{BD704728-6846-A397-D8BA-FB8DF3A0A618}"/>
          </ac:spMkLst>
        </pc:spChg>
        <pc:spChg chg="mod ord">
          <ac:chgData name="Krylov Alexander" userId="219489611047f3a4" providerId="Windows Live" clId="Web-{E12EE948-F493-49C4-9468-C0FE33B902D9}" dt="2023-09-14T11:59:21.278" v="106"/>
          <ac:spMkLst>
            <pc:docMk/>
            <pc:sldMk cId="1657452819" sldId="257"/>
            <ac:spMk id="3" creationId="{4BF9F24A-F9C8-4BBF-B784-F067C391C268}"/>
          </ac:spMkLst>
        </pc:spChg>
      </pc:sldChg>
      <pc:sldChg chg="modSp new mod modClrScheme chgLayout">
        <pc:chgData name="Krylov Alexander" userId="219489611047f3a4" providerId="Windows Live" clId="Web-{E12EE948-F493-49C4-9468-C0FE33B902D9}" dt="2023-09-14T11:59:21.278" v="106"/>
        <pc:sldMkLst>
          <pc:docMk/>
          <pc:sldMk cId="4034813782" sldId="258"/>
        </pc:sldMkLst>
        <pc:spChg chg="mod ord">
          <ac:chgData name="Krylov Alexander" userId="219489611047f3a4" providerId="Windows Live" clId="Web-{E12EE948-F493-49C4-9468-C0FE33B902D9}" dt="2023-09-14T11:59:21.278" v="106"/>
          <ac:spMkLst>
            <pc:docMk/>
            <pc:sldMk cId="4034813782" sldId="258"/>
            <ac:spMk id="2" creationId="{50FFF74F-BFAE-84C8-15E2-ABFD6DA8A76B}"/>
          </ac:spMkLst>
        </pc:spChg>
        <pc:spChg chg="mod ord">
          <ac:chgData name="Krylov Alexander" userId="219489611047f3a4" providerId="Windows Live" clId="Web-{E12EE948-F493-49C4-9468-C0FE33B902D9}" dt="2023-09-14T11:59:21.278" v="106"/>
          <ac:spMkLst>
            <pc:docMk/>
            <pc:sldMk cId="4034813782" sldId="258"/>
            <ac:spMk id="3" creationId="{D638D628-310D-E885-ADE7-86286A555A85}"/>
          </ac:spMkLst>
        </pc:spChg>
      </pc:sldChg>
      <pc:sldChg chg="modSp new mod modClrScheme chgLayout">
        <pc:chgData name="Krylov Alexander" userId="219489611047f3a4" providerId="Windows Live" clId="Web-{E12EE948-F493-49C4-9468-C0FE33B902D9}" dt="2023-09-14T11:59:21.278" v="106"/>
        <pc:sldMkLst>
          <pc:docMk/>
          <pc:sldMk cId="3541971132" sldId="259"/>
        </pc:sldMkLst>
        <pc:spChg chg="mod ord">
          <ac:chgData name="Krylov Alexander" userId="219489611047f3a4" providerId="Windows Live" clId="Web-{E12EE948-F493-49C4-9468-C0FE33B902D9}" dt="2023-09-14T11:59:21.278" v="106"/>
          <ac:spMkLst>
            <pc:docMk/>
            <pc:sldMk cId="3541971132" sldId="259"/>
            <ac:spMk id="2" creationId="{4F9A8461-05E3-DF75-CB58-A92CF296AED2}"/>
          </ac:spMkLst>
        </pc:spChg>
        <pc:spChg chg="mod ord">
          <ac:chgData name="Krylov Alexander" userId="219489611047f3a4" providerId="Windows Live" clId="Web-{E12EE948-F493-49C4-9468-C0FE33B902D9}" dt="2023-09-14T11:59:21.278" v="106"/>
          <ac:spMkLst>
            <pc:docMk/>
            <pc:sldMk cId="3541971132" sldId="259"/>
            <ac:spMk id="3" creationId="{C9E3501D-71DD-F437-2D50-EC13441865DD}"/>
          </ac:spMkLst>
        </pc:spChg>
      </pc:sldChg>
      <pc:sldChg chg="modSp new mod modClrScheme chgLayout">
        <pc:chgData name="Krylov Alexander" userId="219489611047f3a4" providerId="Windows Live" clId="Web-{E12EE948-F493-49C4-9468-C0FE33B902D9}" dt="2023-09-14T11:59:21.278" v="106"/>
        <pc:sldMkLst>
          <pc:docMk/>
          <pc:sldMk cId="2310717548" sldId="260"/>
        </pc:sldMkLst>
        <pc:spChg chg="mod ord">
          <ac:chgData name="Krylov Alexander" userId="219489611047f3a4" providerId="Windows Live" clId="Web-{E12EE948-F493-49C4-9468-C0FE33B902D9}" dt="2023-09-14T11:59:21.278" v="106"/>
          <ac:spMkLst>
            <pc:docMk/>
            <pc:sldMk cId="2310717548" sldId="260"/>
            <ac:spMk id="2" creationId="{973FEBB9-C467-D01A-F89D-C9B054F0462C}"/>
          </ac:spMkLst>
        </pc:spChg>
        <pc:spChg chg="mod ord">
          <ac:chgData name="Krylov Alexander" userId="219489611047f3a4" providerId="Windows Live" clId="Web-{E12EE948-F493-49C4-9468-C0FE33B902D9}" dt="2023-09-14T11:59:21.278" v="106"/>
          <ac:spMkLst>
            <pc:docMk/>
            <pc:sldMk cId="2310717548" sldId="260"/>
            <ac:spMk id="3" creationId="{4C7633CA-A3D6-8FDC-DB82-F595A86B2152}"/>
          </ac:spMkLst>
        </pc:spChg>
      </pc:sldChg>
      <pc:sldChg chg="modSp new mod modClrScheme chgLayout">
        <pc:chgData name="Krylov Alexander" userId="219489611047f3a4" providerId="Windows Live" clId="Web-{E12EE948-F493-49C4-9468-C0FE33B902D9}" dt="2023-09-14T11:59:21.278" v="106"/>
        <pc:sldMkLst>
          <pc:docMk/>
          <pc:sldMk cId="3655582454" sldId="261"/>
        </pc:sldMkLst>
        <pc:spChg chg="mod ord">
          <ac:chgData name="Krylov Alexander" userId="219489611047f3a4" providerId="Windows Live" clId="Web-{E12EE948-F493-49C4-9468-C0FE33B902D9}" dt="2023-09-14T11:59:21.278" v="106"/>
          <ac:spMkLst>
            <pc:docMk/>
            <pc:sldMk cId="3655582454" sldId="261"/>
            <ac:spMk id="2" creationId="{ECF69E32-04DC-4E68-83B3-A6BFFD1E0CF8}"/>
          </ac:spMkLst>
        </pc:spChg>
        <pc:spChg chg="mod ord">
          <ac:chgData name="Krylov Alexander" userId="219489611047f3a4" providerId="Windows Live" clId="Web-{E12EE948-F493-49C4-9468-C0FE33B902D9}" dt="2023-09-14T11:59:21.278" v="106"/>
          <ac:spMkLst>
            <pc:docMk/>
            <pc:sldMk cId="3655582454" sldId="261"/>
            <ac:spMk id="3" creationId="{692A8066-95D8-3906-535C-26D735463AC9}"/>
          </ac:spMkLst>
        </pc:spChg>
      </pc:sldChg>
      <pc:sldChg chg="modSp new mod modClrScheme chgLayout">
        <pc:chgData name="Krylov Alexander" userId="219489611047f3a4" providerId="Windows Live" clId="Web-{E12EE948-F493-49C4-9468-C0FE33B902D9}" dt="2023-09-14T11:59:21.278" v="106"/>
        <pc:sldMkLst>
          <pc:docMk/>
          <pc:sldMk cId="2367519729" sldId="262"/>
        </pc:sldMkLst>
        <pc:spChg chg="mod ord">
          <ac:chgData name="Krylov Alexander" userId="219489611047f3a4" providerId="Windows Live" clId="Web-{E12EE948-F493-49C4-9468-C0FE33B902D9}" dt="2023-09-14T11:59:21.278" v="106"/>
          <ac:spMkLst>
            <pc:docMk/>
            <pc:sldMk cId="2367519729" sldId="262"/>
            <ac:spMk id="2" creationId="{7D6D7EDC-D62E-8AAE-A8EF-59BC44A1359F}"/>
          </ac:spMkLst>
        </pc:spChg>
        <pc:spChg chg="mod ord">
          <ac:chgData name="Krylov Alexander" userId="219489611047f3a4" providerId="Windows Live" clId="Web-{E12EE948-F493-49C4-9468-C0FE33B902D9}" dt="2023-09-14T11:59:21.278" v="106"/>
          <ac:spMkLst>
            <pc:docMk/>
            <pc:sldMk cId="2367519729" sldId="262"/>
            <ac:spMk id="3" creationId="{668C2EF6-6EC3-3F4B-EC0C-736864AA5328}"/>
          </ac:spMkLst>
        </pc:spChg>
      </pc:sldChg>
      <pc:sldMasterChg chg="del delSldLayout">
        <pc:chgData name="Krylov Alexander" userId="219489611047f3a4" providerId="Windows Live" clId="Web-{E12EE948-F493-49C4-9468-C0FE33B902D9}" dt="2023-09-14T11:59:15.341" v="105"/>
        <pc:sldMasterMkLst>
          <pc:docMk/>
          <pc:sldMasterMk cId="3154979492" sldId="2147483648"/>
        </pc:sldMasterMkLst>
        <pc:sldLayoutChg chg="del">
          <pc:chgData name="Krylov Alexander" userId="219489611047f3a4" providerId="Windows Live" clId="Web-{E12EE948-F493-49C4-9468-C0FE33B902D9}" dt="2023-09-14T11:59:15.341" v="105"/>
          <pc:sldLayoutMkLst>
            <pc:docMk/>
            <pc:sldMasterMk cId="3154979492" sldId="2147483648"/>
            <pc:sldLayoutMk cId="161079921" sldId="2147483649"/>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2703711724" sldId="2147483650"/>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4076369896" sldId="2147483651"/>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2625762208" sldId="2147483652"/>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188002762" sldId="2147483653"/>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2295335545" sldId="2147483654"/>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1988754143" sldId="2147483655"/>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3665695281" sldId="2147483656"/>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2134169247" sldId="2147483657"/>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2065727480" sldId="2147483658"/>
          </pc:sldLayoutMkLst>
        </pc:sldLayoutChg>
        <pc:sldLayoutChg chg="del">
          <pc:chgData name="Krylov Alexander" userId="219489611047f3a4" providerId="Windows Live" clId="Web-{E12EE948-F493-49C4-9468-C0FE33B902D9}" dt="2023-09-14T11:59:15.341" v="105"/>
          <pc:sldLayoutMkLst>
            <pc:docMk/>
            <pc:sldMasterMk cId="3154979492" sldId="2147483648"/>
            <pc:sldLayoutMk cId="812261758" sldId="2147483659"/>
          </pc:sldLayoutMkLst>
        </pc:sldLayoutChg>
      </pc:sldMasterChg>
      <pc:sldMasterChg chg="add del addSldLayout delSldLayout modSldLayout">
        <pc:chgData name="Krylov Alexander" userId="219489611047f3a4" providerId="Windows Live" clId="Web-{E12EE948-F493-49C4-9468-C0FE33B902D9}" dt="2023-09-14T11:59:21.278" v="106"/>
        <pc:sldMasterMkLst>
          <pc:docMk/>
          <pc:sldMasterMk cId="261900724" sldId="2147483660"/>
        </pc:sldMasterMkLst>
        <pc:sldLayoutChg chg="add del mod replId">
          <pc:chgData name="Krylov Alexander" userId="219489611047f3a4" providerId="Windows Live" clId="Web-{E12EE948-F493-49C4-9468-C0FE33B902D9}" dt="2023-09-14T11:59:21.278" v="106"/>
          <pc:sldLayoutMkLst>
            <pc:docMk/>
            <pc:sldMasterMk cId="261900724" sldId="2147483660"/>
            <pc:sldLayoutMk cId="589550280" sldId="2147483661"/>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1115687544" sldId="2147483662"/>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3831289826" sldId="2147483663"/>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1669739512" sldId="2147483664"/>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1829149740" sldId="2147483665"/>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2574383321" sldId="2147483666"/>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429829331" sldId="2147483667"/>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2021730702" sldId="2147483668"/>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1298428222" sldId="2147483669"/>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924451495" sldId="2147483670"/>
          </pc:sldLayoutMkLst>
        </pc:sldLayoutChg>
        <pc:sldLayoutChg chg="add del mod replId">
          <pc:chgData name="Krylov Alexander" userId="219489611047f3a4" providerId="Windows Live" clId="Web-{E12EE948-F493-49C4-9468-C0FE33B902D9}" dt="2023-09-14T11:59:21.278" v="106"/>
          <pc:sldLayoutMkLst>
            <pc:docMk/>
            <pc:sldMasterMk cId="261900724" sldId="2147483660"/>
            <pc:sldLayoutMk cId="752748580" sldId="2147483671"/>
          </pc:sldLayoutMkLst>
        </pc:sldLayoutChg>
      </pc:sldMasterChg>
      <pc:sldMasterChg chg="add addSldLayout modSldLayout">
        <pc:chgData name="Krylov Alexander" userId="219489611047f3a4" providerId="Windows Live" clId="Web-{E12EE948-F493-49C4-9468-C0FE33B902D9}" dt="2023-09-14T11:59:21.278" v="106"/>
        <pc:sldMasterMkLst>
          <pc:docMk/>
          <pc:sldMasterMk cId="482325750" sldId="2147483672"/>
        </pc:sldMasterMkLst>
        <pc:sldLayoutChg chg="add mod replId">
          <pc:chgData name="Krylov Alexander" userId="219489611047f3a4" providerId="Windows Live" clId="Web-{E12EE948-F493-49C4-9468-C0FE33B902D9}" dt="2023-09-14T11:59:21.278" v="106"/>
          <pc:sldLayoutMkLst>
            <pc:docMk/>
            <pc:sldMasterMk cId="482325750" sldId="2147483672"/>
            <pc:sldLayoutMk cId="1505473948" sldId="2147483673"/>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2621994013" sldId="2147483674"/>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2588137505" sldId="2147483675"/>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3353808178" sldId="2147483676"/>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4040002205" sldId="2147483677"/>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1352942075" sldId="2147483678"/>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738136236" sldId="2147483679"/>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514450088" sldId="2147483680"/>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3326656020" sldId="2147483681"/>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4032751736" sldId="2147483682"/>
          </pc:sldLayoutMkLst>
        </pc:sldLayoutChg>
        <pc:sldLayoutChg chg="add mod replId">
          <pc:chgData name="Krylov Alexander" userId="219489611047f3a4" providerId="Windows Live" clId="Web-{E12EE948-F493-49C4-9468-C0FE33B902D9}" dt="2023-09-14T11:59:21.278" v="106"/>
          <pc:sldLayoutMkLst>
            <pc:docMk/>
            <pc:sldMasterMk cId="482325750" sldId="2147483672"/>
            <pc:sldLayoutMk cId="618314750" sldId="2147483683"/>
          </pc:sldLayoutMkLst>
        </pc:sldLayoutChg>
      </pc:sldMasterChg>
    </pc:docChg>
  </pc:docChgLst>
  <pc:docChgLst>
    <pc:chgData name="Krylov Alexander" userId="219489611047f3a4" providerId="Windows Live" clId="Web-{DA94548A-4189-4887-83A0-40146111F11E}"/>
    <pc:docChg chg="addSld delSld modSld">
      <pc:chgData name="Krylov Alexander" userId="219489611047f3a4" providerId="Windows Live" clId="Web-{DA94548A-4189-4887-83A0-40146111F11E}" dt="2023-10-04T09:39:17.662" v="75" actId="1076"/>
      <pc:docMkLst>
        <pc:docMk/>
      </pc:docMkLst>
      <pc:sldChg chg="modSp">
        <pc:chgData name="Krylov Alexander" userId="219489611047f3a4" providerId="Windows Live" clId="Web-{DA94548A-4189-4887-83A0-40146111F11E}" dt="2023-10-04T09:36:26.968" v="37" actId="1076"/>
        <pc:sldMkLst>
          <pc:docMk/>
          <pc:sldMk cId="267153583" sldId="268"/>
        </pc:sldMkLst>
        <pc:spChg chg="mod">
          <ac:chgData name="Krylov Alexander" userId="219489611047f3a4" providerId="Windows Live" clId="Web-{DA94548A-4189-4887-83A0-40146111F11E}" dt="2023-10-04T09:36:14.889" v="35" actId="1076"/>
          <ac:spMkLst>
            <pc:docMk/>
            <pc:sldMk cId="267153583" sldId="268"/>
            <ac:spMk id="2" creationId="{3EA93275-0FC0-62CA-C45B-C3D42EABFB8A}"/>
          </ac:spMkLst>
        </pc:spChg>
        <pc:picChg chg="mod">
          <ac:chgData name="Krylov Alexander" userId="219489611047f3a4" providerId="Windows Live" clId="Web-{DA94548A-4189-4887-83A0-40146111F11E}" dt="2023-10-04T09:36:26.968" v="37" actId="1076"/>
          <ac:picMkLst>
            <pc:docMk/>
            <pc:sldMk cId="267153583" sldId="268"/>
            <ac:picMk id="6" creationId="{CAD2847D-55E2-9494-111F-79326303C1E9}"/>
          </ac:picMkLst>
        </pc:picChg>
      </pc:sldChg>
      <pc:sldChg chg="delSp del">
        <pc:chgData name="Krylov Alexander" userId="219489611047f3a4" providerId="Windows Live" clId="Web-{DA94548A-4189-4887-83A0-40146111F11E}" dt="2023-10-04T09:35:35.419" v="34"/>
        <pc:sldMkLst>
          <pc:docMk/>
          <pc:sldMk cId="905264591" sldId="271"/>
        </pc:sldMkLst>
        <pc:picChg chg="del">
          <ac:chgData name="Krylov Alexander" userId="219489611047f3a4" providerId="Windows Live" clId="Web-{DA94548A-4189-4887-83A0-40146111F11E}" dt="2023-10-04T07:54:31.404" v="8"/>
          <ac:picMkLst>
            <pc:docMk/>
            <pc:sldMk cId="905264591" sldId="271"/>
            <ac:picMk id="3" creationId="{0EE97635-AD17-DB2A-09FA-5EADFD4AD653}"/>
          </ac:picMkLst>
        </pc:picChg>
      </pc:sldChg>
      <pc:sldChg chg="addSp modSp mod setBg modShow">
        <pc:chgData name="Krylov Alexander" userId="219489611047f3a4" providerId="Windows Live" clId="Web-{DA94548A-4189-4887-83A0-40146111F11E}" dt="2023-10-04T09:38:40.754" v="72"/>
        <pc:sldMkLst>
          <pc:docMk/>
          <pc:sldMk cId="2592351396" sldId="281"/>
        </pc:sldMkLst>
        <pc:spChg chg="mod">
          <ac:chgData name="Krylov Alexander" userId="219489611047f3a4" providerId="Windows Live" clId="Web-{DA94548A-4189-4887-83A0-40146111F11E}" dt="2023-10-04T09:38:40.754" v="72"/>
          <ac:spMkLst>
            <pc:docMk/>
            <pc:sldMk cId="2592351396" sldId="281"/>
            <ac:spMk id="2" creationId="{9191B1DB-1447-82C8-CF52-C8315F692466}"/>
          </ac:spMkLst>
        </pc:spChg>
        <pc:spChg chg="mod">
          <ac:chgData name="Krylov Alexander" userId="219489611047f3a4" providerId="Windows Live" clId="Web-{DA94548A-4189-4887-83A0-40146111F11E}" dt="2023-10-04T09:38:40.754" v="72"/>
          <ac:spMkLst>
            <pc:docMk/>
            <pc:sldMk cId="2592351396" sldId="281"/>
            <ac:spMk id="3" creationId="{71A6E8C7-EC64-A75E-6C57-E81D4DF8BF2B}"/>
          </ac:spMkLst>
        </pc:spChg>
        <pc:spChg chg="add">
          <ac:chgData name="Krylov Alexander" userId="219489611047f3a4" providerId="Windows Live" clId="Web-{DA94548A-4189-4887-83A0-40146111F11E}" dt="2023-10-04T09:38:40.754" v="72"/>
          <ac:spMkLst>
            <pc:docMk/>
            <pc:sldMk cId="2592351396" sldId="281"/>
            <ac:spMk id="8" creationId="{3741B58E-3B65-4A01-A276-975AB2CF8A08}"/>
          </ac:spMkLst>
        </pc:spChg>
        <pc:spChg chg="add">
          <ac:chgData name="Krylov Alexander" userId="219489611047f3a4" providerId="Windows Live" clId="Web-{DA94548A-4189-4887-83A0-40146111F11E}" dt="2023-10-04T09:38:40.754" v="72"/>
          <ac:spMkLst>
            <pc:docMk/>
            <pc:sldMk cId="2592351396" sldId="281"/>
            <ac:spMk id="10" creationId="{7AAC67C3-831B-4AB1-A259-DFB839CAFAFC}"/>
          </ac:spMkLst>
        </pc:spChg>
        <pc:spChg chg="add">
          <ac:chgData name="Krylov Alexander" userId="219489611047f3a4" providerId="Windows Live" clId="Web-{DA94548A-4189-4887-83A0-40146111F11E}" dt="2023-10-04T09:38:40.754" v="72"/>
          <ac:spMkLst>
            <pc:docMk/>
            <pc:sldMk cId="2592351396" sldId="281"/>
            <ac:spMk id="12" creationId="{054B3F04-9EAC-45C0-B3CE-0387EEA10A0C}"/>
          </ac:spMkLst>
        </pc:spChg>
      </pc:sldChg>
      <pc:sldChg chg="addSp delSp modSp">
        <pc:chgData name="Krylov Alexander" userId="219489611047f3a4" providerId="Windows Live" clId="Web-{DA94548A-4189-4887-83A0-40146111F11E}" dt="2023-10-04T07:54:56.499" v="16" actId="1076"/>
        <pc:sldMkLst>
          <pc:docMk/>
          <pc:sldMk cId="3692330811" sldId="285"/>
        </pc:sldMkLst>
        <pc:picChg chg="mod">
          <ac:chgData name="Krylov Alexander" userId="219489611047f3a4" providerId="Windows Live" clId="Web-{DA94548A-4189-4887-83A0-40146111F11E}" dt="2023-10-04T07:54:50.342" v="14" actId="1076"/>
          <ac:picMkLst>
            <pc:docMk/>
            <pc:sldMk cId="3692330811" sldId="285"/>
            <ac:picMk id="3" creationId="{35232C26-48F3-9309-B698-0B43D23761C2}"/>
          </ac:picMkLst>
        </pc:picChg>
        <pc:picChg chg="del">
          <ac:chgData name="Krylov Alexander" userId="219489611047f3a4" providerId="Windows Live" clId="Web-{DA94548A-4189-4887-83A0-40146111F11E}" dt="2023-10-04T07:54:18.373" v="5"/>
          <ac:picMkLst>
            <pc:docMk/>
            <pc:sldMk cId="3692330811" sldId="285"/>
            <ac:picMk id="4" creationId="{92C25F49-CC37-654E-E616-4373E713C5CF}"/>
          </ac:picMkLst>
        </pc:picChg>
        <pc:picChg chg="add mod">
          <ac:chgData name="Krylov Alexander" userId="219489611047f3a4" providerId="Windows Live" clId="Web-{DA94548A-4189-4887-83A0-40146111F11E}" dt="2023-10-04T07:54:56.499" v="16" actId="1076"/>
          <ac:picMkLst>
            <pc:docMk/>
            <pc:sldMk cId="3692330811" sldId="285"/>
            <ac:picMk id="5" creationId="{40EDDCD1-7C26-1359-3A13-F2348E11DA62}"/>
          </ac:picMkLst>
        </pc:picChg>
      </pc:sldChg>
      <pc:sldChg chg="modSp">
        <pc:chgData name="Krylov Alexander" userId="219489611047f3a4" providerId="Windows Live" clId="Web-{DA94548A-4189-4887-83A0-40146111F11E}" dt="2023-10-04T09:36:51.172" v="44" actId="1076"/>
        <pc:sldMkLst>
          <pc:docMk/>
          <pc:sldMk cId="1245485278" sldId="287"/>
        </pc:sldMkLst>
        <pc:spChg chg="mod">
          <ac:chgData name="Krylov Alexander" userId="219489611047f3a4" providerId="Windows Live" clId="Web-{DA94548A-4189-4887-83A0-40146111F11E}" dt="2023-10-04T09:36:39.906" v="40" actId="1076"/>
          <ac:spMkLst>
            <pc:docMk/>
            <pc:sldMk cId="1245485278" sldId="287"/>
            <ac:spMk id="12" creationId="{1AE4488C-2DD0-CBC8-2094-AC327678990F}"/>
          </ac:spMkLst>
        </pc:spChg>
        <pc:picChg chg="mod">
          <ac:chgData name="Krylov Alexander" userId="219489611047f3a4" providerId="Windows Live" clId="Web-{DA94548A-4189-4887-83A0-40146111F11E}" dt="2023-10-04T09:36:33.640" v="39" actId="1076"/>
          <ac:picMkLst>
            <pc:docMk/>
            <pc:sldMk cId="1245485278" sldId="287"/>
            <ac:picMk id="5" creationId="{184125A9-42E4-479C-3D1F-C1E5936E1879}"/>
          </ac:picMkLst>
        </pc:picChg>
        <pc:picChg chg="mod">
          <ac:chgData name="Krylov Alexander" userId="219489611047f3a4" providerId="Windows Live" clId="Web-{DA94548A-4189-4887-83A0-40146111F11E}" dt="2023-10-04T09:36:51.172" v="44" actId="1076"/>
          <ac:picMkLst>
            <pc:docMk/>
            <pc:sldMk cId="1245485278" sldId="287"/>
            <ac:picMk id="10" creationId="{14715DAF-94E5-288F-43F2-62498DEE463B}"/>
          </ac:picMkLst>
        </pc:picChg>
        <pc:cxnChg chg="mod">
          <ac:chgData name="Krylov Alexander" userId="219489611047f3a4" providerId="Windows Live" clId="Web-{DA94548A-4189-4887-83A0-40146111F11E}" dt="2023-10-04T09:36:42.171" v="41" actId="1076"/>
          <ac:cxnSpMkLst>
            <pc:docMk/>
            <pc:sldMk cId="1245485278" sldId="287"/>
            <ac:cxnSpMk id="11" creationId="{4BD20F84-81FC-443A-13BA-F57DDFF663D2}"/>
          </ac:cxnSpMkLst>
        </pc:cxnChg>
      </pc:sldChg>
      <pc:sldChg chg="new del">
        <pc:chgData name="Krylov Alexander" userId="219489611047f3a4" providerId="Windows Live" clId="Web-{DA94548A-4189-4887-83A0-40146111F11E}" dt="2023-10-04T07:54:11.966" v="4"/>
        <pc:sldMkLst>
          <pc:docMk/>
          <pc:sldMk cId="3629294252" sldId="290"/>
        </pc:sldMkLst>
      </pc:sldChg>
      <pc:sldChg chg="addSp delSp modSp add replId addAnim delAnim">
        <pc:chgData name="Krylov Alexander" userId="219489611047f3a4" providerId="Windows Live" clId="Web-{DA94548A-4189-4887-83A0-40146111F11E}" dt="2023-10-04T09:39:17.662" v="75" actId="1076"/>
        <pc:sldMkLst>
          <pc:docMk/>
          <pc:sldMk cId="185530235" sldId="291"/>
        </pc:sldMkLst>
        <pc:picChg chg="del">
          <ac:chgData name="Krylov Alexander" userId="219489611047f3a4" providerId="Windows Live" clId="Web-{DA94548A-4189-4887-83A0-40146111F11E}" dt="2023-10-04T07:54:22.357" v="6"/>
          <ac:picMkLst>
            <pc:docMk/>
            <pc:sldMk cId="185530235" sldId="291"/>
            <ac:picMk id="3" creationId="{35232C26-48F3-9309-B698-0B43D23761C2}"/>
          </ac:picMkLst>
        </pc:picChg>
        <pc:picChg chg="mod">
          <ac:chgData name="Krylov Alexander" userId="219489611047f3a4" providerId="Windows Live" clId="Web-{DA94548A-4189-4887-83A0-40146111F11E}" dt="2023-10-04T09:39:17.662" v="75" actId="1076"/>
          <ac:picMkLst>
            <pc:docMk/>
            <pc:sldMk cId="185530235" sldId="291"/>
            <ac:picMk id="4" creationId="{92C25F49-CC37-654E-E616-4373E713C5CF}"/>
          </ac:picMkLst>
        </pc:picChg>
        <pc:picChg chg="add del mod">
          <ac:chgData name="Krylov Alexander" userId="219489611047f3a4" providerId="Windows Live" clId="Web-{DA94548A-4189-4887-83A0-40146111F11E}" dt="2023-10-04T07:54:36.139" v="10"/>
          <ac:picMkLst>
            <pc:docMk/>
            <pc:sldMk cId="185530235" sldId="291"/>
            <ac:picMk id="5" creationId="{7ED1EC92-8D9C-EA1D-031D-AE09BF61754A}"/>
          </ac:picMkLst>
        </pc:picChg>
        <pc:picChg chg="add mod ord">
          <ac:chgData name="Krylov Alexander" userId="219489611047f3a4" providerId="Windows Live" clId="Web-{DA94548A-4189-4887-83A0-40146111F11E}" dt="2023-10-04T09:39:17.615" v="73" actId="1076"/>
          <ac:picMkLst>
            <pc:docMk/>
            <pc:sldMk cId="185530235" sldId="291"/>
            <ac:picMk id="7" creationId="{D245A5AA-85EC-BB97-3940-17DA5D969829}"/>
          </ac:picMkLst>
        </pc:picChg>
        <pc:picChg chg="add mod ord">
          <ac:chgData name="Krylov Alexander" userId="219489611047f3a4" providerId="Windows Live" clId="Web-{DA94548A-4189-4887-83A0-40146111F11E}" dt="2023-10-04T09:39:17.630" v="74" actId="1076"/>
          <ac:picMkLst>
            <pc:docMk/>
            <pc:sldMk cId="185530235" sldId="291"/>
            <ac:picMk id="8" creationId="{11250D08-28FE-37FD-6252-64D777D6C9AD}"/>
          </ac:picMkLst>
        </pc:picChg>
      </pc:sldChg>
    </pc:docChg>
  </pc:docChgLst>
  <pc:docChgLst>
    <pc:chgData name="Krylov Alexander" userId="219489611047f3a4" providerId="Windows Live" clId="Web-{ABD18B0C-76B1-41AA-9052-689FBB9EA9C3}"/>
    <pc:docChg chg="addSld delSld modSld sldOrd">
      <pc:chgData name="Krylov Alexander" userId="219489611047f3a4" providerId="Windows Live" clId="Web-{ABD18B0C-76B1-41AA-9052-689FBB9EA9C3}" dt="2023-09-28T01:16:03.706" v="1635" actId="20577"/>
      <pc:docMkLst>
        <pc:docMk/>
      </pc:docMkLst>
      <pc:sldChg chg="add del">
        <pc:chgData name="Krylov Alexander" userId="219489611047f3a4" providerId="Windows Live" clId="Web-{ABD18B0C-76B1-41AA-9052-689FBB9EA9C3}" dt="2023-09-26T04:14:26.126" v="75"/>
        <pc:sldMkLst>
          <pc:docMk/>
          <pc:sldMk cId="1657452819" sldId="257"/>
        </pc:sldMkLst>
      </pc:sldChg>
      <pc:sldChg chg="add del">
        <pc:chgData name="Krylov Alexander" userId="219489611047f3a4" providerId="Windows Live" clId="Web-{ABD18B0C-76B1-41AA-9052-689FBB9EA9C3}" dt="2023-09-26T04:14:26.126" v="74"/>
        <pc:sldMkLst>
          <pc:docMk/>
          <pc:sldMk cId="4034813782" sldId="258"/>
        </pc:sldMkLst>
      </pc:sldChg>
      <pc:sldChg chg="addSp delSp modSp mod ord modClrScheme chgLayout">
        <pc:chgData name="Krylov Alexander" userId="219489611047f3a4" providerId="Windows Live" clId="Web-{ABD18B0C-76B1-41AA-9052-689FBB9EA9C3}" dt="2023-09-28T00:46:55.438" v="1381" actId="20577"/>
        <pc:sldMkLst>
          <pc:docMk/>
          <pc:sldMk cId="2310717548" sldId="260"/>
        </pc:sldMkLst>
        <pc:spChg chg="mod ord">
          <ac:chgData name="Krylov Alexander" userId="219489611047f3a4" providerId="Windows Live" clId="Web-{ABD18B0C-76B1-41AA-9052-689FBB9EA9C3}" dt="2023-09-28T00:46:55.438" v="1381" actId="20577"/>
          <ac:spMkLst>
            <pc:docMk/>
            <pc:sldMk cId="2310717548" sldId="260"/>
            <ac:spMk id="2" creationId="{973FEBB9-C467-D01A-F89D-C9B054F0462C}"/>
          </ac:spMkLst>
        </pc:spChg>
        <pc:spChg chg="add mod">
          <ac:chgData name="Krylov Alexander" userId="219489611047f3a4" providerId="Windows Live" clId="Web-{ABD18B0C-76B1-41AA-9052-689FBB9EA9C3}" dt="2023-09-26T04:27:53.356" v="240" actId="1076"/>
          <ac:spMkLst>
            <pc:docMk/>
            <pc:sldMk cId="2310717548" sldId="260"/>
            <ac:spMk id="6" creationId="{53F4A051-1EEE-FF45-443C-C4AD5A5D6A32}"/>
          </ac:spMkLst>
        </pc:spChg>
        <pc:picChg chg="add mod">
          <ac:chgData name="Krylov Alexander" userId="219489611047f3a4" providerId="Windows Live" clId="Web-{ABD18B0C-76B1-41AA-9052-689FBB9EA9C3}" dt="2023-09-26T04:52:26.583" v="299" actId="1076"/>
          <ac:picMkLst>
            <pc:docMk/>
            <pc:sldMk cId="2310717548" sldId="260"/>
            <ac:picMk id="3" creationId="{55C73C94-FBA3-9774-5204-D8DDEE34AC03}"/>
          </ac:picMkLst>
        </pc:picChg>
        <pc:picChg chg="del">
          <ac:chgData name="Krylov Alexander" userId="219489611047f3a4" providerId="Windows Live" clId="Web-{ABD18B0C-76B1-41AA-9052-689FBB9EA9C3}" dt="2023-09-26T04:18:19.493" v="76"/>
          <ac:picMkLst>
            <pc:docMk/>
            <pc:sldMk cId="2310717548" sldId="260"/>
            <ac:picMk id="3" creationId="{965B95B3-3020-BC37-80BA-2867C64874F3}"/>
          </ac:picMkLst>
        </pc:picChg>
        <pc:picChg chg="add del mod">
          <ac:chgData name="Krylov Alexander" userId="219489611047f3a4" providerId="Windows Live" clId="Web-{ABD18B0C-76B1-41AA-9052-689FBB9EA9C3}" dt="2023-09-26T04:52:11.067" v="295"/>
          <ac:picMkLst>
            <pc:docMk/>
            <pc:sldMk cId="2310717548" sldId="260"/>
            <ac:picMk id="4" creationId="{80446894-8D38-3FBF-B28F-FE9C2E218679}"/>
          </ac:picMkLst>
        </pc:picChg>
        <pc:picChg chg="add del mod">
          <ac:chgData name="Krylov Alexander" userId="219489611047f3a4" providerId="Windows Live" clId="Web-{ABD18B0C-76B1-41AA-9052-689FBB9EA9C3}" dt="2023-09-26T04:51:57.785" v="291"/>
          <ac:picMkLst>
            <pc:docMk/>
            <pc:sldMk cId="2310717548" sldId="260"/>
            <ac:picMk id="5" creationId="{367C95B4-9232-3DB5-E5F9-92D40ACA7251}"/>
          </ac:picMkLst>
        </pc:picChg>
        <pc:picChg chg="add mod">
          <ac:chgData name="Krylov Alexander" userId="219489611047f3a4" providerId="Windows Live" clId="Web-{ABD18B0C-76B1-41AA-9052-689FBB9EA9C3}" dt="2023-09-28T00:00:28.558" v="920" actId="1076"/>
          <ac:picMkLst>
            <pc:docMk/>
            <pc:sldMk cId="2310717548" sldId="260"/>
            <ac:picMk id="7" creationId="{925D7C37-9E3B-CA4F-5F92-74A021FD08BB}"/>
          </ac:picMkLst>
        </pc:picChg>
        <pc:picChg chg="del">
          <ac:chgData name="Krylov Alexander" userId="219489611047f3a4" providerId="Windows Live" clId="Web-{ABD18B0C-76B1-41AA-9052-689FBB9EA9C3}" dt="2023-09-26T04:18:19.946" v="77"/>
          <ac:picMkLst>
            <pc:docMk/>
            <pc:sldMk cId="2310717548" sldId="260"/>
            <ac:picMk id="8" creationId="{CE72EEC0-F649-29AC-0D0B-EE2F03E0526B}"/>
          </ac:picMkLst>
        </pc:picChg>
      </pc:sldChg>
      <pc:sldChg chg="add del">
        <pc:chgData name="Krylov Alexander" userId="219489611047f3a4" providerId="Windows Live" clId="Web-{ABD18B0C-76B1-41AA-9052-689FBB9EA9C3}" dt="2023-09-26T04:14:26.126" v="70"/>
        <pc:sldMkLst>
          <pc:docMk/>
          <pc:sldMk cId="3655582454" sldId="261"/>
        </pc:sldMkLst>
      </pc:sldChg>
      <pc:sldChg chg="add del">
        <pc:chgData name="Krylov Alexander" userId="219489611047f3a4" providerId="Windows Live" clId="Web-{ABD18B0C-76B1-41AA-9052-689FBB9EA9C3}" dt="2023-09-26T04:14:26.126" v="73"/>
        <pc:sldMkLst>
          <pc:docMk/>
          <pc:sldMk cId="3374222103" sldId="262"/>
        </pc:sldMkLst>
      </pc:sldChg>
      <pc:sldChg chg="add del">
        <pc:chgData name="Krylov Alexander" userId="219489611047f3a4" providerId="Windows Live" clId="Web-{ABD18B0C-76B1-41AA-9052-689FBB9EA9C3}" dt="2023-09-26T04:14:26.126" v="72"/>
        <pc:sldMkLst>
          <pc:docMk/>
          <pc:sldMk cId="2252925927" sldId="263"/>
        </pc:sldMkLst>
      </pc:sldChg>
      <pc:sldChg chg="add del">
        <pc:chgData name="Krylov Alexander" userId="219489611047f3a4" providerId="Windows Live" clId="Web-{ABD18B0C-76B1-41AA-9052-689FBB9EA9C3}" dt="2023-09-26T04:14:26.126" v="71"/>
        <pc:sldMkLst>
          <pc:docMk/>
          <pc:sldMk cId="3591877336" sldId="264"/>
        </pc:sldMkLst>
      </pc:sldChg>
      <pc:sldChg chg="modSp add del mod ord modClrScheme chgLayout">
        <pc:chgData name="Krylov Alexander" userId="219489611047f3a4" providerId="Windows Live" clId="Web-{ABD18B0C-76B1-41AA-9052-689FBB9EA9C3}" dt="2023-09-26T05:47:58.949" v="401"/>
        <pc:sldMkLst>
          <pc:docMk/>
          <pc:sldMk cId="82158682" sldId="266"/>
        </pc:sldMkLst>
        <pc:spChg chg="mod ord">
          <ac:chgData name="Krylov Alexander" userId="219489611047f3a4" providerId="Windows Live" clId="Web-{ABD18B0C-76B1-41AA-9052-689FBB9EA9C3}" dt="2023-09-26T04:13:54.593" v="53" actId="20577"/>
          <ac:spMkLst>
            <pc:docMk/>
            <pc:sldMk cId="82158682" sldId="266"/>
            <ac:spMk id="2" creationId="{7F1CD732-8AF2-C19E-6707-FDE460AAB793}"/>
          </ac:spMkLst>
        </pc:spChg>
        <pc:picChg chg="mod">
          <ac:chgData name="Krylov Alexander" userId="219489611047f3a4" providerId="Windows Live" clId="Web-{ABD18B0C-76B1-41AA-9052-689FBB9EA9C3}" dt="2023-09-26T04:12:42.263" v="43" actId="1076"/>
          <ac:picMkLst>
            <pc:docMk/>
            <pc:sldMk cId="82158682" sldId="266"/>
            <ac:picMk id="5" creationId="{2B312CA9-AFEB-1823-6B59-CC186A94B80A}"/>
          </ac:picMkLst>
        </pc:picChg>
        <pc:picChg chg="mod ord">
          <ac:chgData name="Krylov Alexander" userId="219489611047f3a4" providerId="Windows Live" clId="Web-{ABD18B0C-76B1-41AA-9052-689FBB9EA9C3}" dt="2023-09-26T04:12:39.653" v="42" actId="1076"/>
          <ac:picMkLst>
            <pc:docMk/>
            <pc:sldMk cId="82158682" sldId="266"/>
            <ac:picMk id="8" creationId="{38A044F3-6EB9-2EA9-599B-9B45C2D9E812}"/>
          </ac:picMkLst>
        </pc:picChg>
      </pc:sldChg>
      <pc:sldChg chg="modSp">
        <pc:chgData name="Krylov Alexander" userId="219489611047f3a4" providerId="Windows Live" clId="Web-{ABD18B0C-76B1-41AA-9052-689FBB9EA9C3}" dt="2023-09-26T04:13:21.623" v="50" actId="20577"/>
        <pc:sldMkLst>
          <pc:docMk/>
          <pc:sldMk cId="2031659113" sldId="267"/>
        </pc:sldMkLst>
        <pc:spChg chg="mod">
          <ac:chgData name="Krylov Alexander" userId="219489611047f3a4" providerId="Windows Live" clId="Web-{ABD18B0C-76B1-41AA-9052-689FBB9EA9C3}" dt="2023-09-26T04:13:21.623" v="50" actId="20577"/>
          <ac:spMkLst>
            <pc:docMk/>
            <pc:sldMk cId="2031659113" sldId="267"/>
            <ac:spMk id="3" creationId="{66587078-FC9E-4549-86CD-BEE380530CAA}"/>
          </ac:spMkLst>
        </pc:spChg>
      </pc:sldChg>
      <pc:sldChg chg="addSp delSp modSp mod setBg modClrScheme chgLayout">
        <pc:chgData name="Krylov Alexander" userId="219489611047f3a4" providerId="Windows Live" clId="Web-{ABD18B0C-76B1-41AA-9052-689FBB9EA9C3}" dt="2023-09-28T00:46:58.516" v="1382" actId="20577"/>
        <pc:sldMkLst>
          <pc:docMk/>
          <pc:sldMk cId="267153583" sldId="268"/>
        </pc:sldMkLst>
        <pc:spChg chg="mod ord">
          <ac:chgData name="Krylov Alexander" userId="219489611047f3a4" providerId="Windows Live" clId="Web-{ABD18B0C-76B1-41AA-9052-689FBB9EA9C3}" dt="2023-09-28T00:46:58.516" v="1382" actId="20577"/>
          <ac:spMkLst>
            <pc:docMk/>
            <pc:sldMk cId="267153583" sldId="268"/>
            <ac:spMk id="2" creationId="{3EA93275-0FC0-62CA-C45B-C3D42EABFB8A}"/>
          </ac:spMkLst>
        </pc:spChg>
        <pc:spChg chg="add mod">
          <ac:chgData name="Krylov Alexander" userId="219489611047f3a4" providerId="Windows Live" clId="Web-{ABD18B0C-76B1-41AA-9052-689FBB9EA9C3}" dt="2023-09-28T00:14:28.446" v="1086" actId="20577"/>
          <ac:spMkLst>
            <pc:docMk/>
            <pc:sldMk cId="267153583" sldId="268"/>
            <ac:spMk id="3" creationId="{C51D704C-1553-5CBC-5BC7-DF85C2E367ED}"/>
          </ac:spMkLst>
        </pc:spChg>
        <pc:spChg chg="add">
          <ac:chgData name="Krylov Alexander" userId="219489611047f3a4" providerId="Windows Live" clId="Web-{ABD18B0C-76B1-41AA-9052-689FBB9EA9C3}" dt="2023-09-28T00:00:50.731" v="922"/>
          <ac:spMkLst>
            <pc:docMk/>
            <pc:sldMk cId="267153583" sldId="268"/>
            <ac:spMk id="10" creationId="{7D379150-F6B4-45C8-BE10-6B278AD400EB}"/>
          </ac:spMkLst>
        </pc:spChg>
        <pc:spChg chg="add">
          <ac:chgData name="Krylov Alexander" userId="219489611047f3a4" providerId="Windows Live" clId="Web-{ABD18B0C-76B1-41AA-9052-689FBB9EA9C3}" dt="2023-09-28T00:00:50.731" v="922"/>
          <ac:spMkLst>
            <pc:docMk/>
            <pc:sldMk cId="267153583" sldId="268"/>
            <ac:spMk id="12" creationId="{5FFCF544-A370-4A5D-A95F-CA6E0E7191E6}"/>
          </ac:spMkLst>
        </pc:spChg>
        <pc:picChg chg="del mod ord">
          <ac:chgData name="Krylov Alexander" userId="219489611047f3a4" providerId="Windows Live" clId="Web-{ABD18B0C-76B1-41AA-9052-689FBB9EA9C3}" dt="2023-09-27T23:47:31.106" v="669"/>
          <ac:picMkLst>
            <pc:docMk/>
            <pc:sldMk cId="267153583" sldId="268"/>
            <ac:picMk id="4" creationId="{8E6FA18B-8729-EA52-9F0E-BAF062915959}"/>
          </ac:picMkLst>
        </pc:picChg>
        <pc:picChg chg="add mod">
          <ac:chgData name="Krylov Alexander" userId="219489611047f3a4" providerId="Windows Live" clId="Web-{ABD18B0C-76B1-41AA-9052-689FBB9EA9C3}" dt="2023-09-28T00:01:23.093" v="933" actId="1076"/>
          <ac:picMkLst>
            <pc:docMk/>
            <pc:sldMk cId="267153583" sldId="268"/>
            <ac:picMk id="5" creationId="{AD77BCF6-8878-7AA4-28B2-84074A08F043}"/>
          </ac:picMkLst>
        </pc:picChg>
        <pc:cxnChg chg="add">
          <ac:chgData name="Krylov Alexander" userId="219489611047f3a4" providerId="Windows Live" clId="Web-{ABD18B0C-76B1-41AA-9052-689FBB9EA9C3}" dt="2023-09-28T00:00:50.731" v="922"/>
          <ac:cxnSpMkLst>
            <pc:docMk/>
            <pc:sldMk cId="267153583" sldId="268"/>
            <ac:cxnSpMk id="14" creationId="{6EEB3B97-A638-498B-8083-54191CE71E01}"/>
          </ac:cxnSpMkLst>
        </pc:cxnChg>
      </pc:sldChg>
      <pc:sldChg chg="addSp delSp modSp mod setBg modClrScheme chgLayout">
        <pc:chgData name="Krylov Alexander" userId="219489611047f3a4" providerId="Windows Live" clId="Web-{ABD18B0C-76B1-41AA-9052-689FBB9EA9C3}" dt="2023-09-28T00:46:35.030" v="1371" actId="20577"/>
        <pc:sldMkLst>
          <pc:docMk/>
          <pc:sldMk cId="864961716" sldId="269"/>
        </pc:sldMkLst>
        <pc:spChg chg="mod ord">
          <ac:chgData name="Krylov Alexander" userId="219489611047f3a4" providerId="Windows Live" clId="Web-{ABD18B0C-76B1-41AA-9052-689FBB9EA9C3}" dt="2023-09-28T00:46:35.030" v="1371" actId="20577"/>
          <ac:spMkLst>
            <pc:docMk/>
            <pc:sldMk cId="864961716" sldId="269"/>
            <ac:spMk id="2" creationId="{5337A48F-3C0B-7D8D-A088-3DE3B49D5375}"/>
          </ac:spMkLst>
        </pc:spChg>
        <pc:spChg chg="add mod">
          <ac:chgData name="Krylov Alexander" userId="219489611047f3a4" providerId="Windows Live" clId="Web-{ABD18B0C-76B1-41AA-9052-689FBB9EA9C3}" dt="2023-09-28T00:13:31.910" v="1074" actId="20577"/>
          <ac:spMkLst>
            <pc:docMk/>
            <pc:sldMk cId="864961716" sldId="269"/>
            <ac:spMk id="3" creationId="{799414AD-C6A8-C256-5870-8150C36A8F20}"/>
          </ac:spMkLst>
        </pc:spChg>
        <pc:spChg chg="add del mod ord">
          <ac:chgData name="Krylov Alexander" userId="219489611047f3a4" providerId="Windows Live" clId="Web-{ABD18B0C-76B1-41AA-9052-689FBB9EA9C3}" dt="2023-09-26T04:11:19.322" v="21"/>
          <ac:spMkLst>
            <pc:docMk/>
            <pc:sldMk cId="864961716" sldId="269"/>
            <ac:spMk id="3" creationId="{7C03E2B2-79EE-8CA4-5444-54AE58384082}"/>
          </ac:spMkLst>
        </pc:spChg>
        <pc:spChg chg="add">
          <ac:chgData name="Krylov Alexander" userId="219489611047f3a4" providerId="Windows Live" clId="Web-{ABD18B0C-76B1-41AA-9052-689FBB9EA9C3}" dt="2023-09-27T23:58:39.723" v="898"/>
          <ac:spMkLst>
            <pc:docMk/>
            <pc:sldMk cId="864961716" sldId="269"/>
            <ac:spMk id="9" creationId="{7D379150-F6B4-45C8-BE10-6B278AD400EB}"/>
          </ac:spMkLst>
        </pc:spChg>
        <pc:spChg chg="add">
          <ac:chgData name="Krylov Alexander" userId="219489611047f3a4" providerId="Windows Live" clId="Web-{ABD18B0C-76B1-41AA-9052-689FBB9EA9C3}" dt="2023-09-27T23:58:39.723" v="898"/>
          <ac:spMkLst>
            <pc:docMk/>
            <pc:sldMk cId="864961716" sldId="269"/>
            <ac:spMk id="11" creationId="{5FFCF544-A370-4A5D-A95F-CA6E0E7191E6}"/>
          </ac:spMkLst>
        </pc:spChg>
        <pc:picChg chg="mod ord">
          <ac:chgData name="Krylov Alexander" userId="219489611047f3a4" providerId="Windows Live" clId="Web-{ABD18B0C-76B1-41AA-9052-689FBB9EA9C3}" dt="2023-09-28T00:03:39.570" v="943" actId="14100"/>
          <ac:picMkLst>
            <pc:docMk/>
            <pc:sldMk cId="864961716" sldId="269"/>
            <ac:picMk id="4" creationId="{367E52B4-A74D-AAA5-56FD-96DA864C8176}"/>
          </ac:picMkLst>
        </pc:picChg>
        <pc:cxnChg chg="add">
          <ac:chgData name="Krylov Alexander" userId="219489611047f3a4" providerId="Windows Live" clId="Web-{ABD18B0C-76B1-41AA-9052-689FBB9EA9C3}" dt="2023-09-27T23:58:39.723" v="898"/>
          <ac:cxnSpMkLst>
            <pc:docMk/>
            <pc:sldMk cId="864961716" sldId="269"/>
            <ac:cxnSpMk id="13" creationId="{6EEB3B97-A638-498B-8083-54191CE71E01}"/>
          </ac:cxnSpMkLst>
        </pc:cxnChg>
      </pc:sldChg>
      <pc:sldChg chg="new del">
        <pc:chgData name="Krylov Alexander" userId="219489611047f3a4" providerId="Windows Live" clId="Web-{ABD18B0C-76B1-41AA-9052-689FBB9EA9C3}" dt="2023-09-26T04:53:10.429" v="306"/>
        <pc:sldMkLst>
          <pc:docMk/>
          <pc:sldMk cId="3433338166" sldId="270"/>
        </pc:sldMkLst>
      </pc:sldChg>
      <pc:sldChg chg="addSp delSp modSp add mod ord replId modClrScheme chgLayout">
        <pc:chgData name="Krylov Alexander" userId="219489611047f3a4" providerId="Windows Live" clId="Web-{ABD18B0C-76B1-41AA-9052-689FBB9EA9C3}" dt="2023-09-28T00:46:50.422" v="1378" actId="20577"/>
        <pc:sldMkLst>
          <pc:docMk/>
          <pc:sldMk cId="905264591" sldId="271"/>
        </pc:sldMkLst>
        <pc:spChg chg="mod ord">
          <ac:chgData name="Krylov Alexander" userId="219489611047f3a4" providerId="Windows Live" clId="Web-{ABD18B0C-76B1-41AA-9052-689FBB9EA9C3}" dt="2023-09-28T00:46:50.422" v="1378" actId="20577"/>
          <ac:spMkLst>
            <pc:docMk/>
            <pc:sldMk cId="905264591" sldId="271"/>
            <ac:spMk id="2" creationId="{973FEBB9-C467-D01A-F89D-C9B054F0462C}"/>
          </ac:spMkLst>
        </pc:spChg>
        <pc:spChg chg="mod">
          <ac:chgData name="Krylov Alexander" userId="219489611047f3a4" providerId="Windows Live" clId="Web-{ABD18B0C-76B1-41AA-9052-689FBB9EA9C3}" dt="2023-09-26T04:48:24.742" v="271" actId="20577"/>
          <ac:spMkLst>
            <pc:docMk/>
            <pc:sldMk cId="905264591" sldId="271"/>
            <ac:spMk id="6" creationId="{53F4A051-1EEE-FF45-443C-C4AD5A5D6A32}"/>
          </ac:spMkLst>
        </pc:spChg>
        <pc:picChg chg="add del mod">
          <ac:chgData name="Krylov Alexander" userId="219489611047f3a4" providerId="Windows Live" clId="Web-{ABD18B0C-76B1-41AA-9052-689FBB9EA9C3}" dt="2023-09-26T04:51:32.987" v="282"/>
          <ac:picMkLst>
            <pc:docMk/>
            <pc:sldMk cId="905264591" sldId="271"/>
            <ac:picMk id="3" creationId="{2D20DED5-9131-55BE-C44C-88FD09FD59FE}"/>
          </ac:picMkLst>
        </pc:picChg>
        <pc:picChg chg="del">
          <ac:chgData name="Krylov Alexander" userId="219489611047f3a4" providerId="Windows Live" clId="Web-{ABD18B0C-76B1-41AA-9052-689FBB9EA9C3}" dt="2023-09-26T04:47:19.441" v="250"/>
          <ac:picMkLst>
            <pc:docMk/>
            <pc:sldMk cId="905264591" sldId="271"/>
            <ac:picMk id="4" creationId="{80446894-8D38-3FBF-B28F-FE9C2E218679}"/>
          </ac:picMkLst>
        </pc:picChg>
        <pc:picChg chg="del">
          <ac:chgData name="Krylov Alexander" userId="219489611047f3a4" providerId="Windows Live" clId="Web-{ABD18B0C-76B1-41AA-9052-689FBB9EA9C3}" dt="2023-09-26T04:46:59.347" v="246"/>
          <ac:picMkLst>
            <pc:docMk/>
            <pc:sldMk cId="905264591" sldId="271"/>
            <ac:picMk id="5" creationId="{367C95B4-9232-3DB5-E5F9-92D40ACA7251}"/>
          </ac:picMkLst>
        </pc:picChg>
        <pc:picChg chg="add del mod">
          <ac:chgData name="Krylov Alexander" userId="219489611047f3a4" providerId="Windows Live" clId="Web-{ABD18B0C-76B1-41AA-9052-689FBB9EA9C3}" dt="2023-09-28T00:00:00.400" v="915" actId="1076"/>
          <ac:picMkLst>
            <pc:docMk/>
            <pc:sldMk cId="905264591" sldId="271"/>
            <ac:picMk id="7" creationId="{49663DE7-4F0D-97FF-8949-EE942EB5BE77}"/>
          </ac:picMkLst>
        </pc:picChg>
        <pc:picChg chg="add del mod">
          <ac:chgData name="Krylov Alexander" userId="219489611047f3a4" providerId="Windows Live" clId="Web-{ABD18B0C-76B1-41AA-9052-689FBB9EA9C3}" dt="2023-09-26T04:51:49.066" v="289"/>
          <ac:picMkLst>
            <pc:docMk/>
            <pc:sldMk cId="905264591" sldId="271"/>
            <ac:picMk id="8" creationId="{3F1647F5-DC6F-C6E6-4B6C-7C103BBE49B3}"/>
          </ac:picMkLst>
        </pc:picChg>
        <pc:picChg chg="add del mod">
          <ac:chgData name="Krylov Alexander" userId="219489611047f3a4" providerId="Windows Live" clId="Web-{ABD18B0C-76B1-41AA-9052-689FBB9EA9C3}" dt="2023-09-26T04:51:35.549" v="283"/>
          <ac:picMkLst>
            <pc:docMk/>
            <pc:sldMk cId="905264591" sldId="271"/>
            <ac:picMk id="9" creationId="{A69C8B6A-D569-3B15-3E76-48201CE4F28B}"/>
          </ac:picMkLst>
        </pc:picChg>
      </pc:sldChg>
      <pc:sldChg chg="addSp modSp new ord">
        <pc:chgData name="Krylov Alexander" userId="219489611047f3a4" providerId="Windows Live" clId="Web-{ABD18B0C-76B1-41AA-9052-689FBB9EA9C3}" dt="2023-09-28T01:15:17.687" v="1626" actId="20577"/>
        <pc:sldMkLst>
          <pc:docMk/>
          <pc:sldMk cId="1602689539" sldId="272"/>
        </pc:sldMkLst>
        <pc:spChg chg="add mod">
          <ac:chgData name="Krylov Alexander" userId="219489611047f3a4" providerId="Windows Live" clId="Web-{ABD18B0C-76B1-41AA-9052-689FBB9EA9C3}" dt="2023-09-28T00:46:42.187" v="1375" actId="20577"/>
          <ac:spMkLst>
            <pc:docMk/>
            <pc:sldMk cId="1602689539" sldId="272"/>
            <ac:spMk id="4" creationId="{99987E48-924C-9BB0-AFCF-278F321BD09C}"/>
          </ac:spMkLst>
        </pc:spChg>
        <pc:spChg chg="add mod">
          <ac:chgData name="Krylov Alexander" userId="219489611047f3a4" providerId="Windows Live" clId="Web-{ABD18B0C-76B1-41AA-9052-689FBB9EA9C3}" dt="2023-09-26T13:09:36.367" v="457" actId="20577"/>
          <ac:spMkLst>
            <pc:docMk/>
            <pc:sldMk cId="1602689539" sldId="272"/>
            <ac:spMk id="5" creationId="{0731453F-7098-E7A0-0CF3-39A3EE42676E}"/>
          </ac:spMkLst>
        </pc:spChg>
        <pc:spChg chg="add mod">
          <ac:chgData name="Krylov Alexander" userId="219489611047f3a4" providerId="Windows Live" clId="Web-{ABD18B0C-76B1-41AA-9052-689FBB9EA9C3}" dt="2023-09-26T13:09:39.289" v="459" actId="20577"/>
          <ac:spMkLst>
            <pc:docMk/>
            <pc:sldMk cId="1602689539" sldId="272"/>
            <ac:spMk id="6" creationId="{FEF08115-6EE7-1B55-D458-F6159CF99A4B}"/>
          </ac:spMkLst>
        </pc:spChg>
        <pc:spChg chg="add mod">
          <ac:chgData name="Krylov Alexander" userId="219489611047f3a4" providerId="Windows Live" clId="Web-{ABD18B0C-76B1-41AA-9052-689FBB9EA9C3}" dt="2023-09-28T01:15:17.687" v="1626" actId="20577"/>
          <ac:spMkLst>
            <pc:docMk/>
            <pc:sldMk cId="1602689539" sldId="272"/>
            <ac:spMk id="7" creationId="{2F3616AB-D228-9EBB-861F-255EF3B77006}"/>
          </ac:spMkLst>
        </pc:spChg>
        <pc:picChg chg="add mod">
          <ac:chgData name="Krylov Alexander" userId="219489611047f3a4" providerId="Windows Live" clId="Web-{ABD18B0C-76B1-41AA-9052-689FBB9EA9C3}" dt="2023-09-27T23:55:35.070" v="869" actId="1076"/>
          <ac:picMkLst>
            <pc:docMk/>
            <pc:sldMk cId="1602689539" sldId="272"/>
            <ac:picMk id="2" creationId="{958F29BE-8294-11DB-9243-8971EFC0E5C6}"/>
          </ac:picMkLst>
        </pc:picChg>
      </pc:sldChg>
      <pc:sldChg chg="addSp delSp modSp new mod ord setBg">
        <pc:chgData name="Krylov Alexander" userId="219489611047f3a4" providerId="Windows Live" clId="Web-{ABD18B0C-76B1-41AA-9052-689FBB9EA9C3}" dt="2023-09-28T00:46:45.922" v="1376" actId="20577"/>
        <pc:sldMkLst>
          <pc:docMk/>
          <pc:sldMk cId="26273452" sldId="273"/>
        </pc:sldMkLst>
        <pc:spChg chg="add mod">
          <ac:chgData name="Krylov Alexander" userId="219489611047f3a4" providerId="Windows Live" clId="Web-{ABD18B0C-76B1-41AA-9052-689FBB9EA9C3}" dt="2023-09-28T00:46:45.922" v="1376" actId="20577"/>
          <ac:spMkLst>
            <pc:docMk/>
            <pc:sldMk cId="26273452" sldId="273"/>
            <ac:spMk id="3" creationId="{A128FB7C-A5E8-1E0B-F51F-36D4C951253E}"/>
          </ac:spMkLst>
        </pc:spChg>
        <pc:spChg chg="add mod">
          <ac:chgData name="Krylov Alexander" userId="219489611047f3a4" providerId="Windows Live" clId="Web-{ABD18B0C-76B1-41AA-9052-689FBB9EA9C3}" dt="2023-09-28T00:14:05.117" v="1079" actId="20577"/>
          <ac:spMkLst>
            <pc:docMk/>
            <pc:sldMk cId="26273452" sldId="273"/>
            <ac:spMk id="4" creationId="{F1225107-6C4B-0CC3-214B-54DF16A85270}"/>
          </ac:spMkLst>
        </pc:spChg>
        <pc:spChg chg="add">
          <ac:chgData name="Krylov Alexander" userId="219489611047f3a4" providerId="Windows Live" clId="Web-{ABD18B0C-76B1-41AA-9052-689FBB9EA9C3}" dt="2023-09-27T23:59:00.818" v="900"/>
          <ac:spMkLst>
            <pc:docMk/>
            <pc:sldMk cId="26273452" sldId="273"/>
            <ac:spMk id="11" creationId="{7D379150-F6B4-45C8-BE10-6B278AD400EB}"/>
          </ac:spMkLst>
        </pc:spChg>
        <pc:spChg chg="add">
          <ac:chgData name="Krylov Alexander" userId="219489611047f3a4" providerId="Windows Live" clId="Web-{ABD18B0C-76B1-41AA-9052-689FBB9EA9C3}" dt="2023-09-27T23:59:00.818" v="900"/>
          <ac:spMkLst>
            <pc:docMk/>
            <pc:sldMk cId="26273452" sldId="273"/>
            <ac:spMk id="13" creationId="{5FFCF544-A370-4A5D-A95F-CA6E0E7191E6}"/>
          </ac:spMkLst>
        </pc:spChg>
        <pc:picChg chg="add del mod">
          <ac:chgData name="Krylov Alexander" userId="219489611047f3a4" providerId="Windows Live" clId="Web-{ABD18B0C-76B1-41AA-9052-689FBB9EA9C3}" dt="2023-09-26T05:09:25.874" v="396"/>
          <ac:picMkLst>
            <pc:docMk/>
            <pc:sldMk cId="26273452" sldId="273"/>
            <ac:picMk id="5" creationId="{12881FEA-EB98-D327-366A-2F5E660355F8}"/>
          </ac:picMkLst>
        </pc:picChg>
        <pc:picChg chg="add mod">
          <ac:chgData name="Krylov Alexander" userId="219489611047f3a4" providerId="Windows Live" clId="Web-{ABD18B0C-76B1-41AA-9052-689FBB9EA9C3}" dt="2023-09-27T23:59:34.445" v="911" actId="1076"/>
          <ac:picMkLst>
            <pc:docMk/>
            <pc:sldMk cId="26273452" sldId="273"/>
            <ac:picMk id="6" creationId="{84B62B8B-8B8F-2652-7191-B5E8E4B21D4D}"/>
          </ac:picMkLst>
        </pc:picChg>
        <pc:cxnChg chg="add">
          <ac:chgData name="Krylov Alexander" userId="219489611047f3a4" providerId="Windows Live" clId="Web-{ABD18B0C-76B1-41AA-9052-689FBB9EA9C3}" dt="2023-09-27T23:59:00.818" v="900"/>
          <ac:cxnSpMkLst>
            <pc:docMk/>
            <pc:sldMk cId="26273452" sldId="273"/>
            <ac:cxnSpMk id="15" creationId="{6EEB3B97-A638-498B-8083-54191CE71E01}"/>
          </ac:cxnSpMkLst>
        </pc:cxnChg>
      </pc:sldChg>
      <pc:sldChg chg="addSp delSp modSp new mod modClrScheme chgLayout">
        <pc:chgData name="Krylov Alexander" userId="219489611047f3a4" providerId="Windows Live" clId="Web-{ABD18B0C-76B1-41AA-9052-689FBB9EA9C3}" dt="2023-09-28T00:46:29.452" v="1369" actId="20577"/>
        <pc:sldMkLst>
          <pc:docMk/>
          <pc:sldMk cId="3333154879" sldId="274"/>
        </pc:sldMkLst>
        <pc:spChg chg="add mod ord">
          <ac:chgData name="Krylov Alexander" userId="219489611047f3a4" providerId="Windows Live" clId="Web-{ABD18B0C-76B1-41AA-9052-689FBB9EA9C3}" dt="2023-09-28T00:46:29.452" v="1369" actId="20577"/>
          <ac:spMkLst>
            <pc:docMk/>
            <pc:sldMk cId="3333154879" sldId="274"/>
            <ac:spMk id="3" creationId="{6BF3070D-BF61-2D8D-05AF-C7A5B6EA945D}"/>
          </ac:spMkLst>
        </pc:spChg>
        <pc:spChg chg="add del mod ord">
          <ac:chgData name="Krylov Alexander" userId="219489611047f3a4" providerId="Windows Live" clId="Web-{ABD18B0C-76B1-41AA-9052-689FBB9EA9C3}" dt="2023-09-28T00:44:55.071" v="1354" actId="20577"/>
          <ac:spMkLst>
            <pc:docMk/>
            <pc:sldMk cId="3333154879" sldId="274"/>
            <ac:spMk id="4" creationId="{DC9AF168-CC45-35DA-3A67-EED2E5790A02}"/>
          </ac:spMkLst>
        </pc:spChg>
        <pc:picChg chg="add del mod">
          <ac:chgData name="Krylov Alexander" userId="219489611047f3a4" providerId="Windows Live" clId="Web-{ABD18B0C-76B1-41AA-9052-689FBB9EA9C3}" dt="2023-09-28T00:28:47.783" v="1153"/>
          <ac:picMkLst>
            <pc:docMk/>
            <pc:sldMk cId="3333154879" sldId="274"/>
            <ac:picMk id="2" creationId="{8E544CAE-0D3B-F9B7-2073-0C706E8B29C1}"/>
          </ac:picMkLst>
        </pc:picChg>
        <pc:picChg chg="add del mod ord">
          <ac:chgData name="Krylov Alexander" userId="219489611047f3a4" providerId="Windows Live" clId="Web-{ABD18B0C-76B1-41AA-9052-689FBB9EA9C3}" dt="2023-09-28T00:28:36.001" v="1144"/>
          <ac:picMkLst>
            <pc:docMk/>
            <pc:sldMk cId="3333154879" sldId="274"/>
            <ac:picMk id="5" creationId="{0A883A62-446A-EB71-5E3E-C8CCDB3C6BC0}"/>
          </ac:picMkLst>
        </pc:picChg>
        <pc:picChg chg="add del mod ord">
          <ac:chgData name="Krylov Alexander" userId="219489611047f3a4" providerId="Windows Live" clId="Web-{ABD18B0C-76B1-41AA-9052-689FBB9EA9C3}" dt="2023-09-28T00:28:40.345" v="1147"/>
          <ac:picMkLst>
            <pc:docMk/>
            <pc:sldMk cId="3333154879" sldId="274"/>
            <ac:picMk id="6" creationId="{944CA92D-0E1A-5875-9B51-C88B76C48F29}"/>
          </ac:picMkLst>
        </pc:picChg>
        <pc:picChg chg="add mod">
          <ac:chgData name="Krylov Alexander" userId="219489611047f3a4" providerId="Windows Live" clId="Web-{ABD18B0C-76B1-41AA-9052-689FBB9EA9C3}" dt="2023-09-28T00:44:33.804" v="1347" actId="1076"/>
          <ac:picMkLst>
            <pc:docMk/>
            <pc:sldMk cId="3333154879" sldId="274"/>
            <ac:picMk id="7" creationId="{E1EB9D1D-C3E8-FF3E-3BFC-EB13F09803C9}"/>
          </ac:picMkLst>
        </pc:picChg>
      </pc:sldChg>
      <pc:sldChg chg="addSp new del">
        <pc:chgData name="Krylov Alexander" userId="219489611047f3a4" providerId="Windows Live" clId="Web-{ABD18B0C-76B1-41AA-9052-689FBB9EA9C3}" dt="2023-09-28T01:11:30.954" v="1534"/>
        <pc:sldMkLst>
          <pc:docMk/>
          <pc:sldMk cId="592865674" sldId="275"/>
        </pc:sldMkLst>
        <pc:spChg chg="add">
          <ac:chgData name="Krylov Alexander" userId="219489611047f3a4" providerId="Windows Live" clId="Web-{ABD18B0C-76B1-41AA-9052-689FBB9EA9C3}" dt="2023-09-26T06:32:47.585" v="455"/>
          <ac:spMkLst>
            <pc:docMk/>
            <pc:sldMk cId="592865674" sldId="275"/>
            <ac:spMk id="3" creationId="{6D7B361B-5707-9851-9149-1E1843E014E9}"/>
          </ac:spMkLst>
        </pc:spChg>
      </pc:sldChg>
      <pc:sldChg chg="addSp delSp modSp new mod modClrScheme chgLayout">
        <pc:chgData name="Krylov Alexander" userId="219489611047f3a4" providerId="Windows Live" clId="Web-{ABD18B0C-76B1-41AA-9052-689FBB9EA9C3}" dt="2023-09-28T00:46:31.686" v="1370" actId="20577"/>
        <pc:sldMkLst>
          <pc:docMk/>
          <pc:sldMk cId="1406711589" sldId="276"/>
        </pc:sldMkLst>
        <pc:spChg chg="add del mod">
          <ac:chgData name="Krylov Alexander" userId="219489611047f3a4" providerId="Windows Live" clId="Web-{ABD18B0C-76B1-41AA-9052-689FBB9EA9C3}" dt="2023-09-28T00:03:54.978" v="947"/>
          <ac:spMkLst>
            <pc:docMk/>
            <pc:sldMk cId="1406711589" sldId="276"/>
            <ac:spMk id="3" creationId="{AAD2C01F-BC4D-539B-F5DE-61738ADEEEEA}"/>
          </ac:spMkLst>
        </pc:spChg>
        <pc:spChg chg="add mod ord">
          <ac:chgData name="Krylov Alexander" userId="219489611047f3a4" providerId="Windows Live" clId="Web-{ABD18B0C-76B1-41AA-9052-689FBB9EA9C3}" dt="2023-09-28T00:46:31.686" v="1370" actId="20577"/>
          <ac:spMkLst>
            <pc:docMk/>
            <pc:sldMk cId="1406711589" sldId="276"/>
            <ac:spMk id="4" creationId="{410652AB-93AE-09BA-D6F8-E39F3B9F7D6B}"/>
          </ac:spMkLst>
        </pc:spChg>
        <pc:spChg chg="add mod ord">
          <ac:chgData name="Krylov Alexander" userId="219489611047f3a4" providerId="Windows Live" clId="Web-{ABD18B0C-76B1-41AA-9052-689FBB9EA9C3}" dt="2023-09-28T00:44:22.272" v="1342" actId="20577"/>
          <ac:spMkLst>
            <pc:docMk/>
            <pc:sldMk cId="1406711589" sldId="276"/>
            <ac:spMk id="5" creationId="{A633FF15-82C1-1259-0069-4067B95A32B5}"/>
          </ac:spMkLst>
        </pc:spChg>
        <pc:picChg chg="add mod">
          <ac:chgData name="Krylov Alexander" userId="219489611047f3a4" providerId="Windows Live" clId="Web-{ABD18B0C-76B1-41AA-9052-689FBB9EA9C3}" dt="2023-09-28T00:16:42.689" v="1110" actId="1076"/>
          <ac:picMkLst>
            <pc:docMk/>
            <pc:sldMk cId="1406711589" sldId="276"/>
            <ac:picMk id="6" creationId="{31E11A14-DB72-DA6D-3CF1-32D1E76F5CF8}"/>
          </ac:picMkLst>
        </pc:picChg>
      </pc:sldChg>
      <pc:sldChg chg="addSp modSp new">
        <pc:chgData name="Krylov Alexander" userId="219489611047f3a4" providerId="Windows Live" clId="Web-{ABD18B0C-76B1-41AA-9052-689FBB9EA9C3}" dt="2023-09-28T01:02:34.981" v="1480" actId="20577"/>
        <pc:sldMkLst>
          <pc:docMk/>
          <pc:sldMk cId="1971576819" sldId="277"/>
        </pc:sldMkLst>
        <pc:spChg chg="mod">
          <ac:chgData name="Krylov Alexander" userId="219489611047f3a4" providerId="Windows Live" clId="Web-{ABD18B0C-76B1-41AA-9052-689FBB9EA9C3}" dt="2023-09-28T00:46:25.983" v="1367" actId="20577"/>
          <ac:spMkLst>
            <pc:docMk/>
            <pc:sldMk cId="1971576819" sldId="277"/>
            <ac:spMk id="2" creationId="{1941BC61-A4B2-DEE2-DFF3-B94C84CA4E8C}"/>
          </ac:spMkLst>
        </pc:spChg>
        <pc:spChg chg="mod">
          <ac:chgData name="Krylov Alexander" userId="219489611047f3a4" providerId="Windows Live" clId="Web-{ABD18B0C-76B1-41AA-9052-689FBB9EA9C3}" dt="2023-09-28T01:02:07.761" v="1476" actId="20577"/>
          <ac:spMkLst>
            <pc:docMk/>
            <pc:sldMk cId="1971576819" sldId="277"/>
            <ac:spMk id="3" creationId="{62EBA959-2EBA-C1DF-3CDE-955C4332064C}"/>
          </ac:spMkLst>
        </pc:spChg>
        <pc:spChg chg="add mod">
          <ac:chgData name="Krylov Alexander" userId="219489611047f3a4" providerId="Windows Live" clId="Web-{ABD18B0C-76B1-41AA-9052-689FBB9EA9C3}" dt="2023-09-28T01:02:34.981" v="1480" actId="20577"/>
          <ac:spMkLst>
            <pc:docMk/>
            <pc:sldMk cId="1971576819" sldId="277"/>
            <ac:spMk id="5" creationId="{1411D24C-2153-B891-C5BB-4165198667DA}"/>
          </ac:spMkLst>
        </pc:spChg>
        <pc:picChg chg="add mod">
          <ac:chgData name="Krylov Alexander" userId="219489611047f3a4" providerId="Windows Live" clId="Web-{ABD18B0C-76B1-41AA-9052-689FBB9EA9C3}" dt="2023-09-28T00:55:44.204" v="1420" actId="1076"/>
          <ac:picMkLst>
            <pc:docMk/>
            <pc:sldMk cId="1971576819" sldId="277"/>
            <ac:picMk id="4" creationId="{4C22AB2C-5F0A-2E92-470E-70FAEFE815C1}"/>
          </ac:picMkLst>
        </pc:picChg>
      </pc:sldChg>
      <pc:sldChg chg="addSp modSp new">
        <pc:chgData name="Krylov Alexander" userId="219489611047f3a4" providerId="Windows Live" clId="Web-{ABD18B0C-76B1-41AA-9052-689FBB9EA9C3}" dt="2023-09-28T01:11:13.531" v="1533" actId="14100"/>
        <pc:sldMkLst>
          <pc:docMk/>
          <pc:sldMk cId="1219307043" sldId="278"/>
        </pc:sldMkLst>
        <pc:spChg chg="mod">
          <ac:chgData name="Krylov Alexander" userId="219489611047f3a4" providerId="Windows Live" clId="Web-{ABD18B0C-76B1-41AA-9052-689FBB9EA9C3}" dt="2023-09-28T01:06:04.760" v="1485" actId="20577"/>
          <ac:spMkLst>
            <pc:docMk/>
            <pc:sldMk cId="1219307043" sldId="278"/>
            <ac:spMk id="2" creationId="{E9BE3509-1AD4-6E6E-E42B-DB36EB995E09}"/>
          </ac:spMkLst>
        </pc:spChg>
        <pc:spChg chg="mod">
          <ac:chgData name="Krylov Alexander" userId="219489611047f3a4" providerId="Windows Live" clId="Web-{ABD18B0C-76B1-41AA-9052-689FBB9EA9C3}" dt="2023-09-28T01:11:11.546" v="1532" actId="14100"/>
          <ac:spMkLst>
            <pc:docMk/>
            <pc:sldMk cId="1219307043" sldId="278"/>
            <ac:spMk id="3" creationId="{591BC053-C081-C780-DC46-EEB919213EE2}"/>
          </ac:spMkLst>
        </pc:spChg>
        <pc:picChg chg="add mod">
          <ac:chgData name="Krylov Alexander" userId="219489611047f3a4" providerId="Windows Live" clId="Web-{ABD18B0C-76B1-41AA-9052-689FBB9EA9C3}" dt="2023-09-28T01:11:13.531" v="1533" actId="14100"/>
          <ac:picMkLst>
            <pc:docMk/>
            <pc:sldMk cId="1219307043" sldId="278"/>
            <ac:picMk id="4" creationId="{EBD8C9A5-DD04-790B-D201-78BA3F164A46}"/>
          </ac:picMkLst>
        </pc:picChg>
      </pc:sldChg>
      <pc:sldChg chg="addSp modSp new mod modClrScheme chgLayout">
        <pc:chgData name="Krylov Alexander" userId="219489611047f3a4" providerId="Windows Live" clId="Web-{ABD18B0C-76B1-41AA-9052-689FBB9EA9C3}" dt="2023-09-28T01:14:59.795" v="1623" actId="20577"/>
        <pc:sldMkLst>
          <pc:docMk/>
          <pc:sldMk cId="3166463928" sldId="279"/>
        </pc:sldMkLst>
        <pc:spChg chg="add mod">
          <ac:chgData name="Krylov Alexander" userId="219489611047f3a4" providerId="Windows Live" clId="Web-{ABD18B0C-76B1-41AA-9052-689FBB9EA9C3}" dt="2023-09-28T01:14:59.795" v="1623" actId="20577"/>
          <ac:spMkLst>
            <pc:docMk/>
            <pc:sldMk cId="3166463928" sldId="279"/>
            <ac:spMk id="2" creationId="{9544AE61-3BB2-C28A-0185-E2D6A74B86B5}"/>
          </ac:spMkLst>
        </pc:spChg>
        <pc:spChg chg="add mod">
          <ac:chgData name="Krylov Alexander" userId="219489611047f3a4" providerId="Windows Live" clId="Web-{ABD18B0C-76B1-41AA-9052-689FBB9EA9C3}" dt="2023-09-28T01:14:33.809" v="1609" actId="20577"/>
          <ac:spMkLst>
            <pc:docMk/>
            <pc:sldMk cId="3166463928" sldId="279"/>
            <ac:spMk id="3" creationId="{240A5CA3-BEEB-228E-7FE6-9A624F1F9199}"/>
          </ac:spMkLst>
        </pc:spChg>
        <pc:spChg chg="add mod">
          <ac:chgData name="Krylov Alexander" userId="219489611047f3a4" providerId="Windows Live" clId="Web-{ABD18B0C-76B1-41AA-9052-689FBB9EA9C3}" dt="2023-09-28T01:14:55.686" v="1621" actId="1076"/>
          <ac:spMkLst>
            <pc:docMk/>
            <pc:sldMk cId="3166463928" sldId="279"/>
            <ac:spMk id="5" creationId="{366754FA-0A47-0926-A2D4-0865AB5BC48F}"/>
          </ac:spMkLst>
        </pc:spChg>
        <pc:picChg chg="add mod">
          <ac:chgData name="Krylov Alexander" userId="219489611047f3a4" providerId="Windows Live" clId="Web-{ABD18B0C-76B1-41AA-9052-689FBB9EA9C3}" dt="2023-09-28T01:13:52.853" v="1577" actId="1076"/>
          <ac:picMkLst>
            <pc:docMk/>
            <pc:sldMk cId="3166463928" sldId="279"/>
            <ac:picMk id="4" creationId="{29DFF5AB-F1CF-7635-6CCE-A0D11C20D311}"/>
          </ac:picMkLst>
        </pc:picChg>
      </pc:sldChg>
      <pc:sldChg chg="modSp new">
        <pc:chgData name="Krylov Alexander" userId="219489611047f3a4" providerId="Windows Live" clId="Web-{ABD18B0C-76B1-41AA-9052-689FBB9EA9C3}" dt="2023-09-28T01:15:34.782" v="1631" actId="20577"/>
        <pc:sldMkLst>
          <pc:docMk/>
          <pc:sldMk cId="1784860937" sldId="280"/>
        </pc:sldMkLst>
        <pc:spChg chg="mod">
          <ac:chgData name="Krylov Alexander" userId="219489611047f3a4" providerId="Windows Live" clId="Web-{ABD18B0C-76B1-41AA-9052-689FBB9EA9C3}" dt="2023-09-28T01:15:34.782" v="1631" actId="20577"/>
          <ac:spMkLst>
            <pc:docMk/>
            <pc:sldMk cId="1784860937" sldId="280"/>
            <ac:spMk id="2" creationId="{7175EF62-7FA1-5E02-8006-67F3BF35E3D1}"/>
          </ac:spMkLst>
        </pc:spChg>
      </pc:sldChg>
      <pc:sldChg chg="modSp new">
        <pc:chgData name="Krylov Alexander" userId="219489611047f3a4" providerId="Windows Live" clId="Web-{ABD18B0C-76B1-41AA-9052-689FBB9EA9C3}" dt="2023-09-28T01:16:03.706" v="1635" actId="20577"/>
        <pc:sldMkLst>
          <pc:docMk/>
          <pc:sldMk cId="2592351396" sldId="281"/>
        </pc:sldMkLst>
        <pc:spChg chg="mod">
          <ac:chgData name="Krylov Alexander" userId="219489611047f3a4" providerId="Windows Live" clId="Web-{ABD18B0C-76B1-41AA-9052-689FBB9EA9C3}" dt="2023-09-28T01:16:03.706" v="1635" actId="20577"/>
          <ac:spMkLst>
            <pc:docMk/>
            <pc:sldMk cId="2592351396" sldId="281"/>
            <ac:spMk id="2" creationId="{9191B1DB-1447-82C8-CF52-C8315F692466}"/>
          </ac:spMkLst>
        </pc:spChg>
      </pc:sldChg>
    </pc:docChg>
  </pc:docChgLst>
  <pc:docChgLst>
    <pc:chgData name="Krylov Alexander" userId="219489611047f3a4" providerId="Windows Live" clId="Web-{E15E5922-EDE7-44A7-8215-65C3F1FBAC84}"/>
    <pc:docChg chg="addSld delSld modSld sldOrd">
      <pc:chgData name="Krylov Alexander" userId="219489611047f3a4" providerId="Windows Live" clId="Web-{E15E5922-EDE7-44A7-8215-65C3F1FBAC84}" dt="2023-10-02T12:19:19.027" v="369" actId="20577"/>
      <pc:docMkLst>
        <pc:docMk/>
      </pc:docMkLst>
      <pc:sldChg chg="del">
        <pc:chgData name="Krylov Alexander" userId="219489611047f3a4" providerId="Windows Live" clId="Web-{E15E5922-EDE7-44A7-8215-65C3F1FBAC84}" dt="2023-10-02T09:35:26.426" v="33"/>
        <pc:sldMkLst>
          <pc:docMk/>
          <pc:sldMk cId="2310717548" sldId="260"/>
        </pc:sldMkLst>
      </pc:sldChg>
      <pc:sldChg chg="modSp">
        <pc:chgData name="Krylov Alexander" userId="219489611047f3a4" providerId="Windows Live" clId="Web-{E15E5922-EDE7-44A7-8215-65C3F1FBAC84}" dt="2023-10-02T10:20:07.507" v="168" actId="20577"/>
        <pc:sldMkLst>
          <pc:docMk/>
          <pc:sldMk cId="82158682" sldId="266"/>
        </pc:sldMkLst>
        <pc:spChg chg="mod">
          <ac:chgData name="Krylov Alexander" userId="219489611047f3a4" providerId="Windows Live" clId="Web-{E15E5922-EDE7-44A7-8215-65C3F1FBAC84}" dt="2023-10-02T10:20:07.507" v="168" actId="20577"/>
          <ac:spMkLst>
            <pc:docMk/>
            <pc:sldMk cId="82158682" sldId="266"/>
            <ac:spMk id="2" creationId="{7F1CD732-8AF2-C19E-6707-FDE460AAB793}"/>
          </ac:spMkLst>
        </pc:spChg>
      </pc:sldChg>
      <pc:sldChg chg="addSp delSp modSp">
        <pc:chgData name="Krylov Alexander" userId="219489611047f3a4" providerId="Windows Live" clId="Web-{E15E5922-EDE7-44A7-8215-65C3F1FBAC84}" dt="2023-10-02T12:17:51.755" v="367" actId="1076"/>
        <pc:sldMkLst>
          <pc:docMk/>
          <pc:sldMk cId="267153583" sldId="268"/>
        </pc:sldMkLst>
        <pc:spChg chg="mod">
          <ac:chgData name="Krylov Alexander" userId="219489611047f3a4" providerId="Windows Live" clId="Web-{E15E5922-EDE7-44A7-8215-65C3F1FBAC84}" dt="2023-10-02T12:16:23.217" v="359" actId="14100"/>
          <ac:spMkLst>
            <pc:docMk/>
            <pc:sldMk cId="267153583" sldId="268"/>
            <ac:spMk id="2" creationId="{3EA93275-0FC0-62CA-C45B-C3D42EABFB8A}"/>
          </ac:spMkLst>
        </pc:spChg>
        <pc:spChg chg="del mod">
          <ac:chgData name="Krylov Alexander" userId="219489611047f3a4" providerId="Windows Live" clId="Web-{E15E5922-EDE7-44A7-8215-65C3F1FBAC84}" dt="2023-10-02T12:16:06.575" v="354"/>
          <ac:spMkLst>
            <pc:docMk/>
            <pc:sldMk cId="267153583" sldId="268"/>
            <ac:spMk id="3" creationId="{C51D704C-1553-5CBC-5BC7-DF85C2E367ED}"/>
          </ac:spMkLst>
        </pc:spChg>
        <pc:picChg chg="add del mod">
          <ac:chgData name="Krylov Alexander" userId="219489611047f3a4" providerId="Windows Live" clId="Web-{E15E5922-EDE7-44A7-8215-65C3F1FBAC84}" dt="2023-10-02T12:17:25.581" v="362"/>
          <ac:picMkLst>
            <pc:docMk/>
            <pc:sldMk cId="267153583" sldId="268"/>
            <ac:picMk id="4" creationId="{02E97FA2-C7D3-457D-B922-85F72FD41E0D}"/>
          </ac:picMkLst>
        </pc:picChg>
        <pc:picChg chg="del">
          <ac:chgData name="Krylov Alexander" userId="219489611047f3a4" providerId="Windows Live" clId="Web-{E15E5922-EDE7-44A7-8215-65C3F1FBAC84}" dt="2023-10-02T12:16:03.778" v="353"/>
          <ac:picMkLst>
            <pc:docMk/>
            <pc:sldMk cId="267153583" sldId="268"/>
            <ac:picMk id="5" creationId="{AD77BCF6-8878-7AA4-28B2-84074A08F043}"/>
          </ac:picMkLst>
        </pc:picChg>
        <pc:picChg chg="add mod">
          <ac:chgData name="Krylov Alexander" userId="219489611047f3a4" providerId="Windows Live" clId="Web-{E15E5922-EDE7-44A7-8215-65C3F1FBAC84}" dt="2023-10-02T12:17:51.755" v="367" actId="1076"/>
          <ac:picMkLst>
            <pc:docMk/>
            <pc:sldMk cId="267153583" sldId="268"/>
            <ac:picMk id="6" creationId="{CAD2847D-55E2-9494-111F-79326303C1E9}"/>
          </ac:picMkLst>
        </pc:picChg>
      </pc:sldChg>
      <pc:sldChg chg="modSp">
        <pc:chgData name="Krylov Alexander" userId="219489611047f3a4" providerId="Windows Live" clId="Web-{E15E5922-EDE7-44A7-8215-65C3F1FBAC84}" dt="2023-10-02T10:20:24.210" v="174" actId="20577"/>
        <pc:sldMkLst>
          <pc:docMk/>
          <pc:sldMk cId="864961716" sldId="269"/>
        </pc:sldMkLst>
        <pc:spChg chg="mod">
          <ac:chgData name="Krylov Alexander" userId="219489611047f3a4" providerId="Windows Live" clId="Web-{E15E5922-EDE7-44A7-8215-65C3F1FBAC84}" dt="2023-10-02T10:20:24.210" v="174" actId="20577"/>
          <ac:spMkLst>
            <pc:docMk/>
            <pc:sldMk cId="864961716" sldId="269"/>
            <ac:spMk id="3" creationId="{799414AD-C6A8-C256-5870-8150C36A8F20}"/>
          </ac:spMkLst>
        </pc:spChg>
      </pc:sldChg>
      <pc:sldChg chg="addSp delSp modSp mod modClrScheme chgLayout">
        <pc:chgData name="Krylov Alexander" userId="219489611047f3a4" providerId="Windows Live" clId="Web-{E15E5922-EDE7-44A7-8215-65C3F1FBAC84}" dt="2023-10-02T11:36:18.128" v="246" actId="1076"/>
        <pc:sldMkLst>
          <pc:docMk/>
          <pc:sldMk cId="905264591" sldId="271"/>
        </pc:sldMkLst>
        <pc:spChg chg="mod ord">
          <ac:chgData name="Krylov Alexander" userId="219489611047f3a4" providerId="Windows Live" clId="Web-{E15E5922-EDE7-44A7-8215-65C3F1FBAC84}" dt="2023-10-02T10:49:53.618" v="225" actId="20577"/>
          <ac:spMkLst>
            <pc:docMk/>
            <pc:sldMk cId="905264591" sldId="271"/>
            <ac:spMk id="2" creationId="{973FEBB9-C467-D01A-F89D-C9B054F0462C}"/>
          </ac:spMkLst>
        </pc:spChg>
        <pc:spChg chg="mod">
          <ac:chgData name="Krylov Alexander" userId="219489611047f3a4" providerId="Windows Live" clId="Web-{E15E5922-EDE7-44A7-8215-65C3F1FBAC84}" dt="2023-10-02T11:35:52.767" v="241" actId="20577"/>
          <ac:spMkLst>
            <pc:docMk/>
            <pc:sldMk cId="905264591" sldId="271"/>
            <ac:spMk id="6" creationId="{53F4A051-1EEE-FF45-443C-C4AD5A5D6A32}"/>
          </ac:spMkLst>
        </pc:spChg>
        <pc:picChg chg="add mod">
          <ac:chgData name="Krylov Alexander" userId="219489611047f3a4" providerId="Windows Live" clId="Web-{E15E5922-EDE7-44A7-8215-65C3F1FBAC84}" dt="2023-10-02T11:36:18.128" v="246" actId="1076"/>
          <ac:picMkLst>
            <pc:docMk/>
            <pc:sldMk cId="905264591" sldId="271"/>
            <ac:picMk id="3" creationId="{0EE97635-AD17-DB2A-09FA-5EADFD4AD653}"/>
          </ac:picMkLst>
        </pc:picChg>
        <pc:picChg chg="del">
          <ac:chgData name="Krylov Alexander" userId="219489611047f3a4" providerId="Windows Live" clId="Web-{E15E5922-EDE7-44A7-8215-65C3F1FBAC84}" dt="2023-10-02T09:28:34.153" v="1"/>
          <ac:picMkLst>
            <pc:docMk/>
            <pc:sldMk cId="905264591" sldId="271"/>
            <ac:picMk id="3" creationId="{2D20DED5-9131-55BE-C44C-88FD09FD59FE}"/>
          </ac:picMkLst>
        </pc:picChg>
        <pc:picChg chg="add del mod">
          <ac:chgData name="Krylov Alexander" userId="219489611047f3a4" providerId="Windows Live" clId="Web-{E15E5922-EDE7-44A7-8215-65C3F1FBAC84}" dt="2023-10-02T10:48:58.445" v="183"/>
          <ac:picMkLst>
            <pc:docMk/>
            <pc:sldMk cId="905264591" sldId="271"/>
            <ac:picMk id="4" creationId="{4DDDDD7F-A3F7-8151-A8E8-C8C9EEAA4810}"/>
          </ac:picMkLst>
        </pc:picChg>
        <pc:picChg chg="del">
          <ac:chgData name="Krylov Alexander" userId="219489611047f3a4" providerId="Windows Live" clId="Web-{E15E5922-EDE7-44A7-8215-65C3F1FBAC84}" dt="2023-10-02T09:28:32.481" v="0"/>
          <ac:picMkLst>
            <pc:docMk/>
            <pc:sldMk cId="905264591" sldId="271"/>
            <ac:picMk id="7" creationId="{49663DE7-4F0D-97FF-8949-EE942EB5BE77}"/>
          </ac:picMkLst>
        </pc:picChg>
      </pc:sldChg>
      <pc:sldChg chg="addSp delSp modSp">
        <pc:chgData name="Krylov Alexander" userId="219489611047f3a4" providerId="Windows Live" clId="Web-{E15E5922-EDE7-44A7-8215-65C3F1FBAC84}" dt="2023-10-02T10:15:22.720" v="124" actId="1076"/>
        <pc:sldMkLst>
          <pc:docMk/>
          <pc:sldMk cId="26273452" sldId="273"/>
        </pc:sldMkLst>
        <pc:picChg chg="add del mod">
          <ac:chgData name="Krylov Alexander" userId="219489611047f3a4" providerId="Windows Live" clId="Web-{E15E5922-EDE7-44A7-8215-65C3F1FBAC84}" dt="2023-10-02T10:15:09.094" v="118"/>
          <ac:picMkLst>
            <pc:docMk/>
            <pc:sldMk cId="26273452" sldId="273"/>
            <ac:picMk id="2" creationId="{936F8A12-9447-BDBD-4303-2165B515A31D}"/>
          </ac:picMkLst>
        </pc:picChg>
        <pc:picChg chg="add del mod">
          <ac:chgData name="Krylov Alexander" userId="219489611047f3a4" providerId="Windows Live" clId="Web-{E15E5922-EDE7-44A7-8215-65C3F1FBAC84}" dt="2023-10-02T10:15:20.657" v="123"/>
          <ac:picMkLst>
            <pc:docMk/>
            <pc:sldMk cId="26273452" sldId="273"/>
            <ac:picMk id="5" creationId="{5D005E5D-FB73-2C2A-7E78-48DE5C5117AE}"/>
          </ac:picMkLst>
        </pc:picChg>
        <pc:picChg chg="add mod">
          <ac:chgData name="Krylov Alexander" userId="219489611047f3a4" providerId="Windows Live" clId="Web-{E15E5922-EDE7-44A7-8215-65C3F1FBAC84}" dt="2023-10-02T10:15:22.720" v="124" actId="1076"/>
          <ac:picMkLst>
            <pc:docMk/>
            <pc:sldMk cId="26273452" sldId="273"/>
            <ac:picMk id="6" creationId="{39D231DD-2D02-EC67-3743-CE9BC6E833C8}"/>
          </ac:picMkLst>
        </pc:picChg>
        <pc:picChg chg="del">
          <ac:chgData name="Krylov Alexander" userId="219489611047f3a4" providerId="Windows Live" clId="Web-{E15E5922-EDE7-44A7-8215-65C3F1FBAC84}" dt="2023-10-02T09:36:46.443" v="35"/>
          <ac:picMkLst>
            <pc:docMk/>
            <pc:sldMk cId="26273452" sldId="273"/>
            <ac:picMk id="6" creationId="{84B62B8B-8B8F-2652-7191-B5E8E4B21D4D}"/>
          </ac:picMkLst>
        </pc:picChg>
      </pc:sldChg>
      <pc:sldChg chg="modSp">
        <pc:chgData name="Krylov Alexander" userId="219489611047f3a4" providerId="Windows Live" clId="Web-{E15E5922-EDE7-44A7-8215-65C3F1FBAC84}" dt="2023-10-02T10:20:15.725" v="171" actId="20577"/>
        <pc:sldMkLst>
          <pc:docMk/>
          <pc:sldMk cId="3333154879" sldId="274"/>
        </pc:sldMkLst>
        <pc:spChg chg="mod">
          <ac:chgData name="Krylov Alexander" userId="219489611047f3a4" providerId="Windows Live" clId="Web-{E15E5922-EDE7-44A7-8215-65C3F1FBAC84}" dt="2023-10-02T10:20:15.725" v="171" actId="20577"/>
          <ac:spMkLst>
            <pc:docMk/>
            <pc:sldMk cId="3333154879" sldId="274"/>
            <ac:spMk id="4" creationId="{DC9AF168-CC45-35DA-3A67-EED2E5790A02}"/>
          </ac:spMkLst>
        </pc:spChg>
      </pc:sldChg>
      <pc:sldChg chg="modSp">
        <pc:chgData name="Krylov Alexander" userId="219489611047f3a4" providerId="Windows Live" clId="Web-{E15E5922-EDE7-44A7-8215-65C3F1FBAC84}" dt="2023-10-02T10:20:21.476" v="173" actId="20577"/>
        <pc:sldMkLst>
          <pc:docMk/>
          <pc:sldMk cId="1406711589" sldId="276"/>
        </pc:sldMkLst>
        <pc:spChg chg="mod">
          <ac:chgData name="Krylov Alexander" userId="219489611047f3a4" providerId="Windows Live" clId="Web-{E15E5922-EDE7-44A7-8215-65C3F1FBAC84}" dt="2023-10-02T10:20:21.476" v="173" actId="20577"/>
          <ac:spMkLst>
            <pc:docMk/>
            <pc:sldMk cId="1406711589" sldId="276"/>
            <ac:spMk id="5" creationId="{A633FF15-82C1-1259-0069-4067B95A32B5}"/>
          </ac:spMkLst>
        </pc:spChg>
      </pc:sldChg>
      <pc:sldChg chg="modSp">
        <pc:chgData name="Krylov Alexander" userId="219489611047f3a4" providerId="Windows Live" clId="Web-{E15E5922-EDE7-44A7-8215-65C3F1FBAC84}" dt="2023-10-02T10:20:10.538" v="169" actId="20577"/>
        <pc:sldMkLst>
          <pc:docMk/>
          <pc:sldMk cId="1971576819" sldId="277"/>
        </pc:sldMkLst>
        <pc:spChg chg="mod">
          <ac:chgData name="Krylov Alexander" userId="219489611047f3a4" providerId="Windows Live" clId="Web-{E15E5922-EDE7-44A7-8215-65C3F1FBAC84}" dt="2023-10-02T10:20:10.538" v="169" actId="20577"/>
          <ac:spMkLst>
            <pc:docMk/>
            <pc:sldMk cId="1971576819" sldId="277"/>
            <ac:spMk id="3" creationId="{62EBA959-2EBA-C1DF-3CDE-955C4332064C}"/>
          </ac:spMkLst>
        </pc:spChg>
      </pc:sldChg>
      <pc:sldChg chg="modSp">
        <pc:chgData name="Krylov Alexander" userId="219489611047f3a4" providerId="Windows Live" clId="Web-{E15E5922-EDE7-44A7-8215-65C3F1FBAC84}" dt="2023-10-02T10:20:01.553" v="166" actId="20577"/>
        <pc:sldMkLst>
          <pc:docMk/>
          <pc:sldMk cId="1784860937" sldId="280"/>
        </pc:sldMkLst>
        <pc:spChg chg="mod">
          <ac:chgData name="Krylov Alexander" userId="219489611047f3a4" providerId="Windows Live" clId="Web-{E15E5922-EDE7-44A7-8215-65C3F1FBAC84}" dt="2023-10-02T10:20:01.553" v="166" actId="20577"/>
          <ac:spMkLst>
            <pc:docMk/>
            <pc:sldMk cId="1784860937" sldId="280"/>
            <ac:spMk id="2" creationId="{7175EF62-7FA1-5E02-8006-67F3BF35E3D1}"/>
          </ac:spMkLst>
        </pc:spChg>
        <pc:spChg chg="mod">
          <ac:chgData name="Krylov Alexander" userId="219489611047f3a4" providerId="Windows Live" clId="Web-{E15E5922-EDE7-44A7-8215-65C3F1FBAC84}" dt="2023-10-02T10:19:58.131" v="164" actId="20577"/>
          <ac:spMkLst>
            <pc:docMk/>
            <pc:sldMk cId="1784860937" sldId="280"/>
            <ac:spMk id="3" creationId="{EEE84DA6-ABAA-DCE5-D109-168EAA2A6D42}"/>
          </ac:spMkLst>
        </pc:spChg>
      </pc:sldChg>
      <pc:sldChg chg="modSp mod modShow">
        <pc:chgData name="Krylov Alexander" userId="219489611047f3a4" providerId="Windows Live" clId="Web-{E15E5922-EDE7-44A7-8215-65C3F1FBAC84}" dt="2023-10-02T10:20:53.304" v="182" actId="20577"/>
        <pc:sldMkLst>
          <pc:docMk/>
          <pc:sldMk cId="2592351396" sldId="281"/>
        </pc:sldMkLst>
        <pc:spChg chg="mod">
          <ac:chgData name="Krylov Alexander" userId="219489611047f3a4" providerId="Windows Live" clId="Web-{E15E5922-EDE7-44A7-8215-65C3F1FBAC84}" dt="2023-10-02T10:20:53.304" v="182" actId="20577"/>
          <ac:spMkLst>
            <pc:docMk/>
            <pc:sldMk cId="2592351396" sldId="281"/>
            <ac:spMk id="2" creationId="{9191B1DB-1447-82C8-CF52-C8315F692466}"/>
          </ac:spMkLst>
        </pc:spChg>
        <pc:spChg chg="mod">
          <ac:chgData name="Krylov Alexander" userId="219489611047f3a4" providerId="Windows Live" clId="Web-{E15E5922-EDE7-44A7-8215-65C3F1FBAC84}" dt="2023-10-02T10:20:51.211" v="180" actId="20577"/>
          <ac:spMkLst>
            <pc:docMk/>
            <pc:sldMk cId="2592351396" sldId="281"/>
            <ac:spMk id="3" creationId="{71A6E8C7-EC64-A75E-6C57-E81D4DF8BF2B}"/>
          </ac:spMkLst>
        </pc:spChg>
      </pc:sldChg>
      <pc:sldChg chg="modSp del">
        <pc:chgData name="Krylov Alexander" userId="219489611047f3a4" providerId="Windows Live" clId="Web-{E15E5922-EDE7-44A7-8215-65C3F1FBAC84}" dt="2023-10-02T09:38:13.038" v="49"/>
        <pc:sldMkLst>
          <pc:docMk/>
          <pc:sldMk cId="3820200602" sldId="282"/>
        </pc:sldMkLst>
        <pc:spChg chg="mod">
          <ac:chgData name="Krylov Alexander" userId="219489611047f3a4" providerId="Windows Live" clId="Web-{E15E5922-EDE7-44A7-8215-65C3F1FBAC84}" dt="2023-10-02T09:37:39.850" v="40" actId="20577"/>
          <ac:spMkLst>
            <pc:docMk/>
            <pc:sldMk cId="3820200602" sldId="282"/>
            <ac:spMk id="3" creationId="{66587078-FC9E-4549-86CD-BEE380530CAA}"/>
          </ac:spMkLst>
        </pc:spChg>
      </pc:sldChg>
      <pc:sldChg chg="del">
        <pc:chgData name="Krylov Alexander" userId="219489611047f3a4" providerId="Windows Live" clId="Web-{E15E5922-EDE7-44A7-8215-65C3F1FBAC84}" dt="2023-10-02T09:36:45.256" v="34"/>
        <pc:sldMkLst>
          <pc:docMk/>
          <pc:sldMk cId="3118894178" sldId="283"/>
        </pc:sldMkLst>
      </pc:sldChg>
      <pc:sldChg chg="addSp delSp modSp add ord replId">
        <pc:chgData name="Krylov Alexander" userId="219489611047f3a4" providerId="Windows Live" clId="Web-{E15E5922-EDE7-44A7-8215-65C3F1FBAC84}" dt="2023-10-02T10:49:45.946" v="212" actId="20577"/>
        <pc:sldMkLst>
          <pc:docMk/>
          <pc:sldMk cId="3692330811" sldId="285"/>
        </pc:sldMkLst>
        <pc:spChg chg="mod">
          <ac:chgData name="Krylov Alexander" userId="219489611047f3a4" providerId="Windows Live" clId="Web-{E15E5922-EDE7-44A7-8215-65C3F1FBAC84}" dt="2023-10-02T10:49:45.946" v="212" actId="20577"/>
          <ac:spMkLst>
            <pc:docMk/>
            <pc:sldMk cId="3692330811" sldId="285"/>
            <ac:spMk id="6" creationId="{53F4A051-1EEE-FF45-443C-C4AD5A5D6A32}"/>
          </ac:spMkLst>
        </pc:spChg>
        <pc:picChg chg="add mod">
          <ac:chgData name="Krylov Alexander" userId="219489611047f3a4" providerId="Windows Live" clId="Web-{E15E5922-EDE7-44A7-8215-65C3F1FBAC84}" dt="2023-10-02T10:49:24.258" v="196" actId="14100"/>
          <ac:picMkLst>
            <pc:docMk/>
            <pc:sldMk cId="3692330811" sldId="285"/>
            <ac:picMk id="3" creationId="{35232C26-48F3-9309-B698-0B43D23761C2}"/>
          </ac:picMkLst>
        </pc:picChg>
        <pc:picChg chg="del">
          <ac:chgData name="Krylov Alexander" userId="219489611047f3a4" providerId="Windows Live" clId="Web-{E15E5922-EDE7-44A7-8215-65C3F1FBAC84}" dt="2023-10-02T09:34:51.425" v="27"/>
          <ac:picMkLst>
            <pc:docMk/>
            <pc:sldMk cId="3692330811" sldId="285"/>
            <ac:picMk id="4" creationId="{4DDDDD7F-A3F7-8151-A8E8-C8C9EEAA4810}"/>
          </ac:picMkLst>
        </pc:picChg>
        <pc:picChg chg="add mod">
          <ac:chgData name="Krylov Alexander" userId="219489611047f3a4" providerId="Windows Live" clId="Web-{E15E5922-EDE7-44A7-8215-65C3F1FBAC84}" dt="2023-10-02T10:49:21.961" v="195" actId="1076"/>
          <ac:picMkLst>
            <pc:docMk/>
            <pc:sldMk cId="3692330811" sldId="285"/>
            <ac:picMk id="4" creationId="{92C25F49-CC37-654E-E616-4373E713C5CF}"/>
          </ac:picMkLst>
        </pc:picChg>
      </pc:sldChg>
      <pc:sldChg chg="modSp new mod ord modClrScheme chgLayout">
        <pc:chgData name="Krylov Alexander" userId="219489611047f3a4" providerId="Windows Live" clId="Web-{E15E5922-EDE7-44A7-8215-65C3F1FBAC84}" dt="2023-10-02T09:40:09.072" v="101" actId="20577"/>
        <pc:sldMkLst>
          <pc:docMk/>
          <pc:sldMk cId="1837778193" sldId="286"/>
        </pc:sldMkLst>
        <pc:spChg chg="mod ord">
          <ac:chgData name="Krylov Alexander" userId="219489611047f3a4" providerId="Windows Live" clId="Web-{E15E5922-EDE7-44A7-8215-65C3F1FBAC84}" dt="2023-10-02T09:40:09.072" v="101" actId="20577"/>
          <ac:spMkLst>
            <pc:docMk/>
            <pc:sldMk cId="1837778193" sldId="286"/>
            <ac:spMk id="2" creationId="{38F9C517-9D23-C43C-B345-512B20CADDD3}"/>
          </ac:spMkLst>
        </pc:spChg>
        <pc:spChg chg="mod ord">
          <ac:chgData name="Krylov Alexander" userId="219489611047f3a4" providerId="Windows Live" clId="Web-{E15E5922-EDE7-44A7-8215-65C3F1FBAC84}" dt="2023-10-02T09:39:09.477" v="52"/>
          <ac:spMkLst>
            <pc:docMk/>
            <pc:sldMk cId="1837778193" sldId="286"/>
            <ac:spMk id="3" creationId="{5D61B49F-57F1-7401-CBE4-849290014F6C}"/>
          </ac:spMkLst>
        </pc:spChg>
      </pc:sldChg>
      <pc:sldChg chg="addSp delSp modSp new mod modClrScheme chgLayout modNotes">
        <pc:chgData name="Krylov Alexander" userId="219489611047f3a4" providerId="Windows Live" clId="Web-{E15E5922-EDE7-44A7-8215-65C3F1FBAC84}" dt="2023-10-02T12:19:19.027" v="369" actId="20577"/>
        <pc:sldMkLst>
          <pc:docMk/>
          <pc:sldMk cId="1245485278" sldId="287"/>
        </pc:sldMkLst>
        <pc:spChg chg="mod ord">
          <ac:chgData name="Krylov Alexander" userId="219489611047f3a4" providerId="Windows Live" clId="Web-{E15E5922-EDE7-44A7-8215-65C3F1FBAC84}" dt="2023-10-02T12:08:37.026" v="313" actId="20577"/>
          <ac:spMkLst>
            <pc:docMk/>
            <pc:sldMk cId="1245485278" sldId="287"/>
            <ac:spMk id="2" creationId="{2FABCED6-4378-3897-9431-14A68D8527F0}"/>
          </ac:spMkLst>
        </pc:spChg>
        <pc:spChg chg="del">
          <ac:chgData name="Krylov Alexander" userId="219489611047f3a4" providerId="Windows Live" clId="Web-{E15E5922-EDE7-44A7-8215-65C3F1FBAC84}" dt="2023-10-02T11:32:33.927" v="232"/>
          <ac:spMkLst>
            <pc:docMk/>
            <pc:sldMk cId="1245485278" sldId="287"/>
            <ac:spMk id="3" creationId="{C3495FB7-6E0E-A5E2-C187-4435FA315B8C}"/>
          </ac:spMkLst>
        </pc:spChg>
        <pc:spChg chg="add del mod">
          <ac:chgData name="Krylov Alexander" userId="219489611047f3a4" providerId="Windows Live" clId="Web-{E15E5922-EDE7-44A7-8215-65C3F1FBAC84}" dt="2023-10-02T11:59:51.986" v="270"/>
          <ac:spMkLst>
            <pc:docMk/>
            <pc:sldMk cId="1245485278" sldId="287"/>
            <ac:spMk id="7" creationId="{418844C7-B15C-D766-E008-97EEE490E28B}"/>
          </ac:spMkLst>
        </pc:spChg>
        <pc:spChg chg="add mod">
          <ac:chgData name="Krylov Alexander" userId="219489611047f3a4" providerId="Windows Live" clId="Web-{E15E5922-EDE7-44A7-8215-65C3F1FBAC84}" dt="2023-10-02T12:19:19.027" v="369" actId="20577"/>
          <ac:spMkLst>
            <pc:docMk/>
            <pc:sldMk cId="1245485278" sldId="287"/>
            <ac:spMk id="12" creationId="{1AE4488C-2DD0-CBC8-2094-AC327678990F}"/>
          </ac:spMkLst>
        </pc:spChg>
        <pc:picChg chg="add del mod">
          <ac:chgData name="Krylov Alexander" userId="219489611047f3a4" providerId="Windows Live" clId="Web-{E15E5922-EDE7-44A7-8215-65C3F1FBAC84}" dt="2023-10-02T11:55:10.590" v="266"/>
          <ac:picMkLst>
            <pc:docMk/>
            <pc:sldMk cId="1245485278" sldId="287"/>
            <ac:picMk id="3" creationId="{8636E623-FAD5-252E-04B9-6F8859469AB3}"/>
          </ac:picMkLst>
        </pc:picChg>
        <pc:picChg chg="add del mod ord">
          <ac:chgData name="Krylov Alexander" userId="219489611047f3a4" providerId="Windows Live" clId="Web-{E15E5922-EDE7-44A7-8215-65C3F1FBAC84}" dt="2023-10-02T11:59:39.923" v="268"/>
          <ac:picMkLst>
            <pc:docMk/>
            <pc:sldMk cId="1245485278" sldId="287"/>
            <ac:picMk id="4" creationId="{AB2BDD57-69AE-CC40-090D-8938C3E81870}"/>
          </ac:picMkLst>
        </pc:picChg>
        <pc:picChg chg="add mod modCrop">
          <ac:chgData name="Krylov Alexander" userId="219489611047f3a4" providerId="Windows Live" clId="Web-{E15E5922-EDE7-44A7-8215-65C3F1FBAC84}" dt="2023-10-02T12:07:06.003" v="300" actId="14100"/>
          <ac:picMkLst>
            <pc:docMk/>
            <pc:sldMk cId="1245485278" sldId="287"/>
            <ac:picMk id="5" creationId="{184125A9-42E4-479C-3D1F-C1E5936E1879}"/>
          </ac:picMkLst>
        </pc:picChg>
        <pc:picChg chg="add del mod modCrop">
          <ac:chgData name="Krylov Alexander" userId="219489611047f3a4" providerId="Windows Live" clId="Web-{E15E5922-EDE7-44A7-8215-65C3F1FBAC84}" dt="2023-10-02T12:04:02.005" v="285"/>
          <ac:picMkLst>
            <pc:docMk/>
            <pc:sldMk cId="1245485278" sldId="287"/>
            <ac:picMk id="8" creationId="{4E52BD48-3C51-4B1D-9465-31CADB883FAA}"/>
          </ac:picMkLst>
        </pc:picChg>
        <pc:picChg chg="add del mod">
          <ac:chgData name="Krylov Alexander" userId="219489611047f3a4" providerId="Windows Live" clId="Web-{E15E5922-EDE7-44A7-8215-65C3F1FBAC84}" dt="2023-10-02T12:04:37.680" v="288"/>
          <ac:picMkLst>
            <pc:docMk/>
            <pc:sldMk cId="1245485278" sldId="287"/>
            <ac:picMk id="9" creationId="{A8507C06-8515-47BE-357B-46FA1C2486F9}"/>
          </ac:picMkLst>
        </pc:picChg>
        <pc:picChg chg="add mod">
          <ac:chgData name="Krylov Alexander" userId="219489611047f3a4" providerId="Windows Live" clId="Web-{E15E5922-EDE7-44A7-8215-65C3F1FBAC84}" dt="2023-10-02T12:07:16.895" v="304" actId="1076"/>
          <ac:picMkLst>
            <pc:docMk/>
            <pc:sldMk cId="1245485278" sldId="287"/>
            <ac:picMk id="10" creationId="{14715DAF-94E5-288F-43F2-62498DEE463B}"/>
          </ac:picMkLst>
        </pc:picChg>
        <pc:cxnChg chg="add mod">
          <ac:chgData name="Krylov Alexander" userId="219489611047f3a4" providerId="Windows Live" clId="Web-{E15E5922-EDE7-44A7-8215-65C3F1FBAC84}" dt="2023-10-02T12:08:21.618" v="311" actId="14100"/>
          <ac:cxnSpMkLst>
            <pc:docMk/>
            <pc:sldMk cId="1245485278" sldId="287"/>
            <ac:cxnSpMk id="11" creationId="{4BD20F84-81FC-443A-13BA-F57DDFF663D2}"/>
          </ac:cxnSpMkLst>
        </pc:cxnChg>
      </pc:sldChg>
      <pc:sldChg chg="addSp delSp modSp new mod modClrScheme chgLayout">
        <pc:chgData name="Krylov Alexander" userId="219489611047f3a4" providerId="Windows Live" clId="Web-{E15E5922-EDE7-44A7-8215-65C3F1FBAC84}" dt="2023-10-02T10:20:35.382" v="176" actId="20577"/>
        <pc:sldMkLst>
          <pc:docMk/>
          <pc:sldMk cId="3959649547" sldId="288"/>
        </pc:sldMkLst>
        <pc:spChg chg="add mod">
          <ac:chgData name="Krylov Alexander" userId="219489611047f3a4" providerId="Windows Live" clId="Web-{E15E5922-EDE7-44A7-8215-65C3F1FBAC84}" dt="2023-10-02T10:20:35.382" v="176" actId="20577"/>
          <ac:spMkLst>
            <pc:docMk/>
            <pc:sldMk cId="3959649547" sldId="288"/>
            <ac:spMk id="2" creationId="{8017C92B-BFDE-02CA-8E0B-FA5B14510B87}"/>
          </ac:spMkLst>
        </pc:spChg>
        <pc:spChg chg="add del mod">
          <ac:chgData name="Krylov Alexander" userId="219489611047f3a4" providerId="Windows Live" clId="Web-{E15E5922-EDE7-44A7-8215-65C3F1FBAC84}" dt="2023-10-02T10:18:02.004" v="131"/>
          <ac:spMkLst>
            <pc:docMk/>
            <pc:sldMk cId="3959649547" sldId="288"/>
            <ac:spMk id="3" creationId="{1DE95EBF-6603-C27E-1AB8-2F8CB0DB058C}"/>
          </ac:spMkLst>
        </pc:spChg>
        <pc:picChg chg="add mod ord">
          <ac:chgData name="Krylov Alexander" userId="219489611047f3a4" providerId="Windows Live" clId="Web-{E15E5922-EDE7-44A7-8215-65C3F1FBAC84}" dt="2023-10-02T10:18:15.817" v="136" actId="14100"/>
          <ac:picMkLst>
            <pc:docMk/>
            <pc:sldMk cId="3959649547" sldId="288"/>
            <ac:picMk id="4" creationId="{0A069261-84A8-8403-E9FF-22237FADF7F3}"/>
          </ac:picMkLst>
        </pc:picChg>
      </pc:sldChg>
      <pc:sldChg chg="delSp modSp new mod modClrScheme chgLayout">
        <pc:chgData name="Krylov Alexander" userId="219489611047f3a4" providerId="Windows Live" clId="Web-{E15E5922-EDE7-44A7-8215-65C3F1FBAC84}" dt="2023-10-02T10:19:54.819" v="163" actId="20577"/>
        <pc:sldMkLst>
          <pc:docMk/>
          <pc:sldMk cId="431719217" sldId="289"/>
        </pc:sldMkLst>
        <pc:spChg chg="mod ord">
          <ac:chgData name="Krylov Alexander" userId="219489611047f3a4" providerId="Windows Live" clId="Web-{E15E5922-EDE7-44A7-8215-65C3F1FBAC84}" dt="2023-10-02T10:19:54.819" v="163" actId="20577"/>
          <ac:spMkLst>
            <pc:docMk/>
            <pc:sldMk cId="431719217" sldId="289"/>
            <ac:spMk id="2" creationId="{880848DA-1C1A-CF83-C326-D261FF33489D}"/>
          </ac:spMkLst>
        </pc:spChg>
        <pc:spChg chg="del">
          <ac:chgData name="Krylov Alexander" userId="219489611047f3a4" providerId="Windows Live" clId="Web-{E15E5922-EDE7-44A7-8215-65C3F1FBAC84}" dt="2023-10-02T10:19:21.146" v="156"/>
          <ac:spMkLst>
            <pc:docMk/>
            <pc:sldMk cId="431719217" sldId="289"/>
            <ac:spMk id="3" creationId="{30834FFC-0C91-1FD5-4065-ACFF61CB9BFA}"/>
          </ac:spMkLst>
        </pc:spChg>
      </pc:sldChg>
    </pc:docChg>
  </pc:docChgLst>
  <pc:docChgLst>
    <pc:chgData name="Krylov Alexander" userId="219489611047f3a4" providerId="Windows Live" clId="Web-{AF520FBC-7E26-4D55-8100-6EFEE2C1C973}"/>
    <pc:docChg chg="addSld delSld modSld sldOrd">
      <pc:chgData name="Krylov Alexander" userId="219489611047f3a4" providerId="Windows Live" clId="Web-{AF520FBC-7E26-4D55-8100-6EFEE2C1C973}" dt="2023-09-15T07:53:19.542" v="64" actId="14100"/>
      <pc:docMkLst>
        <pc:docMk/>
      </pc:docMkLst>
      <pc:sldChg chg="addSp delSp modSp">
        <pc:chgData name="Krylov Alexander" userId="219489611047f3a4" providerId="Windows Live" clId="Web-{AF520FBC-7E26-4D55-8100-6EFEE2C1C973}" dt="2023-09-15T07:36:57.501" v="30" actId="14100"/>
        <pc:sldMkLst>
          <pc:docMk/>
          <pc:sldMk cId="1657452819" sldId="257"/>
        </pc:sldMkLst>
        <pc:spChg chg="mod">
          <ac:chgData name="Krylov Alexander" userId="219489611047f3a4" providerId="Windows Live" clId="Web-{AF520FBC-7E26-4D55-8100-6EFEE2C1C973}" dt="2023-09-15T07:36:53.079" v="28" actId="14100"/>
          <ac:spMkLst>
            <pc:docMk/>
            <pc:sldMk cId="1657452819" sldId="257"/>
            <ac:spMk id="2" creationId="{BD704728-6846-A397-D8BA-FB8DF3A0A618}"/>
          </ac:spMkLst>
        </pc:spChg>
        <pc:spChg chg="del">
          <ac:chgData name="Krylov Alexander" userId="219489611047f3a4" providerId="Windows Live" clId="Web-{AF520FBC-7E26-4D55-8100-6EFEE2C1C973}" dt="2023-09-15T07:34:57.123" v="15"/>
          <ac:spMkLst>
            <pc:docMk/>
            <pc:sldMk cId="1657452819" sldId="257"/>
            <ac:spMk id="3" creationId="{4BF9F24A-F9C8-4BBF-B784-F067C391C268}"/>
          </ac:spMkLst>
        </pc:spChg>
        <pc:picChg chg="add mod ord">
          <ac:chgData name="Krylov Alexander" userId="219489611047f3a4" providerId="Windows Live" clId="Web-{AF520FBC-7E26-4D55-8100-6EFEE2C1C973}" dt="2023-09-15T07:36:57.501" v="30" actId="14100"/>
          <ac:picMkLst>
            <pc:docMk/>
            <pc:sldMk cId="1657452819" sldId="257"/>
            <ac:picMk id="4" creationId="{9D7C33BC-B782-F75D-9AF4-4DB99E23813A}"/>
          </ac:picMkLst>
        </pc:picChg>
      </pc:sldChg>
      <pc:sldChg chg="addSp delSp modSp">
        <pc:chgData name="Krylov Alexander" userId="219489611047f3a4" providerId="Windows Live" clId="Web-{AF520FBC-7E26-4D55-8100-6EFEE2C1C973}" dt="2023-09-15T07:36:44.829" v="27" actId="1076"/>
        <pc:sldMkLst>
          <pc:docMk/>
          <pc:sldMk cId="4034813782" sldId="258"/>
        </pc:sldMkLst>
        <pc:spChg chg="mod">
          <ac:chgData name="Krylov Alexander" userId="219489611047f3a4" providerId="Windows Live" clId="Web-{AF520FBC-7E26-4D55-8100-6EFEE2C1C973}" dt="2023-09-15T07:36:40.001" v="24" actId="14100"/>
          <ac:spMkLst>
            <pc:docMk/>
            <pc:sldMk cId="4034813782" sldId="258"/>
            <ac:spMk id="2" creationId="{50FFF74F-BFAE-84C8-15E2-ABFD6DA8A76B}"/>
          </ac:spMkLst>
        </pc:spChg>
        <pc:spChg chg="del">
          <ac:chgData name="Krylov Alexander" userId="219489611047f3a4" providerId="Windows Live" clId="Web-{AF520FBC-7E26-4D55-8100-6EFEE2C1C973}" dt="2023-09-15T07:36:30.110" v="20"/>
          <ac:spMkLst>
            <pc:docMk/>
            <pc:sldMk cId="4034813782" sldId="258"/>
            <ac:spMk id="3" creationId="{D638D628-310D-E885-ADE7-86286A555A85}"/>
          </ac:spMkLst>
        </pc:spChg>
        <pc:picChg chg="add mod ord">
          <ac:chgData name="Krylov Alexander" userId="219489611047f3a4" providerId="Windows Live" clId="Web-{AF520FBC-7E26-4D55-8100-6EFEE2C1C973}" dt="2023-09-15T07:36:44.829" v="27" actId="1076"/>
          <ac:picMkLst>
            <pc:docMk/>
            <pc:sldMk cId="4034813782" sldId="258"/>
            <ac:picMk id="4" creationId="{2085A521-C6A1-6586-1B3F-C8027135DBC2}"/>
          </ac:picMkLst>
        </pc:picChg>
      </pc:sldChg>
      <pc:sldChg chg="del">
        <pc:chgData name="Krylov Alexander" userId="219489611047f3a4" providerId="Windows Live" clId="Web-{AF520FBC-7E26-4D55-8100-6EFEE2C1C973}" dt="2023-09-15T07:31:14.227" v="2"/>
        <pc:sldMkLst>
          <pc:docMk/>
          <pc:sldMk cId="3541971132" sldId="259"/>
        </pc:sldMkLst>
      </pc:sldChg>
      <pc:sldChg chg="addSp delSp modSp ord">
        <pc:chgData name="Krylov Alexander" userId="219489611047f3a4" providerId="Windows Live" clId="Web-{AF520FBC-7E26-4D55-8100-6EFEE2C1C973}" dt="2023-09-15T07:37:24.408" v="33"/>
        <pc:sldMkLst>
          <pc:docMk/>
          <pc:sldMk cId="2310717548" sldId="260"/>
        </pc:sldMkLst>
        <pc:spChg chg="del">
          <ac:chgData name="Krylov Alexander" userId="219489611047f3a4" providerId="Windows Live" clId="Web-{AF520FBC-7E26-4D55-8100-6EFEE2C1C973}" dt="2023-09-15T07:31:06.680" v="0"/>
          <ac:spMkLst>
            <pc:docMk/>
            <pc:sldMk cId="2310717548" sldId="260"/>
            <ac:spMk id="3" creationId="{4C7633CA-A3D6-8FDC-DB82-F595A86B2152}"/>
          </ac:spMkLst>
        </pc:spChg>
        <pc:picChg chg="add mod ord">
          <ac:chgData name="Krylov Alexander" userId="219489611047f3a4" providerId="Windows Live" clId="Web-{AF520FBC-7E26-4D55-8100-6EFEE2C1C973}" dt="2023-09-15T07:33:05.605" v="8" actId="1076"/>
          <ac:picMkLst>
            <pc:docMk/>
            <pc:sldMk cId="2310717548" sldId="260"/>
            <ac:picMk id="4" creationId="{014376CB-A542-2ED4-A816-B28363FB5EE0}"/>
          </ac:picMkLst>
        </pc:picChg>
        <pc:picChg chg="add mod">
          <ac:chgData name="Krylov Alexander" userId="219489611047f3a4" providerId="Windows Live" clId="Web-{AF520FBC-7E26-4D55-8100-6EFEE2C1C973}" dt="2023-09-15T07:33:17.214" v="13" actId="1076"/>
          <ac:picMkLst>
            <pc:docMk/>
            <pc:sldMk cId="2310717548" sldId="260"/>
            <ac:picMk id="5" creationId="{04F633E1-0BC2-AC2D-9061-2C57E0735944}"/>
          </ac:picMkLst>
        </pc:picChg>
      </pc:sldChg>
      <pc:sldChg chg="del">
        <pc:chgData name="Krylov Alexander" userId="219489611047f3a4" providerId="Windows Live" clId="Web-{AF520FBC-7E26-4D55-8100-6EFEE2C1C973}" dt="2023-09-15T07:37:02.361" v="31"/>
        <pc:sldMkLst>
          <pc:docMk/>
          <pc:sldMk cId="2367519729" sldId="262"/>
        </pc:sldMkLst>
      </pc:sldChg>
      <pc:sldChg chg="addSp delSp modSp new">
        <pc:chgData name="Krylov Alexander" userId="219489611047f3a4" providerId="Windows Live" clId="Web-{AF520FBC-7E26-4D55-8100-6EFEE2C1C973}" dt="2023-09-15T07:53:19.542" v="64" actId="14100"/>
        <pc:sldMkLst>
          <pc:docMk/>
          <pc:sldMk cId="3374222103" sldId="262"/>
        </pc:sldMkLst>
        <pc:spChg chg="mod">
          <ac:chgData name="Krylov Alexander" userId="219489611047f3a4" providerId="Windows Live" clId="Web-{AF520FBC-7E26-4D55-8100-6EFEE2C1C973}" dt="2023-09-15T07:37:36.143" v="44" actId="20577"/>
          <ac:spMkLst>
            <pc:docMk/>
            <pc:sldMk cId="3374222103" sldId="262"/>
            <ac:spMk id="2" creationId="{89841C0D-084B-9D61-7F3D-A02BF0D52C97}"/>
          </ac:spMkLst>
        </pc:spChg>
        <pc:spChg chg="del">
          <ac:chgData name="Krylov Alexander" userId="219489611047f3a4" providerId="Windows Live" clId="Web-{AF520FBC-7E26-4D55-8100-6EFEE2C1C973}" dt="2023-09-15T07:43:51.543" v="45"/>
          <ac:spMkLst>
            <pc:docMk/>
            <pc:sldMk cId="3374222103" sldId="262"/>
            <ac:spMk id="3" creationId="{AD79562E-1DEC-F68F-C8BF-8380AAB732D9}"/>
          </ac:spMkLst>
        </pc:spChg>
        <pc:picChg chg="add mod ord">
          <ac:chgData name="Krylov Alexander" userId="219489611047f3a4" providerId="Windows Live" clId="Web-{AF520FBC-7E26-4D55-8100-6EFEE2C1C973}" dt="2023-09-15T07:53:17.026" v="62" actId="1076"/>
          <ac:picMkLst>
            <pc:docMk/>
            <pc:sldMk cId="3374222103" sldId="262"/>
            <ac:picMk id="4" creationId="{6634AF0B-2732-FD56-EEF4-CEE3AA4AB23C}"/>
          </ac:picMkLst>
        </pc:picChg>
        <pc:picChg chg="add del mod">
          <ac:chgData name="Krylov Alexander" userId="219489611047f3a4" providerId="Windows Live" clId="Web-{AF520FBC-7E26-4D55-8100-6EFEE2C1C973}" dt="2023-09-15T07:52:51.963" v="56"/>
          <ac:picMkLst>
            <pc:docMk/>
            <pc:sldMk cId="3374222103" sldId="262"/>
            <ac:picMk id="5" creationId="{7FACCA2A-48B5-3911-5E04-7E35A4423209}"/>
          </ac:picMkLst>
        </pc:picChg>
        <pc:picChg chg="add mod">
          <ac:chgData name="Krylov Alexander" userId="219489611047f3a4" providerId="Windows Live" clId="Web-{AF520FBC-7E26-4D55-8100-6EFEE2C1C973}" dt="2023-09-15T07:53:19.542" v="64" actId="14100"/>
          <ac:picMkLst>
            <pc:docMk/>
            <pc:sldMk cId="3374222103" sldId="262"/>
            <ac:picMk id="6" creationId="{828CBCFB-451E-585E-39B7-2BAD9CC4A02A}"/>
          </ac:picMkLst>
        </pc:picChg>
      </pc:sldChg>
      <pc:sldChg chg="new del">
        <pc:chgData name="Krylov Alexander" userId="219489611047f3a4" providerId="Windows Live" clId="Web-{AF520FBC-7E26-4D55-8100-6EFEE2C1C973}" dt="2023-09-15T07:33:20.933" v="14"/>
        <pc:sldMkLst>
          <pc:docMk/>
          <pc:sldMk cId="201639754" sldId="263"/>
        </pc:sldMkLst>
      </pc:sldChg>
    </pc:docChg>
  </pc:docChgLst>
  <pc:docChgLst>
    <pc:chgData name="Krylov Alexander" userId="219489611047f3a4" providerId="Windows Live" clId="Web-{E86438C7-BA0E-4062-A1EB-B7AD82BEECFC}"/>
    <pc:docChg chg="addSld delSld modSld sldOrd">
      <pc:chgData name="Krylov Alexander" userId="219489611047f3a4" providerId="Windows Live" clId="Web-{E86438C7-BA0E-4062-A1EB-B7AD82BEECFC}" dt="2023-09-28T11:41:46.184" v="220" actId="20577"/>
      <pc:docMkLst>
        <pc:docMk/>
      </pc:docMkLst>
      <pc:sldChg chg="del">
        <pc:chgData name="Krylov Alexander" userId="219489611047f3a4" providerId="Windows Live" clId="Web-{E86438C7-BA0E-4062-A1EB-B7AD82BEECFC}" dt="2023-09-28T11:05:14.228" v="1"/>
        <pc:sldMkLst>
          <pc:docMk/>
          <pc:sldMk cId="2031659113" sldId="267"/>
        </pc:sldMkLst>
      </pc:sldChg>
      <pc:sldChg chg="modSp">
        <pc:chgData name="Krylov Alexander" userId="219489611047f3a4" providerId="Windows Live" clId="Web-{E86438C7-BA0E-4062-A1EB-B7AD82BEECFC}" dt="2023-09-28T11:16:08.377" v="64" actId="20577"/>
        <pc:sldMkLst>
          <pc:docMk/>
          <pc:sldMk cId="2592351396" sldId="281"/>
        </pc:sldMkLst>
        <pc:spChg chg="mod">
          <ac:chgData name="Krylov Alexander" userId="219489611047f3a4" providerId="Windows Live" clId="Web-{E86438C7-BA0E-4062-A1EB-B7AD82BEECFC}" dt="2023-09-28T11:16:08.377" v="64" actId="20577"/>
          <ac:spMkLst>
            <pc:docMk/>
            <pc:sldMk cId="2592351396" sldId="281"/>
            <ac:spMk id="3" creationId="{71A6E8C7-EC64-A75E-6C57-E81D4DF8BF2B}"/>
          </ac:spMkLst>
        </pc:spChg>
      </pc:sldChg>
      <pc:sldChg chg="addSp delSp modSp add mod replId modClrScheme chgLayout">
        <pc:chgData name="Krylov Alexander" userId="219489611047f3a4" providerId="Windows Live" clId="Web-{E86438C7-BA0E-4062-A1EB-B7AD82BEECFC}" dt="2023-09-28T11:20:50.513" v="185" actId="14100"/>
        <pc:sldMkLst>
          <pc:docMk/>
          <pc:sldMk cId="3820200602" sldId="282"/>
        </pc:sldMkLst>
        <pc:spChg chg="del mod">
          <ac:chgData name="Krylov Alexander" userId="219489611047f3a4" providerId="Windows Live" clId="Web-{E86438C7-BA0E-4062-A1EB-B7AD82BEECFC}" dt="2023-09-28T11:17:05.473" v="88"/>
          <ac:spMkLst>
            <pc:docMk/>
            <pc:sldMk cId="3820200602" sldId="282"/>
            <ac:spMk id="2" creationId="{F350F55F-5A18-C84F-95E2-67AA54A5D73A}"/>
          </ac:spMkLst>
        </pc:spChg>
        <pc:spChg chg="mod ord">
          <ac:chgData name="Krylov Alexander" userId="219489611047f3a4" providerId="Windows Live" clId="Web-{E86438C7-BA0E-4062-A1EB-B7AD82BEECFC}" dt="2023-09-28T11:20:50.513" v="185" actId="14100"/>
          <ac:spMkLst>
            <pc:docMk/>
            <pc:sldMk cId="3820200602" sldId="282"/>
            <ac:spMk id="3" creationId="{66587078-FC9E-4549-86CD-BEE380530CAA}"/>
          </ac:spMkLst>
        </pc:spChg>
        <pc:spChg chg="add del mod">
          <ac:chgData name="Krylov Alexander" userId="219489611047f3a4" providerId="Windows Live" clId="Web-{E86438C7-BA0E-4062-A1EB-B7AD82BEECFC}" dt="2023-09-28T11:17:07.692" v="89"/>
          <ac:spMkLst>
            <pc:docMk/>
            <pc:sldMk cId="3820200602" sldId="282"/>
            <ac:spMk id="5" creationId="{F9B49770-61C4-1EEF-9CDB-A4AEEEE7AC18}"/>
          </ac:spMkLst>
        </pc:spChg>
      </pc:sldChg>
      <pc:sldChg chg="addSp delSp modSp new ord">
        <pc:chgData name="Krylov Alexander" userId="219489611047f3a4" providerId="Windows Live" clId="Web-{E86438C7-BA0E-4062-A1EB-B7AD82BEECFC}" dt="2023-09-28T11:37:37.191" v="207"/>
        <pc:sldMkLst>
          <pc:docMk/>
          <pc:sldMk cId="3118894178" sldId="283"/>
        </pc:sldMkLst>
        <pc:spChg chg="mod">
          <ac:chgData name="Krylov Alexander" userId="219489611047f3a4" providerId="Windows Live" clId="Web-{E86438C7-BA0E-4062-A1EB-B7AD82BEECFC}" dt="2023-09-28T11:37:26.237" v="206" actId="20577"/>
          <ac:spMkLst>
            <pc:docMk/>
            <pc:sldMk cId="3118894178" sldId="283"/>
            <ac:spMk id="2" creationId="{077210A3-94FF-C9BF-DDED-DBB9405E0326}"/>
          </ac:spMkLst>
        </pc:spChg>
        <pc:spChg chg="del">
          <ac:chgData name="Krylov Alexander" userId="219489611047f3a4" providerId="Windows Live" clId="Web-{E86438C7-BA0E-4062-A1EB-B7AD82BEECFC}" dt="2023-09-28T11:35:44.796" v="188"/>
          <ac:spMkLst>
            <pc:docMk/>
            <pc:sldMk cId="3118894178" sldId="283"/>
            <ac:spMk id="3" creationId="{7BCB35E7-CB34-7D06-7397-AAB03A5656B5}"/>
          </ac:spMkLst>
        </pc:spChg>
        <pc:picChg chg="add mod ord">
          <ac:chgData name="Krylov Alexander" userId="219489611047f3a4" providerId="Windows Live" clId="Web-{E86438C7-BA0E-4062-A1EB-B7AD82BEECFC}" dt="2023-09-28T11:37:01.783" v="194" actId="1076"/>
          <ac:picMkLst>
            <pc:docMk/>
            <pc:sldMk cId="3118894178" sldId="283"/>
            <ac:picMk id="4" creationId="{1694EFEC-87F2-482F-E153-9956013D7F43}"/>
          </ac:picMkLst>
        </pc:picChg>
        <pc:picChg chg="add mod">
          <ac:chgData name="Krylov Alexander" userId="219489611047f3a4" providerId="Windows Live" clId="Web-{E86438C7-BA0E-4062-A1EB-B7AD82BEECFC}" dt="2023-09-28T11:37:05.221" v="195" actId="1076"/>
          <ac:picMkLst>
            <pc:docMk/>
            <pc:sldMk cId="3118894178" sldId="283"/>
            <ac:picMk id="5" creationId="{4E7BB9EB-AAA8-05E0-BDD3-AA51BD130A86}"/>
          </ac:picMkLst>
        </pc:picChg>
      </pc:sldChg>
      <pc:sldChg chg="addSp delSp modSp new">
        <pc:chgData name="Krylov Alexander" userId="219489611047f3a4" providerId="Windows Live" clId="Web-{E86438C7-BA0E-4062-A1EB-B7AD82BEECFC}" dt="2023-09-28T11:41:46.184" v="220" actId="20577"/>
        <pc:sldMkLst>
          <pc:docMk/>
          <pc:sldMk cId="482870597" sldId="284"/>
        </pc:sldMkLst>
        <pc:spChg chg="mod">
          <ac:chgData name="Krylov Alexander" userId="219489611047f3a4" providerId="Windows Live" clId="Web-{E86438C7-BA0E-4062-A1EB-B7AD82BEECFC}" dt="2023-09-28T11:41:46.184" v="220" actId="20577"/>
          <ac:spMkLst>
            <pc:docMk/>
            <pc:sldMk cId="482870597" sldId="284"/>
            <ac:spMk id="2" creationId="{137988D4-95CC-8439-D392-3221B13E86F1}"/>
          </ac:spMkLst>
        </pc:spChg>
        <pc:spChg chg="del">
          <ac:chgData name="Krylov Alexander" userId="219489611047f3a4" providerId="Windows Live" clId="Web-{E86438C7-BA0E-4062-A1EB-B7AD82BEECFC}" dt="2023-09-28T11:41:20.496" v="208"/>
          <ac:spMkLst>
            <pc:docMk/>
            <pc:sldMk cId="482870597" sldId="284"/>
            <ac:spMk id="3" creationId="{186CE803-37D2-33C3-7646-7F190595C5CE}"/>
          </ac:spMkLst>
        </pc:spChg>
        <pc:picChg chg="add mod ord">
          <ac:chgData name="Krylov Alexander" userId="219489611047f3a4" providerId="Windows Live" clId="Web-{E86438C7-BA0E-4062-A1EB-B7AD82BEECFC}" dt="2023-09-28T11:41:36.559" v="214" actId="1076"/>
          <ac:picMkLst>
            <pc:docMk/>
            <pc:sldMk cId="482870597" sldId="284"/>
            <ac:picMk id="4" creationId="{32C5F5DF-DF3B-5DD6-7716-06F7BBB32C17}"/>
          </ac:picMkLst>
        </pc:picChg>
        <pc:picChg chg="add mod">
          <ac:chgData name="Krylov Alexander" userId="219489611047f3a4" providerId="Windows Live" clId="Web-{E86438C7-BA0E-4062-A1EB-B7AD82BEECFC}" dt="2023-09-28T11:41:35.028" v="213" actId="1076"/>
          <ac:picMkLst>
            <pc:docMk/>
            <pc:sldMk cId="482870597" sldId="284"/>
            <ac:picMk id="5" creationId="{6A222BF7-9FDC-80A1-1F8D-801A3A3CB7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84C4C-ECC0-4CBE-BE4B-C4E03CC0C9EB}" type="datetimeFigureOut">
              <a:rPr/>
              <a:pPr/>
              <a:t>04.10.2023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7667D-A614-403B-92F7-1A214CAB40A5}" type="slidenum">
              <a:rPr/>
              <a:pPr/>
              <a:t>‹#›</a:t>
            </a:fld>
            <a:endParaRPr lang="ru-RU"/>
          </a:p>
        </p:txBody>
      </p:sp>
    </p:spTree>
    <p:extLst>
      <p:ext uri="{BB962C8B-B14F-4D97-AF65-F5344CB8AC3E}">
        <p14:creationId xmlns="" xmlns:p14="http://schemas.microsoft.com/office/powerpoint/2010/main" val="412944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7DB7667D-A614-403B-92F7-1A214CAB40A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It is possible to accelerate the same task using PDWT</a:t>
            </a:r>
            <a:r>
              <a:rPr lang="en-US" baseline="0" dirty="0" smtClean="0"/>
              <a:t> library for GPU</a:t>
            </a:r>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7DB7667D-A614-403B-92F7-1A214CAB40A5}" type="slidenum">
              <a:rPr/>
              <a:pPr/>
              <a:t>4</a:t>
            </a:fld>
            <a:endParaRPr lang="ru-RU"/>
          </a:p>
        </p:txBody>
      </p:sp>
    </p:spTree>
    <p:extLst>
      <p:ext uri="{BB962C8B-B14F-4D97-AF65-F5344CB8AC3E}">
        <p14:creationId xmlns="" xmlns:p14="http://schemas.microsoft.com/office/powerpoint/2010/main" val="318363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Scale</a:t>
            </a:r>
            <a:r>
              <a:rPr lang="en-US" baseline="0" dirty="0" smtClean="0"/>
              <a:t> on left</a:t>
            </a:r>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DB7667D-A614-403B-92F7-1A214CAB40A5}"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D535BE7-F37E-4AD2-A5D0-F97CEC11FC4F}" type="datetime1">
              <a:rPr lang="en-US" smtClean="0"/>
              <a:pPr/>
              <a:t>10/4/2023</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FAB73BC-B049-4115-A692-8D63A059BFB8}" type="slidenum">
              <a:rPr lang="en-US" smtClean="0"/>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4FAB73BC-B049-4115-A692-8D63A059BFB8}" type="slidenum">
              <a:rPr lang="en-US" smtClean="0"/>
              <a:pPr/>
              <a:t>‹#›</a:t>
            </a:fld>
            <a:endParaRPr lang="en-US"/>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4FAB73BC-B049-4115-A692-8D63A059BFB8}"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4FAB73BC-B049-4115-A692-8D63A059B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4FAB73BC-B049-4115-A692-8D63A059BFB8}"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D535BE7-F37E-4AD2-A5D0-F97CEC11FC4F}" type="datetime1">
              <a:rPr lang="en-US" smtClean="0"/>
              <a:pPr/>
              <a:t>10/4/2023</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4FAB73BC-B049-4115-A692-8D63A059BFB8}"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AD535BE7-F37E-4AD2-A5D0-F97CEC11FC4F}" type="datetime1">
              <a:rPr lang="en-US" smtClean="0"/>
              <a:pPr/>
              <a:t>10/4/2023</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4FAB73BC-B049-4115-A692-8D63A059BF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D535BE7-F37E-4AD2-A5D0-F97CEC11FC4F}" type="datetime1">
              <a:rPr lang="en-US" smtClean="0"/>
              <a:pPr/>
              <a:t>10/4/2023</a:t>
            </a:fld>
            <a:endParaRPr lang="en-US"/>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FAB73BC-B049-4115-A692-8D63A059BFB8}" type="slidenum">
              <a:rPr lang="en-US" smtClean="0"/>
              <a:pPr/>
              <a:t>‹#›</a:t>
            </a:fld>
            <a:endParaRPr lang="en-US"/>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D535BE7-F37E-4AD2-A5D0-F97CEC11FC4F}" type="datetime1">
              <a:rPr lang="en-US" smtClean="0"/>
              <a:pPr/>
              <a:t>10/4/2023</a:t>
            </a:fld>
            <a:endParaRPr lang="en-US"/>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F9C517-9D23-C43C-B345-512B20CADDD3}"/>
              </a:ext>
            </a:extLst>
          </p:cNvPr>
          <p:cNvSpPr>
            <a:spLocks noGrp="1"/>
          </p:cNvSpPr>
          <p:nvPr>
            <p:ph type="ctrTitle"/>
          </p:nvPr>
        </p:nvSpPr>
        <p:spPr>
          <a:xfrm>
            <a:off x="914400" y="800100"/>
            <a:ext cx="10363200" cy="2782263"/>
          </a:xfrm>
        </p:spPr>
        <p:txBody>
          <a:bodyPr>
            <a:normAutofit/>
          </a:bodyPr>
          <a:lstStyle/>
          <a:p>
            <a:pPr algn="l"/>
            <a:r>
              <a:rPr lang="ru-RU" sz="6000" dirty="0" err="1" smtClean="0">
                <a:ea typeface="Calibri Light"/>
                <a:cs typeface="Calibri Light"/>
              </a:rPr>
              <a:t>Cluster</a:t>
            </a:r>
            <a:r>
              <a:rPr lang="ru-RU" sz="6000" dirty="0" smtClean="0">
                <a:ea typeface="Calibri Light"/>
                <a:cs typeface="Calibri Light"/>
              </a:rPr>
              <a:t> </a:t>
            </a:r>
            <a:r>
              <a:rPr lang="ru-RU" sz="6000" dirty="0" err="1" smtClean="0">
                <a:ea typeface="Calibri Light"/>
                <a:cs typeface="Calibri Light"/>
              </a:rPr>
              <a:t>finder</a:t>
            </a:r>
            <a:r>
              <a:rPr lang="ru-RU" sz="6000" dirty="0" smtClean="0">
                <a:ea typeface="Calibri Light"/>
                <a:cs typeface="Calibri Light"/>
              </a:rPr>
              <a:t> </a:t>
            </a:r>
            <a:r>
              <a:rPr lang="en-US" sz="5400" dirty="0" smtClean="0"/>
              <a:t>acceleration </a:t>
            </a:r>
            <a:r>
              <a:rPr lang="ru-RU" sz="6000" dirty="0" err="1" smtClean="0">
                <a:ea typeface="Calibri Light"/>
                <a:cs typeface="Calibri Light"/>
              </a:rPr>
              <a:t>for</a:t>
            </a:r>
            <a:r>
              <a:rPr lang="ru-RU" sz="6000" dirty="0">
                <a:ea typeface="Calibri Light"/>
                <a:cs typeface="Calibri Light"/>
              </a:rPr>
              <a:t> TPC </a:t>
            </a:r>
            <a:r>
              <a:rPr lang="ru-RU" sz="6000" dirty="0" err="1">
                <a:ea typeface="Calibri Light"/>
                <a:cs typeface="Calibri Light"/>
              </a:rPr>
              <a:t>detector</a:t>
            </a:r>
            <a:endParaRPr lang="ru-RU" sz="6000" dirty="0">
              <a:ea typeface="Calibri Light"/>
              <a:cs typeface="Calibri Light"/>
            </a:endParaRPr>
          </a:p>
        </p:txBody>
      </p:sp>
      <p:sp>
        <p:nvSpPr>
          <p:cNvPr id="3" name="Объект 2">
            <a:extLst>
              <a:ext uri="{FF2B5EF4-FFF2-40B4-BE49-F238E27FC236}">
                <a16:creationId xmlns="" xmlns:a16="http://schemas.microsoft.com/office/drawing/2014/main" id="{5D61B49F-57F1-7401-CBE4-849290014F6C}"/>
              </a:ext>
            </a:extLst>
          </p:cNvPr>
          <p:cNvSpPr>
            <a:spLocks noGrp="1"/>
          </p:cNvSpPr>
          <p:nvPr>
            <p:ph type="subTitle" idx="1"/>
          </p:nvPr>
        </p:nvSpPr>
        <p:spPr/>
        <p:txBody>
          <a:bodyPr>
            <a:noAutofit/>
          </a:bodyPr>
          <a:lstStyle/>
          <a:p>
            <a:r>
              <a:rPr lang="pt-BR" sz="1800" b="1" dirty="0" smtClean="0"/>
              <a:t>Alexander Krylov  (LHEP)</a:t>
            </a:r>
          </a:p>
          <a:p>
            <a:r>
              <a:rPr lang="pt-BR" sz="1800" b="1" dirty="0" smtClean="0"/>
              <a:t>Email: avkrylov@jinr.ru</a:t>
            </a:r>
          </a:p>
          <a:p>
            <a:r>
              <a:rPr lang="pt-BR" sz="1800" b="1" dirty="0" smtClean="0"/>
              <a:t>O. Rogachevsky (LHEP)</a:t>
            </a:r>
          </a:p>
          <a:p>
            <a:r>
              <a:rPr lang="pt-BR" sz="1800" b="1" dirty="0" smtClean="0"/>
              <a:t>V. Krylov (LNP)</a:t>
            </a:r>
            <a:endParaRPr lang="ru-RU" sz="1800" b="1" dirty="0"/>
          </a:p>
        </p:txBody>
      </p:sp>
      <p:sp>
        <p:nvSpPr>
          <p:cNvPr id="4" name="Номер слайда 3"/>
          <p:cNvSpPr>
            <a:spLocks noGrp="1"/>
          </p:cNvSpPr>
          <p:nvPr>
            <p:ph type="sldNum" sz="quarter" idx="12"/>
          </p:nvPr>
        </p:nvSpPr>
        <p:spPr/>
        <p:txBody>
          <a:bodyPr/>
          <a:lstStyle/>
          <a:p>
            <a:fld id="{4FAB73BC-B049-4115-A692-8D63A059BFB8}" type="slidenum">
              <a:rPr lang="en-US" smtClean="0"/>
              <a:pPr/>
              <a:t>1</a:t>
            </a:fld>
            <a:endParaRPr lang="en-US"/>
          </a:p>
        </p:txBody>
      </p:sp>
    </p:spTree>
    <p:extLst>
      <p:ext uri="{BB962C8B-B14F-4D97-AF65-F5344CB8AC3E}">
        <p14:creationId xmlns="" xmlns:p14="http://schemas.microsoft.com/office/powerpoint/2010/main" val="183777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F3616AB-D228-9EBB-861F-255EF3B77006}"/>
              </a:ext>
            </a:extLst>
          </p:cNvPr>
          <p:cNvSpPr txBox="1"/>
          <p:nvPr/>
        </p:nvSpPr>
        <p:spPr>
          <a:xfrm>
            <a:off x="361529" y="1280116"/>
            <a:ext cx="114501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latin typeface="Calibri"/>
                <a:ea typeface="Calibri"/>
                <a:cs typeface="Calibri"/>
              </a:rPr>
              <a:t>URQMD </a:t>
            </a:r>
            <a:r>
              <a:rPr lang="ru-RU" sz="3200" dirty="0" err="1">
                <a:latin typeface="Calibri"/>
                <a:ea typeface="Calibri"/>
                <a:cs typeface="Calibri"/>
              </a:rPr>
              <a:t>generator</a:t>
            </a:r>
            <a:r>
              <a:rPr lang="ru-RU" sz="3200" dirty="0">
                <a:latin typeface="Calibri"/>
                <a:ea typeface="Calibri"/>
                <a:cs typeface="Calibri"/>
              </a:rPr>
              <a:t>, 7.0GeV, </a:t>
            </a:r>
            <a:r>
              <a:rPr lang="ru-RU" sz="3200" dirty="0" err="1" smtClean="0">
                <a:latin typeface="Calibri"/>
                <a:ea typeface="Calibri"/>
                <a:cs typeface="Calibri"/>
              </a:rPr>
              <a:t>mb</a:t>
            </a:r>
            <a:r>
              <a:rPr lang="en-US" sz="3200" dirty="0" smtClean="0">
                <a:latin typeface="Calibri"/>
                <a:ea typeface="Calibri"/>
                <a:cs typeface="Calibri"/>
              </a:rPr>
              <a:t>, 250 events</a:t>
            </a:r>
            <a:endParaRPr lang="ru-RU" dirty="0" err="1">
              <a:ea typeface="Calibri" panose="020F0502020204030204"/>
              <a:cs typeface="Calibri" panose="020F0502020204030204"/>
            </a:endParaRPr>
          </a:p>
        </p:txBody>
      </p:sp>
      <p:sp>
        <p:nvSpPr>
          <p:cNvPr id="5" name="Номер слайда 4"/>
          <p:cNvSpPr>
            <a:spLocks noGrp="1"/>
          </p:cNvSpPr>
          <p:nvPr>
            <p:ph type="sldNum" sz="quarter" idx="12"/>
          </p:nvPr>
        </p:nvSpPr>
        <p:spPr/>
        <p:txBody>
          <a:bodyPr/>
          <a:lstStyle/>
          <a:p>
            <a:fld id="{4FAB73BC-B049-4115-A692-8D63A059BFB8}" type="slidenum">
              <a:rPr lang="en-US" smtClean="0"/>
              <a:pPr/>
              <a:t>10</a:t>
            </a:fld>
            <a:endParaRPr lang="en-US"/>
          </a:p>
        </p:txBody>
      </p:sp>
      <p:sp>
        <p:nvSpPr>
          <p:cNvPr id="9" name="Заголовок 1">
            <a:extLst>
              <a:ext uri="{FF2B5EF4-FFF2-40B4-BE49-F238E27FC236}">
                <a16:creationId xmlns="" xmlns:a16="http://schemas.microsoft.com/office/drawing/2014/main" id="{1941BC61-A4B2-DEE2-DFF3-B94C84CA4E8C}"/>
              </a:ext>
            </a:extLst>
          </p:cNvPr>
          <p:cNvSpPr txBox="1">
            <a:spLocks/>
          </p:cNvSpPr>
          <p:nvPr/>
        </p:nvSpPr>
        <p:spPr>
          <a:xfrm>
            <a:off x="609600" y="350838"/>
            <a:ext cx="10972800" cy="834634"/>
          </a:xfrm>
          <a:prstGeom prst="rect">
            <a:avLst/>
          </a:prstGeom>
        </p:spPr>
        <p:txBody>
          <a:bodyPr/>
          <a:lstStyle/>
          <a:p>
            <a:pPr>
              <a:spcBef>
                <a:spcPct val="0"/>
              </a:spcBef>
            </a:pPr>
            <a:r>
              <a:rPr lang="en-US" sz="4000" dirty="0" smtClean="0"/>
              <a:t>Parallel processing</a:t>
            </a:r>
            <a:r>
              <a:rPr lang="en-US" sz="4000" dirty="0" smtClean="0">
                <a:cs typeface="Calibri Light"/>
              </a:rPr>
              <a:t> </a:t>
            </a:r>
            <a:r>
              <a:rPr kumimoji="0" lang="en-US" sz="4100" i="0" u="none" strike="noStrike" kern="1200" cap="none" spc="0" normalizeH="0" noProof="0" dirty="0" smtClean="0">
                <a:ln>
                  <a:noFill/>
                </a:ln>
                <a:effectLst>
                  <a:outerShdw blurRad="31750" dist="25400" dir="5400000" algn="tl" rotWithShape="0">
                    <a:srgbClr val="000000">
                      <a:alpha val="25000"/>
                    </a:srgbClr>
                  </a:outerShdw>
                </a:effectLst>
                <a:uLnTx/>
                <a:uFillTx/>
                <a:latin typeface="+mj-lt"/>
                <a:ea typeface="+mj-ea"/>
                <a:cs typeface="Calibri Light"/>
              </a:rPr>
              <a:t>results</a:t>
            </a:r>
            <a:endParaRPr kumimoji="0" lang="ru-RU" sz="4100"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3075" name="Picture 3"/>
          <p:cNvPicPr>
            <a:picLocks noChangeAspect="1" noChangeArrowheads="1"/>
          </p:cNvPicPr>
          <p:nvPr/>
        </p:nvPicPr>
        <p:blipFill>
          <a:blip r:embed="rId3"/>
          <a:srcRect/>
          <a:stretch>
            <a:fillRect/>
          </a:stretch>
        </p:blipFill>
        <p:spPr bwMode="auto">
          <a:xfrm>
            <a:off x="1798820" y="1946769"/>
            <a:ext cx="8444927" cy="4716359"/>
          </a:xfrm>
          <a:prstGeom prst="rect">
            <a:avLst/>
          </a:prstGeom>
          <a:noFill/>
          <a:ln w="9525">
            <a:noFill/>
            <a:miter lim="800000"/>
            <a:headEnd/>
            <a:tailEnd/>
          </a:ln>
          <a:effectLst/>
        </p:spPr>
      </p:pic>
    </p:spTree>
    <p:extLst>
      <p:ext uri="{BB962C8B-B14F-4D97-AF65-F5344CB8AC3E}">
        <p14:creationId xmlns="" xmlns:p14="http://schemas.microsoft.com/office/powerpoint/2010/main" val="1602689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2EBA959-2EBA-C1DF-3CDE-955C4332064C}"/>
              </a:ext>
            </a:extLst>
          </p:cNvPr>
          <p:cNvSpPr>
            <a:spLocks noGrp="1"/>
          </p:cNvSpPr>
          <p:nvPr>
            <p:ph idx="1"/>
          </p:nvPr>
        </p:nvSpPr>
        <p:spPr>
          <a:xfrm>
            <a:off x="1097280" y="1651000"/>
            <a:ext cx="5632077" cy="4218094"/>
          </a:xfrm>
        </p:spPr>
        <p:txBody>
          <a:bodyPr vert="horz" lIns="0" tIns="45720" rIns="0" bIns="45720" rtlCol="0" anchor="t">
            <a:normAutofit lnSpcReduction="10000"/>
          </a:bodyPr>
          <a:lstStyle/>
          <a:p>
            <a:pPr marL="0" indent="0" algn="just">
              <a:buNone/>
            </a:pPr>
            <a:endParaRPr lang="ru-RU" sz="2400" dirty="0">
              <a:solidFill>
                <a:schemeClr val="tx1"/>
              </a:solidFill>
              <a:ea typeface="+mn-lt"/>
              <a:cs typeface="+mn-lt"/>
            </a:endParaRPr>
          </a:p>
          <a:p>
            <a:pPr marL="0" indent="0" algn="just">
              <a:buNone/>
            </a:pPr>
            <a:r>
              <a:rPr lang="ru-RU" sz="2400" dirty="0">
                <a:solidFill>
                  <a:schemeClr val="tx1"/>
                </a:solidFill>
                <a:ea typeface="+mn-lt"/>
                <a:cs typeface="+mn-lt"/>
              </a:rPr>
              <a:t>A </a:t>
            </a:r>
            <a:r>
              <a:rPr lang="ru-RU" sz="2400" dirty="0" err="1">
                <a:solidFill>
                  <a:schemeClr val="tx1"/>
                </a:solidFill>
                <a:ea typeface="+mn-lt"/>
                <a:cs typeface="+mn-lt"/>
              </a:rPr>
              <a:t>discrete</a:t>
            </a:r>
            <a:r>
              <a:rPr lang="ru-RU" sz="2400" dirty="0">
                <a:solidFill>
                  <a:schemeClr val="tx1"/>
                </a:solidFill>
                <a:ea typeface="+mn-lt"/>
                <a:cs typeface="+mn-lt"/>
              </a:rPr>
              <a:t> </a:t>
            </a:r>
            <a:r>
              <a:rPr lang="ru-RU" sz="2400" b="1" dirty="0" err="1">
                <a:solidFill>
                  <a:schemeClr val="tx1"/>
                </a:solidFill>
                <a:ea typeface="+mn-lt"/>
                <a:cs typeface="+mn-lt"/>
              </a:rPr>
              <a:t>wavelet</a:t>
            </a:r>
            <a:r>
              <a:rPr lang="ru-RU" sz="2400" b="1" dirty="0">
                <a:solidFill>
                  <a:schemeClr val="tx1"/>
                </a:solidFill>
                <a:ea typeface="+mn-lt"/>
                <a:cs typeface="+mn-lt"/>
              </a:rPr>
              <a:t> </a:t>
            </a:r>
            <a:r>
              <a:rPr lang="ru-RU" sz="2400" b="1" dirty="0" err="1">
                <a:solidFill>
                  <a:schemeClr val="tx1"/>
                </a:solidFill>
                <a:ea typeface="+mn-lt"/>
                <a:cs typeface="+mn-lt"/>
              </a:rPr>
              <a:t>transform</a:t>
            </a:r>
            <a:r>
              <a:rPr lang="ru-RU" sz="2400" b="1" dirty="0">
                <a:solidFill>
                  <a:schemeClr val="tx1"/>
                </a:solidFill>
                <a:ea typeface="+mn-lt"/>
                <a:cs typeface="+mn-lt"/>
              </a:rPr>
              <a:t> </a:t>
            </a:r>
            <a:r>
              <a:rPr lang="ru-RU" sz="2400" dirty="0">
                <a:solidFill>
                  <a:schemeClr val="tx1"/>
                </a:solidFill>
                <a:ea typeface="+mn-lt"/>
                <a:cs typeface="+mn-lt"/>
              </a:rPr>
              <a:t>(DWT) </a:t>
            </a:r>
            <a:r>
              <a:rPr lang="ru-RU" sz="2400" dirty="0" err="1">
                <a:solidFill>
                  <a:schemeClr val="tx1"/>
                </a:solidFill>
                <a:ea typeface="+mn-lt"/>
                <a:cs typeface="+mn-lt"/>
              </a:rPr>
              <a:t>is</a:t>
            </a:r>
            <a:r>
              <a:rPr lang="ru-RU" sz="2400" dirty="0">
                <a:solidFill>
                  <a:schemeClr val="tx1"/>
                </a:solidFill>
                <a:ea typeface="+mn-lt"/>
                <a:cs typeface="+mn-lt"/>
              </a:rPr>
              <a:t> a </a:t>
            </a:r>
            <a:r>
              <a:rPr lang="ru-RU" sz="2400" dirty="0" err="1">
                <a:solidFill>
                  <a:schemeClr val="tx1"/>
                </a:solidFill>
                <a:ea typeface="+mn-lt"/>
                <a:cs typeface="+mn-lt"/>
              </a:rPr>
              <a:t>transform</a:t>
            </a:r>
            <a:r>
              <a:rPr lang="ru-RU" sz="2400" dirty="0">
                <a:solidFill>
                  <a:schemeClr val="tx1"/>
                </a:solidFill>
                <a:ea typeface="+mn-lt"/>
                <a:cs typeface="+mn-lt"/>
              </a:rPr>
              <a:t> </a:t>
            </a:r>
            <a:r>
              <a:rPr lang="ru-RU" sz="2400" dirty="0" err="1">
                <a:solidFill>
                  <a:schemeClr val="tx1"/>
                </a:solidFill>
                <a:ea typeface="+mn-lt"/>
                <a:cs typeface="+mn-lt"/>
              </a:rPr>
              <a:t>that</a:t>
            </a:r>
            <a:r>
              <a:rPr lang="ru-RU" sz="2400" dirty="0">
                <a:solidFill>
                  <a:schemeClr val="tx1"/>
                </a:solidFill>
                <a:ea typeface="+mn-lt"/>
                <a:cs typeface="+mn-lt"/>
              </a:rPr>
              <a:t> </a:t>
            </a:r>
            <a:r>
              <a:rPr lang="ru-RU" sz="2400" dirty="0" err="1">
                <a:solidFill>
                  <a:schemeClr val="tx1"/>
                </a:solidFill>
                <a:ea typeface="+mn-lt"/>
                <a:cs typeface="+mn-lt"/>
              </a:rPr>
              <a:t>decomposes</a:t>
            </a:r>
            <a:r>
              <a:rPr lang="ru-RU" sz="2400" dirty="0">
                <a:solidFill>
                  <a:schemeClr val="tx1"/>
                </a:solidFill>
                <a:ea typeface="+mn-lt"/>
                <a:cs typeface="+mn-lt"/>
              </a:rPr>
              <a:t> a </a:t>
            </a:r>
            <a:r>
              <a:rPr lang="ru-RU" sz="2400" dirty="0" err="1">
                <a:solidFill>
                  <a:schemeClr val="tx1"/>
                </a:solidFill>
                <a:ea typeface="+mn-lt"/>
                <a:cs typeface="+mn-lt"/>
              </a:rPr>
              <a:t>given</a:t>
            </a:r>
            <a:r>
              <a:rPr lang="ru-RU" sz="2400" dirty="0">
                <a:solidFill>
                  <a:schemeClr val="tx1"/>
                </a:solidFill>
                <a:ea typeface="+mn-lt"/>
                <a:cs typeface="+mn-lt"/>
              </a:rPr>
              <a:t> </a:t>
            </a:r>
            <a:r>
              <a:rPr lang="ru-RU" sz="2400" dirty="0" err="1">
                <a:solidFill>
                  <a:schemeClr val="tx1"/>
                </a:solidFill>
                <a:ea typeface="+mn-lt"/>
                <a:cs typeface="+mn-lt"/>
              </a:rPr>
              <a:t>signal</a:t>
            </a:r>
            <a:r>
              <a:rPr lang="ru-RU" sz="2400" dirty="0">
                <a:solidFill>
                  <a:schemeClr val="tx1"/>
                </a:solidFill>
                <a:ea typeface="+mn-lt"/>
                <a:cs typeface="+mn-lt"/>
              </a:rPr>
              <a:t> </a:t>
            </a:r>
            <a:r>
              <a:rPr lang="ru-RU" sz="2400" dirty="0" err="1">
                <a:solidFill>
                  <a:schemeClr val="tx1"/>
                </a:solidFill>
                <a:ea typeface="+mn-lt"/>
                <a:cs typeface="+mn-lt"/>
              </a:rPr>
              <a:t>into</a:t>
            </a:r>
            <a:r>
              <a:rPr lang="ru-RU" sz="2400" dirty="0">
                <a:solidFill>
                  <a:schemeClr val="tx1"/>
                </a:solidFill>
                <a:ea typeface="+mn-lt"/>
                <a:cs typeface="+mn-lt"/>
              </a:rPr>
              <a:t> a </a:t>
            </a:r>
            <a:r>
              <a:rPr lang="ru-RU" sz="2400" dirty="0" err="1">
                <a:solidFill>
                  <a:schemeClr val="tx1"/>
                </a:solidFill>
                <a:ea typeface="+mn-lt"/>
                <a:cs typeface="+mn-lt"/>
              </a:rPr>
              <a:t>number</a:t>
            </a:r>
            <a:r>
              <a:rPr lang="ru-RU" sz="2400" dirty="0">
                <a:solidFill>
                  <a:schemeClr val="tx1"/>
                </a:solidFill>
                <a:ea typeface="+mn-lt"/>
                <a:cs typeface="+mn-lt"/>
              </a:rPr>
              <a:t> </a:t>
            </a:r>
            <a:r>
              <a:rPr lang="ru-RU" sz="2400" dirty="0" err="1">
                <a:solidFill>
                  <a:schemeClr val="tx1"/>
                </a:solidFill>
                <a:ea typeface="+mn-lt"/>
                <a:cs typeface="+mn-lt"/>
              </a:rPr>
              <a:t>of</a:t>
            </a:r>
            <a:r>
              <a:rPr lang="ru-RU" sz="2400" dirty="0">
                <a:solidFill>
                  <a:schemeClr val="tx1"/>
                </a:solidFill>
                <a:ea typeface="+mn-lt"/>
                <a:cs typeface="+mn-lt"/>
              </a:rPr>
              <a:t> </a:t>
            </a:r>
            <a:r>
              <a:rPr lang="ru-RU" sz="2400" dirty="0" err="1">
                <a:solidFill>
                  <a:schemeClr val="tx1"/>
                </a:solidFill>
                <a:ea typeface="+mn-lt"/>
                <a:cs typeface="+mn-lt"/>
              </a:rPr>
              <a:t>sets</a:t>
            </a:r>
            <a:r>
              <a:rPr lang="ru-RU" sz="2400" dirty="0">
                <a:solidFill>
                  <a:schemeClr val="tx1"/>
                </a:solidFill>
                <a:ea typeface="+mn-lt"/>
                <a:cs typeface="+mn-lt"/>
              </a:rPr>
              <a:t>, </a:t>
            </a:r>
            <a:r>
              <a:rPr lang="ru-RU" sz="2400" dirty="0" err="1">
                <a:solidFill>
                  <a:schemeClr val="tx1"/>
                </a:solidFill>
                <a:ea typeface="+mn-lt"/>
                <a:cs typeface="+mn-lt"/>
              </a:rPr>
              <a:t>where</a:t>
            </a:r>
            <a:r>
              <a:rPr lang="ru-RU" sz="2400" dirty="0">
                <a:solidFill>
                  <a:schemeClr val="tx1"/>
                </a:solidFill>
                <a:ea typeface="+mn-lt"/>
                <a:cs typeface="+mn-lt"/>
              </a:rPr>
              <a:t> </a:t>
            </a:r>
            <a:r>
              <a:rPr lang="ru-RU" sz="2400" dirty="0" err="1">
                <a:solidFill>
                  <a:schemeClr val="tx1"/>
                </a:solidFill>
                <a:ea typeface="+mn-lt"/>
                <a:cs typeface="+mn-lt"/>
              </a:rPr>
              <a:t>each</a:t>
            </a:r>
            <a:r>
              <a:rPr lang="ru-RU" sz="2400" dirty="0">
                <a:solidFill>
                  <a:schemeClr val="tx1"/>
                </a:solidFill>
                <a:ea typeface="+mn-lt"/>
                <a:cs typeface="+mn-lt"/>
              </a:rPr>
              <a:t> </a:t>
            </a:r>
            <a:r>
              <a:rPr lang="ru-RU" sz="2400" dirty="0" err="1">
                <a:solidFill>
                  <a:schemeClr val="tx1"/>
                </a:solidFill>
                <a:ea typeface="+mn-lt"/>
                <a:cs typeface="+mn-lt"/>
              </a:rPr>
              <a:t>set</a:t>
            </a:r>
            <a:r>
              <a:rPr lang="ru-RU" sz="2400" dirty="0">
                <a:solidFill>
                  <a:schemeClr val="tx1"/>
                </a:solidFill>
                <a:ea typeface="+mn-lt"/>
                <a:cs typeface="+mn-lt"/>
              </a:rPr>
              <a:t> </a:t>
            </a:r>
            <a:r>
              <a:rPr lang="ru-RU" sz="2400" dirty="0" err="1">
                <a:solidFill>
                  <a:schemeClr val="tx1"/>
                </a:solidFill>
                <a:ea typeface="+mn-lt"/>
                <a:cs typeface="+mn-lt"/>
              </a:rPr>
              <a:t>is</a:t>
            </a:r>
            <a:r>
              <a:rPr lang="ru-RU" sz="2400" dirty="0">
                <a:solidFill>
                  <a:schemeClr val="tx1"/>
                </a:solidFill>
                <a:ea typeface="+mn-lt"/>
                <a:cs typeface="+mn-lt"/>
              </a:rPr>
              <a:t> </a:t>
            </a:r>
            <a:r>
              <a:rPr lang="ru-RU" sz="2400" dirty="0" err="1" smtClean="0">
                <a:solidFill>
                  <a:schemeClr val="tx1"/>
                </a:solidFill>
                <a:ea typeface="+mn-lt"/>
                <a:cs typeface="+mn-lt"/>
              </a:rPr>
              <a:t>a</a:t>
            </a:r>
            <a:r>
              <a:rPr lang="en-US" sz="2400" dirty="0" smtClean="0">
                <a:ea typeface="+mn-lt"/>
                <a:cs typeface="+mn-lt"/>
              </a:rPr>
              <a:t> </a:t>
            </a:r>
            <a:r>
              <a:rPr lang="ru-RU" sz="2400" dirty="0" err="1" smtClean="0">
                <a:solidFill>
                  <a:schemeClr val="tx1"/>
                </a:solidFill>
                <a:ea typeface="+mn-lt"/>
                <a:cs typeface="+mn-lt"/>
              </a:rPr>
              <a:t>series</a:t>
            </a:r>
            <a:r>
              <a:rPr lang="ru-RU" sz="2400" dirty="0" smtClean="0">
                <a:solidFill>
                  <a:schemeClr val="tx1"/>
                </a:solidFill>
                <a:ea typeface="+mn-lt"/>
                <a:cs typeface="+mn-lt"/>
              </a:rPr>
              <a:t> </a:t>
            </a:r>
            <a:r>
              <a:rPr lang="ru-RU" sz="2400" dirty="0" err="1">
                <a:solidFill>
                  <a:schemeClr val="tx1"/>
                </a:solidFill>
                <a:ea typeface="+mn-lt"/>
                <a:cs typeface="+mn-lt"/>
              </a:rPr>
              <a:t>of</a:t>
            </a:r>
            <a:r>
              <a:rPr lang="ru-RU" sz="2400" dirty="0">
                <a:solidFill>
                  <a:schemeClr val="tx1"/>
                </a:solidFill>
                <a:ea typeface="+mn-lt"/>
                <a:cs typeface="+mn-lt"/>
              </a:rPr>
              <a:t> </a:t>
            </a:r>
            <a:r>
              <a:rPr lang="ru-RU" sz="2400" dirty="0" err="1">
                <a:solidFill>
                  <a:schemeClr val="tx1"/>
                </a:solidFill>
                <a:ea typeface="+mn-lt"/>
                <a:cs typeface="+mn-lt"/>
              </a:rPr>
              <a:t>coefficients</a:t>
            </a:r>
            <a:r>
              <a:rPr lang="ru-RU" sz="2400" dirty="0">
                <a:solidFill>
                  <a:schemeClr val="tx1"/>
                </a:solidFill>
                <a:ea typeface="+mn-lt"/>
                <a:cs typeface="+mn-lt"/>
              </a:rPr>
              <a:t> </a:t>
            </a:r>
            <a:r>
              <a:rPr lang="ru-RU" sz="2400" dirty="0" err="1">
                <a:solidFill>
                  <a:schemeClr val="tx1"/>
                </a:solidFill>
                <a:ea typeface="+mn-lt"/>
                <a:cs typeface="+mn-lt"/>
              </a:rPr>
              <a:t>describing</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signal</a:t>
            </a:r>
            <a:r>
              <a:rPr lang="ru-RU" sz="2400" dirty="0">
                <a:solidFill>
                  <a:schemeClr val="tx1"/>
                </a:solidFill>
                <a:ea typeface="+mn-lt"/>
                <a:cs typeface="+mn-lt"/>
              </a:rPr>
              <a:t> </a:t>
            </a:r>
            <a:r>
              <a:rPr lang="ru-RU" sz="2400" dirty="0" err="1">
                <a:solidFill>
                  <a:schemeClr val="tx1"/>
                </a:solidFill>
                <a:ea typeface="+mn-lt"/>
                <a:cs typeface="+mn-lt"/>
              </a:rPr>
              <a:t>on</a:t>
            </a:r>
            <a:r>
              <a:rPr lang="ru-RU" sz="2400" dirty="0">
                <a:solidFill>
                  <a:schemeClr val="tx1"/>
                </a:solidFill>
                <a:ea typeface="+mn-lt"/>
                <a:cs typeface="+mn-lt"/>
              </a:rPr>
              <a:t> a </a:t>
            </a:r>
            <a:r>
              <a:rPr lang="ru-RU" sz="2400" dirty="0" err="1">
                <a:solidFill>
                  <a:schemeClr val="tx1"/>
                </a:solidFill>
                <a:ea typeface="+mn-lt"/>
                <a:cs typeface="+mn-lt"/>
              </a:rPr>
              <a:t>different</a:t>
            </a:r>
            <a:r>
              <a:rPr lang="ru-RU" sz="2400" dirty="0">
                <a:solidFill>
                  <a:schemeClr val="tx1"/>
                </a:solidFill>
                <a:ea typeface="+mn-lt"/>
                <a:cs typeface="+mn-lt"/>
              </a:rPr>
              <a:t> </a:t>
            </a:r>
            <a:r>
              <a:rPr lang="ru-RU" sz="2400" dirty="0" err="1">
                <a:solidFill>
                  <a:schemeClr val="tx1"/>
                </a:solidFill>
                <a:ea typeface="+mn-lt"/>
                <a:cs typeface="+mn-lt"/>
              </a:rPr>
              <a:t>scale</a:t>
            </a:r>
            <a:r>
              <a:rPr lang="ru-RU" sz="2400" dirty="0" smtClean="0">
                <a:solidFill>
                  <a:schemeClr val="tx1"/>
                </a:solidFill>
                <a:ea typeface="+mn-lt"/>
                <a:cs typeface="+mn-lt"/>
              </a:rPr>
              <a:t>.</a:t>
            </a:r>
            <a:r>
              <a:rPr lang="en-US" sz="2400" dirty="0" smtClean="0">
                <a:solidFill>
                  <a:schemeClr val="tx1"/>
                </a:solidFill>
                <a:ea typeface="+mn-lt"/>
                <a:cs typeface="+mn-lt"/>
              </a:rPr>
              <a:t> </a:t>
            </a:r>
            <a:endParaRPr lang="ru-RU" sz="2400" dirty="0">
              <a:solidFill>
                <a:schemeClr val="tx1"/>
              </a:solidFill>
              <a:ea typeface="+mn-lt"/>
              <a:cs typeface="+mn-lt"/>
            </a:endParaRPr>
          </a:p>
          <a:p>
            <a:pPr marL="0" indent="0" algn="just">
              <a:buNone/>
            </a:pPr>
            <a:r>
              <a:rPr lang="ru-RU" sz="2400" dirty="0" err="1">
                <a:solidFill>
                  <a:schemeClr val="tx1"/>
                </a:solidFill>
                <a:ea typeface="Calibri" panose="020F0502020204030204"/>
                <a:cs typeface="Calibri" panose="020F0502020204030204"/>
              </a:rPr>
              <a:t>This</a:t>
            </a:r>
            <a:r>
              <a:rPr lang="ru-RU" sz="2400" dirty="0">
                <a:solidFill>
                  <a:schemeClr val="tx1"/>
                </a:solidFill>
                <a:ea typeface="Calibri" panose="020F0502020204030204"/>
                <a:cs typeface="Calibri" panose="020F0502020204030204"/>
              </a:rPr>
              <a:t> </a:t>
            </a:r>
            <a:r>
              <a:rPr lang="ru-RU" sz="2400" dirty="0" err="1">
                <a:solidFill>
                  <a:schemeClr val="tx1"/>
                </a:solidFill>
                <a:ea typeface="Calibri" panose="020F0502020204030204"/>
                <a:cs typeface="Calibri" panose="020F0502020204030204"/>
              </a:rPr>
              <a:t>allows</a:t>
            </a:r>
            <a:r>
              <a:rPr lang="ru-RU" sz="2400" dirty="0">
                <a:solidFill>
                  <a:schemeClr val="tx1"/>
                </a:solidFill>
                <a:ea typeface="Calibri" panose="020F0502020204030204"/>
                <a:cs typeface="Calibri" panose="020F0502020204030204"/>
              </a:rPr>
              <a:t> </a:t>
            </a:r>
            <a:r>
              <a:rPr lang="ru-RU" sz="2400" dirty="0" err="1">
                <a:solidFill>
                  <a:schemeClr val="tx1"/>
                </a:solidFill>
                <a:ea typeface="Calibri" panose="020F0502020204030204"/>
                <a:cs typeface="Calibri" panose="020F0502020204030204"/>
              </a:rPr>
              <a:t>to</a:t>
            </a:r>
            <a:r>
              <a:rPr lang="ru-RU" sz="2400" dirty="0">
                <a:solidFill>
                  <a:schemeClr val="tx1"/>
                </a:solidFill>
                <a:ea typeface="Calibri" panose="020F0502020204030204"/>
                <a:cs typeface="Calibri" panose="020F0502020204030204"/>
              </a:rPr>
              <a:t> "</a:t>
            </a:r>
            <a:r>
              <a:rPr lang="ru-RU" sz="2400" dirty="0" err="1">
                <a:solidFill>
                  <a:schemeClr val="tx1"/>
                </a:solidFill>
                <a:ea typeface="Calibri" panose="020F0502020204030204"/>
                <a:cs typeface="Calibri" panose="020F0502020204030204"/>
              </a:rPr>
              <a:t>filter</a:t>
            </a:r>
            <a:r>
              <a:rPr lang="ru-RU" sz="2400" dirty="0">
                <a:solidFill>
                  <a:schemeClr val="tx1"/>
                </a:solidFill>
                <a:ea typeface="Calibri" panose="020F0502020204030204"/>
                <a:cs typeface="Calibri" panose="020F0502020204030204"/>
              </a:rPr>
              <a:t>" </a:t>
            </a:r>
            <a:r>
              <a:rPr lang="ru-RU" sz="2400" dirty="0" err="1">
                <a:solidFill>
                  <a:schemeClr val="tx1"/>
                </a:solidFill>
                <a:ea typeface="Calibri" panose="020F0502020204030204"/>
                <a:cs typeface="Calibri" panose="020F0502020204030204"/>
              </a:rPr>
              <a:t>the</a:t>
            </a:r>
            <a:r>
              <a:rPr lang="ru-RU" sz="2400" dirty="0">
                <a:solidFill>
                  <a:schemeClr val="tx1"/>
                </a:solidFill>
                <a:ea typeface="Calibri" panose="020F0502020204030204"/>
                <a:cs typeface="Calibri" panose="020F0502020204030204"/>
              </a:rPr>
              <a:t> </a:t>
            </a:r>
            <a:r>
              <a:rPr lang="ru-RU" sz="2400" dirty="0" err="1">
                <a:solidFill>
                  <a:schemeClr val="tx1"/>
                </a:solidFill>
                <a:ea typeface="Calibri" panose="020F0502020204030204"/>
                <a:cs typeface="Calibri" panose="020F0502020204030204"/>
              </a:rPr>
              <a:t>signal</a:t>
            </a:r>
            <a:r>
              <a:rPr lang="ru-RU" sz="2400" dirty="0">
                <a:solidFill>
                  <a:schemeClr val="tx1"/>
                </a:solidFill>
                <a:ea typeface="Calibri" panose="020F0502020204030204"/>
                <a:cs typeface="Calibri" panose="020F0502020204030204"/>
              </a:rPr>
              <a:t>, </a:t>
            </a:r>
            <a:r>
              <a:rPr lang="ru-RU" sz="2400" dirty="0" err="1">
                <a:solidFill>
                  <a:schemeClr val="tx1"/>
                </a:solidFill>
                <a:ea typeface="+mn-lt"/>
                <a:cs typeface="+mn-lt"/>
              </a:rPr>
              <a:t>cutting</a:t>
            </a:r>
            <a:r>
              <a:rPr lang="ru-RU" sz="2400" dirty="0">
                <a:solidFill>
                  <a:schemeClr val="tx1"/>
                </a:solidFill>
                <a:ea typeface="+mn-lt"/>
                <a:cs typeface="+mn-lt"/>
              </a:rPr>
              <a:t> </a:t>
            </a:r>
            <a:r>
              <a:rPr lang="ru-RU" sz="2400" dirty="0" err="1">
                <a:solidFill>
                  <a:schemeClr val="tx1"/>
                </a:solidFill>
                <a:ea typeface="+mn-lt"/>
                <a:cs typeface="+mn-lt"/>
              </a:rPr>
              <a:t>out</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en-US" sz="2400" dirty="0" err="1" smtClean="0">
                <a:solidFill>
                  <a:schemeClr val="tx1"/>
                </a:solidFill>
                <a:ea typeface="+mn-lt"/>
                <a:cs typeface="+mn-lt"/>
              </a:rPr>
              <a:t>smal</a:t>
            </a:r>
            <a:r>
              <a:rPr lang="en-US" sz="2400" dirty="0" smtClean="0">
                <a:solidFill>
                  <a:schemeClr val="tx1"/>
                </a:solidFill>
                <a:ea typeface="+mn-lt"/>
                <a:cs typeface="+mn-lt"/>
              </a:rPr>
              <a:t> space structures</a:t>
            </a:r>
            <a:r>
              <a:rPr lang="ru-RU" sz="2400" dirty="0" smtClean="0">
                <a:solidFill>
                  <a:schemeClr val="tx1"/>
                </a:solidFill>
                <a:ea typeface="+mn-lt"/>
                <a:cs typeface="+mn-lt"/>
              </a:rPr>
              <a:t>.</a:t>
            </a:r>
            <a:r>
              <a:rPr lang="en-US" sz="2400" dirty="0" smtClean="0">
                <a:solidFill>
                  <a:schemeClr val="tx1"/>
                </a:solidFill>
                <a:ea typeface="+mn-lt"/>
                <a:cs typeface="+mn-lt"/>
              </a:rPr>
              <a:t> [</a:t>
            </a:r>
            <a:r>
              <a:rPr lang="en-US" sz="2400" i="1" dirty="0" err="1" smtClean="0"/>
              <a:t>G.A.Ososkov</a:t>
            </a:r>
            <a:r>
              <a:rPr lang="en-US" sz="2400" i="1" dirty="0" smtClean="0"/>
              <a:t> “The growing neural gas and clustering of large amounts of data”</a:t>
            </a:r>
            <a:r>
              <a:rPr lang="en-US" sz="2400" i="1" dirty="0" smtClean="0">
                <a:ea typeface="+mn-lt"/>
                <a:cs typeface="+mn-lt"/>
              </a:rPr>
              <a:t>]</a:t>
            </a:r>
            <a:endParaRPr lang="ru-RU" sz="2400" dirty="0" err="1">
              <a:solidFill>
                <a:schemeClr val="tx1"/>
              </a:solidFill>
              <a:ea typeface="Calibri" panose="020F0502020204030204"/>
              <a:cs typeface="Calibri" panose="020F0502020204030204"/>
            </a:endParaRPr>
          </a:p>
        </p:txBody>
      </p:sp>
      <p:sp>
        <p:nvSpPr>
          <p:cNvPr id="6" name="Номер слайда 5"/>
          <p:cNvSpPr>
            <a:spLocks noGrp="1"/>
          </p:cNvSpPr>
          <p:nvPr>
            <p:ph type="sldNum" sz="quarter" idx="12"/>
          </p:nvPr>
        </p:nvSpPr>
        <p:spPr/>
        <p:txBody>
          <a:bodyPr/>
          <a:lstStyle/>
          <a:p>
            <a:fld id="{6113E31D-E2AB-40D1-8B51-AFA5AFEF393A}" type="slidenum">
              <a:rPr lang="en-US" smtClean="0"/>
              <a:pPr/>
              <a:t>11</a:t>
            </a:fld>
            <a:endParaRPr lang="en-US"/>
          </a:p>
        </p:txBody>
      </p:sp>
      <p:sp>
        <p:nvSpPr>
          <p:cNvPr id="2" name="Заголовок 1">
            <a:extLst>
              <a:ext uri="{FF2B5EF4-FFF2-40B4-BE49-F238E27FC236}">
                <a16:creationId xmlns="" xmlns:a16="http://schemas.microsoft.com/office/drawing/2014/main" id="{1941BC61-A4B2-DEE2-DFF3-B94C84CA4E8C}"/>
              </a:ext>
            </a:extLst>
          </p:cNvPr>
          <p:cNvSpPr>
            <a:spLocks noGrp="1"/>
          </p:cNvSpPr>
          <p:nvPr>
            <p:ph type="title"/>
          </p:nvPr>
        </p:nvSpPr>
        <p:spPr>
          <a:xfrm>
            <a:off x="622300" y="427038"/>
            <a:ext cx="10972800" cy="1143000"/>
          </a:xfrm>
        </p:spPr>
        <p:txBody>
          <a:bodyPr/>
          <a:lstStyle/>
          <a:p>
            <a:r>
              <a:rPr lang="en-US" dirty="0" smtClean="0">
                <a:solidFill>
                  <a:schemeClr val="tx1"/>
                </a:solidFill>
                <a:cs typeface="Calibri Light"/>
              </a:rPr>
              <a:t>Complex cluster </a:t>
            </a:r>
            <a:r>
              <a:rPr lang="en-US" dirty="0" smtClean="0">
                <a:solidFill>
                  <a:schemeClr val="tx1"/>
                </a:solidFill>
              </a:rPr>
              <a:t>disentanglement</a:t>
            </a:r>
            <a:endParaRPr lang="ru-RU" dirty="0">
              <a:solidFill>
                <a:schemeClr val="tx1"/>
              </a:solidFill>
            </a:endParaRPr>
          </a:p>
        </p:txBody>
      </p:sp>
      <p:sp>
        <p:nvSpPr>
          <p:cNvPr id="5" name="TextBox 4">
            <a:extLst>
              <a:ext uri="{FF2B5EF4-FFF2-40B4-BE49-F238E27FC236}">
                <a16:creationId xmlns="" xmlns:a16="http://schemas.microsoft.com/office/drawing/2014/main" id="{1411D24C-2153-B891-C5BB-4165198667DA}"/>
              </a:ext>
            </a:extLst>
          </p:cNvPr>
          <p:cNvSpPr txBox="1"/>
          <p:nvPr/>
        </p:nvSpPr>
        <p:spPr>
          <a:xfrm>
            <a:off x="7576903" y="5915384"/>
            <a:ext cx="4000499" cy="710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Signal with the </a:t>
            </a:r>
            <a:r>
              <a:rPr lang="en-US" sz="2000" dirty="0" smtClean="0"/>
              <a:t>translated wavelet</a:t>
            </a:r>
            <a:r>
              <a:rPr lang="en-US" sz="2000" dirty="0"/>
              <a:t> </a:t>
            </a:r>
            <a:endParaRPr lang="en-US" sz="2000" dirty="0">
              <a:ea typeface="Calibri" panose="020F0502020204030204"/>
              <a:cs typeface="Calibri" panose="020F0502020204030204"/>
            </a:endParaRPr>
          </a:p>
        </p:txBody>
      </p:sp>
      <p:pic>
        <p:nvPicPr>
          <p:cNvPr id="4099" name="Picture 3"/>
          <p:cNvPicPr>
            <a:picLocks noChangeAspect="1" noChangeArrowheads="1"/>
          </p:cNvPicPr>
          <p:nvPr/>
        </p:nvPicPr>
        <p:blipFill>
          <a:blip r:embed="rId3"/>
          <a:srcRect l="1391"/>
          <a:stretch>
            <a:fillRect/>
          </a:stretch>
        </p:blipFill>
        <p:spPr bwMode="auto">
          <a:xfrm>
            <a:off x="7525062" y="2244621"/>
            <a:ext cx="4095124" cy="3448050"/>
          </a:xfrm>
          <a:prstGeom prst="rect">
            <a:avLst/>
          </a:prstGeom>
          <a:noFill/>
          <a:ln w="9525">
            <a:noFill/>
            <a:miter lim="800000"/>
            <a:headEnd/>
            <a:tailEnd/>
          </a:ln>
          <a:effectLst/>
        </p:spPr>
      </p:pic>
    </p:spTree>
    <p:extLst>
      <p:ext uri="{BB962C8B-B14F-4D97-AF65-F5344CB8AC3E}">
        <p14:creationId xmlns="" xmlns:p14="http://schemas.microsoft.com/office/powerpoint/2010/main" val="1971576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91BC053-C081-C780-DC46-EEB919213EE2}"/>
              </a:ext>
            </a:extLst>
          </p:cNvPr>
          <p:cNvSpPr>
            <a:spLocks noGrp="1"/>
          </p:cNvSpPr>
          <p:nvPr>
            <p:ph idx="1"/>
          </p:nvPr>
        </p:nvSpPr>
        <p:spPr>
          <a:xfrm>
            <a:off x="581810" y="1768839"/>
            <a:ext cx="4948518" cy="4100255"/>
          </a:xfrm>
        </p:spPr>
        <p:txBody>
          <a:bodyPr vert="horz" lIns="0" tIns="45720" rIns="0" bIns="45720" rtlCol="0" anchor="t">
            <a:normAutofit/>
          </a:bodyPr>
          <a:lstStyle/>
          <a:p>
            <a:pPr marL="0" indent="0" algn="just">
              <a:buNone/>
            </a:pP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library</a:t>
            </a:r>
            <a:r>
              <a:rPr lang="ru-RU" sz="2400" dirty="0">
                <a:solidFill>
                  <a:schemeClr val="tx1"/>
                </a:solidFill>
                <a:ea typeface="+mn-lt"/>
                <a:cs typeface="+mn-lt"/>
              </a:rPr>
              <a:t> </a:t>
            </a:r>
            <a:r>
              <a:rPr lang="ru-RU" sz="2400" dirty="0" err="1">
                <a:solidFill>
                  <a:schemeClr val="tx1"/>
                </a:solidFill>
                <a:ea typeface="+mn-lt"/>
                <a:cs typeface="+mn-lt"/>
              </a:rPr>
              <a:t>provides</a:t>
            </a:r>
            <a:r>
              <a:rPr lang="ru-RU" sz="2400" dirty="0">
                <a:solidFill>
                  <a:schemeClr val="tx1"/>
                </a:solidFill>
                <a:ea typeface="+mn-lt"/>
                <a:cs typeface="+mn-lt"/>
              </a:rPr>
              <a:t> </a:t>
            </a:r>
            <a:r>
              <a:rPr lang="ru-RU" sz="2400" dirty="0" err="1">
                <a:solidFill>
                  <a:schemeClr val="tx1"/>
                </a:solidFill>
                <a:ea typeface="+mn-lt"/>
                <a:cs typeface="+mn-lt"/>
              </a:rPr>
              <a:t>functions</a:t>
            </a:r>
            <a:r>
              <a:rPr lang="ru-RU" sz="2400" dirty="0">
                <a:solidFill>
                  <a:schemeClr val="tx1"/>
                </a:solidFill>
                <a:ea typeface="+mn-lt"/>
                <a:cs typeface="+mn-lt"/>
              </a:rPr>
              <a:t> </a:t>
            </a:r>
            <a:r>
              <a:rPr lang="ru-RU" sz="2400" dirty="0" err="1">
                <a:solidFill>
                  <a:schemeClr val="tx1"/>
                </a:solidFill>
                <a:ea typeface="+mn-lt"/>
                <a:cs typeface="+mn-lt"/>
              </a:rPr>
              <a:t>to</a:t>
            </a:r>
            <a:r>
              <a:rPr lang="ru-RU" sz="2400" dirty="0">
                <a:solidFill>
                  <a:schemeClr val="tx1"/>
                </a:solidFill>
                <a:ea typeface="+mn-lt"/>
                <a:cs typeface="+mn-lt"/>
              </a:rPr>
              <a:t> </a:t>
            </a:r>
            <a:r>
              <a:rPr lang="ru-RU" sz="2400" dirty="0" err="1">
                <a:solidFill>
                  <a:schemeClr val="tx1"/>
                </a:solidFill>
                <a:ea typeface="+mn-lt"/>
                <a:cs typeface="+mn-lt"/>
              </a:rPr>
              <a:t>perform</a:t>
            </a:r>
            <a:r>
              <a:rPr lang="ru-RU" sz="2400" dirty="0">
                <a:solidFill>
                  <a:schemeClr val="tx1"/>
                </a:solidFill>
                <a:ea typeface="+mn-lt"/>
                <a:cs typeface="+mn-lt"/>
              </a:rPr>
              <a:t> </a:t>
            </a:r>
            <a:r>
              <a:rPr lang="ru-RU" sz="2400" dirty="0" err="1">
                <a:solidFill>
                  <a:schemeClr val="tx1"/>
                </a:solidFill>
                <a:ea typeface="+mn-lt"/>
                <a:cs typeface="+mn-lt"/>
              </a:rPr>
              <a:t>two-dimensional</a:t>
            </a:r>
            <a:r>
              <a:rPr lang="ru-RU" sz="2400" dirty="0">
                <a:solidFill>
                  <a:schemeClr val="tx1"/>
                </a:solidFill>
                <a:ea typeface="+mn-lt"/>
                <a:cs typeface="+mn-lt"/>
              </a:rPr>
              <a:t> </a:t>
            </a:r>
            <a:r>
              <a:rPr lang="ru-RU" sz="2400" dirty="0" err="1">
                <a:solidFill>
                  <a:schemeClr val="tx1"/>
                </a:solidFill>
                <a:ea typeface="+mn-lt"/>
                <a:cs typeface="+mn-lt"/>
              </a:rPr>
              <a:t>discrete</a:t>
            </a:r>
            <a:r>
              <a:rPr lang="ru-RU" sz="2400" dirty="0">
                <a:solidFill>
                  <a:schemeClr val="tx1"/>
                </a:solidFill>
                <a:ea typeface="+mn-lt"/>
                <a:cs typeface="+mn-lt"/>
              </a:rPr>
              <a:t> </a:t>
            </a:r>
            <a:r>
              <a:rPr lang="ru-RU" sz="2400" dirty="0" err="1">
                <a:solidFill>
                  <a:schemeClr val="tx1"/>
                </a:solidFill>
                <a:ea typeface="+mn-lt"/>
                <a:cs typeface="+mn-lt"/>
              </a:rPr>
              <a:t>wavelet</a:t>
            </a:r>
            <a:r>
              <a:rPr lang="ru-RU" sz="2400" dirty="0">
                <a:solidFill>
                  <a:schemeClr val="tx1"/>
                </a:solidFill>
                <a:ea typeface="+mn-lt"/>
                <a:cs typeface="+mn-lt"/>
              </a:rPr>
              <a:t> </a:t>
            </a:r>
            <a:r>
              <a:rPr lang="ru-RU" sz="2400" dirty="0" err="1">
                <a:solidFill>
                  <a:schemeClr val="tx1"/>
                </a:solidFill>
                <a:ea typeface="+mn-lt"/>
                <a:cs typeface="+mn-lt"/>
              </a:rPr>
              <a:t>transforms</a:t>
            </a:r>
            <a:r>
              <a:rPr lang="ru-RU" sz="2400" dirty="0">
                <a:solidFill>
                  <a:schemeClr val="tx1"/>
                </a:solidFill>
                <a:ea typeface="+mn-lt"/>
                <a:cs typeface="+mn-lt"/>
              </a:rPr>
              <a:t> </a:t>
            </a:r>
            <a:r>
              <a:rPr lang="ru-RU" sz="2400" dirty="0" err="1">
                <a:solidFill>
                  <a:schemeClr val="tx1"/>
                </a:solidFill>
                <a:ea typeface="+mn-lt"/>
                <a:cs typeface="+mn-lt"/>
              </a:rPr>
              <a:t>on</a:t>
            </a:r>
            <a:r>
              <a:rPr lang="ru-RU" sz="2400" dirty="0">
                <a:solidFill>
                  <a:schemeClr val="tx1"/>
                </a:solidFill>
                <a:ea typeface="+mn-lt"/>
                <a:cs typeface="+mn-lt"/>
              </a:rPr>
              <a:t> </a:t>
            </a:r>
            <a:r>
              <a:rPr lang="ru-RU" sz="2400" dirty="0" err="1">
                <a:solidFill>
                  <a:schemeClr val="tx1"/>
                </a:solidFill>
                <a:ea typeface="+mn-lt"/>
                <a:cs typeface="+mn-lt"/>
              </a:rPr>
              <a:t>square</a:t>
            </a:r>
            <a:r>
              <a:rPr lang="ru-RU" sz="2400" dirty="0">
                <a:solidFill>
                  <a:schemeClr val="tx1"/>
                </a:solidFill>
                <a:ea typeface="+mn-lt"/>
                <a:cs typeface="+mn-lt"/>
              </a:rPr>
              <a:t> </a:t>
            </a:r>
            <a:r>
              <a:rPr lang="ru-RU" sz="2400" dirty="0" err="1">
                <a:solidFill>
                  <a:schemeClr val="tx1"/>
                </a:solidFill>
                <a:ea typeface="+mn-lt"/>
                <a:cs typeface="+mn-lt"/>
              </a:rPr>
              <a:t>matrices</a:t>
            </a:r>
            <a:r>
              <a:rPr lang="ru-RU" sz="2400" dirty="0">
                <a:solidFill>
                  <a:schemeClr val="tx1"/>
                </a:solidFill>
                <a:ea typeface="+mn-lt"/>
                <a:cs typeface="+mn-lt"/>
              </a:rPr>
              <a:t>. </a:t>
            </a:r>
            <a:endParaRPr lang="ru-RU" dirty="0">
              <a:solidFill>
                <a:schemeClr val="tx1"/>
              </a:solidFill>
            </a:endParaRPr>
          </a:p>
          <a:p>
            <a:pPr marL="0" indent="0" algn="just">
              <a:buNone/>
            </a:pPr>
            <a:r>
              <a:rPr lang="ru-RU" sz="2400" dirty="0" err="1">
                <a:solidFill>
                  <a:schemeClr val="tx1"/>
                </a:solidFill>
                <a:ea typeface="+mn-lt"/>
                <a:cs typeface="+mn-lt"/>
              </a:rPr>
              <a:t>Transform</a:t>
            </a:r>
            <a:r>
              <a:rPr lang="ru-RU" sz="2400" dirty="0">
                <a:solidFill>
                  <a:schemeClr val="tx1"/>
                </a:solidFill>
                <a:ea typeface="+mn-lt"/>
                <a:cs typeface="+mn-lt"/>
              </a:rPr>
              <a:t> </a:t>
            </a:r>
            <a:r>
              <a:rPr lang="ru-RU" sz="2400" dirty="0" err="1">
                <a:solidFill>
                  <a:schemeClr val="tx1"/>
                </a:solidFill>
                <a:ea typeface="+mn-lt"/>
                <a:cs typeface="+mn-lt"/>
              </a:rPr>
              <a:t>performs</a:t>
            </a:r>
            <a:r>
              <a:rPr lang="ru-RU" sz="2400" dirty="0">
                <a:solidFill>
                  <a:schemeClr val="tx1"/>
                </a:solidFill>
                <a:ea typeface="+mn-lt"/>
                <a:cs typeface="+mn-lt"/>
              </a:rPr>
              <a:t> </a:t>
            </a:r>
            <a:r>
              <a:rPr lang="ru-RU" sz="2400" dirty="0" err="1">
                <a:solidFill>
                  <a:schemeClr val="tx1"/>
                </a:solidFill>
                <a:ea typeface="+mn-lt"/>
                <a:cs typeface="+mn-lt"/>
              </a:rPr>
              <a:t>a</a:t>
            </a:r>
            <a:r>
              <a:rPr lang="ru-RU" sz="2400" dirty="0">
                <a:solidFill>
                  <a:schemeClr val="tx1"/>
                </a:solidFill>
                <a:ea typeface="+mn-lt"/>
                <a:cs typeface="+mn-lt"/>
              </a:rPr>
              <a:t> </a:t>
            </a:r>
            <a:r>
              <a:rPr lang="ru-RU" sz="2400" dirty="0" err="1">
                <a:solidFill>
                  <a:schemeClr val="tx1"/>
                </a:solidFill>
                <a:ea typeface="+mn-lt"/>
                <a:cs typeface="+mn-lt"/>
              </a:rPr>
              <a:t>complete</a:t>
            </a:r>
            <a:r>
              <a:rPr lang="ru-RU" sz="2400" dirty="0">
                <a:solidFill>
                  <a:schemeClr val="tx1"/>
                </a:solidFill>
                <a:ea typeface="+mn-lt"/>
                <a:cs typeface="+mn-lt"/>
              </a:rPr>
              <a:t> </a:t>
            </a:r>
            <a:r>
              <a:rPr lang="ru-RU" sz="2400" dirty="0" err="1">
                <a:solidFill>
                  <a:schemeClr val="tx1"/>
                </a:solidFill>
                <a:ea typeface="+mn-lt"/>
                <a:cs typeface="+mn-lt"/>
              </a:rPr>
              <a:t>discrete</a:t>
            </a:r>
            <a:r>
              <a:rPr lang="ru-RU" sz="2400" dirty="0">
                <a:solidFill>
                  <a:schemeClr val="tx1"/>
                </a:solidFill>
                <a:ea typeface="+mn-lt"/>
                <a:cs typeface="+mn-lt"/>
              </a:rPr>
              <a:t> </a:t>
            </a:r>
            <a:r>
              <a:rPr lang="ru-RU" sz="2400" dirty="0" err="1">
                <a:solidFill>
                  <a:schemeClr val="tx1"/>
                </a:solidFill>
                <a:ea typeface="+mn-lt"/>
                <a:cs typeface="+mn-lt"/>
              </a:rPr>
              <a:t>wavelet</a:t>
            </a:r>
            <a:r>
              <a:rPr lang="ru-RU" sz="2400" dirty="0">
                <a:solidFill>
                  <a:schemeClr val="tx1"/>
                </a:solidFill>
                <a:ea typeface="+mn-lt"/>
                <a:cs typeface="+mn-lt"/>
              </a:rPr>
              <a:t> </a:t>
            </a:r>
            <a:r>
              <a:rPr lang="ru-RU" sz="2400" dirty="0" err="1">
                <a:solidFill>
                  <a:schemeClr val="tx1"/>
                </a:solidFill>
                <a:ea typeface="+mn-lt"/>
                <a:cs typeface="+mn-lt"/>
              </a:rPr>
              <a:t>transform</a:t>
            </a:r>
            <a:r>
              <a:rPr lang="ru-RU" sz="2400" dirty="0">
                <a:solidFill>
                  <a:schemeClr val="tx1"/>
                </a:solidFill>
                <a:ea typeface="+mn-lt"/>
                <a:cs typeface="+mn-lt"/>
              </a:rPr>
              <a:t> </a:t>
            </a:r>
            <a:r>
              <a:rPr lang="ru-RU" sz="2400" dirty="0" err="1">
                <a:solidFill>
                  <a:schemeClr val="tx1"/>
                </a:solidFill>
                <a:ea typeface="+mn-lt"/>
                <a:cs typeface="+mn-lt"/>
              </a:rPr>
              <a:t>on</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rows</a:t>
            </a:r>
            <a:r>
              <a:rPr lang="ru-RU" sz="2400" dirty="0">
                <a:solidFill>
                  <a:schemeClr val="tx1"/>
                </a:solidFill>
                <a:ea typeface="+mn-lt"/>
                <a:cs typeface="+mn-lt"/>
              </a:rPr>
              <a:t> </a:t>
            </a:r>
            <a:r>
              <a:rPr lang="ru-RU" sz="2400" dirty="0" err="1">
                <a:solidFill>
                  <a:schemeClr val="tx1"/>
                </a:solidFill>
                <a:ea typeface="+mn-lt"/>
                <a:cs typeface="+mn-lt"/>
              </a:rPr>
              <a:t>of</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matrix</a:t>
            </a:r>
            <a:r>
              <a:rPr lang="ru-RU" sz="2400" dirty="0">
                <a:solidFill>
                  <a:schemeClr val="tx1"/>
                </a:solidFill>
                <a:ea typeface="+mn-lt"/>
                <a:cs typeface="+mn-lt"/>
              </a:rPr>
              <a:t>, </a:t>
            </a:r>
            <a:r>
              <a:rPr lang="ru-RU" sz="2400" dirty="0" err="1">
                <a:solidFill>
                  <a:schemeClr val="tx1"/>
                </a:solidFill>
                <a:ea typeface="+mn-lt"/>
                <a:cs typeface="+mn-lt"/>
              </a:rPr>
              <a:t>followed</a:t>
            </a:r>
            <a:r>
              <a:rPr lang="ru-RU" sz="2400" dirty="0">
                <a:solidFill>
                  <a:schemeClr val="tx1"/>
                </a:solidFill>
                <a:ea typeface="+mn-lt"/>
                <a:cs typeface="+mn-lt"/>
              </a:rPr>
              <a:t> </a:t>
            </a:r>
            <a:r>
              <a:rPr lang="ru-RU" sz="2400" dirty="0" err="1">
                <a:solidFill>
                  <a:schemeClr val="tx1"/>
                </a:solidFill>
                <a:ea typeface="+mn-lt"/>
                <a:cs typeface="+mn-lt"/>
              </a:rPr>
              <a:t>by</a:t>
            </a:r>
            <a:r>
              <a:rPr lang="ru-RU" sz="2400" dirty="0">
                <a:solidFill>
                  <a:schemeClr val="tx1"/>
                </a:solidFill>
                <a:ea typeface="+mn-lt"/>
                <a:cs typeface="+mn-lt"/>
              </a:rPr>
              <a:t> </a:t>
            </a:r>
            <a:r>
              <a:rPr lang="ru-RU" sz="2400" dirty="0" err="1">
                <a:solidFill>
                  <a:schemeClr val="tx1"/>
                </a:solidFill>
                <a:ea typeface="+mn-lt"/>
                <a:cs typeface="+mn-lt"/>
              </a:rPr>
              <a:t>a</a:t>
            </a:r>
            <a:r>
              <a:rPr lang="ru-RU" sz="2400" dirty="0">
                <a:solidFill>
                  <a:schemeClr val="tx1"/>
                </a:solidFill>
                <a:ea typeface="+mn-lt"/>
                <a:cs typeface="+mn-lt"/>
              </a:rPr>
              <a:t> </a:t>
            </a:r>
            <a:r>
              <a:rPr lang="ru-RU" sz="2400" dirty="0" err="1">
                <a:solidFill>
                  <a:schemeClr val="tx1"/>
                </a:solidFill>
                <a:ea typeface="+mn-lt"/>
                <a:cs typeface="+mn-lt"/>
              </a:rPr>
              <a:t>separate</a:t>
            </a:r>
            <a:r>
              <a:rPr lang="ru-RU" sz="2400" dirty="0">
                <a:solidFill>
                  <a:schemeClr val="tx1"/>
                </a:solidFill>
                <a:ea typeface="+mn-lt"/>
                <a:cs typeface="+mn-lt"/>
              </a:rPr>
              <a:t> </a:t>
            </a:r>
            <a:r>
              <a:rPr lang="ru-RU" sz="2400" dirty="0" err="1">
                <a:solidFill>
                  <a:schemeClr val="tx1"/>
                </a:solidFill>
                <a:ea typeface="+mn-lt"/>
                <a:cs typeface="+mn-lt"/>
              </a:rPr>
              <a:t>complete</a:t>
            </a:r>
            <a:r>
              <a:rPr lang="ru-RU" sz="2400" dirty="0">
                <a:solidFill>
                  <a:schemeClr val="tx1"/>
                </a:solidFill>
                <a:ea typeface="+mn-lt"/>
                <a:cs typeface="+mn-lt"/>
              </a:rPr>
              <a:t> </a:t>
            </a:r>
            <a:r>
              <a:rPr lang="ru-RU" sz="2400" dirty="0" err="1">
                <a:solidFill>
                  <a:schemeClr val="tx1"/>
                </a:solidFill>
                <a:ea typeface="+mn-lt"/>
                <a:cs typeface="+mn-lt"/>
              </a:rPr>
              <a:t>discrete</a:t>
            </a:r>
            <a:r>
              <a:rPr lang="ru-RU" sz="2400" dirty="0">
                <a:solidFill>
                  <a:schemeClr val="tx1"/>
                </a:solidFill>
                <a:ea typeface="+mn-lt"/>
                <a:cs typeface="+mn-lt"/>
              </a:rPr>
              <a:t> </a:t>
            </a:r>
            <a:r>
              <a:rPr lang="ru-RU" sz="2400" dirty="0" err="1">
                <a:solidFill>
                  <a:schemeClr val="tx1"/>
                </a:solidFill>
                <a:ea typeface="+mn-lt"/>
                <a:cs typeface="+mn-lt"/>
              </a:rPr>
              <a:t>wavelet</a:t>
            </a:r>
            <a:r>
              <a:rPr lang="ru-RU" sz="2400" dirty="0">
                <a:solidFill>
                  <a:schemeClr val="tx1"/>
                </a:solidFill>
                <a:ea typeface="+mn-lt"/>
                <a:cs typeface="+mn-lt"/>
              </a:rPr>
              <a:t> </a:t>
            </a:r>
            <a:r>
              <a:rPr lang="ru-RU" sz="2400" dirty="0" err="1">
                <a:solidFill>
                  <a:schemeClr val="tx1"/>
                </a:solidFill>
                <a:ea typeface="+mn-lt"/>
                <a:cs typeface="+mn-lt"/>
              </a:rPr>
              <a:t>transform</a:t>
            </a:r>
            <a:r>
              <a:rPr lang="ru-RU" sz="2400" dirty="0">
                <a:solidFill>
                  <a:schemeClr val="tx1"/>
                </a:solidFill>
                <a:ea typeface="+mn-lt"/>
                <a:cs typeface="+mn-lt"/>
              </a:rPr>
              <a:t> </a:t>
            </a:r>
            <a:r>
              <a:rPr lang="ru-RU" sz="2400" dirty="0" err="1">
                <a:solidFill>
                  <a:schemeClr val="tx1"/>
                </a:solidFill>
                <a:ea typeface="+mn-lt"/>
                <a:cs typeface="+mn-lt"/>
              </a:rPr>
              <a:t>on</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columns</a:t>
            </a:r>
            <a:r>
              <a:rPr lang="ru-RU" sz="2400" dirty="0">
                <a:solidFill>
                  <a:schemeClr val="tx1"/>
                </a:solidFill>
                <a:ea typeface="+mn-lt"/>
                <a:cs typeface="+mn-lt"/>
              </a:rPr>
              <a:t>.</a:t>
            </a:r>
          </a:p>
        </p:txBody>
      </p:sp>
      <p:sp>
        <p:nvSpPr>
          <p:cNvPr id="5" name="Номер слайда 4"/>
          <p:cNvSpPr>
            <a:spLocks noGrp="1"/>
          </p:cNvSpPr>
          <p:nvPr>
            <p:ph type="sldNum" sz="quarter" idx="12"/>
          </p:nvPr>
        </p:nvSpPr>
        <p:spPr/>
        <p:txBody>
          <a:bodyPr/>
          <a:lstStyle/>
          <a:p>
            <a:fld id="{6113E31D-E2AB-40D1-8B51-AFA5AFEF393A}" type="slidenum">
              <a:rPr lang="en-US" smtClean="0"/>
              <a:pPr/>
              <a:t>12</a:t>
            </a:fld>
            <a:endParaRPr lang="en-US"/>
          </a:p>
        </p:txBody>
      </p:sp>
      <p:sp>
        <p:nvSpPr>
          <p:cNvPr id="2" name="Заголовок 1">
            <a:extLst>
              <a:ext uri="{FF2B5EF4-FFF2-40B4-BE49-F238E27FC236}">
                <a16:creationId xmlns="" xmlns:a16="http://schemas.microsoft.com/office/drawing/2014/main" id="{E9BE3509-1AD4-6E6E-E42B-DB36EB995E09}"/>
              </a:ext>
            </a:extLst>
          </p:cNvPr>
          <p:cNvSpPr>
            <a:spLocks noGrp="1"/>
          </p:cNvSpPr>
          <p:nvPr>
            <p:ph type="title"/>
          </p:nvPr>
        </p:nvSpPr>
        <p:spPr/>
        <p:txBody>
          <a:bodyPr/>
          <a:lstStyle/>
          <a:p>
            <a:r>
              <a:rPr lang="en-US" dirty="0" err="1" smtClean="0">
                <a:solidFill>
                  <a:schemeClr val="tx1"/>
                </a:solidFill>
                <a:ea typeface="Calibri Light"/>
                <a:cs typeface="Calibri Light"/>
              </a:rPr>
              <a:t>ClusterFinder</a:t>
            </a:r>
            <a:r>
              <a:rPr lang="en-US" dirty="0" smtClean="0">
                <a:solidFill>
                  <a:schemeClr val="tx1"/>
                </a:solidFill>
                <a:ea typeface="Calibri Light"/>
                <a:cs typeface="Calibri Light"/>
              </a:rPr>
              <a:t> with w</a:t>
            </a:r>
            <a:r>
              <a:rPr lang="ru-RU" dirty="0" err="1" smtClean="0">
                <a:solidFill>
                  <a:schemeClr val="tx1"/>
                </a:solidFill>
                <a:ea typeface="Calibri Light"/>
                <a:cs typeface="Calibri Light"/>
              </a:rPr>
              <a:t>avelet</a:t>
            </a:r>
            <a:r>
              <a:rPr lang="en-US" dirty="0" smtClean="0">
                <a:solidFill>
                  <a:schemeClr val="tx1"/>
                </a:solidFill>
                <a:ea typeface="Calibri Light"/>
                <a:cs typeface="Calibri Light"/>
              </a:rPr>
              <a:t> transform</a:t>
            </a:r>
            <a:endParaRPr lang="ru-RU" dirty="0">
              <a:solidFill>
                <a:schemeClr val="tx1"/>
              </a:solidFill>
            </a:endParaRPr>
          </a:p>
        </p:txBody>
      </p:sp>
      <p:pic>
        <p:nvPicPr>
          <p:cNvPr id="6" name="Объект 7" descr="Изображение выглядит как диаграмма&#10;&#10;Автоматически созданное описание">
            <a:extLst>
              <a:ext uri="{FF2B5EF4-FFF2-40B4-BE49-F238E27FC236}">
                <a16:creationId xmlns="" xmlns:a16="http://schemas.microsoft.com/office/drawing/2014/main" id="{38A044F3-6EB9-2EA9-599B-9B45C2D9E812}"/>
              </a:ext>
            </a:extLst>
          </p:cNvPr>
          <p:cNvPicPr>
            <a:picLocks noChangeAspect="1"/>
          </p:cNvPicPr>
          <p:nvPr/>
        </p:nvPicPr>
        <p:blipFill>
          <a:blip r:embed="rId3"/>
          <a:stretch>
            <a:fillRect/>
          </a:stretch>
        </p:blipFill>
        <p:spPr>
          <a:xfrm>
            <a:off x="5871980" y="1673259"/>
            <a:ext cx="5768041" cy="4157188"/>
          </a:xfrm>
          <a:prstGeom prst="rect">
            <a:avLst/>
          </a:prstGeom>
        </p:spPr>
      </p:pic>
      <p:sp>
        <p:nvSpPr>
          <p:cNvPr id="7" name="Прямоугольник 6"/>
          <p:cNvSpPr/>
          <p:nvPr/>
        </p:nvSpPr>
        <p:spPr>
          <a:xfrm>
            <a:off x="6466127" y="6002524"/>
            <a:ext cx="5027338" cy="461665"/>
          </a:xfrm>
          <a:prstGeom prst="rect">
            <a:avLst/>
          </a:prstGeom>
        </p:spPr>
        <p:txBody>
          <a:bodyPr wrap="none">
            <a:spAutoFit/>
          </a:bodyPr>
          <a:lstStyle/>
          <a:p>
            <a:r>
              <a:rPr lang="en-US" sz="2400" dirty="0" err="1" smtClean="0"/>
              <a:t>Daubechie</a:t>
            </a:r>
            <a:r>
              <a:rPr lang="en-US" sz="2400" dirty="0" smtClean="0"/>
              <a:t>(4) wavelet transform</a:t>
            </a:r>
            <a:endParaRPr lang="ru-RU" sz="2400" dirty="0"/>
          </a:p>
        </p:txBody>
      </p:sp>
    </p:spTree>
    <p:extLst>
      <p:ext uri="{BB962C8B-B14F-4D97-AF65-F5344CB8AC3E}">
        <p14:creationId xmlns="" xmlns:p14="http://schemas.microsoft.com/office/powerpoint/2010/main" val="1219307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40A5CA3-BEEB-228E-7FE6-9A624F1F9199}"/>
              </a:ext>
            </a:extLst>
          </p:cNvPr>
          <p:cNvSpPr>
            <a:spLocks noGrp="1"/>
          </p:cNvSpPr>
          <p:nvPr>
            <p:ph idx="1"/>
          </p:nvPr>
        </p:nvSpPr>
        <p:spPr>
          <a:xfrm>
            <a:off x="1097280" y="1845734"/>
            <a:ext cx="5108648" cy="3250921"/>
          </a:xfrm>
        </p:spPr>
        <p:txBody>
          <a:bodyPr vert="horz" lIns="0" tIns="45720" rIns="0" bIns="45720" rtlCol="0" anchor="t">
            <a:normAutofit lnSpcReduction="10000"/>
          </a:bodyPr>
          <a:lstStyle/>
          <a:p>
            <a:pPr marL="0" indent="0" algn="just">
              <a:buNone/>
            </a:pPr>
            <a:r>
              <a:rPr lang="ru-RU" sz="2400" dirty="0" smtClean="0">
                <a:solidFill>
                  <a:schemeClr val="tx1"/>
                </a:solidFill>
                <a:ea typeface="+mn-lt"/>
                <a:cs typeface="+mn-lt"/>
              </a:rPr>
              <a:t>PDWT</a:t>
            </a:r>
            <a:r>
              <a:rPr lang="en-US" sz="2400" dirty="0" smtClean="0">
                <a:solidFill>
                  <a:schemeClr val="tx1"/>
                </a:solidFill>
                <a:ea typeface="+mn-lt"/>
                <a:cs typeface="+mn-lt"/>
              </a:rPr>
              <a:t> library </a:t>
            </a:r>
            <a:r>
              <a:rPr lang="ru-RU" sz="2400" dirty="0" err="1" smtClean="0">
                <a:solidFill>
                  <a:schemeClr val="tx1"/>
                </a:solidFill>
                <a:ea typeface="+mn-lt"/>
                <a:cs typeface="+mn-lt"/>
              </a:rPr>
              <a:t>is</a:t>
            </a:r>
            <a:r>
              <a:rPr lang="ru-RU" sz="2400" dirty="0" smtClean="0">
                <a:solidFill>
                  <a:schemeClr val="tx1"/>
                </a:solidFill>
                <a:ea typeface="+mn-lt"/>
                <a:cs typeface="+mn-lt"/>
              </a:rPr>
              <a:t> </a:t>
            </a:r>
            <a:r>
              <a:rPr lang="ru-RU" sz="2400" dirty="0" err="1">
                <a:solidFill>
                  <a:schemeClr val="tx1"/>
                </a:solidFill>
                <a:ea typeface="+mn-lt"/>
                <a:cs typeface="+mn-lt"/>
              </a:rPr>
              <a:t>a</a:t>
            </a:r>
            <a:r>
              <a:rPr lang="ru-RU" sz="2400" dirty="0">
                <a:solidFill>
                  <a:schemeClr val="tx1"/>
                </a:solidFill>
                <a:ea typeface="+mn-lt"/>
                <a:cs typeface="+mn-lt"/>
              </a:rPr>
              <a:t> </a:t>
            </a:r>
            <a:r>
              <a:rPr lang="ru-RU" sz="2400" dirty="0" err="1">
                <a:solidFill>
                  <a:schemeClr val="tx1"/>
                </a:solidFill>
                <a:ea typeface="+mn-lt"/>
                <a:cs typeface="+mn-lt"/>
              </a:rPr>
              <a:t>parallel</a:t>
            </a:r>
            <a:r>
              <a:rPr lang="ru-RU" sz="2400" dirty="0">
                <a:solidFill>
                  <a:schemeClr val="tx1"/>
                </a:solidFill>
                <a:ea typeface="+mn-lt"/>
                <a:cs typeface="+mn-lt"/>
              </a:rPr>
              <a:t> </a:t>
            </a:r>
            <a:r>
              <a:rPr lang="ru-RU" sz="2400" dirty="0" err="1">
                <a:solidFill>
                  <a:schemeClr val="tx1"/>
                </a:solidFill>
                <a:ea typeface="+mn-lt"/>
                <a:cs typeface="+mn-lt"/>
              </a:rPr>
              <a:t>implementation</a:t>
            </a:r>
            <a:r>
              <a:rPr lang="ru-RU" sz="2400" dirty="0">
                <a:solidFill>
                  <a:schemeClr val="tx1"/>
                </a:solidFill>
                <a:ea typeface="+mn-lt"/>
                <a:cs typeface="+mn-lt"/>
              </a:rPr>
              <a:t> </a:t>
            </a:r>
            <a:r>
              <a:rPr lang="ru-RU" sz="2400" dirty="0" err="1">
                <a:solidFill>
                  <a:schemeClr val="tx1"/>
                </a:solidFill>
                <a:ea typeface="+mn-lt"/>
                <a:cs typeface="+mn-lt"/>
              </a:rPr>
              <a:t>of</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Discrete</a:t>
            </a:r>
            <a:r>
              <a:rPr lang="ru-RU" sz="2400" dirty="0">
                <a:solidFill>
                  <a:schemeClr val="tx1"/>
                </a:solidFill>
                <a:ea typeface="+mn-lt"/>
                <a:cs typeface="+mn-lt"/>
              </a:rPr>
              <a:t> </a:t>
            </a:r>
            <a:r>
              <a:rPr lang="ru-RU" sz="2400" dirty="0" err="1">
                <a:solidFill>
                  <a:schemeClr val="tx1"/>
                </a:solidFill>
                <a:ea typeface="+mn-lt"/>
                <a:cs typeface="+mn-lt"/>
              </a:rPr>
              <a:t>Wavelet</a:t>
            </a:r>
            <a:r>
              <a:rPr lang="ru-RU" sz="2400" dirty="0">
                <a:solidFill>
                  <a:schemeClr val="tx1"/>
                </a:solidFill>
                <a:ea typeface="+mn-lt"/>
                <a:cs typeface="+mn-lt"/>
              </a:rPr>
              <a:t> </a:t>
            </a:r>
            <a:r>
              <a:rPr lang="ru-RU" sz="2400" dirty="0" err="1">
                <a:solidFill>
                  <a:schemeClr val="tx1"/>
                </a:solidFill>
                <a:ea typeface="+mn-lt"/>
                <a:cs typeface="+mn-lt"/>
              </a:rPr>
              <a:t>Transform</a:t>
            </a:r>
            <a:r>
              <a:rPr lang="ru-RU" sz="2400" dirty="0">
                <a:solidFill>
                  <a:schemeClr val="tx1"/>
                </a:solidFill>
                <a:ea typeface="+mn-lt"/>
                <a:cs typeface="+mn-lt"/>
              </a:rPr>
              <a:t> (DWT). </a:t>
            </a:r>
            <a:r>
              <a:rPr lang="ru-RU" sz="2400" dirty="0" err="1">
                <a:solidFill>
                  <a:schemeClr val="tx1"/>
                </a:solidFill>
                <a:ea typeface="+mn-lt"/>
                <a:cs typeface="+mn-lt"/>
              </a:rPr>
              <a:t>This</a:t>
            </a:r>
            <a:r>
              <a:rPr lang="ru-RU" sz="2400" dirty="0">
                <a:solidFill>
                  <a:schemeClr val="tx1"/>
                </a:solidFill>
                <a:ea typeface="+mn-lt"/>
                <a:cs typeface="+mn-lt"/>
              </a:rPr>
              <a:t> </a:t>
            </a:r>
            <a:r>
              <a:rPr lang="ru-RU" sz="2400" dirty="0" err="1">
                <a:solidFill>
                  <a:schemeClr val="tx1"/>
                </a:solidFill>
                <a:ea typeface="+mn-lt"/>
                <a:cs typeface="+mn-lt"/>
              </a:rPr>
              <a:t>implementation</a:t>
            </a:r>
            <a:r>
              <a:rPr lang="ru-RU" sz="2400" dirty="0">
                <a:solidFill>
                  <a:schemeClr val="tx1"/>
                </a:solidFill>
                <a:ea typeface="+mn-lt"/>
                <a:cs typeface="+mn-lt"/>
              </a:rPr>
              <a:t> </a:t>
            </a:r>
            <a:r>
              <a:rPr lang="ru-RU" sz="2400" dirty="0" err="1">
                <a:solidFill>
                  <a:schemeClr val="tx1"/>
                </a:solidFill>
                <a:ea typeface="+mn-lt"/>
                <a:cs typeface="+mn-lt"/>
              </a:rPr>
              <a:t>in</a:t>
            </a:r>
            <a:r>
              <a:rPr lang="ru-RU" sz="2400" dirty="0">
                <a:solidFill>
                  <a:schemeClr val="tx1"/>
                </a:solidFill>
                <a:ea typeface="+mn-lt"/>
                <a:cs typeface="+mn-lt"/>
              </a:rPr>
              <a:t> CUDA </a:t>
            </a:r>
            <a:r>
              <a:rPr lang="ru-RU" sz="2400" dirty="0" err="1">
                <a:solidFill>
                  <a:schemeClr val="tx1"/>
                </a:solidFill>
                <a:ea typeface="+mn-lt"/>
                <a:cs typeface="+mn-lt"/>
              </a:rPr>
              <a:t>targets</a:t>
            </a:r>
            <a:r>
              <a:rPr lang="ru-RU" sz="2400" dirty="0">
                <a:solidFill>
                  <a:schemeClr val="tx1"/>
                </a:solidFill>
                <a:ea typeface="+mn-lt"/>
                <a:cs typeface="+mn-lt"/>
              </a:rPr>
              <a:t> </a:t>
            </a:r>
            <a:r>
              <a:rPr lang="ru-RU" sz="2400" dirty="0" err="1">
                <a:solidFill>
                  <a:schemeClr val="tx1"/>
                </a:solidFill>
                <a:ea typeface="+mn-lt"/>
                <a:cs typeface="+mn-lt"/>
              </a:rPr>
              <a:t>Nvidia</a:t>
            </a:r>
            <a:r>
              <a:rPr lang="ru-RU" sz="2400" dirty="0">
                <a:solidFill>
                  <a:schemeClr val="tx1"/>
                </a:solidFill>
                <a:ea typeface="+mn-lt"/>
                <a:cs typeface="+mn-lt"/>
              </a:rPr>
              <a:t> </a:t>
            </a:r>
            <a:r>
              <a:rPr lang="ru-RU" sz="2400" dirty="0" err="1">
                <a:solidFill>
                  <a:schemeClr val="tx1"/>
                </a:solidFill>
                <a:ea typeface="+mn-lt"/>
                <a:cs typeface="+mn-lt"/>
              </a:rPr>
              <a:t>GPUs</a:t>
            </a:r>
            <a:r>
              <a:rPr lang="ru-RU" sz="2400" dirty="0">
                <a:solidFill>
                  <a:schemeClr val="tx1"/>
                </a:solidFill>
                <a:ea typeface="+mn-lt"/>
                <a:cs typeface="+mn-lt"/>
              </a:rPr>
              <a:t>.</a:t>
            </a:r>
            <a:endParaRPr lang="ru-RU" sz="2400" dirty="0">
              <a:solidFill>
                <a:schemeClr val="tx1"/>
              </a:solidFill>
              <a:ea typeface="Calibri" panose="020F0502020204030204"/>
              <a:cs typeface="Calibri" panose="020F0502020204030204"/>
            </a:endParaRPr>
          </a:p>
          <a:p>
            <a:pPr marL="0" indent="0" algn="just">
              <a:buNone/>
            </a:pPr>
            <a:r>
              <a:rPr lang="ru-RU" sz="2400" dirty="0">
                <a:solidFill>
                  <a:schemeClr val="tx1"/>
                </a:solidFill>
                <a:ea typeface="+mn-lt"/>
                <a:cs typeface="+mn-lt"/>
              </a:rPr>
              <a:t>PDWT </a:t>
            </a:r>
            <a:r>
              <a:rPr lang="ru-RU" sz="2400" dirty="0" err="1">
                <a:solidFill>
                  <a:schemeClr val="tx1"/>
                </a:solidFill>
                <a:ea typeface="+mn-lt"/>
                <a:cs typeface="+mn-lt"/>
              </a:rPr>
              <a:t>primarily</a:t>
            </a:r>
            <a:r>
              <a:rPr lang="ru-RU" sz="2400" dirty="0">
                <a:solidFill>
                  <a:schemeClr val="tx1"/>
                </a:solidFill>
                <a:ea typeface="+mn-lt"/>
                <a:cs typeface="+mn-lt"/>
              </a:rPr>
              <a:t> </a:t>
            </a:r>
            <a:r>
              <a:rPr lang="ru-RU" sz="2400" dirty="0" err="1">
                <a:solidFill>
                  <a:schemeClr val="tx1"/>
                </a:solidFill>
                <a:ea typeface="+mn-lt"/>
                <a:cs typeface="+mn-lt"/>
              </a:rPr>
              <a:t>aims</a:t>
            </a:r>
            <a:r>
              <a:rPr lang="ru-RU" sz="2400" dirty="0">
                <a:solidFill>
                  <a:schemeClr val="tx1"/>
                </a:solidFill>
                <a:ea typeface="+mn-lt"/>
                <a:cs typeface="+mn-lt"/>
              </a:rPr>
              <a:t> </a:t>
            </a:r>
            <a:r>
              <a:rPr lang="ru-RU" sz="2400" dirty="0" err="1">
                <a:solidFill>
                  <a:schemeClr val="tx1"/>
                </a:solidFill>
                <a:ea typeface="+mn-lt"/>
                <a:cs typeface="+mn-lt"/>
              </a:rPr>
              <a:t>at</a:t>
            </a:r>
            <a:r>
              <a:rPr lang="ru-RU" sz="2400" dirty="0">
                <a:solidFill>
                  <a:schemeClr val="tx1"/>
                </a:solidFill>
                <a:ea typeface="+mn-lt"/>
                <a:cs typeface="+mn-lt"/>
              </a:rPr>
              <a:t> </a:t>
            </a:r>
            <a:r>
              <a:rPr lang="ru-RU" sz="2400" dirty="0" err="1">
                <a:solidFill>
                  <a:schemeClr val="tx1"/>
                </a:solidFill>
                <a:ea typeface="+mn-lt"/>
                <a:cs typeface="+mn-lt"/>
              </a:rPr>
              <a:t>being</a:t>
            </a:r>
            <a:r>
              <a:rPr lang="ru-RU" sz="2400" dirty="0">
                <a:solidFill>
                  <a:schemeClr val="tx1"/>
                </a:solidFill>
                <a:ea typeface="+mn-lt"/>
                <a:cs typeface="+mn-lt"/>
              </a:rPr>
              <a:t> </a:t>
            </a:r>
            <a:r>
              <a:rPr lang="ru-RU" sz="2400" dirty="0" err="1">
                <a:solidFill>
                  <a:schemeClr val="tx1"/>
                </a:solidFill>
                <a:ea typeface="+mn-lt"/>
                <a:cs typeface="+mn-lt"/>
              </a:rPr>
              <a:t>fast</a:t>
            </a:r>
            <a:r>
              <a:rPr lang="ru-RU" sz="2400" dirty="0">
                <a:solidFill>
                  <a:schemeClr val="tx1"/>
                </a:solidFill>
                <a:ea typeface="+mn-lt"/>
                <a:cs typeface="+mn-lt"/>
              </a:rPr>
              <a:t>, </a:t>
            </a:r>
            <a:r>
              <a:rPr lang="ru-RU" sz="2400" dirty="0" err="1">
                <a:solidFill>
                  <a:schemeClr val="tx1"/>
                </a:solidFill>
                <a:ea typeface="+mn-lt"/>
                <a:cs typeface="+mn-lt"/>
              </a:rPr>
              <a:t>simple</a:t>
            </a:r>
            <a:r>
              <a:rPr lang="ru-RU" sz="2400" dirty="0">
                <a:solidFill>
                  <a:schemeClr val="tx1"/>
                </a:solidFill>
                <a:ea typeface="+mn-lt"/>
                <a:cs typeface="+mn-lt"/>
              </a:rPr>
              <a:t> </a:t>
            </a:r>
            <a:r>
              <a:rPr lang="ru-RU" sz="2400" dirty="0" err="1">
                <a:solidFill>
                  <a:schemeClr val="tx1"/>
                </a:solidFill>
                <a:ea typeface="+mn-lt"/>
                <a:cs typeface="+mn-lt"/>
              </a:rPr>
              <a:t>and</a:t>
            </a:r>
            <a:r>
              <a:rPr lang="ru-RU" sz="2400" dirty="0">
                <a:solidFill>
                  <a:schemeClr val="tx1"/>
                </a:solidFill>
                <a:ea typeface="+mn-lt"/>
                <a:cs typeface="+mn-lt"/>
              </a:rPr>
              <a:t> </a:t>
            </a:r>
            <a:r>
              <a:rPr lang="ru-RU" sz="2400" dirty="0" err="1">
                <a:solidFill>
                  <a:schemeClr val="tx1"/>
                </a:solidFill>
                <a:ea typeface="+mn-lt"/>
                <a:cs typeface="+mn-lt"/>
              </a:rPr>
              <a:t>versatile</a:t>
            </a:r>
            <a:r>
              <a:rPr lang="ru-RU" sz="2400" dirty="0">
                <a:solidFill>
                  <a:schemeClr val="tx1"/>
                </a:solidFill>
                <a:ea typeface="+mn-lt"/>
                <a:cs typeface="+mn-lt"/>
              </a:rPr>
              <a:t> </a:t>
            </a:r>
            <a:r>
              <a:rPr lang="ru-RU" sz="2400" dirty="0" err="1">
                <a:solidFill>
                  <a:schemeClr val="tx1"/>
                </a:solidFill>
                <a:ea typeface="+mn-lt"/>
                <a:cs typeface="+mn-lt"/>
              </a:rPr>
              <a:t>for</a:t>
            </a:r>
            <a:r>
              <a:rPr lang="ru-RU" sz="2400" dirty="0">
                <a:solidFill>
                  <a:schemeClr val="tx1"/>
                </a:solidFill>
                <a:ea typeface="+mn-lt"/>
                <a:cs typeface="+mn-lt"/>
              </a:rPr>
              <a:t> </a:t>
            </a:r>
            <a:r>
              <a:rPr lang="ru-RU" sz="2400" dirty="0" err="1">
                <a:solidFill>
                  <a:schemeClr val="tx1"/>
                </a:solidFill>
                <a:ea typeface="+mn-lt"/>
                <a:cs typeface="+mn-lt"/>
              </a:rPr>
              <a:t>an</a:t>
            </a:r>
            <a:r>
              <a:rPr lang="ru-RU" sz="2400" dirty="0">
                <a:solidFill>
                  <a:schemeClr val="tx1"/>
                </a:solidFill>
                <a:ea typeface="+mn-lt"/>
                <a:cs typeface="+mn-lt"/>
              </a:rPr>
              <a:t> </a:t>
            </a:r>
            <a:r>
              <a:rPr lang="ru-RU" sz="2400" dirty="0" err="1">
                <a:solidFill>
                  <a:schemeClr val="tx1"/>
                </a:solidFill>
                <a:ea typeface="+mn-lt"/>
                <a:cs typeface="+mn-lt"/>
              </a:rPr>
              <a:t>easy</a:t>
            </a:r>
            <a:r>
              <a:rPr lang="ru-RU" sz="2400" dirty="0">
                <a:solidFill>
                  <a:schemeClr val="tx1"/>
                </a:solidFill>
                <a:ea typeface="+mn-lt"/>
                <a:cs typeface="+mn-lt"/>
              </a:rPr>
              <a:t> </a:t>
            </a:r>
            <a:r>
              <a:rPr lang="ru-RU" sz="2400" dirty="0" err="1">
                <a:solidFill>
                  <a:schemeClr val="tx1"/>
                </a:solidFill>
                <a:ea typeface="+mn-lt"/>
                <a:cs typeface="+mn-lt"/>
              </a:rPr>
              <a:t>integration</a:t>
            </a:r>
            <a:r>
              <a:rPr lang="ru-RU" sz="2400" dirty="0">
                <a:solidFill>
                  <a:schemeClr val="tx1"/>
                </a:solidFill>
                <a:ea typeface="+mn-lt"/>
                <a:cs typeface="+mn-lt"/>
              </a:rPr>
              <a:t> </a:t>
            </a:r>
            <a:r>
              <a:rPr lang="ru-RU" sz="2400" dirty="0" err="1">
                <a:solidFill>
                  <a:schemeClr val="tx1"/>
                </a:solidFill>
                <a:ea typeface="+mn-lt"/>
                <a:cs typeface="+mn-lt"/>
              </a:rPr>
              <a:t>in</a:t>
            </a:r>
            <a:r>
              <a:rPr lang="ru-RU" sz="2400" dirty="0">
                <a:solidFill>
                  <a:schemeClr val="tx1"/>
                </a:solidFill>
                <a:ea typeface="+mn-lt"/>
                <a:cs typeface="+mn-lt"/>
              </a:rPr>
              <a:t> </a:t>
            </a:r>
            <a:r>
              <a:rPr lang="ru-RU" sz="2400" dirty="0" err="1">
                <a:solidFill>
                  <a:schemeClr val="tx1"/>
                </a:solidFill>
                <a:ea typeface="+mn-lt"/>
                <a:cs typeface="+mn-lt"/>
              </a:rPr>
              <a:t>a</a:t>
            </a:r>
            <a:r>
              <a:rPr lang="ru-RU" sz="2400" dirty="0">
                <a:solidFill>
                  <a:schemeClr val="tx1"/>
                </a:solidFill>
                <a:ea typeface="+mn-lt"/>
                <a:cs typeface="+mn-lt"/>
              </a:rPr>
              <a:t> </a:t>
            </a:r>
            <a:r>
              <a:rPr lang="ru-RU" sz="2400" dirty="0" err="1">
                <a:solidFill>
                  <a:schemeClr val="tx1"/>
                </a:solidFill>
                <a:ea typeface="+mn-lt"/>
                <a:cs typeface="+mn-lt"/>
              </a:rPr>
              <a:t>bigger</a:t>
            </a:r>
            <a:r>
              <a:rPr lang="ru-RU" sz="2400" dirty="0">
                <a:solidFill>
                  <a:schemeClr val="tx1"/>
                </a:solidFill>
                <a:ea typeface="+mn-lt"/>
                <a:cs typeface="+mn-lt"/>
              </a:rPr>
              <a:t> </a:t>
            </a:r>
            <a:r>
              <a:rPr lang="ru-RU" sz="2400" dirty="0" err="1">
                <a:solidFill>
                  <a:schemeClr val="tx1"/>
                </a:solidFill>
                <a:ea typeface="+mn-lt"/>
                <a:cs typeface="+mn-lt"/>
              </a:rPr>
              <a:t>project</a:t>
            </a:r>
            <a:r>
              <a:rPr lang="ru-RU" sz="2400" dirty="0" smtClean="0">
                <a:solidFill>
                  <a:schemeClr val="tx1"/>
                </a:solidFill>
                <a:ea typeface="+mn-lt"/>
                <a:cs typeface="+mn-lt"/>
              </a:rPr>
              <a:t>.</a:t>
            </a:r>
            <a:endParaRPr lang="ru-RU" sz="2400" dirty="0">
              <a:solidFill>
                <a:schemeClr val="tx1"/>
              </a:solidFill>
              <a:ea typeface="Calibri"/>
              <a:cs typeface="Calibri"/>
            </a:endParaRPr>
          </a:p>
        </p:txBody>
      </p:sp>
      <p:sp>
        <p:nvSpPr>
          <p:cNvPr id="6" name="Номер слайда 5"/>
          <p:cNvSpPr>
            <a:spLocks noGrp="1"/>
          </p:cNvSpPr>
          <p:nvPr>
            <p:ph type="sldNum" sz="quarter" idx="12"/>
          </p:nvPr>
        </p:nvSpPr>
        <p:spPr/>
        <p:txBody>
          <a:bodyPr/>
          <a:lstStyle/>
          <a:p>
            <a:fld id="{6113E31D-E2AB-40D1-8B51-AFA5AFEF393A}" type="slidenum">
              <a:rPr lang="en-US" smtClean="0"/>
              <a:pPr/>
              <a:t>13</a:t>
            </a:fld>
            <a:endParaRPr lang="en-US"/>
          </a:p>
        </p:txBody>
      </p:sp>
      <p:sp>
        <p:nvSpPr>
          <p:cNvPr id="2" name="Заголовок 1">
            <a:extLst>
              <a:ext uri="{FF2B5EF4-FFF2-40B4-BE49-F238E27FC236}">
                <a16:creationId xmlns="" xmlns:a16="http://schemas.microsoft.com/office/drawing/2014/main" id="{9544AE61-3BB2-C28A-0185-E2D6A74B86B5}"/>
              </a:ext>
            </a:extLst>
          </p:cNvPr>
          <p:cNvSpPr>
            <a:spLocks noGrp="1"/>
          </p:cNvSpPr>
          <p:nvPr>
            <p:ph type="title"/>
          </p:nvPr>
        </p:nvSpPr>
        <p:spPr/>
        <p:txBody>
          <a:bodyPr/>
          <a:lstStyle/>
          <a:p>
            <a:r>
              <a:rPr lang="ru-RU" dirty="0" err="1">
                <a:solidFill>
                  <a:schemeClr val="tx1"/>
                </a:solidFill>
                <a:ea typeface="Calibri Light"/>
                <a:cs typeface="Calibri Light"/>
              </a:rPr>
              <a:t>Wavelet</a:t>
            </a:r>
            <a:r>
              <a:rPr lang="ru-RU" dirty="0">
                <a:solidFill>
                  <a:schemeClr val="tx1"/>
                </a:solidFill>
                <a:ea typeface="Calibri Light"/>
                <a:cs typeface="Calibri Light"/>
              </a:rPr>
              <a:t> </a:t>
            </a:r>
            <a:r>
              <a:rPr lang="ru-RU" dirty="0" err="1">
                <a:solidFill>
                  <a:schemeClr val="tx1"/>
                </a:solidFill>
                <a:ea typeface="Calibri Light"/>
                <a:cs typeface="Calibri Light"/>
              </a:rPr>
              <a:t>transform</a:t>
            </a:r>
            <a:r>
              <a:rPr lang="ru-RU" dirty="0">
                <a:solidFill>
                  <a:schemeClr val="tx1"/>
                </a:solidFill>
                <a:ea typeface="Calibri Light"/>
                <a:cs typeface="Calibri Light"/>
              </a:rPr>
              <a:t> </a:t>
            </a:r>
            <a:r>
              <a:rPr lang="ru-RU" dirty="0" err="1">
                <a:solidFill>
                  <a:schemeClr val="tx1"/>
                </a:solidFill>
                <a:ea typeface="Calibri Light"/>
                <a:cs typeface="Calibri Light"/>
              </a:rPr>
              <a:t>on</a:t>
            </a:r>
            <a:r>
              <a:rPr lang="ru-RU" dirty="0">
                <a:solidFill>
                  <a:schemeClr val="tx1"/>
                </a:solidFill>
                <a:ea typeface="Calibri Light"/>
                <a:cs typeface="Calibri Light"/>
              </a:rPr>
              <a:t> </a:t>
            </a:r>
            <a:r>
              <a:rPr lang="en-US" dirty="0" smtClean="0">
                <a:solidFill>
                  <a:schemeClr val="tx1"/>
                </a:solidFill>
                <a:ea typeface="Calibri Light"/>
                <a:cs typeface="Calibri Light"/>
              </a:rPr>
              <a:t>GPU</a:t>
            </a:r>
            <a:endParaRPr lang="ru-RU" dirty="0">
              <a:solidFill>
                <a:schemeClr val="tx1"/>
              </a:solidFill>
            </a:endParaRPr>
          </a:p>
        </p:txBody>
      </p:sp>
      <p:pic>
        <p:nvPicPr>
          <p:cNvPr id="4" name="Рисунок 3" descr="Изображение выглядит как текст, снимок экрана, Шрифт, программное обеспечение&#10;&#10;Автоматически созданное описание">
            <a:extLst>
              <a:ext uri="{FF2B5EF4-FFF2-40B4-BE49-F238E27FC236}">
                <a16:creationId xmlns="" xmlns:a16="http://schemas.microsoft.com/office/drawing/2014/main" id="{29DFF5AB-F1CF-7635-6CCE-A0D11C20D311}"/>
              </a:ext>
            </a:extLst>
          </p:cNvPr>
          <p:cNvPicPr>
            <a:picLocks noChangeAspect="1"/>
          </p:cNvPicPr>
          <p:nvPr/>
        </p:nvPicPr>
        <p:blipFill>
          <a:blip r:embed="rId3"/>
          <a:stretch>
            <a:fillRect/>
          </a:stretch>
        </p:blipFill>
        <p:spPr>
          <a:xfrm>
            <a:off x="6659820" y="2062340"/>
            <a:ext cx="5017994" cy="2495645"/>
          </a:xfrm>
          <a:prstGeom prst="rect">
            <a:avLst/>
          </a:prstGeom>
        </p:spPr>
      </p:pic>
      <p:sp>
        <p:nvSpPr>
          <p:cNvPr id="5" name="TextBox 4">
            <a:extLst>
              <a:ext uri="{FF2B5EF4-FFF2-40B4-BE49-F238E27FC236}">
                <a16:creationId xmlns="" xmlns:a16="http://schemas.microsoft.com/office/drawing/2014/main" id="{366754FA-0A47-0926-A2D4-0865AB5BC48F}"/>
              </a:ext>
            </a:extLst>
          </p:cNvPr>
          <p:cNvSpPr txBox="1"/>
          <p:nvPr/>
        </p:nvSpPr>
        <p:spPr>
          <a:xfrm>
            <a:off x="1093694" y="5396165"/>
            <a:ext cx="100589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dirty="0" err="1"/>
              <a:t>Git</a:t>
            </a:r>
            <a:r>
              <a:rPr lang="ru-RU" sz="2400" dirty="0"/>
              <a:t> </a:t>
            </a:r>
            <a:r>
              <a:rPr lang="ru-RU" sz="2400" dirty="0" err="1"/>
              <a:t>repository</a:t>
            </a:r>
            <a:r>
              <a:rPr lang="ru-RU" sz="2400" dirty="0"/>
              <a:t>: https://github.com/pierrepaleo/PDWT</a:t>
            </a:r>
            <a:endParaRPr lang="ru-RU" dirty="0"/>
          </a:p>
        </p:txBody>
      </p:sp>
    </p:spTree>
    <p:extLst>
      <p:ext uri="{BB962C8B-B14F-4D97-AF65-F5344CB8AC3E}">
        <p14:creationId xmlns="" xmlns:p14="http://schemas.microsoft.com/office/powerpoint/2010/main" val="3166463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Sans-Serif" panose="020F0502020204030204" pitchFamily="34" charset="0"/>
              <a:buChar char="§"/>
            </a:pPr>
            <a:endParaRPr lang="en-US" dirty="0" smtClean="0">
              <a:solidFill>
                <a:schemeClr val="tx1"/>
              </a:solidFill>
              <a:ea typeface="Calibri"/>
              <a:cs typeface="Calibri"/>
            </a:endParaRPr>
          </a:p>
          <a:p>
            <a:pPr>
              <a:lnSpc>
                <a:spcPct val="150000"/>
              </a:lnSpc>
              <a:buFont typeface="Wingdings,Sans-Serif" panose="020F0502020204030204" pitchFamily="34" charset="0"/>
              <a:buChar char="§"/>
            </a:pPr>
            <a:r>
              <a:rPr lang="en-US" dirty="0" smtClean="0">
                <a:solidFill>
                  <a:schemeClr val="tx1"/>
                </a:solidFill>
                <a:ea typeface="Calibri"/>
                <a:cs typeface="Calibri"/>
              </a:rPr>
              <a:t>Apply different wavelet transform algorithms on GPU</a:t>
            </a:r>
          </a:p>
          <a:p>
            <a:pPr>
              <a:lnSpc>
                <a:spcPct val="150000"/>
              </a:lnSpc>
              <a:buFont typeface="Wingdings,Sans-Serif" panose="020F0502020204030204" pitchFamily="34" charset="0"/>
              <a:buChar char="§"/>
            </a:pPr>
            <a:r>
              <a:rPr lang="en-US" dirty="0" smtClean="0">
                <a:solidFill>
                  <a:schemeClr val="tx1"/>
                </a:solidFill>
                <a:ea typeface="Calibri"/>
                <a:cs typeface="Calibri"/>
              </a:rPr>
              <a:t>Use GPU for other processes</a:t>
            </a:r>
          </a:p>
          <a:p>
            <a:pPr>
              <a:lnSpc>
                <a:spcPct val="150000"/>
              </a:lnSpc>
              <a:buFont typeface="Wingdings,Sans-Serif" panose="020F0502020204030204" pitchFamily="34" charset="0"/>
              <a:buChar char="§"/>
            </a:pPr>
            <a:r>
              <a:rPr lang="en-US" dirty="0" smtClean="0">
                <a:solidFill>
                  <a:schemeClr val="tx1"/>
                </a:solidFill>
                <a:ea typeface="Calibri"/>
                <a:cs typeface="Calibri"/>
              </a:rPr>
              <a:t>Apply different types of parallelization</a:t>
            </a:r>
          </a:p>
          <a:p>
            <a:pPr>
              <a:lnSpc>
                <a:spcPct val="150000"/>
              </a:lnSpc>
              <a:buFont typeface="Wingdings,Sans-Serif" panose="020F0502020204030204" pitchFamily="34" charset="0"/>
              <a:buChar char="§"/>
            </a:pPr>
            <a:r>
              <a:rPr lang="en-US" dirty="0" smtClean="0">
                <a:ea typeface="Calibri"/>
                <a:cs typeface="Calibri"/>
              </a:rPr>
              <a:t>Using of </a:t>
            </a:r>
            <a:r>
              <a:rPr lang="en-US" dirty="0" smtClean="0">
                <a:ea typeface="Calibri"/>
                <a:cs typeface="Calibri"/>
              </a:rPr>
              <a:t>FPGA</a:t>
            </a:r>
            <a:r>
              <a:rPr lang="ru-RU" dirty="0" smtClean="0">
                <a:ea typeface="Calibri"/>
                <a:cs typeface="Calibri"/>
              </a:rPr>
              <a:t> </a:t>
            </a:r>
            <a:r>
              <a:rPr lang="en-US" dirty="0" smtClean="0">
                <a:ea typeface="Calibri"/>
                <a:cs typeface="Calibri"/>
              </a:rPr>
              <a:t>cards </a:t>
            </a:r>
            <a:r>
              <a:rPr lang="en-US" dirty="0" smtClean="0">
                <a:ea typeface="Calibri"/>
                <a:cs typeface="Calibri"/>
              </a:rPr>
              <a:t>for clustering (Alice)?</a:t>
            </a:r>
            <a:endParaRPr lang="en-US" dirty="0" smtClean="0">
              <a:solidFill>
                <a:schemeClr val="tx1"/>
              </a:solidFill>
              <a:ea typeface="Calibri"/>
              <a:cs typeface="Calibri"/>
            </a:endParaRPr>
          </a:p>
          <a:p>
            <a:endParaRPr lang="ru-RU" dirty="0"/>
          </a:p>
        </p:txBody>
      </p:sp>
      <p:sp>
        <p:nvSpPr>
          <p:cNvPr id="4" name="Номер слайда 3"/>
          <p:cNvSpPr>
            <a:spLocks noGrp="1"/>
          </p:cNvSpPr>
          <p:nvPr>
            <p:ph type="sldNum" sz="quarter" idx="12"/>
          </p:nvPr>
        </p:nvSpPr>
        <p:spPr/>
        <p:txBody>
          <a:bodyPr/>
          <a:lstStyle/>
          <a:p>
            <a:fld id="{6113E31D-E2AB-40D1-8B51-AFA5AFEF393A}" type="slidenum">
              <a:rPr lang="en-US" smtClean="0"/>
              <a:pPr/>
              <a:t>14</a:t>
            </a:fld>
            <a:endParaRPr lang="en-US"/>
          </a:p>
        </p:txBody>
      </p:sp>
      <p:sp>
        <p:nvSpPr>
          <p:cNvPr id="2" name="Заголовок 1"/>
          <p:cNvSpPr>
            <a:spLocks noGrp="1"/>
          </p:cNvSpPr>
          <p:nvPr>
            <p:ph type="title"/>
          </p:nvPr>
        </p:nvSpPr>
        <p:spPr/>
        <p:txBody>
          <a:bodyPr/>
          <a:lstStyle/>
          <a:p>
            <a:r>
              <a:rPr lang="en-US" dirty="0" smtClean="0">
                <a:solidFill>
                  <a:schemeClr val="tx1"/>
                </a:solidFill>
                <a:ea typeface="Calibri"/>
                <a:cs typeface="Calibri"/>
              </a:rPr>
              <a:t>TODO</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EE84DA6-ABAA-DCE5-D109-168EAA2A6D42}"/>
              </a:ext>
            </a:extLst>
          </p:cNvPr>
          <p:cNvSpPr>
            <a:spLocks noGrp="1"/>
          </p:cNvSpPr>
          <p:nvPr>
            <p:ph idx="1"/>
          </p:nvPr>
        </p:nvSpPr>
        <p:spPr>
          <a:xfrm>
            <a:off x="1157240" y="1596698"/>
            <a:ext cx="10058400" cy="4109624"/>
          </a:xfrm>
        </p:spPr>
        <p:txBody>
          <a:bodyPr vert="horz" lIns="0" tIns="45720" rIns="0" bIns="45720" rtlCol="0" anchor="t">
            <a:normAutofit/>
          </a:bodyPr>
          <a:lstStyle/>
          <a:p>
            <a:pPr>
              <a:lnSpc>
                <a:spcPct val="150000"/>
              </a:lnSpc>
            </a:pPr>
            <a:r>
              <a:rPr lang="en-US" sz="2800" dirty="0" smtClean="0">
                <a:solidFill>
                  <a:schemeClr val="tx1"/>
                </a:solidFill>
                <a:ea typeface="Calibri"/>
                <a:cs typeface="Calibri"/>
              </a:rPr>
              <a:t>Improvements</a:t>
            </a:r>
            <a:r>
              <a:rPr lang="en-US" sz="2800" dirty="0">
                <a:solidFill>
                  <a:schemeClr val="tx1"/>
                </a:solidFill>
                <a:ea typeface="Calibri"/>
                <a:cs typeface="Calibri"/>
              </a:rPr>
              <a:t>:</a:t>
            </a:r>
          </a:p>
          <a:p>
            <a:pPr>
              <a:lnSpc>
                <a:spcPct val="150000"/>
              </a:lnSpc>
              <a:buFont typeface="Wingdings,Sans-Serif" panose="020F0502020204030204" pitchFamily="34" charset="0"/>
              <a:buChar char="§"/>
            </a:pPr>
            <a:r>
              <a:rPr lang="en-US" sz="2800" dirty="0">
                <a:solidFill>
                  <a:schemeClr val="tx1"/>
                </a:solidFill>
                <a:ea typeface="Calibri"/>
                <a:cs typeface="Calibri"/>
              </a:rPr>
              <a:t>Increased </a:t>
            </a:r>
            <a:r>
              <a:rPr lang="en-US" sz="2800" dirty="0" smtClean="0">
                <a:solidFill>
                  <a:schemeClr val="tx1"/>
                </a:solidFill>
                <a:ea typeface="Calibri"/>
                <a:cs typeface="Calibri"/>
              </a:rPr>
              <a:t>task execution speed</a:t>
            </a:r>
            <a:endParaRPr lang="ru-RU" sz="2800" dirty="0">
              <a:solidFill>
                <a:schemeClr val="tx1"/>
              </a:solidFill>
              <a:ea typeface="Calibri"/>
              <a:cs typeface="Calibri"/>
            </a:endParaRPr>
          </a:p>
          <a:p>
            <a:pPr>
              <a:lnSpc>
                <a:spcPct val="150000"/>
              </a:lnSpc>
              <a:buFont typeface="Wingdings,Sans-Serif" panose="020F0502020204030204" pitchFamily="34" charset="0"/>
              <a:buChar char="§"/>
            </a:pPr>
            <a:r>
              <a:rPr lang="en-US" sz="2800" dirty="0">
                <a:solidFill>
                  <a:schemeClr val="tx1"/>
                </a:solidFill>
                <a:ea typeface="Calibri"/>
                <a:cs typeface="Calibri"/>
              </a:rPr>
              <a:t>Added hits </a:t>
            </a:r>
            <a:r>
              <a:rPr lang="en-US" sz="2800" dirty="0" smtClean="0">
                <a:solidFill>
                  <a:schemeClr val="tx1"/>
                </a:solidFill>
                <a:ea typeface="Calibri"/>
                <a:cs typeface="Calibri"/>
              </a:rPr>
              <a:t>clusters</a:t>
            </a:r>
            <a:r>
              <a:rPr lang="en-US" sz="2800" dirty="0">
                <a:solidFill>
                  <a:schemeClr val="tx1"/>
                </a:solidFill>
                <a:ea typeface="Calibri"/>
                <a:cs typeface="Calibri"/>
              </a:rPr>
              <a:t> proportional split </a:t>
            </a:r>
          </a:p>
          <a:p>
            <a:pPr>
              <a:lnSpc>
                <a:spcPct val="150000"/>
              </a:lnSpc>
              <a:buFont typeface="Wingdings,Sans-Serif" panose="020F0502020204030204" pitchFamily="34" charset="0"/>
              <a:buChar char="§"/>
            </a:pPr>
            <a:r>
              <a:rPr lang="en-US" sz="2800" dirty="0">
                <a:solidFill>
                  <a:schemeClr val="tx1"/>
                </a:solidFill>
                <a:ea typeface="Calibri"/>
                <a:cs typeface="Calibri"/>
              </a:rPr>
              <a:t>Added parallelization by 24 sector</a:t>
            </a:r>
          </a:p>
          <a:p>
            <a:pPr>
              <a:lnSpc>
                <a:spcPct val="150000"/>
              </a:lnSpc>
              <a:buFont typeface="Wingdings,Sans-Serif" panose="020F0502020204030204" pitchFamily="34" charset="0"/>
              <a:buChar char="§"/>
            </a:pPr>
            <a:r>
              <a:rPr lang="en-US" sz="2800" dirty="0">
                <a:solidFill>
                  <a:schemeClr val="tx1"/>
                </a:solidFill>
                <a:ea typeface="Calibri"/>
                <a:cs typeface="Calibri"/>
              </a:rPr>
              <a:t>Fixed </a:t>
            </a:r>
            <a:r>
              <a:rPr lang="en-US" sz="2800" dirty="0" smtClean="0">
                <a:solidFill>
                  <a:schemeClr val="tx1"/>
                </a:solidFill>
                <a:ea typeface="Calibri"/>
                <a:cs typeface="Calibri"/>
              </a:rPr>
              <a:t>some bugs</a:t>
            </a:r>
            <a:endParaRPr lang="en-US" sz="2800" dirty="0">
              <a:solidFill>
                <a:schemeClr val="tx1"/>
              </a:solidFill>
              <a:ea typeface="Calibri"/>
              <a:cs typeface="Calibri"/>
            </a:endParaRPr>
          </a:p>
        </p:txBody>
      </p:sp>
      <p:sp>
        <p:nvSpPr>
          <p:cNvPr id="4" name="Номер слайда 3"/>
          <p:cNvSpPr>
            <a:spLocks noGrp="1"/>
          </p:cNvSpPr>
          <p:nvPr>
            <p:ph type="sldNum" sz="quarter" idx="12"/>
          </p:nvPr>
        </p:nvSpPr>
        <p:spPr/>
        <p:txBody>
          <a:bodyPr/>
          <a:lstStyle/>
          <a:p>
            <a:fld id="{6113E31D-E2AB-40D1-8B51-AFA5AFEF393A}" type="slidenum">
              <a:rPr lang="en-US" smtClean="0"/>
              <a:pPr/>
              <a:t>15</a:t>
            </a:fld>
            <a:endParaRPr lang="en-US"/>
          </a:p>
        </p:txBody>
      </p:sp>
      <p:sp>
        <p:nvSpPr>
          <p:cNvPr id="2" name="Заголовок 1">
            <a:extLst>
              <a:ext uri="{FF2B5EF4-FFF2-40B4-BE49-F238E27FC236}">
                <a16:creationId xmlns="" xmlns:a16="http://schemas.microsoft.com/office/drawing/2014/main" id="{7175EF62-7FA1-5E02-8006-67F3BF35E3D1}"/>
              </a:ext>
            </a:extLst>
          </p:cNvPr>
          <p:cNvSpPr>
            <a:spLocks noGrp="1"/>
          </p:cNvSpPr>
          <p:nvPr>
            <p:ph type="title"/>
          </p:nvPr>
        </p:nvSpPr>
        <p:spPr/>
        <p:txBody>
          <a:bodyPr/>
          <a:lstStyle/>
          <a:p>
            <a:r>
              <a:rPr lang="ru-RU" dirty="0" err="1">
                <a:solidFill>
                  <a:schemeClr val="tx1"/>
                </a:solidFill>
                <a:ea typeface="Calibri Light"/>
                <a:cs typeface="Calibri Light"/>
              </a:rPr>
              <a:t>Conclusions</a:t>
            </a:r>
            <a:endParaRPr lang="ru-RU" dirty="0">
              <a:solidFill>
                <a:schemeClr val="tx1"/>
              </a:solidFill>
              <a:ea typeface="Calibri Light"/>
              <a:cs typeface="Calibri Light"/>
            </a:endParaRPr>
          </a:p>
        </p:txBody>
      </p:sp>
    </p:spTree>
    <p:extLst>
      <p:ext uri="{BB962C8B-B14F-4D97-AF65-F5344CB8AC3E}">
        <p14:creationId xmlns="" xmlns:p14="http://schemas.microsoft.com/office/powerpoint/2010/main" val="178486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FAB73BC-B049-4115-A692-8D63A059BFB8}" type="slidenum">
              <a:rPr lang="en-US" smtClean="0"/>
              <a:pPr/>
              <a:t>16</a:t>
            </a:fld>
            <a:endParaRPr lang="en-US"/>
          </a:p>
        </p:txBody>
      </p:sp>
      <p:sp>
        <p:nvSpPr>
          <p:cNvPr id="2" name="Заголовок 1">
            <a:extLst>
              <a:ext uri="{FF2B5EF4-FFF2-40B4-BE49-F238E27FC236}">
                <a16:creationId xmlns="" xmlns:a16="http://schemas.microsoft.com/office/drawing/2014/main" id="{880848DA-1C1A-CF83-C326-D261FF33489D}"/>
              </a:ext>
            </a:extLst>
          </p:cNvPr>
          <p:cNvSpPr>
            <a:spLocks noGrp="1"/>
          </p:cNvSpPr>
          <p:nvPr>
            <p:ph type="title" idx="4294967295"/>
          </p:nvPr>
        </p:nvSpPr>
        <p:spPr>
          <a:xfrm>
            <a:off x="1009338" y="2926777"/>
            <a:ext cx="10058400" cy="904875"/>
          </a:xfrm>
        </p:spPr>
        <p:txBody>
          <a:bodyPr/>
          <a:lstStyle/>
          <a:p>
            <a:pPr algn="ctr"/>
            <a:r>
              <a:rPr lang="ru-RU" dirty="0" err="1">
                <a:solidFill>
                  <a:schemeClr val="tx1"/>
                </a:solidFill>
                <a:ea typeface="Calibri Light"/>
                <a:cs typeface="Calibri Light"/>
              </a:rPr>
              <a:t>Thank</a:t>
            </a:r>
            <a:r>
              <a:rPr lang="ru-RU" dirty="0">
                <a:solidFill>
                  <a:schemeClr val="tx1"/>
                </a:solidFill>
                <a:ea typeface="Calibri Light"/>
                <a:cs typeface="Calibri Light"/>
              </a:rPr>
              <a:t> </a:t>
            </a:r>
            <a:r>
              <a:rPr lang="ru-RU" dirty="0" err="1">
                <a:solidFill>
                  <a:schemeClr val="tx1"/>
                </a:solidFill>
                <a:ea typeface="Calibri Light"/>
                <a:cs typeface="Calibri Light"/>
              </a:rPr>
              <a:t>you</a:t>
            </a:r>
            <a:r>
              <a:rPr lang="ru-RU" dirty="0">
                <a:solidFill>
                  <a:schemeClr val="tx1"/>
                </a:solidFill>
                <a:ea typeface="Calibri Light"/>
                <a:cs typeface="Calibri Light"/>
              </a:rPr>
              <a:t> </a:t>
            </a:r>
            <a:r>
              <a:rPr lang="ru-RU" dirty="0" err="1">
                <a:solidFill>
                  <a:schemeClr val="tx1"/>
                </a:solidFill>
                <a:ea typeface="Calibri Light"/>
                <a:cs typeface="Calibri Light"/>
              </a:rPr>
              <a:t>for</a:t>
            </a:r>
            <a:r>
              <a:rPr lang="ru-RU" dirty="0">
                <a:solidFill>
                  <a:schemeClr val="tx1"/>
                </a:solidFill>
                <a:ea typeface="Calibri Light"/>
                <a:cs typeface="Calibri Light"/>
              </a:rPr>
              <a:t> </a:t>
            </a:r>
            <a:r>
              <a:rPr lang="ru-RU" dirty="0" err="1">
                <a:solidFill>
                  <a:schemeClr val="tx1"/>
                </a:solidFill>
                <a:ea typeface="Calibri Light"/>
                <a:cs typeface="Calibri Light"/>
              </a:rPr>
              <a:t>your</a:t>
            </a:r>
            <a:r>
              <a:rPr lang="ru-RU" dirty="0">
                <a:solidFill>
                  <a:schemeClr val="tx1"/>
                </a:solidFill>
                <a:ea typeface="Calibri Light"/>
                <a:cs typeface="Calibri Light"/>
              </a:rPr>
              <a:t> </a:t>
            </a:r>
            <a:r>
              <a:rPr lang="ru-RU" dirty="0" err="1">
                <a:solidFill>
                  <a:schemeClr val="tx1"/>
                </a:solidFill>
                <a:ea typeface="Calibri Light"/>
                <a:cs typeface="Calibri Light"/>
              </a:rPr>
              <a:t>attention</a:t>
            </a:r>
            <a:r>
              <a:rPr lang="ru-RU" dirty="0">
                <a:solidFill>
                  <a:schemeClr val="tx1"/>
                </a:solidFill>
                <a:ea typeface="Calibri Light"/>
                <a:cs typeface="Calibri Light"/>
              </a:rPr>
              <a:t>!</a:t>
            </a:r>
          </a:p>
        </p:txBody>
      </p:sp>
    </p:spTree>
    <p:extLst>
      <p:ext uri="{BB962C8B-B14F-4D97-AF65-F5344CB8AC3E}">
        <p14:creationId xmlns="" xmlns:p14="http://schemas.microsoft.com/office/powerpoint/2010/main" val="43171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en-US" dirty="0" smtClean="0"/>
              <a:t>One of the tasks during the reconstruction of an event in the TPC detector is the task of combining digits into clusters, followed by finding their most probable center. This task is called </a:t>
            </a:r>
            <a:r>
              <a:rPr lang="en-US" dirty="0" err="1" smtClean="0"/>
              <a:t>ClusterFinder</a:t>
            </a:r>
            <a:r>
              <a:rPr lang="en-US" dirty="0" smtClean="0"/>
              <a:t> and it is already present in the reconstruction chain. </a:t>
            </a:r>
          </a:p>
          <a:p>
            <a:r>
              <a:rPr lang="en-US" dirty="0" smtClean="0"/>
              <a:t>To work with real data from MPD detector the task of finding clusters must be completed in a minimum amount of time, but at the same time have satisfactory accuracy. This is why a library for quickly searching for clusters was written. For this task, methods to improve the speed and accuracy of cluster determination, such as the use of GPU computing and  wavelet transform will be proposed</a:t>
            </a:r>
          </a:p>
          <a:p>
            <a:endParaRPr lang="ru-RU" dirty="0"/>
          </a:p>
        </p:txBody>
      </p:sp>
      <p:sp>
        <p:nvSpPr>
          <p:cNvPr id="3" name="Номер слайда 2"/>
          <p:cNvSpPr>
            <a:spLocks noGrp="1"/>
          </p:cNvSpPr>
          <p:nvPr>
            <p:ph type="sldNum" sz="quarter" idx="12"/>
          </p:nvPr>
        </p:nvSpPr>
        <p:spPr/>
        <p:txBody>
          <a:bodyPr/>
          <a:lstStyle/>
          <a:p>
            <a:fld id="{4FAB73BC-B049-4115-A692-8D63A059BFB8}" type="slidenum">
              <a:rPr lang="en-US" smtClean="0"/>
              <a:pPr/>
              <a:t>17</a:t>
            </a:fld>
            <a:endParaRPr lang="en-US"/>
          </a:p>
        </p:txBody>
      </p:sp>
      <p:sp>
        <p:nvSpPr>
          <p:cNvPr id="6" name="Заголовок 1">
            <a:extLst>
              <a:ext uri="{FF2B5EF4-FFF2-40B4-BE49-F238E27FC236}">
                <a16:creationId xmlns="" xmlns:a16="http://schemas.microsoft.com/office/drawing/2014/main" id="{D80AE7A6-DAC1-4D08-E4F0-2EF1BE2BDA50}"/>
              </a:ext>
            </a:extLst>
          </p:cNvPr>
          <p:cNvSpPr>
            <a:spLocks noGrp="1"/>
          </p:cNvSpPr>
          <p:nvPr>
            <p:ph type="title"/>
          </p:nvPr>
        </p:nvSpPr>
        <p:spPr>
          <a:xfrm>
            <a:off x="609600" y="274638"/>
            <a:ext cx="10972800" cy="1143000"/>
          </a:xfrm>
        </p:spPr>
        <p:txBody>
          <a:bodyPr/>
          <a:lstStyle/>
          <a:p>
            <a:r>
              <a:rPr lang="ru-RU" sz="3600" dirty="0" err="1">
                <a:solidFill>
                  <a:schemeClr val="tx1"/>
                </a:solidFill>
                <a:ea typeface="Calibri Light"/>
                <a:cs typeface="Calibri Light"/>
              </a:rPr>
              <a:t>Introduction</a:t>
            </a:r>
            <a:endParaRPr lang="ru-RU" dirty="0" err="1">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 xmlns:a16="http://schemas.microsoft.com/office/drawing/2014/main" id="{A633FF15-82C1-1259-0069-4067B95A32B5}"/>
              </a:ext>
            </a:extLst>
          </p:cNvPr>
          <p:cNvSpPr>
            <a:spLocks noGrp="1"/>
          </p:cNvSpPr>
          <p:nvPr>
            <p:ph idx="1"/>
          </p:nvPr>
        </p:nvSpPr>
        <p:spPr>
          <a:xfrm>
            <a:off x="1097280" y="1845734"/>
            <a:ext cx="5520018" cy="4023360"/>
          </a:xfrm>
        </p:spPr>
        <p:txBody>
          <a:bodyPr vert="horz" lIns="0" tIns="45720" rIns="0" bIns="45720" rtlCol="0" anchor="t">
            <a:normAutofit fontScale="92500"/>
          </a:bodyPr>
          <a:lstStyle/>
          <a:p>
            <a:pPr marL="0" indent="0" algn="just">
              <a:lnSpc>
                <a:spcPct val="110000"/>
              </a:lnSpc>
              <a:buNone/>
            </a:pPr>
            <a:r>
              <a:rPr lang="ru-RU" sz="2400" dirty="0" smtClean="0">
                <a:ea typeface="+mn-lt"/>
                <a:cs typeface="+mn-lt"/>
              </a:rPr>
              <a:t>CUDA </a:t>
            </a:r>
            <a:r>
              <a:rPr lang="ru-RU" sz="2400" dirty="0" err="1">
                <a:ea typeface="+mn-lt"/>
                <a:cs typeface="+mn-lt"/>
              </a:rPr>
              <a:t>is</a:t>
            </a:r>
            <a:r>
              <a:rPr lang="ru-RU" sz="2400" dirty="0">
                <a:ea typeface="+mn-lt"/>
                <a:cs typeface="+mn-lt"/>
              </a:rPr>
              <a:t> </a:t>
            </a:r>
            <a:r>
              <a:rPr lang="ru-RU" sz="2400" dirty="0" err="1">
                <a:ea typeface="+mn-lt"/>
                <a:cs typeface="+mn-lt"/>
              </a:rPr>
              <a:t>an</a:t>
            </a:r>
            <a:r>
              <a:rPr lang="ru-RU" sz="2400" dirty="0">
                <a:ea typeface="+mn-lt"/>
                <a:cs typeface="+mn-lt"/>
              </a:rPr>
              <a:t> </a:t>
            </a:r>
            <a:r>
              <a:rPr lang="ru-RU" sz="2400" dirty="0" err="1">
                <a:ea typeface="+mn-lt"/>
                <a:cs typeface="+mn-lt"/>
              </a:rPr>
              <a:t>architecture</a:t>
            </a:r>
            <a:r>
              <a:rPr lang="ru-RU" sz="2400" dirty="0">
                <a:ea typeface="+mn-lt"/>
                <a:cs typeface="+mn-lt"/>
              </a:rPr>
              <a:t> </a:t>
            </a:r>
            <a:r>
              <a:rPr lang="ru-RU" sz="2400" dirty="0" err="1">
                <a:ea typeface="+mn-lt"/>
                <a:cs typeface="+mn-lt"/>
              </a:rPr>
              <a:t>that</a:t>
            </a:r>
            <a:r>
              <a:rPr lang="ru-RU" sz="2400" dirty="0">
                <a:ea typeface="+mn-lt"/>
                <a:cs typeface="+mn-lt"/>
              </a:rPr>
              <a:t> </a:t>
            </a:r>
            <a:r>
              <a:rPr lang="ru-RU" sz="2400" dirty="0" err="1">
                <a:ea typeface="+mn-lt"/>
                <a:cs typeface="+mn-lt"/>
              </a:rPr>
              <a:t>allows</a:t>
            </a:r>
            <a:r>
              <a:rPr lang="ru-RU" sz="2400" dirty="0">
                <a:ea typeface="+mn-lt"/>
                <a:cs typeface="+mn-lt"/>
              </a:rPr>
              <a:t> </a:t>
            </a:r>
            <a:r>
              <a:rPr lang="ru-RU" sz="2400" dirty="0" err="1">
                <a:ea typeface="+mn-lt"/>
                <a:cs typeface="+mn-lt"/>
              </a:rPr>
              <a:t>the</a:t>
            </a:r>
            <a:r>
              <a:rPr lang="ru-RU" sz="2400" dirty="0">
                <a:ea typeface="+mn-lt"/>
                <a:cs typeface="+mn-lt"/>
              </a:rPr>
              <a:t> </a:t>
            </a:r>
            <a:r>
              <a:rPr lang="ru-RU" sz="2400" dirty="0" err="1">
                <a:ea typeface="+mn-lt"/>
                <a:cs typeface="+mn-lt"/>
              </a:rPr>
              <a:t>use</a:t>
            </a:r>
            <a:r>
              <a:rPr lang="ru-RU" sz="2400" dirty="0">
                <a:ea typeface="+mn-lt"/>
                <a:cs typeface="+mn-lt"/>
              </a:rPr>
              <a:t> </a:t>
            </a:r>
            <a:r>
              <a:rPr lang="ru-RU" sz="2400" dirty="0" err="1">
                <a:ea typeface="+mn-lt"/>
                <a:cs typeface="+mn-lt"/>
              </a:rPr>
              <a:t>of</a:t>
            </a:r>
            <a:r>
              <a:rPr lang="ru-RU" sz="2400" dirty="0">
                <a:ea typeface="+mn-lt"/>
                <a:cs typeface="+mn-lt"/>
              </a:rPr>
              <a:t> </a:t>
            </a:r>
            <a:r>
              <a:rPr lang="ru-RU" sz="2400" dirty="0" err="1">
                <a:ea typeface="+mn-lt"/>
                <a:cs typeface="+mn-lt"/>
              </a:rPr>
              <a:t>a</a:t>
            </a:r>
            <a:r>
              <a:rPr lang="ru-RU" sz="2400" dirty="0">
                <a:ea typeface="+mn-lt"/>
                <a:cs typeface="+mn-lt"/>
              </a:rPr>
              <a:t> </a:t>
            </a:r>
            <a:r>
              <a:rPr lang="ru-RU" sz="2400" dirty="0" err="1">
                <a:ea typeface="+mn-lt"/>
                <a:cs typeface="+mn-lt"/>
              </a:rPr>
              <a:t>graphics</a:t>
            </a:r>
            <a:r>
              <a:rPr lang="ru-RU" sz="2400" dirty="0">
                <a:ea typeface="+mn-lt"/>
                <a:cs typeface="+mn-lt"/>
              </a:rPr>
              <a:t> </a:t>
            </a:r>
            <a:r>
              <a:rPr lang="ru-RU" sz="2400" dirty="0" err="1">
                <a:ea typeface="+mn-lt"/>
                <a:cs typeface="+mn-lt"/>
              </a:rPr>
              <a:t>processing</a:t>
            </a:r>
            <a:r>
              <a:rPr lang="ru-RU" sz="2400" dirty="0">
                <a:ea typeface="+mn-lt"/>
                <a:cs typeface="+mn-lt"/>
              </a:rPr>
              <a:t> </a:t>
            </a:r>
            <a:r>
              <a:rPr lang="ru-RU" sz="2400" dirty="0" err="1">
                <a:ea typeface="+mn-lt"/>
                <a:cs typeface="+mn-lt"/>
              </a:rPr>
              <a:t>unit</a:t>
            </a:r>
            <a:r>
              <a:rPr lang="ru-RU" sz="2400" dirty="0">
                <a:ea typeface="+mn-lt"/>
                <a:cs typeface="+mn-lt"/>
              </a:rPr>
              <a:t> (GPU). </a:t>
            </a:r>
          </a:p>
          <a:p>
            <a:pPr marL="0" indent="0" algn="just">
              <a:lnSpc>
                <a:spcPct val="110000"/>
              </a:lnSpc>
              <a:buNone/>
            </a:pPr>
            <a:r>
              <a:rPr lang="ru-RU" sz="2400" dirty="0" err="1">
                <a:ea typeface="+mn-lt"/>
                <a:cs typeface="+mn-lt"/>
              </a:rPr>
              <a:t>It</a:t>
            </a:r>
            <a:r>
              <a:rPr lang="ru-RU" sz="2400" dirty="0">
                <a:ea typeface="+mn-lt"/>
                <a:cs typeface="+mn-lt"/>
              </a:rPr>
              <a:t> </a:t>
            </a:r>
            <a:r>
              <a:rPr lang="ru-RU" sz="2400" dirty="0" err="1">
                <a:ea typeface="+mn-lt"/>
                <a:cs typeface="+mn-lt"/>
              </a:rPr>
              <a:t>is</a:t>
            </a:r>
            <a:r>
              <a:rPr lang="ru-RU" sz="2400" dirty="0">
                <a:ea typeface="+mn-lt"/>
                <a:cs typeface="+mn-lt"/>
              </a:rPr>
              <a:t> </a:t>
            </a:r>
            <a:r>
              <a:rPr lang="ru-RU" sz="2400" dirty="0" err="1">
                <a:ea typeface="+mn-lt"/>
                <a:cs typeface="+mn-lt"/>
              </a:rPr>
              <a:t>a</a:t>
            </a:r>
            <a:r>
              <a:rPr lang="ru-RU" sz="2400" dirty="0">
                <a:ea typeface="+mn-lt"/>
                <a:cs typeface="+mn-lt"/>
              </a:rPr>
              <a:t> </a:t>
            </a:r>
            <a:r>
              <a:rPr lang="ru-RU" sz="2400" dirty="0" err="1">
                <a:ea typeface="+mn-lt"/>
                <a:cs typeface="+mn-lt"/>
              </a:rPr>
              <a:t>set</a:t>
            </a:r>
            <a:r>
              <a:rPr lang="ru-RU" sz="2400" dirty="0">
                <a:ea typeface="+mn-lt"/>
                <a:cs typeface="+mn-lt"/>
              </a:rPr>
              <a:t> </a:t>
            </a:r>
            <a:r>
              <a:rPr lang="ru-RU" sz="2400" dirty="0" err="1">
                <a:ea typeface="+mn-lt"/>
                <a:cs typeface="+mn-lt"/>
              </a:rPr>
              <a:t>of</a:t>
            </a:r>
            <a:r>
              <a:rPr lang="ru-RU" sz="2400" dirty="0">
                <a:ea typeface="+mn-lt"/>
                <a:cs typeface="+mn-lt"/>
              </a:rPr>
              <a:t> </a:t>
            </a:r>
            <a:r>
              <a:rPr lang="ru-RU" sz="2400" dirty="0" err="1">
                <a:ea typeface="+mn-lt"/>
                <a:cs typeface="+mn-lt"/>
              </a:rPr>
              <a:t>tools</a:t>
            </a:r>
            <a:r>
              <a:rPr lang="ru-RU" sz="2400" dirty="0">
                <a:ea typeface="+mn-lt"/>
                <a:cs typeface="+mn-lt"/>
              </a:rPr>
              <a:t> </a:t>
            </a:r>
            <a:r>
              <a:rPr lang="ru-RU" sz="2400" dirty="0" err="1">
                <a:ea typeface="+mn-lt"/>
                <a:cs typeface="+mn-lt"/>
              </a:rPr>
              <a:t>and</a:t>
            </a:r>
            <a:r>
              <a:rPr lang="ru-RU" sz="2400" dirty="0">
                <a:ea typeface="+mn-lt"/>
                <a:cs typeface="+mn-lt"/>
              </a:rPr>
              <a:t> </a:t>
            </a:r>
            <a:r>
              <a:rPr lang="ru-RU" sz="2400" dirty="0" err="1">
                <a:ea typeface="+mn-lt"/>
                <a:cs typeface="+mn-lt"/>
              </a:rPr>
              <a:t>libraries</a:t>
            </a:r>
            <a:r>
              <a:rPr lang="ru-RU" sz="2400" dirty="0">
                <a:ea typeface="+mn-lt"/>
                <a:cs typeface="+mn-lt"/>
              </a:rPr>
              <a:t> </a:t>
            </a:r>
            <a:r>
              <a:rPr lang="ru-RU" sz="2400" dirty="0" err="1">
                <a:ea typeface="+mn-lt"/>
                <a:cs typeface="+mn-lt"/>
              </a:rPr>
              <a:t>for</a:t>
            </a:r>
            <a:r>
              <a:rPr lang="ru-RU" sz="2400" dirty="0">
                <a:ea typeface="+mn-lt"/>
                <a:cs typeface="+mn-lt"/>
              </a:rPr>
              <a:t> </a:t>
            </a:r>
            <a:r>
              <a:rPr lang="ru-RU" sz="2400" dirty="0" err="1">
                <a:ea typeface="+mn-lt"/>
                <a:cs typeface="+mn-lt"/>
              </a:rPr>
              <a:t>working</a:t>
            </a:r>
            <a:r>
              <a:rPr lang="ru-RU" sz="2400" dirty="0">
                <a:ea typeface="+mn-lt"/>
                <a:cs typeface="+mn-lt"/>
              </a:rPr>
              <a:t> </a:t>
            </a:r>
            <a:r>
              <a:rPr lang="ru-RU" sz="2400" dirty="0" err="1">
                <a:ea typeface="+mn-lt"/>
                <a:cs typeface="+mn-lt"/>
              </a:rPr>
              <a:t>with</a:t>
            </a:r>
            <a:r>
              <a:rPr lang="ru-RU" sz="2400" dirty="0">
                <a:ea typeface="+mn-lt"/>
                <a:cs typeface="+mn-lt"/>
              </a:rPr>
              <a:t> </a:t>
            </a:r>
            <a:r>
              <a:rPr lang="ru-RU" sz="2400" dirty="0" err="1">
                <a:ea typeface="+mn-lt"/>
                <a:cs typeface="+mn-lt"/>
              </a:rPr>
              <a:t>the</a:t>
            </a:r>
            <a:r>
              <a:rPr lang="ru-RU" sz="2400" dirty="0">
                <a:ea typeface="+mn-lt"/>
                <a:cs typeface="+mn-lt"/>
              </a:rPr>
              <a:t> GPU, </a:t>
            </a:r>
            <a:r>
              <a:rPr lang="ru-RU" sz="2400" dirty="0" err="1">
                <a:ea typeface="+mn-lt"/>
                <a:cs typeface="+mn-lt"/>
              </a:rPr>
              <a:t>based</a:t>
            </a:r>
            <a:r>
              <a:rPr lang="ru-RU" sz="2400" dirty="0">
                <a:ea typeface="+mn-lt"/>
                <a:cs typeface="+mn-lt"/>
              </a:rPr>
              <a:t> </a:t>
            </a:r>
            <a:r>
              <a:rPr lang="ru-RU" sz="2400" dirty="0" err="1">
                <a:ea typeface="+mn-lt"/>
                <a:cs typeface="+mn-lt"/>
              </a:rPr>
              <a:t>on</a:t>
            </a:r>
            <a:r>
              <a:rPr lang="ru-RU" sz="2400" dirty="0">
                <a:ea typeface="+mn-lt"/>
                <a:cs typeface="+mn-lt"/>
              </a:rPr>
              <a:t> GPGPU </a:t>
            </a:r>
            <a:r>
              <a:rPr lang="ru-RU" sz="2400" dirty="0" err="1">
                <a:ea typeface="+mn-lt"/>
                <a:cs typeface="+mn-lt"/>
              </a:rPr>
              <a:t>technology</a:t>
            </a:r>
            <a:r>
              <a:rPr lang="ru-RU" sz="2400" dirty="0">
                <a:ea typeface="+mn-lt"/>
                <a:cs typeface="+mn-lt"/>
              </a:rPr>
              <a:t>.</a:t>
            </a:r>
          </a:p>
          <a:p>
            <a:pPr marL="0" indent="0" algn="just">
              <a:lnSpc>
                <a:spcPct val="110000"/>
              </a:lnSpc>
              <a:buNone/>
            </a:pPr>
            <a:r>
              <a:rPr lang="ru-RU" sz="2400" dirty="0">
                <a:ea typeface="+mn-lt"/>
                <a:cs typeface="+mn-lt"/>
              </a:rPr>
              <a:t>CUDA </a:t>
            </a:r>
            <a:r>
              <a:rPr lang="ru-RU" sz="2400" dirty="0" err="1">
                <a:ea typeface="+mn-lt"/>
                <a:cs typeface="+mn-lt"/>
              </a:rPr>
              <a:t>cores</a:t>
            </a:r>
            <a:r>
              <a:rPr lang="ru-RU" sz="2400" dirty="0">
                <a:ea typeface="+mn-lt"/>
                <a:cs typeface="+mn-lt"/>
              </a:rPr>
              <a:t> </a:t>
            </a:r>
            <a:r>
              <a:rPr lang="ru-RU" sz="2400" dirty="0" err="1">
                <a:ea typeface="+mn-lt"/>
                <a:cs typeface="+mn-lt"/>
              </a:rPr>
              <a:t>are</a:t>
            </a:r>
            <a:r>
              <a:rPr lang="ru-RU" sz="2400" dirty="0">
                <a:ea typeface="+mn-lt"/>
                <a:cs typeface="+mn-lt"/>
              </a:rPr>
              <a:t> </a:t>
            </a:r>
            <a:r>
              <a:rPr lang="ru-RU" sz="2400" dirty="0" err="1">
                <a:ea typeface="+mn-lt"/>
                <a:cs typeface="+mn-lt"/>
              </a:rPr>
              <a:t>better</a:t>
            </a:r>
            <a:r>
              <a:rPr lang="ru-RU" sz="2400" dirty="0">
                <a:ea typeface="+mn-lt"/>
                <a:cs typeface="+mn-lt"/>
              </a:rPr>
              <a:t> </a:t>
            </a:r>
            <a:r>
              <a:rPr lang="ru-RU" sz="2400" dirty="0" err="1">
                <a:ea typeface="+mn-lt"/>
                <a:cs typeface="+mn-lt"/>
              </a:rPr>
              <a:t>suited</a:t>
            </a:r>
            <a:r>
              <a:rPr lang="ru-RU" sz="2400" dirty="0">
                <a:ea typeface="+mn-lt"/>
                <a:cs typeface="+mn-lt"/>
              </a:rPr>
              <a:t> </a:t>
            </a:r>
            <a:r>
              <a:rPr lang="ru-RU" sz="2400" dirty="0" err="1">
                <a:ea typeface="+mn-lt"/>
                <a:cs typeface="+mn-lt"/>
              </a:rPr>
              <a:t>for</a:t>
            </a:r>
            <a:r>
              <a:rPr lang="ru-RU" sz="2400" dirty="0">
                <a:ea typeface="+mn-lt"/>
                <a:cs typeface="+mn-lt"/>
              </a:rPr>
              <a:t> </a:t>
            </a:r>
            <a:r>
              <a:rPr lang="ru-RU" sz="2400" dirty="0" err="1">
                <a:ea typeface="+mn-lt"/>
                <a:cs typeface="+mn-lt"/>
              </a:rPr>
              <a:t>tasks</a:t>
            </a:r>
            <a:r>
              <a:rPr lang="ru-RU" sz="2400" dirty="0">
                <a:ea typeface="+mn-lt"/>
                <a:cs typeface="+mn-lt"/>
              </a:rPr>
              <a:t> </a:t>
            </a:r>
            <a:r>
              <a:rPr lang="ru-RU" sz="2400" dirty="0" err="1">
                <a:ea typeface="+mn-lt"/>
                <a:cs typeface="+mn-lt"/>
              </a:rPr>
              <a:t>that</a:t>
            </a:r>
            <a:r>
              <a:rPr lang="ru-RU" sz="2400" dirty="0">
                <a:ea typeface="+mn-lt"/>
                <a:cs typeface="+mn-lt"/>
              </a:rPr>
              <a:t> </a:t>
            </a:r>
            <a:r>
              <a:rPr lang="ru-RU" sz="2400" dirty="0" err="1">
                <a:ea typeface="+mn-lt"/>
                <a:cs typeface="+mn-lt"/>
              </a:rPr>
              <a:t>require</a:t>
            </a:r>
            <a:r>
              <a:rPr lang="ru-RU" sz="2400" dirty="0">
                <a:ea typeface="+mn-lt"/>
                <a:cs typeface="+mn-lt"/>
              </a:rPr>
              <a:t> </a:t>
            </a:r>
            <a:r>
              <a:rPr lang="ru-RU" sz="2400" dirty="0" err="1">
                <a:ea typeface="+mn-lt"/>
                <a:cs typeface="+mn-lt"/>
              </a:rPr>
              <a:t>massive</a:t>
            </a:r>
            <a:r>
              <a:rPr lang="ru-RU" sz="2400" dirty="0">
                <a:ea typeface="+mn-lt"/>
                <a:cs typeface="+mn-lt"/>
              </a:rPr>
              <a:t> </a:t>
            </a:r>
            <a:r>
              <a:rPr lang="ru-RU" sz="2400" dirty="0" err="1">
                <a:ea typeface="+mn-lt"/>
                <a:cs typeface="+mn-lt"/>
              </a:rPr>
              <a:t>parallelism</a:t>
            </a:r>
            <a:r>
              <a:rPr lang="ru-RU" sz="2400" dirty="0">
                <a:ea typeface="+mn-lt"/>
                <a:cs typeface="+mn-lt"/>
              </a:rPr>
              <a:t>, </a:t>
            </a:r>
            <a:r>
              <a:rPr lang="ru-RU" sz="2400" dirty="0" err="1">
                <a:ea typeface="+mn-lt"/>
                <a:cs typeface="+mn-lt"/>
              </a:rPr>
              <a:t>such</a:t>
            </a:r>
            <a:r>
              <a:rPr lang="ru-RU" sz="2400" dirty="0">
                <a:ea typeface="+mn-lt"/>
                <a:cs typeface="+mn-lt"/>
              </a:rPr>
              <a:t> </a:t>
            </a:r>
            <a:r>
              <a:rPr lang="ru-RU" sz="2400" dirty="0" err="1">
                <a:ea typeface="+mn-lt"/>
                <a:cs typeface="+mn-lt"/>
              </a:rPr>
              <a:t>as</a:t>
            </a:r>
            <a:r>
              <a:rPr lang="ru-RU" sz="2400" dirty="0">
                <a:ea typeface="+mn-lt"/>
                <a:cs typeface="+mn-lt"/>
              </a:rPr>
              <a:t> </a:t>
            </a:r>
            <a:r>
              <a:rPr lang="ru-RU" sz="2400" dirty="0" err="1">
                <a:ea typeface="+mn-lt"/>
                <a:cs typeface="+mn-lt"/>
              </a:rPr>
              <a:t>matrix</a:t>
            </a:r>
            <a:r>
              <a:rPr lang="ru-RU" sz="2400" dirty="0">
                <a:ea typeface="+mn-lt"/>
                <a:cs typeface="+mn-lt"/>
              </a:rPr>
              <a:t> </a:t>
            </a:r>
            <a:r>
              <a:rPr lang="ru-RU" sz="2400" dirty="0" err="1">
                <a:ea typeface="+mn-lt"/>
                <a:cs typeface="+mn-lt"/>
              </a:rPr>
              <a:t>operations</a:t>
            </a:r>
            <a:r>
              <a:rPr lang="ru-RU" sz="2400" dirty="0">
                <a:ea typeface="+mn-lt"/>
                <a:cs typeface="+mn-lt"/>
              </a:rPr>
              <a:t>, </a:t>
            </a:r>
            <a:r>
              <a:rPr lang="ru-RU" sz="2400" dirty="0" err="1">
                <a:ea typeface="+mn-lt"/>
                <a:cs typeface="+mn-lt"/>
              </a:rPr>
              <a:t>machine</a:t>
            </a:r>
            <a:r>
              <a:rPr lang="ru-RU" sz="2400" dirty="0">
                <a:ea typeface="+mn-lt"/>
                <a:cs typeface="+mn-lt"/>
              </a:rPr>
              <a:t> </a:t>
            </a:r>
            <a:r>
              <a:rPr lang="ru-RU" sz="2400" dirty="0" err="1">
                <a:ea typeface="+mn-lt"/>
                <a:cs typeface="+mn-lt"/>
              </a:rPr>
              <a:t>learning</a:t>
            </a:r>
            <a:r>
              <a:rPr lang="ru-RU" sz="2400" dirty="0">
                <a:ea typeface="+mn-lt"/>
                <a:cs typeface="+mn-lt"/>
              </a:rPr>
              <a:t> </a:t>
            </a:r>
            <a:r>
              <a:rPr lang="ru-RU" sz="2400" dirty="0" err="1">
                <a:ea typeface="+mn-lt"/>
                <a:cs typeface="+mn-lt"/>
              </a:rPr>
              <a:t>and</a:t>
            </a:r>
            <a:r>
              <a:rPr lang="ru-RU" sz="2400" dirty="0">
                <a:ea typeface="+mn-lt"/>
                <a:cs typeface="+mn-lt"/>
              </a:rPr>
              <a:t> </a:t>
            </a:r>
            <a:r>
              <a:rPr lang="ru-RU" sz="2400" dirty="0" err="1">
                <a:ea typeface="+mn-lt"/>
                <a:cs typeface="+mn-lt"/>
              </a:rPr>
              <a:t>scientific</a:t>
            </a:r>
            <a:r>
              <a:rPr lang="ru-RU" sz="2400" dirty="0">
                <a:ea typeface="+mn-lt"/>
                <a:cs typeface="+mn-lt"/>
              </a:rPr>
              <a:t> </a:t>
            </a:r>
            <a:r>
              <a:rPr lang="ru-RU" sz="2400" dirty="0" err="1">
                <a:ea typeface="+mn-lt"/>
                <a:cs typeface="+mn-lt"/>
              </a:rPr>
              <a:t>simulations</a:t>
            </a:r>
            <a:r>
              <a:rPr lang="ru-RU" sz="2400" dirty="0">
                <a:ea typeface="+mn-lt"/>
                <a:cs typeface="+mn-lt"/>
              </a:rPr>
              <a:t>.</a:t>
            </a:r>
            <a:endParaRPr lang="ru-RU" sz="2400" dirty="0">
              <a:ea typeface="Calibri" panose="020F0502020204030204"/>
              <a:cs typeface="Calibri" panose="020F0502020204030204"/>
            </a:endParaRPr>
          </a:p>
        </p:txBody>
      </p:sp>
      <p:sp>
        <p:nvSpPr>
          <p:cNvPr id="7" name="Номер слайда 6"/>
          <p:cNvSpPr>
            <a:spLocks noGrp="1"/>
          </p:cNvSpPr>
          <p:nvPr>
            <p:ph type="sldNum" sz="quarter" idx="12"/>
          </p:nvPr>
        </p:nvSpPr>
        <p:spPr/>
        <p:txBody>
          <a:bodyPr/>
          <a:lstStyle/>
          <a:p>
            <a:fld id="{6113E31D-E2AB-40D1-8B51-AFA5AFEF393A}" type="slidenum">
              <a:rPr lang="en-US" smtClean="0"/>
              <a:pPr/>
              <a:t>18</a:t>
            </a:fld>
            <a:endParaRPr lang="en-US"/>
          </a:p>
        </p:txBody>
      </p:sp>
      <p:sp>
        <p:nvSpPr>
          <p:cNvPr id="4" name="Заголовок 3">
            <a:extLst>
              <a:ext uri="{FF2B5EF4-FFF2-40B4-BE49-F238E27FC236}">
                <a16:creationId xmlns="" xmlns:a16="http://schemas.microsoft.com/office/drawing/2014/main" id="{410652AB-93AE-09BA-D6F8-E39F3B9F7D6B}"/>
              </a:ext>
            </a:extLst>
          </p:cNvPr>
          <p:cNvSpPr>
            <a:spLocks noGrp="1"/>
          </p:cNvSpPr>
          <p:nvPr>
            <p:ph type="title"/>
          </p:nvPr>
        </p:nvSpPr>
        <p:spPr/>
        <p:txBody>
          <a:bodyPr/>
          <a:lstStyle/>
          <a:p>
            <a:r>
              <a:rPr lang="ru-RU" dirty="0">
                <a:solidFill>
                  <a:schemeClr val="tx1"/>
                </a:solidFill>
                <a:ea typeface="Calibri Light"/>
                <a:cs typeface="Calibri Light"/>
              </a:rPr>
              <a:t>CUDA</a:t>
            </a:r>
          </a:p>
        </p:txBody>
      </p:sp>
      <p:pic>
        <p:nvPicPr>
          <p:cNvPr id="6" name="Рисунок 5" descr="Изображение выглядит как текст, Шрифт, логотип, символ&#10;&#10;Автоматически созданное описание">
            <a:extLst>
              <a:ext uri="{FF2B5EF4-FFF2-40B4-BE49-F238E27FC236}">
                <a16:creationId xmlns="" xmlns:a16="http://schemas.microsoft.com/office/drawing/2014/main" id="{31E11A14-DB72-DA6D-3CF1-32D1E76F5CF8}"/>
              </a:ext>
            </a:extLst>
          </p:cNvPr>
          <p:cNvPicPr>
            <a:picLocks noChangeAspect="1"/>
          </p:cNvPicPr>
          <p:nvPr/>
        </p:nvPicPr>
        <p:blipFill>
          <a:blip r:embed="rId2"/>
          <a:stretch>
            <a:fillRect/>
          </a:stretch>
        </p:blipFill>
        <p:spPr>
          <a:xfrm>
            <a:off x="7671548" y="2597933"/>
            <a:ext cx="3830170" cy="2323283"/>
          </a:xfrm>
          <a:prstGeom prst="rect">
            <a:avLst/>
          </a:prstGeom>
        </p:spPr>
      </p:pic>
    </p:spTree>
    <p:extLst>
      <p:ext uri="{BB962C8B-B14F-4D97-AF65-F5344CB8AC3E}">
        <p14:creationId xmlns="" xmlns:p14="http://schemas.microsoft.com/office/powerpoint/2010/main" val="1406711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Номер слайда 7"/>
          <p:cNvSpPr>
            <a:spLocks noGrp="1"/>
          </p:cNvSpPr>
          <p:nvPr>
            <p:ph type="sldNum" sz="quarter" idx="12"/>
          </p:nvPr>
        </p:nvSpPr>
        <p:spPr/>
        <p:txBody>
          <a:bodyPr/>
          <a:lstStyle/>
          <a:p>
            <a:fld id="{4FAB73BC-B049-4115-A692-8D63A059BFB8}" type="slidenum">
              <a:rPr lang="en-US" smtClean="0"/>
              <a:pPr/>
              <a:t>19</a:t>
            </a:fld>
            <a:endParaRPr lang="en-US"/>
          </a:p>
        </p:txBody>
      </p:sp>
      <p:sp>
        <p:nvSpPr>
          <p:cNvPr id="2" name="Заголовок 1">
            <a:extLst>
              <a:ext uri="{FF2B5EF4-FFF2-40B4-BE49-F238E27FC236}">
                <a16:creationId xmlns="" xmlns:a16="http://schemas.microsoft.com/office/drawing/2014/main" id="{5337A48F-3C0B-7D8D-A088-3DE3B49D5375}"/>
              </a:ext>
            </a:extLst>
          </p:cNvPr>
          <p:cNvSpPr>
            <a:spLocks noGrp="1"/>
          </p:cNvSpPr>
          <p:nvPr>
            <p:ph type="title" idx="4294967295"/>
          </p:nvPr>
        </p:nvSpPr>
        <p:spPr>
          <a:xfrm>
            <a:off x="2133600" y="287338"/>
            <a:ext cx="10058400" cy="1449387"/>
          </a:xfrm>
        </p:spPr>
        <p:txBody>
          <a:bodyPr vert="horz" lIns="91440" tIns="45720" rIns="91440" bIns="45720" rtlCol="0" anchor="b">
            <a:normAutofit/>
          </a:bodyPr>
          <a:lstStyle/>
          <a:p>
            <a:r>
              <a:rPr lang="en-US">
                <a:solidFill>
                  <a:schemeClr val="tx1"/>
                </a:solidFill>
              </a:rPr>
              <a:t>GPU computing</a:t>
            </a:r>
            <a:endParaRPr lang="en-US">
              <a:solidFill>
                <a:schemeClr val="tx1"/>
              </a:solidFill>
              <a:ea typeface="Calibri Light"/>
              <a:cs typeface="Calibri Light"/>
            </a:endParaRPr>
          </a:p>
        </p:txBody>
      </p:sp>
      <p:pic>
        <p:nvPicPr>
          <p:cNvPr id="4" name="Объект 3" descr="Изображение выглядит как текст, снимок экрана, диаграмма, линия&#10;&#10;Автоматически созданное описание">
            <a:extLst>
              <a:ext uri="{FF2B5EF4-FFF2-40B4-BE49-F238E27FC236}">
                <a16:creationId xmlns="" xmlns:a16="http://schemas.microsoft.com/office/drawing/2014/main" id="{367E52B4-A74D-AAA5-56FD-96DA864C8176}"/>
              </a:ext>
            </a:extLst>
          </p:cNvPr>
          <p:cNvPicPr>
            <a:picLocks noGrp="1" noChangeAspect="1"/>
          </p:cNvPicPr>
          <p:nvPr>
            <p:ph idx="4294967295"/>
          </p:nvPr>
        </p:nvPicPr>
        <p:blipFill>
          <a:blip r:embed="rId2"/>
          <a:stretch>
            <a:fillRect/>
          </a:stretch>
        </p:blipFill>
        <p:spPr>
          <a:xfrm>
            <a:off x="7085013" y="2249488"/>
            <a:ext cx="5106987" cy="2681287"/>
          </a:xfrm>
          <a:prstGeom prst="rect">
            <a:avLst/>
          </a:prstGeom>
        </p:spPr>
      </p:pic>
      <p:sp>
        <p:nvSpPr>
          <p:cNvPr id="3" name="TextBox 2">
            <a:extLst>
              <a:ext uri="{FF2B5EF4-FFF2-40B4-BE49-F238E27FC236}">
                <a16:creationId xmlns="" xmlns:a16="http://schemas.microsoft.com/office/drawing/2014/main" id="{799414AD-C6A8-C256-5870-8150C36A8F20}"/>
              </a:ext>
            </a:extLst>
          </p:cNvPr>
          <p:cNvSpPr txBox="1"/>
          <p:nvPr/>
        </p:nvSpPr>
        <p:spPr>
          <a:xfrm>
            <a:off x="1097279" y="2249145"/>
            <a:ext cx="5435252" cy="3619949"/>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algn="just">
              <a:lnSpc>
                <a:spcPct val="110000"/>
              </a:lnSpc>
              <a:spcAft>
                <a:spcPts val="600"/>
              </a:spcAft>
              <a:buClr>
                <a:schemeClr val="accent1"/>
              </a:buClr>
              <a:buFont typeface="Calibri" panose="020F0502020204030204" pitchFamily="34" charset="0"/>
            </a:pPr>
            <a:r>
              <a:rPr lang="en-US" sz="2400"/>
              <a:t>GPU computing enables applications to run with extreme efficiency by offloading series of computational scientific and technical tasks from the CPU. </a:t>
            </a:r>
            <a:endParaRPr lang="ru-RU">
              <a:ea typeface="Calibri"/>
              <a:cs typeface="Calibri"/>
            </a:endParaRPr>
          </a:p>
          <a:p>
            <a:pPr algn="just">
              <a:lnSpc>
                <a:spcPct val="110000"/>
              </a:lnSpc>
              <a:spcAft>
                <a:spcPts val="600"/>
              </a:spcAft>
              <a:buFont typeface="Calibri" panose="020F0502020204030204" pitchFamily="34" charset="0"/>
            </a:pPr>
            <a:r>
              <a:rPr lang="en-US" sz="2400"/>
              <a:t>GPUs process thousands of tasks in seconds through their hundreds of cores via parallel processing.</a:t>
            </a:r>
            <a:endParaRPr lang="ru-RU">
              <a:ea typeface="Calibri"/>
              <a:cs typeface="Calibri"/>
            </a:endParaRPr>
          </a:p>
        </p:txBody>
      </p:sp>
    </p:spTree>
    <p:extLst>
      <p:ext uri="{BB962C8B-B14F-4D97-AF65-F5344CB8AC3E}">
        <p14:creationId xmlns="" xmlns:p14="http://schemas.microsoft.com/office/powerpoint/2010/main" val="86496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descr="C:\Users\akrylov\Downloads\RecChain.png"/>
          <p:cNvPicPr>
            <a:picLocks noChangeAspect="1" noChangeArrowheads="1"/>
          </p:cNvPicPr>
          <p:nvPr/>
        </p:nvPicPr>
        <p:blipFill>
          <a:blip r:embed="rId3"/>
          <a:srcRect b="53441"/>
          <a:stretch>
            <a:fillRect/>
          </a:stretch>
        </p:blipFill>
        <p:spPr bwMode="auto">
          <a:xfrm>
            <a:off x="1611312" y="1924050"/>
            <a:ext cx="8740314" cy="2190750"/>
          </a:xfrm>
          <a:prstGeom prst="rect">
            <a:avLst/>
          </a:prstGeom>
          <a:noFill/>
        </p:spPr>
      </p:pic>
      <p:cxnSp>
        <p:nvCxnSpPr>
          <p:cNvPr id="14" name="Straight Connector 13">
            <a:extLst>
              <a:ext uri="{FF2B5EF4-FFF2-40B4-BE49-F238E27FC236}">
                <a16:creationId xmlns=""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4FAB73BC-B049-4115-A692-8D63A059BFB8}" type="slidenum">
              <a:rPr lang="en-US" smtClean="0"/>
              <a:pPr/>
              <a:t>2</a:t>
            </a:fld>
            <a:endParaRPr lang="en-US"/>
          </a:p>
        </p:txBody>
      </p:sp>
      <p:sp>
        <p:nvSpPr>
          <p:cNvPr id="8" name="Заголовок 1">
            <a:extLst>
              <a:ext uri="{FF2B5EF4-FFF2-40B4-BE49-F238E27FC236}">
                <a16:creationId xmlns="" xmlns:a16="http://schemas.microsoft.com/office/drawing/2014/main" id="{3EA93275-0FC0-62CA-C45B-C3D42EABFB8A}"/>
              </a:ext>
            </a:extLst>
          </p:cNvPr>
          <p:cNvSpPr txBox="1">
            <a:spLocks/>
          </p:cNvSpPr>
          <p:nvPr/>
        </p:nvSpPr>
        <p:spPr>
          <a:xfrm>
            <a:off x="1107398" y="703263"/>
            <a:ext cx="10020300" cy="962025"/>
          </a:xfrm>
          <a:prstGeom prst="rect">
            <a:avLst/>
          </a:prstGeom>
        </p:spPr>
        <p:txBody>
          <a:bodyPr vert="horz" lIns="91440" tIns="45720" rIns="91440" bIns="45720" rtlCol="0" anchor="b">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TPC reconstruction workflow</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267153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DC9AF168-CC45-35DA-3A67-EED2E5790A02}"/>
              </a:ext>
            </a:extLst>
          </p:cNvPr>
          <p:cNvSpPr>
            <a:spLocks noGrp="1"/>
          </p:cNvSpPr>
          <p:nvPr>
            <p:ph idx="1"/>
          </p:nvPr>
        </p:nvSpPr>
        <p:spPr>
          <a:xfrm>
            <a:off x="1097280" y="1845734"/>
            <a:ext cx="5564841" cy="4023360"/>
          </a:xfrm>
        </p:spPr>
        <p:txBody>
          <a:bodyPr vert="horz" lIns="0" tIns="45720" rIns="0" bIns="45720" rtlCol="0" anchor="t">
            <a:normAutofit/>
          </a:bodyPr>
          <a:lstStyle/>
          <a:p>
            <a:pPr algn="just"/>
            <a:endParaRPr lang="ru-RU" sz="2400" dirty="0">
              <a:solidFill>
                <a:schemeClr val="tx1"/>
              </a:solidFill>
              <a:ea typeface="+mn-lt"/>
              <a:cs typeface="+mn-lt"/>
            </a:endParaRPr>
          </a:p>
          <a:p>
            <a:pPr marL="0" indent="0" algn="just">
              <a:buNone/>
            </a:pPr>
            <a:r>
              <a:rPr lang="ru-RU" sz="2400" dirty="0" err="1">
                <a:solidFill>
                  <a:schemeClr val="tx1"/>
                </a:solidFill>
                <a:ea typeface="+mn-lt"/>
                <a:cs typeface="+mn-lt"/>
              </a:rPr>
              <a:t>There</a:t>
            </a:r>
            <a:r>
              <a:rPr lang="ru-RU" sz="2400" dirty="0">
                <a:solidFill>
                  <a:schemeClr val="tx1"/>
                </a:solidFill>
                <a:ea typeface="+mn-lt"/>
                <a:cs typeface="+mn-lt"/>
              </a:rPr>
              <a:t> </a:t>
            </a:r>
            <a:r>
              <a:rPr lang="ru-RU" sz="2400" dirty="0" err="1">
                <a:solidFill>
                  <a:schemeClr val="tx1"/>
                </a:solidFill>
                <a:ea typeface="+mn-lt"/>
                <a:cs typeface="+mn-lt"/>
              </a:rPr>
              <a:t>are</a:t>
            </a:r>
            <a:r>
              <a:rPr lang="ru-RU" sz="2400" dirty="0">
                <a:solidFill>
                  <a:schemeClr val="tx1"/>
                </a:solidFill>
                <a:ea typeface="+mn-lt"/>
                <a:cs typeface="+mn-lt"/>
              </a:rPr>
              <a:t> </a:t>
            </a:r>
            <a:r>
              <a:rPr lang="ru-RU" sz="2400" dirty="0" err="1">
                <a:solidFill>
                  <a:schemeClr val="tx1"/>
                </a:solidFill>
                <a:ea typeface="+mn-lt"/>
                <a:cs typeface="+mn-lt"/>
              </a:rPr>
              <a:t>a</a:t>
            </a:r>
            <a:r>
              <a:rPr lang="ru-RU" sz="2400" dirty="0">
                <a:solidFill>
                  <a:schemeClr val="tx1"/>
                </a:solidFill>
                <a:ea typeface="+mn-lt"/>
                <a:cs typeface="+mn-lt"/>
              </a:rPr>
              <a:t> </a:t>
            </a:r>
            <a:r>
              <a:rPr lang="ru-RU" sz="2400" dirty="0" err="1">
                <a:solidFill>
                  <a:schemeClr val="tx1"/>
                </a:solidFill>
                <a:ea typeface="+mn-lt"/>
                <a:cs typeface="+mn-lt"/>
              </a:rPr>
              <a:t>number</a:t>
            </a:r>
            <a:r>
              <a:rPr lang="ru-RU" sz="2400" dirty="0">
                <a:solidFill>
                  <a:schemeClr val="tx1"/>
                </a:solidFill>
                <a:ea typeface="+mn-lt"/>
                <a:cs typeface="+mn-lt"/>
              </a:rPr>
              <a:t> </a:t>
            </a:r>
            <a:r>
              <a:rPr lang="ru-RU" sz="2400" dirty="0" err="1">
                <a:solidFill>
                  <a:schemeClr val="tx1"/>
                </a:solidFill>
                <a:ea typeface="+mn-lt"/>
                <a:cs typeface="+mn-lt"/>
              </a:rPr>
              <a:t>of</a:t>
            </a:r>
            <a:r>
              <a:rPr lang="ru-RU" sz="2400" dirty="0">
                <a:solidFill>
                  <a:schemeClr val="tx1"/>
                </a:solidFill>
                <a:ea typeface="+mn-lt"/>
                <a:cs typeface="+mn-lt"/>
              </a:rPr>
              <a:t> </a:t>
            </a:r>
            <a:r>
              <a:rPr lang="ru-RU" sz="2400" dirty="0" err="1">
                <a:solidFill>
                  <a:schemeClr val="tx1"/>
                </a:solidFill>
                <a:ea typeface="+mn-lt"/>
                <a:cs typeface="+mn-lt"/>
              </a:rPr>
              <a:t>processes</a:t>
            </a:r>
            <a:r>
              <a:rPr lang="ru-RU" sz="2400" dirty="0">
                <a:solidFill>
                  <a:schemeClr val="tx1"/>
                </a:solidFill>
                <a:ea typeface="+mn-lt"/>
                <a:cs typeface="+mn-lt"/>
              </a:rPr>
              <a:t> </a:t>
            </a:r>
            <a:r>
              <a:rPr lang="ru-RU" sz="2400" dirty="0" err="1">
                <a:solidFill>
                  <a:schemeClr val="tx1"/>
                </a:solidFill>
                <a:ea typeface="+mn-lt"/>
                <a:cs typeface="+mn-lt"/>
              </a:rPr>
              <a:t>for</a:t>
            </a:r>
            <a:r>
              <a:rPr lang="ru-RU" sz="2400" dirty="0">
                <a:solidFill>
                  <a:schemeClr val="tx1"/>
                </a:solidFill>
                <a:ea typeface="+mn-lt"/>
                <a:cs typeface="+mn-lt"/>
              </a:rPr>
              <a:t> </a:t>
            </a:r>
            <a:r>
              <a:rPr lang="ru-RU" sz="2400" dirty="0" err="1">
                <a:solidFill>
                  <a:schemeClr val="tx1"/>
                </a:solidFill>
                <a:ea typeface="+mn-lt"/>
                <a:cs typeface="+mn-lt"/>
              </a:rPr>
              <a:t>which</a:t>
            </a:r>
            <a:r>
              <a:rPr lang="ru-RU" sz="2400" dirty="0">
                <a:solidFill>
                  <a:schemeClr val="tx1"/>
                </a:solidFill>
                <a:ea typeface="+mn-lt"/>
                <a:cs typeface="+mn-lt"/>
              </a:rPr>
              <a:t> </a:t>
            </a:r>
            <a:r>
              <a:rPr lang="ru-RU" sz="2400" dirty="0" err="1">
                <a:solidFill>
                  <a:schemeClr val="tx1"/>
                </a:solidFill>
                <a:ea typeface="+mn-lt"/>
                <a:cs typeface="+mn-lt"/>
              </a:rPr>
              <a:t>processing</a:t>
            </a:r>
            <a:r>
              <a:rPr lang="ru-RU" sz="2400" dirty="0">
                <a:solidFill>
                  <a:schemeClr val="tx1"/>
                </a:solidFill>
                <a:ea typeface="+mn-lt"/>
                <a:cs typeface="+mn-lt"/>
              </a:rPr>
              <a:t> </a:t>
            </a:r>
            <a:r>
              <a:rPr lang="ru-RU" sz="2400" dirty="0" err="1">
                <a:solidFill>
                  <a:schemeClr val="tx1"/>
                </a:solidFill>
                <a:ea typeface="+mn-lt"/>
                <a:cs typeface="+mn-lt"/>
              </a:rPr>
              <a:t>using</a:t>
            </a:r>
            <a:r>
              <a:rPr lang="ru-RU" sz="2400" dirty="0">
                <a:solidFill>
                  <a:schemeClr val="tx1"/>
                </a:solidFill>
                <a:ea typeface="+mn-lt"/>
                <a:cs typeface="+mn-lt"/>
              </a:rPr>
              <a:t> </a:t>
            </a:r>
            <a:r>
              <a:rPr lang="ru-RU" sz="2400" dirty="0" err="1">
                <a:solidFill>
                  <a:schemeClr val="tx1"/>
                </a:solidFill>
                <a:ea typeface="+mn-lt"/>
                <a:cs typeface="+mn-lt"/>
              </a:rPr>
              <a:t>graphics</a:t>
            </a:r>
            <a:r>
              <a:rPr lang="ru-RU" sz="2400" dirty="0">
                <a:solidFill>
                  <a:schemeClr val="tx1"/>
                </a:solidFill>
                <a:ea typeface="+mn-lt"/>
                <a:cs typeface="+mn-lt"/>
              </a:rPr>
              <a:t> </a:t>
            </a:r>
            <a:r>
              <a:rPr lang="ru-RU" sz="2400" dirty="0" err="1">
                <a:solidFill>
                  <a:schemeClr val="tx1"/>
                </a:solidFill>
                <a:ea typeface="+mn-lt"/>
                <a:cs typeface="+mn-lt"/>
              </a:rPr>
              <a:t>cores</a:t>
            </a:r>
            <a:r>
              <a:rPr lang="ru-RU" sz="2400" dirty="0">
                <a:solidFill>
                  <a:schemeClr val="tx1"/>
                </a:solidFill>
                <a:ea typeface="+mn-lt"/>
                <a:cs typeface="+mn-lt"/>
              </a:rPr>
              <a:t> </a:t>
            </a:r>
            <a:r>
              <a:rPr lang="ru-RU" sz="2400" dirty="0" err="1">
                <a:solidFill>
                  <a:schemeClr val="tx1"/>
                </a:solidFill>
                <a:ea typeface="+mn-lt"/>
                <a:cs typeface="+mn-lt"/>
              </a:rPr>
              <a:t>is</a:t>
            </a:r>
            <a:r>
              <a:rPr lang="ru-RU" sz="2400" dirty="0">
                <a:solidFill>
                  <a:schemeClr val="tx1"/>
                </a:solidFill>
                <a:ea typeface="+mn-lt"/>
                <a:cs typeface="+mn-lt"/>
              </a:rPr>
              <a:t> </a:t>
            </a:r>
            <a:r>
              <a:rPr lang="ru-RU" sz="2400" dirty="0" err="1">
                <a:solidFill>
                  <a:schemeClr val="tx1"/>
                </a:solidFill>
                <a:ea typeface="+mn-lt"/>
                <a:cs typeface="+mn-lt"/>
              </a:rPr>
              <a:t>suitable</a:t>
            </a:r>
            <a:r>
              <a:rPr lang="ru-RU" sz="2400" dirty="0">
                <a:solidFill>
                  <a:schemeClr val="tx1"/>
                </a:solidFill>
                <a:ea typeface="+mn-lt"/>
                <a:cs typeface="+mn-lt"/>
              </a:rPr>
              <a:t>. </a:t>
            </a:r>
            <a:endParaRPr lang="ru-RU" sz="2400" dirty="0">
              <a:solidFill>
                <a:schemeClr val="tx1"/>
              </a:solidFill>
              <a:ea typeface="Calibri" panose="020F0502020204030204"/>
              <a:cs typeface="Calibri" panose="020F0502020204030204"/>
            </a:endParaRPr>
          </a:p>
          <a:p>
            <a:pPr marL="0" indent="0" algn="just">
              <a:buNone/>
            </a:pPr>
            <a:r>
              <a:rPr lang="ru-RU" sz="2400" dirty="0" err="1">
                <a:solidFill>
                  <a:schemeClr val="tx1"/>
                </a:solidFill>
                <a:ea typeface="+mn-lt"/>
                <a:cs typeface="+mn-lt"/>
              </a:rPr>
              <a:t>For</a:t>
            </a:r>
            <a:r>
              <a:rPr lang="ru-RU" sz="2400" dirty="0">
                <a:solidFill>
                  <a:schemeClr val="tx1"/>
                </a:solidFill>
                <a:ea typeface="+mn-lt"/>
                <a:cs typeface="+mn-lt"/>
              </a:rPr>
              <a:t> </a:t>
            </a:r>
            <a:r>
              <a:rPr lang="ru-RU" sz="2400" dirty="0" err="1">
                <a:solidFill>
                  <a:schemeClr val="tx1"/>
                </a:solidFill>
                <a:ea typeface="+mn-lt"/>
                <a:cs typeface="+mn-lt"/>
              </a:rPr>
              <a:t>example</a:t>
            </a:r>
            <a:r>
              <a:rPr lang="ru-RU" sz="2400" dirty="0">
                <a:solidFill>
                  <a:schemeClr val="tx1"/>
                </a:solidFill>
                <a:ea typeface="+mn-lt"/>
                <a:cs typeface="+mn-lt"/>
              </a:rPr>
              <a:t>, </a:t>
            </a:r>
            <a:r>
              <a:rPr lang="ru-RU" sz="2400" dirty="0" err="1">
                <a:solidFill>
                  <a:schemeClr val="tx1"/>
                </a:solidFill>
                <a:ea typeface="+mn-lt"/>
                <a:cs typeface="+mn-lt"/>
              </a:rPr>
              <a:t>matrix</a:t>
            </a:r>
            <a:r>
              <a:rPr lang="ru-RU" sz="2400" dirty="0">
                <a:solidFill>
                  <a:schemeClr val="tx1"/>
                </a:solidFill>
                <a:ea typeface="+mn-lt"/>
                <a:cs typeface="+mn-lt"/>
              </a:rPr>
              <a:t> </a:t>
            </a:r>
            <a:r>
              <a:rPr lang="ru-RU" sz="2400" dirty="0" err="1">
                <a:solidFill>
                  <a:schemeClr val="tx1"/>
                </a:solidFill>
                <a:ea typeface="+mn-lt"/>
                <a:cs typeface="+mn-lt"/>
              </a:rPr>
              <a:t>calculations</a:t>
            </a:r>
            <a:r>
              <a:rPr lang="ru-RU" sz="2400" dirty="0">
                <a:solidFill>
                  <a:schemeClr val="tx1"/>
                </a:solidFill>
                <a:ea typeface="+mn-lt"/>
                <a:cs typeface="+mn-lt"/>
              </a:rPr>
              <a:t> </a:t>
            </a:r>
            <a:r>
              <a:rPr lang="ru-RU" sz="2400" dirty="0" err="1">
                <a:solidFill>
                  <a:schemeClr val="tx1"/>
                </a:solidFill>
                <a:ea typeface="+mn-lt"/>
                <a:cs typeface="+mn-lt"/>
              </a:rPr>
              <a:t>are</a:t>
            </a:r>
            <a:r>
              <a:rPr lang="ru-RU" sz="2400" dirty="0">
                <a:solidFill>
                  <a:schemeClr val="tx1"/>
                </a:solidFill>
                <a:ea typeface="+mn-lt"/>
                <a:cs typeface="+mn-lt"/>
              </a:rPr>
              <a:t> </a:t>
            </a:r>
            <a:r>
              <a:rPr lang="ru-RU" sz="2400" dirty="0" err="1">
                <a:solidFill>
                  <a:schemeClr val="tx1"/>
                </a:solidFill>
                <a:ea typeface="+mn-lt"/>
                <a:cs typeface="+mn-lt"/>
              </a:rPr>
              <a:t>used</a:t>
            </a:r>
            <a:r>
              <a:rPr lang="ru-RU" sz="2400" dirty="0">
                <a:solidFill>
                  <a:schemeClr val="tx1"/>
                </a:solidFill>
                <a:ea typeface="+mn-lt"/>
                <a:cs typeface="+mn-lt"/>
              </a:rPr>
              <a:t> </a:t>
            </a:r>
            <a:r>
              <a:rPr lang="ru-RU" sz="2400" dirty="0" err="1">
                <a:solidFill>
                  <a:schemeClr val="tx1"/>
                </a:solidFill>
                <a:ea typeface="+mn-lt"/>
                <a:cs typeface="+mn-lt"/>
              </a:rPr>
              <a:t>to</a:t>
            </a:r>
            <a:r>
              <a:rPr lang="ru-RU" sz="2400" dirty="0">
                <a:solidFill>
                  <a:schemeClr val="tx1"/>
                </a:solidFill>
                <a:ea typeface="+mn-lt"/>
                <a:cs typeface="+mn-lt"/>
              </a:rPr>
              <a:t> </a:t>
            </a:r>
            <a:r>
              <a:rPr lang="ru-RU" sz="2400" dirty="0" err="1">
                <a:solidFill>
                  <a:schemeClr val="tx1"/>
                </a:solidFill>
                <a:ea typeface="+mn-lt"/>
                <a:cs typeface="+mn-lt"/>
              </a:rPr>
              <a:t>search</a:t>
            </a:r>
            <a:r>
              <a:rPr lang="ru-RU" sz="2400" dirty="0">
                <a:solidFill>
                  <a:schemeClr val="tx1"/>
                </a:solidFill>
                <a:ea typeface="+mn-lt"/>
                <a:cs typeface="+mn-lt"/>
              </a:rPr>
              <a:t> </a:t>
            </a:r>
            <a:r>
              <a:rPr lang="ru-RU" sz="2400" dirty="0" err="1">
                <a:solidFill>
                  <a:schemeClr val="tx1"/>
                </a:solidFill>
                <a:ea typeface="+mn-lt"/>
                <a:cs typeface="+mn-lt"/>
              </a:rPr>
              <a:t>for</a:t>
            </a:r>
            <a:r>
              <a:rPr lang="ru-RU" sz="2400" dirty="0">
                <a:solidFill>
                  <a:schemeClr val="tx1"/>
                </a:solidFill>
                <a:ea typeface="+mn-lt"/>
                <a:cs typeface="+mn-lt"/>
              </a:rPr>
              <a:t> </a:t>
            </a:r>
            <a:r>
              <a:rPr lang="ru-RU" sz="2400" dirty="0" err="1">
                <a:solidFill>
                  <a:schemeClr val="tx1"/>
                </a:solidFill>
                <a:ea typeface="+mn-lt"/>
                <a:cs typeface="+mn-lt"/>
              </a:rPr>
              <a:t>the</a:t>
            </a:r>
            <a:r>
              <a:rPr lang="ru-RU" sz="2400" dirty="0">
                <a:solidFill>
                  <a:schemeClr val="tx1"/>
                </a:solidFill>
                <a:ea typeface="+mn-lt"/>
                <a:cs typeface="+mn-lt"/>
              </a:rPr>
              <a:t> </a:t>
            </a:r>
            <a:r>
              <a:rPr lang="ru-RU" sz="2400" dirty="0" err="1">
                <a:solidFill>
                  <a:schemeClr val="tx1"/>
                </a:solidFill>
                <a:ea typeface="+mn-lt"/>
                <a:cs typeface="+mn-lt"/>
              </a:rPr>
              <a:t>most</a:t>
            </a:r>
            <a:r>
              <a:rPr lang="ru-RU" sz="2400" dirty="0">
                <a:solidFill>
                  <a:schemeClr val="tx1"/>
                </a:solidFill>
                <a:ea typeface="+mn-lt"/>
                <a:cs typeface="+mn-lt"/>
              </a:rPr>
              <a:t> </a:t>
            </a:r>
            <a:r>
              <a:rPr lang="ru-RU" sz="2400" dirty="0" err="1">
                <a:solidFill>
                  <a:schemeClr val="tx1"/>
                </a:solidFill>
                <a:ea typeface="+mn-lt"/>
                <a:cs typeface="+mn-lt"/>
              </a:rPr>
              <a:t>probable</a:t>
            </a:r>
            <a:r>
              <a:rPr lang="ru-RU" sz="2400" dirty="0">
                <a:solidFill>
                  <a:schemeClr val="tx1"/>
                </a:solidFill>
                <a:ea typeface="+mn-lt"/>
                <a:cs typeface="+mn-lt"/>
              </a:rPr>
              <a:t> </a:t>
            </a:r>
            <a:r>
              <a:rPr lang="ru-RU" sz="2400" dirty="0" err="1">
                <a:solidFill>
                  <a:schemeClr val="tx1"/>
                </a:solidFill>
                <a:ea typeface="+mn-lt"/>
                <a:cs typeface="+mn-lt"/>
              </a:rPr>
              <a:t>cluster</a:t>
            </a:r>
            <a:r>
              <a:rPr lang="ru-RU" sz="2400" dirty="0">
                <a:solidFill>
                  <a:schemeClr val="tx1"/>
                </a:solidFill>
                <a:ea typeface="+mn-lt"/>
                <a:cs typeface="+mn-lt"/>
              </a:rPr>
              <a:t> </a:t>
            </a:r>
            <a:r>
              <a:rPr lang="ru-RU" sz="2400" dirty="0" err="1">
                <a:solidFill>
                  <a:schemeClr val="tx1"/>
                </a:solidFill>
                <a:ea typeface="+mn-lt"/>
                <a:cs typeface="+mn-lt"/>
              </a:rPr>
              <a:t>center</a:t>
            </a:r>
            <a:r>
              <a:rPr lang="ru-RU" sz="2400" dirty="0">
                <a:solidFill>
                  <a:schemeClr val="tx1"/>
                </a:solidFill>
                <a:ea typeface="+mn-lt"/>
                <a:cs typeface="+mn-lt"/>
              </a:rPr>
              <a:t>.</a:t>
            </a:r>
          </a:p>
          <a:p>
            <a:pPr marL="0" indent="0" algn="just">
              <a:buNone/>
            </a:pPr>
            <a:r>
              <a:rPr lang="ru-RU" sz="2400" dirty="0" err="1">
                <a:solidFill>
                  <a:schemeClr val="tx1"/>
                </a:solidFill>
                <a:ea typeface="Calibri"/>
                <a:cs typeface="Calibri"/>
              </a:rPr>
              <a:t>Also</a:t>
            </a:r>
            <a:r>
              <a:rPr lang="ru-RU" sz="2400" dirty="0">
                <a:solidFill>
                  <a:schemeClr val="tx1"/>
                </a:solidFill>
                <a:ea typeface="Calibri"/>
                <a:cs typeface="Calibri"/>
              </a:rPr>
              <a:t> GPU </a:t>
            </a:r>
            <a:r>
              <a:rPr lang="ru-RU" sz="2400" dirty="0" err="1">
                <a:solidFill>
                  <a:schemeClr val="tx1"/>
                </a:solidFill>
                <a:ea typeface="Calibri"/>
                <a:cs typeface="Calibri"/>
              </a:rPr>
              <a:t>can</a:t>
            </a:r>
            <a:r>
              <a:rPr lang="ru-RU" sz="2400" dirty="0">
                <a:solidFill>
                  <a:schemeClr val="tx1"/>
                </a:solidFill>
                <a:ea typeface="Calibri"/>
                <a:cs typeface="Calibri"/>
              </a:rPr>
              <a:t> </a:t>
            </a:r>
            <a:r>
              <a:rPr lang="ru-RU" sz="2400" dirty="0" err="1">
                <a:solidFill>
                  <a:schemeClr val="tx1"/>
                </a:solidFill>
                <a:ea typeface="Calibri"/>
                <a:cs typeface="Calibri"/>
              </a:rPr>
              <a:t>be</a:t>
            </a:r>
            <a:r>
              <a:rPr lang="ru-RU" sz="2400" dirty="0">
                <a:solidFill>
                  <a:schemeClr val="tx1"/>
                </a:solidFill>
                <a:ea typeface="Calibri"/>
                <a:cs typeface="Calibri"/>
              </a:rPr>
              <a:t> </a:t>
            </a:r>
            <a:r>
              <a:rPr lang="ru-RU" sz="2400" dirty="0" err="1">
                <a:solidFill>
                  <a:schemeClr val="tx1"/>
                </a:solidFill>
                <a:ea typeface="Calibri"/>
                <a:cs typeface="Calibri"/>
              </a:rPr>
              <a:t>used</a:t>
            </a:r>
            <a:r>
              <a:rPr lang="ru-RU" sz="2400" dirty="0">
                <a:solidFill>
                  <a:schemeClr val="tx1"/>
                </a:solidFill>
                <a:ea typeface="Calibri"/>
                <a:cs typeface="Calibri"/>
              </a:rPr>
              <a:t> </a:t>
            </a:r>
            <a:r>
              <a:rPr lang="ru-RU" sz="2400" dirty="0" err="1">
                <a:solidFill>
                  <a:schemeClr val="tx1"/>
                </a:solidFill>
                <a:ea typeface="Calibri"/>
                <a:cs typeface="Calibri"/>
              </a:rPr>
              <a:t>to</a:t>
            </a:r>
            <a:r>
              <a:rPr lang="ru-RU" sz="2400" dirty="0">
                <a:solidFill>
                  <a:schemeClr val="tx1"/>
                </a:solidFill>
                <a:ea typeface="Calibri"/>
                <a:cs typeface="Calibri"/>
              </a:rPr>
              <a:t> </a:t>
            </a:r>
            <a:r>
              <a:rPr lang="ru-RU" sz="2400" dirty="0" err="1">
                <a:solidFill>
                  <a:schemeClr val="tx1"/>
                </a:solidFill>
                <a:ea typeface="Calibri"/>
                <a:cs typeface="Calibri"/>
              </a:rPr>
              <a:t>calculate</a:t>
            </a:r>
            <a:r>
              <a:rPr lang="ru-RU" sz="2400" dirty="0">
                <a:solidFill>
                  <a:schemeClr val="tx1"/>
                </a:solidFill>
                <a:ea typeface="Calibri"/>
                <a:cs typeface="Calibri"/>
              </a:rPr>
              <a:t> </a:t>
            </a:r>
            <a:r>
              <a:rPr lang="ru-RU" sz="2400" dirty="0" err="1">
                <a:solidFill>
                  <a:schemeClr val="tx1"/>
                </a:solidFill>
                <a:ea typeface="Calibri"/>
                <a:cs typeface="Calibri"/>
              </a:rPr>
              <a:t>wavelet</a:t>
            </a:r>
            <a:r>
              <a:rPr lang="ru-RU" sz="2400" dirty="0">
                <a:solidFill>
                  <a:schemeClr val="tx1"/>
                </a:solidFill>
                <a:ea typeface="Calibri"/>
                <a:cs typeface="Calibri"/>
              </a:rPr>
              <a:t> </a:t>
            </a:r>
            <a:r>
              <a:rPr lang="ru-RU" sz="2400" dirty="0" err="1">
                <a:solidFill>
                  <a:schemeClr val="tx1"/>
                </a:solidFill>
                <a:ea typeface="Calibri"/>
                <a:cs typeface="Calibri"/>
              </a:rPr>
              <a:t>transform</a:t>
            </a:r>
            <a:r>
              <a:rPr lang="ru-RU" sz="2400" dirty="0">
                <a:solidFill>
                  <a:schemeClr val="tx1"/>
                </a:solidFill>
                <a:ea typeface="Calibri"/>
                <a:cs typeface="Calibri"/>
              </a:rPr>
              <a:t> </a:t>
            </a:r>
            <a:r>
              <a:rPr lang="ru-RU" sz="2400" dirty="0" err="1">
                <a:solidFill>
                  <a:schemeClr val="tx1"/>
                </a:solidFill>
                <a:ea typeface="Calibri"/>
                <a:cs typeface="Calibri"/>
              </a:rPr>
              <a:t>for</a:t>
            </a:r>
            <a:r>
              <a:rPr lang="ru-RU" sz="2400" dirty="0">
                <a:solidFill>
                  <a:schemeClr val="tx1"/>
                </a:solidFill>
                <a:ea typeface="Calibri"/>
                <a:cs typeface="Calibri"/>
              </a:rPr>
              <a:t> </a:t>
            </a:r>
            <a:r>
              <a:rPr lang="ru-RU" sz="2400" dirty="0" err="1">
                <a:solidFill>
                  <a:schemeClr val="tx1"/>
                </a:solidFill>
                <a:ea typeface="Calibri"/>
                <a:cs typeface="Calibri"/>
              </a:rPr>
              <a:t>complex</a:t>
            </a:r>
            <a:r>
              <a:rPr lang="ru-RU" sz="2400" dirty="0">
                <a:solidFill>
                  <a:schemeClr val="tx1"/>
                </a:solidFill>
                <a:ea typeface="Calibri"/>
                <a:cs typeface="Calibri"/>
              </a:rPr>
              <a:t> </a:t>
            </a:r>
            <a:r>
              <a:rPr lang="ru-RU" sz="2400" dirty="0" err="1">
                <a:solidFill>
                  <a:schemeClr val="tx1"/>
                </a:solidFill>
                <a:ea typeface="Calibri"/>
                <a:cs typeface="Calibri"/>
              </a:rPr>
              <a:t>clusters</a:t>
            </a:r>
            <a:r>
              <a:rPr lang="ru-RU" sz="2400" dirty="0">
                <a:solidFill>
                  <a:schemeClr val="tx1"/>
                </a:solidFill>
                <a:ea typeface="Calibri"/>
                <a:cs typeface="Calibri"/>
              </a:rPr>
              <a:t>.</a:t>
            </a:r>
          </a:p>
        </p:txBody>
      </p:sp>
      <p:sp>
        <p:nvSpPr>
          <p:cNvPr id="5" name="Номер слайда 4"/>
          <p:cNvSpPr>
            <a:spLocks noGrp="1"/>
          </p:cNvSpPr>
          <p:nvPr>
            <p:ph type="sldNum" sz="quarter" idx="12"/>
          </p:nvPr>
        </p:nvSpPr>
        <p:spPr/>
        <p:txBody>
          <a:bodyPr/>
          <a:lstStyle/>
          <a:p>
            <a:fld id="{6113E31D-E2AB-40D1-8B51-AFA5AFEF393A}" type="slidenum">
              <a:rPr lang="en-US" smtClean="0"/>
              <a:pPr/>
              <a:t>20</a:t>
            </a:fld>
            <a:endParaRPr lang="en-US"/>
          </a:p>
        </p:txBody>
      </p:sp>
      <p:sp>
        <p:nvSpPr>
          <p:cNvPr id="3" name="Заголовок 2">
            <a:extLst>
              <a:ext uri="{FF2B5EF4-FFF2-40B4-BE49-F238E27FC236}">
                <a16:creationId xmlns="" xmlns:a16="http://schemas.microsoft.com/office/drawing/2014/main" id="{6BF3070D-BF61-2D8D-05AF-C7A5B6EA945D}"/>
              </a:ext>
            </a:extLst>
          </p:cNvPr>
          <p:cNvSpPr>
            <a:spLocks noGrp="1"/>
          </p:cNvSpPr>
          <p:nvPr>
            <p:ph type="title"/>
          </p:nvPr>
        </p:nvSpPr>
        <p:spPr/>
        <p:txBody>
          <a:bodyPr/>
          <a:lstStyle/>
          <a:p>
            <a:r>
              <a:rPr lang="ru-RU">
                <a:solidFill>
                  <a:schemeClr val="tx1"/>
                </a:solidFill>
                <a:ea typeface="Calibri Light"/>
                <a:cs typeface="Calibri Light"/>
              </a:rPr>
              <a:t>Operations </a:t>
            </a:r>
            <a:r>
              <a:rPr lang="ru-RU" err="1">
                <a:solidFill>
                  <a:schemeClr val="tx1"/>
                </a:solidFill>
                <a:ea typeface="Calibri Light"/>
                <a:cs typeface="Calibri Light"/>
              </a:rPr>
              <a:t>for</a:t>
            </a:r>
            <a:r>
              <a:rPr lang="ru-RU">
                <a:solidFill>
                  <a:schemeClr val="tx1"/>
                </a:solidFill>
                <a:ea typeface="Calibri Light"/>
                <a:cs typeface="Calibri Light"/>
              </a:rPr>
              <a:t> GPU</a:t>
            </a:r>
            <a:endParaRPr lang="ru-RU">
              <a:solidFill>
                <a:schemeClr val="tx1"/>
              </a:solidFill>
            </a:endParaRPr>
          </a:p>
        </p:txBody>
      </p:sp>
      <p:pic>
        <p:nvPicPr>
          <p:cNvPr id="7" name="Рисунок 6" descr="Изображение выглядит как диаграмма, линия, График, дизайн&#10;&#10;Автоматически созданное описание">
            <a:extLst>
              <a:ext uri="{FF2B5EF4-FFF2-40B4-BE49-F238E27FC236}">
                <a16:creationId xmlns="" xmlns:a16="http://schemas.microsoft.com/office/drawing/2014/main" id="{E1EB9D1D-C3E8-FF3E-3BFC-EB13F09803C9}"/>
              </a:ext>
            </a:extLst>
          </p:cNvPr>
          <p:cNvPicPr>
            <a:picLocks noChangeAspect="1"/>
          </p:cNvPicPr>
          <p:nvPr/>
        </p:nvPicPr>
        <p:blipFill>
          <a:blip r:embed="rId2"/>
          <a:stretch>
            <a:fillRect/>
          </a:stretch>
        </p:blipFill>
        <p:spPr>
          <a:xfrm>
            <a:off x="7002238" y="2057400"/>
            <a:ext cx="5189762" cy="3476158"/>
          </a:xfrm>
          <a:prstGeom prst="rect">
            <a:avLst/>
          </a:prstGeom>
        </p:spPr>
      </p:pic>
    </p:spTree>
    <p:extLst>
      <p:ext uri="{BB962C8B-B14F-4D97-AF65-F5344CB8AC3E}">
        <p14:creationId xmlns="" xmlns:p14="http://schemas.microsoft.com/office/powerpoint/2010/main" val="3333154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descr="C:\Users\akrylov\Downloads\RecChain.png"/>
          <p:cNvPicPr>
            <a:picLocks noChangeAspect="1" noChangeArrowheads="1"/>
          </p:cNvPicPr>
          <p:nvPr/>
        </p:nvPicPr>
        <p:blipFill>
          <a:blip r:embed="rId3"/>
          <a:srcRect/>
          <a:stretch>
            <a:fillRect/>
          </a:stretch>
        </p:blipFill>
        <p:spPr bwMode="auto">
          <a:xfrm>
            <a:off x="1611312" y="1924050"/>
            <a:ext cx="8740314" cy="4705350"/>
          </a:xfrm>
          <a:prstGeom prst="rect">
            <a:avLst/>
          </a:prstGeom>
          <a:noFill/>
        </p:spPr>
      </p:pic>
      <p:cxnSp>
        <p:nvCxnSpPr>
          <p:cNvPr id="14" name="Straight Connector 13">
            <a:extLst>
              <a:ext uri="{FF2B5EF4-FFF2-40B4-BE49-F238E27FC236}">
                <a16:creationId xmlns=""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4FAB73BC-B049-4115-A692-8D63A059BFB8}" type="slidenum">
              <a:rPr lang="en-US" smtClean="0"/>
              <a:pPr/>
              <a:t>3</a:t>
            </a:fld>
            <a:endParaRPr lang="en-US"/>
          </a:p>
        </p:txBody>
      </p:sp>
      <p:sp>
        <p:nvSpPr>
          <p:cNvPr id="8" name="Заголовок 1">
            <a:extLst>
              <a:ext uri="{FF2B5EF4-FFF2-40B4-BE49-F238E27FC236}">
                <a16:creationId xmlns="" xmlns:a16="http://schemas.microsoft.com/office/drawing/2014/main" id="{3EA93275-0FC0-62CA-C45B-C3D42EABFB8A}"/>
              </a:ext>
            </a:extLst>
          </p:cNvPr>
          <p:cNvSpPr txBox="1">
            <a:spLocks/>
          </p:cNvSpPr>
          <p:nvPr/>
        </p:nvSpPr>
        <p:spPr>
          <a:xfrm>
            <a:off x="1107398" y="703263"/>
            <a:ext cx="10020300" cy="962025"/>
          </a:xfrm>
          <a:prstGeom prst="rect">
            <a:avLst/>
          </a:prstGeom>
        </p:spPr>
        <p:txBody>
          <a:bodyPr vert="horz" lIns="91440" tIns="45720" rIns="91440" bIns="45720" rtlCol="0" anchor="b">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TPC reconstruction workflow</a:t>
            </a:r>
            <a:endParaRPr kumimoji="0" lang="en-US"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26715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a:lstStyle/>
          <a:p>
            <a:fld id="{4FAB73BC-B049-4115-A692-8D63A059BFB8}" type="slidenum">
              <a:rPr lang="en-US" smtClean="0"/>
              <a:pPr/>
              <a:t>4</a:t>
            </a:fld>
            <a:endParaRPr lang="en-US"/>
          </a:p>
        </p:txBody>
      </p:sp>
      <p:sp>
        <p:nvSpPr>
          <p:cNvPr id="2" name="Заголовок 1">
            <a:extLst>
              <a:ext uri="{FF2B5EF4-FFF2-40B4-BE49-F238E27FC236}">
                <a16:creationId xmlns="" xmlns:a16="http://schemas.microsoft.com/office/drawing/2014/main" id="{2FABCED6-4378-3897-9431-14A68D8527F0}"/>
              </a:ext>
            </a:extLst>
          </p:cNvPr>
          <p:cNvSpPr>
            <a:spLocks noGrp="1"/>
          </p:cNvSpPr>
          <p:nvPr>
            <p:ph type="title" idx="4294967295"/>
          </p:nvPr>
        </p:nvSpPr>
        <p:spPr>
          <a:xfrm>
            <a:off x="1079291" y="327572"/>
            <a:ext cx="10034109" cy="961581"/>
          </a:xfrm>
        </p:spPr>
        <p:txBody>
          <a:bodyPr/>
          <a:lstStyle/>
          <a:p>
            <a:r>
              <a:rPr lang="ru-RU" dirty="0" err="1" smtClean="0">
                <a:solidFill>
                  <a:schemeClr val="tx1"/>
                </a:solidFill>
                <a:ea typeface="Calibri Light"/>
                <a:cs typeface="Calibri Light"/>
              </a:rPr>
              <a:t>Cluster</a:t>
            </a:r>
            <a:r>
              <a:rPr lang="en-US" dirty="0" err="1" smtClean="0">
                <a:solidFill>
                  <a:schemeClr val="tx1"/>
                </a:solidFill>
                <a:ea typeface="Calibri Light"/>
                <a:cs typeface="Calibri Light"/>
              </a:rPr>
              <a:t>ing</a:t>
            </a:r>
            <a:r>
              <a:rPr lang="en-US" dirty="0" smtClean="0">
                <a:solidFill>
                  <a:schemeClr val="tx1"/>
                </a:solidFill>
                <a:ea typeface="Calibri Light"/>
                <a:cs typeface="Calibri Light"/>
              </a:rPr>
              <a:t> in TPC</a:t>
            </a:r>
            <a:endParaRPr lang="ru-RU" dirty="0">
              <a:solidFill>
                <a:schemeClr val="tx1"/>
              </a:solidFill>
              <a:ea typeface="Calibri Light"/>
              <a:cs typeface="Calibri Light"/>
            </a:endParaRPr>
          </a:p>
        </p:txBody>
      </p:sp>
      <p:pic>
        <p:nvPicPr>
          <p:cNvPr id="5" name="Рисунок 4" descr="Изображение выглядит как линия, диаграмма, График&#10;&#10;Автоматически созданное описание">
            <a:extLst>
              <a:ext uri="{FF2B5EF4-FFF2-40B4-BE49-F238E27FC236}">
                <a16:creationId xmlns="" xmlns:a16="http://schemas.microsoft.com/office/drawing/2014/main" id="{184125A9-42E4-479C-3D1F-C1E5936E1879}"/>
              </a:ext>
            </a:extLst>
          </p:cNvPr>
          <p:cNvPicPr>
            <a:picLocks noChangeAspect="1"/>
          </p:cNvPicPr>
          <p:nvPr/>
        </p:nvPicPr>
        <p:blipFill rotWithShape="1">
          <a:blip r:embed="rId3" cstate="print"/>
          <a:srcRect r="32308" b="-654"/>
          <a:stretch/>
        </p:blipFill>
        <p:spPr>
          <a:xfrm>
            <a:off x="360647" y="1679597"/>
            <a:ext cx="3456018" cy="3337464"/>
          </a:xfrm>
          <a:prstGeom prst="rect">
            <a:avLst/>
          </a:prstGeom>
        </p:spPr>
      </p:pic>
      <p:pic>
        <p:nvPicPr>
          <p:cNvPr id="10" name="Рисунок 9" descr="Изображение выглядит как снимок экрана, линия&#10;&#10;Автоматически созданное описание">
            <a:extLst>
              <a:ext uri="{FF2B5EF4-FFF2-40B4-BE49-F238E27FC236}">
                <a16:creationId xmlns="" xmlns:a16="http://schemas.microsoft.com/office/drawing/2014/main" id="{14715DAF-94E5-288F-43F2-62498DEE463B}"/>
              </a:ext>
            </a:extLst>
          </p:cNvPr>
          <p:cNvPicPr>
            <a:picLocks noChangeAspect="1"/>
          </p:cNvPicPr>
          <p:nvPr/>
        </p:nvPicPr>
        <p:blipFill>
          <a:blip r:embed="rId4" cstate="print"/>
          <a:stretch>
            <a:fillRect/>
          </a:stretch>
        </p:blipFill>
        <p:spPr>
          <a:xfrm flipV="1">
            <a:off x="6661635" y="1521246"/>
            <a:ext cx="2036032" cy="3784121"/>
          </a:xfrm>
          <a:prstGeom prst="rect">
            <a:avLst/>
          </a:prstGeom>
        </p:spPr>
      </p:pic>
      <p:cxnSp>
        <p:nvCxnSpPr>
          <p:cNvPr id="11" name="Прямая со стрелкой 10">
            <a:extLst>
              <a:ext uri="{FF2B5EF4-FFF2-40B4-BE49-F238E27FC236}">
                <a16:creationId xmlns="" xmlns:a16="http://schemas.microsoft.com/office/drawing/2014/main" id="{4BD20F84-81FC-443A-13BA-F57DDFF663D2}"/>
              </a:ext>
            </a:extLst>
          </p:cNvPr>
          <p:cNvCxnSpPr/>
          <p:nvPr/>
        </p:nvCxnSpPr>
        <p:spPr>
          <a:xfrm flipV="1">
            <a:off x="3898795" y="2715957"/>
            <a:ext cx="2352135" cy="201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 xmlns:a16="http://schemas.microsoft.com/office/drawing/2014/main" id="{1AE4488C-2DD0-CBC8-2094-AC327678990F}"/>
              </a:ext>
            </a:extLst>
          </p:cNvPr>
          <p:cNvSpPr txBox="1"/>
          <p:nvPr/>
        </p:nvSpPr>
        <p:spPr>
          <a:xfrm>
            <a:off x="3689650" y="207602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2800" b="1" dirty="0" err="1" smtClean="0">
                <a:latin typeface="Calibri Light"/>
                <a:ea typeface="Calibri Light"/>
                <a:cs typeface="Calibri Light"/>
              </a:rPr>
              <a:t>Cluster</a:t>
            </a:r>
            <a:r>
              <a:rPr lang="en-US" sz="2800" b="1" dirty="0" err="1" smtClean="0">
                <a:latin typeface="Calibri Light"/>
                <a:ea typeface="Calibri Light"/>
                <a:cs typeface="Calibri Light"/>
              </a:rPr>
              <a:t>ing</a:t>
            </a:r>
            <a:endParaRPr lang="ru-RU" sz="2800" b="1" dirty="0">
              <a:latin typeface="Calibri Light"/>
              <a:ea typeface="Calibri Light"/>
              <a:cs typeface="Calibri Light"/>
            </a:endParaRPr>
          </a:p>
        </p:txBody>
      </p:sp>
      <p:sp>
        <p:nvSpPr>
          <p:cNvPr id="8" name="Прямоугольник 7"/>
          <p:cNvSpPr/>
          <p:nvPr/>
        </p:nvSpPr>
        <p:spPr>
          <a:xfrm>
            <a:off x="717494" y="5396147"/>
            <a:ext cx="2428550" cy="461665"/>
          </a:xfrm>
          <a:prstGeom prst="rect">
            <a:avLst/>
          </a:prstGeom>
        </p:spPr>
        <p:txBody>
          <a:bodyPr wrap="none">
            <a:spAutoFit/>
          </a:bodyPr>
          <a:lstStyle/>
          <a:p>
            <a:pPr algn="ctr"/>
            <a:r>
              <a:rPr lang="en-US" sz="2400" b="1" dirty="0" smtClean="0">
                <a:latin typeface="Calibri Light"/>
                <a:ea typeface="Calibri Light"/>
                <a:cs typeface="Calibri Light"/>
              </a:rPr>
              <a:t>Digits on </a:t>
            </a:r>
            <a:r>
              <a:rPr lang="en-US" sz="2400" b="1" dirty="0" err="1" smtClean="0">
                <a:latin typeface="Calibri Light"/>
                <a:ea typeface="Calibri Light"/>
                <a:cs typeface="Calibri Light"/>
              </a:rPr>
              <a:t>PadPlane</a:t>
            </a:r>
            <a:endParaRPr lang="ru-RU" sz="2400" b="1" dirty="0">
              <a:latin typeface="Calibri Light"/>
              <a:ea typeface="Calibri Light"/>
              <a:cs typeface="Calibri Light"/>
            </a:endParaRPr>
          </a:p>
        </p:txBody>
      </p:sp>
      <p:sp>
        <p:nvSpPr>
          <p:cNvPr id="9" name="Прямоугольник 8"/>
          <p:cNvSpPr/>
          <p:nvPr/>
        </p:nvSpPr>
        <p:spPr>
          <a:xfrm>
            <a:off x="7036197" y="5480575"/>
            <a:ext cx="1156086" cy="461665"/>
          </a:xfrm>
          <a:prstGeom prst="rect">
            <a:avLst/>
          </a:prstGeom>
        </p:spPr>
        <p:txBody>
          <a:bodyPr wrap="none">
            <a:spAutoFit/>
          </a:bodyPr>
          <a:lstStyle/>
          <a:p>
            <a:pPr algn="ctr"/>
            <a:r>
              <a:rPr lang="en-US" sz="2400" b="1" dirty="0" smtClean="0">
                <a:latin typeface="Calibri Light"/>
                <a:ea typeface="Calibri Light"/>
                <a:cs typeface="Calibri Light"/>
              </a:rPr>
              <a:t>TPC hits</a:t>
            </a:r>
            <a:endParaRPr lang="ru-RU" sz="2400" b="1" dirty="0">
              <a:latin typeface="Calibri Light"/>
              <a:ea typeface="Calibri Light"/>
              <a:cs typeface="Calibri Light"/>
            </a:endParaRPr>
          </a:p>
        </p:txBody>
      </p:sp>
      <p:pic>
        <p:nvPicPr>
          <p:cNvPr id="63490" name="Picture 2" descr="Helix - Wikipedia"/>
          <p:cNvPicPr>
            <a:picLocks noChangeAspect="1" noChangeArrowheads="1"/>
          </p:cNvPicPr>
          <p:nvPr/>
        </p:nvPicPr>
        <p:blipFill>
          <a:blip r:embed="rId5" cstate="print"/>
          <a:srcRect/>
          <a:stretch>
            <a:fillRect/>
          </a:stretch>
        </p:blipFill>
        <p:spPr bwMode="auto">
          <a:xfrm>
            <a:off x="9054351" y="1294227"/>
            <a:ext cx="2828159" cy="4138539"/>
          </a:xfrm>
          <a:prstGeom prst="rect">
            <a:avLst/>
          </a:prstGeom>
          <a:noFill/>
        </p:spPr>
      </p:pic>
      <p:sp>
        <p:nvSpPr>
          <p:cNvPr id="13" name="Прямоугольник 12"/>
          <p:cNvSpPr/>
          <p:nvPr/>
        </p:nvSpPr>
        <p:spPr>
          <a:xfrm>
            <a:off x="10002724" y="5552819"/>
            <a:ext cx="782587" cy="461665"/>
          </a:xfrm>
          <a:prstGeom prst="rect">
            <a:avLst/>
          </a:prstGeom>
        </p:spPr>
        <p:txBody>
          <a:bodyPr wrap="none">
            <a:spAutoFit/>
          </a:bodyPr>
          <a:lstStyle/>
          <a:p>
            <a:pPr algn="ctr"/>
            <a:r>
              <a:rPr lang="en-US" sz="2400" b="1" dirty="0" smtClean="0">
                <a:latin typeface="Calibri Light"/>
                <a:ea typeface="Calibri Light"/>
                <a:cs typeface="Calibri Light"/>
              </a:rPr>
              <a:t>Helix</a:t>
            </a:r>
            <a:endParaRPr lang="ru-RU" b="1" dirty="0">
              <a:latin typeface="Calibri Light"/>
              <a:ea typeface="Calibri Light"/>
              <a:cs typeface="Calibri Light"/>
            </a:endParaRPr>
          </a:p>
        </p:txBody>
      </p:sp>
      <p:grpSp>
        <p:nvGrpSpPr>
          <p:cNvPr id="20" name="Группа 19"/>
          <p:cNvGrpSpPr/>
          <p:nvPr/>
        </p:nvGrpSpPr>
        <p:grpSpPr>
          <a:xfrm>
            <a:off x="3396344" y="3426278"/>
            <a:ext cx="1781175" cy="1524000"/>
            <a:chOff x="3048000" y="3905250"/>
            <a:chExt cx="1781175" cy="1524000"/>
          </a:xfrm>
        </p:grpSpPr>
        <p:sp>
          <p:nvSpPr>
            <p:cNvPr id="16" name="Овал 15"/>
            <p:cNvSpPr/>
            <p:nvPr/>
          </p:nvSpPr>
          <p:spPr>
            <a:xfrm>
              <a:off x="3048000" y="3905250"/>
              <a:ext cx="1781175" cy="152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22" name="Picture 6"/>
            <p:cNvPicPr>
              <a:picLocks noChangeAspect="1" noChangeArrowheads="1"/>
            </p:cNvPicPr>
            <p:nvPr/>
          </p:nvPicPr>
          <p:blipFill>
            <a:blip r:embed="rId6"/>
            <a:srcRect/>
            <a:stretch>
              <a:fillRect/>
            </a:stretch>
          </p:blipFill>
          <p:spPr bwMode="auto">
            <a:xfrm>
              <a:off x="3390901" y="4105276"/>
              <a:ext cx="1072570" cy="1123950"/>
            </a:xfrm>
            <a:prstGeom prst="rect">
              <a:avLst/>
            </a:prstGeom>
            <a:noFill/>
            <a:ln w="9525">
              <a:noFill/>
              <a:miter lim="800000"/>
              <a:headEnd/>
              <a:tailEnd/>
            </a:ln>
            <a:effectLst/>
          </p:spPr>
        </p:pic>
      </p:grpSp>
      <p:pic>
        <p:nvPicPr>
          <p:cNvPr id="34823" name="Picture 7" descr="C:\Users\akrylov\Downloads\—Pngtree—magnifying glass vector material png_2526323.png"/>
          <p:cNvPicPr>
            <a:picLocks noChangeAspect="1" noChangeArrowheads="1"/>
          </p:cNvPicPr>
          <p:nvPr/>
        </p:nvPicPr>
        <p:blipFill>
          <a:blip r:embed="rId7" cstate="print"/>
          <a:srcRect l="11085" t="11250" r="43413" b="43459"/>
          <a:stretch>
            <a:fillRect/>
          </a:stretch>
        </p:blipFill>
        <p:spPr bwMode="auto">
          <a:xfrm>
            <a:off x="1796144" y="4593771"/>
            <a:ext cx="654956" cy="651909"/>
          </a:xfrm>
          <a:prstGeom prst="rect">
            <a:avLst/>
          </a:prstGeom>
          <a:noFill/>
        </p:spPr>
      </p:pic>
      <p:cxnSp>
        <p:nvCxnSpPr>
          <p:cNvPr id="19" name="Прямая со стрелкой 18">
            <a:extLst>
              <a:ext uri="{FF2B5EF4-FFF2-40B4-BE49-F238E27FC236}">
                <a16:creationId xmlns="" xmlns:a16="http://schemas.microsoft.com/office/drawing/2014/main" id="{4BD20F84-81FC-443A-13BA-F57DDFF663D2}"/>
              </a:ext>
            </a:extLst>
          </p:cNvPr>
          <p:cNvCxnSpPr>
            <a:stCxn id="34823" idx="3"/>
            <a:endCxn id="16" idx="3"/>
          </p:cNvCxnSpPr>
          <p:nvPr/>
        </p:nvCxnSpPr>
        <p:spPr>
          <a:xfrm flipV="1">
            <a:off x="2451100" y="4727094"/>
            <a:ext cx="1206091" cy="19263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24548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4FAB73BC-B049-4115-A692-8D63A059BFB8}" type="slidenum">
              <a:rPr lang="en-US" smtClean="0"/>
              <a:pPr/>
              <a:t>5</a:t>
            </a:fld>
            <a:endParaRPr lang="en-US"/>
          </a:p>
        </p:txBody>
      </p:sp>
      <p:pic>
        <p:nvPicPr>
          <p:cNvPr id="4" name="Объект 3" descr="Изображение выглядит как текст, снимок экрана, диаграмма&#10;&#10;Автоматически созданное описание">
            <a:extLst>
              <a:ext uri="{FF2B5EF4-FFF2-40B4-BE49-F238E27FC236}">
                <a16:creationId xmlns="" xmlns:a16="http://schemas.microsoft.com/office/drawing/2014/main" id="{605FCD49-A823-2EBD-1AE6-4ED3CF9853CB}"/>
              </a:ext>
            </a:extLst>
          </p:cNvPr>
          <p:cNvPicPr>
            <a:picLocks noGrp="1" noChangeAspect="1"/>
          </p:cNvPicPr>
          <p:nvPr>
            <p:ph idx="4294967295"/>
          </p:nvPr>
        </p:nvPicPr>
        <p:blipFill>
          <a:blip r:embed="rId2"/>
          <a:srcRect t="3817" r="27933" b="31696"/>
          <a:stretch>
            <a:fillRect/>
          </a:stretch>
        </p:blipFill>
        <p:spPr>
          <a:xfrm>
            <a:off x="689547" y="1349115"/>
            <a:ext cx="10755313" cy="5266753"/>
          </a:xfrm>
        </p:spPr>
      </p:pic>
      <p:sp>
        <p:nvSpPr>
          <p:cNvPr id="5" name="Заголовок 1">
            <a:extLst>
              <a:ext uri="{FF2B5EF4-FFF2-40B4-BE49-F238E27FC236}">
                <a16:creationId xmlns="" xmlns:a16="http://schemas.microsoft.com/office/drawing/2014/main" id="{2FABCED6-4378-3897-9431-14A68D8527F0}"/>
              </a:ext>
            </a:extLst>
          </p:cNvPr>
          <p:cNvSpPr txBox="1">
            <a:spLocks/>
          </p:cNvSpPr>
          <p:nvPr/>
        </p:nvSpPr>
        <p:spPr>
          <a:xfrm>
            <a:off x="1079291" y="327572"/>
            <a:ext cx="10034109" cy="961581"/>
          </a:xfrm>
          <a:prstGeom prst="rect">
            <a:avLst/>
          </a:prstGeom>
        </p:spPr>
        <p:txBody>
          <a:bodyPr vert="horz" anchor="ctr">
            <a:norm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Calibri Light"/>
                <a:cs typeface="Calibri Light"/>
              </a:rPr>
              <a:t>Fast Clustering workflow</a:t>
            </a:r>
            <a:endParaRPr kumimoji="0" lang="ru-RU"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Calibri Light"/>
              <a:cs typeface="Calibri Light"/>
            </a:endParaRPr>
          </a:p>
        </p:txBody>
      </p:sp>
    </p:spTree>
    <p:extLst>
      <p:ext uri="{BB962C8B-B14F-4D97-AF65-F5344CB8AC3E}">
        <p14:creationId xmlns="" xmlns:p14="http://schemas.microsoft.com/office/powerpoint/2010/main" val="1719849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4FAB73BC-B049-4115-A692-8D63A059BFB8}" type="slidenum">
              <a:rPr lang="en-US" smtClean="0"/>
              <a:pPr/>
              <a:t>6</a:t>
            </a:fld>
            <a:endParaRPr lang="en-US"/>
          </a:p>
        </p:txBody>
      </p:sp>
      <p:sp>
        <p:nvSpPr>
          <p:cNvPr id="2" name="Заголовок 1">
            <a:extLst>
              <a:ext uri="{FF2B5EF4-FFF2-40B4-BE49-F238E27FC236}">
                <a16:creationId xmlns="" xmlns:a16="http://schemas.microsoft.com/office/drawing/2014/main" id="{973FEBB9-C467-D01A-F89D-C9B054F0462C}"/>
              </a:ext>
            </a:extLst>
          </p:cNvPr>
          <p:cNvSpPr>
            <a:spLocks noGrp="1"/>
          </p:cNvSpPr>
          <p:nvPr>
            <p:ph type="title" idx="4294967295"/>
          </p:nvPr>
        </p:nvSpPr>
        <p:spPr>
          <a:xfrm>
            <a:off x="1019331" y="273753"/>
            <a:ext cx="10058400" cy="800100"/>
          </a:xfrm>
        </p:spPr>
        <p:txBody>
          <a:bodyPr/>
          <a:lstStyle/>
          <a:p>
            <a:r>
              <a:rPr lang="en-US" dirty="0" smtClean="0">
                <a:solidFill>
                  <a:schemeClr val="tx1"/>
                </a:solidFill>
                <a:ea typeface="Calibri Light" panose="020F0302020204030204"/>
                <a:cs typeface="Calibri Light"/>
              </a:rPr>
              <a:t>Fast </a:t>
            </a:r>
            <a:r>
              <a:rPr lang="en-US" dirty="0" err="1" smtClean="0">
                <a:solidFill>
                  <a:schemeClr val="tx1"/>
                </a:solidFill>
                <a:ea typeface="Calibri Light" panose="020F0302020204030204"/>
                <a:cs typeface="Calibri Light"/>
              </a:rPr>
              <a:t>vs</a:t>
            </a:r>
            <a:r>
              <a:rPr lang="en-US" dirty="0" smtClean="0">
                <a:solidFill>
                  <a:schemeClr val="tx1"/>
                </a:solidFill>
                <a:ea typeface="Calibri Light" panose="020F0302020204030204"/>
                <a:cs typeface="Calibri Light"/>
              </a:rPr>
              <a:t> Standard</a:t>
            </a:r>
            <a:endParaRPr lang="ru-RU" dirty="0">
              <a:solidFill>
                <a:schemeClr val="tx1"/>
              </a:solidFill>
              <a:ea typeface="Calibri Light" panose="020F0302020204030204"/>
              <a:cs typeface="Calibri Light"/>
            </a:endParaRPr>
          </a:p>
        </p:txBody>
      </p:sp>
      <p:sp>
        <p:nvSpPr>
          <p:cNvPr id="6" name="TextBox 5">
            <a:extLst>
              <a:ext uri="{FF2B5EF4-FFF2-40B4-BE49-F238E27FC236}">
                <a16:creationId xmlns="" xmlns:a16="http://schemas.microsoft.com/office/drawing/2014/main" id="{53F4A051-1EEE-FF45-443C-C4AD5A5D6A32}"/>
              </a:ext>
            </a:extLst>
          </p:cNvPr>
          <p:cNvSpPr txBox="1"/>
          <p:nvPr/>
        </p:nvSpPr>
        <p:spPr>
          <a:xfrm>
            <a:off x="361930" y="1253114"/>
            <a:ext cx="114501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latin typeface="Calibri"/>
                <a:ea typeface="Calibri"/>
                <a:cs typeface="Calibri"/>
              </a:rPr>
              <a:t>BOX </a:t>
            </a:r>
            <a:r>
              <a:rPr lang="ru-RU" sz="3200" dirty="0" err="1">
                <a:latin typeface="Calibri"/>
                <a:ea typeface="Calibri"/>
                <a:cs typeface="Calibri"/>
              </a:rPr>
              <a:t>generator</a:t>
            </a:r>
            <a:r>
              <a:rPr lang="ru-RU" sz="3200" dirty="0">
                <a:latin typeface="Calibri"/>
                <a:ea typeface="Calibri"/>
                <a:cs typeface="Calibri"/>
              </a:rPr>
              <a:t> (0.25 - 2.5 </a:t>
            </a:r>
            <a:r>
              <a:rPr lang="ru-RU" sz="3200" dirty="0" err="1" smtClean="0">
                <a:latin typeface="Calibri"/>
                <a:ea typeface="Calibri"/>
                <a:cs typeface="Calibri"/>
              </a:rPr>
              <a:t>GeV</a:t>
            </a:r>
            <a:r>
              <a:rPr lang="en-US" sz="3200" dirty="0" smtClean="0">
                <a:latin typeface="Calibri"/>
                <a:ea typeface="Calibri"/>
                <a:cs typeface="Calibri"/>
              </a:rPr>
              <a:t>/c</a:t>
            </a:r>
            <a:r>
              <a:rPr lang="ru-RU" sz="3200" dirty="0" smtClean="0">
                <a:latin typeface="Calibri"/>
                <a:ea typeface="Calibri"/>
                <a:cs typeface="Calibri"/>
              </a:rPr>
              <a:t>)</a:t>
            </a:r>
            <a:r>
              <a:rPr lang="en-US" sz="3200" dirty="0" smtClean="0">
                <a:latin typeface="Calibri"/>
                <a:ea typeface="Calibri"/>
                <a:cs typeface="Calibri"/>
              </a:rPr>
              <a:t>, 100 </a:t>
            </a:r>
            <a:r>
              <a:rPr lang="en-US" sz="3200" dirty="0" err="1" smtClean="0">
                <a:latin typeface="Calibri"/>
                <a:ea typeface="Calibri"/>
                <a:cs typeface="Calibri"/>
              </a:rPr>
              <a:t>muons</a:t>
            </a:r>
            <a:r>
              <a:rPr lang="en-US" sz="3200" dirty="0" smtClean="0">
                <a:latin typeface="Calibri"/>
                <a:ea typeface="Calibri"/>
                <a:cs typeface="Calibri"/>
              </a:rPr>
              <a:t> with magnetic field</a:t>
            </a:r>
            <a:endParaRPr lang="ru-RU" sz="3200" dirty="0">
              <a:ea typeface="Calibri"/>
              <a:cs typeface="Calibri"/>
            </a:endParaRPr>
          </a:p>
        </p:txBody>
      </p:sp>
      <p:pic>
        <p:nvPicPr>
          <p:cNvPr id="60417" name="Picture 1"/>
          <p:cNvPicPr>
            <a:picLocks noChangeAspect="1" noChangeArrowheads="1"/>
          </p:cNvPicPr>
          <p:nvPr/>
        </p:nvPicPr>
        <p:blipFill>
          <a:blip r:embed="rId3"/>
          <a:srcRect/>
          <a:stretch>
            <a:fillRect/>
          </a:stretch>
        </p:blipFill>
        <p:spPr bwMode="auto">
          <a:xfrm>
            <a:off x="6152900" y="2081213"/>
            <a:ext cx="5559414" cy="4267122"/>
          </a:xfrm>
          <a:prstGeom prst="rect">
            <a:avLst/>
          </a:prstGeom>
          <a:noFill/>
          <a:ln w="9525">
            <a:noFill/>
            <a:miter lim="800000"/>
            <a:headEnd/>
            <a:tailEnd/>
          </a:ln>
          <a:effectLst/>
        </p:spPr>
      </p:pic>
      <p:pic>
        <p:nvPicPr>
          <p:cNvPr id="31746" name="Picture 2"/>
          <p:cNvPicPr>
            <a:picLocks noChangeAspect="1" noChangeArrowheads="1"/>
          </p:cNvPicPr>
          <p:nvPr/>
        </p:nvPicPr>
        <p:blipFill>
          <a:blip r:embed="rId4"/>
          <a:srcRect b="2310"/>
          <a:stretch>
            <a:fillRect/>
          </a:stretch>
        </p:blipFill>
        <p:spPr bwMode="auto">
          <a:xfrm>
            <a:off x="0" y="2380149"/>
            <a:ext cx="6006663" cy="3421561"/>
          </a:xfrm>
          <a:prstGeom prst="rect">
            <a:avLst/>
          </a:prstGeom>
          <a:noFill/>
          <a:ln w="9525">
            <a:noFill/>
            <a:miter lim="800000"/>
            <a:headEnd/>
            <a:tailEnd/>
          </a:ln>
          <a:effectLst/>
        </p:spPr>
      </p:pic>
    </p:spTree>
    <p:extLst>
      <p:ext uri="{BB962C8B-B14F-4D97-AF65-F5344CB8AC3E}">
        <p14:creationId xmlns="" xmlns:p14="http://schemas.microsoft.com/office/powerpoint/2010/main" val="369233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FAB73BC-B049-4115-A692-8D63A059BFB8}" type="slidenum">
              <a:rPr lang="en-US" smtClean="0"/>
              <a:pPr/>
              <a:t>7</a:t>
            </a:fld>
            <a:endParaRPr lang="en-US"/>
          </a:p>
        </p:txBody>
      </p:sp>
      <p:sp>
        <p:nvSpPr>
          <p:cNvPr id="2" name="Заголовок 1">
            <a:extLst>
              <a:ext uri="{FF2B5EF4-FFF2-40B4-BE49-F238E27FC236}">
                <a16:creationId xmlns="" xmlns:a16="http://schemas.microsoft.com/office/drawing/2014/main" id="{973FEBB9-C467-D01A-F89D-C9B054F0462C}"/>
              </a:ext>
            </a:extLst>
          </p:cNvPr>
          <p:cNvSpPr>
            <a:spLocks noGrp="1"/>
          </p:cNvSpPr>
          <p:nvPr>
            <p:ph type="title" idx="4294967295"/>
          </p:nvPr>
        </p:nvSpPr>
        <p:spPr>
          <a:xfrm>
            <a:off x="1034321" y="258763"/>
            <a:ext cx="10058400" cy="800100"/>
          </a:xfrm>
        </p:spPr>
        <p:txBody>
          <a:bodyPr/>
          <a:lstStyle/>
          <a:p>
            <a:r>
              <a:rPr lang="en-US" dirty="0" smtClean="0">
                <a:solidFill>
                  <a:schemeClr val="tx1"/>
                </a:solidFill>
                <a:ea typeface="Calibri Light" panose="020F0302020204030204"/>
                <a:cs typeface="Calibri Light"/>
              </a:rPr>
              <a:t>Fast </a:t>
            </a:r>
            <a:r>
              <a:rPr lang="en-US" dirty="0" err="1" smtClean="0">
                <a:solidFill>
                  <a:schemeClr val="tx1"/>
                </a:solidFill>
                <a:ea typeface="Calibri Light" panose="020F0302020204030204"/>
                <a:cs typeface="Calibri Light"/>
              </a:rPr>
              <a:t>vs</a:t>
            </a:r>
            <a:r>
              <a:rPr lang="en-US" dirty="0" smtClean="0">
                <a:solidFill>
                  <a:schemeClr val="tx1"/>
                </a:solidFill>
                <a:ea typeface="Calibri Light" panose="020F0302020204030204"/>
                <a:cs typeface="Calibri Light"/>
              </a:rPr>
              <a:t> Standard</a:t>
            </a:r>
            <a:endParaRPr lang="ru-RU" dirty="0">
              <a:solidFill>
                <a:schemeClr val="tx1"/>
              </a:solidFill>
              <a:ea typeface="Calibri Light" panose="020F0302020204030204"/>
              <a:cs typeface="Calibri Light"/>
            </a:endParaRPr>
          </a:p>
        </p:txBody>
      </p:sp>
      <p:sp>
        <p:nvSpPr>
          <p:cNvPr id="6" name="TextBox 5">
            <a:extLst>
              <a:ext uri="{FF2B5EF4-FFF2-40B4-BE49-F238E27FC236}">
                <a16:creationId xmlns="" xmlns:a16="http://schemas.microsoft.com/office/drawing/2014/main" id="{53F4A051-1EEE-FF45-443C-C4AD5A5D6A32}"/>
              </a:ext>
            </a:extLst>
          </p:cNvPr>
          <p:cNvSpPr txBox="1"/>
          <p:nvPr/>
        </p:nvSpPr>
        <p:spPr>
          <a:xfrm>
            <a:off x="361930" y="1253114"/>
            <a:ext cx="114501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latin typeface="Calibri"/>
                <a:ea typeface="Calibri"/>
                <a:cs typeface="Calibri"/>
              </a:rPr>
              <a:t>URQMD </a:t>
            </a:r>
            <a:r>
              <a:rPr lang="ru-RU" sz="3200" dirty="0" err="1">
                <a:latin typeface="Calibri"/>
                <a:ea typeface="Calibri"/>
                <a:cs typeface="Calibri"/>
              </a:rPr>
              <a:t>generator</a:t>
            </a:r>
            <a:r>
              <a:rPr lang="ru-RU" sz="3200" dirty="0">
                <a:latin typeface="Calibri"/>
                <a:ea typeface="Calibri"/>
                <a:cs typeface="Calibri"/>
              </a:rPr>
              <a:t>, </a:t>
            </a:r>
            <a:r>
              <a:rPr lang="ru-RU" sz="3200" b="1" dirty="0" err="1" smtClean="0"/>
              <a:t>√</a:t>
            </a:r>
            <a:r>
              <a:rPr lang="en-US" sz="3200" dirty="0" smtClean="0">
                <a:latin typeface="Calibri"/>
                <a:ea typeface="Calibri"/>
                <a:cs typeface="Calibri"/>
              </a:rPr>
              <a:t>s= </a:t>
            </a:r>
            <a:r>
              <a:rPr lang="ru-RU" sz="3200" dirty="0" smtClean="0">
                <a:latin typeface="Calibri"/>
                <a:ea typeface="Calibri"/>
                <a:cs typeface="Calibri"/>
              </a:rPr>
              <a:t>7.0 </a:t>
            </a:r>
            <a:r>
              <a:rPr lang="ru-RU" sz="3200" dirty="0" err="1">
                <a:latin typeface="Calibri"/>
                <a:ea typeface="Calibri"/>
                <a:cs typeface="Calibri"/>
              </a:rPr>
              <a:t>GeV</a:t>
            </a:r>
            <a:r>
              <a:rPr lang="ru-RU" sz="3200" dirty="0">
                <a:latin typeface="Calibri"/>
                <a:ea typeface="Calibri"/>
                <a:cs typeface="Calibri"/>
              </a:rPr>
              <a:t>, </a:t>
            </a:r>
            <a:r>
              <a:rPr lang="ru-RU" sz="3200" dirty="0" err="1" smtClean="0">
                <a:latin typeface="Calibri"/>
                <a:ea typeface="Calibri"/>
                <a:cs typeface="Calibri"/>
              </a:rPr>
              <a:t>mb</a:t>
            </a:r>
            <a:r>
              <a:rPr lang="en-US" sz="3200" dirty="0" smtClean="0">
                <a:latin typeface="Calibri"/>
                <a:ea typeface="Calibri"/>
                <a:cs typeface="Calibri"/>
              </a:rPr>
              <a:t>, 250 events</a:t>
            </a:r>
            <a:endParaRPr lang="ru-RU" sz="3200" dirty="0">
              <a:ea typeface="Calibri"/>
              <a:cs typeface="Calibri"/>
            </a:endParaRPr>
          </a:p>
        </p:txBody>
      </p:sp>
      <p:grpSp>
        <p:nvGrpSpPr>
          <p:cNvPr id="12" name="Группа 11"/>
          <p:cNvGrpSpPr/>
          <p:nvPr/>
        </p:nvGrpSpPr>
        <p:grpSpPr>
          <a:xfrm>
            <a:off x="6253431" y="1854434"/>
            <a:ext cx="5474897" cy="4166568"/>
            <a:chOff x="6228031" y="1740134"/>
            <a:chExt cx="5474897" cy="4166568"/>
          </a:xfrm>
        </p:grpSpPr>
        <p:pic>
          <p:nvPicPr>
            <p:cNvPr id="4" name="Рисунок 3" descr="Изображение выглядит как текст, снимок экрана, диаграмма, линия&#10;&#10;Автоматически созданное описание">
              <a:extLst>
                <a:ext uri="{FF2B5EF4-FFF2-40B4-BE49-F238E27FC236}">
                  <a16:creationId xmlns="" xmlns:a16="http://schemas.microsoft.com/office/drawing/2014/main" id="{92C25F49-CC37-654E-E616-4373E713C5CF}"/>
                </a:ext>
              </a:extLst>
            </p:cNvPr>
            <p:cNvPicPr>
              <a:picLocks noChangeAspect="1"/>
            </p:cNvPicPr>
            <p:nvPr/>
          </p:nvPicPr>
          <p:blipFill>
            <a:blip r:embed="rId3"/>
            <a:stretch>
              <a:fillRect/>
            </a:stretch>
          </p:blipFill>
          <p:spPr>
            <a:xfrm>
              <a:off x="6228031" y="1740134"/>
              <a:ext cx="5474897" cy="4166568"/>
            </a:xfrm>
            <a:prstGeom prst="rect">
              <a:avLst/>
            </a:prstGeom>
          </p:spPr>
        </p:pic>
        <p:pic>
          <p:nvPicPr>
            <p:cNvPr id="59393" name="Picture 1"/>
            <p:cNvPicPr>
              <a:picLocks noChangeAspect="1" noChangeArrowheads="1"/>
            </p:cNvPicPr>
            <p:nvPr/>
          </p:nvPicPr>
          <p:blipFill>
            <a:blip r:embed="rId4"/>
            <a:srcRect/>
            <a:stretch>
              <a:fillRect/>
            </a:stretch>
          </p:blipFill>
          <p:spPr bwMode="auto">
            <a:xfrm>
              <a:off x="9702800" y="2276475"/>
              <a:ext cx="1841499" cy="841375"/>
            </a:xfrm>
            <a:prstGeom prst="rect">
              <a:avLst/>
            </a:prstGeom>
            <a:noFill/>
            <a:ln w="9525">
              <a:noFill/>
              <a:miter lim="800000"/>
              <a:headEnd/>
              <a:tailEnd/>
            </a:ln>
            <a:effectLst/>
          </p:spPr>
        </p:pic>
      </p:grpSp>
      <p:grpSp>
        <p:nvGrpSpPr>
          <p:cNvPr id="13" name="Группа 12"/>
          <p:cNvGrpSpPr/>
          <p:nvPr/>
        </p:nvGrpSpPr>
        <p:grpSpPr>
          <a:xfrm>
            <a:off x="457200" y="2305050"/>
            <a:ext cx="5664199" cy="3267075"/>
            <a:chOff x="457200" y="2305050"/>
            <a:chExt cx="5664199" cy="3267075"/>
          </a:xfrm>
        </p:grpSpPr>
        <p:pic>
          <p:nvPicPr>
            <p:cNvPr id="8" name="Рисунок 7" descr="Изображение выглядит как текст, снимок экрана, диаграмма, График&#10;&#10;Автоматически созданное описание">
              <a:extLst>
                <a:ext uri="{FF2B5EF4-FFF2-40B4-BE49-F238E27FC236}">
                  <a16:creationId xmlns="" xmlns:a16="http://schemas.microsoft.com/office/drawing/2014/main" id="{11250D08-28FE-37FD-6252-64D777D6C9AD}"/>
                </a:ext>
              </a:extLst>
            </p:cNvPr>
            <p:cNvPicPr>
              <a:picLocks noChangeAspect="1"/>
            </p:cNvPicPr>
            <p:nvPr/>
          </p:nvPicPr>
          <p:blipFill>
            <a:blip r:embed="rId5"/>
            <a:srcRect l="270" t="662" b="1968"/>
            <a:stretch>
              <a:fillRect/>
            </a:stretch>
          </p:blipFill>
          <p:spPr>
            <a:xfrm>
              <a:off x="457200" y="2305050"/>
              <a:ext cx="5664199" cy="3267075"/>
            </a:xfrm>
            <a:prstGeom prst="rect">
              <a:avLst/>
            </a:prstGeom>
          </p:spPr>
        </p:pic>
        <p:pic>
          <p:nvPicPr>
            <p:cNvPr id="59394" name="Picture 2"/>
            <p:cNvPicPr>
              <a:picLocks noChangeAspect="1" noChangeArrowheads="1"/>
            </p:cNvPicPr>
            <p:nvPr/>
          </p:nvPicPr>
          <p:blipFill>
            <a:blip r:embed="rId6"/>
            <a:srcRect/>
            <a:stretch>
              <a:fillRect/>
            </a:stretch>
          </p:blipFill>
          <p:spPr bwMode="auto">
            <a:xfrm>
              <a:off x="4662489" y="2590800"/>
              <a:ext cx="1192212" cy="546673"/>
            </a:xfrm>
            <a:prstGeom prst="rect">
              <a:avLst/>
            </a:prstGeom>
            <a:noFill/>
            <a:ln w="9525">
              <a:noFill/>
              <a:miter lim="800000"/>
              <a:headEnd/>
              <a:tailEnd/>
            </a:ln>
            <a:effectLst/>
          </p:spPr>
        </p:pic>
      </p:grpSp>
    </p:spTree>
    <p:extLst>
      <p:ext uri="{BB962C8B-B14F-4D97-AF65-F5344CB8AC3E}">
        <p14:creationId xmlns="" xmlns:p14="http://schemas.microsoft.com/office/powerpoint/2010/main" val="18553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FAB73BC-B049-4115-A692-8D63A059BFB8}" type="slidenum">
              <a:rPr lang="en-US" smtClean="0"/>
              <a:pPr/>
              <a:t>8</a:t>
            </a:fld>
            <a:endParaRPr lang="en-US"/>
          </a:p>
        </p:txBody>
      </p:sp>
      <p:sp>
        <p:nvSpPr>
          <p:cNvPr id="2" name="Заголовок 1">
            <a:extLst>
              <a:ext uri="{FF2B5EF4-FFF2-40B4-BE49-F238E27FC236}">
                <a16:creationId xmlns="" xmlns:a16="http://schemas.microsoft.com/office/drawing/2014/main" id="{973FEBB9-C467-D01A-F89D-C9B054F0462C}"/>
              </a:ext>
            </a:extLst>
          </p:cNvPr>
          <p:cNvSpPr>
            <a:spLocks noGrp="1"/>
          </p:cNvSpPr>
          <p:nvPr>
            <p:ph type="title" idx="4294967295"/>
          </p:nvPr>
        </p:nvSpPr>
        <p:spPr>
          <a:xfrm>
            <a:off x="1034321" y="258763"/>
            <a:ext cx="10058400" cy="800100"/>
          </a:xfrm>
        </p:spPr>
        <p:txBody>
          <a:bodyPr/>
          <a:lstStyle/>
          <a:p>
            <a:r>
              <a:rPr lang="en-US" dirty="0" smtClean="0">
                <a:solidFill>
                  <a:schemeClr val="tx1"/>
                </a:solidFill>
                <a:ea typeface="Calibri Light" panose="020F0302020204030204"/>
                <a:cs typeface="Calibri Light"/>
              </a:rPr>
              <a:t>Fast </a:t>
            </a:r>
            <a:r>
              <a:rPr lang="en-US" dirty="0" err="1" smtClean="0">
                <a:solidFill>
                  <a:schemeClr val="tx1"/>
                </a:solidFill>
                <a:ea typeface="Calibri Light" panose="020F0302020204030204"/>
                <a:cs typeface="Calibri Light"/>
              </a:rPr>
              <a:t>vs</a:t>
            </a:r>
            <a:r>
              <a:rPr lang="en-US" dirty="0" smtClean="0">
                <a:solidFill>
                  <a:schemeClr val="tx1"/>
                </a:solidFill>
                <a:ea typeface="Calibri Light" panose="020F0302020204030204"/>
                <a:cs typeface="Calibri Light"/>
              </a:rPr>
              <a:t> Standard</a:t>
            </a:r>
            <a:endParaRPr lang="ru-RU" dirty="0">
              <a:solidFill>
                <a:schemeClr val="tx1"/>
              </a:solidFill>
              <a:ea typeface="Calibri Light" panose="020F0302020204030204"/>
              <a:cs typeface="Calibri Light"/>
            </a:endParaRPr>
          </a:p>
        </p:txBody>
      </p:sp>
      <p:sp>
        <p:nvSpPr>
          <p:cNvPr id="6" name="TextBox 5">
            <a:extLst>
              <a:ext uri="{FF2B5EF4-FFF2-40B4-BE49-F238E27FC236}">
                <a16:creationId xmlns="" xmlns:a16="http://schemas.microsoft.com/office/drawing/2014/main" id="{53F4A051-1EEE-FF45-443C-C4AD5A5D6A32}"/>
              </a:ext>
            </a:extLst>
          </p:cNvPr>
          <p:cNvSpPr txBox="1"/>
          <p:nvPr/>
        </p:nvSpPr>
        <p:spPr>
          <a:xfrm>
            <a:off x="361930" y="1253114"/>
            <a:ext cx="114501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latin typeface="Calibri"/>
                <a:ea typeface="Calibri"/>
                <a:cs typeface="Calibri"/>
              </a:rPr>
              <a:t>URQMD </a:t>
            </a:r>
            <a:r>
              <a:rPr lang="ru-RU" sz="3200" dirty="0" err="1">
                <a:latin typeface="Calibri"/>
                <a:ea typeface="Calibri"/>
                <a:cs typeface="Calibri"/>
              </a:rPr>
              <a:t>generator</a:t>
            </a:r>
            <a:r>
              <a:rPr lang="ru-RU" sz="3200" dirty="0">
                <a:latin typeface="Calibri"/>
                <a:ea typeface="Calibri"/>
                <a:cs typeface="Calibri"/>
              </a:rPr>
              <a:t>, </a:t>
            </a:r>
            <a:r>
              <a:rPr lang="ru-RU" sz="3200" b="1" dirty="0" err="1" smtClean="0"/>
              <a:t>√</a:t>
            </a:r>
            <a:r>
              <a:rPr lang="en-US" sz="3200" dirty="0" smtClean="0">
                <a:latin typeface="Calibri"/>
                <a:ea typeface="Calibri"/>
                <a:cs typeface="Calibri"/>
              </a:rPr>
              <a:t>s= </a:t>
            </a:r>
            <a:r>
              <a:rPr lang="ru-RU" sz="3200" dirty="0" smtClean="0">
                <a:latin typeface="Calibri"/>
                <a:ea typeface="Calibri"/>
                <a:cs typeface="Calibri"/>
              </a:rPr>
              <a:t>7.0 </a:t>
            </a:r>
            <a:r>
              <a:rPr lang="ru-RU" sz="3200" dirty="0" err="1">
                <a:latin typeface="Calibri"/>
                <a:ea typeface="Calibri"/>
                <a:cs typeface="Calibri"/>
              </a:rPr>
              <a:t>GeV</a:t>
            </a:r>
            <a:r>
              <a:rPr lang="ru-RU" sz="3200" dirty="0">
                <a:latin typeface="Calibri"/>
                <a:ea typeface="Calibri"/>
                <a:cs typeface="Calibri"/>
              </a:rPr>
              <a:t>, </a:t>
            </a:r>
            <a:r>
              <a:rPr lang="ru-RU" sz="3200" dirty="0" err="1" smtClean="0">
                <a:latin typeface="Calibri"/>
                <a:ea typeface="Calibri"/>
                <a:cs typeface="Calibri"/>
              </a:rPr>
              <a:t>mb</a:t>
            </a:r>
            <a:r>
              <a:rPr lang="en-US" sz="3200" dirty="0" smtClean="0">
                <a:latin typeface="Calibri"/>
                <a:ea typeface="Calibri"/>
                <a:cs typeface="Calibri"/>
              </a:rPr>
              <a:t>, 250 events</a:t>
            </a:r>
            <a:endParaRPr lang="ru-RU" sz="3200" dirty="0">
              <a:ea typeface="Calibri"/>
              <a:cs typeface="Calibri"/>
            </a:endParaRPr>
          </a:p>
        </p:txBody>
      </p:sp>
      <p:grpSp>
        <p:nvGrpSpPr>
          <p:cNvPr id="3" name="Группа 11"/>
          <p:cNvGrpSpPr/>
          <p:nvPr/>
        </p:nvGrpSpPr>
        <p:grpSpPr>
          <a:xfrm>
            <a:off x="6253431" y="1854434"/>
            <a:ext cx="5474897" cy="4166568"/>
            <a:chOff x="6228031" y="1740134"/>
            <a:chExt cx="5474897" cy="4166568"/>
          </a:xfrm>
        </p:grpSpPr>
        <p:pic>
          <p:nvPicPr>
            <p:cNvPr id="4" name="Рисунок 3" descr="Изображение выглядит как текст, снимок экрана, диаграмма, линия&#10;&#10;Автоматически созданное описание">
              <a:extLst>
                <a:ext uri="{FF2B5EF4-FFF2-40B4-BE49-F238E27FC236}">
                  <a16:creationId xmlns="" xmlns:a16="http://schemas.microsoft.com/office/drawing/2014/main" id="{92C25F49-CC37-654E-E616-4373E713C5CF}"/>
                </a:ext>
              </a:extLst>
            </p:cNvPr>
            <p:cNvPicPr>
              <a:picLocks noChangeAspect="1"/>
            </p:cNvPicPr>
            <p:nvPr/>
          </p:nvPicPr>
          <p:blipFill>
            <a:blip r:embed="rId3"/>
            <a:stretch>
              <a:fillRect/>
            </a:stretch>
          </p:blipFill>
          <p:spPr>
            <a:xfrm>
              <a:off x="6228031" y="1740134"/>
              <a:ext cx="5474897" cy="4166568"/>
            </a:xfrm>
            <a:prstGeom prst="rect">
              <a:avLst/>
            </a:prstGeom>
          </p:spPr>
        </p:pic>
        <p:pic>
          <p:nvPicPr>
            <p:cNvPr id="59393" name="Picture 1"/>
            <p:cNvPicPr>
              <a:picLocks noChangeAspect="1" noChangeArrowheads="1"/>
            </p:cNvPicPr>
            <p:nvPr/>
          </p:nvPicPr>
          <p:blipFill>
            <a:blip r:embed="rId4"/>
            <a:srcRect/>
            <a:stretch>
              <a:fillRect/>
            </a:stretch>
          </p:blipFill>
          <p:spPr bwMode="auto">
            <a:xfrm>
              <a:off x="9702800" y="2276475"/>
              <a:ext cx="1841499" cy="841375"/>
            </a:xfrm>
            <a:prstGeom prst="rect">
              <a:avLst/>
            </a:prstGeom>
            <a:noFill/>
            <a:ln w="9525">
              <a:noFill/>
              <a:miter lim="800000"/>
              <a:headEnd/>
              <a:tailEnd/>
            </a:ln>
            <a:effectLst/>
          </p:spPr>
        </p:pic>
      </p:grpSp>
      <p:grpSp>
        <p:nvGrpSpPr>
          <p:cNvPr id="14" name="Группа 13"/>
          <p:cNvGrpSpPr/>
          <p:nvPr/>
        </p:nvGrpSpPr>
        <p:grpSpPr>
          <a:xfrm>
            <a:off x="463519" y="2279703"/>
            <a:ext cx="5659248" cy="3176717"/>
            <a:chOff x="463519" y="2279703"/>
            <a:chExt cx="5659248" cy="3176717"/>
          </a:xfrm>
        </p:grpSpPr>
        <p:pic>
          <p:nvPicPr>
            <p:cNvPr id="15" name="Рисунок 14" descr="Изображение выглядит как текст, снимок экрана, диаграмма, Графика&#10;&#10;Автоматически созданное описание">
              <a:extLst>
                <a:ext uri="{FF2B5EF4-FFF2-40B4-BE49-F238E27FC236}">
                  <a16:creationId xmlns="" xmlns:a16="http://schemas.microsoft.com/office/drawing/2014/main" id="{D245A5AA-85EC-BB97-3940-17DA5D969829}"/>
                </a:ext>
              </a:extLst>
            </p:cNvPr>
            <p:cNvPicPr>
              <a:picLocks noChangeAspect="1"/>
            </p:cNvPicPr>
            <p:nvPr/>
          </p:nvPicPr>
          <p:blipFill>
            <a:blip r:embed="rId5"/>
            <a:stretch>
              <a:fillRect/>
            </a:stretch>
          </p:blipFill>
          <p:spPr>
            <a:xfrm>
              <a:off x="463519" y="2279703"/>
              <a:ext cx="5659248" cy="3176717"/>
            </a:xfrm>
            <a:prstGeom prst="rect">
              <a:avLst/>
            </a:prstGeom>
          </p:spPr>
        </p:pic>
        <p:pic>
          <p:nvPicPr>
            <p:cNvPr id="16" name="Picture 2"/>
            <p:cNvPicPr>
              <a:picLocks noChangeAspect="1" noChangeArrowheads="1"/>
            </p:cNvPicPr>
            <p:nvPr/>
          </p:nvPicPr>
          <p:blipFill>
            <a:blip r:embed="rId6"/>
            <a:srcRect/>
            <a:stretch>
              <a:fillRect/>
            </a:stretch>
          </p:blipFill>
          <p:spPr bwMode="auto">
            <a:xfrm>
              <a:off x="4343400" y="2328334"/>
              <a:ext cx="1701800" cy="745066"/>
            </a:xfrm>
            <a:prstGeom prst="rect">
              <a:avLst/>
            </a:prstGeom>
            <a:noFill/>
            <a:ln w="9525">
              <a:noFill/>
              <a:miter lim="800000"/>
              <a:headEnd/>
              <a:tailEnd/>
            </a:ln>
            <a:effectLst/>
          </p:spPr>
        </p:pic>
      </p:grpSp>
    </p:spTree>
    <p:extLst>
      <p:ext uri="{BB962C8B-B14F-4D97-AF65-F5344CB8AC3E}">
        <p14:creationId xmlns="" xmlns:p14="http://schemas.microsoft.com/office/powerpoint/2010/main" val="18553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 xmlns:a16="http://schemas.microsoft.com/office/drawing/2014/main" id="{6EEB3B97-A638-498B-8083-54191CE71E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Заголовок 1">
            <a:extLst>
              <a:ext uri="{FF2B5EF4-FFF2-40B4-BE49-F238E27FC236}">
                <a16:creationId xmlns="" xmlns:a16="http://schemas.microsoft.com/office/drawing/2014/main" id="{A128FB7C-A5E8-1E0B-F51F-36D4C951253E}"/>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endParaRPr lang="en-US" dirty="0">
              <a:solidFill>
                <a:schemeClr val="tx1"/>
              </a:solidFill>
              <a:ea typeface="Calibri Light"/>
              <a:cs typeface="Calibri Light"/>
            </a:endParaRPr>
          </a:p>
        </p:txBody>
      </p:sp>
      <p:sp>
        <p:nvSpPr>
          <p:cNvPr id="4" name="TextBox 3">
            <a:extLst>
              <a:ext uri="{FF2B5EF4-FFF2-40B4-BE49-F238E27FC236}">
                <a16:creationId xmlns="" xmlns:a16="http://schemas.microsoft.com/office/drawing/2014/main" id="{F1225107-6C4B-0CC3-214B-54DF16A85270}"/>
              </a:ext>
            </a:extLst>
          </p:cNvPr>
          <p:cNvSpPr txBox="1"/>
          <p:nvPr/>
        </p:nvSpPr>
        <p:spPr>
          <a:xfrm>
            <a:off x="1097279" y="2438400"/>
            <a:ext cx="5636958" cy="3430694"/>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endParaRPr lang="en-US" sz="2400" dirty="0">
              <a:ea typeface="Calibri"/>
              <a:cs typeface="Calibri"/>
            </a:endParaRPr>
          </a:p>
          <a:p>
            <a:pPr algn="just">
              <a:lnSpc>
                <a:spcPct val="90000"/>
              </a:lnSpc>
              <a:spcAft>
                <a:spcPts val="600"/>
              </a:spcAft>
              <a:buFont typeface="Calibri" panose="020F0502020204030204" pitchFamily="34" charset="0"/>
            </a:pPr>
            <a:r>
              <a:rPr lang="en-US" sz="2400" dirty="0"/>
              <a:t>Parallel processing is performed for each of the 24 TPC sectors independently </a:t>
            </a:r>
            <a:r>
              <a:rPr lang="en-US" sz="2400" dirty="0" smtClean="0"/>
              <a:t>(one </a:t>
            </a:r>
            <a:r>
              <a:rPr lang="en-US" sz="2400" dirty="0"/>
              <a:t>thread for each sector).</a:t>
            </a:r>
            <a:endParaRPr lang="en-US" sz="2400" dirty="0">
              <a:ea typeface="Calibri"/>
              <a:cs typeface="Calibri"/>
            </a:endParaRPr>
          </a:p>
          <a:p>
            <a:pPr algn="just">
              <a:lnSpc>
                <a:spcPct val="90000"/>
              </a:lnSpc>
              <a:spcAft>
                <a:spcPts val="600"/>
              </a:spcAft>
              <a:buFont typeface="Calibri" panose="020F0502020204030204" pitchFamily="34" charset="0"/>
            </a:pPr>
            <a:r>
              <a:rPr lang="en-US" sz="2400" dirty="0">
                <a:ea typeface="Calibri"/>
                <a:cs typeface="Calibri"/>
              </a:rPr>
              <a:t>For that task POSIX Threads </a:t>
            </a:r>
            <a:r>
              <a:rPr lang="en-US" sz="2400" dirty="0" smtClean="0">
                <a:ea typeface="Calibri"/>
                <a:cs typeface="Calibri"/>
              </a:rPr>
              <a:t>library </a:t>
            </a:r>
            <a:r>
              <a:rPr lang="en-US" sz="2400" dirty="0">
                <a:ea typeface="Calibri"/>
                <a:cs typeface="Calibri"/>
              </a:rPr>
              <a:t>was used</a:t>
            </a:r>
            <a:r>
              <a:rPr lang="en-US" sz="2400" dirty="0" smtClean="0">
                <a:ea typeface="Calibri"/>
                <a:cs typeface="Calibri"/>
              </a:rPr>
              <a:t>.</a:t>
            </a:r>
            <a:endParaRPr lang="en-US" dirty="0">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
        <p:nvSpPr>
          <p:cNvPr id="8" name="Номер слайда 7"/>
          <p:cNvSpPr>
            <a:spLocks noGrp="1"/>
          </p:cNvSpPr>
          <p:nvPr>
            <p:ph type="sldNum" sz="quarter" idx="12"/>
          </p:nvPr>
        </p:nvSpPr>
        <p:spPr/>
        <p:txBody>
          <a:bodyPr/>
          <a:lstStyle/>
          <a:p>
            <a:fld id="{4FAB73BC-B049-4115-A692-8D63A059BFB8}" type="slidenum">
              <a:rPr lang="en-US" smtClean="0"/>
              <a:pPr/>
              <a:t>9</a:t>
            </a:fld>
            <a:endParaRPr lang="en-US"/>
          </a:p>
        </p:txBody>
      </p:sp>
      <p:sp>
        <p:nvSpPr>
          <p:cNvPr id="9" name="Заголовок 1">
            <a:extLst>
              <a:ext uri="{FF2B5EF4-FFF2-40B4-BE49-F238E27FC236}">
                <a16:creationId xmlns="" xmlns:a16="http://schemas.microsoft.com/office/drawing/2014/main" id="{973FEBB9-C467-D01A-F89D-C9B054F0462C}"/>
              </a:ext>
            </a:extLst>
          </p:cNvPr>
          <p:cNvSpPr txBox="1">
            <a:spLocks/>
          </p:cNvSpPr>
          <p:nvPr/>
        </p:nvSpPr>
        <p:spPr>
          <a:xfrm>
            <a:off x="1047021" y="868363"/>
            <a:ext cx="10058400" cy="800100"/>
          </a:xfrm>
          <a:prstGeom prst="rect">
            <a:avLst/>
          </a:prstGeom>
        </p:spPr>
        <p:txBody>
          <a:bodyPr vert="horz" anchor="ctr">
            <a:normAutofit/>
            <a:scene3d>
              <a:camera prst="orthographicFront"/>
              <a:lightRig rig="soft" dir="t"/>
            </a:scene3d>
            <a:sp3d prstMaterial="softEdge">
              <a:bevelT w="25400" h="25400"/>
            </a:sp3d>
          </a:bodyPr>
          <a:lstStyle/>
          <a:p>
            <a:pPr>
              <a:spcAft>
                <a:spcPts val="600"/>
              </a:spcAft>
            </a:pPr>
            <a:r>
              <a:rPr lang="en-US" sz="4400" dirty="0" smtClean="0"/>
              <a:t>Parallel processing</a:t>
            </a:r>
            <a:endParaRPr lang="en-US" sz="4400" dirty="0">
              <a:ea typeface="Calibri Light"/>
              <a:cs typeface="Calibri Light"/>
            </a:endParaRPr>
          </a:p>
        </p:txBody>
      </p:sp>
      <p:pic>
        <p:nvPicPr>
          <p:cNvPr id="25601" name="Picture 1"/>
          <p:cNvPicPr>
            <a:picLocks noChangeAspect="1" noChangeArrowheads="1"/>
          </p:cNvPicPr>
          <p:nvPr/>
        </p:nvPicPr>
        <p:blipFill>
          <a:blip r:embed="rId2"/>
          <a:srcRect/>
          <a:stretch>
            <a:fillRect/>
          </a:stretch>
        </p:blipFill>
        <p:spPr bwMode="auto">
          <a:xfrm>
            <a:off x="7229043" y="1874261"/>
            <a:ext cx="4374140" cy="4374140"/>
          </a:xfrm>
          <a:prstGeom prst="rect">
            <a:avLst/>
          </a:prstGeom>
          <a:noFill/>
          <a:ln w="9525">
            <a:noFill/>
            <a:miter lim="800000"/>
            <a:headEnd/>
            <a:tailEnd/>
          </a:ln>
          <a:effectLst/>
        </p:spPr>
      </p:pic>
    </p:spTree>
    <p:extLst>
      <p:ext uri="{BB962C8B-B14F-4D97-AF65-F5344CB8AC3E}">
        <p14:creationId xmlns="" xmlns:p14="http://schemas.microsoft.com/office/powerpoint/2010/main" val="26273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301</TotalTime>
  <Words>357</Words>
  <Application>Microsoft Office PowerPoint</Application>
  <PresentationFormat>Произвольный</PresentationFormat>
  <Paragraphs>100</Paragraphs>
  <Slides>20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Открытая</vt:lpstr>
      <vt:lpstr>Cluster finder acceleration for TPC detector</vt:lpstr>
      <vt:lpstr>Слайд 2</vt:lpstr>
      <vt:lpstr>Слайд 3</vt:lpstr>
      <vt:lpstr>Clustering in TPC</vt:lpstr>
      <vt:lpstr>Слайд 5</vt:lpstr>
      <vt:lpstr>Fast vs Standard</vt:lpstr>
      <vt:lpstr>Fast vs Standard</vt:lpstr>
      <vt:lpstr>Fast vs Standard</vt:lpstr>
      <vt:lpstr>Слайд 9</vt:lpstr>
      <vt:lpstr>Слайд 10</vt:lpstr>
      <vt:lpstr>Complex cluster disentanglement</vt:lpstr>
      <vt:lpstr>ClusterFinder with wavelet transform</vt:lpstr>
      <vt:lpstr>Wavelet transform on GPU</vt:lpstr>
      <vt:lpstr>TODO</vt:lpstr>
      <vt:lpstr>Conclusions</vt:lpstr>
      <vt:lpstr>Thank you for your attention!</vt:lpstr>
      <vt:lpstr>Introduction</vt:lpstr>
      <vt:lpstr>CUDA</vt:lpstr>
      <vt:lpstr>GPU computing</vt:lpstr>
      <vt:lpstr>Operations for GPU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akrylov</dc:creator>
  <cp:lastModifiedBy>akrylov</cp:lastModifiedBy>
  <cp:revision>101</cp:revision>
  <dcterms:created xsi:type="dcterms:W3CDTF">2023-09-14T11:52:46Z</dcterms:created>
  <dcterms:modified xsi:type="dcterms:W3CDTF">2023-10-04T22:47:39Z</dcterms:modified>
</cp:coreProperties>
</file>