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5.xml" ContentType="application/vnd.openxmlformats-officedocument.presentationml.notesSlide+xml"/>
  <Override PartName="/ppt/notesSlides/notesSlide28.xml" ContentType="application/vnd.openxmlformats-officedocument.presentationml.notesSlide+xml"/>
  <Override PartName="/ppt/notesSlides/_rels/notesSlide29.xml.rels" ContentType="application/vnd.openxmlformats-package.relationships+xml"/>
  <Override PartName="/ppt/notesSlides/_rels/notesSlide10.xml.rels" ContentType="application/vnd.openxmlformats-package.relationships+xml"/>
  <Override PartName="/ppt/notesSlides/_rels/notesSlide28.xml.rels" ContentType="application/vnd.openxmlformats-package.relationships+xml"/>
  <Override PartName="/ppt/notesSlides/_rels/notesSlide35.xml.rels" ContentType="application/vnd.openxmlformats-package.relationships+xml"/>
  <Override PartName="/ppt/notesSlides/_rels/notesSlide11.xml.rels" ContentType="application/vnd.openxmlformats-package.relationships+xml"/>
  <Override PartName="/ppt/notesSlides/_rels/notesSlide9.xml.rels" ContentType="application/vnd.openxmlformats-package.relationships+xml"/>
  <Override PartName="/ppt/notesSlides/notesSlide29.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media/image27.png" ContentType="image/png"/>
  <Override PartName="/ppt/media/image22.png" ContentType="image/png"/>
  <Override PartName="/ppt/media/image24.jpeg" ContentType="image/jpeg"/>
  <Override PartName="/ppt/media/image3.png" ContentType="image/png"/>
  <Override PartName="/ppt/media/image26.png" ContentType="image/png"/>
  <Override PartName="/ppt/media/image4.jpeg" ContentType="image/jpeg"/>
  <Override PartName="/ppt/media/image29.png" ContentType="image/png"/>
  <Override PartName="/ppt/media/image6.png" ContentType="image/png"/>
  <Override PartName="/ppt/media/image12.jpeg" ContentType="image/jpeg"/>
  <Override PartName="/ppt/media/image7.tif" ContentType="image/tiff"/>
  <Override PartName="/ppt/media/image9.wmf" ContentType="image/x-wmf"/>
  <Override PartName="/ppt/media/image14.png" ContentType="image/png"/>
  <Override PartName="/ppt/media/image8.png" ContentType="image/png"/>
  <Override PartName="/ppt/media/image11.jpeg" ContentType="image/jpeg"/>
  <Override PartName="/ppt/media/image13.jpeg" ContentType="image/jpeg"/>
  <Override PartName="/ppt/media/image30.png" ContentType="image/png"/>
  <Override PartName="/ppt/media/image5.png" ContentType="image/png"/>
  <Override PartName="/ppt/media/image23.jpeg" ContentType="image/jpeg"/>
  <Override PartName="/ppt/media/image16.tif" ContentType="image/tiff"/>
  <Override PartName="/ppt/media/image2.jpeg" ContentType="image/jpeg"/>
  <Override PartName="/ppt/media/image28.png" ContentType="image/png"/>
  <Override PartName="/ppt/media/image31.wmf" ContentType="image/x-wmf"/>
  <Override PartName="/ppt/media/image25.png" ContentType="image/png"/>
  <Override PartName="/ppt/media/image19.jpeg" ContentType="image/jpeg"/>
  <Override PartName="/ppt/media/image10.png" ContentType="image/png"/>
  <Override PartName="/ppt/media/image1.jpeg" ContentType="image/jpeg"/>
  <Override PartName="/ppt/media/image15.png" ContentType="image/png"/>
  <Override PartName="/ppt/media/image18.png" ContentType="image/png"/>
  <Override PartName="/ppt/media/image32.jpeg" ContentType="image/jpeg"/>
  <Override PartName="/ppt/media/image20.wmf" ContentType="image/x-wmf"/>
  <Override PartName="/ppt/media/image17.png" ContentType="image/png"/>
  <Override PartName="/ppt/media/image21.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_rels/slide23.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20.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16.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3.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2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ru-RU" sz="1800" spc="-1" strike="noStrike">
                <a:solidFill>
                  <a:srgbClr val="000000"/>
                </a:solidFill>
                <a:latin typeface="Calibri"/>
              </a:rPr>
              <a:t>Click to move the slide</a:t>
            </a:r>
            <a:endParaRPr b="0" lang="ru-RU" sz="1800" spc="-1" strike="noStrike">
              <a:solidFill>
                <a:srgbClr val="000000"/>
              </a:solidFill>
              <a:latin typeface="Calibri"/>
            </a:endParaRPr>
          </a:p>
        </p:txBody>
      </p:sp>
      <p:sp>
        <p:nvSpPr>
          <p:cNvPr id="165" name="PlaceHolder 2"/>
          <p:cNvSpPr>
            <a:spLocks noGrp="1"/>
          </p:cNvSpPr>
          <p:nvPr>
            <p:ph type="body"/>
          </p:nvPr>
        </p:nvSpPr>
        <p:spPr>
          <a:xfrm>
            <a:off x="756000" y="5078520"/>
            <a:ext cx="6047640" cy="481104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66" name="PlaceHolder 3"/>
          <p:cNvSpPr>
            <a:spLocks noGrp="1"/>
          </p:cNvSpPr>
          <p:nvPr>
            <p:ph type="hdr"/>
          </p:nvPr>
        </p:nvSpPr>
        <p:spPr>
          <a:xfrm>
            <a:off x="0" y="0"/>
            <a:ext cx="3280680" cy="53424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67" name="PlaceHolder 4"/>
          <p:cNvSpPr>
            <a:spLocks noGrp="1"/>
          </p:cNvSpPr>
          <p:nvPr>
            <p:ph type="dt"/>
          </p:nvPr>
        </p:nvSpPr>
        <p:spPr>
          <a:xfrm>
            <a:off x="4278960" y="0"/>
            <a:ext cx="3280680" cy="53424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68" name="PlaceHolder 5"/>
          <p:cNvSpPr>
            <a:spLocks noGrp="1"/>
          </p:cNvSpPr>
          <p:nvPr>
            <p:ph type="ftr"/>
          </p:nvPr>
        </p:nvSpPr>
        <p:spPr>
          <a:xfrm>
            <a:off x="0" y="10157400"/>
            <a:ext cx="3280680" cy="53424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6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7163D2ED-7B59-4C3E-97AD-32AED0F8CA77}"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CustomShape 1"/>
          <p:cNvSpPr/>
          <p:nvPr/>
        </p:nvSpPr>
        <p:spPr>
          <a:xfrm>
            <a:off x="3524040" y="7427880"/>
            <a:ext cx="2688480" cy="3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78840" rIns="78840" tIns="41040" bIns="41040" anchor="b">
            <a:noAutofit/>
          </a:bodyPr>
          <a:p>
            <a:pPr algn="r">
              <a:lnSpc>
                <a:spcPct val="100000"/>
              </a:lnSpc>
            </a:pPr>
            <a:fld id="{A6FF22D0-2EAE-421E-8DD5-6B11BE13DD59}" type="slidenum">
              <a:rPr b="0" lang="ru-RU" sz="1100" spc="-1" strike="noStrike">
                <a:solidFill>
                  <a:srgbClr val="000000"/>
                </a:solidFill>
                <a:latin typeface="Arial"/>
                <a:ea typeface="Noto Sans CJK SC Regular"/>
              </a:rPr>
              <a:t>&lt;number&gt;</a:t>
            </a:fld>
            <a:endParaRPr b="0" lang="en-US" sz="1100" spc="-1" strike="noStrike">
              <a:latin typeface="Arial"/>
            </a:endParaRPr>
          </a:p>
        </p:txBody>
      </p:sp>
      <p:sp>
        <p:nvSpPr>
          <p:cNvPr id="355" name="PlaceHolder 2"/>
          <p:cNvSpPr>
            <a:spLocks noGrp="1"/>
          </p:cNvSpPr>
          <p:nvPr>
            <p:ph type="sldImg"/>
          </p:nvPr>
        </p:nvSpPr>
        <p:spPr>
          <a:xfrm>
            <a:off x="503280" y="585720"/>
            <a:ext cx="5214600" cy="2933280"/>
          </a:xfrm>
          <a:prstGeom prst="rect">
            <a:avLst/>
          </a:prstGeom>
        </p:spPr>
      </p:sp>
      <p:sp>
        <p:nvSpPr>
          <p:cNvPr id="356" name="PlaceHolder 3"/>
          <p:cNvSpPr>
            <a:spLocks noGrp="1"/>
          </p:cNvSpPr>
          <p:nvPr>
            <p:ph type="body"/>
          </p:nvPr>
        </p:nvSpPr>
        <p:spPr>
          <a:xfrm>
            <a:off x="685800" y="4343400"/>
            <a:ext cx="5486040" cy="4114080"/>
          </a:xfrm>
          <a:prstGeom prst="rect">
            <a:avLst/>
          </a:prstGeom>
        </p:spPr>
        <p:txBody>
          <a:bodyPr lIns="0" rIns="0" tIns="0" bIns="0" anchor="ctr">
            <a:noAutofit/>
          </a:bodyPr>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CustomShape 1"/>
          <p:cNvSpPr/>
          <p:nvPr/>
        </p:nvSpPr>
        <p:spPr>
          <a:xfrm>
            <a:off x="3524040" y="7427880"/>
            <a:ext cx="2688480" cy="3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78840" rIns="78840" tIns="41040" bIns="41040" anchor="b">
            <a:noAutofit/>
          </a:bodyPr>
          <a:p>
            <a:pPr algn="r">
              <a:lnSpc>
                <a:spcPct val="100000"/>
              </a:lnSpc>
            </a:pPr>
            <a:fld id="{B30094E8-13C0-47AE-92D1-BFA80888C994}" type="slidenum">
              <a:rPr b="0" lang="ru-RU" sz="1100" spc="-1" strike="noStrike">
                <a:solidFill>
                  <a:srgbClr val="000000"/>
                </a:solidFill>
                <a:latin typeface="Arial"/>
                <a:ea typeface="Noto Sans CJK SC Regular"/>
              </a:rPr>
              <a:t>&lt;number&gt;</a:t>
            </a:fld>
            <a:endParaRPr b="0" lang="en-US" sz="1100" spc="-1" strike="noStrike">
              <a:latin typeface="Arial"/>
            </a:endParaRPr>
          </a:p>
        </p:txBody>
      </p:sp>
      <p:sp>
        <p:nvSpPr>
          <p:cNvPr id="358" name="PlaceHolder 2"/>
          <p:cNvSpPr>
            <a:spLocks noGrp="1"/>
          </p:cNvSpPr>
          <p:nvPr>
            <p:ph type="sldImg"/>
          </p:nvPr>
        </p:nvSpPr>
        <p:spPr>
          <a:xfrm>
            <a:off x="503280" y="585720"/>
            <a:ext cx="5214600" cy="2933280"/>
          </a:xfrm>
          <a:prstGeom prst="rect">
            <a:avLst/>
          </a:prstGeom>
        </p:spPr>
      </p:sp>
      <p:sp>
        <p:nvSpPr>
          <p:cNvPr id="359" name="PlaceHolder 3"/>
          <p:cNvSpPr>
            <a:spLocks noGrp="1"/>
          </p:cNvSpPr>
          <p:nvPr>
            <p:ph type="body"/>
          </p:nvPr>
        </p:nvSpPr>
        <p:spPr>
          <a:xfrm>
            <a:off x="685800" y="4343400"/>
            <a:ext cx="5486040" cy="4114080"/>
          </a:xfrm>
          <a:prstGeom prst="rect">
            <a:avLst/>
          </a:prstGeom>
        </p:spPr>
        <p:txBody>
          <a:bodyPr lIns="0" rIns="0" tIns="0" bIns="0" anchor="ctr">
            <a:noAutofit/>
          </a:bodyPr>
          <a:p>
            <a:endParaRPr b="0" lang="en-US"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3881880" y="8686800"/>
            <a:ext cx="2975760" cy="456480"/>
          </a:xfrm>
          <a:prstGeom prst="rect">
            <a:avLst/>
          </a:prstGeom>
          <a:noFill/>
          <a:ln>
            <a:noFill/>
          </a:ln>
        </p:spPr>
        <p:style>
          <a:lnRef idx="0"/>
          <a:fillRef idx="0"/>
          <a:effectRef idx="0"/>
          <a:fontRef idx="minor"/>
        </p:style>
        <p:txBody>
          <a:bodyPr lIns="0" rIns="0" tIns="0" bIns="0" anchor="b">
            <a:noAutofit/>
          </a:bodyPr>
          <a:p>
            <a:pPr algn="r">
              <a:lnSpc>
                <a:spcPct val="100000"/>
              </a:lnSpc>
            </a:pPr>
            <a:fld id="{D0DC69A8-D64B-4E47-91B8-AE168F0B8E92}" type="slidenum">
              <a:rPr b="0" lang="ru-RU" sz="1200" spc="-1" strike="noStrike">
                <a:solidFill>
                  <a:srgbClr val="000000"/>
                </a:solidFill>
                <a:latin typeface="Times New Roman"/>
                <a:ea typeface="DejaVu Sans"/>
              </a:rPr>
              <a:t>&lt;number&gt;</a:t>
            </a:fld>
            <a:endParaRPr b="0" lang="en-US" sz="1200" spc="-1" strike="noStrike">
              <a:latin typeface="Arial"/>
            </a:endParaRPr>
          </a:p>
        </p:txBody>
      </p:sp>
      <p:sp>
        <p:nvSpPr>
          <p:cNvPr id="361" name="PlaceHolder 2"/>
          <p:cNvSpPr>
            <a:spLocks noGrp="1"/>
          </p:cNvSpPr>
          <p:nvPr>
            <p:ph type="sldImg"/>
          </p:nvPr>
        </p:nvSpPr>
        <p:spPr>
          <a:xfrm>
            <a:off x="382680" y="695160"/>
            <a:ext cx="6092640" cy="3427200"/>
          </a:xfrm>
          <a:prstGeom prst="rect">
            <a:avLst/>
          </a:prstGeom>
        </p:spPr>
      </p:sp>
      <p:sp>
        <p:nvSpPr>
          <p:cNvPr id="362" name="PlaceHolder 3"/>
          <p:cNvSpPr>
            <a:spLocks noGrp="1"/>
          </p:cNvSpPr>
          <p:nvPr>
            <p:ph type="body"/>
          </p:nvPr>
        </p:nvSpPr>
        <p:spPr>
          <a:xfrm>
            <a:off x="685800" y="4343400"/>
            <a:ext cx="5486040" cy="4114080"/>
          </a:xfrm>
          <a:prstGeom prst="rect">
            <a:avLst/>
          </a:prstGeom>
        </p:spPr>
        <p:txBody>
          <a:bodyPr lIns="0" rIns="0" tIns="0" bIns="0">
            <a:noAutofit/>
          </a:bodyPr>
          <a:p>
            <a:endParaRPr b="0" lang="en-US"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CustomShape 1"/>
          <p:cNvSpPr/>
          <p:nvPr/>
        </p:nvSpPr>
        <p:spPr>
          <a:xfrm>
            <a:off x="3881880" y="8686800"/>
            <a:ext cx="2975760" cy="456480"/>
          </a:xfrm>
          <a:prstGeom prst="rect">
            <a:avLst/>
          </a:prstGeom>
          <a:noFill/>
          <a:ln>
            <a:noFill/>
          </a:ln>
        </p:spPr>
        <p:style>
          <a:lnRef idx="0"/>
          <a:fillRef idx="0"/>
          <a:effectRef idx="0"/>
          <a:fontRef idx="minor"/>
        </p:style>
        <p:txBody>
          <a:bodyPr lIns="0" rIns="0" tIns="0" bIns="0" anchor="b">
            <a:noAutofit/>
          </a:bodyPr>
          <a:p>
            <a:pPr algn="r">
              <a:lnSpc>
                <a:spcPct val="100000"/>
              </a:lnSpc>
            </a:pPr>
            <a:fld id="{6AA486EC-393B-4EEF-B7F3-AA2EF2A7BBF0}" type="slidenum">
              <a:rPr b="0" lang="ru-RU" sz="1200" spc="-1" strike="noStrike">
                <a:solidFill>
                  <a:srgbClr val="000000"/>
                </a:solidFill>
                <a:latin typeface="Times New Roman"/>
                <a:ea typeface="DejaVu Sans"/>
              </a:rPr>
              <a:t>&lt;number&gt;</a:t>
            </a:fld>
            <a:endParaRPr b="0" lang="en-US" sz="1200" spc="-1" strike="noStrike">
              <a:latin typeface="Arial"/>
            </a:endParaRPr>
          </a:p>
        </p:txBody>
      </p:sp>
      <p:sp>
        <p:nvSpPr>
          <p:cNvPr id="364" name="PlaceHolder 2"/>
          <p:cNvSpPr>
            <a:spLocks noGrp="1"/>
          </p:cNvSpPr>
          <p:nvPr>
            <p:ph type="sldImg"/>
          </p:nvPr>
        </p:nvSpPr>
        <p:spPr>
          <a:xfrm>
            <a:off x="382680" y="695160"/>
            <a:ext cx="6092640" cy="3427200"/>
          </a:xfrm>
          <a:prstGeom prst="rect">
            <a:avLst/>
          </a:prstGeom>
        </p:spPr>
      </p:sp>
      <p:sp>
        <p:nvSpPr>
          <p:cNvPr id="365" name="PlaceHolder 3"/>
          <p:cNvSpPr>
            <a:spLocks noGrp="1"/>
          </p:cNvSpPr>
          <p:nvPr>
            <p:ph type="body"/>
          </p:nvPr>
        </p:nvSpPr>
        <p:spPr>
          <a:xfrm>
            <a:off x="685800" y="4343400"/>
            <a:ext cx="5486040" cy="4114080"/>
          </a:xfrm>
          <a:prstGeom prst="rect">
            <a:avLst/>
          </a:prstGeom>
        </p:spPr>
        <p:txBody>
          <a:bodyPr lIns="0" rIns="0" tIns="0" bIns="0">
            <a:noAutofit/>
          </a:bodyPr>
          <a:p>
            <a:endParaRPr b="0" lang="en-US" sz="20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PlaceHolder 1"/>
          <p:cNvSpPr>
            <a:spLocks noGrp="1"/>
          </p:cNvSpPr>
          <p:nvPr>
            <p:ph type="sldImg"/>
          </p:nvPr>
        </p:nvSpPr>
        <p:spPr>
          <a:xfrm>
            <a:off x="509760" y="585720"/>
            <a:ext cx="5186160" cy="2917440"/>
          </a:xfrm>
          <a:prstGeom prst="rect">
            <a:avLst/>
          </a:prstGeom>
        </p:spPr>
      </p:sp>
      <p:sp>
        <p:nvSpPr>
          <p:cNvPr id="367" name="PlaceHolder 2"/>
          <p:cNvSpPr>
            <a:spLocks noGrp="1"/>
          </p:cNvSpPr>
          <p:nvPr>
            <p:ph type="body"/>
          </p:nvPr>
        </p:nvSpPr>
        <p:spPr>
          <a:xfrm>
            <a:off x="622080" y="3714480"/>
            <a:ext cx="4969440" cy="3512160"/>
          </a:xfrm>
          <a:prstGeom prst="rect">
            <a:avLst/>
          </a:prstGeom>
        </p:spPr>
        <p:txBody>
          <a:bodyPr lIns="0" rIns="0" tIns="0" bIns="0">
            <a:noAutofit/>
          </a:bodyPr>
          <a:p>
            <a:endParaRPr b="0" lang="en-US" sz="2000" spc="-1" strike="noStrike">
              <a:latin typeface="Arial"/>
            </a:endParaRPr>
          </a:p>
        </p:txBody>
      </p:sp>
      <p:sp>
        <p:nvSpPr>
          <p:cNvPr id="368" name="CustomShape 3"/>
          <p:cNvSpPr/>
          <p:nvPr/>
        </p:nvSpPr>
        <p:spPr>
          <a:xfrm>
            <a:off x="3524040" y="7427880"/>
            <a:ext cx="2688480" cy="3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78840" rIns="78840" tIns="41040" bIns="41040" anchor="b">
            <a:noAutofit/>
          </a:bodyPr>
          <a:p>
            <a:pPr algn="r">
              <a:lnSpc>
                <a:spcPct val="100000"/>
              </a:lnSpc>
            </a:pPr>
            <a:fld id="{C8FC3413-8333-4873-8A4E-B19916EA0EBD}" type="slidenum">
              <a:rPr b="0" lang="ru-RU" sz="1100" spc="-1" strike="noStrike">
                <a:solidFill>
                  <a:srgbClr val="000000"/>
                </a:solidFill>
                <a:latin typeface="Arial"/>
                <a:ea typeface="DejaVu Sans"/>
              </a:rPr>
              <a:t>&lt;number&gt;</a:t>
            </a:fld>
            <a:endParaRPr b="0" lang="en-US"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CustomShape 1"/>
          <p:cNvSpPr/>
          <p:nvPr/>
        </p:nvSpPr>
        <p:spPr>
          <a:xfrm>
            <a:off x="3524040" y="7427880"/>
            <a:ext cx="2688480" cy="383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78840" rIns="78840" tIns="41040" bIns="41040" anchor="b">
            <a:noAutofit/>
          </a:bodyPr>
          <a:p>
            <a:pPr algn="r">
              <a:lnSpc>
                <a:spcPct val="100000"/>
              </a:lnSpc>
            </a:pPr>
            <a:fld id="{0DF5E2B9-B3EF-49D2-BE18-B33D4BEBD16A}" type="slidenum">
              <a:rPr b="0" lang="ru-RU" sz="1100" spc="-1" strike="noStrike">
                <a:solidFill>
                  <a:srgbClr val="000000"/>
                </a:solidFill>
                <a:latin typeface="Arial"/>
                <a:ea typeface="Noto Sans CJK SC Regular"/>
              </a:rPr>
              <a:t>&lt;number&gt;</a:t>
            </a:fld>
            <a:endParaRPr b="0" lang="en-US" sz="1100" spc="-1" strike="noStrike">
              <a:latin typeface="Arial"/>
            </a:endParaRPr>
          </a:p>
        </p:txBody>
      </p:sp>
      <p:sp>
        <p:nvSpPr>
          <p:cNvPr id="352" name="PlaceHolder 2"/>
          <p:cNvSpPr>
            <a:spLocks noGrp="1"/>
          </p:cNvSpPr>
          <p:nvPr>
            <p:ph type="sldImg"/>
          </p:nvPr>
        </p:nvSpPr>
        <p:spPr>
          <a:xfrm>
            <a:off x="503280" y="585720"/>
            <a:ext cx="5214600" cy="2933280"/>
          </a:xfrm>
          <a:prstGeom prst="rect">
            <a:avLst/>
          </a:prstGeom>
        </p:spPr>
      </p:sp>
      <p:sp>
        <p:nvSpPr>
          <p:cNvPr id="353" name="PlaceHolder 3"/>
          <p:cNvSpPr>
            <a:spLocks noGrp="1"/>
          </p:cNvSpPr>
          <p:nvPr>
            <p:ph type="body"/>
          </p:nvPr>
        </p:nvSpPr>
        <p:spPr>
          <a:xfrm>
            <a:off x="622080" y="3714480"/>
            <a:ext cx="4976640" cy="3518640"/>
          </a:xfrm>
          <a:prstGeom prst="rect">
            <a:avLst/>
          </a:prstGeom>
        </p:spPr>
        <p:txBody>
          <a:bodyPr lIns="0" rIns="0" tIns="0" bIns="0" anchor="ctr">
            <a:noAutofit/>
          </a:bodyPr>
          <a:p>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27" name="PlaceHolder 2"/>
          <p:cNvSpPr>
            <a:spLocks noGrp="1"/>
          </p:cNvSpPr>
          <p:nvPr>
            <p:ph type="body"/>
          </p:nvPr>
        </p:nvSpPr>
        <p:spPr>
          <a:xfrm>
            <a:off x="457200" y="120348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28" name="PlaceHolder 3"/>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30"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1"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2"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3" name="PlaceHolder 5"/>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35" name="PlaceHolder 2"/>
          <p:cNvSpPr>
            <a:spLocks noGrp="1"/>
          </p:cNvSpPr>
          <p:nvPr>
            <p:ph type="body"/>
          </p:nvPr>
        </p:nvSpPr>
        <p:spPr>
          <a:xfrm>
            <a:off x="45720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6" name="PlaceHolder 3"/>
          <p:cNvSpPr>
            <a:spLocks noGrp="1"/>
          </p:cNvSpPr>
          <p:nvPr>
            <p:ph type="body"/>
          </p:nvPr>
        </p:nvSpPr>
        <p:spPr>
          <a:xfrm>
            <a:off x="323964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7" name="PlaceHolder 4"/>
          <p:cNvSpPr>
            <a:spLocks noGrp="1"/>
          </p:cNvSpPr>
          <p:nvPr>
            <p:ph type="body"/>
          </p:nvPr>
        </p:nvSpPr>
        <p:spPr>
          <a:xfrm>
            <a:off x="602208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8" name="PlaceHolder 5"/>
          <p:cNvSpPr>
            <a:spLocks noGrp="1"/>
          </p:cNvSpPr>
          <p:nvPr>
            <p:ph type="body"/>
          </p:nvPr>
        </p:nvSpPr>
        <p:spPr>
          <a:xfrm>
            <a:off x="45720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39" name="PlaceHolder 6"/>
          <p:cNvSpPr>
            <a:spLocks noGrp="1"/>
          </p:cNvSpPr>
          <p:nvPr>
            <p:ph type="body"/>
          </p:nvPr>
        </p:nvSpPr>
        <p:spPr>
          <a:xfrm>
            <a:off x="323964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40" name="PlaceHolder 7"/>
          <p:cNvSpPr>
            <a:spLocks noGrp="1"/>
          </p:cNvSpPr>
          <p:nvPr>
            <p:ph type="body"/>
          </p:nvPr>
        </p:nvSpPr>
        <p:spPr>
          <a:xfrm>
            <a:off x="602208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47"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49" name="PlaceHolder 2"/>
          <p:cNvSpPr>
            <a:spLocks noGrp="1"/>
          </p:cNvSpPr>
          <p:nvPr>
            <p:ph type="body"/>
          </p:nvPr>
        </p:nvSpPr>
        <p:spPr>
          <a:xfrm>
            <a:off x="457200" y="1203480"/>
            <a:ext cx="822924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51"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52"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56"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57"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58"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6"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60"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61"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62" name="PlaceHolder 4"/>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64"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65"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66" name="PlaceHolder 4"/>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68" name="PlaceHolder 2"/>
          <p:cNvSpPr>
            <a:spLocks noGrp="1"/>
          </p:cNvSpPr>
          <p:nvPr>
            <p:ph type="body"/>
          </p:nvPr>
        </p:nvSpPr>
        <p:spPr>
          <a:xfrm>
            <a:off x="457200" y="120348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69" name="PlaceHolder 3"/>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71"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72"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73"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74" name="PlaceHolder 5"/>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76" name="PlaceHolder 2"/>
          <p:cNvSpPr>
            <a:spLocks noGrp="1"/>
          </p:cNvSpPr>
          <p:nvPr>
            <p:ph type="body"/>
          </p:nvPr>
        </p:nvSpPr>
        <p:spPr>
          <a:xfrm>
            <a:off x="45720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77" name="PlaceHolder 3"/>
          <p:cNvSpPr>
            <a:spLocks noGrp="1"/>
          </p:cNvSpPr>
          <p:nvPr>
            <p:ph type="body"/>
          </p:nvPr>
        </p:nvSpPr>
        <p:spPr>
          <a:xfrm>
            <a:off x="323964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78" name="PlaceHolder 4"/>
          <p:cNvSpPr>
            <a:spLocks noGrp="1"/>
          </p:cNvSpPr>
          <p:nvPr>
            <p:ph type="body"/>
          </p:nvPr>
        </p:nvSpPr>
        <p:spPr>
          <a:xfrm>
            <a:off x="602208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79" name="PlaceHolder 5"/>
          <p:cNvSpPr>
            <a:spLocks noGrp="1"/>
          </p:cNvSpPr>
          <p:nvPr>
            <p:ph type="body"/>
          </p:nvPr>
        </p:nvSpPr>
        <p:spPr>
          <a:xfrm>
            <a:off x="45720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80" name="PlaceHolder 6"/>
          <p:cNvSpPr>
            <a:spLocks noGrp="1"/>
          </p:cNvSpPr>
          <p:nvPr>
            <p:ph type="body"/>
          </p:nvPr>
        </p:nvSpPr>
        <p:spPr>
          <a:xfrm>
            <a:off x="323964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81" name="PlaceHolder 7"/>
          <p:cNvSpPr>
            <a:spLocks noGrp="1"/>
          </p:cNvSpPr>
          <p:nvPr>
            <p:ph type="body"/>
          </p:nvPr>
        </p:nvSpPr>
        <p:spPr>
          <a:xfrm>
            <a:off x="602208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88"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90" name="PlaceHolder 2"/>
          <p:cNvSpPr>
            <a:spLocks noGrp="1"/>
          </p:cNvSpPr>
          <p:nvPr>
            <p:ph type="body"/>
          </p:nvPr>
        </p:nvSpPr>
        <p:spPr>
          <a:xfrm>
            <a:off x="457200" y="1203480"/>
            <a:ext cx="822924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92"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93"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8" name="PlaceHolder 2"/>
          <p:cNvSpPr>
            <a:spLocks noGrp="1"/>
          </p:cNvSpPr>
          <p:nvPr>
            <p:ph type="body"/>
          </p:nvPr>
        </p:nvSpPr>
        <p:spPr>
          <a:xfrm>
            <a:off x="457200" y="1203480"/>
            <a:ext cx="822924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97"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98"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99"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01"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102"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03" name="PlaceHolder 4"/>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05"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06"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07" name="PlaceHolder 4"/>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09" name="PlaceHolder 2"/>
          <p:cNvSpPr>
            <a:spLocks noGrp="1"/>
          </p:cNvSpPr>
          <p:nvPr>
            <p:ph type="body"/>
          </p:nvPr>
        </p:nvSpPr>
        <p:spPr>
          <a:xfrm>
            <a:off x="457200" y="120348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10" name="PlaceHolder 3"/>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12"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13"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14"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15" name="PlaceHolder 5"/>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17" name="PlaceHolder 2"/>
          <p:cNvSpPr>
            <a:spLocks noGrp="1"/>
          </p:cNvSpPr>
          <p:nvPr>
            <p:ph type="body"/>
          </p:nvPr>
        </p:nvSpPr>
        <p:spPr>
          <a:xfrm>
            <a:off x="45720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18" name="PlaceHolder 3"/>
          <p:cNvSpPr>
            <a:spLocks noGrp="1"/>
          </p:cNvSpPr>
          <p:nvPr>
            <p:ph type="body"/>
          </p:nvPr>
        </p:nvSpPr>
        <p:spPr>
          <a:xfrm>
            <a:off x="323964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19" name="PlaceHolder 4"/>
          <p:cNvSpPr>
            <a:spLocks noGrp="1"/>
          </p:cNvSpPr>
          <p:nvPr>
            <p:ph type="body"/>
          </p:nvPr>
        </p:nvSpPr>
        <p:spPr>
          <a:xfrm>
            <a:off x="602208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20" name="PlaceHolder 5"/>
          <p:cNvSpPr>
            <a:spLocks noGrp="1"/>
          </p:cNvSpPr>
          <p:nvPr>
            <p:ph type="body"/>
          </p:nvPr>
        </p:nvSpPr>
        <p:spPr>
          <a:xfrm>
            <a:off x="45720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21" name="PlaceHolder 6"/>
          <p:cNvSpPr>
            <a:spLocks noGrp="1"/>
          </p:cNvSpPr>
          <p:nvPr>
            <p:ph type="body"/>
          </p:nvPr>
        </p:nvSpPr>
        <p:spPr>
          <a:xfrm>
            <a:off x="323964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22" name="PlaceHolder 7"/>
          <p:cNvSpPr>
            <a:spLocks noGrp="1"/>
          </p:cNvSpPr>
          <p:nvPr>
            <p:ph type="body"/>
          </p:nvPr>
        </p:nvSpPr>
        <p:spPr>
          <a:xfrm>
            <a:off x="602208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2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31" name="PlaceHolder 2"/>
          <p:cNvSpPr>
            <a:spLocks noGrp="1"/>
          </p:cNvSpPr>
          <p:nvPr>
            <p:ph type="body"/>
          </p:nvPr>
        </p:nvSpPr>
        <p:spPr>
          <a:xfrm>
            <a:off x="457200" y="1203480"/>
            <a:ext cx="822924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0"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11"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33"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134"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38"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39"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140"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42"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143"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44" name="PlaceHolder 4"/>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46"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47"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48" name="PlaceHolder 4"/>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50" name="PlaceHolder 2"/>
          <p:cNvSpPr>
            <a:spLocks noGrp="1"/>
          </p:cNvSpPr>
          <p:nvPr>
            <p:ph type="body"/>
          </p:nvPr>
        </p:nvSpPr>
        <p:spPr>
          <a:xfrm>
            <a:off x="457200" y="120348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51" name="PlaceHolder 3"/>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53"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54"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55"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56" name="PlaceHolder 5"/>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58" name="PlaceHolder 2"/>
          <p:cNvSpPr>
            <a:spLocks noGrp="1"/>
          </p:cNvSpPr>
          <p:nvPr>
            <p:ph type="body"/>
          </p:nvPr>
        </p:nvSpPr>
        <p:spPr>
          <a:xfrm>
            <a:off x="45720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59" name="PlaceHolder 3"/>
          <p:cNvSpPr>
            <a:spLocks noGrp="1"/>
          </p:cNvSpPr>
          <p:nvPr>
            <p:ph type="body"/>
          </p:nvPr>
        </p:nvSpPr>
        <p:spPr>
          <a:xfrm>
            <a:off x="323964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60" name="PlaceHolder 4"/>
          <p:cNvSpPr>
            <a:spLocks noGrp="1"/>
          </p:cNvSpPr>
          <p:nvPr>
            <p:ph type="body"/>
          </p:nvPr>
        </p:nvSpPr>
        <p:spPr>
          <a:xfrm>
            <a:off x="6022080" y="120348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61" name="PlaceHolder 5"/>
          <p:cNvSpPr>
            <a:spLocks noGrp="1"/>
          </p:cNvSpPr>
          <p:nvPr>
            <p:ph type="body"/>
          </p:nvPr>
        </p:nvSpPr>
        <p:spPr>
          <a:xfrm>
            <a:off x="45720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62" name="PlaceHolder 6"/>
          <p:cNvSpPr>
            <a:spLocks noGrp="1"/>
          </p:cNvSpPr>
          <p:nvPr>
            <p:ph type="body"/>
          </p:nvPr>
        </p:nvSpPr>
        <p:spPr>
          <a:xfrm>
            <a:off x="323964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63" name="PlaceHolder 7"/>
          <p:cNvSpPr>
            <a:spLocks noGrp="1"/>
          </p:cNvSpPr>
          <p:nvPr>
            <p:ph type="body"/>
          </p:nvPr>
        </p:nvSpPr>
        <p:spPr>
          <a:xfrm>
            <a:off x="6022080" y="2761920"/>
            <a:ext cx="26496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5"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16" name="PlaceHolder 3"/>
          <p:cNvSpPr>
            <a:spLocks noGrp="1"/>
          </p:cNvSpPr>
          <p:nvPr>
            <p:ph type="body"/>
          </p:nvPr>
        </p:nvSpPr>
        <p:spPr>
          <a:xfrm>
            <a:off x="467424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17" name="PlaceHolder 4"/>
          <p:cNvSpPr>
            <a:spLocks noGrp="1"/>
          </p:cNvSpPr>
          <p:nvPr>
            <p:ph type="body"/>
          </p:nvPr>
        </p:nvSpPr>
        <p:spPr>
          <a:xfrm>
            <a:off x="45720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9" name="PlaceHolder 2"/>
          <p:cNvSpPr>
            <a:spLocks noGrp="1"/>
          </p:cNvSpPr>
          <p:nvPr>
            <p:ph type="body"/>
          </p:nvPr>
        </p:nvSpPr>
        <p:spPr>
          <a:xfrm>
            <a:off x="457200" y="1203480"/>
            <a:ext cx="4015800" cy="2982960"/>
          </a:xfrm>
          <a:prstGeom prst="rect">
            <a:avLst/>
          </a:prstGeom>
        </p:spPr>
        <p:txBody>
          <a:bodyPr lIns="0" rIns="0" tIns="0" bIns="0">
            <a:normAutofit/>
          </a:bodyPr>
          <a:p>
            <a:endParaRPr b="0" lang="ru-RU" sz="3200" spc="-1" strike="noStrike">
              <a:solidFill>
                <a:srgbClr val="000000"/>
              </a:solidFill>
              <a:latin typeface="Calibri"/>
            </a:endParaRPr>
          </a:p>
        </p:txBody>
      </p:sp>
      <p:sp>
        <p:nvSpPr>
          <p:cNvPr id="20"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21" name="PlaceHolder 4"/>
          <p:cNvSpPr>
            <a:spLocks noGrp="1"/>
          </p:cNvSpPr>
          <p:nvPr>
            <p:ph type="body"/>
          </p:nvPr>
        </p:nvSpPr>
        <p:spPr>
          <a:xfrm>
            <a:off x="4674240" y="276192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23" name="PlaceHolder 2"/>
          <p:cNvSpPr>
            <a:spLocks noGrp="1"/>
          </p:cNvSpPr>
          <p:nvPr>
            <p:ph type="body"/>
          </p:nvPr>
        </p:nvSpPr>
        <p:spPr>
          <a:xfrm>
            <a:off x="45720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24" name="PlaceHolder 3"/>
          <p:cNvSpPr>
            <a:spLocks noGrp="1"/>
          </p:cNvSpPr>
          <p:nvPr>
            <p:ph type="body"/>
          </p:nvPr>
        </p:nvSpPr>
        <p:spPr>
          <a:xfrm>
            <a:off x="4674240" y="1203480"/>
            <a:ext cx="4015800" cy="1422720"/>
          </a:xfrm>
          <a:prstGeom prst="rect">
            <a:avLst/>
          </a:prstGeom>
        </p:spPr>
        <p:txBody>
          <a:bodyPr lIns="0" rIns="0" tIns="0" bIns="0">
            <a:normAutofit/>
          </a:bodyPr>
          <a:p>
            <a:endParaRPr b="0" lang="ru-RU" sz="3200" spc="-1" strike="noStrike">
              <a:solidFill>
                <a:srgbClr val="000000"/>
              </a:solidFill>
              <a:latin typeface="Calibri"/>
            </a:endParaRPr>
          </a:p>
        </p:txBody>
      </p:sp>
      <p:sp>
        <p:nvSpPr>
          <p:cNvPr id="25" name="PlaceHolder 4"/>
          <p:cNvSpPr>
            <a:spLocks noGrp="1"/>
          </p:cNvSpPr>
          <p:nvPr>
            <p:ph type="body"/>
          </p:nvPr>
        </p:nvSpPr>
        <p:spPr>
          <a:xfrm>
            <a:off x="457200" y="2761920"/>
            <a:ext cx="8229240" cy="1422720"/>
          </a:xfrm>
          <a:prstGeom prst="rect">
            <a:avLst/>
          </a:prstGeom>
        </p:spPr>
        <p:txBody>
          <a:bodyPr lIns="0" rIns="0" tIns="0" bIns="0">
            <a:normAutofit/>
          </a:bodyPr>
          <a:p>
            <a:endParaRPr b="0" lang="ru-RU"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1597680"/>
            <a:ext cx="7772040" cy="110232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1" name="PlaceHolder 2"/>
          <p:cNvSpPr>
            <a:spLocks noGrp="1"/>
          </p:cNvSpPr>
          <p:nvPr>
            <p:ph type="dt"/>
          </p:nvPr>
        </p:nvSpPr>
        <p:spPr>
          <a:xfrm>
            <a:off x="457200" y="4767120"/>
            <a:ext cx="2133360" cy="273600"/>
          </a:xfrm>
          <a:prstGeom prst="rect">
            <a:avLst/>
          </a:prstGeom>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 name="PlaceHolder 3"/>
          <p:cNvSpPr>
            <a:spLocks noGrp="1"/>
          </p:cNvSpPr>
          <p:nvPr>
            <p:ph type="ftr"/>
          </p:nvPr>
        </p:nvSpPr>
        <p:spPr>
          <a:xfrm>
            <a:off x="3124080" y="4767120"/>
            <a:ext cx="2895120" cy="273600"/>
          </a:xfrm>
          <a:prstGeom prst="rect">
            <a:avLst/>
          </a:prstGeom>
        </p:spPr>
        <p:txBody>
          <a:bodyPr anchor="ctr">
            <a:noAutofit/>
          </a:bodyPr>
          <a:p>
            <a:endParaRPr b="0" lang="en-US" sz="2400" spc="-1" strike="noStrike">
              <a:latin typeface="Times New Roman"/>
            </a:endParaRPr>
          </a:p>
        </p:txBody>
      </p:sp>
      <p:sp>
        <p:nvSpPr>
          <p:cNvPr id="3" name="PlaceHolder 4"/>
          <p:cNvSpPr>
            <a:spLocks noGrp="1"/>
          </p:cNvSpPr>
          <p:nvPr>
            <p:ph type="sldNum"/>
          </p:nvPr>
        </p:nvSpPr>
        <p:spPr>
          <a:xfrm>
            <a:off x="6553080" y="4767120"/>
            <a:ext cx="2133360" cy="273600"/>
          </a:xfrm>
          <a:prstGeom prst="rect">
            <a:avLst/>
          </a:prstGeom>
        </p:spPr>
        <p:txBody>
          <a:bodyPr anchor="ctr">
            <a:noAutofit/>
          </a:bodyPr>
          <a:p>
            <a:pPr algn="r">
              <a:lnSpc>
                <a:spcPct val="100000"/>
              </a:lnSpc>
            </a:pPr>
            <a:fld id="{6BA6BCDE-635F-4084-B373-CF0CCFA969B6}" type="slidenum">
              <a:rPr b="0" lang="ru-RU" sz="1200" spc="-1" strike="noStrike">
                <a:solidFill>
                  <a:srgbClr val="8b8b8b"/>
                </a:solidFill>
                <a:latin typeface="Calibri"/>
              </a:rPr>
              <a:t>5</a:t>
            </a:fld>
            <a:endParaRPr b="0" lang="en-US" sz="1200" spc="-1" strike="noStrike">
              <a:latin typeface="Times New Roman"/>
            </a:endParaRPr>
          </a:p>
        </p:txBody>
      </p:sp>
      <p:sp>
        <p:nvSpPr>
          <p:cNvPr id="4"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Click to edit the outline text format</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Second Outline Level</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Third Outline Level</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Fourth Outline Level</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Fifth Outline Level</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Sixth Outline Level</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Seventh Outline Level</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05920"/>
            <a:ext cx="8229240" cy="85680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42" name="PlaceHolder 2"/>
          <p:cNvSpPr>
            <a:spLocks noGrp="1"/>
          </p:cNvSpPr>
          <p:nvPr>
            <p:ph type="body"/>
          </p:nvPr>
        </p:nvSpPr>
        <p:spPr>
          <a:xfrm>
            <a:off x="457200" y="1200240"/>
            <a:ext cx="8229240" cy="3394080"/>
          </a:xfrm>
          <a:prstGeom prst="rect">
            <a:avLst/>
          </a:prstGeom>
        </p:spPr>
        <p:txBody>
          <a:bodyPr>
            <a:noAutofit/>
          </a:bodyPr>
          <a:p>
            <a:pPr marL="343080" indent="-342720">
              <a:lnSpc>
                <a:spcPct val="100000"/>
              </a:lnSpc>
              <a:spcBef>
                <a:spcPts val="641"/>
              </a:spcBef>
              <a:buClr>
                <a:srgbClr val="000000"/>
              </a:buClr>
              <a:buFont typeface="Arial"/>
              <a:buChar char="•"/>
            </a:pPr>
            <a:r>
              <a:rPr b="0" lang="ru-RU" sz="3200" spc="-1" strike="noStrike">
                <a:solidFill>
                  <a:srgbClr val="000000"/>
                </a:solidFill>
                <a:latin typeface="Calibri"/>
              </a:rPr>
              <a:t>Образец текста</a:t>
            </a:r>
            <a:endParaRPr b="0" lang="ru-RU"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ru-RU" sz="2800" spc="-1" strike="noStrike">
                <a:solidFill>
                  <a:srgbClr val="000000"/>
                </a:solidFill>
                <a:latin typeface="Calibri"/>
              </a:rPr>
              <a:t>Второй уровень</a:t>
            </a:r>
            <a:endParaRPr b="0" lang="ru-RU"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ru-RU" sz="2400" spc="-1" strike="noStrike">
                <a:solidFill>
                  <a:srgbClr val="000000"/>
                </a:solidFill>
                <a:latin typeface="Calibri"/>
              </a:rPr>
              <a:t>Третий уровень</a:t>
            </a:r>
            <a:endParaRPr b="0" lang="ru-RU"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ru-RU" sz="2000" spc="-1" strike="noStrike">
                <a:solidFill>
                  <a:srgbClr val="000000"/>
                </a:solidFill>
                <a:latin typeface="Calibri"/>
              </a:rPr>
              <a:t>Четвертый уровень</a:t>
            </a:r>
            <a:endParaRPr b="0" lang="ru-RU"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ru-RU" sz="2000" spc="-1" strike="noStrike">
                <a:solidFill>
                  <a:srgbClr val="000000"/>
                </a:solidFill>
                <a:latin typeface="Calibri"/>
              </a:rPr>
              <a:t>Пятый уровень</a:t>
            </a:r>
            <a:endParaRPr b="0" lang="ru-RU" sz="2000" spc="-1" strike="noStrike">
              <a:solidFill>
                <a:srgbClr val="000000"/>
              </a:solidFill>
              <a:latin typeface="Calibri"/>
            </a:endParaRPr>
          </a:p>
        </p:txBody>
      </p:sp>
      <p:sp>
        <p:nvSpPr>
          <p:cNvPr id="43" name="PlaceHolder 3"/>
          <p:cNvSpPr>
            <a:spLocks noGrp="1"/>
          </p:cNvSpPr>
          <p:nvPr>
            <p:ph type="dt"/>
          </p:nvPr>
        </p:nvSpPr>
        <p:spPr>
          <a:xfrm>
            <a:off x="457200" y="4767120"/>
            <a:ext cx="2133360" cy="273600"/>
          </a:xfrm>
          <a:prstGeom prst="rect">
            <a:avLst/>
          </a:prstGeom>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44" name="PlaceHolder 4"/>
          <p:cNvSpPr>
            <a:spLocks noGrp="1"/>
          </p:cNvSpPr>
          <p:nvPr>
            <p:ph type="ftr"/>
          </p:nvPr>
        </p:nvSpPr>
        <p:spPr>
          <a:xfrm>
            <a:off x="3124080" y="4767120"/>
            <a:ext cx="2895120" cy="273600"/>
          </a:xfrm>
          <a:prstGeom prst="rect">
            <a:avLst/>
          </a:prstGeom>
        </p:spPr>
        <p:txBody>
          <a:bodyPr anchor="ctr">
            <a:noAutofit/>
          </a:bodyPr>
          <a:p>
            <a:endParaRPr b="0" lang="en-US" sz="2400" spc="-1" strike="noStrike">
              <a:latin typeface="Times New Roman"/>
            </a:endParaRPr>
          </a:p>
        </p:txBody>
      </p:sp>
      <p:sp>
        <p:nvSpPr>
          <p:cNvPr id="45" name="PlaceHolder 5"/>
          <p:cNvSpPr>
            <a:spLocks noGrp="1"/>
          </p:cNvSpPr>
          <p:nvPr>
            <p:ph type="sldNum"/>
          </p:nvPr>
        </p:nvSpPr>
        <p:spPr>
          <a:xfrm>
            <a:off x="6553080" y="4767120"/>
            <a:ext cx="2133360" cy="273600"/>
          </a:xfrm>
          <a:prstGeom prst="rect">
            <a:avLst/>
          </a:prstGeom>
        </p:spPr>
        <p:txBody>
          <a:bodyPr anchor="ctr">
            <a:noAutofit/>
          </a:bodyPr>
          <a:p>
            <a:pPr algn="r">
              <a:lnSpc>
                <a:spcPct val="100000"/>
              </a:lnSpc>
            </a:pPr>
            <a:fld id="{78DFE809-62E1-4C31-8B81-21D4CB898D81}" type="slidenum">
              <a:rPr b="0" lang="ru-RU"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dt"/>
          </p:nvPr>
        </p:nvSpPr>
        <p:spPr>
          <a:xfrm>
            <a:off x="457200" y="4767120"/>
            <a:ext cx="2133360" cy="273600"/>
          </a:xfrm>
          <a:prstGeom prst="rect">
            <a:avLst/>
          </a:prstGeom>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83" name="PlaceHolder 2"/>
          <p:cNvSpPr>
            <a:spLocks noGrp="1"/>
          </p:cNvSpPr>
          <p:nvPr>
            <p:ph type="ftr"/>
          </p:nvPr>
        </p:nvSpPr>
        <p:spPr>
          <a:xfrm>
            <a:off x="3124080" y="4767120"/>
            <a:ext cx="2895120" cy="273600"/>
          </a:xfrm>
          <a:prstGeom prst="rect">
            <a:avLst/>
          </a:prstGeom>
        </p:spPr>
        <p:txBody>
          <a:bodyPr anchor="ctr">
            <a:noAutofit/>
          </a:bodyPr>
          <a:p>
            <a:endParaRPr b="0" lang="en-US" sz="2400" spc="-1" strike="noStrike">
              <a:latin typeface="Times New Roman"/>
            </a:endParaRPr>
          </a:p>
        </p:txBody>
      </p:sp>
      <p:sp>
        <p:nvSpPr>
          <p:cNvPr id="84" name="PlaceHolder 3"/>
          <p:cNvSpPr>
            <a:spLocks noGrp="1"/>
          </p:cNvSpPr>
          <p:nvPr>
            <p:ph type="sldNum"/>
          </p:nvPr>
        </p:nvSpPr>
        <p:spPr>
          <a:xfrm>
            <a:off x="6553080" y="4767120"/>
            <a:ext cx="2133360" cy="273600"/>
          </a:xfrm>
          <a:prstGeom prst="rect">
            <a:avLst/>
          </a:prstGeom>
        </p:spPr>
        <p:txBody>
          <a:bodyPr anchor="ctr">
            <a:noAutofit/>
          </a:bodyPr>
          <a:p>
            <a:pPr algn="r">
              <a:lnSpc>
                <a:spcPct val="100000"/>
              </a:lnSpc>
            </a:pPr>
            <a:fld id="{2BC4E046-2347-4C49-A229-D80341731827}" type="slidenum">
              <a:rPr b="0" lang="ru-RU" sz="1200" spc="-1" strike="noStrike">
                <a:solidFill>
                  <a:srgbClr val="8b8b8b"/>
                </a:solidFill>
                <a:latin typeface="Calibri"/>
              </a:rPr>
              <a:t>&lt;number&gt;</a:t>
            </a:fld>
            <a:endParaRPr b="0" lang="en-US" sz="1200" spc="-1" strike="noStrike">
              <a:latin typeface="Times New Roman"/>
            </a:endParaRPr>
          </a:p>
        </p:txBody>
      </p:sp>
      <p:sp>
        <p:nvSpPr>
          <p:cNvPr id="85" name="PlaceHolder 4"/>
          <p:cNvSpPr>
            <a:spLocks noGrp="1"/>
          </p:cNvSpPr>
          <p:nvPr>
            <p:ph type="title"/>
          </p:nvPr>
        </p:nvSpPr>
        <p:spPr>
          <a:xfrm>
            <a:off x="457200" y="205200"/>
            <a:ext cx="8229240" cy="858600"/>
          </a:xfrm>
          <a:prstGeom prst="rect">
            <a:avLst/>
          </a:prstGeom>
        </p:spPr>
        <p:txBody>
          <a:bodyPr lIns="0" rIns="0" tIns="0" bIns="0" anchor="ctr">
            <a:noAutofit/>
          </a:bodyPr>
          <a:p>
            <a:r>
              <a:rPr b="0" lang="ru-RU" sz="1800" spc="-1" strike="noStrike">
                <a:solidFill>
                  <a:srgbClr val="000000"/>
                </a:solidFill>
                <a:latin typeface="Calibri"/>
              </a:rPr>
              <a:t>Click to edit the title text format</a:t>
            </a:r>
            <a:endParaRPr b="0" lang="ru-RU" sz="1800" spc="-1" strike="noStrike">
              <a:solidFill>
                <a:srgbClr val="000000"/>
              </a:solidFill>
              <a:latin typeface="Calibri"/>
            </a:endParaRPr>
          </a:p>
        </p:txBody>
      </p:sp>
      <p:sp>
        <p:nvSpPr>
          <p:cNvPr id="86"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Click to edit the outline text format</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Second Outline Level</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Third Outline Level</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Fourth Outline Level</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Fifth Outline Level</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Sixth Outline Level</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Seventh Outline Level</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920"/>
            <a:ext cx="8229240" cy="856800"/>
          </a:xfrm>
          <a:prstGeom prst="rect">
            <a:avLst/>
          </a:prstGeom>
        </p:spPr>
        <p:txBody>
          <a:bodyPr anchor="ctr">
            <a:noAutofit/>
          </a:bodyPr>
          <a:p>
            <a:pPr algn="ctr">
              <a:lnSpc>
                <a:spcPct val="100000"/>
              </a:lnSpc>
            </a:pPr>
            <a:r>
              <a:rPr b="0" lang="ru-RU" sz="4400" spc="-1" strike="noStrike">
                <a:solidFill>
                  <a:srgbClr val="000000"/>
                </a:solidFill>
                <a:latin typeface="Calibri"/>
              </a:rPr>
              <a:t>Образец заголовка</a:t>
            </a:r>
            <a:endParaRPr b="0" lang="ru-RU" sz="4400" spc="-1" strike="noStrike">
              <a:solidFill>
                <a:srgbClr val="000000"/>
              </a:solidFill>
              <a:latin typeface="Calibri"/>
            </a:endParaRPr>
          </a:p>
        </p:txBody>
      </p:sp>
      <p:sp>
        <p:nvSpPr>
          <p:cNvPr id="124" name="PlaceHolder 2"/>
          <p:cNvSpPr>
            <a:spLocks noGrp="1"/>
          </p:cNvSpPr>
          <p:nvPr>
            <p:ph type="dt"/>
          </p:nvPr>
        </p:nvSpPr>
        <p:spPr>
          <a:xfrm>
            <a:off x="457200" y="4767120"/>
            <a:ext cx="2133360" cy="273600"/>
          </a:xfrm>
          <a:prstGeom prst="rect">
            <a:avLst/>
          </a:prstGeom>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25" name="PlaceHolder 3"/>
          <p:cNvSpPr>
            <a:spLocks noGrp="1"/>
          </p:cNvSpPr>
          <p:nvPr>
            <p:ph type="ftr"/>
          </p:nvPr>
        </p:nvSpPr>
        <p:spPr>
          <a:xfrm>
            <a:off x="3124080" y="4767120"/>
            <a:ext cx="2895120" cy="273600"/>
          </a:xfrm>
          <a:prstGeom prst="rect">
            <a:avLst/>
          </a:prstGeom>
        </p:spPr>
        <p:txBody>
          <a:bodyPr anchor="ctr">
            <a:noAutofit/>
          </a:bodyPr>
          <a:p>
            <a:endParaRPr b="0" lang="en-US" sz="2400" spc="-1" strike="noStrike">
              <a:latin typeface="Times New Roman"/>
            </a:endParaRPr>
          </a:p>
        </p:txBody>
      </p:sp>
      <p:sp>
        <p:nvSpPr>
          <p:cNvPr id="126" name="PlaceHolder 4"/>
          <p:cNvSpPr>
            <a:spLocks noGrp="1"/>
          </p:cNvSpPr>
          <p:nvPr>
            <p:ph type="sldNum"/>
          </p:nvPr>
        </p:nvSpPr>
        <p:spPr>
          <a:xfrm>
            <a:off x="6553080" y="4767120"/>
            <a:ext cx="2133360" cy="273600"/>
          </a:xfrm>
          <a:prstGeom prst="rect">
            <a:avLst/>
          </a:prstGeom>
        </p:spPr>
        <p:txBody>
          <a:bodyPr anchor="ctr">
            <a:noAutofit/>
          </a:bodyPr>
          <a:p>
            <a:pPr algn="r">
              <a:lnSpc>
                <a:spcPct val="100000"/>
              </a:lnSpc>
            </a:pPr>
            <a:fld id="{29896BAB-65C8-4FBE-BA15-7576FB9CDF3E}" type="slidenum">
              <a:rPr b="0" lang="ru-RU" sz="1200" spc="-1" strike="noStrike">
                <a:solidFill>
                  <a:srgbClr val="8b8b8b"/>
                </a:solidFill>
                <a:latin typeface="Calibri"/>
              </a:rPr>
              <a:t>&lt;number&gt;</a:t>
            </a:fld>
            <a:endParaRPr b="0" lang="en-US" sz="1200" spc="-1" strike="noStrike">
              <a:latin typeface="Times New Roman"/>
            </a:endParaRPr>
          </a:p>
        </p:txBody>
      </p:sp>
      <p:sp>
        <p:nvSpPr>
          <p:cNvPr id="127"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Calibri"/>
              </a:rPr>
              <a:t>Click to edit the outline text format</a:t>
            </a:r>
            <a:endParaRPr b="0" lang="ru-RU"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Calibri"/>
              </a:rPr>
              <a:t>Second Outline Level</a:t>
            </a:r>
            <a:endParaRPr b="0" lang="ru-RU"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Calibri"/>
              </a:rPr>
              <a:t>Third Outline Level</a:t>
            </a:r>
            <a:endParaRPr b="0" lang="ru-RU"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Calibri"/>
              </a:rPr>
              <a:t>Fourth Outline Level</a:t>
            </a:r>
            <a:endParaRPr b="0" lang="ru-RU"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Fifth Outline Level</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Sixth Outline Level</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Seventh Outline Level</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slideLayout" Target="../slideLayouts/slideLayout25.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6.tif"/><Relationship Id="rId2" Type="http://schemas.openxmlformats.org/officeDocument/2006/relationships/slideLayout" Target="../slideLayouts/slideLayout41.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41.xml"/>
</Relationships>
</file>

<file path=ppt/slides/_rels/slide1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0.wmf"/><Relationship Id="rId2"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5.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jpeg"/><Relationship Id="rId3" Type="http://schemas.openxmlformats.org/officeDocument/2006/relationships/slideLayout" Target="../slideLayouts/slideLayout25.xml"/><Relationship Id="rId4" Type="http://schemas.openxmlformats.org/officeDocument/2006/relationships/notesSlide" Target="../notesSlides/notesSlide35.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tif"/><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wmf"/><Relationship Id="rId2" Type="http://schemas.openxmlformats.org/officeDocument/2006/relationships/slideLayout" Target="../slideLayouts/slideLayout2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Рисунок 5" descr="телескоп6.jpg"/>
          <p:cNvPicPr/>
          <p:nvPr/>
        </p:nvPicPr>
        <p:blipFill>
          <a:blip r:embed="rId1"/>
          <a:srcRect l="0" t="9158" r="2308" b="8413"/>
          <a:stretch/>
        </p:blipFill>
        <p:spPr>
          <a:xfrm>
            <a:off x="0" y="0"/>
            <a:ext cx="9143640" cy="5143320"/>
          </a:xfrm>
          <a:prstGeom prst="rect">
            <a:avLst/>
          </a:prstGeom>
          <a:ln>
            <a:noFill/>
          </a:ln>
        </p:spPr>
      </p:pic>
      <p:sp>
        <p:nvSpPr>
          <p:cNvPr id="171" name="TextShape 1"/>
          <p:cNvSpPr txBox="1"/>
          <p:nvPr/>
        </p:nvSpPr>
        <p:spPr>
          <a:xfrm>
            <a:off x="571320" y="214200"/>
            <a:ext cx="7772040" cy="642600"/>
          </a:xfrm>
          <a:prstGeom prst="rect">
            <a:avLst/>
          </a:prstGeom>
          <a:noFill/>
          <a:ln>
            <a:noFill/>
          </a:ln>
        </p:spPr>
        <p:txBody>
          <a:bodyPr anchor="ctr">
            <a:normAutofit/>
          </a:bodyPr>
          <a:p>
            <a:pPr algn="ctr">
              <a:lnSpc>
                <a:spcPct val="100000"/>
              </a:lnSpc>
            </a:pPr>
            <a:r>
              <a:rPr b="1" lang="en-US" sz="2000" spc="-1" strike="noStrike">
                <a:solidFill>
                  <a:srgbClr val="ffffff"/>
                </a:solidFill>
                <a:latin typeface="Calibri"/>
              </a:rPr>
              <a:t>Astrophysical research in the TAIGA experiment</a:t>
            </a:r>
            <a:endParaRPr b="0" lang="ru-RU" sz="2000" spc="-1" strike="noStrike">
              <a:solidFill>
                <a:srgbClr val="000000"/>
              </a:solidFill>
              <a:latin typeface="Calibri"/>
            </a:endParaRPr>
          </a:p>
        </p:txBody>
      </p:sp>
      <p:sp>
        <p:nvSpPr>
          <p:cNvPr id="172" name="TextShape 2"/>
          <p:cNvSpPr txBox="1"/>
          <p:nvPr/>
        </p:nvSpPr>
        <p:spPr>
          <a:xfrm>
            <a:off x="5429160" y="3000240"/>
            <a:ext cx="3571560" cy="1839240"/>
          </a:xfrm>
          <a:prstGeom prst="rect">
            <a:avLst/>
          </a:prstGeom>
          <a:noFill/>
          <a:ln>
            <a:noFill/>
          </a:ln>
        </p:spPr>
        <p:txBody>
          <a:bodyPr>
            <a:normAutofit/>
          </a:bodyPr>
          <a:p>
            <a:pPr>
              <a:lnSpc>
                <a:spcPct val="100000"/>
              </a:lnSpc>
              <a:spcBef>
                <a:spcPts val="320"/>
              </a:spcBef>
              <a:tabLst>
                <a:tab algn="l" pos="0"/>
              </a:tabLst>
            </a:pPr>
            <a:r>
              <a:rPr b="1" lang="en-US" sz="1600" spc="-1" strike="noStrike">
                <a:solidFill>
                  <a:srgbClr val="ffffff"/>
                </a:solidFill>
                <a:latin typeface="Calibri"/>
              </a:rPr>
              <a:t>General information about the project</a:t>
            </a:r>
            <a:endParaRPr b="0" lang="en-US" sz="1600" spc="-1" strike="noStrike">
              <a:latin typeface="Arial"/>
            </a:endParaRPr>
          </a:p>
          <a:p>
            <a:pPr>
              <a:lnSpc>
                <a:spcPct val="100000"/>
              </a:lnSpc>
              <a:spcBef>
                <a:spcPts val="320"/>
              </a:spcBef>
              <a:tabLst>
                <a:tab algn="l" pos="0"/>
              </a:tabLst>
            </a:pPr>
            <a:r>
              <a:rPr b="1" lang="en-US" sz="1600" spc="-1" strike="noStrike">
                <a:solidFill>
                  <a:srgbClr val="ffffff"/>
                </a:solidFill>
                <a:latin typeface="Calibri"/>
              </a:rPr>
              <a:t>Number: 02-2-1125-2011/2023</a:t>
            </a:r>
            <a:endParaRPr b="0" lang="en-US" sz="1600" spc="-1" strike="noStrike">
              <a:latin typeface="Arial"/>
            </a:endParaRPr>
          </a:p>
          <a:p>
            <a:pPr>
              <a:lnSpc>
                <a:spcPct val="100000"/>
              </a:lnSpc>
              <a:spcBef>
                <a:spcPts val="320"/>
              </a:spcBef>
              <a:tabLst>
                <a:tab algn="l" pos="0"/>
              </a:tabLst>
            </a:pPr>
            <a:r>
              <a:rPr b="1" lang="en-US" sz="1600" spc="-1" strike="noStrike">
                <a:solidFill>
                  <a:srgbClr val="ffffff"/>
                </a:solidFill>
                <a:latin typeface="Calibri"/>
              </a:rPr>
              <a:t>Laboratory: DLNP</a:t>
            </a:r>
            <a:endParaRPr b="0" lang="en-US" sz="1600" spc="-1" strike="noStrike">
              <a:latin typeface="Arial"/>
            </a:endParaRPr>
          </a:p>
          <a:p>
            <a:pPr>
              <a:lnSpc>
                <a:spcPct val="100000"/>
              </a:lnSpc>
              <a:spcBef>
                <a:spcPts val="320"/>
              </a:spcBef>
              <a:tabLst>
                <a:tab algn="l" pos="0"/>
              </a:tabLst>
            </a:pPr>
            <a:r>
              <a:rPr b="1" lang="en-US" sz="1600" spc="-1" strike="noStrike">
                <a:solidFill>
                  <a:srgbClr val="ffffff"/>
                </a:solidFill>
                <a:latin typeface="Calibri"/>
              </a:rPr>
              <a:t>Scientific direction: Particle Physics</a:t>
            </a:r>
            <a:endParaRPr b="0" lang="en-US" sz="1600" spc="-1" strike="noStrike">
              <a:latin typeface="Arial"/>
            </a:endParaRPr>
          </a:p>
          <a:p>
            <a:pPr>
              <a:lnSpc>
                <a:spcPct val="100000"/>
              </a:lnSpc>
              <a:spcBef>
                <a:spcPts val="320"/>
              </a:spcBef>
              <a:tabLst>
                <a:tab algn="l" pos="0"/>
              </a:tabLst>
            </a:pPr>
            <a:r>
              <a:rPr b="1" lang="en-US" sz="1600" spc="-1" strike="noStrike">
                <a:solidFill>
                  <a:srgbClr val="ffffff"/>
                </a:solidFill>
                <a:latin typeface="Calibri"/>
              </a:rPr>
              <a:t>Project manager Borodin A.N.</a:t>
            </a:r>
            <a:endParaRPr b="0" lang="en-US" sz="1600" spc="-1" strike="noStrike">
              <a:latin typeface="Arial"/>
            </a:endParaRPr>
          </a:p>
          <a:p>
            <a:pPr>
              <a:lnSpc>
                <a:spcPct val="100000"/>
              </a:lnSpc>
              <a:spcBef>
                <a:spcPts val="320"/>
              </a:spcBef>
              <a:tabLst>
                <a:tab algn="l" pos="0"/>
              </a:tabLst>
            </a:pPr>
            <a:r>
              <a:rPr b="1" lang="en-US" sz="1600" spc="-1" strike="noStrike">
                <a:solidFill>
                  <a:srgbClr val="ffffff"/>
                </a:solidFill>
                <a:latin typeface="Calibri"/>
              </a:rPr>
              <a:t>Deputy Head Tkachev L.G.</a:t>
            </a:r>
            <a:endParaRPr b="0" lang="en-US" sz="1600" spc="-1" strike="noStrike">
              <a:latin typeface="Arial"/>
            </a:endParaRPr>
          </a:p>
        </p:txBody>
      </p:sp>
      <p:sp>
        <p:nvSpPr>
          <p:cNvPr id="173" name="TextShape 3"/>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74" name="TextShape 4"/>
          <p:cNvSpPr txBox="1"/>
          <p:nvPr/>
        </p:nvSpPr>
        <p:spPr>
          <a:xfrm>
            <a:off x="6553080" y="4767120"/>
            <a:ext cx="2133360" cy="273600"/>
          </a:xfrm>
          <a:prstGeom prst="rect">
            <a:avLst/>
          </a:prstGeom>
          <a:noFill/>
          <a:ln>
            <a:noFill/>
          </a:ln>
        </p:spPr>
        <p:txBody>
          <a:bodyPr anchor="ctr">
            <a:noAutofit/>
          </a:bodyPr>
          <a:p>
            <a:pPr algn="r">
              <a:lnSpc>
                <a:spcPct val="100000"/>
              </a:lnSpc>
            </a:pPr>
            <a:fld id="{01221DD9-C6BE-4226-8A23-135251DAD856}" type="slidenum">
              <a:rPr b="0" lang="ru-RU" sz="1200" spc="-1" strike="noStrike">
                <a:solidFill>
                  <a:srgbClr val="8b8b8b"/>
                </a:solidFill>
                <a:latin typeface="Calibri"/>
              </a:rPr>
              <a:t>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CustomShape 1"/>
          <p:cNvSpPr/>
          <p:nvPr/>
        </p:nvSpPr>
        <p:spPr>
          <a:xfrm>
            <a:off x="1599840" y="0"/>
            <a:ext cx="6211800" cy="103644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w="9360">
            <a:solidFill>
              <a:srgbClr val="ff0000"/>
            </a:solidFill>
            <a:miter/>
          </a:ln>
        </p:spPr>
        <p:style>
          <a:lnRef idx="0"/>
          <a:fillRef idx="0"/>
          <a:effectRef idx="0"/>
          <a:fontRef idx="minor"/>
        </p:style>
        <p:txBody>
          <a:bodyPr lIns="81720" rIns="81720" tIns="42480" bIns="42480" anchor="ctr">
            <a:normAutofit/>
          </a:bodyPr>
          <a:p>
            <a:pPr algn="ctr">
              <a:lnSpc>
                <a:spcPct val="100000"/>
              </a:lnSpc>
            </a:pPr>
            <a:r>
              <a:rPr b="1" lang="en-US" sz="4000" spc="-1" strike="noStrike">
                <a:solidFill>
                  <a:srgbClr val="b7e7ff"/>
                </a:solidFill>
                <a:latin typeface="Times New Roman"/>
                <a:ea typeface="Times New Roman"/>
              </a:rPr>
              <a:t>TAIGA-IACT</a:t>
            </a:r>
            <a:endParaRPr b="0" lang="en-US" sz="4000" spc="-1" strike="noStrike">
              <a:latin typeface="Arial"/>
            </a:endParaRPr>
          </a:p>
        </p:txBody>
      </p:sp>
      <p:sp>
        <p:nvSpPr>
          <p:cNvPr id="214" name="CustomShape 2"/>
          <p:cNvSpPr/>
          <p:nvPr/>
        </p:nvSpPr>
        <p:spPr>
          <a:xfrm>
            <a:off x="2651040" y="1150560"/>
            <a:ext cx="3888000" cy="47196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a:noFill/>
          </a:ln>
        </p:spPr>
        <p:style>
          <a:lnRef idx="0"/>
          <a:fillRef idx="0"/>
          <a:effectRef idx="0"/>
          <a:fontRef idx="minor"/>
        </p:style>
        <p:txBody>
          <a:bodyPr wrap="none" lIns="81720" rIns="81720" tIns="42480" bIns="42480">
            <a:noAutofit/>
          </a:bodyPr>
          <a:p>
            <a:pPr>
              <a:lnSpc>
                <a:spcPct val="100000"/>
              </a:lnSpc>
            </a:pPr>
            <a:r>
              <a:rPr b="1" lang="en-US" sz="2500" spc="-1" strike="noStrike">
                <a:solidFill>
                  <a:srgbClr val="ffffff"/>
                </a:solidFill>
                <a:latin typeface="Times New Roman"/>
                <a:ea typeface="Times New Roman"/>
              </a:rPr>
              <a:t>D =  4.32m         F =  4.75m</a:t>
            </a:r>
            <a:r>
              <a:rPr b="0" lang="en-US" sz="1800" spc="-1" strike="noStrike">
                <a:solidFill>
                  <a:srgbClr val="ffffff"/>
                </a:solidFill>
                <a:latin typeface="Times New Roman"/>
                <a:ea typeface="Times New Roman"/>
              </a:rPr>
              <a:t> </a:t>
            </a:r>
            <a:endParaRPr b="0" lang="en-US" sz="1800" spc="-1" strike="noStrike">
              <a:latin typeface="Arial"/>
            </a:endParaRPr>
          </a:p>
        </p:txBody>
      </p:sp>
      <p:sp>
        <p:nvSpPr>
          <p:cNvPr id="215" name="CustomShape 3"/>
          <p:cNvSpPr/>
          <p:nvPr/>
        </p:nvSpPr>
        <p:spPr>
          <a:xfrm>
            <a:off x="2799000" y="1935360"/>
            <a:ext cx="3149640" cy="36144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a:noFill/>
          </a:ln>
        </p:spPr>
        <p:style>
          <a:lnRef idx="0"/>
          <a:fillRef idx="0"/>
          <a:effectRef idx="0"/>
          <a:fontRef idx="minor"/>
        </p:style>
        <p:txBody>
          <a:bodyPr wrap="none" lIns="81720" rIns="81720" tIns="42480" bIns="42480">
            <a:noAutofit/>
          </a:bodyPr>
          <a:p>
            <a:pPr>
              <a:lnSpc>
                <a:spcPct val="100000"/>
              </a:lnSpc>
            </a:pPr>
            <a:r>
              <a:rPr b="1" lang="en-US" sz="1800" spc="-1" strike="noStrike">
                <a:solidFill>
                  <a:srgbClr val="ffffff"/>
                </a:solidFill>
                <a:latin typeface="Times New Roman"/>
                <a:ea typeface="Times New Roman"/>
              </a:rPr>
              <a:t>34 mirrors of 60 cm diameters</a:t>
            </a:r>
            <a:endParaRPr b="0" lang="en-US" sz="1800" spc="-1" strike="noStrike">
              <a:latin typeface="Arial"/>
            </a:endParaRPr>
          </a:p>
        </p:txBody>
      </p:sp>
      <p:sp>
        <p:nvSpPr>
          <p:cNvPr id="216" name="CustomShape 4"/>
          <p:cNvSpPr/>
          <p:nvPr/>
        </p:nvSpPr>
        <p:spPr>
          <a:xfrm>
            <a:off x="540000" y="2587680"/>
            <a:ext cx="7788960" cy="224172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w="9360">
            <a:solidFill>
              <a:srgbClr val="800000"/>
            </a:solidFill>
            <a:miter/>
          </a:ln>
        </p:spPr>
        <p:style>
          <a:lnRef idx="0"/>
          <a:fillRef idx="0"/>
          <a:effectRef idx="0"/>
          <a:fontRef idx="minor"/>
        </p:style>
        <p:txBody>
          <a:bodyPr wrap="none" lIns="81720" rIns="81720" tIns="42480" bIns="42480">
            <a:noAutofit/>
          </a:bodyPr>
          <a:p>
            <a:pPr>
              <a:lnSpc>
                <a:spcPct val="100000"/>
              </a:lnSpc>
            </a:pPr>
            <a:r>
              <a:rPr b="1" lang="en-US" sz="1800" spc="-1" strike="noStrike">
                <a:solidFill>
                  <a:srgbClr val="ffffff"/>
                </a:solidFill>
                <a:latin typeface="Times New Roman"/>
                <a:ea typeface="Times New Roman"/>
              </a:rPr>
              <a:t>Camera : 560 PMTs ( XP 1911) with  15 mm useful diameter of photocathode</a:t>
            </a:r>
            <a:endParaRPr b="0" lang="en-US" sz="1800" spc="-1" strike="noStrike">
              <a:latin typeface="Arial"/>
            </a:endParaRPr>
          </a:p>
          <a:p>
            <a:pPr>
              <a:lnSpc>
                <a:spcPct val="100000"/>
              </a:lnSpc>
            </a:pPr>
            <a:r>
              <a:rPr b="1" lang="en-US" sz="1800" spc="-1" strike="noStrike">
                <a:solidFill>
                  <a:srgbClr val="ffffff"/>
                </a:solidFill>
                <a:latin typeface="Times New Roman"/>
                <a:ea typeface="Times New Roman"/>
              </a:rPr>
              <a:t>                  </a:t>
            </a:r>
            <a:r>
              <a:rPr b="1" lang="en-US" sz="1800" spc="-1" strike="noStrike">
                <a:solidFill>
                  <a:srgbClr val="ffffff"/>
                </a:solidFill>
                <a:latin typeface="Times New Roman"/>
                <a:ea typeface="Times New Roman"/>
              </a:rPr>
              <a:t>Winston cone: 30 mm input size, 15 output size</a:t>
            </a:r>
            <a:endParaRPr b="0" lang="en-US" sz="1800" spc="-1" strike="noStrike">
              <a:latin typeface="Arial"/>
            </a:endParaRPr>
          </a:p>
          <a:p>
            <a:pPr>
              <a:lnSpc>
                <a:spcPct val="100000"/>
              </a:lnSpc>
            </a:pPr>
            <a:r>
              <a:rPr b="1" lang="en-US" sz="1800" spc="-1" strike="noStrike">
                <a:solidFill>
                  <a:srgbClr val="ffffff"/>
                </a:solidFill>
                <a:latin typeface="Times New Roman"/>
                <a:ea typeface="Times New Roman"/>
              </a:rPr>
              <a:t>                  </a:t>
            </a:r>
            <a:r>
              <a:rPr b="1" lang="en-US" sz="1800" spc="-1" strike="noStrike">
                <a:solidFill>
                  <a:srgbClr val="ffffff"/>
                </a:solidFill>
                <a:latin typeface="Times New Roman"/>
                <a:ea typeface="Times New Roman"/>
              </a:rPr>
              <a:t>1 single pixel = 0.36 deg</a:t>
            </a:r>
            <a:endParaRPr b="0" lang="en-US" sz="1800" spc="-1" strike="noStrike">
              <a:latin typeface="Arial"/>
            </a:endParaRPr>
          </a:p>
          <a:p>
            <a:pPr>
              <a:lnSpc>
                <a:spcPct val="100000"/>
              </a:lnSpc>
            </a:pPr>
            <a:r>
              <a:rPr b="1" lang="en-US" sz="1800" spc="-1" strike="noStrike">
                <a:solidFill>
                  <a:srgbClr val="ffffff"/>
                </a:solidFill>
                <a:latin typeface="Times New Roman"/>
                <a:ea typeface="Times New Roman"/>
              </a:rPr>
              <a:t>                   </a:t>
            </a:r>
            <a:r>
              <a:rPr b="1" lang="en-US" sz="1800" spc="-1" strike="noStrike">
                <a:solidFill>
                  <a:srgbClr val="ffffff"/>
                </a:solidFill>
                <a:latin typeface="Times New Roman"/>
                <a:ea typeface="Times New Roman"/>
              </a:rPr>
              <a:t>full angular size   9.6</a:t>
            </a:r>
            <a:r>
              <a:rPr b="1" lang="ru-RU" sz="1800" spc="-1" strike="noStrike">
                <a:solidFill>
                  <a:srgbClr val="ffffff"/>
                </a:solidFill>
                <a:latin typeface="Times New Roman"/>
                <a:ea typeface="Times New Roman"/>
              </a:rPr>
              <a:t>х9</a:t>
            </a:r>
            <a:r>
              <a:rPr b="1" lang="de-DE" sz="1800" spc="-1" strike="noStrike">
                <a:solidFill>
                  <a:srgbClr val="ffffff"/>
                </a:solidFill>
                <a:latin typeface="Times New Roman"/>
                <a:ea typeface="Times New Roman"/>
              </a:rPr>
              <a:t>.</a:t>
            </a:r>
            <a:r>
              <a:rPr b="1" lang="ru-RU" sz="1800" spc="-1" strike="noStrike">
                <a:solidFill>
                  <a:srgbClr val="ffffff"/>
                </a:solidFill>
                <a:latin typeface="Times New Roman"/>
                <a:ea typeface="Times New Roman"/>
              </a:rPr>
              <a:t>6</a:t>
            </a:r>
            <a:r>
              <a:rPr b="1" lang="en-US" sz="1800" spc="-1" strike="noStrike">
                <a:solidFill>
                  <a:srgbClr val="ffffff"/>
                </a:solidFill>
                <a:latin typeface="Times New Roman"/>
                <a:ea typeface="Times New Roman"/>
              </a:rPr>
              <a:t> deg</a:t>
            </a:r>
            <a:r>
              <a:rPr b="1" lang="ru-RU" sz="1800" spc="-1" strike="noStrike">
                <a:solidFill>
                  <a:srgbClr val="ffffff"/>
                </a:solidFill>
                <a:latin typeface="Times New Roman"/>
                <a:ea typeface="Times New Roman"/>
              </a:rPr>
              <a:t> </a:t>
            </a:r>
            <a:endParaRPr b="0" lang="en-US" sz="1800" spc="-1" strike="noStrike">
              <a:latin typeface="Arial"/>
            </a:endParaRPr>
          </a:p>
          <a:p>
            <a:pPr>
              <a:lnSpc>
                <a:spcPct val="100000"/>
              </a:lnSpc>
            </a:pPr>
            <a:r>
              <a:rPr b="1" lang="de-DE" sz="1800" spc="-1" strike="noStrike">
                <a:solidFill>
                  <a:srgbClr val="ffffff"/>
                </a:solidFill>
                <a:latin typeface="Times New Roman"/>
                <a:ea typeface="Times New Roman"/>
              </a:rPr>
              <a:t> </a:t>
            </a:r>
            <a:r>
              <a:rPr b="1" lang="ru-RU" sz="1800" spc="-1" strike="noStrike">
                <a:solidFill>
                  <a:srgbClr val="ffffff"/>
                </a:solidFill>
                <a:latin typeface="Times New Roman"/>
                <a:ea typeface="Times New Roman"/>
              </a:rPr>
              <a:t>                                                     </a:t>
            </a:r>
            <a:endParaRPr b="0" lang="en-US" sz="1800" spc="-1" strike="noStrike">
              <a:latin typeface="Arial"/>
            </a:endParaRPr>
          </a:p>
          <a:p>
            <a:pPr>
              <a:lnSpc>
                <a:spcPct val="100000"/>
              </a:lnSpc>
            </a:pPr>
            <a:r>
              <a:rPr b="1" lang="en-US" sz="2500" spc="-1" strike="noStrike">
                <a:solidFill>
                  <a:srgbClr val="ffff00"/>
                </a:solidFill>
                <a:latin typeface="Times New Roman"/>
                <a:ea typeface="Times New Roman"/>
              </a:rPr>
              <a:t>Energy threshold   ~</a:t>
            </a:r>
            <a:r>
              <a:rPr b="1" lang="ru-RU" sz="2500" spc="-1" strike="noStrike">
                <a:solidFill>
                  <a:srgbClr val="ffff00"/>
                </a:solidFill>
                <a:latin typeface="Times New Roman"/>
                <a:ea typeface="Times New Roman"/>
              </a:rPr>
              <a:t>1</a:t>
            </a:r>
            <a:r>
              <a:rPr b="1" lang="en-US" sz="2500" spc="-1" strike="noStrike">
                <a:solidFill>
                  <a:srgbClr val="ffff00"/>
                </a:solidFill>
                <a:latin typeface="Times New Roman"/>
                <a:ea typeface="Times New Roman"/>
              </a:rPr>
              <a:t>.5 TeV</a:t>
            </a:r>
            <a:endParaRPr b="0" lang="en-US" sz="2500" spc="-1" strike="noStrike">
              <a:latin typeface="Arial"/>
            </a:endParaRPr>
          </a:p>
          <a:p>
            <a:pPr>
              <a:lnSpc>
                <a:spcPct val="100000"/>
              </a:lnSpc>
            </a:pPr>
            <a:endParaRPr b="0" lang="en-US" sz="2500" spc="-1" strike="noStrike">
              <a:latin typeface="Arial"/>
            </a:endParaRPr>
          </a:p>
        </p:txBody>
      </p:sp>
      <p:pic>
        <p:nvPicPr>
          <p:cNvPr id="217" name="Рисунок 108" descr=""/>
          <p:cNvPicPr/>
          <p:nvPr/>
        </p:nvPicPr>
        <p:blipFill>
          <a:blip r:embed="rId1"/>
          <a:stretch/>
        </p:blipFill>
        <p:spPr>
          <a:xfrm>
            <a:off x="8640" y="43560"/>
            <a:ext cx="1649880" cy="2237040"/>
          </a:xfrm>
          <a:prstGeom prst="rect">
            <a:avLst/>
          </a:prstGeom>
          <a:ln>
            <a:noFill/>
          </a:ln>
        </p:spPr>
      </p:pic>
      <p:sp>
        <p:nvSpPr>
          <p:cNvPr id="218" name="Line 5"/>
          <p:cNvSpPr/>
          <p:nvPr/>
        </p:nvSpPr>
        <p:spPr>
          <a:xfrm flipH="1" flipV="1">
            <a:off x="1076760" y="1476720"/>
            <a:ext cx="1771200" cy="465480"/>
          </a:xfrm>
          <a:prstGeom prst="line">
            <a:avLst/>
          </a:prstGeom>
          <a:ln w="57240">
            <a:solidFill>
              <a:srgbClr val="ff3300"/>
            </a:solidFill>
            <a:miter/>
            <a:tailEnd len="med" type="triangle" w="med"/>
          </a:ln>
        </p:spPr>
        <p:style>
          <a:lnRef idx="0"/>
          <a:fillRef idx="0"/>
          <a:effectRef idx="0"/>
          <a:fontRef idx="minor"/>
        </p:style>
      </p:sp>
      <p:sp>
        <p:nvSpPr>
          <p:cNvPr id="219" name="CustomShape 6"/>
          <p:cNvSpPr/>
          <p:nvPr/>
        </p:nvSpPr>
        <p:spPr>
          <a:xfrm>
            <a:off x="5944320" y="5664960"/>
            <a:ext cx="2066040" cy="42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81720" rIns="81720" tIns="42480" bIns="42480" anchor="b">
            <a:noAutofit/>
          </a:bodyPr>
          <a:p>
            <a:pPr algn="r">
              <a:lnSpc>
                <a:spcPct val="100000"/>
              </a:lnSpc>
            </a:pPr>
            <a:fld id="{6F9436D3-9ED3-431D-9183-0D2458625128}" type="slidenum">
              <a:rPr b="0" lang="ru-RU" sz="1300" spc="-1" strike="noStrike">
                <a:solidFill>
                  <a:srgbClr val="ffffff"/>
                </a:solidFill>
                <a:latin typeface="Arial"/>
                <a:ea typeface="Arial"/>
              </a:rPr>
              <a:t>10</a:t>
            </a:fld>
            <a:endParaRPr b="0" lang="en-US" sz="1300" spc="-1" strike="noStrike">
              <a:latin typeface="Arial"/>
            </a:endParaRPr>
          </a:p>
        </p:txBody>
      </p:sp>
      <p:sp>
        <p:nvSpPr>
          <p:cNvPr id="220" name="TextShape 7"/>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21" name="TextShape 8"/>
          <p:cNvSpPr txBox="1"/>
          <p:nvPr/>
        </p:nvSpPr>
        <p:spPr>
          <a:xfrm>
            <a:off x="6553080" y="4767120"/>
            <a:ext cx="2133360" cy="273600"/>
          </a:xfrm>
          <a:prstGeom prst="rect">
            <a:avLst/>
          </a:prstGeom>
          <a:noFill/>
          <a:ln>
            <a:noFill/>
          </a:ln>
        </p:spPr>
        <p:txBody>
          <a:bodyPr anchor="ctr">
            <a:noAutofit/>
          </a:bodyPr>
          <a:p>
            <a:pPr algn="r">
              <a:lnSpc>
                <a:spcPct val="100000"/>
              </a:lnSpc>
            </a:pPr>
            <a:fld id="{E6A3EA53-4B6E-4FFC-B894-EA2AEABFC7C4}" type="slidenum">
              <a:rPr b="0" lang="ru-RU" sz="1200" spc="-1" strike="noStrike">
                <a:solidFill>
                  <a:srgbClr val="8b8b8b"/>
                </a:solidFill>
                <a:latin typeface="Calibri"/>
              </a:rPr>
              <a:t>10</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Picture 3" descr=""/>
          <p:cNvPicPr/>
          <p:nvPr/>
        </p:nvPicPr>
        <p:blipFill>
          <a:blip r:embed="rId1"/>
          <a:srcRect l="9157" t="10115" r="47807" b="11743"/>
          <a:stretch/>
        </p:blipFill>
        <p:spPr>
          <a:xfrm>
            <a:off x="4769280" y="2178360"/>
            <a:ext cx="2176920" cy="2964240"/>
          </a:xfrm>
          <a:prstGeom prst="rect">
            <a:avLst/>
          </a:prstGeom>
          <a:ln>
            <a:noFill/>
          </a:ln>
        </p:spPr>
      </p:pic>
      <p:sp>
        <p:nvSpPr>
          <p:cNvPr id="223" name="CustomShape 1"/>
          <p:cNvSpPr/>
          <p:nvPr/>
        </p:nvSpPr>
        <p:spPr>
          <a:xfrm>
            <a:off x="0" y="0"/>
            <a:ext cx="8294040" cy="49788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w="9360">
            <a:solidFill>
              <a:srgbClr val="ff0000"/>
            </a:solidFill>
            <a:miter/>
          </a:ln>
        </p:spPr>
        <p:style>
          <a:lnRef idx="0"/>
          <a:fillRef idx="0"/>
          <a:effectRef idx="0"/>
          <a:fontRef idx="minor"/>
        </p:style>
        <p:txBody>
          <a:bodyPr lIns="81720" rIns="81720" tIns="42480" bIns="42480" anchor="ctr">
            <a:normAutofit fontScale="73000"/>
          </a:bodyPr>
          <a:p>
            <a:pPr algn="ctr">
              <a:lnSpc>
                <a:spcPct val="100000"/>
              </a:lnSpc>
            </a:pPr>
            <a:r>
              <a:rPr b="1" lang="en-US" sz="3600" spc="-1" strike="noStrike">
                <a:solidFill>
                  <a:srgbClr val="ffffff"/>
                </a:solidFill>
                <a:latin typeface="Times New Roman"/>
                <a:ea typeface="Times New Roman"/>
              </a:rPr>
              <a:t>Camera of  the TAIGA-IACT</a:t>
            </a:r>
            <a:endParaRPr b="0" lang="en-US" sz="3600" spc="-1" strike="noStrike">
              <a:latin typeface="Arial"/>
            </a:endParaRPr>
          </a:p>
        </p:txBody>
      </p:sp>
      <p:pic>
        <p:nvPicPr>
          <p:cNvPr id="224" name="Picture 5" descr=""/>
          <p:cNvPicPr/>
          <p:nvPr/>
        </p:nvPicPr>
        <p:blipFill>
          <a:blip r:embed="rId2"/>
          <a:stretch/>
        </p:blipFill>
        <p:spPr>
          <a:xfrm>
            <a:off x="0" y="498240"/>
            <a:ext cx="4807440" cy="4205880"/>
          </a:xfrm>
          <a:prstGeom prst="rect">
            <a:avLst/>
          </a:prstGeom>
          <a:ln>
            <a:noFill/>
          </a:ln>
        </p:spPr>
      </p:pic>
      <p:sp>
        <p:nvSpPr>
          <p:cNvPr id="225" name="CustomShape 2"/>
          <p:cNvSpPr/>
          <p:nvPr/>
        </p:nvSpPr>
        <p:spPr>
          <a:xfrm>
            <a:off x="3886560" y="889920"/>
            <a:ext cx="1435320" cy="391320"/>
          </a:xfrm>
          <a:prstGeom prst="wedgeRectCallout">
            <a:avLst>
              <a:gd name="adj1" fmla="val -77384"/>
              <a:gd name="adj2" fmla="val 212865"/>
            </a:avLst>
          </a:prstGeom>
          <a:solidFill>
            <a:srgbClr val="92d050"/>
          </a:solidFill>
          <a:ln>
            <a:noFill/>
          </a:ln>
        </p:spPr>
        <p:style>
          <a:lnRef idx="0"/>
          <a:fillRef idx="0"/>
          <a:effectRef idx="0"/>
          <a:fontRef idx="minor"/>
        </p:style>
        <p:txBody>
          <a:bodyPr lIns="81720" rIns="81720" tIns="42480" bIns="42480" anchor="ctr">
            <a:normAutofit/>
          </a:bodyPr>
          <a:p>
            <a:pPr algn="ctr">
              <a:lnSpc>
                <a:spcPct val="100000"/>
              </a:lnSpc>
            </a:pPr>
            <a:r>
              <a:rPr b="1" lang="en-US" sz="2200" spc="-1" strike="noStrike">
                <a:solidFill>
                  <a:srgbClr val="ffffff"/>
                </a:solidFill>
                <a:latin typeface="Calibri"/>
              </a:rPr>
              <a:t>PMT</a:t>
            </a:r>
            <a:endParaRPr b="0" lang="en-US" sz="2200" spc="-1" strike="noStrike">
              <a:latin typeface="Arial"/>
            </a:endParaRPr>
          </a:p>
        </p:txBody>
      </p:sp>
      <p:sp>
        <p:nvSpPr>
          <p:cNvPr id="226" name="CustomShape 3"/>
          <p:cNvSpPr/>
          <p:nvPr/>
        </p:nvSpPr>
        <p:spPr>
          <a:xfrm>
            <a:off x="6909840" y="4769280"/>
            <a:ext cx="2006280" cy="33372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a:noFill/>
          </a:ln>
        </p:spPr>
        <p:style>
          <a:lnRef idx="0"/>
          <a:fillRef idx="0"/>
          <a:effectRef idx="0"/>
          <a:fontRef idx="minor"/>
        </p:style>
        <p:txBody>
          <a:bodyPr wrap="none" lIns="81720" rIns="81720" tIns="42480" bIns="42480">
            <a:noAutofit/>
          </a:bodyPr>
          <a:p>
            <a:pPr>
              <a:lnSpc>
                <a:spcPct val="100000"/>
              </a:lnSpc>
            </a:pPr>
            <a:r>
              <a:rPr b="1" lang="en-US" sz="1600" spc="-1" strike="noStrike">
                <a:solidFill>
                  <a:srgbClr val="ffffff"/>
                </a:solidFill>
                <a:latin typeface="Arial"/>
              </a:rPr>
              <a:t>Cluster – 28 PMTs</a:t>
            </a:r>
            <a:r>
              <a:rPr b="0" lang="en-US" sz="1600" spc="-1" strike="noStrike">
                <a:solidFill>
                  <a:srgbClr val="ffffff"/>
                </a:solidFill>
                <a:latin typeface="Arial"/>
              </a:rPr>
              <a:t> </a:t>
            </a:r>
            <a:endParaRPr b="0" lang="en-US" sz="1600" spc="-1" strike="noStrike">
              <a:latin typeface="Arial"/>
            </a:endParaRPr>
          </a:p>
        </p:txBody>
      </p:sp>
      <p:sp>
        <p:nvSpPr>
          <p:cNvPr id="227" name="CustomShape 4"/>
          <p:cNvSpPr/>
          <p:nvPr/>
        </p:nvSpPr>
        <p:spPr>
          <a:xfrm>
            <a:off x="7022880" y="2914200"/>
            <a:ext cx="1235160" cy="83124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a:noFill/>
          </a:ln>
        </p:spPr>
        <p:style>
          <a:lnRef idx="0"/>
          <a:fillRef idx="0"/>
          <a:effectRef idx="0"/>
          <a:fontRef idx="minor"/>
        </p:style>
        <p:txBody>
          <a:bodyPr wrap="none" lIns="81720" rIns="81720" tIns="42480" bIns="42480">
            <a:noAutofit/>
          </a:bodyPr>
          <a:p>
            <a:pPr>
              <a:lnSpc>
                <a:spcPct val="100000"/>
              </a:lnSpc>
            </a:pPr>
            <a:r>
              <a:rPr b="1" lang="en-US" sz="1600" spc="-1" strike="noStrike">
                <a:solidFill>
                  <a:srgbClr val="ffffff"/>
                </a:solidFill>
                <a:latin typeface="Arial"/>
              </a:rPr>
              <a:t>Maroc-3</a:t>
            </a:r>
            <a:endParaRPr b="0" lang="en-US" sz="1600" spc="-1" strike="noStrike">
              <a:latin typeface="Arial"/>
            </a:endParaRPr>
          </a:p>
          <a:p>
            <a:pPr>
              <a:lnSpc>
                <a:spcPct val="100000"/>
              </a:lnSpc>
            </a:pPr>
            <a:r>
              <a:rPr b="1" lang="en-US" sz="1600" spc="-1" strike="noStrike">
                <a:solidFill>
                  <a:srgbClr val="ffffff"/>
                </a:solidFill>
                <a:latin typeface="Arial"/>
              </a:rPr>
              <a:t>64 channel</a:t>
            </a:r>
            <a:endParaRPr b="0" lang="en-US" sz="1600" spc="-1" strike="noStrike">
              <a:latin typeface="Arial"/>
            </a:endParaRPr>
          </a:p>
          <a:p>
            <a:pPr>
              <a:lnSpc>
                <a:spcPct val="100000"/>
              </a:lnSpc>
            </a:pPr>
            <a:r>
              <a:rPr b="1" lang="en-US" sz="1600" spc="-1" strike="noStrike">
                <a:solidFill>
                  <a:srgbClr val="ffffff"/>
                </a:solidFill>
                <a:latin typeface="Arial"/>
              </a:rPr>
              <a:t>board</a:t>
            </a:r>
            <a:endParaRPr b="0" lang="en-US" sz="1600" spc="-1" strike="noStrike">
              <a:latin typeface="Arial"/>
            </a:endParaRPr>
          </a:p>
        </p:txBody>
      </p:sp>
      <p:sp>
        <p:nvSpPr>
          <p:cNvPr id="228" name="CustomShape 5"/>
          <p:cNvSpPr/>
          <p:nvPr/>
        </p:nvSpPr>
        <p:spPr>
          <a:xfrm flipH="1">
            <a:off x="6563160" y="3174480"/>
            <a:ext cx="391680" cy="3240"/>
          </a:xfrm>
          <a:custGeom>
            <a:avLst/>
            <a:gdLst/>
            <a:ahLst/>
            <a:rect l="l" t="t" r="r" b="b"/>
            <a:pathLst>
              <a:path w="21600" h="21600">
                <a:moveTo>
                  <a:pt x="0" y="0"/>
                </a:moveTo>
                <a:lnTo>
                  <a:pt x="21600" y="21600"/>
                </a:lnTo>
              </a:path>
            </a:pathLst>
          </a:custGeom>
          <a:noFill/>
          <a:ln w="38160">
            <a:solidFill>
              <a:srgbClr val="ff0000"/>
            </a:solidFill>
            <a:miter/>
            <a:tailEnd len="med" type="arrow" w="med"/>
          </a:ln>
        </p:spPr>
        <p:style>
          <a:lnRef idx="0"/>
          <a:fillRef idx="0"/>
          <a:effectRef idx="0"/>
          <a:fontRef idx="minor"/>
        </p:style>
      </p:sp>
      <p:pic>
        <p:nvPicPr>
          <p:cNvPr id="229" name="Picture 6" descr=""/>
          <p:cNvPicPr/>
          <p:nvPr/>
        </p:nvPicPr>
        <p:blipFill>
          <a:blip r:embed="rId3"/>
          <a:srcRect l="24805" t="6310" r="5315" b="3147"/>
          <a:stretch/>
        </p:blipFill>
        <p:spPr>
          <a:xfrm>
            <a:off x="5649120" y="563040"/>
            <a:ext cx="2644920" cy="1924920"/>
          </a:xfrm>
          <a:prstGeom prst="rect">
            <a:avLst/>
          </a:prstGeom>
          <a:ln>
            <a:noFill/>
          </a:ln>
        </p:spPr>
      </p:pic>
      <p:sp>
        <p:nvSpPr>
          <p:cNvPr id="230" name="CustomShape 6"/>
          <p:cNvSpPr/>
          <p:nvPr/>
        </p:nvSpPr>
        <p:spPr>
          <a:xfrm flipH="1" flipV="1">
            <a:off x="7216920" y="2064600"/>
            <a:ext cx="48960" cy="845280"/>
          </a:xfrm>
          <a:custGeom>
            <a:avLst/>
            <a:gdLst/>
            <a:ahLst/>
            <a:rect l="l" t="t" r="r" b="b"/>
            <a:pathLst>
              <a:path w="21600" h="21600">
                <a:moveTo>
                  <a:pt x="0" y="0"/>
                </a:moveTo>
                <a:lnTo>
                  <a:pt x="21600" y="21600"/>
                </a:lnTo>
              </a:path>
            </a:pathLst>
          </a:custGeom>
          <a:noFill/>
          <a:ln w="57240">
            <a:solidFill>
              <a:srgbClr val="ff0000"/>
            </a:solidFill>
            <a:miter/>
            <a:tailEnd len="med" type="triangle" w="med"/>
          </a:ln>
        </p:spPr>
        <p:style>
          <a:lnRef idx="0"/>
          <a:fillRef idx="0"/>
          <a:effectRef idx="0"/>
          <a:fontRef idx="minor"/>
        </p:style>
      </p:sp>
      <p:sp>
        <p:nvSpPr>
          <p:cNvPr id="231" name="CustomShape 7"/>
          <p:cNvSpPr/>
          <p:nvPr/>
        </p:nvSpPr>
        <p:spPr>
          <a:xfrm>
            <a:off x="1344240" y="4561920"/>
            <a:ext cx="3009960" cy="471960"/>
          </a:xfrm>
          <a:prstGeom prst="rect">
            <a:avLst/>
          </a:prstGeom>
          <a:solidFill>
            <a:srgbClr val="0099cc"/>
          </a:solidFill>
          <a:ln>
            <a:noFill/>
          </a:ln>
        </p:spPr>
        <p:style>
          <a:lnRef idx="0"/>
          <a:fillRef idx="0"/>
          <a:effectRef idx="0"/>
          <a:fontRef idx="minor"/>
        </p:style>
        <p:txBody>
          <a:bodyPr wrap="none" lIns="81720" rIns="81720" tIns="42480" bIns="42480">
            <a:noAutofit/>
          </a:bodyPr>
          <a:p>
            <a:pPr>
              <a:lnSpc>
                <a:spcPct val="100000"/>
              </a:lnSpc>
            </a:pPr>
            <a:r>
              <a:rPr b="1" lang="en-US" sz="2500" spc="-1" strike="noStrike">
                <a:solidFill>
                  <a:srgbClr val="ffffff"/>
                </a:solidFill>
                <a:latin typeface="Arial"/>
              </a:rPr>
              <a:t>DAQ   -    MAROC3</a:t>
            </a:r>
            <a:endParaRPr b="0" lang="en-US" sz="2500" spc="-1" strike="noStrike">
              <a:latin typeface="Arial"/>
            </a:endParaRPr>
          </a:p>
        </p:txBody>
      </p:sp>
      <p:sp>
        <p:nvSpPr>
          <p:cNvPr id="232" name="CustomShape 8"/>
          <p:cNvSpPr/>
          <p:nvPr/>
        </p:nvSpPr>
        <p:spPr>
          <a:xfrm>
            <a:off x="1932480" y="2456640"/>
            <a:ext cx="1326240" cy="416520"/>
          </a:xfrm>
          <a:custGeom>
            <a:avLst/>
            <a:gdLst/>
            <a:ahLst/>
            <a:rect l="l" t="t" r="r" b="b"/>
            <a:pathLst>
              <a:path w="21600" h="21600">
                <a:moveTo>
                  <a:pt x="0" y="0"/>
                </a:moveTo>
                <a:lnTo>
                  <a:pt x="21600" y="0"/>
                </a:lnTo>
                <a:lnTo>
                  <a:pt x="21600" y="21600"/>
                </a:lnTo>
                <a:lnTo>
                  <a:pt x="0" y="21600"/>
                </a:lnTo>
                <a:lnTo>
                  <a:pt x="0" y="0"/>
                </a:lnTo>
                <a:close/>
              </a:path>
            </a:pathLst>
          </a:custGeom>
          <a:solidFill>
            <a:srgbClr val="0099cc"/>
          </a:solidFill>
          <a:ln w="9360">
            <a:solidFill>
              <a:srgbClr val="ff0000"/>
            </a:solidFill>
            <a:miter/>
          </a:ln>
        </p:spPr>
        <p:style>
          <a:lnRef idx="0"/>
          <a:fillRef idx="0"/>
          <a:effectRef idx="0"/>
          <a:fontRef idx="minor"/>
        </p:style>
        <p:txBody>
          <a:bodyPr wrap="none" lIns="81720" rIns="81720" tIns="42480" bIns="42480">
            <a:noAutofit/>
          </a:bodyPr>
          <a:p>
            <a:pPr>
              <a:lnSpc>
                <a:spcPct val="100000"/>
              </a:lnSpc>
            </a:pPr>
            <a:r>
              <a:rPr b="1" lang="ru-RU" sz="2200" spc="-1" strike="noStrike">
                <a:solidFill>
                  <a:srgbClr val="ffffff"/>
                </a:solidFill>
                <a:latin typeface="Arial"/>
              </a:rPr>
              <a:t>560  фэу</a:t>
            </a:r>
            <a:endParaRPr b="0" lang="en-US" sz="2200" spc="-1" strike="noStrike">
              <a:latin typeface="Arial"/>
            </a:endParaRPr>
          </a:p>
        </p:txBody>
      </p:sp>
      <p:sp>
        <p:nvSpPr>
          <p:cNvPr id="233" name="CustomShape 9"/>
          <p:cNvSpPr/>
          <p:nvPr/>
        </p:nvSpPr>
        <p:spPr>
          <a:xfrm>
            <a:off x="5944320" y="5664960"/>
            <a:ext cx="2066040" cy="42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34" name="TextShape 10"/>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35" name="TextShape 11"/>
          <p:cNvSpPr txBox="1"/>
          <p:nvPr/>
        </p:nvSpPr>
        <p:spPr>
          <a:xfrm>
            <a:off x="6553080" y="4767120"/>
            <a:ext cx="2133360" cy="273600"/>
          </a:xfrm>
          <a:prstGeom prst="rect">
            <a:avLst/>
          </a:prstGeom>
          <a:noFill/>
          <a:ln>
            <a:noFill/>
          </a:ln>
        </p:spPr>
        <p:txBody>
          <a:bodyPr anchor="ctr">
            <a:noAutofit/>
          </a:bodyPr>
          <a:p>
            <a:pPr algn="r">
              <a:lnSpc>
                <a:spcPct val="100000"/>
              </a:lnSpc>
            </a:pPr>
            <a:fld id="{B8270D43-77DB-4538-9B95-6DA06CC0C47C}" type="slidenum">
              <a:rPr b="0" lang="ru-RU" sz="1200" spc="-1" strike="noStrike">
                <a:solidFill>
                  <a:srgbClr val="8b8b8b"/>
                </a:solidFill>
                <a:latin typeface="Calibri"/>
              </a:rPr>
              <a:t>11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CustomShape 1"/>
          <p:cNvSpPr/>
          <p:nvPr/>
        </p:nvSpPr>
        <p:spPr>
          <a:xfrm>
            <a:off x="457200" y="67320"/>
            <a:ext cx="8228520" cy="11336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000" spc="-1" strike="noStrike">
                <a:solidFill>
                  <a:srgbClr val="000000"/>
                </a:solidFill>
                <a:latin typeface="Arial"/>
              </a:rPr>
              <a:t>One of the high-energy events in the TAIGA-IACT telescope</a:t>
            </a:r>
            <a:endParaRPr b="0" lang="en-US" sz="4000" spc="-1" strike="noStrike">
              <a:latin typeface="Arial"/>
            </a:endParaRPr>
          </a:p>
        </p:txBody>
      </p:sp>
      <p:pic>
        <p:nvPicPr>
          <p:cNvPr id="237" name="Рисунок 126" descr=""/>
          <p:cNvPicPr/>
          <p:nvPr/>
        </p:nvPicPr>
        <p:blipFill>
          <a:blip r:embed="rId1"/>
          <a:stretch/>
        </p:blipFill>
        <p:spPr>
          <a:xfrm>
            <a:off x="423360" y="1365120"/>
            <a:ext cx="8285400" cy="3610800"/>
          </a:xfrm>
          <a:prstGeom prst="rect">
            <a:avLst/>
          </a:prstGeom>
          <a:ln>
            <a:noFill/>
          </a:ln>
        </p:spPr>
      </p:pic>
      <p:sp>
        <p:nvSpPr>
          <p:cNvPr id="238"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39"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A91049AB-65C6-4EA5-9402-92B2F3C73C60}" type="slidenum">
              <a:rPr b="0" lang="ru-RU" sz="1200" spc="-1" strike="noStrike">
                <a:solidFill>
                  <a:srgbClr val="8b8b8b"/>
                </a:solidFill>
                <a:latin typeface="Calibri"/>
              </a:rPr>
              <a:t>11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CustomShape 1"/>
          <p:cNvSpPr/>
          <p:nvPr/>
        </p:nvSpPr>
        <p:spPr>
          <a:xfrm>
            <a:off x="142920" y="67320"/>
            <a:ext cx="4357440" cy="11336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2400" spc="-1" strike="noStrike">
                <a:solidFill>
                  <a:srgbClr val="000000"/>
                </a:solidFill>
                <a:latin typeface="Arial"/>
              </a:rPr>
              <a:t>Approaches to the analysis of data from TAIGA-IACT telescopes</a:t>
            </a:r>
            <a:endParaRPr b="0" lang="en-US" sz="2400" spc="-1" strike="noStrike">
              <a:latin typeface="Arial"/>
            </a:endParaRPr>
          </a:p>
        </p:txBody>
      </p:sp>
      <p:sp>
        <p:nvSpPr>
          <p:cNvPr id="241" name="CustomShape 2"/>
          <p:cNvSpPr/>
          <p:nvPr/>
        </p:nvSpPr>
        <p:spPr>
          <a:xfrm>
            <a:off x="428760" y="1571760"/>
            <a:ext cx="3928680" cy="3285720"/>
          </a:xfrm>
          <a:prstGeom prst="rect">
            <a:avLst/>
          </a:prstGeom>
          <a:noFill/>
          <a:ln>
            <a:noFill/>
          </a:ln>
        </p:spPr>
        <p:style>
          <a:lnRef idx="0"/>
          <a:fillRef idx="0"/>
          <a:effectRef idx="0"/>
          <a:fontRef idx="minor"/>
        </p:style>
        <p:txBody>
          <a:bodyPr lIns="0" rIns="0" tIns="0" bIns="0">
            <a:normAutofit/>
          </a:bodyPr>
          <a:p>
            <a:pPr>
              <a:lnSpc>
                <a:spcPct val="100000"/>
              </a:lnSpc>
              <a:spcBef>
                <a:spcPts val="1284"/>
              </a:spcBef>
            </a:pPr>
            <a:endParaRPr b="0" lang="en-US" sz="1800" spc="-1" strike="noStrike">
              <a:latin typeface="Arial"/>
            </a:endParaRPr>
          </a:p>
          <a:p>
            <a:pPr marL="391680" indent="-293400">
              <a:lnSpc>
                <a:spcPct val="100000"/>
              </a:lnSpc>
              <a:spcBef>
                <a:spcPts val="1284"/>
              </a:spcBef>
              <a:buClr>
                <a:srgbClr val="000000"/>
              </a:buClr>
              <a:buSzPct val="45000"/>
              <a:buFont typeface="Wingdings" charset="2"/>
              <a:buChar char=""/>
            </a:pPr>
            <a:r>
              <a:rPr b="0" lang="en-US" sz="2000" spc="-1" strike="noStrike">
                <a:solidFill>
                  <a:srgbClr val="000000"/>
                </a:solidFill>
                <a:latin typeface="Arial"/>
              </a:rPr>
              <a:t>Autonomous operation of one telescope </a:t>
            </a:r>
            <a:r>
              <a:rPr b="0" lang="ru-RU" sz="2000" spc="-1" strike="noStrike">
                <a:solidFill>
                  <a:srgbClr val="000000"/>
                </a:solidFill>
                <a:latin typeface="Arial"/>
              </a:rPr>
              <a:t>(</a:t>
            </a:r>
            <a:r>
              <a:rPr b="0" lang="en-US" sz="2000" spc="-1" strike="noStrike">
                <a:solidFill>
                  <a:srgbClr val="000000"/>
                </a:solidFill>
                <a:latin typeface="Arial"/>
              </a:rPr>
              <a:t>E &gt; 2 TeV</a:t>
            </a:r>
            <a:r>
              <a:rPr b="0" lang="ru-RU" sz="2000" spc="-1" strike="noStrike">
                <a:solidFill>
                  <a:srgbClr val="000000"/>
                </a:solidFill>
                <a:latin typeface="Arial"/>
              </a:rPr>
              <a:t>)</a:t>
            </a:r>
            <a:r>
              <a:rPr b="0" lang="en-US" sz="2000" spc="-1" strike="noStrike">
                <a:solidFill>
                  <a:srgbClr val="000000"/>
                </a:solidFill>
                <a:latin typeface="Arial"/>
              </a:rPr>
              <a:t>.</a:t>
            </a:r>
            <a:endParaRPr b="0" lang="en-US" sz="2000" spc="-1" strike="noStrike">
              <a:latin typeface="Arial"/>
            </a:endParaRPr>
          </a:p>
          <a:p>
            <a:pPr marL="391680" indent="-293400">
              <a:lnSpc>
                <a:spcPct val="100000"/>
              </a:lnSpc>
              <a:spcBef>
                <a:spcPts val="1284"/>
              </a:spcBef>
              <a:buClr>
                <a:srgbClr val="000000"/>
              </a:buClr>
              <a:buSzPct val="45000"/>
              <a:buFont typeface="Wingdings" charset="2"/>
              <a:buChar char=""/>
            </a:pPr>
            <a:r>
              <a:rPr b="0" lang="en-US" sz="2000" spc="-1" strike="noStrike">
                <a:solidFill>
                  <a:srgbClr val="000000"/>
                </a:solidFill>
                <a:latin typeface="Arial"/>
              </a:rPr>
              <a:t>Stereoscopic approach at large distances between telescopes </a:t>
            </a:r>
            <a:br/>
            <a:r>
              <a:rPr b="0" lang="ru-RU" sz="2000" spc="-1" strike="noStrike">
                <a:solidFill>
                  <a:srgbClr val="000000"/>
                </a:solidFill>
                <a:latin typeface="Arial"/>
              </a:rPr>
              <a:t>(</a:t>
            </a:r>
            <a:r>
              <a:rPr b="0" lang="en-US" sz="2000" spc="-1" strike="noStrike">
                <a:solidFill>
                  <a:srgbClr val="000000"/>
                </a:solidFill>
                <a:latin typeface="Arial"/>
              </a:rPr>
              <a:t>E &gt; 8 TeV</a:t>
            </a:r>
            <a:r>
              <a:rPr b="0" lang="ru-RU" sz="2000" spc="-1" strike="noStrike">
                <a:solidFill>
                  <a:srgbClr val="000000"/>
                </a:solidFill>
                <a:latin typeface="Arial"/>
              </a:rPr>
              <a:t>)</a:t>
            </a:r>
            <a:r>
              <a:rPr b="0" lang="en-US" sz="2000" spc="-1" strike="noStrike">
                <a:solidFill>
                  <a:srgbClr val="000000"/>
                </a:solidFill>
                <a:latin typeface="Arial"/>
              </a:rPr>
              <a:t>.</a:t>
            </a:r>
            <a:endParaRPr b="0" lang="en-US" sz="2000" spc="-1" strike="noStrike">
              <a:latin typeface="Arial"/>
            </a:endParaRPr>
          </a:p>
          <a:p>
            <a:pPr marL="391680" indent="-293400">
              <a:lnSpc>
                <a:spcPct val="100000"/>
              </a:lnSpc>
              <a:spcBef>
                <a:spcPts val="1284"/>
              </a:spcBef>
              <a:buClr>
                <a:srgbClr val="000000"/>
              </a:buClr>
              <a:buSzPct val="45000"/>
              <a:buFont typeface="Wingdings" charset="2"/>
              <a:buChar char=""/>
            </a:pPr>
            <a:r>
              <a:rPr b="0" lang="en-US" sz="2000" spc="-1" strike="noStrike">
                <a:solidFill>
                  <a:srgbClr val="000000"/>
                </a:solidFill>
                <a:latin typeface="Arial"/>
              </a:rPr>
              <a:t>Hybrid approach - joint work of HiSCORE and telescopes </a:t>
            </a:r>
            <a:br/>
            <a:r>
              <a:rPr b="0" lang="ru-RU" sz="2000" spc="-1" strike="noStrike">
                <a:solidFill>
                  <a:srgbClr val="000000"/>
                </a:solidFill>
                <a:latin typeface="Arial"/>
              </a:rPr>
              <a:t>(</a:t>
            </a:r>
            <a:r>
              <a:rPr b="0" lang="en-US" sz="2000" spc="-1" strike="noStrike">
                <a:solidFill>
                  <a:srgbClr val="000000"/>
                </a:solidFill>
                <a:latin typeface="Arial"/>
              </a:rPr>
              <a:t>E &gt; 40 TeV</a:t>
            </a:r>
            <a:r>
              <a:rPr b="0" lang="ru-RU" sz="2000" spc="-1" strike="noStrike">
                <a:solidFill>
                  <a:srgbClr val="000000"/>
                </a:solidFill>
                <a:latin typeface="Arial"/>
              </a:rPr>
              <a:t>)</a:t>
            </a:r>
            <a:r>
              <a:rPr b="0" lang="en-US" sz="2000" spc="-1" strike="noStrike">
                <a:solidFill>
                  <a:srgbClr val="000000"/>
                </a:solidFill>
                <a:latin typeface="Arial"/>
              </a:rPr>
              <a:t>.</a:t>
            </a:r>
            <a:endParaRPr b="0" lang="en-US" sz="2000" spc="-1" strike="noStrike">
              <a:latin typeface="Arial"/>
            </a:endParaRPr>
          </a:p>
        </p:txBody>
      </p:sp>
      <p:pic>
        <p:nvPicPr>
          <p:cNvPr id="242" name="Picture 3" descr=""/>
          <p:cNvPicPr/>
          <p:nvPr/>
        </p:nvPicPr>
        <p:blipFill>
          <a:blip r:embed="rId1"/>
          <a:stretch/>
        </p:blipFill>
        <p:spPr>
          <a:xfrm>
            <a:off x="4517640" y="285840"/>
            <a:ext cx="4626000" cy="4857480"/>
          </a:xfrm>
          <a:prstGeom prst="rect">
            <a:avLst/>
          </a:prstGeom>
          <a:ln w="9360">
            <a:noFill/>
          </a:ln>
        </p:spPr>
      </p:pic>
      <p:sp>
        <p:nvSpPr>
          <p:cNvPr id="243" name="TextShape 3"/>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44" name="TextShape 4"/>
          <p:cNvSpPr txBox="1"/>
          <p:nvPr/>
        </p:nvSpPr>
        <p:spPr>
          <a:xfrm>
            <a:off x="6553080" y="4767120"/>
            <a:ext cx="2133360" cy="273600"/>
          </a:xfrm>
          <a:prstGeom prst="rect">
            <a:avLst/>
          </a:prstGeom>
          <a:noFill/>
          <a:ln>
            <a:noFill/>
          </a:ln>
        </p:spPr>
        <p:txBody>
          <a:bodyPr anchor="ctr">
            <a:noAutofit/>
          </a:bodyPr>
          <a:p>
            <a:pPr algn="r">
              <a:lnSpc>
                <a:spcPct val="100000"/>
              </a:lnSpc>
            </a:pPr>
            <a:fld id="{691BCD72-7B40-400B-B538-90CEF0127484}" type="slidenum">
              <a:rPr b="0" lang="ru-RU" sz="1200" spc="-1" strike="noStrike">
                <a:solidFill>
                  <a:srgbClr val="8b8b8b"/>
                </a:solidFill>
                <a:latin typeface="Calibri"/>
              </a:rPr>
              <a:t>13</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CustomShape 1"/>
          <p:cNvSpPr/>
          <p:nvPr/>
        </p:nvSpPr>
        <p:spPr>
          <a:xfrm>
            <a:off x="1357200" y="4147200"/>
            <a:ext cx="6714720" cy="914760"/>
          </a:xfrm>
          <a:prstGeom prst="rect">
            <a:avLst/>
          </a:prstGeom>
          <a:noFill/>
          <a:ln>
            <a:noFill/>
          </a:ln>
        </p:spPr>
        <p:style>
          <a:lnRef idx="0"/>
          <a:fillRef idx="0"/>
          <a:effectRef idx="0"/>
          <a:fontRef idx="minor"/>
        </p:style>
        <p:txBody>
          <a:bodyPr lIns="81720" rIns="81720" tIns="42480" bIns="42480">
            <a:noAutofit/>
          </a:bodyPr>
          <a:p>
            <a:pPr>
              <a:lnSpc>
                <a:spcPct val="100000"/>
              </a:lnSpc>
            </a:pPr>
            <a:r>
              <a:rPr b="1" lang="en-US" sz="1800" spc="-1" strike="noStrike">
                <a:solidFill>
                  <a:srgbClr val="000000"/>
                </a:solidFill>
                <a:latin typeface="Times New Roman"/>
              </a:rPr>
              <a:t>Hillas parameters used to select events generated by gamma rays. </a:t>
            </a:r>
            <a:endParaRPr b="0" lang="en-US" sz="1800" spc="-1" strike="noStrike">
              <a:latin typeface="Arial"/>
            </a:endParaRPr>
          </a:p>
          <a:p>
            <a:pPr>
              <a:lnSpc>
                <a:spcPct val="100000"/>
              </a:lnSpc>
            </a:pPr>
            <a:r>
              <a:rPr b="1" lang="en-US" sz="1800" spc="-1" strike="noStrike">
                <a:solidFill>
                  <a:srgbClr val="000000"/>
                </a:solidFill>
                <a:latin typeface="Times New Roman"/>
              </a:rPr>
              <a:t>An example of a joint hybrid “gamma-like” event. Image Hillas parameters are: Size - 709 pe, Width = 0.13 °, Alfa = 8.9 ° </a:t>
            </a:r>
            <a:endParaRPr b="0" lang="en-US" sz="1800" spc="-1" strike="noStrike">
              <a:latin typeface="Arial"/>
            </a:endParaRPr>
          </a:p>
        </p:txBody>
      </p:sp>
      <p:sp>
        <p:nvSpPr>
          <p:cNvPr id="246" name="CustomShape 2"/>
          <p:cNvSpPr/>
          <p:nvPr/>
        </p:nvSpPr>
        <p:spPr>
          <a:xfrm>
            <a:off x="5944320" y="5664960"/>
            <a:ext cx="2066040" cy="42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81720" rIns="81720" tIns="42480" bIns="42480" anchor="b">
            <a:noAutofit/>
          </a:bodyPr>
          <a:p>
            <a:pPr algn="r">
              <a:lnSpc>
                <a:spcPct val="100000"/>
              </a:lnSpc>
            </a:pPr>
            <a:fld id="{45EB3F34-2757-435D-8A80-D2D4680F7AEF}" type="slidenum">
              <a:rPr b="0" lang="ru-RU" sz="1300" spc="-1" strike="noStrike">
                <a:solidFill>
                  <a:srgbClr val="ffffff"/>
                </a:solidFill>
                <a:latin typeface="Arial"/>
                <a:ea typeface="Arial"/>
              </a:rPr>
              <a:t>13</a:t>
            </a:fld>
            <a:endParaRPr b="0" lang="en-US" sz="1300" spc="-1" strike="noStrike">
              <a:latin typeface="Arial"/>
            </a:endParaRPr>
          </a:p>
        </p:txBody>
      </p:sp>
      <p:pic>
        <p:nvPicPr>
          <p:cNvPr id="247" name="Рисунок 5" descr="Параметр Хиласа.tif"/>
          <p:cNvPicPr/>
          <p:nvPr/>
        </p:nvPicPr>
        <p:blipFill>
          <a:blip r:embed="rId1"/>
          <a:stretch/>
        </p:blipFill>
        <p:spPr>
          <a:xfrm>
            <a:off x="813600" y="757440"/>
            <a:ext cx="6927480" cy="3393720"/>
          </a:xfrm>
          <a:prstGeom prst="rect">
            <a:avLst/>
          </a:prstGeom>
          <a:ln>
            <a:noFill/>
          </a:ln>
        </p:spPr>
      </p:pic>
      <p:sp>
        <p:nvSpPr>
          <p:cNvPr id="248" name="CustomShape 3"/>
          <p:cNvSpPr/>
          <p:nvPr/>
        </p:nvSpPr>
        <p:spPr>
          <a:xfrm>
            <a:off x="554400" y="239040"/>
            <a:ext cx="8228520" cy="5828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000" spc="-1" strike="noStrike">
                <a:solidFill>
                  <a:srgbClr val="000000"/>
                </a:solidFill>
                <a:latin typeface="Arial"/>
              </a:rPr>
              <a:t>Hillas parameters</a:t>
            </a:r>
            <a:endParaRPr b="0" lang="en-US" sz="4000" spc="-1" strike="noStrike">
              <a:latin typeface="Arial"/>
            </a:endParaRPr>
          </a:p>
        </p:txBody>
      </p:sp>
      <p:sp>
        <p:nvSpPr>
          <p:cNvPr id="249" name="TextShape 4"/>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50" name="TextShape 5"/>
          <p:cNvSpPr txBox="1"/>
          <p:nvPr/>
        </p:nvSpPr>
        <p:spPr>
          <a:xfrm>
            <a:off x="6553080" y="4767120"/>
            <a:ext cx="2133360" cy="273600"/>
          </a:xfrm>
          <a:prstGeom prst="rect">
            <a:avLst/>
          </a:prstGeom>
          <a:noFill/>
          <a:ln>
            <a:noFill/>
          </a:ln>
        </p:spPr>
        <p:txBody>
          <a:bodyPr anchor="ctr">
            <a:noAutofit/>
          </a:bodyPr>
          <a:p>
            <a:pPr algn="r">
              <a:lnSpc>
                <a:spcPct val="100000"/>
              </a:lnSpc>
            </a:pPr>
            <a:fld id="{AC5C8A82-3F71-44C1-A09B-F43F963DFD2B}" type="slidenum">
              <a:rPr b="0" lang="ru-RU" sz="1200" spc="-1" strike="noStrike">
                <a:solidFill>
                  <a:srgbClr val="8b8b8b"/>
                </a:solidFill>
                <a:latin typeface="Calibri"/>
              </a:rPr>
              <a:t>13</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0" y="-33480"/>
            <a:ext cx="9123480" cy="12769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2800" spc="-1" strike="noStrike">
                <a:solidFill>
                  <a:srgbClr val="000000"/>
                </a:solidFill>
                <a:latin typeface="Arial"/>
              </a:rPr>
              <a:t>Identification of events from gamma-ray quanta by the Hillas parameters</a:t>
            </a:r>
            <a:endParaRPr b="0" lang="en-US" sz="2800" spc="-1" strike="noStrike">
              <a:latin typeface="Arial"/>
            </a:endParaRPr>
          </a:p>
        </p:txBody>
      </p:sp>
      <p:pic>
        <p:nvPicPr>
          <p:cNvPr id="252" name="Рисунок 134" descr=""/>
          <p:cNvPicPr/>
          <p:nvPr/>
        </p:nvPicPr>
        <p:blipFill>
          <a:blip r:embed="rId1"/>
          <a:stretch/>
        </p:blipFill>
        <p:spPr>
          <a:xfrm>
            <a:off x="6428160" y="1058400"/>
            <a:ext cx="2280600" cy="3985920"/>
          </a:xfrm>
          <a:prstGeom prst="rect">
            <a:avLst/>
          </a:prstGeom>
          <a:ln>
            <a:noFill/>
          </a:ln>
        </p:spPr>
      </p:pic>
      <p:pic>
        <p:nvPicPr>
          <p:cNvPr id="253" name="Рисунок 135" descr=""/>
          <p:cNvPicPr/>
          <p:nvPr/>
        </p:nvPicPr>
        <p:blipFill>
          <a:blip r:embed="rId2"/>
          <a:stretch/>
        </p:blipFill>
        <p:spPr>
          <a:xfrm>
            <a:off x="207360" y="1451880"/>
            <a:ext cx="4976280" cy="3412080"/>
          </a:xfrm>
          <a:prstGeom prst="rect">
            <a:avLst/>
          </a:prstGeom>
          <a:ln>
            <a:noFill/>
          </a:ln>
        </p:spPr>
      </p:pic>
      <p:sp>
        <p:nvSpPr>
          <p:cNvPr id="254"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55"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0F99AE19-7E73-4AD4-8D09-5D88ABD47FE6}" type="slidenum">
              <a:rPr b="0" lang="ru-RU" sz="1200" spc="-1" strike="noStrike">
                <a:solidFill>
                  <a:srgbClr val="8b8b8b"/>
                </a:solidFill>
                <a:latin typeface="Calibri"/>
              </a:rPr>
              <a:t>13</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357120" y="3429000"/>
            <a:ext cx="8229240" cy="1160640"/>
          </a:xfrm>
          <a:prstGeom prst="rect">
            <a:avLst/>
          </a:prstGeom>
          <a:noFill/>
          <a:ln>
            <a:noFill/>
          </a:ln>
        </p:spPr>
        <p:txBody>
          <a:bodyPr>
            <a:noAutofit/>
          </a:bodyPr>
          <a:p>
            <a:pPr>
              <a:lnSpc>
                <a:spcPct val="100000"/>
              </a:lnSpc>
              <a:spcBef>
                <a:spcPts val="360"/>
              </a:spcBef>
              <a:tabLst>
                <a:tab algn="l" pos="0"/>
              </a:tabLst>
            </a:pPr>
            <a:r>
              <a:rPr b="0" lang="en-US" sz="1800" spc="-1" strike="noStrike">
                <a:solidFill>
                  <a:srgbClr val="000000"/>
                </a:solidFill>
                <a:latin typeface="Calibri"/>
              </a:rPr>
              <a:t>The reconstructed gamma-ray spectrum from the Crab Nebula according to the data of the first telescope of the TAIGA experiment in comparison with the results of measurements by other observatories over 150 hours of observation. The last two points are based on hybrid events (IACT01+HiSCORE).</a:t>
            </a:r>
            <a:endParaRPr b="0" lang="ru-RU" sz="1800" spc="-1" strike="noStrike">
              <a:solidFill>
                <a:srgbClr val="000000"/>
              </a:solidFill>
              <a:latin typeface="Calibri"/>
            </a:endParaRPr>
          </a:p>
        </p:txBody>
      </p:sp>
      <p:pic>
        <p:nvPicPr>
          <p:cNvPr id="257" name="Рисунок 3" descr="Copy of Graph1.jpg"/>
          <p:cNvPicPr/>
          <p:nvPr/>
        </p:nvPicPr>
        <p:blipFill>
          <a:blip r:embed="rId1"/>
          <a:stretch/>
        </p:blipFill>
        <p:spPr>
          <a:xfrm>
            <a:off x="500040" y="357120"/>
            <a:ext cx="5786280" cy="3035880"/>
          </a:xfrm>
          <a:prstGeom prst="rect">
            <a:avLst/>
          </a:prstGeom>
          <a:ln>
            <a:noFill/>
          </a:ln>
        </p:spPr>
      </p:pic>
      <p:sp>
        <p:nvSpPr>
          <p:cNvPr id="258"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59"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0C0E6F6B-1B42-42A9-96B5-22D8992B472B}" type="slidenum">
              <a:rPr b="0" lang="ru-RU" sz="1200" spc="-1" strike="noStrike">
                <a:solidFill>
                  <a:srgbClr val="8b8b8b"/>
                </a:solidFill>
                <a:latin typeface="Calibri"/>
              </a:rPr>
              <a:t>13</a:t>
            </a:fld>
            <a:endParaRPr b="0" lang="en-US" sz="1200" spc="-1" strike="noStrike">
              <a:latin typeface="Times New Roman"/>
            </a:endParaRPr>
          </a:p>
        </p:txBody>
      </p:sp>
      <p:sp>
        <p:nvSpPr>
          <p:cNvPr id="260" name="CustomShape 4"/>
          <p:cNvSpPr/>
          <p:nvPr/>
        </p:nvSpPr>
        <p:spPr>
          <a:xfrm>
            <a:off x="6500880" y="714240"/>
            <a:ext cx="214272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The first telescope</a:t>
            </a:r>
            <a:endParaRPr b="0" lang="en-US" sz="1800" spc="-1" strike="noStrike">
              <a:latin typeface="Arial"/>
            </a:endParaRPr>
          </a:p>
          <a:p>
            <a:pPr>
              <a:lnSpc>
                <a:spcPct val="100000"/>
              </a:lnSpc>
            </a:pPr>
            <a:r>
              <a:rPr b="0" lang="en-US" sz="1800" spc="-1" strike="noStrike">
                <a:solidFill>
                  <a:srgbClr val="000000"/>
                </a:solidFill>
                <a:latin typeface="Calibri"/>
              </a:rPr>
              <a:t>150 hours of observation over 2 seasons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CustomShape 1"/>
          <p:cNvSpPr/>
          <p:nvPr/>
        </p:nvSpPr>
        <p:spPr>
          <a:xfrm>
            <a:off x="1428840" y="3857760"/>
            <a:ext cx="7572240" cy="1142640"/>
          </a:xfrm>
          <a:prstGeom prst="rect">
            <a:avLst/>
          </a:prstGeom>
          <a:noFill/>
          <a:ln>
            <a:noFill/>
          </a:ln>
        </p:spPr>
        <p:style>
          <a:lnRef idx="0"/>
          <a:fillRef idx="0"/>
          <a:effectRef idx="0"/>
          <a:fontRef idx="minor"/>
        </p:style>
        <p:txBody>
          <a:bodyPr lIns="81720" rIns="81720" tIns="42480" bIns="42480">
            <a:noAutofit/>
          </a:bodyPr>
          <a:p>
            <a:pPr>
              <a:lnSpc>
                <a:spcPct val="100000"/>
              </a:lnSpc>
            </a:pPr>
            <a:r>
              <a:rPr b="0" lang="en-US" sz="1800" spc="-1" strike="noStrike">
                <a:solidFill>
                  <a:srgbClr val="000000"/>
                </a:solidFill>
                <a:latin typeface="Arial"/>
              </a:rPr>
              <a:t>Alpha-distributions of the Crab Nebula (ON, black) and the background (OFF, red) data from TAIGA-IACT1 observations taken between 2th October and 6th December 2019, above an energy threshold of ∼3 TeV ((size&gt;120 P.E) </a:t>
            </a:r>
            <a:endParaRPr b="0" lang="en-US" sz="1800" spc="-1" strike="noStrike">
              <a:latin typeface="Arial"/>
            </a:endParaRPr>
          </a:p>
        </p:txBody>
      </p:sp>
      <p:pic>
        <p:nvPicPr>
          <p:cNvPr id="262" name="Рисунок 4" descr=""/>
          <p:cNvPicPr/>
          <p:nvPr/>
        </p:nvPicPr>
        <p:blipFill>
          <a:blip r:embed="rId1"/>
          <a:stretch/>
        </p:blipFill>
        <p:spPr>
          <a:xfrm>
            <a:off x="6120" y="23040"/>
            <a:ext cx="5851440" cy="3905640"/>
          </a:xfrm>
          <a:prstGeom prst="rect">
            <a:avLst/>
          </a:prstGeom>
          <a:ln>
            <a:noFill/>
          </a:ln>
        </p:spPr>
      </p:pic>
      <p:sp>
        <p:nvSpPr>
          <p:cNvPr id="263" name="CustomShape 2"/>
          <p:cNvSpPr/>
          <p:nvPr/>
        </p:nvSpPr>
        <p:spPr>
          <a:xfrm>
            <a:off x="5944320" y="5664960"/>
            <a:ext cx="2066040" cy="42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81720" rIns="81720" tIns="42480" bIns="42480" anchor="b">
            <a:noAutofit/>
          </a:bodyPr>
          <a:p>
            <a:pPr algn="r">
              <a:lnSpc>
                <a:spcPct val="100000"/>
              </a:lnSpc>
            </a:pPr>
            <a:fld id="{344F7995-7C4A-4D06-AB30-864DB70F1829}" type="slidenum">
              <a:rPr b="0" lang="ru-RU" sz="1300" spc="-1" strike="noStrike">
                <a:solidFill>
                  <a:srgbClr val="ffffff"/>
                </a:solidFill>
                <a:latin typeface="Arial"/>
                <a:ea typeface="Arial"/>
              </a:rPr>
              <a:t>13</a:t>
            </a:fld>
            <a:endParaRPr b="0" lang="en-US" sz="1300" spc="-1" strike="noStrike">
              <a:latin typeface="Arial"/>
            </a:endParaRPr>
          </a:p>
        </p:txBody>
      </p:sp>
      <p:sp>
        <p:nvSpPr>
          <p:cNvPr id="264" name="CustomShape 3"/>
          <p:cNvSpPr/>
          <p:nvPr/>
        </p:nvSpPr>
        <p:spPr>
          <a:xfrm>
            <a:off x="6013440" y="829440"/>
            <a:ext cx="3110040" cy="195624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en-US" sz="1800" spc="-1" strike="noStrike">
                <a:solidFill>
                  <a:srgbClr val="000000"/>
                </a:solidFill>
                <a:latin typeface="Arial"/>
              </a:rPr>
              <a:t>Search for point sources of gamma rays according to TAIGA-IACT telescope data in mono mode</a:t>
            </a:r>
            <a:endParaRPr b="0" lang="en-US" sz="1800" spc="-1" strike="noStrike">
              <a:latin typeface="Arial"/>
            </a:endParaRPr>
          </a:p>
        </p:txBody>
      </p:sp>
      <p:sp>
        <p:nvSpPr>
          <p:cNvPr id="265" name="TextShape 4"/>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66" name="TextShape 5"/>
          <p:cNvSpPr txBox="1"/>
          <p:nvPr/>
        </p:nvSpPr>
        <p:spPr>
          <a:xfrm>
            <a:off x="6553080" y="4767120"/>
            <a:ext cx="2133360" cy="273600"/>
          </a:xfrm>
          <a:prstGeom prst="rect">
            <a:avLst/>
          </a:prstGeom>
          <a:noFill/>
          <a:ln>
            <a:noFill/>
          </a:ln>
        </p:spPr>
        <p:txBody>
          <a:bodyPr anchor="ctr">
            <a:noAutofit/>
          </a:bodyPr>
          <a:p>
            <a:pPr algn="r">
              <a:lnSpc>
                <a:spcPct val="100000"/>
              </a:lnSpc>
            </a:pPr>
            <a:fld id="{93FE4186-FE9F-40FB-A4DD-60CF17E2D3FE}" type="slidenum">
              <a:rPr b="0" lang="ru-RU" sz="1200" spc="-1" strike="noStrike">
                <a:solidFill>
                  <a:srgbClr val="8b8b8b"/>
                </a:solidFill>
                <a:latin typeface="Calibri"/>
              </a:rPr>
              <a:t>13</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7" name="Рисунок 136" descr=""/>
          <p:cNvPicPr/>
          <p:nvPr/>
        </p:nvPicPr>
        <p:blipFill>
          <a:blip r:embed="rId1"/>
          <a:stretch/>
        </p:blipFill>
        <p:spPr>
          <a:xfrm>
            <a:off x="1285920" y="1071720"/>
            <a:ext cx="6786360" cy="3500280"/>
          </a:xfrm>
          <a:prstGeom prst="rect">
            <a:avLst/>
          </a:prstGeom>
          <a:ln>
            <a:noFill/>
          </a:ln>
        </p:spPr>
      </p:pic>
      <p:sp>
        <p:nvSpPr>
          <p:cNvPr id="268" name="CustomShape 1"/>
          <p:cNvSpPr/>
          <p:nvPr/>
        </p:nvSpPr>
        <p:spPr>
          <a:xfrm>
            <a:off x="0" y="67320"/>
            <a:ext cx="9143640" cy="86112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2800" spc="-1" strike="noStrike">
                <a:solidFill>
                  <a:srgbClr val="000000"/>
                </a:solidFill>
                <a:latin typeface="Arial"/>
              </a:rPr>
              <a:t>Stereoscopic registration of EAS with two telescopes</a:t>
            </a:r>
            <a:endParaRPr b="0" lang="en-US" sz="2800" spc="-1" strike="noStrike">
              <a:latin typeface="Arial"/>
            </a:endParaRPr>
          </a:p>
        </p:txBody>
      </p:sp>
      <p:sp>
        <p:nvSpPr>
          <p:cNvPr id="269"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70"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34F4712E-AEA0-4572-AC46-7DC1E3D286C8}" type="slidenum">
              <a:rPr b="0" lang="ru-RU" sz="1200" spc="-1" strike="noStrike">
                <a:solidFill>
                  <a:srgbClr val="8b8b8b"/>
                </a:solidFill>
                <a:latin typeface="Calibri"/>
              </a:rPr>
              <a:t>13</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TextShape 1"/>
          <p:cNvSpPr txBox="1"/>
          <p:nvPr/>
        </p:nvSpPr>
        <p:spPr>
          <a:xfrm>
            <a:off x="500040" y="214200"/>
            <a:ext cx="8229240" cy="4071600"/>
          </a:xfrm>
          <a:prstGeom prst="rect">
            <a:avLst/>
          </a:prstGeom>
          <a:noFill/>
          <a:ln>
            <a:noFill/>
          </a:ln>
        </p:spPr>
        <p:txBody>
          <a:bodyPr>
            <a:normAutofit/>
          </a:bodyPr>
          <a:p>
            <a:pPr marL="343080" indent="-342720" algn="ctr">
              <a:lnSpc>
                <a:spcPct val="100000"/>
              </a:lnSpc>
              <a:spcBef>
                <a:spcPts val="459"/>
              </a:spcBef>
              <a:tabLst>
                <a:tab algn="l" pos="0"/>
              </a:tabLst>
            </a:pPr>
            <a:r>
              <a:rPr b="1" lang="en-US" sz="2300" spc="-1" strike="noStrike">
                <a:solidFill>
                  <a:srgbClr val="000000"/>
                </a:solidFill>
                <a:latin typeface="Calibri"/>
              </a:rPr>
              <a:t>results obtained for the last reporting period</a:t>
            </a:r>
            <a:endParaRPr b="0" lang="ru-RU" sz="2300" spc="-1" strike="noStrike">
              <a:solidFill>
                <a:srgbClr val="000000"/>
              </a:solidFill>
              <a:latin typeface="Calibri"/>
            </a:endParaRPr>
          </a:p>
          <a:p>
            <a:pPr marL="343080" indent="-342720" algn="ctr">
              <a:lnSpc>
                <a:spcPct val="100000"/>
              </a:lnSpc>
              <a:spcBef>
                <a:spcPts val="459"/>
              </a:spcBef>
              <a:tabLst>
                <a:tab algn="l" pos="0"/>
              </a:tabLst>
            </a:pPr>
            <a:r>
              <a:rPr b="1" lang="en-US" sz="2300" spc="-1" strike="noStrike">
                <a:solidFill>
                  <a:srgbClr val="000000"/>
                </a:solidFill>
                <a:latin typeface="Calibri"/>
              </a:rPr>
              <a:t>2021-2023</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Simulation of the joint work of IACT and HiSCORE.</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Development of software for data analysis IACT+HiSCORE</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  </a:t>
            </a:r>
            <a:r>
              <a:rPr b="0" lang="en-US" sz="2300" spc="-1" strike="noStrike">
                <a:solidFill>
                  <a:srgbClr val="000000"/>
                </a:solidFill>
                <a:latin typeface="Calibri"/>
              </a:rPr>
              <a:t>Participation in data analysis and data collection at the Tunka Valley test site</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  </a:t>
            </a:r>
            <a:r>
              <a:rPr b="0" lang="en-US" sz="2300" spc="-1" strike="noStrike">
                <a:solidFill>
                  <a:srgbClr val="000000"/>
                </a:solidFill>
                <a:latin typeface="Calibri"/>
              </a:rPr>
              <a:t>Observation of the brightest galactic and extragalactic sources of gamma radiation</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Study of gamma radiation from the Crab Nebula.</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Investigation of the gamma-ray flux from the blazars Mrk 421 and Mrk 501 in stereo mode</a:t>
            </a:r>
            <a:endParaRPr b="0" lang="ru-RU" sz="2300" spc="-1" strike="noStrike">
              <a:solidFill>
                <a:srgbClr val="000000"/>
              </a:solidFill>
              <a:latin typeface="Calibri"/>
            </a:endParaRPr>
          </a:p>
          <a:p>
            <a:pPr marL="343080" indent="-342720">
              <a:lnSpc>
                <a:spcPct val="100000"/>
              </a:lnSpc>
              <a:spcBef>
                <a:spcPts val="459"/>
              </a:spcBef>
              <a:tabLst>
                <a:tab algn="l" pos="0"/>
              </a:tabLst>
            </a:pPr>
            <a:r>
              <a:rPr b="0" lang="en-US" sz="2300" spc="-1" strike="noStrike">
                <a:solidFill>
                  <a:srgbClr val="000000"/>
                </a:solidFill>
                <a:latin typeface="Calibri"/>
              </a:rPr>
              <a:t>Commissioning of the third and fourth blackbody (IACT)</a:t>
            </a:r>
            <a:endParaRPr b="0" lang="ru-RU" sz="2300" spc="-1" strike="noStrike">
              <a:solidFill>
                <a:srgbClr val="000000"/>
              </a:solidFill>
              <a:latin typeface="Calibri"/>
            </a:endParaRPr>
          </a:p>
          <a:p>
            <a:pPr marL="343080" indent="-342720">
              <a:lnSpc>
                <a:spcPct val="100000"/>
              </a:lnSpc>
              <a:spcBef>
                <a:spcPts val="641"/>
              </a:spcBef>
              <a:tabLst>
                <a:tab algn="l" pos="0"/>
              </a:tabLst>
            </a:pPr>
            <a:endParaRPr b="0" lang="ru-RU" sz="2300" spc="-1" strike="noStrike">
              <a:solidFill>
                <a:srgbClr val="000000"/>
              </a:solidFill>
              <a:latin typeface="Calibri"/>
            </a:endParaRPr>
          </a:p>
        </p:txBody>
      </p:sp>
      <p:sp>
        <p:nvSpPr>
          <p:cNvPr id="272"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73"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3A77B082-7810-41D9-85A4-F10D48819FF9}" type="slidenum">
              <a:rPr b="0" lang="ru-RU" sz="1200" spc="-1" strike="noStrike">
                <a:solidFill>
                  <a:srgbClr val="8b8b8b"/>
                </a:solidFill>
                <a:latin typeface="Calibri"/>
              </a:rPr>
              <a:t>19</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Рисунок 8" descr="DSC05357-Pano.jpg"/>
          <p:cNvPicPr/>
          <p:nvPr/>
        </p:nvPicPr>
        <p:blipFill>
          <a:blip r:embed="rId1"/>
          <a:stretch/>
        </p:blipFill>
        <p:spPr>
          <a:xfrm>
            <a:off x="720" y="0"/>
            <a:ext cx="9144360" cy="5144040"/>
          </a:xfrm>
          <a:prstGeom prst="rect">
            <a:avLst/>
          </a:prstGeom>
          <a:ln>
            <a:noFill/>
          </a:ln>
        </p:spPr>
      </p:pic>
      <p:sp>
        <p:nvSpPr>
          <p:cNvPr id="176"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77"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9D55DA85-A6C9-4DED-A962-94063CC80873}" type="slidenum">
              <a:rPr b="0" lang="ru-RU" sz="1200" spc="-1" strike="noStrike">
                <a:solidFill>
                  <a:srgbClr val="8b8b8b"/>
                </a:solidFill>
                <a:latin typeface="Calibri"/>
              </a:rPr>
              <a:t>1</a:t>
            </a:fld>
            <a:endParaRPr b="0" lang="en-US" sz="1200" spc="-1" strike="noStrike">
              <a:latin typeface="Times New Roman"/>
            </a:endParaRPr>
          </a:p>
        </p:txBody>
      </p:sp>
      <p:sp>
        <p:nvSpPr>
          <p:cNvPr id="178" name="CustomShape 3"/>
          <p:cNvSpPr/>
          <p:nvPr/>
        </p:nvSpPr>
        <p:spPr>
          <a:xfrm>
            <a:off x="4929120" y="1643040"/>
            <a:ext cx="3928680" cy="1793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600" spc="-1" strike="noStrike">
                <a:solidFill>
                  <a:srgbClr val="ffffff"/>
                </a:solidFill>
                <a:latin typeface="Calibri"/>
              </a:rPr>
              <a:t>Global tasks</a:t>
            </a:r>
            <a:endParaRPr b="0" lang="en-US" sz="1600" spc="-1" strike="noStrike">
              <a:latin typeface="Arial"/>
            </a:endParaRPr>
          </a:p>
          <a:p>
            <a:pPr>
              <a:lnSpc>
                <a:spcPct val="100000"/>
              </a:lnSpc>
            </a:pPr>
            <a:endParaRPr b="0" lang="en-US" sz="1600" spc="-1" strike="noStrike">
              <a:latin typeface="Arial"/>
            </a:endParaRPr>
          </a:p>
          <a:p>
            <a:pPr>
              <a:lnSpc>
                <a:spcPct val="100000"/>
              </a:lnSpc>
            </a:pPr>
            <a:r>
              <a:rPr b="0" lang="en-US" sz="1600" spc="-1" strike="noStrike">
                <a:solidFill>
                  <a:srgbClr val="ffffff"/>
                </a:solidFill>
                <a:latin typeface="Calibri"/>
              </a:rPr>
              <a:t>1. Origin of cosmic rays</a:t>
            </a:r>
            <a:endParaRPr b="0" lang="en-US" sz="1600" spc="-1" strike="noStrike">
              <a:latin typeface="Arial"/>
            </a:endParaRPr>
          </a:p>
          <a:p>
            <a:pPr>
              <a:lnSpc>
                <a:spcPct val="100000"/>
              </a:lnSpc>
            </a:pPr>
            <a:r>
              <a:rPr b="0" lang="en-US" sz="1600" spc="-1" strike="noStrike">
                <a:solidFill>
                  <a:srgbClr val="ffffff"/>
                </a:solidFill>
                <a:latin typeface="Calibri"/>
              </a:rPr>
              <a:t>2. Relativistic jets and Active Galactic Nuclei</a:t>
            </a:r>
            <a:endParaRPr b="0" lang="en-US" sz="1600" spc="-1" strike="noStrike">
              <a:latin typeface="Arial"/>
            </a:endParaRPr>
          </a:p>
          <a:p>
            <a:pPr>
              <a:lnSpc>
                <a:spcPct val="100000"/>
              </a:lnSpc>
            </a:pPr>
            <a:r>
              <a:rPr b="0" lang="en-US" sz="1600" spc="-1" strike="noStrike">
                <a:solidFill>
                  <a:srgbClr val="ffffff"/>
                </a:solidFill>
                <a:latin typeface="Calibri"/>
              </a:rPr>
              <a:t>3. Search for dark matter</a:t>
            </a:r>
            <a:endParaRPr b="0" lang="en-US" sz="1600" spc="-1" strike="noStrike">
              <a:latin typeface="Arial"/>
            </a:endParaRPr>
          </a:p>
          <a:p>
            <a:pPr>
              <a:lnSpc>
                <a:spcPct val="100000"/>
              </a:lnSpc>
            </a:pPr>
            <a:r>
              <a:rPr b="0" lang="en-US" sz="1600" spc="-1" strike="noStrike">
                <a:solidFill>
                  <a:srgbClr val="ffffff"/>
                </a:solidFill>
                <a:latin typeface="Calibri"/>
              </a:rPr>
              <a:t>4. Transparency of the Universe and axions</a:t>
            </a:r>
            <a:endParaRPr b="0" lang="en-US" sz="1600" spc="-1" strike="noStrike">
              <a:latin typeface="Arial"/>
            </a:endParaRPr>
          </a:p>
          <a:p>
            <a:pPr>
              <a:lnSpc>
                <a:spcPct val="100000"/>
              </a:lnSpc>
            </a:pPr>
            <a:r>
              <a:rPr b="0" lang="en-US" sz="1600" spc="-1" strike="noStrike">
                <a:solidFill>
                  <a:srgbClr val="ffffff"/>
                </a:solidFill>
                <a:latin typeface="Calibri"/>
              </a:rPr>
              <a:t>5. Search for Lorentz invariance violations</a:t>
            </a:r>
            <a:endParaRPr b="0" lang="en-US" sz="1600" spc="-1" strike="noStrike">
              <a:latin typeface="Arial"/>
            </a:endParaRPr>
          </a:p>
        </p:txBody>
      </p:sp>
      <p:sp>
        <p:nvSpPr>
          <p:cNvPr id="179" name="CustomShape 4"/>
          <p:cNvSpPr/>
          <p:nvPr/>
        </p:nvSpPr>
        <p:spPr>
          <a:xfrm>
            <a:off x="285840" y="928800"/>
            <a:ext cx="3857400" cy="3010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600" spc="-1" strike="noStrike">
                <a:solidFill>
                  <a:srgbClr val="ffffff"/>
                </a:solidFill>
                <a:latin typeface="Calibri"/>
              </a:rPr>
              <a:t>More than 200 sources </a:t>
            </a:r>
            <a:br/>
            <a:r>
              <a:rPr b="0" lang="en-US" sz="1600" spc="-1" strike="noStrike">
                <a:solidFill>
                  <a:srgbClr val="ffffff"/>
                </a:solidFill>
                <a:latin typeface="Calibri"/>
              </a:rPr>
              <a:t>with gamma-ray energies </a:t>
            </a:r>
            <a:br/>
            <a:r>
              <a:rPr b="0" lang="en-US" sz="1600" spc="-1" strike="noStrike">
                <a:solidFill>
                  <a:srgbClr val="ffffff"/>
                </a:solidFill>
                <a:latin typeface="Calibri"/>
              </a:rPr>
              <a:t>above 1 TeV</a:t>
            </a:r>
            <a:endParaRPr b="0" lang="en-US" sz="1600" spc="-1" strike="noStrike">
              <a:latin typeface="Arial"/>
            </a:endParaRPr>
          </a:p>
          <a:p>
            <a:pPr>
              <a:lnSpc>
                <a:spcPct val="100000"/>
              </a:lnSpc>
            </a:pPr>
            <a:endParaRPr b="0" lang="en-US" sz="1600" spc="-1" strike="noStrike">
              <a:latin typeface="Arial"/>
            </a:endParaRPr>
          </a:p>
          <a:p>
            <a:pPr>
              <a:lnSpc>
                <a:spcPct val="100000"/>
              </a:lnSpc>
            </a:pPr>
            <a:r>
              <a:rPr b="0" lang="en-US" sz="1600" spc="-1" strike="noStrike">
                <a:solidFill>
                  <a:srgbClr val="ffffff"/>
                </a:solidFill>
                <a:latin typeface="Calibri"/>
              </a:rPr>
              <a:t>1.Supernova burst</a:t>
            </a:r>
            <a:endParaRPr b="0" lang="en-US" sz="1600" spc="-1" strike="noStrike">
              <a:latin typeface="Arial"/>
            </a:endParaRPr>
          </a:p>
          <a:p>
            <a:pPr>
              <a:lnSpc>
                <a:spcPct val="100000"/>
              </a:lnSpc>
            </a:pPr>
            <a:r>
              <a:rPr b="0" lang="en-US" sz="1600" spc="-1" strike="noStrike">
                <a:solidFill>
                  <a:srgbClr val="ffffff"/>
                </a:solidFill>
                <a:latin typeface="Calibri"/>
              </a:rPr>
              <a:t>2. Pulsar nebulae</a:t>
            </a:r>
            <a:endParaRPr b="0" lang="en-US" sz="1600" spc="-1" strike="noStrike">
              <a:latin typeface="Arial"/>
            </a:endParaRPr>
          </a:p>
          <a:p>
            <a:pPr>
              <a:lnSpc>
                <a:spcPct val="100000"/>
              </a:lnSpc>
            </a:pPr>
            <a:r>
              <a:rPr b="0" lang="en-US" sz="1600" spc="-1" strike="noStrike">
                <a:solidFill>
                  <a:srgbClr val="ffffff"/>
                </a:solidFill>
                <a:latin typeface="Calibri"/>
              </a:rPr>
              <a:t>3. Pulsars (Crab)</a:t>
            </a:r>
            <a:endParaRPr b="0" lang="en-US" sz="1600" spc="-1" strike="noStrike">
              <a:latin typeface="Arial"/>
            </a:endParaRPr>
          </a:p>
          <a:p>
            <a:pPr>
              <a:lnSpc>
                <a:spcPct val="100000"/>
              </a:lnSpc>
            </a:pPr>
            <a:r>
              <a:rPr b="0" lang="en-US" sz="1600" spc="-1" strike="noStrike">
                <a:solidFill>
                  <a:srgbClr val="ffffff"/>
                </a:solidFill>
                <a:latin typeface="Calibri"/>
              </a:rPr>
              <a:t>4. Double systems</a:t>
            </a:r>
            <a:endParaRPr b="0" lang="en-US" sz="1600" spc="-1" strike="noStrike">
              <a:latin typeface="Arial"/>
            </a:endParaRPr>
          </a:p>
          <a:p>
            <a:pPr>
              <a:lnSpc>
                <a:spcPct val="100000"/>
              </a:lnSpc>
            </a:pPr>
            <a:r>
              <a:rPr b="0" lang="en-US" sz="1600" spc="-1" strike="noStrike">
                <a:solidFill>
                  <a:srgbClr val="ffffff"/>
                </a:solidFill>
                <a:latin typeface="Calibri"/>
              </a:rPr>
              <a:t>5 Galactic Center</a:t>
            </a:r>
            <a:endParaRPr b="0" lang="en-US" sz="1600" spc="-1" strike="noStrike">
              <a:latin typeface="Arial"/>
            </a:endParaRPr>
          </a:p>
          <a:p>
            <a:pPr>
              <a:lnSpc>
                <a:spcPct val="100000"/>
              </a:lnSpc>
            </a:pPr>
            <a:r>
              <a:rPr b="0" lang="en-US" sz="1600" spc="-1" strike="noStrike">
                <a:solidFill>
                  <a:srgbClr val="ffffff"/>
                </a:solidFill>
                <a:latin typeface="Calibri"/>
              </a:rPr>
              <a:t>6. Blazars</a:t>
            </a:r>
            <a:endParaRPr b="0" lang="en-US" sz="1600" spc="-1" strike="noStrike">
              <a:latin typeface="Arial"/>
            </a:endParaRPr>
          </a:p>
          <a:p>
            <a:pPr>
              <a:lnSpc>
                <a:spcPct val="100000"/>
              </a:lnSpc>
            </a:pPr>
            <a:r>
              <a:rPr b="0" lang="en-US" sz="1600" spc="-1" strike="noStrike">
                <a:solidFill>
                  <a:srgbClr val="ffffff"/>
                </a:solidFill>
                <a:latin typeface="Calibri"/>
              </a:rPr>
              <a:t>7 Radio galaxies</a:t>
            </a:r>
            <a:endParaRPr b="0" lang="en-US" sz="1600" spc="-1" strike="noStrike">
              <a:latin typeface="Arial"/>
            </a:endParaRPr>
          </a:p>
          <a:p>
            <a:pPr>
              <a:lnSpc>
                <a:spcPct val="100000"/>
              </a:lnSpc>
            </a:pPr>
            <a:r>
              <a:rPr b="0" lang="en-US" sz="1600" spc="-1" strike="noStrike">
                <a:solidFill>
                  <a:srgbClr val="ffffff"/>
                </a:solidFill>
                <a:latin typeface="Calibri"/>
              </a:rPr>
              <a:t>8. Gamma-ray bursts</a:t>
            </a:r>
            <a:endParaRPr b="0" lang="en-US" sz="1600" spc="-1" strike="noStrike">
              <a:latin typeface="Arial"/>
            </a:endParaRPr>
          </a:p>
        </p:txBody>
      </p:sp>
      <p:sp>
        <p:nvSpPr>
          <p:cNvPr id="180" name="CustomShape 5"/>
          <p:cNvSpPr/>
          <p:nvPr/>
        </p:nvSpPr>
        <p:spPr>
          <a:xfrm>
            <a:off x="2286000" y="214200"/>
            <a:ext cx="414288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ffffff"/>
                </a:solidFill>
                <a:latin typeface="Calibri"/>
              </a:rPr>
              <a:t>Astrophysical research in the TAIGA experiment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4" name="Picture 2" descr=""/>
          <p:cNvPicPr/>
          <p:nvPr/>
        </p:nvPicPr>
        <p:blipFill>
          <a:blip r:embed="rId1"/>
          <a:stretch/>
        </p:blipFill>
        <p:spPr>
          <a:xfrm>
            <a:off x="6215040" y="1928880"/>
            <a:ext cx="2756520" cy="2638800"/>
          </a:xfrm>
          <a:prstGeom prst="rect">
            <a:avLst/>
          </a:prstGeom>
          <a:ln w="9360">
            <a:noFill/>
          </a:ln>
        </p:spPr>
      </p:pic>
      <p:sp>
        <p:nvSpPr>
          <p:cNvPr id="275"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76"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9045BB69-9301-49C2-99CE-C728700BEB64}" type="slidenum">
              <a:rPr b="0" lang="ru-RU" sz="1200" spc="-1" strike="noStrike">
                <a:solidFill>
                  <a:srgbClr val="8b8b8b"/>
                </a:solidFill>
                <a:latin typeface="Calibri"/>
              </a:rPr>
              <a:t>19</a:t>
            </a:fld>
            <a:endParaRPr b="0" lang="en-US" sz="1200" spc="-1" strike="noStrike">
              <a:latin typeface="Times New Roman"/>
            </a:endParaRPr>
          </a:p>
        </p:txBody>
      </p:sp>
      <p:pic>
        <p:nvPicPr>
          <p:cNvPr id="277" name="Рисунок 5" descr="Три телескопа.jpg"/>
          <p:cNvPicPr/>
          <p:nvPr/>
        </p:nvPicPr>
        <p:blipFill>
          <a:blip r:embed="rId2"/>
          <a:stretch/>
        </p:blipFill>
        <p:spPr>
          <a:xfrm>
            <a:off x="142920" y="1714320"/>
            <a:ext cx="6121440" cy="3016800"/>
          </a:xfrm>
          <a:prstGeom prst="rect">
            <a:avLst/>
          </a:prstGeom>
          <a:ln>
            <a:noFill/>
          </a:ln>
        </p:spPr>
      </p:pic>
      <p:sp>
        <p:nvSpPr>
          <p:cNvPr id="278" name="CustomShape 3"/>
          <p:cNvSpPr/>
          <p:nvPr/>
        </p:nvSpPr>
        <p:spPr>
          <a:xfrm>
            <a:off x="1428840" y="642960"/>
            <a:ext cx="585756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800" spc="-1" strike="noStrike">
                <a:solidFill>
                  <a:srgbClr val="000000"/>
                </a:solidFill>
                <a:latin typeface="Calibri"/>
              </a:rPr>
              <a:t>Participation in the development of new equipment.</a:t>
            </a:r>
            <a:endParaRPr b="0" lang="en-US" sz="1800" spc="-1" strike="noStrike">
              <a:latin typeface="Arial"/>
            </a:endParaRPr>
          </a:p>
        </p:txBody>
      </p:sp>
      <p:sp>
        <p:nvSpPr>
          <p:cNvPr id="279" name="CustomShape 4"/>
          <p:cNvSpPr/>
          <p:nvPr/>
        </p:nvSpPr>
        <p:spPr>
          <a:xfrm>
            <a:off x="1571760" y="1285920"/>
            <a:ext cx="65005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Calibri"/>
              </a:rPr>
              <a:t>1   (2</a:t>
            </a:r>
            <a:r>
              <a:rPr b="0" lang="en-US" sz="1800" spc="-1" strike="noStrike">
                <a:solidFill>
                  <a:srgbClr val="000000"/>
                </a:solidFill>
                <a:latin typeface="Calibri"/>
              </a:rPr>
              <a:t> is not in the frame</a:t>
            </a:r>
            <a:r>
              <a:rPr b="0" lang="ru-RU" sz="1800" spc="-1" strike="noStrike">
                <a:solidFill>
                  <a:srgbClr val="000000"/>
                </a:solidFill>
                <a:latin typeface="Calibri"/>
              </a:rPr>
              <a:t>)        4                  3       </a:t>
            </a:r>
            <a:r>
              <a:rPr b="0" lang="en-US" sz="1800" spc="-1" strike="noStrike">
                <a:solidFill>
                  <a:srgbClr val="000000"/>
                </a:solidFill>
                <a:latin typeface="Calibri"/>
              </a:rPr>
              <a:t>and </a:t>
            </a:r>
            <a:r>
              <a:rPr b="0" lang="ru-RU" sz="1800" spc="-1" strike="noStrike">
                <a:solidFill>
                  <a:srgbClr val="000000"/>
                </a:solidFill>
                <a:latin typeface="Calibri"/>
              </a:rPr>
              <a:t>       </a:t>
            </a:r>
            <a:r>
              <a:rPr b="0" lang="en-US" sz="1800" spc="-1" strike="noStrike">
                <a:solidFill>
                  <a:srgbClr val="000000"/>
                </a:solidFill>
                <a:latin typeface="Calibri"/>
              </a:rPr>
              <a:t>         5</a:t>
            </a:r>
            <a:r>
              <a:rPr b="0" lang="ru-RU" sz="1800" spc="-1" strike="noStrike">
                <a:solidFill>
                  <a:srgbClr val="000000"/>
                </a:solidFill>
                <a:latin typeface="Calibri"/>
              </a:rPr>
              <a:t> </a:t>
            </a:r>
            <a:r>
              <a:rPr b="0" lang="en-US" sz="1800" spc="-1" strike="noStrike">
                <a:solidFill>
                  <a:srgbClr val="000000"/>
                </a:solidFill>
                <a:latin typeface="Calibri"/>
              </a:rPr>
              <a:t>IACT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0" name="Рисунок 5" descr="IMG_20220807_155001.jpg"/>
          <p:cNvPicPr/>
          <p:nvPr/>
        </p:nvPicPr>
        <p:blipFill>
          <a:blip r:embed="rId1"/>
          <a:srcRect l="0" t="0" r="14306" b="0"/>
          <a:stretch/>
        </p:blipFill>
        <p:spPr>
          <a:xfrm>
            <a:off x="0" y="6840"/>
            <a:ext cx="9143640" cy="5129640"/>
          </a:xfrm>
          <a:prstGeom prst="rect">
            <a:avLst/>
          </a:prstGeom>
          <a:ln>
            <a:noFill/>
          </a:ln>
        </p:spPr>
      </p:pic>
      <p:sp>
        <p:nvSpPr>
          <p:cNvPr id="281"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82"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D6FDD250-D0DA-48E6-8317-CFF778AD3EBD}" type="slidenum">
              <a:rPr b="0" lang="ru-RU" sz="1200" spc="-1" strike="noStrike">
                <a:solidFill>
                  <a:srgbClr val="8b8b8b"/>
                </a:solidFill>
                <a:latin typeface="Calibri"/>
              </a:rPr>
              <a:t>19</a:t>
            </a:fld>
            <a:endParaRPr b="0" lang="en-US" sz="1200" spc="-1" strike="noStrike">
              <a:latin typeface="Times New Roman"/>
            </a:endParaRPr>
          </a:p>
        </p:txBody>
      </p:sp>
      <p:sp>
        <p:nvSpPr>
          <p:cNvPr id="283" name="CustomShape 3"/>
          <p:cNvSpPr/>
          <p:nvPr/>
        </p:nvSpPr>
        <p:spPr>
          <a:xfrm>
            <a:off x="571320" y="357120"/>
            <a:ext cx="4246560" cy="1737720"/>
          </a:xfrm>
          <a:prstGeom prst="rect">
            <a:avLst/>
          </a:prstGeom>
          <a:noFill/>
          <a:ln>
            <a:noFill/>
          </a:ln>
        </p:spPr>
        <p:style>
          <a:lnRef idx="0"/>
          <a:fillRef idx="0"/>
          <a:effectRef idx="0"/>
          <a:fontRef idx="minor"/>
        </p:style>
        <p:txBody>
          <a:bodyPr>
            <a:spAutoFit/>
          </a:bodyPr>
          <a:p>
            <a:pPr algn="ctr">
              <a:lnSpc>
                <a:spcPct val="100000"/>
              </a:lnSpc>
            </a:pPr>
            <a:r>
              <a:rPr b="1" lang="en-US" sz="5400" spc="-1" strike="noStrike">
                <a:solidFill>
                  <a:srgbClr val="fbfcff"/>
                </a:solidFill>
                <a:latin typeface="Calibri"/>
              </a:rPr>
              <a:t>Project </a:t>
            </a:r>
            <a:r>
              <a:rPr b="1" lang="ru-RU" sz="5400" spc="-1" strike="noStrike">
                <a:solidFill>
                  <a:srgbClr val="fbfcff"/>
                </a:solidFill>
                <a:latin typeface="Calibri"/>
              </a:rPr>
              <a:t>«</a:t>
            </a:r>
            <a:r>
              <a:rPr b="1" lang="en-US" sz="5400" spc="-1" strike="noStrike">
                <a:solidFill>
                  <a:srgbClr val="fbfcff"/>
                </a:solidFill>
                <a:latin typeface="Calibri"/>
              </a:rPr>
              <a:t>TAIGA</a:t>
            </a:r>
            <a:r>
              <a:rPr b="1" lang="ru-RU" sz="5400" spc="-1" strike="noStrike">
                <a:solidFill>
                  <a:srgbClr val="fbfcff"/>
                </a:solidFill>
                <a:latin typeface="Calibri"/>
              </a:rPr>
              <a:t>»</a:t>
            </a:r>
            <a:endParaRPr b="0" lang="en-US" sz="5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457200" y="205200"/>
            <a:ext cx="8228880" cy="8582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4000" spc="-1" strike="noStrike">
                <a:solidFill>
                  <a:srgbClr val="000000"/>
                </a:solidFill>
                <a:latin typeface="Arial"/>
              </a:rPr>
              <a:t>Дополнительные материалы</a:t>
            </a:r>
            <a:endParaRPr b="0" lang="en-US" sz="4000" spc="-1" strike="noStrike">
              <a:latin typeface="Arial"/>
            </a:endParaRPr>
          </a:p>
        </p:txBody>
      </p:sp>
      <p:sp>
        <p:nvSpPr>
          <p:cNvPr id="285"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86"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8682C8CF-6C57-419D-96C7-6204667B573B}" type="slidenum">
              <a:rPr b="0" lang="ru-RU" sz="1200" spc="-1" strike="noStrike">
                <a:solidFill>
                  <a:srgbClr val="8b8b8b"/>
                </a:solidFill>
                <a:latin typeface="Calibri"/>
              </a:rPr>
              <a:t>19</a:t>
            </a:fld>
            <a:endParaRPr b="0" lang="en-US" sz="1200" spc="-1" strike="noStrike">
              <a:latin typeface="Times New Roman"/>
            </a:endParaRPr>
          </a:p>
        </p:txBody>
      </p:sp>
    </p:spTree>
  </p:cSld>
  <mc:AlternateContent>
    <mc:Choice Requires="p14">
      <p:transition spd="slow" p14:dur="3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TextShape 1"/>
          <p:cNvSpPr txBox="1"/>
          <p:nvPr/>
        </p:nvSpPr>
        <p:spPr>
          <a:xfrm>
            <a:off x="71280" y="214200"/>
            <a:ext cx="8786520" cy="4714560"/>
          </a:xfrm>
          <a:prstGeom prst="rect">
            <a:avLst/>
          </a:prstGeom>
          <a:noFill/>
          <a:ln>
            <a:noFill/>
          </a:ln>
        </p:spPr>
        <p:txBody>
          <a:bodyPr>
            <a:normAutofit fontScale="4000"/>
          </a:bodyPr>
          <a:p>
            <a:pPr marL="343080" indent="-342720" algn="ctr">
              <a:lnSpc>
                <a:spcPct val="100000"/>
              </a:lnSpc>
              <a:spcBef>
                <a:spcPts val="961"/>
              </a:spcBef>
              <a:tabLst>
                <a:tab algn="l" pos="0"/>
              </a:tabLst>
            </a:pPr>
            <a:r>
              <a:rPr b="1" lang="ru-RU" sz="4800" spc="-1" strike="noStrike">
                <a:solidFill>
                  <a:srgbClr val="000000"/>
                </a:solidFill>
                <a:latin typeface="Calibri"/>
              </a:rPr>
              <a:t>Опубликованные (или уже принятые в печать) работы за отчетный период</a:t>
            </a:r>
            <a:endParaRPr b="0" lang="ru-RU" sz="4800" spc="-1" strike="noStrike">
              <a:solidFill>
                <a:srgbClr val="000000"/>
              </a:solidFill>
              <a:latin typeface="Calibri"/>
            </a:endParaRPr>
          </a:p>
          <a:p>
            <a:pPr marL="3240" indent="357120">
              <a:lnSpc>
                <a:spcPct val="100000"/>
              </a:lnSpc>
              <a:spcBef>
                <a:spcPts val="839"/>
              </a:spcBef>
              <a:tabLst>
                <a:tab algn="l" pos="0"/>
              </a:tabLst>
            </a:pPr>
            <a:r>
              <a:rPr b="0" lang="en-US" sz="4200" spc="-1" strike="noStrike">
                <a:solidFill>
                  <a:srgbClr val="000000"/>
                </a:solidFill>
                <a:latin typeface="Calibri"/>
              </a:rPr>
              <a:t>1. GAMMA/HADRON SEPARATION FOR A GROUND BASED IACT IN EXPERIMENT TAIGA USING RANDOM FOREST MACHINE LEARNING METHODS</a:t>
            </a:r>
            <a:br/>
            <a:r>
              <a:rPr b="0" lang="en-US" sz="4200" spc="-1" strike="noStrike">
                <a:solidFill>
                  <a:srgbClr val="000000"/>
                </a:solidFill>
                <a:latin typeface="Calibri"/>
              </a:rPr>
              <a:t>Vasyutina M., Sveshnikova L., Bonvech E.A., Bulan A.V., Chernov D.V., Kalmykov N.N., Korosteleva E.E., Kozhin V.A., Kryukov A.P., Kuzmichev L.A., Lubsandorzhiev N.B., Mirzoyan R., Osipova E.A., Panov A.D., Podgrudkov D.A., Popova E.G., Postnikov E.B., Prosin V.V., Razumov, Silaev A.A. et al.</a:t>
            </a:r>
            <a:br/>
            <a:r>
              <a:rPr b="0" lang="en-US" sz="4200" spc="-1" strike="noStrike">
                <a:solidFill>
                  <a:srgbClr val="000000"/>
                </a:solidFill>
                <a:latin typeface="Calibri"/>
              </a:rPr>
              <a:t>В сборнике: Proceedings of Science. 5. Сер. "5th International Workshop on Deep Learning in Computational Physics, DLCP 2021" 2022.</a:t>
            </a:r>
            <a:endParaRPr b="0" lang="ru-RU" sz="4200" spc="-1" strike="noStrike">
              <a:solidFill>
                <a:srgbClr val="000000"/>
              </a:solidFill>
              <a:latin typeface="Calibri"/>
            </a:endParaRPr>
          </a:p>
          <a:p>
            <a:pPr marL="3240" indent="357120">
              <a:lnSpc>
                <a:spcPct val="100000"/>
              </a:lnSpc>
              <a:spcBef>
                <a:spcPts val="839"/>
              </a:spcBef>
              <a:tabLst>
                <a:tab algn="l" pos="0"/>
              </a:tabLst>
            </a:pPr>
            <a:r>
              <a:rPr b="0" lang="ru-RU" sz="4200" spc="-1" strike="noStrike">
                <a:solidFill>
                  <a:srgbClr val="000000"/>
                </a:solidFill>
                <a:latin typeface="Calibri"/>
              </a:rPr>
              <a:t>2. АСТРОКЛИМАТ РАВНИННЫХ ВЫСОКОГОРНЫХ ЗОН БОЛЬШОГО АЛТАЯ ПО ДАННЫМ СПУТНИКОВОГО ДИСТАНЦИОННОГО ЗОНДИРОВАНИЯ: ПОТЕНЦИАЛ ДЛЯ РАЗМЕЩЕНИЯ ПОЛНОМАСШТАБНОГО ГАММА-АСТРОНОМИЧЕСКОГО ЭКСПЕРИМЕНТА</a:t>
            </a:r>
            <a:br/>
            <a:r>
              <a:rPr b="0" lang="ru-RU" sz="4200" spc="-1" strike="noStrike">
                <a:solidFill>
                  <a:srgbClr val="000000"/>
                </a:solidFill>
                <a:latin typeface="Calibri"/>
              </a:rPr>
              <a:t>Мордвин Е.Ю., Волков Н.В., Ревякин А.И., Тогоо Р., Астапов И.И., Безъязыков П.А., Бланк М., Бонвеч Е.А., Бородин А.Н., Брюкнер М., Буднев Н.М., Булан А., Вайдянатан А., Вишневский Р., Волчугов П.А., Воронин Д.М., Гармаш А.Ю., Гафаров А.Р., Гребенюк В.М., Гресс О.А. и др.</a:t>
            </a:r>
            <a:br/>
            <a:r>
              <a:rPr b="0" lang="ru-RU" sz="4200" spc="-1" strike="noStrike">
                <a:solidFill>
                  <a:srgbClr val="000000"/>
                </a:solidFill>
                <a:latin typeface="Calibri"/>
              </a:rPr>
              <a:t>Известия Российской академии наук. Серия физическая. </a:t>
            </a:r>
            <a:r>
              <a:rPr b="0" lang="en-US" sz="4200" spc="-1" strike="noStrike">
                <a:solidFill>
                  <a:srgbClr val="000000"/>
                </a:solidFill>
                <a:latin typeface="Calibri"/>
              </a:rPr>
              <a:t>2022. Т. 86. № 3. С. 452-456.</a:t>
            </a:r>
            <a:endParaRPr b="0" lang="ru-RU" sz="4200" spc="-1" strike="noStrike">
              <a:solidFill>
                <a:srgbClr val="000000"/>
              </a:solidFill>
              <a:latin typeface="Calibri"/>
            </a:endParaRPr>
          </a:p>
          <a:p>
            <a:pPr marL="3240" indent="357120">
              <a:lnSpc>
                <a:spcPct val="100000"/>
              </a:lnSpc>
              <a:spcBef>
                <a:spcPts val="839"/>
              </a:spcBef>
              <a:tabLst>
                <a:tab algn="l" pos="0"/>
              </a:tabLst>
            </a:pPr>
            <a:r>
              <a:rPr b="0" lang="en-US" sz="4200" spc="-1" strike="noStrike">
                <a:solidFill>
                  <a:srgbClr val="000000"/>
                </a:solidFill>
                <a:latin typeface="Calibri"/>
              </a:rPr>
              <a:t>3. TAIGA—A hybrid array for high energy gamma-ray astronomy and cosmic-ray physics</a:t>
            </a:r>
            <a:br/>
            <a:r>
              <a:rPr b="0" lang="en-US" sz="4200" spc="-1" strike="noStrike">
                <a:solidFill>
                  <a:srgbClr val="000000"/>
                </a:solidFill>
                <a:latin typeface="Calibri"/>
              </a:rPr>
              <a:t>N. Budnev(Irkutsk State U.), I. Astapov(Moscow Phys. Eng. Inst.), P. Bezyazeekov(Irkutsk State U.), E. Bonvech(SINP, Moscow), A. Borodin(Dubna, JINR) et al. (Sep 11, 2022)</a:t>
            </a:r>
            <a:br/>
            <a:r>
              <a:rPr b="0" lang="en-US" sz="4200" spc="-1" strike="noStrike">
                <a:solidFill>
                  <a:srgbClr val="000000"/>
                </a:solidFill>
                <a:latin typeface="Calibri"/>
              </a:rPr>
              <a:t>Published in: </a:t>
            </a:r>
            <a:r>
              <a:rPr b="1" lang="en-US" sz="4200" spc="-1" strike="noStrike">
                <a:solidFill>
                  <a:srgbClr val="000000"/>
                </a:solidFill>
                <a:latin typeface="Calibri"/>
              </a:rPr>
              <a:t>Nucl.Instrum.Meth.A 1039 (2022) 167047 </a:t>
            </a:r>
            <a:r>
              <a:rPr b="0" lang="en-US" sz="4200" spc="-1" strike="noStrike">
                <a:solidFill>
                  <a:srgbClr val="000000"/>
                </a:solidFill>
                <a:latin typeface="Calibri"/>
              </a:rPr>
              <a:t>• Contribution to: VCI2022</a:t>
            </a:r>
            <a:endParaRPr b="0" lang="ru-RU" sz="4200" spc="-1" strike="noStrike">
              <a:solidFill>
                <a:srgbClr val="000000"/>
              </a:solidFill>
              <a:latin typeface="Calibri"/>
            </a:endParaRPr>
          </a:p>
          <a:p>
            <a:pPr marL="3240" indent="357120">
              <a:lnSpc>
                <a:spcPct val="100000"/>
              </a:lnSpc>
              <a:spcBef>
                <a:spcPts val="839"/>
              </a:spcBef>
              <a:tabLst>
                <a:tab algn="l" pos="0"/>
              </a:tabLst>
            </a:pPr>
            <a:r>
              <a:rPr b="0" lang="en-US" sz="4200" spc="-1" strike="noStrike">
                <a:solidFill>
                  <a:srgbClr val="000000"/>
                </a:solidFill>
                <a:latin typeface="Calibri"/>
              </a:rPr>
              <a:t>4. TAIGA - an advanced hybrid detector complex for astroparticle physics and high energy gamma-ray astronomy</a:t>
            </a:r>
            <a:br/>
            <a:r>
              <a:rPr b="0" lang="en-US" sz="4200" spc="-1" strike="noStrike">
                <a:solidFill>
                  <a:srgbClr val="000000"/>
                </a:solidFill>
                <a:latin typeface="Calibri"/>
              </a:rPr>
              <a:t>N. Budnev(Irkutsk State U.), I. Astapov(Moscow Phys. Eng. Inst.), P. Bezyazeekov(Irkutsk State U.), E. Bonvech(SINP, Moscow), A. Borodin(Dubna, JINR) et al. (Aug 29, 2022)</a:t>
            </a:r>
            <a:br/>
            <a:r>
              <a:rPr b="0" lang="en-US" sz="4200" spc="-1" strike="noStrike">
                <a:solidFill>
                  <a:srgbClr val="000000"/>
                </a:solidFill>
                <a:latin typeface="Calibri"/>
              </a:rPr>
              <a:t>Contribution to: ISVHECRI 2022 • e-Print: 2208.13757 [astro-ph.IM]</a:t>
            </a:r>
            <a:endParaRPr b="0" lang="ru-RU" sz="4200" spc="-1" strike="noStrike">
              <a:solidFill>
                <a:srgbClr val="000000"/>
              </a:solidFill>
              <a:latin typeface="Calibri"/>
            </a:endParaRPr>
          </a:p>
          <a:p>
            <a:pPr marL="343080" indent="-342720">
              <a:lnSpc>
                <a:spcPct val="100000"/>
              </a:lnSpc>
              <a:spcBef>
                <a:spcPts val="641"/>
              </a:spcBef>
              <a:tabLst>
                <a:tab algn="l" pos="0"/>
              </a:tabLst>
            </a:pPr>
            <a:endParaRPr b="0" lang="ru-RU" sz="4200" spc="-1" strike="noStrike">
              <a:solidFill>
                <a:srgbClr val="000000"/>
              </a:solidFill>
              <a:latin typeface="Calibri"/>
            </a:endParaRPr>
          </a:p>
        </p:txBody>
      </p:sp>
      <p:sp>
        <p:nvSpPr>
          <p:cNvPr id="288"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89"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8FA2CD63-7365-4454-BEB5-463A70F0E339}" type="slidenum">
              <a:rPr b="0" lang="ru-RU" sz="1200" spc="-1" strike="noStrike">
                <a:solidFill>
                  <a:srgbClr val="8b8b8b"/>
                </a:solidFill>
                <a:latin typeface="Calibri"/>
              </a:rPr>
              <a:t>23</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91"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C8DD923F-C2FE-4EB7-8DA3-888372549577}" type="slidenum">
              <a:rPr b="0" lang="ru-RU" sz="1200" spc="-1" strike="noStrike">
                <a:solidFill>
                  <a:srgbClr val="8b8b8b"/>
                </a:solidFill>
                <a:latin typeface="Calibri"/>
              </a:rPr>
              <a:t>23</a:t>
            </a:fld>
            <a:endParaRPr b="0" lang="en-US" sz="1200" spc="-1" strike="noStrike">
              <a:latin typeface="Times New Roman"/>
            </a:endParaRPr>
          </a:p>
        </p:txBody>
      </p:sp>
      <p:sp>
        <p:nvSpPr>
          <p:cNvPr id="292" name="CustomShape 3"/>
          <p:cNvSpPr/>
          <p:nvPr/>
        </p:nvSpPr>
        <p:spPr>
          <a:xfrm>
            <a:off x="428760" y="214200"/>
            <a:ext cx="8357760" cy="2647800"/>
          </a:xfrm>
          <a:prstGeom prst="rect">
            <a:avLst/>
          </a:prstGeom>
          <a:noFill/>
          <a:ln>
            <a:noFill/>
          </a:ln>
        </p:spPr>
        <p:style>
          <a:lnRef idx="0"/>
          <a:fillRef idx="0"/>
          <a:effectRef idx="0"/>
          <a:fontRef idx="minor"/>
        </p:style>
        <p:txBody>
          <a:bodyPr lIns="90000" rIns="90000" tIns="45000" bIns="45000">
            <a:spAutoFit/>
          </a:bodyPr>
          <a:p>
            <a:pPr marL="3240" indent="360360">
              <a:lnSpc>
                <a:spcPct val="100000"/>
              </a:lnSpc>
              <a:tabLst>
                <a:tab algn="l" pos="0"/>
              </a:tabLst>
            </a:pPr>
            <a:r>
              <a:rPr b="0" lang="en-US" sz="1400" spc="-1" strike="noStrike">
                <a:solidFill>
                  <a:srgbClr val="000000"/>
                </a:solidFill>
                <a:latin typeface="Calibri"/>
              </a:rPr>
              <a:t>5. Primary Cosmic Rays Energy Spectrum and Mean Mass Composition by the Data of the TAIGA Astrophysical Complex</a:t>
            </a:r>
            <a:br/>
            <a:r>
              <a:rPr b="0" lang="en-US" sz="1400" spc="-1" strike="noStrike">
                <a:solidFill>
                  <a:srgbClr val="000000"/>
                </a:solidFill>
                <a:latin typeface="Calibri"/>
              </a:rPr>
              <a:t>V. Prosin, I. Astapov, P. Bezyazeekov, E. Bonvech, A. Borodin et al. (Aug 2, 2022)</a:t>
            </a:r>
            <a:br/>
            <a:r>
              <a:rPr b="0" lang="en-US" sz="1400" spc="-1" strike="noStrike">
                <a:solidFill>
                  <a:srgbClr val="000000"/>
                </a:solidFill>
                <a:latin typeface="Calibri"/>
              </a:rPr>
              <a:t>Contribution to: ISVHECRI 2022  e-Print: 2208.01689 [astro-ph.HE]</a:t>
            </a:r>
            <a:endParaRPr b="0" lang="en-US" sz="1400" spc="-1" strike="noStrike">
              <a:latin typeface="Arial"/>
            </a:endParaRPr>
          </a:p>
          <a:p>
            <a:pPr marL="3240" indent="360360">
              <a:lnSpc>
                <a:spcPct val="100000"/>
              </a:lnSpc>
              <a:tabLst>
                <a:tab algn="l" pos="0"/>
              </a:tabLst>
            </a:pPr>
            <a:r>
              <a:rPr b="0" lang="en-US" sz="1400" spc="-1" strike="noStrike">
                <a:solidFill>
                  <a:srgbClr val="000000"/>
                </a:solidFill>
                <a:latin typeface="Calibri"/>
              </a:rPr>
              <a:t>6. Optimisation studies of the TAIGA-Muon scintillation detector array</a:t>
            </a:r>
            <a:br/>
            <a:r>
              <a:rPr b="0" lang="en-US" sz="1400" spc="-1" strike="noStrike">
                <a:solidFill>
                  <a:srgbClr val="000000"/>
                </a:solidFill>
                <a:latin typeface="Calibri"/>
              </a:rPr>
              <a:t>TAIGA Collaboration</a:t>
            </a:r>
            <a:r>
              <a:rPr b="0" lang="ru-RU" sz="1400" spc="-1" strike="noStrike">
                <a:solidFill>
                  <a:srgbClr val="000000"/>
                </a:solidFill>
                <a:latin typeface="Calibri"/>
              </a:rPr>
              <a:t> </a:t>
            </a:r>
            <a:r>
              <a:rPr b="0" lang="en-US" sz="1400" spc="-1" strike="noStrike">
                <a:solidFill>
                  <a:srgbClr val="000000"/>
                </a:solidFill>
                <a:latin typeface="Calibri"/>
              </a:rPr>
              <a:t>I. Astapov(Moscow Phys. Eng. Inst.) et al. (Jun 17, 2022)</a:t>
            </a:r>
            <a:br/>
            <a:r>
              <a:rPr b="0" lang="en-US" sz="1400" spc="-1" strike="noStrike">
                <a:solidFill>
                  <a:srgbClr val="000000"/>
                </a:solidFill>
                <a:latin typeface="Calibri"/>
              </a:rPr>
              <a:t>Published in: </a:t>
            </a:r>
            <a:r>
              <a:rPr b="1" lang="en-US" sz="1400" spc="-1" strike="noStrike">
                <a:solidFill>
                  <a:srgbClr val="000000"/>
                </a:solidFill>
                <a:latin typeface="Calibri"/>
              </a:rPr>
              <a:t>JINST 17 (2022) 06, P06022</a:t>
            </a:r>
            <a:endParaRPr b="0" lang="en-US" sz="1400" spc="-1" strike="noStrike">
              <a:latin typeface="Arial"/>
            </a:endParaRPr>
          </a:p>
          <a:p>
            <a:pPr marL="3240" indent="360360">
              <a:lnSpc>
                <a:spcPct val="100000"/>
              </a:lnSpc>
              <a:tabLst>
                <a:tab algn="l" pos="0"/>
              </a:tabLst>
            </a:pPr>
            <a:r>
              <a:rPr b="0" lang="en-US" sz="1400" spc="-1" strike="noStrike">
                <a:solidFill>
                  <a:srgbClr val="000000"/>
                </a:solidFill>
                <a:latin typeface="Calibri"/>
              </a:rPr>
              <a:t>7. Identification of electromagnetic and hadronic EASs using neural network for TAIGA scintillation detector array</a:t>
            </a:r>
            <a:br/>
            <a:r>
              <a:rPr b="0" lang="en-US" sz="1400" spc="-1" strike="noStrike">
                <a:solidFill>
                  <a:srgbClr val="000000"/>
                </a:solidFill>
                <a:latin typeface="Calibri"/>
              </a:rPr>
              <a:t>TAIGA Collaboration</a:t>
            </a:r>
            <a:r>
              <a:rPr b="0" lang="ru-RU" sz="1400" spc="-1" strike="noStrike">
                <a:solidFill>
                  <a:srgbClr val="000000"/>
                </a:solidFill>
                <a:latin typeface="Calibri"/>
              </a:rPr>
              <a:t> </a:t>
            </a:r>
            <a:r>
              <a:rPr b="0" lang="en-US" sz="1400" spc="-1" strike="noStrike">
                <a:solidFill>
                  <a:srgbClr val="000000"/>
                </a:solidFill>
                <a:latin typeface="Calibri"/>
              </a:rPr>
              <a:t>I. Astapov(Moscow Phys. Eng. Inst.) et al. (May 16, 2022)</a:t>
            </a:r>
            <a:br/>
            <a:r>
              <a:rPr b="0" lang="en-US" sz="1400" spc="-1" strike="noStrike">
                <a:solidFill>
                  <a:srgbClr val="000000"/>
                </a:solidFill>
                <a:latin typeface="Calibri"/>
              </a:rPr>
              <a:t>Publishedin</a:t>
            </a:r>
            <a:r>
              <a:rPr b="0" lang="ru-RU" sz="1400" spc="-1" strike="noStrike">
                <a:solidFill>
                  <a:srgbClr val="000000"/>
                </a:solidFill>
                <a:latin typeface="Calibri"/>
              </a:rPr>
              <a:t>: </a:t>
            </a:r>
            <a:r>
              <a:rPr b="1" lang="en-US" sz="1400" spc="-1" strike="noStrike">
                <a:solidFill>
                  <a:srgbClr val="000000"/>
                </a:solidFill>
                <a:latin typeface="Calibri"/>
              </a:rPr>
              <a:t>JINST</a:t>
            </a:r>
            <a:r>
              <a:rPr b="1" lang="ru-RU" sz="1400" spc="-1" strike="noStrike">
                <a:solidFill>
                  <a:srgbClr val="000000"/>
                </a:solidFill>
                <a:latin typeface="Calibri"/>
              </a:rPr>
              <a:t> 17 (2022) 05, </a:t>
            </a:r>
            <a:r>
              <a:rPr b="1" lang="en-US" sz="1400" spc="-1" strike="noStrike">
                <a:solidFill>
                  <a:srgbClr val="000000"/>
                </a:solidFill>
                <a:latin typeface="Calibri"/>
              </a:rPr>
              <a:t>P</a:t>
            </a:r>
            <a:r>
              <a:rPr b="1" lang="ru-RU" sz="1400" spc="-1" strike="noStrike">
                <a:solidFill>
                  <a:srgbClr val="000000"/>
                </a:solidFill>
                <a:latin typeface="Calibri"/>
              </a:rPr>
              <a:t>05023</a:t>
            </a:r>
            <a:endParaRPr b="0" lang="en-US" sz="1400" spc="-1" strike="noStrike">
              <a:latin typeface="Arial"/>
            </a:endParaRPr>
          </a:p>
          <a:p>
            <a:pPr marL="3240" indent="357120">
              <a:lnSpc>
                <a:spcPct val="100000"/>
              </a:lnSpc>
              <a:tabLst>
                <a:tab algn="l" pos="0"/>
              </a:tabLst>
            </a:pPr>
            <a:r>
              <a:rPr b="1" lang="ru-RU" sz="1400" spc="-1" strike="noStrike">
                <a:solidFill>
                  <a:srgbClr val="000000"/>
                </a:solidFill>
                <a:latin typeface="Calibri"/>
              </a:rPr>
              <a:t> </a:t>
            </a:r>
            <a:endParaRPr b="0" lang="en-US" sz="1400" spc="-1" strike="noStrike">
              <a:latin typeface="Arial"/>
            </a:endParaRPr>
          </a:p>
        </p:txBody>
      </p:sp>
      <p:sp>
        <p:nvSpPr>
          <p:cNvPr id="293" name="TextShape 4"/>
          <p:cNvSpPr txBox="1"/>
          <p:nvPr/>
        </p:nvSpPr>
        <p:spPr>
          <a:xfrm>
            <a:off x="357120" y="2928960"/>
            <a:ext cx="8229240" cy="1499760"/>
          </a:xfrm>
          <a:prstGeom prst="rect">
            <a:avLst/>
          </a:prstGeom>
          <a:noFill/>
          <a:ln>
            <a:noFill/>
          </a:ln>
        </p:spPr>
        <p:txBody>
          <a:bodyPr>
            <a:normAutofit fontScale="33000"/>
          </a:bodyPr>
          <a:p>
            <a:pPr marL="343080" indent="-342720">
              <a:lnSpc>
                <a:spcPct val="100000"/>
              </a:lnSpc>
              <a:spcBef>
                <a:spcPts val="519"/>
              </a:spcBef>
              <a:tabLst>
                <a:tab algn="l" pos="0"/>
              </a:tabLst>
            </a:pPr>
            <a:r>
              <a:rPr b="1" lang="ru-RU" sz="2600" spc="-1" strike="noStrike">
                <a:solidFill>
                  <a:srgbClr val="000000"/>
                </a:solidFill>
                <a:latin typeface="Calibri"/>
              </a:rPr>
              <a:t>Имеются публикации в журналах 1-2 квартиля (Q1 и Q2)</a:t>
            </a:r>
            <a:endParaRPr b="0" lang="ru-RU" sz="2600" spc="-1" strike="noStrike">
              <a:solidFill>
                <a:srgbClr val="000000"/>
              </a:solidFill>
              <a:latin typeface="Calibri"/>
            </a:endParaRPr>
          </a:p>
          <a:p>
            <a:pPr marL="343080" indent="20520">
              <a:lnSpc>
                <a:spcPct val="100000"/>
              </a:lnSpc>
              <a:spcBef>
                <a:spcPts val="519"/>
              </a:spcBef>
              <a:tabLst>
                <a:tab algn="l" pos="0"/>
              </a:tabLst>
            </a:pPr>
            <a:r>
              <a:rPr b="0" lang="en-US" sz="2600" spc="-1" strike="noStrike">
                <a:solidFill>
                  <a:srgbClr val="000000"/>
                </a:solidFill>
                <a:latin typeface="Calibri"/>
              </a:rPr>
              <a:t>Nuclear</a:t>
            </a:r>
            <a:r>
              <a:rPr b="0" lang="ru-RU" sz="2600" spc="-1" strike="noStrike">
                <a:solidFill>
                  <a:srgbClr val="000000"/>
                </a:solidFill>
                <a:latin typeface="Calibri"/>
              </a:rPr>
              <a:t> </a:t>
            </a:r>
            <a:r>
              <a:rPr b="0" lang="en-US" sz="2600" spc="-1" strike="noStrike">
                <a:solidFill>
                  <a:srgbClr val="000000"/>
                </a:solidFill>
                <a:latin typeface="Calibri"/>
              </a:rPr>
              <a:t>Instruments</a:t>
            </a:r>
            <a:r>
              <a:rPr b="0" lang="ru-RU" sz="2600" spc="-1" strike="noStrike">
                <a:solidFill>
                  <a:srgbClr val="000000"/>
                </a:solidFill>
                <a:latin typeface="Calibri"/>
              </a:rPr>
              <a:t> </a:t>
            </a:r>
            <a:r>
              <a:rPr b="0" lang="en-US" sz="2600" spc="-1" strike="noStrike">
                <a:solidFill>
                  <a:srgbClr val="000000"/>
                </a:solidFill>
                <a:latin typeface="Calibri"/>
              </a:rPr>
              <a:t>and</a:t>
            </a:r>
            <a:r>
              <a:rPr b="0" lang="ru-RU" sz="2600" spc="-1" strike="noStrike">
                <a:solidFill>
                  <a:srgbClr val="000000"/>
                </a:solidFill>
                <a:latin typeface="Calibri"/>
              </a:rPr>
              <a:t> </a:t>
            </a:r>
            <a:r>
              <a:rPr b="0" lang="en-US" sz="2600" spc="-1" strike="noStrike">
                <a:solidFill>
                  <a:srgbClr val="000000"/>
                </a:solidFill>
                <a:latin typeface="Calibri"/>
              </a:rPr>
              <a:t>Methods</a:t>
            </a:r>
            <a:r>
              <a:rPr b="0" lang="ru-RU" sz="2600" spc="-1" strike="noStrike">
                <a:solidFill>
                  <a:srgbClr val="000000"/>
                </a:solidFill>
                <a:latin typeface="Calibri"/>
              </a:rPr>
              <a:t> </a:t>
            </a:r>
            <a:r>
              <a:rPr b="0" lang="en-US" sz="2600" spc="-1" strike="noStrike">
                <a:solidFill>
                  <a:srgbClr val="000000"/>
                </a:solidFill>
                <a:latin typeface="Calibri"/>
              </a:rPr>
              <a:t>in</a:t>
            </a:r>
            <a:r>
              <a:rPr b="0" lang="ru-RU" sz="2600" spc="-1" strike="noStrike">
                <a:solidFill>
                  <a:srgbClr val="000000"/>
                </a:solidFill>
                <a:latin typeface="Calibri"/>
              </a:rPr>
              <a:t> </a:t>
            </a:r>
            <a:r>
              <a:rPr b="0" lang="en-US" sz="2600" spc="-1" strike="noStrike">
                <a:solidFill>
                  <a:srgbClr val="000000"/>
                </a:solidFill>
                <a:latin typeface="Calibri"/>
              </a:rPr>
              <a:t>Physics Research - Q2</a:t>
            </a:r>
            <a:endParaRPr b="0" lang="ru-RU" sz="2600" spc="-1" strike="noStrike">
              <a:solidFill>
                <a:srgbClr val="000000"/>
              </a:solidFill>
              <a:latin typeface="Calibri"/>
            </a:endParaRPr>
          </a:p>
          <a:p>
            <a:pPr marL="343080" indent="20520">
              <a:lnSpc>
                <a:spcPct val="100000"/>
              </a:lnSpc>
              <a:spcBef>
                <a:spcPts val="519"/>
              </a:spcBef>
              <a:tabLst>
                <a:tab algn="l" pos="0"/>
              </a:tabLst>
            </a:pPr>
            <a:r>
              <a:rPr b="0" lang="en-US" sz="2600" spc="-1" strike="noStrike">
                <a:solidFill>
                  <a:srgbClr val="000000"/>
                </a:solidFill>
                <a:latin typeface="Calibri"/>
              </a:rPr>
              <a:t>Astrophysical Journal Letters - Q1</a:t>
            </a:r>
            <a:endParaRPr b="0" lang="ru-RU" sz="2600" spc="-1" strike="noStrike">
              <a:solidFill>
                <a:srgbClr val="000000"/>
              </a:solidFill>
              <a:latin typeface="Calibri"/>
            </a:endParaRPr>
          </a:p>
          <a:p>
            <a:pPr marL="343080" indent="20520">
              <a:lnSpc>
                <a:spcPct val="100000"/>
              </a:lnSpc>
              <a:spcBef>
                <a:spcPts val="519"/>
              </a:spcBef>
              <a:tabLst>
                <a:tab algn="l" pos="0"/>
              </a:tabLst>
            </a:pPr>
            <a:r>
              <a:rPr b="0" lang="en-US" sz="2600" spc="-1" strike="noStrike">
                <a:solidFill>
                  <a:srgbClr val="000000"/>
                </a:solidFill>
                <a:latin typeface="Calibri"/>
              </a:rPr>
              <a:t>Journal of Instrumentation - Q2</a:t>
            </a:r>
            <a:endParaRPr b="0" lang="ru-RU" sz="2600" spc="-1" strike="noStrike">
              <a:solidFill>
                <a:srgbClr val="000000"/>
              </a:solidFill>
              <a:latin typeface="Calibri"/>
            </a:endParaRPr>
          </a:p>
          <a:p>
            <a:pPr marL="343080" indent="20520">
              <a:lnSpc>
                <a:spcPct val="100000"/>
              </a:lnSpc>
              <a:spcBef>
                <a:spcPts val="519"/>
              </a:spcBef>
              <a:tabLst>
                <a:tab algn="l" pos="0"/>
              </a:tabLst>
            </a:pPr>
            <a:r>
              <a:rPr b="0" lang="en-US" sz="2600" spc="-1" strike="noStrike">
                <a:solidFill>
                  <a:srgbClr val="000000"/>
                </a:solidFill>
                <a:latin typeface="Calibri"/>
              </a:rPr>
              <a:t>Nuclear Instruments and Methods in Physics Research, Section A - Q2</a:t>
            </a:r>
            <a:endParaRPr b="0" lang="ru-RU" sz="2600" spc="-1" strike="noStrike">
              <a:solidFill>
                <a:srgbClr val="000000"/>
              </a:solidFill>
              <a:latin typeface="Calibri"/>
            </a:endParaRPr>
          </a:p>
          <a:p>
            <a:pPr>
              <a:lnSpc>
                <a:spcPct val="100000"/>
              </a:lnSpc>
              <a:spcBef>
                <a:spcPts val="641"/>
              </a:spcBef>
              <a:tabLst>
                <a:tab algn="l" pos="0"/>
              </a:tabLst>
            </a:pPr>
            <a:endParaRPr b="0" lang="ru-RU" sz="2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457200" y="205200"/>
            <a:ext cx="8228520" cy="8582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4000" spc="-1" strike="noStrike">
                <a:solidFill>
                  <a:srgbClr val="000000"/>
                </a:solidFill>
                <a:latin typeface="Arial"/>
              </a:rPr>
              <a:t>Научная программа</a:t>
            </a:r>
            <a:endParaRPr b="0" lang="en-US" sz="4000" spc="-1" strike="noStrike">
              <a:latin typeface="Arial"/>
            </a:endParaRPr>
          </a:p>
        </p:txBody>
      </p:sp>
      <p:sp>
        <p:nvSpPr>
          <p:cNvPr id="295" name="CustomShape 2"/>
          <p:cNvSpPr/>
          <p:nvPr/>
        </p:nvSpPr>
        <p:spPr>
          <a:xfrm>
            <a:off x="457200" y="1203120"/>
            <a:ext cx="8228520" cy="2982240"/>
          </a:xfrm>
          <a:prstGeom prst="rect">
            <a:avLst/>
          </a:prstGeom>
          <a:noFill/>
          <a:ln>
            <a:noFill/>
          </a:ln>
        </p:spPr>
        <p:style>
          <a:lnRef idx="0"/>
          <a:fillRef idx="0"/>
          <a:effectRef idx="0"/>
          <a:fontRef idx="minor"/>
        </p:style>
        <p:txBody>
          <a:bodyPr lIns="0" rIns="0" tIns="0" bIns="0">
            <a:normAutofit fontScale="28000"/>
          </a:bodyPr>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Исследование высокоэнергетичной части спектра галактических источников гамма-лучей. Поиск пэватронов.</a:t>
            </a:r>
            <a:endParaRPr b="0" lang="en-US" sz="2900" spc="-1" strike="noStrike">
              <a:latin typeface="Arial"/>
            </a:endParaRPr>
          </a:p>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Наблюдение ярких внегалактических источников гамма-лучей.</a:t>
            </a:r>
            <a:endParaRPr b="0" lang="en-US" sz="2900" spc="-1" strike="noStrike">
              <a:latin typeface="Arial"/>
            </a:endParaRPr>
          </a:p>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Применение нового гибридного подхода (совместная работа черенковских телескопов и массива широкоугольных детекторов времени прихода черенковского света) для исследования массового состава космических лучей в районе “колена” (10</a:t>
            </a:r>
            <a:r>
              <a:rPr b="0" lang="ru-RU" sz="2900" spc="-1" strike="noStrike" baseline="33000">
                <a:solidFill>
                  <a:srgbClr val="000000"/>
                </a:solidFill>
                <a:latin typeface="Arial"/>
              </a:rPr>
              <a:t>14</a:t>
            </a:r>
            <a:r>
              <a:rPr b="0" lang="ru-RU" sz="2900" spc="-1" strike="noStrike">
                <a:solidFill>
                  <a:srgbClr val="000000"/>
                </a:solidFill>
                <a:latin typeface="Arial"/>
              </a:rPr>
              <a:t>-10</a:t>
            </a:r>
            <a:r>
              <a:rPr b="0" lang="ru-RU" sz="2900" spc="-1" strike="noStrike" baseline="33000">
                <a:solidFill>
                  <a:srgbClr val="000000"/>
                </a:solidFill>
                <a:latin typeface="Arial"/>
              </a:rPr>
              <a:t>16</a:t>
            </a:r>
            <a:r>
              <a:rPr b="0" lang="ru-RU" sz="2900" spc="-1" strike="noStrike">
                <a:solidFill>
                  <a:srgbClr val="000000"/>
                </a:solidFill>
                <a:latin typeface="Arial"/>
              </a:rPr>
              <a:t> эВ).</a:t>
            </a:r>
            <a:endParaRPr b="0" lang="en-US" sz="2900" spc="-1" strike="noStrike">
              <a:latin typeface="Arial"/>
            </a:endParaRPr>
          </a:p>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Фундаментальная физика (фотон-аксионные осцилляции, проверка Лоренц инвариантности и т. д.)</a:t>
            </a:r>
            <a:endParaRPr b="0" lang="en-US" sz="2900" spc="-1" strike="noStrike">
              <a:latin typeface="Arial"/>
            </a:endParaRPr>
          </a:p>
        </p:txBody>
      </p:sp>
      <p:sp>
        <p:nvSpPr>
          <p:cNvPr id="296" name="TextShape 3"/>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97" name="TextShape 4"/>
          <p:cNvSpPr txBox="1"/>
          <p:nvPr/>
        </p:nvSpPr>
        <p:spPr>
          <a:xfrm>
            <a:off x="6553080" y="4767120"/>
            <a:ext cx="2133360" cy="273600"/>
          </a:xfrm>
          <a:prstGeom prst="rect">
            <a:avLst/>
          </a:prstGeom>
          <a:noFill/>
          <a:ln>
            <a:noFill/>
          </a:ln>
        </p:spPr>
        <p:txBody>
          <a:bodyPr anchor="ctr">
            <a:noAutofit/>
          </a:bodyPr>
          <a:p>
            <a:pPr algn="r">
              <a:lnSpc>
                <a:spcPct val="100000"/>
              </a:lnSpc>
            </a:pPr>
            <a:fld id="{851F9D47-E5BC-4F4A-8B2B-810940638C1C}" type="slidenum">
              <a:rPr b="0" lang="ru-RU" sz="1200" spc="-1" strike="noStrike">
                <a:solidFill>
                  <a:srgbClr val="8b8b8b"/>
                </a:solidFill>
                <a:latin typeface="Calibri"/>
              </a:rPr>
              <a:t>25</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CustomShape 1"/>
          <p:cNvSpPr/>
          <p:nvPr/>
        </p:nvSpPr>
        <p:spPr>
          <a:xfrm>
            <a:off x="207360" y="67320"/>
            <a:ext cx="8478360" cy="11336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4000" spc="-1" strike="noStrike">
                <a:solidFill>
                  <a:srgbClr val="000000"/>
                </a:solidFill>
                <a:latin typeface="Arial"/>
              </a:rPr>
              <a:t>Банк данных Монте-Карло событий</a:t>
            </a:r>
            <a:endParaRPr b="0" lang="en-US" sz="4000" spc="-1" strike="noStrike">
              <a:latin typeface="Arial"/>
            </a:endParaRPr>
          </a:p>
        </p:txBody>
      </p:sp>
      <p:sp>
        <p:nvSpPr>
          <p:cNvPr id="299" name="CustomShape 2"/>
          <p:cNvSpPr/>
          <p:nvPr/>
        </p:nvSpPr>
        <p:spPr>
          <a:xfrm>
            <a:off x="457200" y="1203120"/>
            <a:ext cx="8228520" cy="2982240"/>
          </a:xfrm>
          <a:prstGeom prst="rect">
            <a:avLst/>
          </a:prstGeom>
          <a:noFill/>
          <a:ln>
            <a:noFill/>
          </a:ln>
        </p:spPr>
        <p:style>
          <a:lnRef idx="0"/>
          <a:fillRef idx="0"/>
          <a:effectRef idx="0"/>
          <a:fontRef idx="minor"/>
        </p:style>
        <p:txBody>
          <a:bodyPr lIns="0" rIns="0" tIns="0" bIns="0">
            <a:normAutofit fontScale="26000"/>
          </a:bodyPr>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С помощью стандартной программы CORSIKA  был сгенерирован обширный банк данных МК событий, включающий черенковские фотоны от первичных гамма-квантов, протонов, гелия, кислорода, кремния и железа в диапазоне энергий 2-1000 ТэВ одновременно для TAIGA-IACT и TAIGA-HiSCORE.</a:t>
            </a:r>
            <a:endParaRPr b="0" lang="en-US" sz="2900" spc="-1" strike="noStrike">
              <a:latin typeface="Arial"/>
            </a:endParaRPr>
          </a:p>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Более 800 тысяч событий, 10 Тб данных на диске.</a:t>
            </a:r>
            <a:endParaRPr b="0" lang="en-US" sz="2900" spc="-1" strike="noStrike">
              <a:latin typeface="Arial"/>
            </a:endParaRPr>
          </a:p>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МК события были обработаны программой моделирования оптики телескопов и станций HiSCORE, разработанной специально для этого эксперимента.</a:t>
            </a:r>
            <a:endParaRPr b="0" lang="en-US" sz="2900" spc="-1" strike="noStrike">
              <a:latin typeface="Arial"/>
            </a:endParaRPr>
          </a:p>
          <a:p>
            <a:pPr marL="391680" indent="-293400">
              <a:lnSpc>
                <a:spcPct val="100000"/>
              </a:lnSpc>
              <a:spcBef>
                <a:spcPts val="1284"/>
              </a:spcBef>
              <a:buClr>
                <a:srgbClr val="000000"/>
              </a:buClr>
              <a:buSzPct val="45000"/>
              <a:buFont typeface="Wingdings" charset="2"/>
              <a:buChar char=""/>
            </a:pPr>
            <a:r>
              <a:rPr b="0" lang="ru-RU" sz="2900" spc="-1" strike="noStrike">
                <a:solidFill>
                  <a:srgbClr val="000000"/>
                </a:solidFill>
                <a:latin typeface="Arial"/>
              </a:rPr>
              <a:t>Банк данных активно используется в коллаборации ТАЙГА.</a:t>
            </a:r>
            <a:endParaRPr b="0" lang="en-US" sz="2900" spc="-1" strike="noStrike">
              <a:latin typeface="Arial"/>
            </a:endParaRPr>
          </a:p>
        </p:txBody>
      </p:sp>
      <p:sp>
        <p:nvSpPr>
          <p:cNvPr id="300" name="TextShape 3"/>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01" name="TextShape 4"/>
          <p:cNvSpPr txBox="1"/>
          <p:nvPr/>
        </p:nvSpPr>
        <p:spPr>
          <a:xfrm>
            <a:off x="6553080" y="4767120"/>
            <a:ext cx="2133360" cy="273600"/>
          </a:xfrm>
          <a:prstGeom prst="rect">
            <a:avLst/>
          </a:prstGeom>
          <a:noFill/>
          <a:ln>
            <a:noFill/>
          </a:ln>
        </p:spPr>
        <p:txBody>
          <a:bodyPr anchor="ctr">
            <a:noAutofit/>
          </a:bodyPr>
          <a:p>
            <a:pPr algn="r">
              <a:lnSpc>
                <a:spcPct val="100000"/>
              </a:lnSpc>
            </a:pPr>
            <a:fld id="{7EA98CFB-CB5F-4414-8E6C-74EA536E3D6E}" type="slidenum">
              <a:rPr b="0" lang="ru-RU" sz="1200" spc="-1" strike="noStrike">
                <a:solidFill>
                  <a:srgbClr val="8b8b8b"/>
                </a:solidFill>
                <a:latin typeface="Calibri"/>
              </a:rPr>
              <a:t>26</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CustomShape 1"/>
          <p:cNvSpPr/>
          <p:nvPr/>
        </p:nvSpPr>
        <p:spPr>
          <a:xfrm>
            <a:off x="457200" y="67320"/>
            <a:ext cx="8228520" cy="11336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4000" spc="-1" strike="noStrike">
                <a:solidFill>
                  <a:srgbClr val="000000"/>
                </a:solidFill>
                <a:latin typeface="Arial"/>
              </a:rPr>
              <a:t>Анализ фоновых корреляций в экспериментальных данных</a:t>
            </a:r>
            <a:endParaRPr b="0" lang="en-US" sz="4000" spc="-1" strike="noStrike">
              <a:latin typeface="Arial"/>
            </a:endParaRPr>
          </a:p>
        </p:txBody>
      </p:sp>
      <p:pic>
        <p:nvPicPr>
          <p:cNvPr id="303" name="Рисунок 157" descr=""/>
          <p:cNvPicPr/>
          <p:nvPr/>
        </p:nvPicPr>
        <p:blipFill>
          <a:blip r:embed="rId1"/>
          <a:stretch/>
        </p:blipFill>
        <p:spPr>
          <a:xfrm>
            <a:off x="599760" y="1203120"/>
            <a:ext cx="4791240" cy="3802320"/>
          </a:xfrm>
          <a:prstGeom prst="rect">
            <a:avLst/>
          </a:prstGeom>
          <a:ln>
            <a:noFill/>
          </a:ln>
        </p:spPr>
      </p:pic>
      <p:sp>
        <p:nvSpPr>
          <p:cNvPr id="304" name="CustomShape 2"/>
          <p:cNvSpPr/>
          <p:nvPr/>
        </p:nvSpPr>
        <p:spPr>
          <a:xfrm>
            <a:off x="5806080" y="1837080"/>
            <a:ext cx="2902680" cy="230976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Шкала цвета соответствует флуктуациям фона в индивидуальных фотоумножителях, а размер чёрных точек на границах между пикселями — попарным корреляциям фона </a:t>
            </a:r>
            <a:endParaRPr b="0" lang="en-US" sz="1600" spc="-1" strike="noStrike">
              <a:latin typeface="Arial"/>
            </a:endParaRPr>
          </a:p>
        </p:txBody>
      </p:sp>
      <p:sp>
        <p:nvSpPr>
          <p:cNvPr id="305" name="TextShape 3"/>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06" name="TextShape 4"/>
          <p:cNvSpPr txBox="1"/>
          <p:nvPr/>
        </p:nvSpPr>
        <p:spPr>
          <a:xfrm>
            <a:off x="6553080" y="4767120"/>
            <a:ext cx="2133360" cy="273600"/>
          </a:xfrm>
          <a:prstGeom prst="rect">
            <a:avLst/>
          </a:prstGeom>
          <a:noFill/>
          <a:ln>
            <a:noFill/>
          </a:ln>
        </p:spPr>
        <p:txBody>
          <a:bodyPr anchor="ctr">
            <a:noAutofit/>
          </a:bodyPr>
          <a:p>
            <a:pPr algn="r">
              <a:lnSpc>
                <a:spcPct val="100000"/>
              </a:lnSpc>
            </a:pPr>
            <a:fld id="{4C156590-C207-4E01-9CB5-B88A3B58A79C}" type="slidenum">
              <a:rPr b="0" lang="ru-RU" sz="1200" spc="-1" strike="noStrike">
                <a:solidFill>
                  <a:srgbClr val="8b8b8b"/>
                </a:solidFill>
                <a:latin typeface="Calibri"/>
              </a:rPr>
              <a:t>26</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CustomShape 1"/>
          <p:cNvSpPr/>
          <p:nvPr/>
        </p:nvSpPr>
        <p:spPr>
          <a:xfrm>
            <a:off x="207360" y="178200"/>
            <a:ext cx="8916120" cy="858240"/>
          </a:xfrm>
          <a:prstGeom prst="rect">
            <a:avLst/>
          </a:prstGeom>
          <a:noFill/>
          <a:ln>
            <a:noFill/>
          </a:ln>
        </p:spPr>
        <p:style>
          <a:lnRef idx="0"/>
          <a:fillRef idx="0"/>
          <a:effectRef idx="0"/>
          <a:fontRef idx="minor"/>
        </p:style>
        <p:txBody>
          <a:bodyPr lIns="0" rIns="0" tIns="0" bIns="0" anchor="ctr" anchorCtr="1">
            <a:noAutofit/>
          </a:bodyPr>
          <a:p>
            <a:pPr algn="ctr">
              <a:lnSpc>
                <a:spcPct val="100000"/>
              </a:lnSpc>
            </a:pPr>
            <a:r>
              <a:rPr b="0" lang="ru-RU" sz="3600" spc="-1" strike="noStrike">
                <a:solidFill>
                  <a:srgbClr val="000000"/>
                </a:solidFill>
                <a:latin typeface="Arial"/>
              </a:rPr>
              <a:t>Обучение нейронных сетей для разделения гамма и адронных событий</a:t>
            </a:r>
            <a:endParaRPr b="0" lang="en-US" sz="3600" spc="-1" strike="noStrike">
              <a:latin typeface="Arial"/>
            </a:endParaRPr>
          </a:p>
        </p:txBody>
      </p:sp>
      <p:pic>
        <p:nvPicPr>
          <p:cNvPr id="308" name="Рисунок 160" descr=""/>
          <p:cNvPicPr/>
          <p:nvPr/>
        </p:nvPicPr>
        <p:blipFill>
          <a:blip r:embed="rId1"/>
          <a:stretch/>
        </p:blipFill>
        <p:spPr>
          <a:xfrm>
            <a:off x="476280" y="1175400"/>
            <a:ext cx="7948080" cy="3745440"/>
          </a:xfrm>
          <a:prstGeom prst="rect">
            <a:avLst/>
          </a:prstGeom>
          <a:ln>
            <a:noFill/>
          </a:ln>
        </p:spPr>
      </p:pic>
      <p:sp>
        <p:nvSpPr>
          <p:cNvPr id="309" name="CustomShape 2"/>
          <p:cNvSpPr/>
          <p:nvPr/>
        </p:nvSpPr>
        <p:spPr>
          <a:xfrm rot="16145400">
            <a:off x="-343080" y="2713320"/>
            <a:ext cx="130428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Адронность</a:t>
            </a:r>
            <a:endParaRPr b="0" lang="en-US" sz="1600" spc="-1" strike="noStrike">
              <a:latin typeface="Arial"/>
            </a:endParaRPr>
          </a:p>
        </p:txBody>
      </p:sp>
      <p:sp>
        <p:nvSpPr>
          <p:cNvPr id="310" name="CustomShape 3"/>
          <p:cNvSpPr/>
          <p:nvPr/>
        </p:nvSpPr>
        <p:spPr>
          <a:xfrm>
            <a:off x="6428160" y="4829040"/>
            <a:ext cx="167040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Номер события</a:t>
            </a:r>
            <a:endParaRPr b="0" lang="en-US" sz="1600" spc="-1" strike="noStrike">
              <a:latin typeface="Arial"/>
            </a:endParaRPr>
          </a:p>
        </p:txBody>
      </p:sp>
      <p:sp>
        <p:nvSpPr>
          <p:cNvPr id="311" name="CustomShape 4"/>
          <p:cNvSpPr/>
          <p:nvPr/>
        </p:nvSpPr>
        <p:spPr>
          <a:xfrm>
            <a:off x="2070720" y="2695680"/>
            <a:ext cx="109944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МК гамма</a:t>
            </a:r>
            <a:endParaRPr b="0" lang="en-US" sz="1600" spc="-1" strike="noStrike">
              <a:latin typeface="Arial"/>
            </a:endParaRPr>
          </a:p>
        </p:txBody>
      </p:sp>
      <p:sp>
        <p:nvSpPr>
          <p:cNvPr id="312" name="CustomShape 5"/>
          <p:cNvSpPr/>
          <p:nvPr/>
        </p:nvSpPr>
        <p:spPr>
          <a:xfrm>
            <a:off x="5726520" y="3418200"/>
            <a:ext cx="132336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МК протоны</a:t>
            </a:r>
            <a:endParaRPr b="0" lang="en-US" sz="1600" spc="-1" strike="noStrike">
              <a:latin typeface="Arial"/>
            </a:endParaRPr>
          </a:p>
        </p:txBody>
      </p:sp>
      <p:sp>
        <p:nvSpPr>
          <p:cNvPr id="313" name="TextShape 6"/>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14" name="TextShape 7"/>
          <p:cNvSpPr txBox="1"/>
          <p:nvPr/>
        </p:nvSpPr>
        <p:spPr>
          <a:xfrm>
            <a:off x="6553080" y="4767120"/>
            <a:ext cx="2133360" cy="273600"/>
          </a:xfrm>
          <a:prstGeom prst="rect">
            <a:avLst/>
          </a:prstGeom>
          <a:noFill/>
          <a:ln>
            <a:noFill/>
          </a:ln>
        </p:spPr>
        <p:txBody>
          <a:bodyPr anchor="ctr">
            <a:noAutofit/>
          </a:bodyPr>
          <a:p>
            <a:pPr algn="r">
              <a:lnSpc>
                <a:spcPct val="100000"/>
              </a:lnSpc>
            </a:pPr>
            <a:fld id="{5BE10243-DDB5-4153-A4BF-4A9CA14B195E}" type="slidenum">
              <a:rPr b="0" lang="ru-RU" sz="1200" spc="-1" strike="noStrike">
                <a:solidFill>
                  <a:srgbClr val="8b8b8b"/>
                </a:solidFill>
                <a:latin typeface="Calibri"/>
              </a:rPr>
              <a:t>26</a:t>
            </a:fld>
            <a:endParaRPr b="0" lang="en-US" sz="1200" spc="-1" strike="noStrike">
              <a:latin typeface="Times New Roman"/>
            </a:endParaRPr>
          </a:p>
        </p:txBody>
      </p:sp>
    </p:spTree>
  </p:cSld>
  <mc:AlternateContent>
    <mc:Choice Requires="p14">
      <p:transition spd="slow" p14:dur="3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CustomShape 1"/>
          <p:cNvSpPr/>
          <p:nvPr/>
        </p:nvSpPr>
        <p:spPr>
          <a:xfrm>
            <a:off x="457200" y="205200"/>
            <a:ext cx="8228520" cy="858240"/>
          </a:xfrm>
          <a:prstGeom prst="rect">
            <a:avLst/>
          </a:prstGeom>
          <a:noFill/>
          <a:ln>
            <a:noFill/>
          </a:ln>
        </p:spPr>
        <p:style>
          <a:lnRef idx="0"/>
          <a:fillRef idx="0"/>
          <a:effectRef idx="0"/>
          <a:fontRef idx="minor"/>
        </p:style>
      </p:sp>
      <p:pic>
        <p:nvPicPr>
          <p:cNvPr id="316" name="Рисунок 166" descr=""/>
          <p:cNvPicPr/>
          <p:nvPr/>
        </p:nvPicPr>
        <p:blipFill>
          <a:blip r:embed="rId1"/>
          <a:stretch/>
        </p:blipFill>
        <p:spPr>
          <a:xfrm>
            <a:off x="0" y="96120"/>
            <a:ext cx="8034480" cy="4894200"/>
          </a:xfrm>
          <a:prstGeom prst="rect">
            <a:avLst/>
          </a:prstGeom>
          <a:ln>
            <a:noFill/>
          </a:ln>
        </p:spPr>
      </p:pic>
      <p:sp>
        <p:nvSpPr>
          <p:cNvPr id="317" name="CustomShape 2"/>
          <p:cNvSpPr/>
          <p:nvPr/>
        </p:nvSpPr>
        <p:spPr>
          <a:xfrm>
            <a:off x="5769360" y="4769280"/>
            <a:ext cx="130428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Адронность</a:t>
            </a:r>
            <a:endParaRPr b="0" lang="en-US" sz="1600" spc="-1" strike="noStrike">
              <a:latin typeface="Arial"/>
            </a:endParaRPr>
          </a:p>
        </p:txBody>
      </p:sp>
      <p:sp>
        <p:nvSpPr>
          <p:cNvPr id="318" name="CustomShape 3"/>
          <p:cNvSpPr/>
          <p:nvPr/>
        </p:nvSpPr>
        <p:spPr>
          <a:xfrm>
            <a:off x="2073600" y="2459880"/>
            <a:ext cx="74844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гамма</a:t>
            </a:r>
            <a:endParaRPr b="0" lang="en-US" sz="1600" spc="-1" strike="noStrike">
              <a:latin typeface="Arial"/>
            </a:endParaRPr>
          </a:p>
        </p:txBody>
      </p:sp>
      <p:sp>
        <p:nvSpPr>
          <p:cNvPr id="319" name="CustomShape 4"/>
          <p:cNvSpPr/>
          <p:nvPr/>
        </p:nvSpPr>
        <p:spPr>
          <a:xfrm>
            <a:off x="5184000" y="2488320"/>
            <a:ext cx="97236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протоны</a:t>
            </a:r>
            <a:endParaRPr b="0" lang="en-US" sz="1600" spc="-1" strike="noStrike">
              <a:latin typeface="Arial"/>
            </a:endParaRPr>
          </a:p>
        </p:txBody>
      </p:sp>
      <p:sp>
        <p:nvSpPr>
          <p:cNvPr id="320" name="Line 5"/>
          <p:cNvSpPr/>
          <p:nvPr/>
        </p:nvSpPr>
        <p:spPr>
          <a:xfrm flipH="1">
            <a:off x="1735560" y="2773800"/>
            <a:ext cx="338040" cy="285120"/>
          </a:xfrm>
          <a:prstGeom prst="line">
            <a:avLst/>
          </a:prstGeom>
          <a:ln>
            <a:solidFill>
              <a:srgbClr val="3465a4"/>
            </a:solidFill>
            <a:tailEnd len="med" type="triangle" w="med"/>
          </a:ln>
        </p:spPr>
        <p:style>
          <a:lnRef idx="0"/>
          <a:fillRef idx="0"/>
          <a:effectRef idx="0"/>
          <a:fontRef idx="minor"/>
        </p:style>
      </p:sp>
      <p:sp>
        <p:nvSpPr>
          <p:cNvPr id="321" name="Line 6"/>
          <p:cNvSpPr/>
          <p:nvPr/>
        </p:nvSpPr>
        <p:spPr>
          <a:xfrm>
            <a:off x="6156720" y="2802240"/>
            <a:ext cx="701280" cy="415800"/>
          </a:xfrm>
          <a:prstGeom prst="line">
            <a:avLst/>
          </a:prstGeom>
          <a:ln>
            <a:solidFill>
              <a:srgbClr val="3465a4"/>
            </a:solidFill>
            <a:tailEnd len="med" type="triangle" w="med"/>
          </a:ln>
        </p:spPr>
        <p:style>
          <a:lnRef idx="0"/>
          <a:fillRef idx="0"/>
          <a:effectRef idx="0"/>
          <a:fontRef idx="minor"/>
        </p:style>
      </p:sp>
      <p:sp>
        <p:nvSpPr>
          <p:cNvPr id="322" name="CustomShape 7"/>
          <p:cNvSpPr/>
          <p:nvPr/>
        </p:nvSpPr>
        <p:spPr>
          <a:xfrm>
            <a:off x="7399440" y="1244160"/>
            <a:ext cx="1724040" cy="240336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000000"/>
                </a:solidFill>
                <a:latin typeface="Arial"/>
              </a:rPr>
              <a:t>Разделение адронных и гамма событий нейронной сетью в некоторой области параметров первичных частиц</a:t>
            </a:r>
            <a:endParaRPr b="0" lang="en-US" sz="1600" spc="-1" strike="noStrike">
              <a:latin typeface="Arial"/>
            </a:endParaRPr>
          </a:p>
        </p:txBody>
      </p:sp>
      <p:sp>
        <p:nvSpPr>
          <p:cNvPr id="323" name="CustomShape 8"/>
          <p:cNvSpPr/>
          <p:nvPr/>
        </p:nvSpPr>
        <p:spPr>
          <a:xfrm>
            <a:off x="3753000" y="49320"/>
            <a:ext cx="414360" cy="318240"/>
          </a:xfrm>
          <a:prstGeom prst="rect">
            <a:avLst/>
          </a:prstGeom>
          <a:solidFill>
            <a:srgbClr val="ffffff"/>
          </a:solidFill>
          <a:ln>
            <a:solidFill>
              <a:srgbClr val="ffffff"/>
            </a:solidFill>
          </a:ln>
        </p:spPr>
        <p:style>
          <a:lnRef idx="0"/>
          <a:fillRef idx="0"/>
          <a:effectRef idx="0"/>
          <a:fontRef idx="minor"/>
        </p:style>
      </p:sp>
      <p:sp>
        <p:nvSpPr>
          <p:cNvPr id="324" name="CustomShape 9"/>
          <p:cNvSpPr/>
          <p:nvPr/>
        </p:nvSpPr>
        <p:spPr>
          <a:xfrm>
            <a:off x="6987600" y="397080"/>
            <a:ext cx="414360" cy="178920"/>
          </a:xfrm>
          <a:prstGeom prst="rect">
            <a:avLst/>
          </a:prstGeom>
          <a:solidFill>
            <a:srgbClr val="ffffff"/>
          </a:solidFill>
          <a:ln>
            <a:solidFill>
              <a:srgbClr val="ffffff"/>
            </a:solidFill>
          </a:ln>
        </p:spPr>
        <p:style>
          <a:lnRef idx="0"/>
          <a:fillRef idx="0"/>
          <a:effectRef idx="0"/>
          <a:fontRef idx="minor"/>
        </p:style>
      </p:sp>
      <p:sp>
        <p:nvSpPr>
          <p:cNvPr id="325" name="TextShape 10"/>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26" name="TextShape 11"/>
          <p:cNvSpPr txBox="1"/>
          <p:nvPr/>
        </p:nvSpPr>
        <p:spPr>
          <a:xfrm>
            <a:off x="6553080" y="4767120"/>
            <a:ext cx="2133360" cy="273600"/>
          </a:xfrm>
          <a:prstGeom prst="rect">
            <a:avLst/>
          </a:prstGeom>
          <a:noFill/>
          <a:ln>
            <a:noFill/>
          </a:ln>
        </p:spPr>
        <p:txBody>
          <a:bodyPr anchor="ctr">
            <a:noAutofit/>
          </a:bodyPr>
          <a:p>
            <a:pPr algn="r">
              <a:lnSpc>
                <a:spcPct val="100000"/>
              </a:lnSpc>
            </a:pPr>
            <a:fld id="{2B84960B-029A-4DFA-B3B0-1C9E5C3CDECE}" type="slidenum">
              <a:rPr b="0" lang="ru-RU" sz="1200" spc="-1" strike="noStrike">
                <a:solidFill>
                  <a:srgbClr val="8b8b8b"/>
                </a:solidFill>
                <a:latin typeface="Calibri"/>
              </a:rPr>
              <a:t>26</a:t>
            </a:fld>
            <a:endParaRPr b="0" lang="en-US" sz="1200" spc="-1" strike="noStrike">
              <a:latin typeface="Times New Roman"/>
            </a:endParaRPr>
          </a:p>
        </p:txBody>
      </p:sp>
    </p:spTree>
  </p:cSld>
  <mc:AlternateContent>
    <mc:Choice Requires="p14">
      <p:transition spd="slow" p14:dur="3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TextShape 1"/>
          <p:cNvSpPr txBox="1"/>
          <p:nvPr/>
        </p:nvSpPr>
        <p:spPr>
          <a:xfrm>
            <a:off x="457200" y="205920"/>
            <a:ext cx="8229240" cy="856800"/>
          </a:xfrm>
          <a:prstGeom prst="rect">
            <a:avLst/>
          </a:prstGeom>
          <a:noFill/>
          <a:ln>
            <a:noFill/>
          </a:ln>
        </p:spPr>
        <p:txBody>
          <a:bodyPr anchor="ctr">
            <a:noAutofit/>
          </a:bodyPr>
          <a:p>
            <a:pPr algn="ctr">
              <a:lnSpc>
                <a:spcPct val="100000"/>
              </a:lnSpc>
            </a:pPr>
            <a:r>
              <a:rPr b="0" i="1" lang="en-US" sz="2800" spc="-1" strike="noStrike">
                <a:solidFill>
                  <a:srgbClr val="000000"/>
                </a:solidFill>
                <a:latin typeface="Calibri"/>
              </a:rPr>
              <a:t>The main methodical task: to separate EAS from gamma quanta from EAS from cosmic rays</a:t>
            </a:r>
            <a:endParaRPr b="0" lang="ru-RU" sz="2800" spc="-1" strike="noStrike">
              <a:solidFill>
                <a:srgbClr val="000000"/>
              </a:solidFill>
              <a:latin typeface="Calibri"/>
            </a:endParaRPr>
          </a:p>
        </p:txBody>
      </p:sp>
      <p:sp>
        <p:nvSpPr>
          <p:cNvPr id="182"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83"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9552F52C-431D-4D66-A431-9A0D160C447E}" type="slidenum">
              <a:rPr b="0" lang="ru-RU" sz="1200" spc="-1" strike="noStrike">
                <a:solidFill>
                  <a:srgbClr val="8b8b8b"/>
                </a:solidFill>
                <a:latin typeface="Calibri"/>
              </a:rPr>
              <a:t>1</a:t>
            </a:fld>
            <a:endParaRPr b="0" lang="en-US" sz="1200" spc="-1" strike="noStrike">
              <a:latin typeface="Times New Roman"/>
            </a:endParaRPr>
          </a:p>
        </p:txBody>
      </p:sp>
      <p:pic>
        <p:nvPicPr>
          <p:cNvPr id="184" name="Picture 2" descr=""/>
          <p:cNvPicPr/>
          <p:nvPr/>
        </p:nvPicPr>
        <p:blipFill>
          <a:blip r:embed="rId1"/>
          <a:stretch/>
        </p:blipFill>
        <p:spPr>
          <a:xfrm>
            <a:off x="285840" y="1357200"/>
            <a:ext cx="5111280" cy="3457440"/>
          </a:xfrm>
          <a:prstGeom prst="rect">
            <a:avLst/>
          </a:prstGeom>
          <a:ln w="9360">
            <a:noFill/>
          </a:ln>
        </p:spPr>
      </p:pic>
      <p:sp>
        <p:nvSpPr>
          <p:cNvPr id="185" name="CustomShape 4"/>
          <p:cNvSpPr/>
          <p:nvPr/>
        </p:nvSpPr>
        <p:spPr>
          <a:xfrm>
            <a:off x="5786280" y="1285920"/>
            <a:ext cx="2928600" cy="2833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1. Angular distribution of Cherenkov light from EAS Atmospheric Cherenkov telescopes (IACT)</a:t>
            </a:r>
            <a:br/>
            <a:endParaRPr b="0" lang="en-US" sz="1800" spc="-1" strike="noStrike">
              <a:latin typeface="Arial"/>
            </a:endParaRPr>
          </a:p>
          <a:p>
            <a:pPr>
              <a:lnSpc>
                <a:spcPct val="100000"/>
              </a:lnSpc>
            </a:pPr>
            <a:r>
              <a:rPr b="0" lang="en-US" sz="1800" spc="-1" strike="noStrike">
                <a:solidFill>
                  <a:srgbClr val="000000"/>
                </a:solidFill>
                <a:latin typeface="Calibri"/>
              </a:rPr>
              <a:t>2. Spatial distribution of charged particles (HAWC)</a:t>
            </a:r>
            <a:br/>
            <a:endParaRPr b="0" lang="en-US" sz="1800" spc="-1" strike="noStrike">
              <a:latin typeface="Arial"/>
            </a:endParaRPr>
          </a:p>
          <a:p>
            <a:pPr>
              <a:lnSpc>
                <a:spcPct val="100000"/>
              </a:lnSpc>
            </a:pPr>
            <a:r>
              <a:rPr b="0" lang="en-US" sz="1800" spc="-1" strike="noStrike">
                <a:solidFill>
                  <a:srgbClr val="000000"/>
                </a:solidFill>
                <a:latin typeface="Calibri"/>
              </a:rPr>
              <a:t>3. By the number of muons (LHAASO)</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27" name="Table 1"/>
          <p:cNvGraphicFramePr/>
          <p:nvPr/>
        </p:nvGraphicFramePr>
        <p:xfrm>
          <a:off x="500040" y="142920"/>
          <a:ext cx="6747840" cy="4017960"/>
        </p:xfrm>
        <a:graphic>
          <a:graphicData uri="http://schemas.openxmlformats.org/drawingml/2006/table">
            <a:tbl>
              <a:tblPr/>
              <a:tblGrid>
                <a:gridCol w="560520"/>
                <a:gridCol w="1670760"/>
                <a:gridCol w="1490040"/>
                <a:gridCol w="1349640"/>
                <a:gridCol w="1676880"/>
              </a:tblGrid>
              <a:tr h="363240">
                <a:tc>
                  <a:txBody>
                    <a:bodyPr lIns="57960" rIns="57960" tIns="0" bIns="0" anchor="ctr">
                      <a:noAutofit/>
                    </a:bodyPr>
                    <a:p>
                      <a:pPr algn="ctr">
                        <a:lnSpc>
                          <a:spcPct val="100000"/>
                        </a:lnSpc>
                      </a:pPr>
                      <a:r>
                        <a:rPr b="1" lang="ru-RU" sz="1400" spc="-1" strike="noStrike">
                          <a:solidFill>
                            <a:srgbClr val="000000"/>
                          </a:solidFill>
                          <a:latin typeface="Calibri"/>
                          <a:ea typeface="Calibri"/>
                        </a:rPr>
                        <a:t>№№</a:t>
                      </a:r>
                      <a:br/>
                      <a:r>
                        <a:rPr b="1" lang="ru-RU" sz="1400" spc="-1" strike="noStrike">
                          <a:solidFill>
                            <a:srgbClr val="000000"/>
                          </a:solidFill>
                          <a:latin typeface="Calibri"/>
                          <a:ea typeface="Calibri"/>
                        </a:rPr>
                        <a:t>п/п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ctr">
                        <a:lnSpc>
                          <a:spcPct val="100000"/>
                        </a:lnSpc>
                      </a:pPr>
                      <a:r>
                        <a:rPr b="1" lang="ru-RU" sz="1400" spc="-1" strike="noStrike">
                          <a:solidFill>
                            <a:srgbClr val="000000"/>
                          </a:solidFill>
                          <a:latin typeface="Calibri"/>
                          <a:ea typeface="Calibri"/>
                        </a:rPr>
                        <a:t>Категория работников </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ctr">
                        <a:lnSpc>
                          <a:spcPct val="100000"/>
                        </a:lnSpc>
                      </a:pPr>
                      <a:r>
                        <a:rPr b="1" lang="ru-RU" sz="1400" spc="-1" strike="noStrike">
                          <a:solidFill>
                            <a:srgbClr val="000000"/>
                          </a:solidFill>
                          <a:latin typeface="Calibri"/>
                          <a:ea typeface="Calibri"/>
                        </a:rPr>
                        <a:t>ФИО</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ctr">
                        <a:lnSpc>
                          <a:spcPct val="100000"/>
                        </a:lnSpc>
                      </a:pPr>
                      <a:r>
                        <a:rPr b="1" lang="ru-RU" sz="1400" spc="-1" strike="noStrike">
                          <a:solidFill>
                            <a:srgbClr val="000000"/>
                          </a:solidFill>
                          <a:latin typeface="Calibri"/>
                          <a:ea typeface="Calibri"/>
                        </a:rPr>
                        <a:t>Подразделение</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ctr">
                        <a:lnSpc>
                          <a:spcPct val="100000"/>
                        </a:lnSpc>
                      </a:pPr>
                      <a:r>
                        <a:rPr b="1" lang="ru-RU" sz="1400" spc="-1" strike="noStrike">
                          <a:solidFill>
                            <a:srgbClr val="000000"/>
                          </a:solidFill>
                          <a:latin typeface="Calibri"/>
                          <a:ea typeface="Calibri"/>
                        </a:rPr>
                        <a:t>Должность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286200">
                <a:tc>
                  <a:txBody>
                    <a:bodyPr lIns="57960" rIns="57960" tIns="0" bIns="0">
                      <a:noAutofit/>
                    </a:bodyPr>
                    <a:p>
                      <a:pPr algn="ctr">
                        <a:lnSpc>
                          <a:spcPct val="107000"/>
                        </a:lnSpc>
                      </a:pPr>
                      <a:r>
                        <a:rPr b="0" lang="ru-RU" sz="1400" spc="-1" strike="noStrike">
                          <a:solidFill>
                            <a:srgbClr val="000000"/>
                          </a:solidFill>
                          <a:latin typeface="Calibri"/>
                          <a:ea typeface="Calibri"/>
                        </a:rPr>
                        <a:t>1.</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научные работники</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Бородин А</a:t>
                      </a:r>
                      <a:r>
                        <a:rPr b="0" lang="en-US" sz="1400" spc="-1" strike="noStrike">
                          <a:solidFill>
                            <a:srgbClr val="000000"/>
                          </a:solidFill>
                          <a:latin typeface="Calibri"/>
                          <a:ea typeface="Calibri"/>
                        </a:rPr>
                        <a:t>. </a:t>
                      </a:r>
                      <a:r>
                        <a:rPr b="0" lang="ru-RU" sz="1400" spc="-1" strike="noStrike">
                          <a:solidFill>
                            <a:srgbClr val="000000"/>
                          </a:solidFill>
                          <a:latin typeface="Calibri"/>
                          <a:ea typeface="Calibri"/>
                        </a:rPr>
                        <a:t>Н.</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исследователь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Ткачёв Л. Г.</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исследователь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Горбунов Н.В.</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ЛФВЭ</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исследователь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Гребенюк В. М.</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исследователь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Лаврова М. В.</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исследователь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Сатышев И.</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ЛИТ</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исследователь</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xBody>
                    <a:bodyPr lIns="57960" rIns="57960" tIns="0" bIns="0">
                      <a:noAutofit/>
                    </a:bodyPr>
                    <a:p>
                      <a:pPr algn="ctr">
                        <a:lnSpc>
                          <a:spcPct val="107000"/>
                        </a:lnSpc>
                      </a:pPr>
                      <a:r>
                        <a:rPr b="0" lang="ru-RU" sz="1400" spc="-1" strike="noStrike">
                          <a:solidFill>
                            <a:srgbClr val="000000"/>
                          </a:solidFill>
                          <a:latin typeface="Calibri"/>
                          <a:ea typeface="Calibri"/>
                        </a:rPr>
                        <a:t>2.</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инженеры</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Гринюк А. А.</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Пан А.</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20484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Пороховой С. Ю.</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Блинов А. В.</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Скрыпник А.   </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Баландин С.</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Соловьёв Н.</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инженер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xBody>
                    <a:bodyPr lIns="57960" rIns="57960" tIns="0" bIns="0">
                      <a:noAutofit/>
                    </a:bodyPr>
                    <a:p>
                      <a:pPr algn="ctr">
                        <a:lnSpc>
                          <a:spcPct val="107000"/>
                        </a:lnSpc>
                      </a:pPr>
                      <a:r>
                        <a:rPr b="0" lang="ru-RU" sz="1400" spc="-1" strike="noStrike">
                          <a:solidFill>
                            <a:srgbClr val="000000"/>
                          </a:solidFill>
                          <a:latin typeface="Calibri"/>
                          <a:ea typeface="Calibri"/>
                        </a:rPr>
                        <a:t>3.</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специалисты</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Павлов Ю.</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техник</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728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Шайковский А.</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конструктор</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116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Шолтан Е.</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Старший лаборант</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21312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Караташ Х.</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nSpc>
                          <a:spcPct val="107000"/>
                        </a:lnSpc>
                        <a:spcAft>
                          <a:spcPts val="799"/>
                        </a:spcAft>
                      </a:pPr>
                      <a:r>
                        <a:rPr b="0" lang="ru-RU" sz="1400" spc="-1" strike="noStrike">
                          <a:solidFill>
                            <a:srgbClr val="000000"/>
                          </a:solidFill>
                          <a:latin typeface="Calibri"/>
                          <a:ea typeface="Calibri"/>
                        </a:rPr>
                        <a:t>ЛЯП</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0" lang="ru-RU" sz="1400" spc="-1" strike="noStrike">
                          <a:solidFill>
                            <a:srgbClr val="000000"/>
                          </a:solidFill>
                          <a:latin typeface="Calibri"/>
                          <a:ea typeface="Calibri"/>
                        </a:rPr>
                        <a:t>Старший Лаборант</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r h="194760">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xBody>
                    <a:bodyPr lIns="57960" rIns="57960" tIns="0" bIns="0">
                      <a:noAutofit/>
                    </a:bodyPr>
                    <a:p>
                      <a:pPr algn="just">
                        <a:lnSpc>
                          <a:spcPct val="107000"/>
                        </a:lnSpc>
                      </a:pPr>
                      <a:r>
                        <a:rPr b="1" lang="ru-RU" sz="1400" spc="-1" strike="noStrike">
                          <a:solidFill>
                            <a:srgbClr val="000000"/>
                          </a:solidFill>
                          <a:latin typeface="Calibri"/>
                          <a:ea typeface="Calibri"/>
                        </a:rPr>
                        <a:t>Итого:</a:t>
                      </a:r>
                      <a:endParaRPr b="0" lang="en-US" sz="1400" spc="-1" strike="noStrike">
                        <a:latin typeface="Arial"/>
                      </a:endParaRPr>
                    </a:p>
                  </a:txBody>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c>
                  <a:tcPr marL="57960" marR="5796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328"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29"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4272026D-3976-4B00-8244-832128A008CB}" type="slidenum">
              <a:rPr b="0" lang="ru-RU" sz="1200" spc="-1" strike="noStrike">
                <a:solidFill>
                  <a:srgbClr val="8b8b8b"/>
                </a:solidFill>
                <a:latin typeface="Calibri"/>
              </a:rPr>
              <a:t>26</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457200" y="205920"/>
            <a:ext cx="8229240" cy="490320"/>
          </a:xfrm>
          <a:prstGeom prst="rect">
            <a:avLst/>
          </a:prstGeom>
          <a:noFill/>
          <a:ln>
            <a:noFill/>
          </a:ln>
        </p:spPr>
        <p:txBody>
          <a:bodyPr anchor="ctr">
            <a:normAutofit/>
          </a:bodyPr>
          <a:p>
            <a:pPr algn="ctr">
              <a:lnSpc>
                <a:spcPct val="100000"/>
              </a:lnSpc>
            </a:pPr>
            <a:r>
              <a:rPr b="1" lang="ru-RU" sz="2000" spc="-1" strike="noStrike">
                <a:solidFill>
                  <a:srgbClr val="000000"/>
                </a:solidFill>
                <a:latin typeface="Calibri"/>
              </a:rPr>
              <a:t>Финансы (из форм для проектов)</a:t>
            </a:r>
            <a:endParaRPr b="0" lang="ru-RU" sz="2000" spc="-1" strike="noStrike">
              <a:solidFill>
                <a:srgbClr val="000000"/>
              </a:solidFill>
              <a:latin typeface="Calibri"/>
            </a:endParaRPr>
          </a:p>
        </p:txBody>
      </p:sp>
      <p:graphicFrame>
        <p:nvGraphicFramePr>
          <p:cNvPr id="331" name="Table 2"/>
          <p:cNvGraphicFramePr/>
          <p:nvPr/>
        </p:nvGraphicFramePr>
        <p:xfrm>
          <a:off x="428760" y="997920"/>
          <a:ext cx="8429400" cy="3632400"/>
        </p:xfrm>
        <a:graphic>
          <a:graphicData uri="http://schemas.openxmlformats.org/drawingml/2006/table">
            <a:tbl>
              <a:tblPr/>
              <a:tblGrid>
                <a:gridCol w="842760"/>
                <a:gridCol w="2822400"/>
                <a:gridCol w="1497600"/>
                <a:gridCol w="624600"/>
                <a:gridCol w="657360"/>
                <a:gridCol w="698760"/>
                <a:gridCol w="698760"/>
                <a:gridCol w="587160"/>
              </a:tblGrid>
              <a:tr h="621000">
                <a:tc rowSpan="2">
                  <a:txBody>
                    <a:bodyPr lIns="47880" rIns="50400" tIns="0" bIns="0" anchor="ctr">
                      <a:noAutofit/>
                    </a:bodyPr>
                    <a:p>
                      <a:pPr algn="ctr">
                        <a:lnSpc>
                          <a:spcPct val="100000"/>
                        </a:lnSpc>
                      </a:pPr>
                      <a:r>
                        <a:rPr b="1" lang="ru-RU" sz="1500" spc="-1" strike="noStrike">
                          <a:solidFill>
                            <a:srgbClr val="000000"/>
                          </a:solidFill>
                          <a:latin typeface="Calibri"/>
                          <a:ea typeface="Times New Roman"/>
                        </a:rPr>
                        <a:t>№№</a:t>
                      </a:r>
                      <a:endParaRPr b="0" lang="en-US" sz="1500" spc="-1" strike="noStrike">
                        <a:latin typeface="Arial"/>
                      </a:endParaRPr>
                    </a:p>
                    <a:p>
                      <a:pPr algn="ctr">
                        <a:lnSpc>
                          <a:spcPct val="100000"/>
                        </a:lnSpc>
                      </a:pPr>
                      <a:r>
                        <a:rPr b="1" lang="ru-RU" sz="1500" spc="-1" strike="noStrike">
                          <a:solidFill>
                            <a:srgbClr val="000000"/>
                          </a:solidFill>
                          <a:latin typeface="Calibri"/>
                          <a:ea typeface="Times New Roman"/>
                        </a:rPr>
                        <a:t>п/п </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rowSpan="2">
                  <a:txBody>
                    <a:bodyPr lIns="47880" rIns="50400" tIns="0" bIns="0">
                      <a:noAutofit/>
                    </a:bodyPr>
                    <a:p>
                      <a:pPr algn="ctr">
                        <a:lnSpc>
                          <a:spcPct val="100000"/>
                        </a:lnSpc>
                      </a:pPr>
                      <a:endParaRPr b="0" lang="en-US" sz="1800" spc="-1" strike="noStrike">
                        <a:latin typeface="Arial"/>
                      </a:endParaRPr>
                    </a:p>
                    <a:p>
                      <a:pPr algn="ctr">
                        <a:lnSpc>
                          <a:spcPct val="100000"/>
                        </a:lnSpc>
                      </a:pPr>
                      <a:r>
                        <a:rPr b="1" lang="ru-RU" sz="1500" spc="-1" strike="noStrike">
                          <a:solidFill>
                            <a:srgbClr val="000000"/>
                          </a:solidFill>
                          <a:latin typeface="Calibri"/>
                          <a:ea typeface="Times New Roman"/>
                        </a:rPr>
                        <a:t>Наименование работ</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rowSpan="2">
                  <a:txBody>
                    <a:bodyPr lIns="47880" rIns="50400" tIns="0" bIns="0" anchor="ctr">
                      <a:noAutofit/>
                    </a:bodyPr>
                    <a:p>
                      <a:pPr algn="ctr">
                        <a:lnSpc>
                          <a:spcPct val="100000"/>
                        </a:lnSpc>
                      </a:pPr>
                      <a:r>
                        <a:rPr b="1" lang="ru-RU" sz="1500" spc="-1" strike="noStrike">
                          <a:solidFill>
                            <a:srgbClr val="000000"/>
                          </a:solidFill>
                          <a:latin typeface="Calibri"/>
                          <a:ea typeface="Times New Roman"/>
                        </a:rPr>
                        <a:t>Стоимость,  k$</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gridSpan="5">
                  <a:txBody>
                    <a:bodyPr lIns="47880" rIns="50400" tIns="0" bIns="0" anchor="ctr">
                      <a:noAutofit/>
                    </a:bodyPr>
                    <a:p>
                      <a:pPr algn="ctr">
                        <a:lnSpc>
                          <a:spcPct val="100000"/>
                        </a:lnSpc>
                      </a:pPr>
                      <a:r>
                        <a:rPr b="1" lang="ru-RU" sz="1500" spc="-1" strike="noStrike">
                          <a:solidFill>
                            <a:srgbClr val="000000"/>
                          </a:solidFill>
                          <a:latin typeface="Calibri"/>
                          <a:ea typeface="Times New Roman"/>
                        </a:rPr>
                        <a:t>Расходы в год</a:t>
                      </a:r>
                      <a:endParaRPr b="0" lang="en-US" sz="1500" spc="-1" strike="noStrike">
                        <a:latin typeface="Arial"/>
                      </a:endParaRPr>
                    </a:p>
                    <a:p>
                      <a:pPr algn="ctr">
                        <a:lnSpc>
                          <a:spcPct val="100000"/>
                        </a:lnSpc>
                      </a:pPr>
                      <a:r>
                        <a:rPr b="1" lang="ru-RU" sz="1500" spc="-1" strike="noStrike">
                          <a:solidFill>
                            <a:srgbClr val="000000"/>
                          </a:solidFill>
                          <a:latin typeface="Calibri"/>
                          <a:ea typeface="Times New Roman"/>
                        </a:rPr>
                        <a:t>(тыс. долл. США)</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r>
              <a:tr h="579240">
                <a:tc vMerge="1">
                  <a:tcPr marL="90000" marR="90000">
                    <a:solidFill>
                      <a:srgbClr val="729fcf"/>
                    </a:solidFill>
                  </a:tcPr>
                </a:tc>
                <a:tc vMerge="1">
                  <a:tcPr marL="90000" marR="90000">
                    <a:solidFill>
                      <a:srgbClr val="729fcf"/>
                    </a:solidFill>
                  </a:tcPr>
                </a:tc>
                <a:tc vMerge="1">
                  <a:tcPr marL="90000" marR="90000">
                    <a:solidFill>
                      <a:srgbClr val="729fcf"/>
                    </a:solid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1-й</a:t>
                      </a:r>
                      <a:endParaRPr b="0" lang="en-US" sz="1500" spc="-1" strike="noStrike">
                        <a:latin typeface="Arial"/>
                      </a:endParaRPr>
                    </a:p>
                    <a:p>
                      <a:pPr algn="ctr">
                        <a:lnSpc>
                          <a:spcPct val="100000"/>
                        </a:lnSpc>
                      </a:pPr>
                      <a:r>
                        <a:rPr b="0" lang="ru-RU" sz="1500" spc="-1" strike="noStrike">
                          <a:solidFill>
                            <a:srgbClr val="000000"/>
                          </a:solidFill>
                          <a:latin typeface="Calibri"/>
                          <a:ea typeface="Times New Roman"/>
                        </a:rPr>
                        <a:t>год</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2-й</a:t>
                      </a:r>
                      <a:endParaRPr b="0" lang="en-US" sz="1500" spc="-1" strike="noStrike">
                        <a:latin typeface="Arial"/>
                      </a:endParaRPr>
                    </a:p>
                    <a:p>
                      <a:pPr algn="ctr">
                        <a:lnSpc>
                          <a:spcPct val="100000"/>
                        </a:lnSpc>
                      </a:pPr>
                      <a:r>
                        <a:rPr b="0" lang="ru-RU" sz="1500" spc="-1" strike="noStrike">
                          <a:solidFill>
                            <a:srgbClr val="000000"/>
                          </a:solidFill>
                          <a:latin typeface="Calibri"/>
                          <a:ea typeface="Times New Roman"/>
                        </a:rPr>
                        <a:t>год</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3-й</a:t>
                      </a:r>
                      <a:endParaRPr b="0" lang="en-US" sz="1500" spc="-1" strike="noStrike">
                        <a:latin typeface="Arial"/>
                      </a:endParaRPr>
                    </a:p>
                    <a:p>
                      <a:pPr algn="ctr">
                        <a:lnSpc>
                          <a:spcPct val="100000"/>
                        </a:lnSpc>
                      </a:pPr>
                      <a:r>
                        <a:rPr b="0" lang="ru-RU" sz="1500" spc="-1" strike="noStrike">
                          <a:solidFill>
                            <a:srgbClr val="000000"/>
                          </a:solidFill>
                          <a:latin typeface="Calibri"/>
                          <a:ea typeface="Times New Roman"/>
                        </a:rPr>
                        <a:t>год</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4-й</a:t>
                      </a:r>
                      <a:endParaRPr b="0" lang="en-US" sz="1500" spc="-1" strike="noStrike">
                        <a:latin typeface="Arial"/>
                      </a:endParaRPr>
                    </a:p>
                    <a:p>
                      <a:pPr algn="ctr">
                        <a:lnSpc>
                          <a:spcPct val="100000"/>
                        </a:lnSpc>
                      </a:pPr>
                      <a:r>
                        <a:rPr b="0" lang="ru-RU" sz="1500" spc="-1" strike="noStrike">
                          <a:solidFill>
                            <a:srgbClr val="000000"/>
                          </a:solidFill>
                          <a:latin typeface="Calibri"/>
                          <a:ea typeface="Times New Roman"/>
                        </a:rPr>
                        <a:t>год</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5-й</a:t>
                      </a:r>
                      <a:endParaRPr b="0" lang="en-US" sz="1500" spc="-1" strike="noStrike">
                        <a:latin typeface="Arial"/>
                      </a:endParaRPr>
                    </a:p>
                    <a:p>
                      <a:pPr algn="ctr">
                        <a:lnSpc>
                          <a:spcPct val="100000"/>
                        </a:lnSpc>
                      </a:pPr>
                      <a:r>
                        <a:rPr b="0" lang="ru-RU" sz="1500" spc="-1" strike="noStrike">
                          <a:solidFill>
                            <a:srgbClr val="000000"/>
                          </a:solidFill>
                          <a:latin typeface="Calibri"/>
                          <a:ea typeface="Times New Roman"/>
                        </a:rPr>
                        <a:t>год…</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r>
              <a:tr h="690120">
                <a:tc>
                  <a:txBody>
                    <a:bodyPr lIns="47880" rIns="50400" tIns="0" bIns="0">
                      <a:noAutofit/>
                    </a:bodyPr>
                    <a:p>
                      <a:pPr algn="ctr">
                        <a:lnSpc>
                          <a:spcPct val="100000"/>
                        </a:lnSpc>
                      </a:pPr>
                      <a:r>
                        <a:rPr b="0" lang="ru-RU" sz="1500" spc="-1" strike="noStrike">
                          <a:solidFill>
                            <a:srgbClr val="000000"/>
                          </a:solidFill>
                          <a:latin typeface="Calibri"/>
                          <a:ea typeface="Times New Roman"/>
                        </a:rPr>
                        <a:t>1.</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nSpc>
                          <a:spcPct val="100000"/>
                        </a:lnSpc>
                      </a:pPr>
                      <a:r>
                        <a:rPr b="0" lang="ru-RU" sz="1500" spc="-1" strike="noStrike">
                          <a:solidFill>
                            <a:srgbClr val="000000"/>
                          </a:solidFill>
                          <a:latin typeface="Calibri"/>
                          <a:ea typeface="Times New Roman"/>
                        </a:rPr>
                        <a:t>Международное сотрудничество (МНТС) </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75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r>
              <a:tr h="262800">
                <a:tc>
                  <a:txBody>
                    <a:bodyPr lIns="47880" rIns="50400" tIns="0" bIns="0">
                      <a:noAutofit/>
                    </a:bodyPr>
                    <a:p>
                      <a:pPr algn="ctr">
                        <a:lnSpc>
                          <a:spcPct val="100000"/>
                        </a:lnSpc>
                      </a:pPr>
                      <a:r>
                        <a:rPr b="0" lang="ru-RU" sz="1500" spc="-1" strike="noStrike">
                          <a:solidFill>
                            <a:srgbClr val="000000"/>
                          </a:solidFill>
                          <a:latin typeface="Calibri"/>
                          <a:ea typeface="Times New Roman"/>
                        </a:rPr>
                        <a:t>2.</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nSpc>
                          <a:spcPct val="100000"/>
                        </a:lnSpc>
                      </a:pPr>
                      <a:r>
                        <a:rPr b="0" lang="ru-RU" sz="1500" spc="-1" strike="noStrike">
                          <a:solidFill>
                            <a:srgbClr val="000000"/>
                          </a:solidFill>
                          <a:latin typeface="Calibri"/>
                          <a:ea typeface="Times New Roman"/>
                        </a:rPr>
                        <a:t>Материалы </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120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20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20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20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r>
              <a:tr h="690120">
                <a:tc>
                  <a:txBody>
                    <a:bodyPr lIns="47880" rIns="50400" tIns="0" bIns="0">
                      <a:noAutofit/>
                    </a:bodyPr>
                    <a:p>
                      <a:pPr algn="ctr">
                        <a:lnSpc>
                          <a:spcPct val="100000"/>
                        </a:lnSpc>
                      </a:pPr>
                      <a:r>
                        <a:rPr b="0" lang="ru-RU" sz="1500" spc="-1" strike="noStrike">
                          <a:solidFill>
                            <a:srgbClr val="000000"/>
                          </a:solidFill>
                          <a:latin typeface="Calibri"/>
                          <a:ea typeface="Times New Roman"/>
                        </a:rPr>
                        <a:t>3.</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nSpc>
                          <a:spcPct val="100000"/>
                        </a:lnSpc>
                      </a:pPr>
                      <a:r>
                        <a:rPr b="0" lang="ru-RU" sz="1500" spc="-1" strike="noStrike">
                          <a:solidFill>
                            <a:srgbClr val="000000"/>
                          </a:solidFill>
                          <a:latin typeface="Calibri"/>
                          <a:ea typeface="Times New Roman"/>
                        </a:rPr>
                        <a:t>Оборудование и услуги сторонних организаций </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cPr marL="47880" marR="50400">
                    <a:lnL w="12240">
                      <a:solidFill>
                        <a:srgbClr val="000000"/>
                      </a:solidFill>
                    </a:lnL>
                    <a:lnR w="12240">
                      <a:solidFill>
                        <a:srgbClr val="000000"/>
                      </a:solidFill>
                    </a:lnR>
                    <a:lnT w="12240">
                      <a:solidFill>
                        <a:srgbClr val="000000"/>
                      </a:solidFill>
                    </a:lnT>
                    <a:lnB w="12240">
                      <a:solidFill>
                        <a:srgbClr val="000000"/>
                      </a:solidFill>
                    </a:lnB>
                    <a:noFill/>
                  </a:tcPr>
                </a:tc>
              </a:tr>
              <a:tr h="525600">
                <a:tc>
                  <a:txBody>
                    <a:bodyPr lIns="47880" rIns="50400" tIns="0" bIns="0">
                      <a:noAutofit/>
                    </a:bodyPr>
                    <a:p>
                      <a:pPr algn="ctr">
                        <a:lnSpc>
                          <a:spcPct val="100000"/>
                        </a:lnSpc>
                      </a:pPr>
                      <a:r>
                        <a:rPr b="0" lang="ru-RU" sz="1500" spc="-1" strike="noStrike">
                          <a:solidFill>
                            <a:srgbClr val="000000"/>
                          </a:solidFill>
                          <a:latin typeface="Calibri"/>
                          <a:ea typeface="Times New Roman"/>
                        </a:rPr>
                        <a:t>4.</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nSpc>
                          <a:spcPct val="100000"/>
                        </a:lnSpc>
                      </a:pPr>
                      <a:r>
                        <a:rPr b="0" lang="ru-RU" sz="1500" spc="-1" strike="noStrike">
                          <a:solidFill>
                            <a:srgbClr val="000000"/>
                          </a:solidFill>
                          <a:latin typeface="Calibri"/>
                          <a:ea typeface="Times New Roman"/>
                        </a:rPr>
                        <a:t>Пуско-наладочные работы</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15</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0" lang="ru-RU" sz="1500" spc="-1" strike="noStrike">
                          <a:solidFill>
                            <a:srgbClr val="000000"/>
                          </a:solidFill>
                          <a:latin typeface="Calibri"/>
                          <a:ea typeface="Times New Roman"/>
                        </a:rPr>
                        <a:t>3</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r>
              <a:tr h="263520">
                <a:tc gridSpan="2">
                  <a:txBody>
                    <a:bodyPr lIns="47880" rIns="50400" tIns="0" bIns="0">
                      <a:noAutofit/>
                    </a:bodyPr>
                    <a:p>
                      <a:pPr>
                        <a:lnSpc>
                          <a:spcPct val="100000"/>
                        </a:lnSpc>
                      </a:pPr>
                      <a:r>
                        <a:rPr b="1" lang="ru-RU" sz="1500" spc="-1" strike="noStrike">
                          <a:solidFill>
                            <a:srgbClr val="000000"/>
                          </a:solidFill>
                          <a:latin typeface="Calibri"/>
                          <a:ea typeface="Times New Roman"/>
                        </a:rPr>
                        <a:t>ВСЕГО:</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hMerge="1">
                  <a:tcPr marL="90000" marR="90000">
                    <a:solidFill>
                      <a:srgbClr val="729fcf"/>
                    </a:solidFill>
                  </a:tcPr>
                </a:tc>
                <a:tc>
                  <a:txBody>
                    <a:bodyPr lIns="47880" rIns="50400" tIns="0" bIns="0">
                      <a:noAutofit/>
                    </a:bodyPr>
                    <a:p>
                      <a:pPr algn="ctr">
                        <a:lnSpc>
                          <a:spcPct val="100000"/>
                        </a:lnSpc>
                      </a:pPr>
                      <a:r>
                        <a:rPr b="1" lang="ru-RU" sz="1500" spc="-1" strike="noStrike">
                          <a:solidFill>
                            <a:srgbClr val="000000"/>
                          </a:solidFill>
                          <a:latin typeface="Calibri"/>
                          <a:ea typeface="Times New Roman"/>
                        </a:rPr>
                        <a:t>210</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1" lang="ru-RU" sz="1500" spc="-1" strike="noStrike">
                          <a:solidFill>
                            <a:srgbClr val="000000"/>
                          </a:solidFill>
                          <a:latin typeface="Calibri"/>
                          <a:ea typeface="Times New Roman"/>
                        </a:rPr>
                        <a:t>48</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1" lang="ru-RU" sz="1500" spc="-1" strike="noStrike">
                          <a:solidFill>
                            <a:srgbClr val="000000"/>
                          </a:solidFill>
                          <a:latin typeface="Calibri"/>
                          <a:ea typeface="Times New Roman"/>
                        </a:rPr>
                        <a:t>48</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1" lang="ru-RU" sz="1500" spc="-1" strike="noStrike">
                          <a:solidFill>
                            <a:srgbClr val="000000"/>
                          </a:solidFill>
                          <a:latin typeface="Calibri"/>
                          <a:ea typeface="Times New Roman"/>
                        </a:rPr>
                        <a:t>38</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1" lang="ru-RU" sz="1500" spc="-1" strike="noStrike">
                          <a:solidFill>
                            <a:srgbClr val="000000"/>
                          </a:solidFill>
                          <a:latin typeface="Calibri"/>
                          <a:ea typeface="Times New Roman"/>
                        </a:rPr>
                        <a:t>38</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c>
                  <a:txBody>
                    <a:bodyPr lIns="47880" rIns="50400" tIns="0" bIns="0">
                      <a:noAutofit/>
                    </a:bodyPr>
                    <a:p>
                      <a:pPr algn="ctr">
                        <a:lnSpc>
                          <a:spcPct val="100000"/>
                        </a:lnSpc>
                      </a:pPr>
                      <a:r>
                        <a:rPr b="1" lang="ru-RU" sz="1500" spc="-1" strike="noStrike">
                          <a:solidFill>
                            <a:srgbClr val="000000"/>
                          </a:solidFill>
                          <a:latin typeface="Calibri"/>
                          <a:ea typeface="Times New Roman"/>
                        </a:rPr>
                        <a:t>38</a:t>
                      </a:r>
                      <a:endParaRPr b="0" lang="en-US" sz="1500" spc="-1" strike="noStrike">
                        <a:latin typeface="Arial"/>
                      </a:endParaRPr>
                    </a:p>
                  </a:txBody>
                  <a:tcPr marL="47880" marR="5040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332" name="TextShape 3"/>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33" name="TextShape 4"/>
          <p:cNvSpPr txBox="1"/>
          <p:nvPr/>
        </p:nvSpPr>
        <p:spPr>
          <a:xfrm>
            <a:off x="6553080" y="4767120"/>
            <a:ext cx="2133360" cy="273600"/>
          </a:xfrm>
          <a:prstGeom prst="rect">
            <a:avLst/>
          </a:prstGeom>
          <a:noFill/>
          <a:ln>
            <a:noFill/>
          </a:ln>
        </p:spPr>
        <p:txBody>
          <a:bodyPr anchor="ctr">
            <a:noAutofit/>
          </a:bodyPr>
          <a:p>
            <a:pPr algn="r">
              <a:lnSpc>
                <a:spcPct val="100000"/>
              </a:lnSpc>
            </a:pPr>
            <a:fld id="{945F35CF-40CC-46F4-BD9E-036831BC1C26}" type="slidenum">
              <a:rPr b="0" lang="ru-RU" sz="1200" spc="-1" strike="noStrike">
                <a:solidFill>
                  <a:srgbClr val="8b8b8b"/>
                </a:solidFill>
                <a:latin typeface="Calibri"/>
              </a:rPr>
              <a:t>31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CustomShape 1"/>
          <p:cNvSpPr/>
          <p:nvPr/>
        </p:nvSpPr>
        <p:spPr>
          <a:xfrm>
            <a:off x="457200" y="169920"/>
            <a:ext cx="8228880" cy="92880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3300" spc="-1" strike="noStrike">
                <a:solidFill>
                  <a:srgbClr val="000000"/>
                </a:solidFill>
                <a:latin typeface="Arial"/>
              </a:rPr>
              <a:t>Пример события зарегистрированного одновременно 3 телескопами TAIGA-IACT</a:t>
            </a:r>
            <a:endParaRPr b="0" lang="en-US" sz="3300" spc="-1" strike="noStrike">
              <a:latin typeface="Arial"/>
            </a:endParaRPr>
          </a:p>
        </p:txBody>
      </p:sp>
      <p:pic>
        <p:nvPicPr>
          <p:cNvPr id="335" name="Рисунок 181" descr=""/>
          <p:cNvPicPr/>
          <p:nvPr/>
        </p:nvPicPr>
        <p:blipFill>
          <a:blip r:embed="rId1"/>
          <a:stretch/>
        </p:blipFill>
        <p:spPr>
          <a:xfrm>
            <a:off x="-19440" y="1866240"/>
            <a:ext cx="9142920" cy="2730600"/>
          </a:xfrm>
          <a:prstGeom prst="rect">
            <a:avLst/>
          </a:prstGeom>
          <a:ln>
            <a:noFill/>
          </a:ln>
        </p:spPr>
      </p:pic>
      <p:sp>
        <p:nvSpPr>
          <p:cNvPr id="336"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37"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65AEE1E0-E679-40E0-86E5-E31B470DA5B4}" type="slidenum">
              <a:rPr b="0" lang="ru-RU" sz="1200" spc="-1" strike="noStrike">
                <a:solidFill>
                  <a:srgbClr val="8b8b8b"/>
                </a:solidFill>
                <a:latin typeface="Calibri"/>
              </a:rPr>
              <a:t>31</a:t>
            </a:fld>
            <a:endParaRPr b="0" lang="en-US" sz="1200" spc="-1" strike="noStrike">
              <a:latin typeface="Times New Roman"/>
            </a:endParaRPr>
          </a:p>
        </p:txBody>
      </p:sp>
    </p:spTree>
  </p:cSld>
  <mc:AlternateContent>
    <mc:Choice Requires="p14">
      <p:transition spd="slow" p14:dur="3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8" name="Рисунок 101" descr=""/>
          <p:cNvPicPr/>
          <p:nvPr/>
        </p:nvPicPr>
        <p:blipFill>
          <a:blip r:embed="rId1"/>
          <a:stretch/>
        </p:blipFill>
        <p:spPr>
          <a:xfrm>
            <a:off x="1244160" y="133200"/>
            <a:ext cx="6443640" cy="5009400"/>
          </a:xfrm>
          <a:prstGeom prst="rect">
            <a:avLst/>
          </a:prstGeom>
          <a:ln>
            <a:noFill/>
          </a:ln>
        </p:spPr>
      </p:pic>
      <p:sp>
        <p:nvSpPr>
          <p:cNvPr id="339"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40"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3294EC4E-17E3-44E7-AF9A-DF89386F152C}" type="slidenum">
              <a:rPr b="0" lang="ru-RU" sz="1200" spc="-1" strike="noStrike">
                <a:solidFill>
                  <a:srgbClr val="8b8b8b"/>
                </a:solidFill>
                <a:latin typeface="Calibri"/>
              </a:rPr>
              <a:t>31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1" name="Рисунок 182" descr=""/>
          <p:cNvPicPr/>
          <p:nvPr/>
        </p:nvPicPr>
        <p:blipFill>
          <a:blip r:embed="rId1"/>
          <a:srcRect l="11291" t="39770" r="9649" b="23575"/>
          <a:stretch/>
        </p:blipFill>
        <p:spPr>
          <a:xfrm>
            <a:off x="559440" y="0"/>
            <a:ext cx="8708040" cy="5225760"/>
          </a:xfrm>
          <a:prstGeom prst="rect">
            <a:avLst/>
          </a:prstGeom>
          <a:ln>
            <a:noFill/>
          </a:ln>
        </p:spPr>
      </p:pic>
      <p:sp>
        <p:nvSpPr>
          <p:cNvPr id="342"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43"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21BFBF4A-5E7D-4274-95FD-5CD48647D73E}" type="slidenum">
              <a:rPr b="0" lang="ru-RU" sz="1200" spc="-1" strike="noStrike">
                <a:solidFill>
                  <a:srgbClr val="8b8b8b"/>
                </a:solidFill>
                <a:latin typeface="Calibri"/>
              </a:rPr>
              <a:t>31</a:t>
            </a:fld>
            <a:endParaRPr b="0" lang="en-US" sz="1200" spc="-1" strike="noStrike">
              <a:latin typeface="Times New Roman"/>
            </a:endParaRPr>
          </a:p>
        </p:txBody>
      </p:sp>
    </p:spTree>
  </p:cSld>
  <mc:AlternateContent>
    <mc:Choice Requires="p14">
      <p:transition spd="slow" p14:dur="3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3624480" y="3611520"/>
            <a:ext cx="4683960" cy="1329120"/>
          </a:xfrm>
          <a:prstGeom prst="rect">
            <a:avLst/>
          </a:prstGeom>
          <a:noFill/>
          <a:ln>
            <a:noFill/>
          </a:ln>
        </p:spPr>
        <p:style>
          <a:lnRef idx="0"/>
          <a:fillRef idx="0"/>
          <a:effectRef idx="0"/>
          <a:fontRef idx="minor"/>
        </p:style>
        <p:txBody>
          <a:bodyPr lIns="81720" rIns="81720" tIns="42480" bIns="42480">
            <a:noAutofit/>
          </a:bodyPr>
          <a:p>
            <a:pPr>
              <a:lnSpc>
                <a:spcPct val="100000"/>
              </a:lnSpc>
            </a:pPr>
            <a:r>
              <a:rPr b="1" lang="en-US" sz="1600" spc="-1" strike="noStrike">
                <a:solidFill>
                  <a:srgbClr val="000000"/>
                </a:solidFill>
                <a:latin typeface="Arial"/>
              </a:rPr>
              <a:t>The spot shape and the relative intensity distribution measurements for the composite mirror of the</a:t>
            </a:r>
            <a:r>
              <a:rPr b="1" lang="ru-RU" sz="1600" spc="-1" strike="noStrike">
                <a:solidFill>
                  <a:srgbClr val="000000"/>
                </a:solidFill>
                <a:latin typeface="Arial"/>
              </a:rPr>
              <a:t> </a:t>
            </a:r>
            <a:r>
              <a:rPr b="1" lang="en-US" sz="1600" spc="-1" strike="noStrike">
                <a:solidFill>
                  <a:srgbClr val="000000"/>
                </a:solidFill>
                <a:latin typeface="Arial"/>
              </a:rPr>
              <a:t>Media Lario company (top) and the prototype mirror fabricated at JINR (bottom).</a:t>
            </a:r>
            <a:r>
              <a:rPr b="1" lang="ru-RU" sz="1600" spc="-1" strike="noStrike">
                <a:solidFill>
                  <a:srgbClr val="000000"/>
                </a:solidFill>
                <a:latin typeface="Courier New"/>
                <a:ea typeface="Times New Roman"/>
              </a:rPr>
              <a:t>)</a:t>
            </a:r>
            <a:endParaRPr b="0" lang="en-US" sz="1600" spc="-1" strike="noStrike">
              <a:latin typeface="Arial"/>
            </a:endParaRPr>
          </a:p>
        </p:txBody>
      </p:sp>
      <p:pic>
        <p:nvPicPr>
          <p:cNvPr id="345" name="Рисунок 3" descr=""/>
          <p:cNvPicPr/>
          <p:nvPr/>
        </p:nvPicPr>
        <p:blipFill>
          <a:blip r:embed="rId1"/>
          <a:stretch/>
        </p:blipFill>
        <p:spPr>
          <a:xfrm>
            <a:off x="3530880" y="0"/>
            <a:ext cx="4763160" cy="3497040"/>
          </a:xfrm>
          <a:prstGeom prst="rect">
            <a:avLst/>
          </a:prstGeom>
          <a:ln>
            <a:noFill/>
          </a:ln>
        </p:spPr>
      </p:pic>
      <p:pic>
        <p:nvPicPr>
          <p:cNvPr id="346" name="Picture 2" descr=""/>
          <p:cNvPicPr/>
          <p:nvPr/>
        </p:nvPicPr>
        <p:blipFill>
          <a:blip r:embed="rId2"/>
          <a:stretch/>
        </p:blipFill>
        <p:spPr>
          <a:xfrm>
            <a:off x="0" y="1244160"/>
            <a:ext cx="3530520" cy="3850200"/>
          </a:xfrm>
          <a:prstGeom prst="rect">
            <a:avLst/>
          </a:prstGeom>
          <a:ln>
            <a:noFill/>
          </a:ln>
        </p:spPr>
      </p:pic>
      <p:sp>
        <p:nvSpPr>
          <p:cNvPr id="347" name="CustomShape 2"/>
          <p:cNvSpPr/>
          <p:nvPr/>
        </p:nvSpPr>
        <p:spPr>
          <a:xfrm>
            <a:off x="237240" y="432000"/>
            <a:ext cx="2989080" cy="747000"/>
          </a:xfrm>
          <a:prstGeom prst="rect">
            <a:avLst/>
          </a:prstGeom>
          <a:noFill/>
          <a:ln>
            <a:noFill/>
          </a:ln>
        </p:spPr>
        <p:style>
          <a:lnRef idx="0"/>
          <a:fillRef idx="0"/>
          <a:effectRef idx="0"/>
          <a:fontRef idx="minor"/>
        </p:style>
        <p:txBody>
          <a:bodyPr wrap="none" lIns="81720" rIns="81720" tIns="42480" bIns="42480">
            <a:noAutofit/>
          </a:bodyPr>
          <a:p>
            <a:pPr>
              <a:lnSpc>
                <a:spcPct val="100000"/>
              </a:lnSpc>
            </a:pPr>
            <a:r>
              <a:rPr b="1" lang="ru-RU" sz="1500" spc="-1" strike="noStrike">
                <a:solidFill>
                  <a:srgbClr val="000000"/>
                </a:solidFill>
                <a:latin typeface="Arial"/>
              </a:rPr>
              <a:t>Разработка технологии и </a:t>
            </a:r>
            <a:endParaRPr b="0" lang="en-US" sz="1500" spc="-1" strike="noStrike">
              <a:latin typeface="Arial"/>
            </a:endParaRPr>
          </a:p>
          <a:p>
            <a:pPr>
              <a:lnSpc>
                <a:spcPct val="100000"/>
              </a:lnSpc>
            </a:pPr>
            <a:r>
              <a:rPr b="1" lang="ru-RU" sz="1500" spc="-1" strike="noStrike">
                <a:solidFill>
                  <a:srgbClr val="000000"/>
                </a:solidFill>
                <a:latin typeface="Arial"/>
              </a:rPr>
              <a:t>производство фокусирующих </a:t>
            </a:r>
            <a:endParaRPr b="0" lang="en-US" sz="1500" spc="-1" strike="noStrike">
              <a:latin typeface="Arial"/>
            </a:endParaRPr>
          </a:p>
          <a:p>
            <a:pPr>
              <a:lnSpc>
                <a:spcPct val="100000"/>
              </a:lnSpc>
            </a:pPr>
            <a:r>
              <a:rPr b="1" lang="ru-RU" sz="1500" spc="-1" strike="noStrike">
                <a:solidFill>
                  <a:srgbClr val="000000"/>
                </a:solidFill>
                <a:latin typeface="Arial"/>
              </a:rPr>
              <a:t>зеркал</a:t>
            </a:r>
            <a:r>
              <a:rPr b="1" lang="en-US" sz="1500" spc="-1" strike="noStrike">
                <a:solidFill>
                  <a:srgbClr val="000000"/>
                </a:solidFill>
                <a:latin typeface="Arial"/>
              </a:rPr>
              <a:t> </a:t>
            </a:r>
            <a:r>
              <a:rPr b="1" lang="ru-RU" sz="1500" spc="-1" strike="noStrike">
                <a:solidFill>
                  <a:srgbClr val="000000"/>
                </a:solidFill>
                <a:latin typeface="Arial"/>
              </a:rPr>
              <a:t>в ОИЯИ</a:t>
            </a:r>
            <a:endParaRPr b="0" lang="en-US" sz="1500" spc="-1" strike="noStrike">
              <a:latin typeface="Arial"/>
            </a:endParaRPr>
          </a:p>
        </p:txBody>
      </p:sp>
      <p:sp>
        <p:nvSpPr>
          <p:cNvPr id="348" name="CustomShape 3"/>
          <p:cNvSpPr/>
          <p:nvPr/>
        </p:nvSpPr>
        <p:spPr>
          <a:xfrm>
            <a:off x="5944320" y="5664960"/>
            <a:ext cx="2066040" cy="42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81720" rIns="81720" tIns="42480" bIns="42480" anchor="b">
            <a:noAutofit/>
          </a:bodyPr>
          <a:p>
            <a:pPr algn="r">
              <a:lnSpc>
                <a:spcPct val="100000"/>
              </a:lnSpc>
            </a:pPr>
            <a:fld id="{82DAB93D-F13A-4356-8FC2-5C4BC88F069D}" type="slidenum">
              <a:rPr b="0" lang="ru-RU" sz="1300" spc="-1" strike="noStrike">
                <a:solidFill>
                  <a:srgbClr val="ffffff"/>
                </a:solidFill>
                <a:latin typeface="Arial"/>
                <a:ea typeface="Arial"/>
              </a:rPr>
              <a:t>&lt;number&gt;</a:t>
            </a:fld>
            <a:endParaRPr b="0" lang="en-US" sz="1300" spc="-1" strike="noStrike">
              <a:latin typeface="Arial"/>
            </a:endParaRPr>
          </a:p>
        </p:txBody>
      </p:sp>
      <p:sp>
        <p:nvSpPr>
          <p:cNvPr id="349" name="TextShape 4"/>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350" name="TextShape 5"/>
          <p:cNvSpPr txBox="1"/>
          <p:nvPr/>
        </p:nvSpPr>
        <p:spPr>
          <a:xfrm>
            <a:off x="6553080" y="4767120"/>
            <a:ext cx="2133360" cy="273600"/>
          </a:xfrm>
          <a:prstGeom prst="rect">
            <a:avLst/>
          </a:prstGeom>
          <a:noFill/>
          <a:ln>
            <a:noFill/>
          </a:ln>
        </p:spPr>
        <p:txBody>
          <a:bodyPr anchor="ctr">
            <a:noAutofit/>
          </a:bodyPr>
          <a:p>
            <a:pPr algn="r">
              <a:lnSpc>
                <a:spcPct val="100000"/>
              </a:lnSpc>
            </a:pPr>
            <a:fld id="{0F10A4B9-5F76-4275-8B38-B108EB248FA8}" type="slidenum">
              <a:rPr b="0" lang="ru-RU" sz="1200" spc="-1" strike="noStrike">
                <a:solidFill>
                  <a:srgbClr val="8b8b8b"/>
                </a:solidFill>
                <a:latin typeface="Calibri"/>
              </a:rPr>
              <a:t>&lt;number&gt;</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Picture 9" descr=""/>
          <p:cNvPicPr/>
          <p:nvPr/>
        </p:nvPicPr>
        <p:blipFill>
          <a:blip r:embed="rId1"/>
          <a:stretch/>
        </p:blipFill>
        <p:spPr>
          <a:xfrm>
            <a:off x="964080" y="622080"/>
            <a:ext cx="6500520" cy="4521960"/>
          </a:xfrm>
          <a:prstGeom prst="rect">
            <a:avLst/>
          </a:prstGeom>
          <a:ln>
            <a:noFill/>
          </a:ln>
        </p:spPr>
      </p:pic>
      <p:sp>
        <p:nvSpPr>
          <p:cNvPr id="187" name="CustomShape 1"/>
          <p:cNvSpPr/>
          <p:nvPr/>
        </p:nvSpPr>
        <p:spPr>
          <a:xfrm>
            <a:off x="457200" y="169920"/>
            <a:ext cx="8228880" cy="92880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2800" spc="-1" strike="noStrike">
                <a:solidFill>
                  <a:srgbClr val="000000"/>
                </a:solidFill>
                <a:latin typeface="Arial"/>
              </a:rPr>
              <a:t>Comparison of integral sensitivity to point sources</a:t>
            </a:r>
            <a:endParaRPr b="0" lang="en-US" sz="2800" spc="-1" strike="noStrike">
              <a:latin typeface="Arial"/>
            </a:endParaRPr>
          </a:p>
        </p:txBody>
      </p:sp>
      <p:sp>
        <p:nvSpPr>
          <p:cNvPr id="188"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89"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46D9C562-3A6C-46D5-82F0-41856F1E45E3}" type="slidenum">
              <a:rPr b="0" lang="ru-RU" sz="1200" spc="-1" strike="noStrike">
                <a:solidFill>
                  <a:srgbClr val="8b8b8b"/>
                </a:solidFill>
                <a:latin typeface="Calibri"/>
              </a:rPr>
              <a:t>1</a:t>
            </a:fld>
            <a:endParaRPr b="0" lang="en-US" sz="1200" spc="-1" strike="noStrike">
              <a:latin typeface="Times New Roman"/>
            </a:endParaRPr>
          </a:p>
        </p:txBody>
      </p:sp>
    </p:spTree>
  </p:cSld>
  <mc:AlternateContent>
    <mc:Choice Requires="p14">
      <p:transition spd="slow" p14:dur="3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TextShape 1"/>
          <p:cNvSpPr txBox="1"/>
          <p:nvPr/>
        </p:nvSpPr>
        <p:spPr>
          <a:xfrm>
            <a:off x="457200" y="142920"/>
            <a:ext cx="8229240" cy="4571640"/>
          </a:xfrm>
          <a:prstGeom prst="rect">
            <a:avLst/>
          </a:prstGeom>
          <a:noFill/>
          <a:ln>
            <a:noFill/>
          </a:ln>
        </p:spPr>
        <p:txBody>
          <a:bodyPr>
            <a:normAutofit fontScale="31000"/>
          </a:bodyPr>
          <a:p>
            <a:pPr marL="343080" indent="-342720">
              <a:lnSpc>
                <a:spcPct val="100000"/>
              </a:lnSpc>
              <a:spcBef>
                <a:spcPts val="680"/>
              </a:spcBef>
              <a:tabLst>
                <a:tab algn="l" pos="0"/>
              </a:tabLst>
            </a:pPr>
            <a:r>
              <a:rPr b="1" lang="en-US" sz="3400" spc="-1" strike="noStrike">
                <a:solidFill>
                  <a:srgbClr val="000000"/>
                </a:solidFill>
                <a:latin typeface="Calibri"/>
              </a:rPr>
              <a:t>TAIGA project</a:t>
            </a:r>
            <a:endParaRPr b="0" lang="ru-RU" sz="3400" spc="-1" strike="noStrike">
              <a:solidFill>
                <a:srgbClr val="000000"/>
              </a:solidFill>
              <a:latin typeface="Calibri"/>
            </a:endParaRPr>
          </a:p>
          <a:p>
            <a:pPr marL="343080" indent="-342720" algn="ctr">
              <a:lnSpc>
                <a:spcPct val="100000"/>
              </a:lnSpc>
              <a:spcBef>
                <a:spcPts val="680"/>
              </a:spcBef>
              <a:tabLst>
                <a:tab algn="l" pos="0"/>
              </a:tabLst>
            </a:pPr>
            <a:r>
              <a:rPr b="1" lang="en-US" sz="3400" spc="-1" strike="noStrike">
                <a:solidFill>
                  <a:srgbClr val="000000"/>
                </a:solidFill>
                <a:latin typeface="Calibri"/>
              </a:rPr>
              <a:t>Main goals</a:t>
            </a:r>
            <a:endParaRPr b="0" lang="ru-RU" sz="3400" spc="-1" strike="noStrike">
              <a:solidFill>
                <a:srgbClr val="000000"/>
              </a:solidFill>
              <a:latin typeface="Calibri"/>
            </a:endParaRPr>
          </a:p>
          <a:p>
            <a:pPr marL="343080" indent="-342720">
              <a:lnSpc>
                <a:spcPct val="100000"/>
              </a:lnSpc>
              <a:spcBef>
                <a:spcPts val="680"/>
              </a:spcBef>
              <a:tabLst>
                <a:tab algn="l" pos="0"/>
              </a:tabLst>
            </a:pPr>
            <a:r>
              <a:rPr b="0" lang="en-US" sz="3400" spc="-1" strike="noStrike">
                <a:solidFill>
                  <a:srgbClr val="000000"/>
                </a:solidFill>
                <a:latin typeface="Calibri"/>
              </a:rPr>
              <a:t>1. Study of the energy spectrum of gamma rays from Galactic sources and the search for new sources of gamma rays. </a:t>
            </a:r>
            <a:endParaRPr b="0" lang="ru-RU" sz="3400" spc="-1" strike="noStrike">
              <a:solidFill>
                <a:srgbClr val="000000"/>
              </a:solidFill>
              <a:latin typeface="Calibri"/>
            </a:endParaRPr>
          </a:p>
          <a:p>
            <a:pPr marL="343080" indent="-342720">
              <a:lnSpc>
                <a:spcPct val="100000"/>
              </a:lnSpc>
              <a:spcBef>
                <a:spcPts val="680"/>
              </a:spcBef>
              <a:tabLst>
                <a:tab algn="l" pos="0"/>
              </a:tabLst>
            </a:pPr>
            <a:endParaRPr b="0" lang="ru-RU" sz="3400" spc="-1" strike="noStrike">
              <a:solidFill>
                <a:srgbClr val="000000"/>
              </a:solidFill>
              <a:latin typeface="Calibri"/>
            </a:endParaRPr>
          </a:p>
          <a:p>
            <a:pPr marL="343080" indent="-342720">
              <a:lnSpc>
                <a:spcPct val="100000"/>
              </a:lnSpc>
              <a:spcBef>
                <a:spcPts val="680"/>
              </a:spcBef>
              <a:tabLst>
                <a:tab algn="l" pos="0"/>
              </a:tabLst>
            </a:pPr>
            <a:r>
              <a:rPr b="0" lang="en-US" sz="3400" spc="-1" strike="noStrike">
                <a:solidFill>
                  <a:srgbClr val="000000"/>
                </a:solidFill>
                <a:latin typeface="Calibri"/>
              </a:rPr>
              <a:t>2. Monitoring of the flux of gamma rays from nearby extragalactic sources. </a:t>
            </a:r>
            <a:endParaRPr b="0" lang="ru-RU" sz="3400" spc="-1" strike="noStrike">
              <a:solidFill>
                <a:srgbClr val="000000"/>
              </a:solidFill>
              <a:latin typeface="Calibri"/>
            </a:endParaRPr>
          </a:p>
          <a:p>
            <a:pPr marL="343080" indent="-342720">
              <a:lnSpc>
                <a:spcPct val="100000"/>
              </a:lnSpc>
              <a:spcBef>
                <a:spcPts val="680"/>
              </a:spcBef>
              <a:tabLst>
                <a:tab algn="l" pos="0"/>
              </a:tabLst>
            </a:pPr>
            <a:endParaRPr b="0" lang="ru-RU" sz="3400" spc="-1" strike="noStrike">
              <a:solidFill>
                <a:srgbClr val="000000"/>
              </a:solidFill>
              <a:latin typeface="Calibri"/>
            </a:endParaRPr>
          </a:p>
          <a:p>
            <a:pPr marL="343080" indent="-342720">
              <a:lnSpc>
                <a:spcPct val="100000"/>
              </a:lnSpc>
              <a:spcBef>
                <a:spcPts val="680"/>
              </a:spcBef>
              <a:tabLst>
                <a:tab algn="l" pos="0"/>
              </a:tabLst>
            </a:pPr>
            <a:r>
              <a:rPr b="0" lang="en-US" sz="3400" spc="-1" strike="noStrike">
                <a:solidFill>
                  <a:srgbClr val="000000"/>
                </a:solidFill>
                <a:latin typeface="Calibri"/>
              </a:rPr>
              <a:t>3. Search for TeV gamma-rays from gamma-ray bursts and gamma-rays correlated with high-energy neutrinos.</a:t>
            </a:r>
            <a:endParaRPr b="0" lang="ru-RU" sz="3400" spc="-1" strike="noStrike">
              <a:solidFill>
                <a:srgbClr val="000000"/>
              </a:solidFill>
              <a:latin typeface="Calibri"/>
            </a:endParaRPr>
          </a:p>
          <a:p>
            <a:pPr marL="343080" indent="-342720">
              <a:lnSpc>
                <a:spcPct val="100000"/>
              </a:lnSpc>
              <a:spcBef>
                <a:spcPts val="680"/>
              </a:spcBef>
              <a:tabLst>
                <a:tab algn="l" pos="0"/>
              </a:tabLst>
            </a:pPr>
            <a:endParaRPr b="0" lang="ru-RU" sz="3400" spc="-1" strike="noStrike">
              <a:solidFill>
                <a:srgbClr val="000000"/>
              </a:solidFill>
              <a:latin typeface="Calibri"/>
            </a:endParaRPr>
          </a:p>
          <a:p>
            <a:pPr marL="343080" indent="-342720">
              <a:lnSpc>
                <a:spcPct val="100000"/>
              </a:lnSpc>
              <a:spcBef>
                <a:spcPts val="680"/>
              </a:spcBef>
              <a:tabLst>
                <a:tab algn="l" pos="0"/>
              </a:tabLst>
            </a:pPr>
            <a:r>
              <a:rPr b="0" lang="en-US" sz="3400" spc="-1" strike="noStrike">
                <a:solidFill>
                  <a:srgbClr val="000000"/>
                </a:solidFill>
                <a:latin typeface="Calibri"/>
              </a:rPr>
              <a:t>4. Search for space accelerators in which protons are accelerated to energies of 100 - 3000 TeV. </a:t>
            </a:r>
            <a:endParaRPr b="0" lang="ru-RU" sz="3400" spc="-1" strike="noStrike">
              <a:solidFill>
                <a:srgbClr val="000000"/>
              </a:solidFill>
              <a:latin typeface="Calibri"/>
            </a:endParaRPr>
          </a:p>
          <a:p>
            <a:pPr marL="343080" indent="-342720">
              <a:lnSpc>
                <a:spcPct val="100000"/>
              </a:lnSpc>
              <a:spcBef>
                <a:spcPts val="680"/>
              </a:spcBef>
              <a:tabLst>
                <a:tab algn="l" pos="0"/>
              </a:tabLst>
            </a:pPr>
            <a:endParaRPr b="0" lang="ru-RU" sz="3400" spc="-1" strike="noStrike">
              <a:solidFill>
                <a:srgbClr val="000000"/>
              </a:solidFill>
              <a:latin typeface="Calibri"/>
            </a:endParaRPr>
          </a:p>
        </p:txBody>
      </p:sp>
      <p:sp>
        <p:nvSpPr>
          <p:cNvPr id="191"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92"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8C46CDFD-5F34-4552-B569-2E0580355E95}" type="slidenum">
              <a:rPr b="0" lang="ru-RU" sz="1200" spc="-1" strike="noStrike">
                <a:solidFill>
                  <a:srgbClr val="8b8b8b"/>
                </a:solidFill>
                <a:latin typeface="Calibri"/>
              </a:rPr>
              <a:t>5</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Picture 2" descr=""/>
          <p:cNvPicPr/>
          <p:nvPr/>
        </p:nvPicPr>
        <p:blipFill>
          <a:blip r:embed="rId1"/>
          <a:stretch/>
        </p:blipFill>
        <p:spPr>
          <a:xfrm>
            <a:off x="0" y="712800"/>
            <a:ext cx="5857560" cy="4430160"/>
          </a:xfrm>
          <a:prstGeom prst="rect">
            <a:avLst/>
          </a:prstGeom>
          <a:ln w="9360">
            <a:noFill/>
          </a:ln>
        </p:spPr>
      </p:pic>
      <p:pic>
        <p:nvPicPr>
          <p:cNvPr id="194" name="Рисунок 10" descr="Безымянный.png"/>
          <p:cNvPicPr/>
          <p:nvPr/>
        </p:nvPicPr>
        <p:blipFill>
          <a:blip r:embed="rId2"/>
          <a:stretch/>
        </p:blipFill>
        <p:spPr>
          <a:xfrm>
            <a:off x="5809320" y="0"/>
            <a:ext cx="3334320" cy="3599640"/>
          </a:xfrm>
          <a:prstGeom prst="rect">
            <a:avLst/>
          </a:prstGeom>
          <a:ln>
            <a:noFill/>
          </a:ln>
        </p:spPr>
      </p:pic>
      <p:sp>
        <p:nvSpPr>
          <p:cNvPr id="195" name="TextShape 1"/>
          <p:cNvSpPr txBox="1"/>
          <p:nvPr/>
        </p:nvSpPr>
        <p:spPr>
          <a:xfrm>
            <a:off x="0" y="0"/>
            <a:ext cx="5757480" cy="499680"/>
          </a:xfrm>
          <a:prstGeom prst="rect">
            <a:avLst/>
          </a:prstGeom>
          <a:noFill/>
          <a:ln>
            <a:noFill/>
          </a:ln>
        </p:spPr>
        <p:txBody>
          <a:bodyPr>
            <a:normAutofit/>
          </a:bodyPr>
          <a:p>
            <a:pPr marL="343080" indent="-342720" algn="ctr">
              <a:lnSpc>
                <a:spcPct val="100000"/>
              </a:lnSpc>
              <a:spcBef>
                <a:spcPts val="360"/>
              </a:spcBef>
              <a:tabLst>
                <a:tab algn="l" pos="0"/>
              </a:tabLst>
            </a:pPr>
            <a:r>
              <a:rPr b="1" lang="en-US" sz="1800" spc="-1" strike="noStrike">
                <a:solidFill>
                  <a:srgbClr val="000000"/>
                </a:solidFill>
                <a:latin typeface="Calibri"/>
              </a:rPr>
              <a:t>Astrophysical research in the TAIGA experiment</a:t>
            </a:r>
            <a:endParaRPr b="0" lang="ru-RU" sz="1800" spc="-1" strike="noStrike">
              <a:solidFill>
                <a:srgbClr val="000000"/>
              </a:solidFill>
              <a:latin typeface="Calibri"/>
            </a:endParaRPr>
          </a:p>
        </p:txBody>
      </p:sp>
      <p:sp>
        <p:nvSpPr>
          <p:cNvPr id="196"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97"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0B45F210-6868-47FE-92BC-2248A0EFDDC9}" type="slidenum">
              <a:rPr b="0" lang="ru-RU" sz="1200" spc="-1" strike="noStrike">
                <a:solidFill>
                  <a:srgbClr val="8b8b8b"/>
                </a:solidFill>
                <a:latin typeface="Calibri"/>
              </a:rPr>
              <a:t>6</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TextShape 1"/>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199" name="TextShape 2"/>
          <p:cNvSpPr txBox="1"/>
          <p:nvPr/>
        </p:nvSpPr>
        <p:spPr>
          <a:xfrm>
            <a:off x="6553080" y="4767120"/>
            <a:ext cx="2133360" cy="273600"/>
          </a:xfrm>
          <a:prstGeom prst="rect">
            <a:avLst/>
          </a:prstGeom>
          <a:noFill/>
          <a:ln>
            <a:noFill/>
          </a:ln>
        </p:spPr>
        <p:txBody>
          <a:bodyPr anchor="ctr">
            <a:noAutofit/>
          </a:bodyPr>
          <a:p>
            <a:pPr algn="r">
              <a:lnSpc>
                <a:spcPct val="100000"/>
              </a:lnSpc>
            </a:pPr>
            <a:fld id="{22646E5F-D864-4599-83CC-B5F1E16B412C}" type="slidenum">
              <a:rPr b="0" lang="ru-RU" sz="1200" spc="-1" strike="noStrike">
                <a:solidFill>
                  <a:srgbClr val="8b8b8b"/>
                </a:solidFill>
                <a:latin typeface="Calibri"/>
              </a:rPr>
              <a:t>6</a:t>
            </a:fld>
            <a:endParaRPr b="0" lang="en-US" sz="1200" spc="-1" strike="noStrike">
              <a:latin typeface="Times New Roman"/>
            </a:endParaRPr>
          </a:p>
        </p:txBody>
      </p:sp>
      <p:sp>
        <p:nvSpPr>
          <p:cNvPr id="200" name="CustomShape 3"/>
          <p:cNvSpPr/>
          <p:nvPr/>
        </p:nvSpPr>
        <p:spPr>
          <a:xfrm>
            <a:off x="571320" y="285840"/>
            <a:ext cx="75006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Detectors of the TAIGA Astrophysical Complex and operating energy range</a:t>
            </a:r>
            <a:endParaRPr b="0" lang="en-US" sz="1800" spc="-1" strike="noStrike">
              <a:latin typeface="Arial"/>
            </a:endParaRPr>
          </a:p>
        </p:txBody>
      </p:sp>
      <p:pic>
        <p:nvPicPr>
          <p:cNvPr id="201" name="Рисунок 7" descr="Установки Тайги.tif"/>
          <p:cNvPicPr/>
          <p:nvPr/>
        </p:nvPicPr>
        <p:blipFill>
          <a:blip r:embed="rId1"/>
          <a:stretch/>
        </p:blipFill>
        <p:spPr>
          <a:xfrm>
            <a:off x="1111320" y="561600"/>
            <a:ext cx="7056360" cy="422424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CustomShape 1"/>
          <p:cNvSpPr/>
          <p:nvPr/>
        </p:nvSpPr>
        <p:spPr>
          <a:xfrm>
            <a:off x="457200" y="67320"/>
            <a:ext cx="8228520" cy="11336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000" spc="-1" strike="noStrike">
                <a:solidFill>
                  <a:srgbClr val="000000"/>
                </a:solidFill>
                <a:latin typeface="Arial"/>
              </a:rPr>
              <a:t>TAIGA experiment - hybrid cosmic ray detector</a:t>
            </a:r>
            <a:endParaRPr b="0" lang="en-US" sz="4000" spc="-1" strike="noStrike">
              <a:latin typeface="Arial"/>
            </a:endParaRPr>
          </a:p>
        </p:txBody>
      </p:sp>
      <p:pic>
        <p:nvPicPr>
          <p:cNvPr id="203" name="Рисунок 91" descr=""/>
          <p:cNvPicPr/>
          <p:nvPr/>
        </p:nvPicPr>
        <p:blipFill>
          <a:blip r:embed="rId1"/>
          <a:stretch/>
        </p:blipFill>
        <p:spPr>
          <a:xfrm>
            <a:off x="0" y="1451520"/>
            <a:ext cx="7005960" cy="3676680"/>
          </a:xfrm>
          <a:prstGeom prst="rect">
            <a:avLst/>
          </a:prstGeom>
          <a:ln>
            <a:noFill/>
          </a:ln>
        </p:spPr>
      </p:pic>
      <p:sp>
        <p:nvSpPr>
          <p:cNvPr id="204" name="CustomShape 2"/>
          <p:cNvSpPr/>
          <p:nvPr/>
        </p:nvSpPr>
        <p:spPr>
          <a:xfrm>
            <a:off x="622080" y="2174040"/>
            <a:ext cx="177120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ffffff"/>
                </a:solidFill>
                <a:latin typeface="Arial"/>
              </a:rPr>
              <a:t>TAIGA-HiSCORE</a:t>
            </a:r>
            <a:endParaRPr b="0" lang="en-US" sz="1600" spc="-1" strike="noStrike">
              <a:latin typeface="Arial"/>
            </a:endParaRPr>
          </a:p>
        </p:txBody>
      </p:sp>
      <p:sp>
        <p:nvSpPr>
          <p:cNvPr id="205" name="CustomShape 3"/>
          <p:cNvSpPr/>
          <p:nvPr/>
        </p:nvSpPr>
        <p:spPr>
          <a:xfrm>
            <a:off x="4354560" y="1798200"/>
            <a:ext cx="1312200" cy="31392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ru-RU" sz="1600" spc="-1" strike="noStrike">
                <a:solidFill>
                  <a:srgbClr val="ffffff"/>
                </a:solidFill>
                <a:latin typeface="Arial"/>
              </a:rPr>
              <a:t>TAIGA-IACT</a:t>
            </a:r>
            <a:endParaRPr b="0" lang="en-US" sz="1600" spc="-1" strike="noStrike">
              <a:latin typeface="Arial"/>
            </a:endParaRPr>
          </a:p>
        </p:txBody>
      </p:sp>
      <p:sp>
        <p:nvSpPr>
          <p:cNvPr id="206" name="CustomShape 4"/>
          <p:cNvSpPr/>
          <p:nvPr/>
        </p:nvSpPr>
        <p:spPr>
          <a:xfrm>
            <a:off x="7044120" y="1451520"/>
            <a:ext cx="2079360" cy="2487960"/>
          </a:xfrm>
          <a:prstGeom prst="rect">
            <a:avLst/>
          </a:prstGeom>
          <a:noFill/>
          <a:ln>
            <a:noFill/>
          </a:ln>
        </p:spPr>
        <p:style>
          <a:lnRef idx="0"/>
          <a:fillRef idx="0"/>
          <a:effectRef idx="0"/>
          <a:fontRef idx="minor"/>
        </p:style>
        <p:txBody>
          <a:bodyPr lIns="81720" rIns="81720" tIns="40680" bIns="40680">
            <a:noAutofit/>
          </a:bodyPr>
          <a:p>
            <a:pPr>
              <a:lnSpc>
                <a:spcPct val="100000"/>
              </a:lnSpc>
            </a:pPr>
            <a:r>
              <a:rPr b="0" lang="en-US" sz="1600" spc="-1" strike="noStrike">
                <a:solidFill>
                  <a:srgbClr val="000000"/>
                </a:solidFill>
                <a:latin typeface="Arial"/>
              </a:rPr>
              <a:t>Combination of a large collection area covered by cheap wide-field stations with several Cherenkov telescopes</a:t>
            </a:r>
            <a:endParaRPr b="0" lang="en-US" sz="1600" spc="-1" strike="noStrike">
              <a:latin typeface="Arial"/>
            </a:endParaRPr>
          </a:p>
        </p:txBody>
      </p:sp>
      <p:sp>
        <p:nvSpPr>
          <p:cNvPr id="207" name="TextShape 5"/>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08" name="TextShape 6"/>
          <p:cNvSpPr txBox="1"/>
          <p:nvPr/>
        </p:nvSpPr>
        <p:spPr>
          <a:xfrm>
            <a:off x="6553080" y="4767120"/>
            <a:ext cx="2133360" cy="273600"/>
          </a:xfrm>
          <a:prstGeom prst="rect">
            <a:avLst/>
          </a:prstGeom>
          <a:noFill/>
          <a:ln>
            <a:noFill/>
          </a:ln>
        </p:spPr>
        <p:txBody>
          <a:bodyPr anchor="ctr">
            <a:noAutofit/>
          </a:bodyPr>
          <a:p>
            <a:pPr algn="r">
              <a:lnSpc>
                <a:spcPct val="100000"/>
              </a:lnSpc>
            </a:pPr>
            <a:fld id="{BCBFCA07-CC0E-40D3-8F04-6D115AC90AB8}" type="slidenum">
              <a:rPr b="0" lang="ru-RU" sz="1200" spc="-1" strike="noStrike">
                <a:solidFill>
                  <a:srgbClr val="8b8b8b"/>
                </a:solidFill>
                <a:latin typeface="Calibri"/>
              </a:rPr>
              <a:t>6</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Picture 8" descr=""/>
          <p:cNvPicPr/>
          <p:nvPr/>
        </p:nvPicPr>
        <p:blipFill>
          <a:blip r:embed="rId1"/>
          <a:stretch/>
        </p:blipFill>
        <p:spPr>
          <a:xfrm>
            <a:off x="207360" y="0"/>
            <a:ext cx="7879320" cy="5109120"/>
          </a:xfrm>
          <a:prstGeom prst="rect">
            <a:avLst/>
          </a:prstGeom>
          <a:ln>
            <a:noFill/>
          </a:ln>
        </p:spPr>
      </p:pic>
      <p:sp>
        <p:nvSpPr>
          <p:cNvPr id="210" name="CustomShape 1"/>
          <p:cNvSpPr/>
          <p:nvPr/>
        </p:nvSpPr>
        <p:spPr>
          <a:xfrm>
            <a:off x="5944320" y="5664960"/>
            <a:ext cx="2066040" cy="424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81720" rIns="81720" tIns="42480" bIns="42480" anchor="b">
            <a:noAutofit/>
          </a:bodyPr>
          <a:p>
            <a:pPr algn="r">
              <a:lnSpc>
                <a:spcPct val="100000"/>
              </a:lnSpc>
            </a:pPr>
            <a:fld id="{D62D9D37-ADD6-4891-9C33-6881FECB80A3}" type="slidenum">
              <a:rPr b="0" lang="ru-RU" sz="1300" spc="-1" strike="noStrike">
                <a:solidFill>
                  <a:srgbClr val="ffffff"/>
                </a:solidFill>
                <a:latin typeface="Arial"/>
                <a:ea typeface="Arial"/>
              </a:rPr>
              <a:t>6</a:t>
            </a:fld>
            <a:endParaRPr b="0" lang="en-US" sz="1300" spc="-1" strike="noStrike">
              <a:latin typeface="Arial"/>
            </a:endParaRPr>
          </a:p>
        </p:txBody>
      </p:sp>
      <p:sp>
        <p:nvSpPr>
          <p:cNvPr id="211" name="TextShape 2"/>
          <p:cNvSpPr txBox="1"/>
          <p:nvPr/>
        </p:nvSpPr>
        <p:spPr>
          <a:xfrm>
            <a:off x="457200" y="4767120"/>
            <a:ext cx="2133360" cy="273600"/>
          </a:xfrm>
          <a:prstGeom prst="rect">
            <a:avLst/>
          </a:prstGeom>
          <a:noFill/>
          <a:ln>
            <a:noFill/>
          </a:ln>
        </p:spPr>
        <p:txBody>
          <a:bodyPr anchor="ctr">
            <a:noAutofit/>
          </a:bodyPr>
          <a:p>
            <a:pPr>
              <a:lnSpc>
                <a:spcPct val="100000"/>
              </a:lnSpc>
            </a:pPr>
            <a:r>
              <a:rPr b="0" lang="ru-RU" sz="1200" spc="-1" strike="noStrike">
                <a:solidFill>
                  <a:srgbClr val="8b8b8b"/>
                </a:solidFill>
                <a:latin typeface="Calibri"/>
              </a:rPr>
              <a:t>21.06.2023</a:t>
            </a:r>
            <a:endParaRPr b="0" lang="en-US" sz="1200" spc="-1" strike="noStrike">
              <a:latin typeface="Times New Roman"/>
            </a:endParaRPr>
          </a:p>
        </p:txBody>
      </p:sp>
      <p:sp>
        <p:nvSpPr>
          <p:cNvPr id="212" name="TextShape 3"/>
          <p:cNvSpPr txBox="1"/>
          <p:nvPr/>
        </p:nvSpPr>
        <p:spPr>
          <a:xfrm>
            <a:off x="6553080" y="4767120"/>
            <a:ext cx="2133360" cy="273600"/>
          </a:xfrm>
          <a:prstGeom prst="rect">
            <a:avLst/>
          </a:prstGeom>
          <a:noFill/>
          <a:ln>
            <a:noFill/>
          </a:ln>
        </p:spPr>
        <p:txBody>
          <a:bodyPr anchor="ctr">
            <a:noAutofit/>
          </a:bodyPr>
          <a:p>
            <a:pPr algn="r">
              <a:lnSpc>
                <a:spcPct val="100000"/>
              </a:lnSpc>
            </a:pPr>
            <a:fld id="{44773DD1-2A14-4EA1-A5C6-07AC4B41C27B}" type="slidenum">
              <a:rPr b="0" lang="ru-RU" sz="1200" spc="-1" strike="noStrike">
                <a:solidFill>
                  <a:srgbClr val="8b8b8b"/>
                </a:solidFill>
                <a:latin typeface="Calibri"/>
              </a:rPr>
              <a:t>6</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1328</TotalTime>
  <Application>LibreOffice/6.4.7.2$Linux_X86_64 LibreOffice_project/40$Build-2</Application>
  <Words>1391</Words>
  <Paragraphs>327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2023-04-05T19:55:02Z</dcterms:created>
  <dc:creator>Artur</dc:creator>
  <dc:description/>
  <dc:language>en-US</dc:language>
  <cp:lastModifiedBy/>
  <dcterms:modified xsi:type="dcterms:W3CDTF">2023-06-21T12:58:13Z</dcterms:modified>
  <cp:revision>41</cp:revision>
  <dc:subject/>
  <dc:title>Слайд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6</vt:i4>
  </property>
  <property fmtid="{D5CDD505-2E9C-101B-9397-08002B2CF9AE}" pid="8" name="PresentationFormat">
    <vt:lpwstr>Экран (16:9)</vt:lpwstr>
  </property>
  <property fmtid="{D5CDD505-2E9C-101B-9397-08002B2CF9AE}" pid="9" name="ScaleCrop">
    <vt:bool>0</vt:bool>
  </property>
  <property fmtid="{D5CDD505-2E9C-101B-9397-08002B2CF9AE}" pid="10" name="ShareDoc">
    <vt:bool>0</vt:bool>
  </property>
  <property fmtid="{D5CDD505-2E9C-101B-9397-08002B2CF9AE}" pid="11" name="Slides">
    <vt:i4>35</vt:i4>
  </property>
</Properties>
</file>