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57" r:id="rId3"/>
    <p:sldId id="258" r:id="rId4"/>
    <p:sldId id="269" r:id="rId5"/>
    <p:sldId id="273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/>
    <p:restoredTop sz="94873" autoAdjust="0"/>
  </p:normalViewPr>
  <p:slideViewPr>
    <p:cSldViewPr snapToGrid="0">
      <p:cViewPr varScale="1">
        <p:scale>
          <a:sx n="109" d="100"/>
          <a:sy n="109" d="100"/>
        </p:scale>
        <p:origin x="960" y="8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4D8-6E01-4A09-B497-3D50BAAFF7BC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AC25-3BB0-4DF6-BC96-11FD0607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5EB2-8FF9-4F75-AA18-99877E451AD7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D56A87-9D97-432E-9C9D-A36E02F36ACC}"/>
              </a:ext>
            </a:extLst>
          </p:cNvPr>
          <p:cNvSpPr txBox="1"/>
          <p:nvPr/>
        </p:nvSpPr>
        <p:spPr>
          <a:xfrm>
            <a:off x="1017279" y="1668620"/>
            <a:ext cx="2031325" cy="230832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400" b="1" dirty="0">
                <a:solidFill>
                  <a:srgbClr val="003399"/>
                </a:solidFill>
                <a:latin typeface="Times" pitchFamily="2" charset="0"/>
              </a:rPr>
              <a:t>57</a:t>
            </a:r>
            <a:endParaRPr lang="ru-RU" sz="14400" b="1" baseline="300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A6FE00C-5502-4D42-95E3-D1B72621DE3C}"/>
              </a:ext>
            </a:extLst>
          </p:cNvPr>
          <p:cNvSpPr txBox="1"/>
          <p:nvPr/>
        </p:nvSpPr>
        <p:spPr>
          <a:xfrm>
            <a:off x="3591120" y="2084313"/>
            <a:ext cx="5270047" cy="138499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  <a:latin typeface="Times" pitchFamily="2" charset="0"/>
              </a:rPr>
              <a:t>Meeting of the </a:t>
            </a:r>
            <a:r>
              <a:rPr lang="en-GB" sz="2800" dirty="0">
                <a:solidFill>
                  <a:srgbClr val="003399"/>
                </a:solidFill>
                <a:latin typeface="Times" pitchFamily="2" charset="0"/>
              </a:rPr>
              <a:t>Programme </a:t>
            </a:r>
            <a:r>
              <a:rPr lang="en" sz="2800" dirty="0">
                <a:solidFill>
                  <a:srgbClr val="003399"/>
                </a:solidFill>
                <a:latin typeface="Times" pitchFamily="2" charset="0"/>
              </a:rPr>
              <a:t>Advisory Committee for Condensed Matter Physics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20F6B2-6C1F-4C4C-87C7-679A420B6BE2}"/>
              </a:ext>
            </a:extLst>
          </p:cNvPr>
          <p:cNvSpPr txBox="1"/>
          <p:nvPr/>
        </p:nvSpPr>
        <p:spPr>
          <a:xfrm>
            <a:off x="2328838" y="4307784"/>
            <a:ext cx="5270047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3399"/>
                </a:solidFill>
                <a:latin typeface="Times" pitchFamily="2" charset="0"/>
              </a:rPr>
              <a:t>1</a:t>
            </a:r>
            <a:r>
              <a:rPr lang="en-US" sz="2400" dirty="0">
                <a:solidFill>
                  <a:srgbClr val="003399"/>
                </a:solidFill>
                <a:latin typeface="Times" pitchFamily="2" charset="0"/>
              </a:rPr>
              <a:t>5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-</a:t>
            </a:r>
            <a:r>
              <a:rPr lang="ru-RU" sz="2400" dirty="0">
                <a:solidFill>
                  <a:srgbClr val="003399"/>
                </a:solidFill>
                <a:latin typeface="Times" pitchFamily="2" charset="0"/>
              </a:rPr>
              <a:t>1</a:t>
            </a:r>
            <a:r>
              <a:rPr lang="en-US" sz="2400" dirty="0">
                <a:solidFill>
                  <a:srgbClr val="003399"/>
                </a:solidFill>
                <a:latin typeface="Times" pitchFamily="2" charset="0"/>
              </a:rPr>
              <a:t>6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-GB" sz="2400" dirty="0">
                <a:solidFill>
                  <a:srgbClr val="003399"/>
                </a:solidFill>
                <a:latin typeface="Times" pitchFamily="2" charset="0"/>
              </a:rPr>
              <a:t>June 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202</a:t>
            </a:r>
            <a:r>
              <a:rPr lang="ru-RU" sz="2400" dirty="0">
                <a:solidFill>
                  <a:srgbClr val="003399"/>
                </a:solidFill>
                <a:latin typeface="Times" pitchFamily="2" charset="0"/>
              </a:rPr>
              <a:t>3</a:t>
            </a:r>
            <a:endParaRPr lang="en" sz="24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D0260D4-CCA3-4C23-A420-DA0A11B7721E}"/>
              </a:ext>
            </a:extLst>
          </p:cNvPr>
          <p:cNvSpPr txBox="1"/>
          <p:nvPr/>
        </p:nvSpPr>
        <p:spPr>
          <a:xfrm>
            <a:off x="2748812" y="1680389"/>
            <a:ext cx="80527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solidFill>
                  <a:srgbClr val="003399"/>
                </a:solidFill>
                <a:latin typeface="Times" pitchFamily="2" charset="0"/>
              </a:rPr>
              <a:t>th</a:t>
            </a:r>
            <a:endParaRPr lang="en" sz="4800" dirty="0">
              <a:solidFill>
                <a:srgbClr val="003399"/>
              </a:solidFill>
              <a:latin typeface="Times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7898C6B-1BC0-44F5-9CC7-9E6769C41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90" y="214832"/>
            <a:ext cx="1874260" cy="124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6486" y="173692"/>
            <a:ext cx="2757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PAC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2EBDE0F4-A1D3-4E6C-BFA8-A931AEC0D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658360"/>
              </p:ext>
            </p:extLst>
          </p:nvPr>
        </p:nvGraphicFramePr>
        <p:xfrm>
          <a:off x="1441434" y="648316"/>
          <a:ext cx="7239016" cy="3667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2141">
                  <a:extLst>
                    <a:ext uri="{9D8B030D-6E8A-4147-A177-3AD203B41FA5}">
                      <a16:colId xmlns:a16="http://schemas.microsoft.com/office/drawing/2014/main" xmlns="" val="926307854"/>
                    </a:ext>
                  </a:extLst>
                </a:gridCol>
                <a:gridCol w="1192454">
                  <a:extLst>
                    <a:ext uri="{9D8B030D-6E8A-4147-A177-3AD203B41FA5}">
                      <a16:colId xmlns:a16="http://schemas.microsoft.com/office/drawing/2014/main" xmlns="" val="770050549"/>
                    </a:ext>
                  </a:extLst>
                </a:gridCol>
                <a:gridCol w="4284421">
                  <a:extLst>
                    <a:ext uri="{9D8B030D-6E8A-4147-A177-3AD203B41FA5}">
                      <a16:colId xmlns:a16="http://schemas.microsoft.com/office/drawing/2014/main" xmlns="" val="3482584896"/>
                    </a:ext>
                  </a:extLst>
                </a:gridCol>
              </a:tblGrid>
              <a:tr h="2611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Pavel Alekseev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NRC “</a:t>
                      </a:r>
                      <a:r>
                        <a:rPr lang="en-US" sz="1500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Kurchatov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Institute”, Moscow,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507851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Latchezar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Avramov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IE BAS, Sofia, Bulgaria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45408123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Hartmut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Fueß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IMS</a:t>
                      </a:r>
                      <a:r>
                        <a:rPr lang="hu-HU" sz="15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en-US" sz="1500" dirty="0" smtClean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TU 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Darmstadt, Germany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786824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Alexandre Ivanov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ILL, Grenoble, France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5615078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Alexei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Kuzmin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ISSP UL, Riga, Latvia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028585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Dénes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Lajos Nagy</a:t>
                      </a: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Wigner RCP, Budapest, Hungary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Chair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851427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Raffaele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Saladino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Tuscia University, Viterbo, Italy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0253401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Sangaa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Deleg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IPT MAS, Ulaanbaatar, Mongolia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01378301"/>
                  </a:ext>
                </a:extLst>
              </a:tr>
              <a:tr h="3541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Mannab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Tashmetov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INP </a:t>
                      </a:r>
                      <a:r>
                        <a:rPr lang="en-US" sz="1500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NUUz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 Tashkent, Uzbekistan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5841341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Dmitrii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Tayurskii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KFU, Kazan,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179797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Igor Ushakov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SRC – FMBC, Moscow,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5362330"/>
                  </a:ext>
                </a:extLst>
              </a:tr>
              <a:tr h="37995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Nicolae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Verga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UMPCD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 Bucharest, Romania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533521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2E03033-8EC7-4B5D-8364-CE844698FBD8}"/>
              </a:ext>
            </a:extLst>
          </p:cNvPr>
          <p:cNvSpPr/>
          <p:nvPr/>
        </p:nvSpPr>
        <p:spPr>
          <a:xfrm>
            <a:off x="307959" y="4550647"/>
            <a:ext cx="15554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* excused absence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256709"/>
              </p:ext>
            </p:extLst>
          </p:nvPr>
        </p:nvGraphicFramePr>
        <p:xfrm>
          <a:off x="1306233" y="1054856"/>
          <a:ext cx="7416824" cy="218862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47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6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623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Gheorghe Adam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Chief Researcher, MLIT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Pavel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Apel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 Centre for Applied Physics, FLNR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Oleg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Scientific Secretary of the PAC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Alexander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Belushkin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 of Division, FLNP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Michal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Hnatič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 of Sector, BLTP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Latchesar</a:t>
                      </a:r>
                      <a:r>
                        <a:rPr lang="ru-RU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Kostov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Vice-Director,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Evgeny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Krasavin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Scientific Leader, LRB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36381" y="379634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 officio members appointed by the JINR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3534" y="506375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JINR Directorate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285720"/>
              </p:ext>
            </p:extLst>
          </p:nvPr>
        </p:nvGraphicFramePr>
        <p:xfrm>
          <a:off x="2295524" y="1120664"/>
          <a:ext cx="6211733" cy="3780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33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161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Grigory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Trubnikov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Victor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Matveev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Scientific</a:t>
                      </a:r>
                      <a:r>
                        <a:rPr lang="en-US" sz="1500" baseline="0" dirty="0">
                          <a:solidFill>
                            <a:srgbClr val="003399"/>
                          </a:solidFill>
                          <a:effectLst/>
                        </a:rPr>
                        <a:t> Leader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Sergey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Dmitriev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Vladimir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Kekelidze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Latchesar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Kostov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Sergey </a:t>
                      </a:r>
                      <a:r>
                        <a:rPr lang="en-US" sz="15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Nedelko</a:t>
                      </a:r>
                      <a:endParaRPr lang="ru-RU" sz="15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Scientific Secretary of JINR</a:t>
                      </a:r>
                      <a:endParaRPr lang="pl-PL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314738755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Boris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Gikal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of JINR</a:t>
                      </a:r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44103" y="78357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Draft Programme of the PAC meeting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CBCED2F-5FA5-436A-803E-EBF45CDA5FA7}"/>
              </a:ext>
            </a:extLst>
          </p:cNvPr>
          <p:cNvSpPr/>
          <p:nvPr/>
        </p:nvSpPr>
        <p:spPr>
          <a:xfrm>
            <a:off x="963201" y="445798"/>
            <a:ext cx="23431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Thursday, 15 June 2023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057569F-E305-47BD-81A9-845FBF2D5B97}"/>
              </a:ext>
            </a:extLst>
          </p:cNvPr>
          <p:cNvSpPr/>
          <p:nvPr/>
        </p:nvSpPr>
        <p:spPr>
          <a:xfrm>
            <a:off x="7035660" y="440291"/>
            <a:ext cx="131318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Friday, 16 June 2023</a:t>
            </a:r>
            <a:endParaRPr lang="ru-RU" sz="900" b="1" i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F70F916B-9F35-4D8C-80C4-255721855DE7}"/>
              </a:ext>
            </a:extLst>
          </p:cNvPr>
          <p:cNvCxnSpPr/>
          <p:nvPr/>
        </p:nvCxnSpPr>
        <p:spPr>
          <a:xfrm>
            <a:off x="3171404" y="673699"/>
            <a:ext cx="0" cy="442935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333DAB9-BD22-4C75-B008-0A2D762B9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86" y="731269"/>
            <a:ext cx="3257478" cy="426454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441F74A-1E85-4F46-A4CC-8E8009460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768" y="751035"/>
            <a:ext cx="3257478" cy="4172485"/>
          </a:xfrm>
          <a:prstGeom prst="rect">
            <a:avLst/>
          </a:prstGeom>
        </p:spPr>
      </p:pic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4EC26B7-DFB4-4D79-AF9F-66E315E4E79A}"/>
              </a:ext>
            </a:extLst>
          </p:cNvPr>
          <p:cNvCxnSpPr/>
          <p:nvPr/>
        </p:nvCxnSpPr>
        <p:spPr>
          <a:xfrm>
            <a:off x="6238454" y="673699"/>
            <a:ext cx="0" cy="442935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78BEA14D-41C6-4298-BA49-D5C8862FB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412" y="757985"/>
            <a:ext cx="2917629" cy="12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91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261</Words>
  <Application>Microsoft Office PowerPoint</Application>
  <PresentationFormat>On-screen Show (16:9)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nagy</cp:lastModifiedBy>
  <cp:revision>137</cp:revision>
  <dcterms:created xsi:type="dcterms:W3CDTF">2017-05-29T13:31:35Z</dcterms:created>
  <dcterms:modified xsi:type="dcterms:W3CDTF">2023-06-14T15:21:57Z</dcterms:modified>
</cp:coreProperties>
</file>