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88" r:id="rId3"/>
    <p:sldId id="946" r:id="rId4"/>
    <p:sldId id="350" r:id="rId5"/>
    <p:sldId id="303" r:id="rId6"/>
    <p:sldId id="293" r:id="rId7"/>
    <p:sldId id="947" r:id="rId8"/>
    <p:sldId id="945" r:id="rId9"/>
    <p:sldId id="282" r:id="rId10"/>
    <p:sldId id="302" r:id="rId11"/>
    <p:sldId id="950" r:id="rId12"/>
    <p:sldId id="281" r:id="rId13"/>
    <p:sldId id="310" r:id="rId14"/>
    <p:sldId id="952" r:id="rId15"/>
  </p:sldIdLst>
  <p:sldSz cx="12192000" cy="6858000"/>
  <p:notesSz cx="7315200" cy="96012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F1FC"/>
    <a:srgbClr val="B54435"/>
    <a:srgbClr val="441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5CA2C-664B-4BF6-938D-77B1CD775451}" v="1" dt="2023-06-29T06:57:52.97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Grid="0">
      <p:cViewPr>
        <p:scale>
          <a:sx n="80" d="100"/>
          <a:sy n="80" d="100"/>
        </p:scale>
        <p:origin x="727" y="5"/>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3fddb5fa682abc87" providerId="LiveId" clId="{A6F39B89-3BC5-48A3-AAC2-F3BC00BC1282}"/>
    <pc:docChg chg="undo redo custSel addSld delSld modSld">
      <pc:chgData name="" userId="3fddb5fa682abc87" providerId="LiveId" clId="{A6F39B89-3BC5-48A3-AAC2-F3BC00BC1282}" dt="2023-06-29T05:10:06.046" v="4962" actId="1035"/>
      <pc:docMkLst>
        <pc:docMk/>
      </pc:docMkLst>
      <pc:sldChg chg="modSp">
        <pc:chgData name="" userId="3fddb5fa682abc87" providerId="LiveId" clId="{A6F39B89-3BC5-48A3-AAC2-F3BC00BC1282}" dt="2023-06-29T01:08:21.901" v="601" actId="1035"/>
        <pc:sldMkLst>
          <pc:docMk/>
          <pc:sldMk cId="0" sldId="256"/>
        </pc:sldMkLst>
        <pc:picChg chg="mod">
          <ac:chgData name="" userId="3fddb5fa682abc87" providerId="LiveId" clId="{A6F39B89-3BC5-48A3-AAC2-F3BC00BC1282}" dt="2023-06-29T01:08:21.901" v="601" actId="1035"/>
          <ac:picMkLst>
            <pc:docMk/>
            <pc:sldMk cId="0" sldId="256"/>
            <ac:picMk id="3074" creationId="{4DD9D8A3-239A-4AD8-85AE-0742750149A1}"/>
          </ac:picMkLst>
        </pc:picChg>
      </pc:sldChg>
      <pc:sldChg chg="addSp delSp">
        <pc:chgData name="" userId="3fddb5fa682abc87" providerId="LiveId" clId="{A6F39B89-3BC5-48A3-AAC2-F3BC00BC1282}" dt="2023-06-29T01:29:05.192" v="1021"/>
        <pc:sldMkLst>
          <pc:docMk/>
          <pc:sldMk cId="882346586" sldId="281"/>
        </pc:sldMkLst>
        <pc:spChg chg="add del">
          <ac:chgData name="" userId="3fddb5fa682abc87" providerId="LiveId" clId="{A6F39B89-3BC5-48A3-AAC2-F3BC00BC1282}" dt="2023-06-29T01:29:05.192" v="1021"/>
          <ac:spMkLst>
            <pc:docMk/>
            <pc:sldMk cId="882346586" sldId="281"/>
            <ac:spMk id="20" creationId="{E38237D8-55CC-4AE8-967A-368FFF504A48}"/>
          </ac:spMkLst>
        </pc:spChg>
      </pc:sldChg>
      <pc:sldChg chg="addSp delSp modSp">
        <pc:chgData name="" userId="3fddb5fa682abc87" providerId="LiveId" clId="{A6F39B89-3BC5-48A3-AAC2-F3BC00BC1282}" dt="2023-06-29T04:30:34.124" v="4491" actId="1035"/>
        <pc:sldMkLst>
          <pc:docMk/>
          <pc:sldMk cId="2752872179" sldId="282"/>
        </pc:sldMkLst>
        <pc:spChg chg="add mod">
          <ac:chgData name="" userId="3fddb5fa682abc87" providerId="LiveId" clId="{A6F39B89-3BC5-48A3-AAC2-F3BC00BC1282}" dt="2023-06-29T04:29:30.128" v="4460" actId="122"/>
          <ac:spMkLst>
            <pc:docMk/>
            <pc:sldMk cId="2752872179" sldId="282"/>
            <ac:spMk id="71" creationId="{78DB81AB-F3BC-4DE2-A0D3-D0CE5B47E219}"/>
          </ac:spMkLst>
        </pc:spChg>
        <pc:spChg chg="add mod">
          <ac:chgData name="" userId="3fddb5fa682abc87" providerId="LiveId" clId="{A6F39B89-3BC5-48A3-AAC2-F3BC00BC1282}" dt="2023-06-29T04:30:34.124" v="4491" actId="1035"/>
          <ac:spMkLst>
            <pc:docMk/>
            <pc:sldMk cId="2752872179" sldId="282"/>
            <ac:spMk id="72" creationId="{6B7D2B7A-D27B-4C23-A9F2-F31D142893C0}"/>
          </ac:spMkLst>
        </pc:spChg>
        <pc:spChg chg="del mod">
          <ac:chgData name="" userId="3fddb5fa682abc87" providerId="LiveId" clId="{A6F39B89-3BC5-48A3-AAC2-F3BC00BC1282}" dt="2023-06-29T04:30:23.228" v="4474"/>
          <ac:spMkLst>
            <pc:docMk/>
            <pc:sldMk cId="2752872179" sldId="282"/>
            <ac:spMk id="15378" creationId="{00000000-0000-0000-0000-000000000000}"/>
          </ac:spMkLst>
        </pc:spChg>
      </pc:sldChg>
      <pc:sldChg chg="addSp modSp">
        <pc:chgData name="" userId="3fddb5fa682abc87" providerId="LiveId" clId="{A6F39B89-3BC5-48A3-AAC2-F3BC00BC1282}" dt="2023-06-29T01:19:13.746" v="774" actId="14100"/>
        <pc:sldMkLst>
          <pc:docMk/>
          <pc:sldMk cId="1165125320" sldId="288"/>
        </pc:sldMkLst>
        <pc:spChg chg="add mod">
          <ac:chgData name="" userId="3fddb5fa682abc87" providerId="LiveId" clId="{A6F39B89-3BC5-48A3-AAC2-F3BC00BC1282}" dt="2023-06-29T01:19:13.746" v="774" actId="14100"/>
          <ac:spMkLst>
            <pc:docMk/>
            <pc:sldMk cId="1165125320" sldId="288"/>
            <ac:spMk id="24" creationId="{0B2F7169-4C81-416D-A68B-EA04C6A9557D}"/>
          </ac:spMkLst>
        </pc:spChg>
        <pc:graphicFrameChg chg="mod modGraphic">
          <ac:chgData name="" userId="3fddb5fa682abc87" providerId="LiveId" clId="{A6F39B89-3BC5-48A3-AAC2-F3BC00BC1282}" dt="2023-06-29T01:12:09.749" v="694" actId="20577"/>
          <ac:graphicFrameMkLst>
            <pc:docMk/>
            <pc:sldMk cId="1165125320" sldId="288"/>
            <ac:graphicFrameMk id="28" creationId="{4F6C301A-DCCB-4652-AD63-B5959B96835C}"/>
          </ac:graphicFrameMkLst>
        </pc:graphicFrameChg>
      </pc:sldChg>
      <pc:sldChg chg="addSp delSp modSp">
        <pc:chgData name="" userId="3fddb5fa682abc87" providerId="LiveId" clId="{A6F39B89-3BC5-48A3-AAC2-F3BC00BC1282}" dt="2023-06-29T05:10:06.046" v="4962" actId="1035"/>
        <pc:sldMkLst>
          <pc:docMk/>
          <pc:sldMk cId="3402162133" sldId="293"/>
        </pc:sldMkLst>
        <pc:spChg chg="add del">
          <ac:chgData name="" userId="3fddb5fa682abc87" providerId="LiveId" clId="{A6F39B89-3BC5-48A3-AAC2-F3BC00BC1282}" dt="2023-06-29T03:05:59.369" v="2930"/>
          <ac:spMkLst>
            <pc:docMk/>
            <pc:sldMk cId="3402162133" sldId="293"/>
            <ac:spMk id="3" creationId="{852578C9-ACA6-48B9-BF74-68EB258ADF92}"/>
          </ac:spMkLst>
        </pc:spChg>
        <pc:spChg chg="add mod">
          <ac:chgData name="" userId="3fddb5fa682abc87" providerId="LiveId" clId="{A6F39B89-3BC5-48A3-AAC2-F3BC00BC1282}" dt="2023-06-29T05:05:45.411" v="4894" actId="1037"/>
          <ac:spMkLst>
            <pc:docMk/>
            <pc:sldMk cId="3402162133" sldId="293"/>
            <ac:spMk id="4" creationId="{39AAA0D8-A61C-4F9B-A31D-068F63726298}"/>
          </ac:spMkLst>
        </pc:spChg>
        <pc:spChg chg="add mod">
          <ac:chgData name="" userId="3fddb5fa682abc87" providerId="LiveId" clId="{A6F39B89-3BC5-48A3-AAC2-F3BC00BC1282}" dt="2023-06-29T05:06:08.965" v="4959" actId="14100"/>
          <ac:spMkLst>
            <pc:docMk/>
            <pc:sldMk cId="3402162133" sldId="293"/>
            <ac:spMk id="5" creationId="{7DF00C19-1CCE-46A3-BDBD-5DA7919D9D4C}"/>
          </ac:spMkLst>
        </pc:spChg>
        <pc:spChg chg="mod">
          <ac:chgData name="" userId="3fddb5fa682abc87" providerId="LiveId" clId="{A6F39B89-3BC5-48A3-AAC2-F3BC00BC1282}" dt="2023-06-29T03:05:54.092" v="2928" actId="20577"/>
          <ac:spMkLst>
            <pc:docMk/>
            <pc:sldMk cId="3402162133" sldId="293"/>
            <ac:spMk id="11" creationId="{F22299C1-5BCA-4230-B0E8-2ECBA46D903E}"/>
          </ac:spMkLst>
        </pc:spChg>
        <pc:spChg chg="mod">
          <ac:chgData name="" userId="3fddb5fa682abc87" providerId="LiveId" clId="{A6F39B89-3BC5-48A3-AAC2-F3BC00BC1282}" dt="2023-06-28T16:52:14.670" v="371" actId="1035"/>
          <ac:spMkLst>
            <pc:docMk/>
            <pc:sldMk cId="3402162133" sldId="293"/>
            <ac:spMk id="15" creationId="{6F820E5D-542C-4053-AEAC-DE0DF7816B59}"/>
          </ac:spMkLst>
        </pc:spChg>
        <pc:spChg chg="mod">
          <ac:chgData name="" userId="3fddb5fa682abc87" providerId="LiveId" clId="{A6F39B89-3BC5-48A3-AAC2-F3BC00BC1282}" dt="2023-06-29T05:04:46.837" v="4828" actId="1076"/>
          <ac:spMkLst>
            <pc:docMk/>
            <pc:sldMk cId="3402162133" sldId="293"/>
            <ac:spMk id="16" creationId="{34132EE6-1A3C-4256-B672-51374CDC44D1}"/>
          </ac:spMkLst>
        </pc:spChg>
        <pc:spChg chg="mod">
          <ac:chgData name="" userId="3fddb5fa682abc87" providerId="LiveId" clId="{A6F39B89-3BC5-48A3-AAC2-F3BC00BC1282}" dt="2023-06-29T05:01:34.011" v="4729" actId="1035"/>
          <ac:spMkLst>
            <pc:docMk/>
            <pc:sldMk cId="3402162133" sldId="293"/>
            <ac:spMk id="18" creationId="{9A8EBBFE-18B9-476F-B494-6F223A454E82}"/>
          </ac:spMkLst>
        </pc:spChg>
        <pc:spChg chg="mod">
          <ac:chgData name="" userId="3fddb5fa682abc87" providerId="LiveId" clId="{A6F39B89-3BC5-48A3-AAC2-F3BC00BC1282}" dt="2023-06-29T04:55:28.203" v="4600" actId="1035"/>
          <ac:spMkLst>
            <pc:docMk/>
            <pc:sldMk cId="3402162133" sldId="293"/>
            <ac:spMk id="19" creationId="{31D9E0CE-C09C-43F0-907B-40CD7E384457}"/>
          </ac:spMkLst>
        </pc:spChg>
        <pc:spChg chg="mod">
          <ac:chgData name="" userId="3fddb5fa682abc87" providerId="LiveId" clId="{A6F39B89-3BC5-48A3-AAC2-F3BC00BC1282}" dt="2023-06-29T04:55:18.516" v="4591" actId="1035"/>
          <ac:spMkLst>
            <pc:docMk/>
            <pc:sldMk cId="3402162133" sldId="293"/>
            <ac:spMk id="20" creationId="{CB93C2C2-E746-494F-9169-A255A58E445B}"/>
          </ac:spMkLst>
        </pc:spChg>
        <pc:spChg chg="mod">
          <ac:chgData name="" userId="3fddb5fa682abc87" providerId="LiveId" clId="{A6F39B89-3BC5-48A3-AAC2-F3BC00BC1282}" dt="2023-06-29T03:17:15.981" v="3077" actId="1076"/>
          <ac:spMkLst>
            <pc:docMk/>
            <pc:sldMk cId="3402162133" sldId="293"/>
            <ac:spMk id="26" creationId="{764288B9-458A-407C-ABEF-A89F52893275}"/>
          </ac:spMkLst>
        </pc:spChg>
        <pc:spChg chg="add mod">
          <ac:chgData name="" userId="3fddb5fa682abc87" providerId="LiveId" clId="{A6F39B89-3BC5-48A3-AAC2-F3BC00BC1282}" dt="2023-06-28T16:35:57.446" v="96" actId="20577"/>
          <ac:spMkLst>
            <pc:docMk/>
            <pc:sldMk cId="3402162133" sldId="293"/>
            <ac:spMk id="28" creationId="{AA24D889-BC92-4DCC-A344-F63E65049D59}"/>
          </ac:spMkLst>
        </pc:spChg>
        <pc:spChg chg="add del mod">
          <ac:chgData name="" userId="3fddb5fa682abc87" providerId="LiveId" clId="{A6F39B89-3BC5-48A3-AAC2-F3BC00BC1282}" dt="2023-06-29T04:55:28.203" v="4600" actId="1035"/>
          <ac:spMkLst>
            <pc:docMk/>
            <pc:sldMk cId="3402162133" sldId="293"/>
            <ac:spMk id="30" creationId="{CC1BA170-EF83-4DA6-AD57-FB4251105AEC}"/>
          </ac:spMkLst>
        </pc:spChg>
        <pc:spChg chg="add mod">
          <ac:chgData name="" userId="3fddb5fa682abc87" providerId="LiveId" clId="{A6F39B89-3BC5-48A3-AAC2-F3BC00BC1282}" dt="2023-06-29T04:55:28.203" v="4600" actId="1035"/>
          <ac:spMkLst>
            <pc:docMk/>
            <pc:sldMk cId="3402162133" sldId="293"/>
            <ac:spMk id="31" creationId="{994E277E-3866-421F-AC20-4C4D7C2D27A9}"/>
          </ac:spMkLst>
        </pc:spChg>
        <pc:spChg chg="add mod">
          <ac:chgData name="" userId="3fddb5fa682abc87" providerId="LiveId" clId="{A6F39B89-3BC5-48A3-AAC2-F3BC00BC1282}" dt="2023-06-29T05:10:06.046" v="4962" actId="1035"/>
          <ac:spMkLst>
            <pc:docMk/>
            <pc:sldMk cId="3402162133" sldId="293"/>
            <ac:spMk id="32" creationId="{E543F011-2B2E-4390-A431-2202102BD804}"/>
          </ac:spMkLst>
        </pc:spChg>
        <pc:spChg chg="add mod">
          <ac:chgData name="" userId="3fddb5fa682abc87" providerId="LiveId" clId="{A6F39B89-3BC5-48A3-AAC2-F3BC00BC1282}" dt="2023-06-29T05:05:53.118" v="4931" actId="1037"/>
          <ac:spMkLst>
            <pc:docMk/>
            <pc:sldMk cId="3402162133" sldId="293"/>
            <ac:spMk id="33" creationId="{03D573C3-1555-47D2-89AD-B64C41C181CA}"/>
          </ac:spMkLst>
        </pc:spChg>
        <pc:spChg chg="add mod">
          <ac:chgData name="" userId="3fddb5fa682abc87" providerId="LiveId" clId="{A6F39B89-3BC5-48A3-AAC2-F3BC00BC1282}" dt="2023-06-29T05:05:59.070" v="4957" actId="1037"/>
          <ac:spMkLst>
            <pc:docMk/>
            <pc:sldMk cId="3402162133" sldId="293"/>
            <ac:spMk id="34" creationId="{E4EDCE53-B706-4573-A49E-3D6F9EBA7D09}"/>
          </ac:spMkLst>
        </pc:spChg>
        <pc:spChg chg="add mod">
          <ac:chgData name="" userId="3fddb5fa682abc87" providerId="LiveId" clId="{A6F39B89-3BC5-48A3-AAC2-F3BC00BC1282}" dt="2023-06-29T05:05:01.134" v="4862" actId="1036"/>
          <ac:spMkLst>
            <pc:docMk/>
            <pc:sldMk cId="3402162133" sldId="293"/>
            <ac:spMk id="35" creationId="{FB048128-9E13-460D-94E4-CBA5EDA1E1EC}"/>
          </ac:spMkLst>
        </pc:spChg>
        <pc:grpChg chg="del">
          <ac:chgData name="" userId="3fddb5fa682abc87" providerId="LiveId" clId="{A6F39B89-3BC5-48A3-AAC2-F3BC00BC1282}" dt="2023-06-29T02:56:21.810" v="2823" actId="478"/>
          <ac:grpSpMkLst>
            <pc:docMk/>
            <pc:sldMk cId="3402162133" sldId="293"/>
            <ac:grpSpMk id="2" creationId="{5B9BBC52-CB36-48D6-8841-54E6A1372CA7}"/>
          </ac:grpSpMkLst>
        </pc:grpChg>
        <pc:grpChg chg="add del mod">
          <ac:chgData name="" userId="3fddb5fa682abc87" providerId="LiveId" clId="{A6F39B89-3BC5-48A3-AAC2-F3BC00BC1282}" dt="2023-06-29T04:55:28.203" v="4600" actId="1035"/>
          <ac:grpSpMkLst>
            <pc:docMk/>
            <pc:sldMk cId="3402162133" sldId="293"/>
            <ac:grpSpMk id="21" creationId="{73488FEE-752D-41AE-AEB5-FEA89EC7FB11}"/>
          </ac:grpSpMkLst>
        </pc:grpChg>
        <pc:picChg chg="add del mod">
          <ac:chgData name="" userId="3fddb5fa682abc87" providerId="LiveId" clId="{A6F39B89-3BC5-48A3-AAC2-F3BC00BC1282}" dt="2023-06-29T04:55:28.203" v="4600" actId="1035"/>
          <ac:picMkLst>
            <pc:docMk/>
            <pc:sldMk cId="3402162133" sldId="293"/>
            <ac:picMk id="29" creationId="{A79559E9-DADF-4BEC-A19C-BE0D4F48D0F7}"/>
          </ac:picMkLst>
        </pc:picChg>
      </pc:sldChg>
      <pc:sldChg chg="addSp modSp">
        <pc:chgData name="" userId="3fddb5fa682abc87" providerId="LiveId" clId="{A6F39B89-3BC5-48A3-AAC2-F3BC00BC1282}" dt="2023-06-29T04:18:14.261" v="4373" actId="1036"/>
        <pc:sldMkLst>
          <pc:docMk/>
          <pc:sldMk cId="3097074255" sldId="303"/>
        </pc:sldMkLst>
        <pc:spChg chg="mod">
          <ac:chgData name="" userId="3fddb5fa682abc87" providerId="LiveId" clId="{A6F39B89-3BC5-48A3-AAC2-F3BC00BC1282}" dt="2023-06-29T02:45:45.315" v="2580" actId="1036"/>
          <ac:spMkLst>
            <pc:docMk/>
            <pc:sldMk cId="3097074255" sldId="303"/>
            <ac:spMk id="4" creationId="{3EAD4942-F22E-42D1-9C5E-8207B190887B}"/>
          </ac:spMkLst>
        </pc:spChg>
        <pc:spChg chg="mod">
          <ac:chgData name="" userId="3fddb5fa682abc87" providerId="LiveId" clId="{A6F39B89-3BC5-48A3-AAC2-F3BC00BC1282}" dt="2023-06-29T02:54:48.006" v="2816" actId="1035"/>
          <ac:spMkLst>
            <pc:docMk/>
            <pc:sldMk cId="3097074255" sldId="303"/>
            <ac:spMk id="9" creationId="{00000000-0000-0000-0000-000000000000}"/>
          </ac:spMkLst>
        </pc:spChg>
        <pc:spChg chg="mod">
          <ac:chgData name="" userId="3fddb5fa682abc87" providerId="LiveId" clId="{A6F39B89-3BC5-48A3-AAC2-F3BC00BC1282}" dt="2023-06-29T02:45:45.315" v="2580" actId="1036"/>
          <ac:spMkLst>
            <pc:docMk/>
            <pc:sldMk cId="3097074255" sldId="303"/>
            <ac:spMk id="10" creationId="{00000000-0000-0000-0000-000000000000}"/>
          </ac:spMkLst>
        </pc:spChg>
        <pc:spChg chg="mod">
          <ac:chgData name="" userId="3fddb5fa682abc87" providerId="LiveId" clId="{A6F39B89-3BC5-48A3-AAC2-F3BC00BC1282}" dt="2023-06-29T02:45:45.315" v="2580" actId="1036"/>
          <ac:spMkLst>
            <pc:docMk/>
            <pc:sldMk cId="3097074255" sldId="303"/>
            <ac:spMk id="12" creationId="{38980D51-EC12-405B-A825-AEF10C06505C}"/>
          </ac:spMkLst>
        </pc:spChg>
        <pc:spChg chg="mod">
          <ac:chgData name="" userId="3fddb5fa682abc87" providerId="LiveId" clId="{A6F39B89-3BC5-48A3-AAC2-F3BC00BC1282}" dt="2023-06-29T02:45:45.315" v="2580" actId="1036"/>
          <ac:spMkLst>
            <pc:docMk/>
            <pc:sldMk cId="3097074255" sldId="303"/>
            <ac:spMk id="14" creationId="{147DADD9-882F-404A-80EF-4815DC8D5984}"/>
          </ac:spMkLst>
        </pc:spChg>
        <pc:spChg chg="add mod">
          <ac:chgData name="" userId="3fddb5fa682abc87" providerId="LiveId" clId="{A6F39B89-3BC5-48A3-AAC2-F3BC00BC1282}" dt="2023-06-29T04:18:14.261" v="4373" actId="1036"/>
          <ac:spMkLst>
            <pc:docMk/>
            <pc:sldMk cId="3097074255" sldId="303"/>
            <ac:spMk id="16" creationId="{93844564-227D-41D5-8E70-0668D7C67A43}"/>
          </ac:spMkLst>
        </pc:spChg>
        <pc:spChg chg="mod">
          <ac:chgData name="" userId="3fddb5fa682abc87" providerId="LiveId" clId="{A6F39B89-3BC5-48A3-AAC2-F3BC00BC1282}" dt="2023-06-29T02:45:45.315" v="2580" actId="1036"/>
          <ac:spMkLst>
            <pc:docMk/>
            <pc:sldMk cId="3097074255" sldId="303"/>
            <ac:spMk id="17" creationId="{45D5CC64-F6BC-4C67-A8BC-F166008FC159}"/>
          </ac:spMkLst>
        </pc:spChg>
        <pc:spChg chg="mod">
          <ac:chgData name="" userId="3fddb5fa682abc87" providerId="LiveId" clId="{A6F39B89-3BC5-48A3-AAC2-F3BC00BC1282}" dt="2023-06-29T02:45:45.315" v="2580" actId="1036"/>
          <ac:spMkLst>
            <pc:docMk/>
            <pc:sldMk cId="3097074255" sldId="303"/>
            <ac:spMk id="18" creationId="{F33D2334-D9E9-45A6-869D-3C8DA93FB202}"/>
          </ac:spMkLst>
        </pc:spChg>
        <pc:spChg chg="mod">
          <ac:chgData name="" userId="3fddb5fa682abc87" providerId="LiveId" clId="{A6F39B89-3BC5-48A3-AAC2-F3BC00BC1282}" dt="2023-06-29T02:45:45.315" v="2580" actId="1036"/>
          <ac:spMkLst>
            <pc:docMk/>
            <pc:sldMk cId="3097074255" sldId="303"/>
            <ac:spMk id="19" creationId="{E27A9F95-F972-4F71-AEF9-D67E13FA65A3}"/>
          </ac:spMkLst>
        </pc:spChg>
        <pc:spChg chg="add mod">
          <ac:chgData name="" userId="3fddb5fa682abc87" providerId="LiveId" clId="{A6F39B89-3BC5-48A3-AAC2-F3BC00BC1282}" dt="2023-06-29T02:54:27.074" v="2795" actId="1037"/>
          <ac:spMkLst>
            <pc:docMk/>
            <pc:sldMk cId="3097074255" sldId="303"/>
            <ac:spMk id="20" creationId="{D760030C-2C30-48C9-9753-37B24441E068}"/>
          </ac:spMkLst>
        </pc:spChg>
        <pc:spChg chg="mod">
          <ac:chgData name="" userId="3fddb5fa682abc87" providerId="LiveId" clId="{A6F39B89-3BC5-48A3-AAC2-F3BC00BC1282}" dt="2023-06-29T02:45:45.315" v="2580" actId="1036"/>
          <ac:spMkLst>
            <pc:docMk/>
            <pc:sldMk cId="3097074255" sldId="303"/>
            <ac:spMk id="21" creationId="{90C3BA9D-D2E1-40BC-B248-08F00EFA8794}"/>
          </ac:spMkLst>
        </pc:spChg>
        <pc:spChg chg="add mod">
          <ac:chgData name="" userId="3fddb5fa682abc87" providerId="LiveId" clId="{A6F39B89-3BC5-48A3-AAC2-F3BC00BC1282}" dt="2023-06-29T02:54:31.689" v="2797" actId="1038"/>
          <ac:spMkLst>
            <pc:docMk/>
            <pc:sldMk cId="3097074255" sldId="303"/>
            <ac:spMk id="23" creationId="{578312A1-9146-447E-BB08-A6BF69DB21AB}"/>
          </ac:spMkLst>
        </pc:spChg>
        <pc:graphicFrameChg chg="mod">
          <ac:chgData name="" userId="3fddb5fa682abc87" providerId="LiveId" clId="{A6F39B89-3BC5-48A3-AAC2-F3BC00BC1282}" dt="2023-06-29T02:45:45.315" v="2580" actId="1036"/>
          <ac:graphicFrameMkLst>
            <pc:docMk/>
            <pc:sldMk cId="3097074255" sldId="303"/>
            <ac:graphicFrameMk id="13" creationId="{5DF3742D-DC8F-45D1-82DA-B002F4AB89B6}"/>
          </ac:graphicFrameMkLst>
        </pc:graphicFrameChg>
        <pc:picChg chg="mod">
          <ac:chgData name="" userId="3fddb5fa682abc87" providerId="LiveId" clId="{A6F39B89-3BC5-48A3-AAC2-F3BC00BC1282}" dt="2023-06-29T02:45:45.315" v="2580" actId="1036"/>
          <ac:picMkLst>
            <pc:docMk/>
            <pc:sldMk cId="3097074255" sldId="303"/>
            <ac:picMk id="2" creationId="{7461B2EE-E93B-4B22-8C82-A2D6E2B4A480}"/>
          </ac:picMkLst>
        </pc:picChg>
        <pc:picChg chg="mod">
          <ac:chgData name="" userId="3fddb5fa682abc87" providerId="LiveId" clId="{A6F39B89-3BC5-48A3-AAC2-F3BC00BC1282}" dt="2023-06-29T02:45:45.315" v="2580" actId="1036"/>
          <ac:picMkLst>
            <pc:docMk/>
            <pc:sldMk cId="3097074255" sldId="303"/>
            <ac:picMk id="3" creationId="{F1171845-DD79-43A5-A1EA-862FAFDD0627}"/>
          </ac:picMkLst>
        </pc:picChg>
        <pc:cxnChg chg="mod">
          <ac:chgData name="" userId="3fddb5fa682abc87" providerId="LiveId" clId="{A6F39B89-3BC5-48A3-AAC2-F3BC00BC1282}" dt="2023-06-29T02:45:45.315" v="2580" actId="1036"/>
          <ac:cxnSpMkLst>
            <pc:docMk/>
            <pc:sldMk cId="3097074255" sldId="303"/>
            <ac:cxnSpMk id="15" creationId="{A678B879-E157-4D2D-B187-EF545CCC73E2}"/>
          </ac:cxnSpMkLst>
        </pc:cxnChg>
      </pc:sldChg>
      <pc:sldChg chg="addSp delSp modSp add">
        <pc:chgData name="" userId="3fddb5fa682abc87" providerId="LiveId" clId="{A6F39B89-3BC5-48A3-AAC2-F3BC00BC1282}" dt="2023-06-29T01:47:22.316" v="1473" actId="1036"/>
        <pc:sldMkLst>
          <pc:docMk/>
          <pc:sldMk cId="3812760065" sldId="310"/>
        </pc:sldMkLst>
        <pc:spChg chg="add del mod">
          <ac:chgData name="" userId="3fddb5fa682abc87" providerId="LiveId" clId="{A6F39B89-3BC5-48A3-AAC2-F3BC00BC1282}" dt="2023-06-29T01:31:36.436" v="1063" actId="478"/>
          <ac:spMkLst>
            <pc:docMk/>
            <pc:sldMk cId="3812760065" sldId="310"/>
            <ac:spMk id="2" creationId="{E1528846-E1D1-4D90-B9BE-1D9B02E03AE6}"/>
          </ac:spMkLst>
        </pc:spChg>
        <pc:spChg chg="del">
          <ac:chgData name="" userId="3fddb5fa682abc87" providerId="LiveId" clId="{A6F39B89-3BC5-48A3-AAC2-F3BC00BC1282}" dt="2023-06-29T01:28:37.785" v="1019" actId="478"/>
          <ac:spMkLst>
            <pc:docMk/>
            <pc:sldMk cId="3812760065" sldId="310"/>
            <ac:spMk id="3" creationId="{00000000-0000-0000-0000-000000000000}"/>
          </ac:spMkLst>
        </pc:spChg>
        <pc:spChg chg="mod">
          <ac:chgData name="" userId="3fddb5fa682abc87" providerId="LiveId" clId="{A6F39B89-3BC5-48A3-AAC2-F3BC00BC1282}" dt="2023-06-29T01:47:22.316" v="1473" actId="1036"/>
          <ac:spMkLst>
            <pc:docMk/>
            <pc:sldMk cId="3812760065" sldId="310"/>
            <ac:spMk id="4" creationId="{00000000-0000-0000-0000-000000000000}"/>
          </ac:spMkLst>
        </pc:spChg>
        <pc:spChg chg="del">
          <ac:chgData name="" userId="3fddb5fa682abc87" providerId="LiveId" clId="{A6F39B89-3BC5-48A3-AAC2-F3BC00BC1282}" dt="2023-06-29T01:28:37.785" v="1019" actId="478"/>
          <ac:spMkLst>
            <pc:docMk/>
            <pc:sldMk cId="3812760065" sldId="310"/>
            <ac:spMk id="6" creationId="{00000000-0000-0000-0000-000000000000}"/>
          </ac:spMkLst>
        </pc:spChg>
        <pc:spChg chg="del">
          <ac:chgData name="" userId="3fddb5fa682abc87" providerId="LiveId" clId="{A6F39B89-3BC5-48A3-AAC2-F3BC00BC1282}" dt="2023-06-29T01:28:30.594" v="1018" actId="478"/>
          <ac:spMkLst>
            <pc:docMk/>
            <pc:sldMk cId="3812760065" sldId="310"/>
            <ac:spMk id="7" creationId="{00000000-0000-0000-0000-000000000000}"/>
          </ac:spMkLst>
        </pc:spChg>
        <pc:spChg chg="add mod">
          <ac:chgData name="" userId="3fddb5fa682abc87" providerId="LiveId" clId="{A6F39B89-3BC5-48A3-AAC2-F3BC00BC1282}" dt="2023-06-29T01:30:44.159" v="1056" actId="122"/>
          <ac:spMkLst>
            <pc:docMk/>
            <pc:sldMk cId="3812760065" sldId="310"/>
            <ac:spMk id="13" creationId="{3B6469B8-E1AE-43DB-8185-7BB72AF5C7C4}"/>
          </ac:spMkLst>
        </pc:spChg>
        <pc:spChg chg="del">
          <ac:chgData name="" userId="3fddb5fa682abc87" providerId="LiveId" clId="{A6F39B89-3BC5-48A3-AAC2-F3BC00BC1282}" dt="2023-06-29T01:28:23.418" v="1016" actId="478"/>
          <ac:spMkLst>
            <pc:docMk/>
            <pc:sldMk cId="3812760065" sldId="310"/>
            <ac:spMk id="16" creationId="{00000000-0000-0000-0000-000000000000}"/>
          </ac:spMkLst>
        </pc:spChg>
        <pc:spChg chg="mod">
          <ac:chgData name="" userId="3fddb5fa682abc87" providerId="LiveId" clId="{A6F39B89-3BC5-48A3-AAC2-F3BC00BC1282}" dt="2023-06-29T01:47:22.316" v="1473" actId="1036"/>
          <ac:spMkLst>
            <pc:docMk/>
            <pc:sldMk cId="3812760065" sldId="310"/>
            <ac:spMk id="17" creationId="{00000000-0000-0000-0000-000000000000}"/>
          </ac:spMkLst>
        </pc:spChg>
        <pc:spChg chg="del">
          <ac:chgData name="" userId="3fddb5fa682abc87" providerId="LiveId" clId="{A6F39B89-3BC5-48A3-AAC2-F3BC00BC1282}" dt="2023-06-29T01:28:27.912" v="1017" actId="478"/>
          <ac:spMkLst>
            <pc:docMk/>
            <pc:sldMk cId="3812760065" sldId="310"/>
            <ac:spMk id="18" creationId="{00000000-0000-0000-0000-000000000000}"/>
          </ac:spMkLst>
        </pc:spChg>
        <pc:picChg chg="mod">
          <ac:chgData name="" userId="3fddb5fa682abc87" providerId="LiveId" clId="{A6F39B89-3BC5-48A3-AAC2-F3BC00BC1282}" dt="2023-06-29T01:47:22.316" v="1473" actId="1036"/>
          <ac:picMkLst>
            <pc:docMk/>
            <pc:sldMk cId="3812760065" sldId="310"/>
            <ac:picMk id="5" creationId="{00000000-0000-0000-0000-000000000000}"/>
          </ac:picMkLst>
        </pc:picChg>
        <pc:picChg chg="mod">
          <ac:chgData name="" userId="3fddb5fa682abc87" providerId="LiveId" clId="{A6F39B89-3BC5-48A3-AAC2-F3BC00BC1282}" dt="2023-06-29T01:47:22.316" v="1473" actId="1036"/>
          <ac:picMkLst>
            <pc:docMk/>
            <pc:sldMk cId="3812760065" sldId="310"/>
            <ac:picMk id="8" creationId="{00000000-0000-0000-0000-000000000000}"/>
          </ac:picMkLst>
        </pc:picChg>
        <pc:picChg chg="mod">
          <ac:chgData name="" userId="3fddb5fa682abc87" providerId="LiveId" clId="{A6F39B89-3BC5-48A3-AAC2-F3BC00BC1282}" dt="2023-06-29T01:47:22.316" v="1473" actId="1036"/>
          <ac:picMkLst>
            <pc:docMk/>
            <pc:sldMk cId="3812760065" sldId="310"/>
            <ac:picMk id="9" creationId="{00000000-0000-0000-0000-000000000000}"/>
          </ac:picMkLst>
        </pc:picChg>
        <pc:picChg chg="mod">
          <ac:chgData name="" userId="3fddb5fa682abc87" providerId="LiveId" clId="{A6F39B89-3BC5-48A3-AAC2-F3BC00BC1282}" dt="2023-06-29T01:47:22.316" v="1473" actId="1036"/>
          <ac:picMkLst>
            <pc:docMk/>
            <pc:sldMk cId="3812760065" sldId="310"/>
            <ac:picMk id="10" creationId="{00000000-0000-0000-0000-000000000000}"/>
          </ac:picMkLst>
        </pc:picChg>
      </pc:sldChg>
      <pc:sldChg chg="addSp delSp modSp">
        <pc:chgData name="" userId="3fddb5fa682abc87" providerId="LiveId" clId="{A6F39B89-3BC5-48A3-AAC2-F3BC00BC1282}" dt="2023-06-29T02:33:05.177" v="2344" actId="1035"/>
        <pc:sldMkLst>
          <pc:docMk/>
          <pc:sldMk cId="896926587" sldId="350"/>
        </pc:sldMkLst>
        <pc:spChg chg="add mod">
          <ac:chgData name="" userId="3fddb5fa682abc87" providerId="LiveId" clId="{A6F39B89-3BC5-48A3-AAC2-F3BC00BC1282}" dt="2023-06-29T02:14:57.503" v="2242" actId="1036"/>
          <ac:spMkLst>
            <pc:docMk/>
            <pc:sldMk cId="896926587" sldId="350"/>
            <ac:spMk id="9" creationId="{7207D028-CD44-4234-A9B6-7CECD42AC17B}"/>
          </ac:spMkLst>
        </pc:spChg>
        <pc:spChg chg="add mod">
          <ac:chgData name="" userId="3fddb5fa682abc87" providerId="LiveId" clId="{A6F39B89-3BC5-48A3-AAC2-F3BC00BC1282}" dt="2023-06-29T02:14:57.503" v="2242" actId="1036"/>
          <ac:spMkLst>
            <pc:docMk/>
            <pc:sldMk cId="896926587" sldId="350"/>
            <ac:spMk id="10" creationId="{2A842114-BF89-4F43-BADD-D39BF3918418}"/>
          </ac:spMkLst>
        </pc:spChg>
        <pc:spChg chg="add mod">
          <ac:chgData name="" userId="3fddb5fa682abc87" providerId="LiveId" clId="{A6F39B89-3BC5-48A3-AAC2-F3BC00BC1282}" dt="2023-06-29T02:14:57.503" v="2242" actId="1036"/>
          <ac:spMkLst>
            <pc:docMk/>
            <pc:sldMk cId="896926587" sldId="350"/>
            <ac:spMk id="11" creationId="{12C0491D-BC2E-4604-A34F-6A1FAC0BC452}"/>
          </ac:spMkLst>
        </pc:spChg>
        <pc:spChg chg="add mod">
          <ac:chgData name="" userId="3fddb5fa682abc87" providerId="LiveId" clId="{A6F39B89-3BC5-48A3-AAC2-F3BC00BC1282}" dt="2023-06-29T02:31:39.681" v="2287" actId="12"/>
          <ac:spMkLst>
            <pc:docMk/>
            <pc:sldMk cId="896926587" sldId="350"/>
            <ac:spMk id="13" creationId="{B304BE4B-01A1-40CC-A958-1969E17011A8}"/>
          </ac:spMkLst>
        </pc:spChg>
        <pc:spChg chg="mod">
          <ac:chgData name="" userId="3fddb5fa682abc87" providerId="LiveId" clId="{A6F39B89-3BC5-48A3-AAC2-F3BC00BC1282}" dt="2023-06-29T02:14:57.503" v="2242" actId="1036"/>
          <ac:spMkLst>
            <pc:docMk/>
            <pc:sldMk cId="896926587" sldId="350"/>
            <ac:spMk id="26" creationId="{9A8EBBFE-18B9-476F-B494-6F223A454E82}"/>
          </ac:spMkLst>
        </pc:spChg>
        <pc:spChg chg="mod">
          <ac:chgData name="" userId="3fddb5fa682abc87" providerId="LiveId" clId="{A6F39B89-3BC5-48A3-AAC2-F3BC00BC1282}" dt="2023-06-29T02:31:03.913" v="2281" actId="14100"/>
          <ac:spMkLst>
            <pc:docMk/>
            <pc:sldMk cId="896926587" sldId="350"/>
            <ac:spMk id="28" creationId="{9A8EBBFE-18B9-476F-B494-6F223A454E82}"/>
          </ac:spMkLst>
        </pc:spChg>
        <pc:spChg chg="mod">
          <ac:chgData name="" userId="3fddb5fa682abc87" providerId="LiveId" clId="{A6F39B89-3BC5-48A3-AAC2-F3BC00BC1282}" dt="2023-06-29T02:32:03.849" v="2297" actId="1038"/>
          <ac:spMkLst>
            <pc:docMk/>
            <pc:sldMk cId="896926587" sldId="350"/>
            <ac:spMk id="62" creationId="{00000000-0000-0000-0000-000000000000}"/>
          </ac:spMkLst>
        </pc:spChg>
        <pc:picChg chg="add mod">
          <ac:chgData name="" userId="3fddb5fa682abc87" providerId="LiveId" clId="{A6F39B89-3BC5-48A3-AAC2-F3BC00BC1282}" dt="2023-06-29T02:33:05.177" v="2344" actId="1035"/>
          <ac:picMkLst>
            <pc:docMk/>
            <pc:sldMk cId="896926587" sldId="350"/>
            <ac:picMk id="2" creationId="{63D1073B-CF47-47BA-84DB-7B25DA3DAA30}"/>
          </ac:picMkLst>
        </pc:picChg>
        <pc:picChg chg="del">
          <ac:chgData name="" userId="3fddb5fa682abc87" providerId="LiveId" clId="{A6F39B89-3BC5-48A3-AAC2-F3BC00BC1282}" dt="2023-06-29T02:21:33.910" v="2259" actId="478"/>
          <ac:picMkLst>
            <pc:docMk/>
            <pc:sldMk cId="896926587" sldId="350"/>
            <ac:picMk id="5" creationId="{00000000-0000-0000-0000-000000000000}"/>
          </ac:picMkLst>
        </pc:picChg>
        <pc:picChg chg="del mod">
          <ac:chgData name="" userId="3fddb5fa682abc87" providerId="LiveId" clId="{A6F39B89-3BC5-48A3-AAC2-F3BC00BC1282}" dt="2023-06-29T02:15:08.862" v="2255" actId="478"/>
          <ac:picMkLst>
            <pc:docMk/>
            <pc:sldMk cId="896926587" sldId="350"/>
            <ac:picMk id="16" creationId="{E591E858-C89A-D2DE-1D6B-D3A60990CD42}"/>
          </ac:picMkLst>
        </pc:picChg>
        <pc:picChg chg="del mod">
          <ac:chgData name="" userId="3fddb5fa682abc87" providerId="LiveId" clId="{A6F39B89-3BC5-48A3-AAC2-F3BC00BC1282}" dt="2023-06-29T01:57:25.647" v="1820" actId="478"/>
          <ac:picMkLst>
            <pc:docMk/>
            <pc:sldMk cId="896926587" sldId="350"/>
            <ac:picMk id="63" creationId="{00000000-0000-0000-0000-000000000000}"/>
          </ac:picMkLst>
        </pc:picChg>
      </pc:sldChg>
      <pc:sldChg chg="addSp delSp modSp">
        <pc:chgData name="" userId="3fddb5fa682abc87" providerId="LiveId" clId="{A6F39B89-3BC5-48A3-AAC2-F3BC00BC1282}" dt="2023-06-29T03:53:57.073" v="3913" actId="1036"/>
        <pc:sldMkLst>
          <pc:docMk/>
          <pc:sldMk cId="439893844" sldId="945"/>
        </pc:sldMkLst>
        <pc:spChg chg="mod">
          <ac:chgData name="" userId="3fddb5fa682abc87" providerId="LiveId" clId="{A6F39B89-3BC5-48A3-AAC2-F3BC00BC1282}" dt="2023-06-29T03:26:01.305" v="3250" actId="164"/>
          <ac:spMkLst>
            <pc:docMk/>
            <pc:sldMk cId="439893844" sldId="945"/>
            <ac:spMk id="3" creationId="{CD303B1B-9130-48BD-8FA1-C066ABDDEBF6}"/>
          </ac:spMkLst>
        </pc:spChg>
        <pc:spChg chg="del mod">
          <ac:chgData name="" userId="3fddb5fa682abc87" providerId="LiveId" clId="{A6F39B89-3BC5-48A3-AAC2-F3BC00BC1282}" dt="2023-06-28T17:20:34.748" v="578"/>
          <ac:spMkLst>
            <pc:docMk/>
            <pc:sldMk cId="439893844" sldId="945"/>
            <ac:spMk id="6" creationId="{A844F38D-BF86-C6BC-BE42-0E555FE3F1D7}"/>
          </ac:spMkLst>
        </pc:spChg>
        <pc:spChg chg="mod">
          <ac:chgData name="" userId="3fddb5fa682abc87" providerId="LiveId" clId="{A6F39B89-3BC5-48A3-AAC2-F3BC00BC1282}" dt="2023-06-29T03:53:57.073" v="3913" actId="1036"/>
          <ac:spMkLst>
            <pc:docMk/>
            <pc:sldMk cId="439893844" sldId="945"/>
            <ac:spMk id="17" creationId="{E832F3C4-4E08-49A3-BC5F-7153CE785DED}"/>
          </ac:spMkLst>
        </pc:spChg>
        <pc:spChg chg="mod">
          <ac:chgData name="" userId="3fddb5fa682abc87" providerId="LiveId" clId="{A6F39B89-3BC5-48A3-AAC2-F3BC00BC1282}" dt="2023-06-29T03:29:22.986" v="3344" actId="1036"/>
          <ac:spMkLst>
            <pc:docMk/>
            <pc:sldMk cId="439893844" sldId="945"/>
            <ac:spMk id="19" creationId="{4D6341A1-56EC-4421-AAD5-0D8CCDC61B72}"/>
          </ac:spMkLst>
        </pc:spChg>
        <pc:spChg chg="mod">
          <ac:chgData name="" userId="3fddb5fa682abc87" providerId="LiveId" clId="{A6F39B89-3BC5-48A3-AAC2-F3BC00BC1282}" dt="2023-06-29T03:29:22.986" v="3344" actId="1036"/>
          <ac:spMkLst>
            <pc:docMk/>
            <pc:sldMk cId="439893844" sldId="945"/>
            <ac:spMk id="22" creationId="{95967A34-A604-47FA-ADE7-CA170F333BCE}"/>
          </ac:spMkLst>
        </pc:spChg>
        <pc:spChg chg="mod">
          <ac:chgData name="" userId="3fddb5fa682abc87" providerId="LiveId" clId="{A6F39B89-3BC5-48A3-AAC2-F3BC00BC1282}" dt="2023-06-29T03:29:22.986" v="3344" actId="1036"/>
          <ac:spMkLst>
            <pc:docMk/>
            <pc:sldMk cId="439893844" sldId="945"/>
            <ac:spMk id="23" creationId="{D786BD86-8680-43CF-857F-6DA0B8207444}"/>
          </ac:spMkLst>
        </pc:spChg>
        <pc:spChg chg="mod">
          <ac:chgData name="" userId="3fddb5fa682abc87" providerId="LiveId" clId="{A6F39B89-3BC5-48A3-AAC2-F3BC00BC1282}" dt="2023-06-29T03:30:06.868" v="3376" actId="1035"/>
          <ac:spMkLst>
            <pc:docMk/>
            <pc:sldMk cId="439893844" sldId="945"/>
            <ac:spMk id="25" creationId="{AEE1DA07-F8E1-43DD-8F57-5E1E5DD7EC71}"/>
          </ac:spMkLst>
        </pc:spChg>
        <pc:spChg chg="add del mod">
          <ac:chgData name="" userId="3fddb5fa682abc87" providerId="LiveId" clId="{A6F39B89-3BC5-48A3-AAC2-F3BC00BC1282}" dt="2023-06-29T03:28:09.156" v="3292" actId="478"/>
          <ac:spMkLst>
            <pc:docMk/>
            <pc:sldMk cId="439893844" sldId="945"/>
            <ac:spMk id="26" creationId="{99F28992-E28B-4415-8646-0DCBB1828260}"/>
          </ac:spMkLst>
        </pc:spChg>
        <pc:spChg chg="add mod">
          <ac:chgData name="" userId="3fddb5fa682abc87" providerId="LiveId" clId="{A6F39B89-3BC5-48A3-AAC2-F3BC00BC1282}" dt="2023-06-29T03:28:50.398" v="3316" actId="1038"/>
          <ac:spMkLst>
            <pc:docMk/>
            <pc:sldMk cId="439893844" sldId="945"/>
            <ac:spMk id="27" creationId="{648C6A65-161B-4D05-A187-ED4F632D22EA}"/>
          </ac:spMkLst>
        </pc:spChg>
        <pc:spChg chg="mod">
          <ac:chgData name="" userId="3fddb5fa682abc87" providerId="LiveId" clId="{A6F39B89-3BC5-48A3-AAC2-F3BC00BC1282}" dt="2023-06-29T03:26:58.038" v="3269" actId="1076"/>
          <ac:spMkLst>
            <pc:docMk/>
            <pc:sldMk cId="439893844" sldId="945"/>
            <ac:spMk id="31" creationId="{5414092D-BB13-4E50-823A-18646C0DAD83}"/>
          </ac:spMkLst>
        </pc:spChg>
        <pc:spChg chg="mod">
          <ac:chgData name="" userId="3fddb5fa682abc87" providerId="LiveId" clId="{A6F39B89-3BC5-48A3-AAC2-F3BC00BC1282}" dt="2023-06-29T03:26:01.305" v="3250" actId="164"/>
          <ac:spMkLst>
            <pc:docMk/>
            <pc:sldMk cId="439893844" sldId="945"/>
            <ac:spMk id="32" creationId="{2E74C940-865C-437D-9859-1ED8BC3DF044}"/>
          </ac:spMkLst>
        </pc:spChg>
        <pc:spChg chg="mod">
          <ac:chgData name="" userId="3fddb5fa682abc87" providerId="LiveId" clId="{A6F39B89-3BC5-48A3-AAC2-F3BC00BC1282}" dt="2023-06-29T03:26:01.305" v="3250" actId="164"/>
          <ac:spMkLst>
            <pc:docMk/>
            <pc:sldMk cId="439893844" sldId="945"/>
            <ac:spMk id="33" creationId="{60C636FB-B4C0-4048-B153-7D8E4472F111}"/>
          </ac:spMkLst>
        </pc:spChg>
        <pc:spChg chg="mod">
          <ac:chgData name="" userId="3fddb5fa682abc87" providerId="LiveId" clId="{A6F39B89-3BC5-48A3-AAC2-F3BC00BC1282}" dt="2023-06-29T03:26:01.305" v="3250" actId="164"/>
          <ac:spMkLst>
            <pc:docMk/>
            <pc:sldMk cId="439893844" sldId="945"/>
            <ac:spMk id="34" creationId="{110E4DC9-36CC-472F-BB65-E557822A4B8D}"/>
          </ac:spMkLst>
        </pc:spChg>
        <pc:spChg chg="mod">
          <ac:chgData name="" userId="3fddb5fa682abc87" providerId="LiveId" clId="{A6F39B89-3BC5-48A3-AAC2-F3BC00BC1282}" dt="2023-06-29T03:26:01.305" v="3250" actId="164"/>
          <ac:spMkLst>
            <pc:docMk/>
            <pc:sldMk cId="439893844" sldId="945"/>
            <ac:spMk id="35" creationId="{7921E232-0593-4C81-B091-4D6927C4FB64}"/>
          </ac:spMkLst>
        </pc:spChg>
        <pc:spChg chg="mod">
          <ac:chgData name="" userId="3fddb5fa682abc87" providerId="LiveId" clId="{A6F39B89-3BC5-48A3-AAC2-F3BC00BC1282}" dt="2023-06-29T03:26:01.305" v="3250" actId="164"/>
          <ac:spMkLst>
            <pc:docMk/>
            <pc:sldMk cId="439893844" sldId="945"/>
            <ac:spMk id="36" creationId="{E9AA39D0-9C9B-4D79-B450-38A76917C2CA}"/>
          </ac:spMkLst>
        </pc:spChg>
        <pc:spChg chg="mod">
          <ac:chgData name="" userId="3fddb5fa682abc87" providerId="LiveId" clId="{A6F39B89-3BC5-48A3-AAC2-F3BC00BC1282}" dt="2023-06-29T03:26:01.305" v="3250" actId="164"/>
          <ac:spMkLst>
            <pc:docMk/>
            <pc:sldMk cId="439893844" sldId="945"/>
            <ac:spMk id="37" creationId="{987D4FF8-94DB-4619-9EC9-66539B1D1969}"/>
          </ac:spMkLst>
        </pc:spChg>
        <pc:spChg chg="mod">
          <ac:chgData name="" userId="3fddb5fa682abc87" providerId="LiveId" clId="{A6F39B89-3BC5-48A3-AAC2-F3BC00BC1282}" dt="2023-06-29T03:26:01.305" v="3250" actId="164"/>
          <ac:spMkLst>
            <pc:docMk/>
            <pc:sldMk cId="439893844" sldId="945"/>
            <ac:spMk id="38" creationId="{A12579D0-2209-44C8-93D6-B75F8527F03F}"/>
          </ac:spMkLst>
        </pc:spChg>
        <pc:grpChg chg="add mod">
          <ac:chgData name="" userId="3fddb5fa682abc87" providerId="LiveId" clId="{A6F39B89-3BC5-48A3-AAC2-F3BC00BC1282}" dt="2023-06-29T03:28:31.028" v="3295" actId="1076"/>
          <ac:grpSpMkLst>
            <pc:docMk/>
            <pc:sldMk cId="439893844" sldId="945"/>
            <ac:grpSpMk id="2" creationId="{B5167F4B-7635-497A-BCD6-78D02DD6C8F1}"/>
          </ac:grpSpMkLst>
        </pc:grpChg>
        <pc:grpChg chg="add del mod">
          <ac:chgData name="" userId="3fddb5fa682abc87" providerId="LiveId" clId="{A6F39B89-3BC5-48A3-AAC2-F3BC00BC1282}" dt="2023-06-29T03:30:19.424" v="3408" actId="1037"/>
          <ac:grpSpMkLst>
            <pc:docMk/>
            <pc:sldMk cId="439893844" sldId="945"/>
            <ac:grpSpMk id="7" creationId="{B54DCFD2-388A-460E-A6E2-331D67EA7E26}"/>
          </ac:grpSpMkLst>
        </pc:grpChg>
        <pc:grpChg chg="add del">
          <ac:chgData name="" userId="3fddb5fa682abc87" providerId="LiveId" clId="{A6F39B89-3BC5-48A3-AAC2-F3BC00BC1282}" dt="2023-06-29T03:26:08.384" v="3253"/>
          <ac:grpSpMkLst>
            <pc:docMk/>
            <pc:sldMk cId="439893844" sldId="945"/>
            <ac:grpSpMk id="28" creationId="{772D03FD-8155-4D1F-A273-A9F2AC728E56}"/>
          </ac:grpSpMkLst>
        </pc:grpChg>
        <pc:picChg chg="mod">
          <ac:chgData name="" userId="3fddb5fa682abc87" providerId="LiveId" clId="{A6F39B89-3BC5-48A3-AAC2-F3BC00BC1282}" dt="2023-06-29T03:29:22.986" v="3344" actId="1036"/>
          <ac:picMkLst>
            <pc:docMk/>
            <pc:sldMk cId="439893844" sldId="945"/>
            <ac:picMk id="4" creationId="{1A1ECFEA-E031-E8A6-3123-35F71E336BA8}"/>
          </ac:picMkLst>
        </pc:picChg>
        <pc:picChg chg="mod">
          <ac:chgData name="" userId="3fddb5fa682abc87" providerId="LiveId" clId="{A6F39B89-3BC5-48A3-AAC2-F3BC00BC1282}" dt="2023-06-29T03:29:22.986" v="3344" actId="1036"/>
          <ac:picMkLst>
            <pc:docMk/>
            <pc:sldMk cId="439893844" sldId="945"/>
            <ac:picMk id="5" creationId="{D106AA37-23DE-1BD8-CB7A-10BF07B67ED1}"/>
          </ac:picMkLst>
        </pc:picChg>
        <pc:picChg chg="mod">
          <ac:chgData name="" userId="3fddb5fa682abc87" providerId="LiveId" clId="{A6F39B89-3BC5-48A3-AAC2-F3BC00BC1282}" dt="2023-06-29T03:30:06.868" v="3376" actId="1035"/>
          <ac:picMkLst>
            <pc:docMk/>
            <pc:sldMk cId="439893844" sldId="945"/>
            <ac:picMk id="13" creationId="{13A5B045-6B39-41CF-8946-39E7BF39DD14}"/>
          </ac:picMkLst>
        </pc:picChg>
        <pc:picChg chg="mod">
          <ac:chgData name="" userId="3fddb5fa682abc87" providerId="LiveId" clId="{A6F39B89-3BC5-48A3-AAC2-F3BC00BC1282}" dt="2023-06-29T03:29:22.986" v="3344" actId="1036"/>
          <ac:picMkLst>
            <pc:docMk/>
            <pc:sldMk cId="439893844" sldId="945"/>
            <ac:picMk id="15" creationId="{005D66F9-D7E5-4D4C-B6DF-CC1FA8BAFAB6}"/>
          </ac:picMkLst>
        </pc:picChg>
        <pc:picChg chg="mod">
          <ac:chgData name="" userId="3fddb5fa682abc87" providerId="LiveId" clId="{A6F39B89-3BC5-48A3-AAC2-F3BC00BC1282}" dt="2023-06-29T03:26:01.305" v="3250" actId="164"/>
          <ac:picMkLst>
            <pc:docMk/>
            <pc:sldMk cId="439893844" sldId="945"/>
            <ac:picMk id="20" creationId="{E9B2E645-B6D0-4DF0-A2B7-0CFA64BE5638}"/>
          </ac:picMkLst>
        </pc:picChg>
        <pc:picChg chg="mod">
          <ac:chgData name="" userId="3fddb5fa682abc87" providerId="LiveId" clId="{A6F39B89-3BC5-48A3-AAC2-F3BC00BC1282}" dt="2023-06-29T03:30:06.868" v="3376" actId="1035"/>
          <ac:picMkLst>
            <pc:docMk/>
            <pc:sldMk cId="439893844" sldId="945"/>
            <ac:picMk id="24" creationId="{B288067E-595A-4E0B-831F-EEEB04C4F6CD}"/>
          </ac:picMkLst>
        </pc:picChg>
        <pc:picChg chg="mod">
          <ac:chgData name="" userId="3fddb5fa682abc87" providerId="LiveId" clId="{A6F39B89-3BC5-48A3-AAC2-F3BC00BC1282}" dt="2023-06-29T03:25:47.597" v="3248" actId="164"/>
          <ac:picMkLst>
            <pc:docMk/>
            <pc:sldMk cId="439893844" sldId="945"/>
            <ac:picMk id="30" creationId="{72D7245C-A9BB-489B-9DF3-ADCBCC7E2650}"/>
          </ac:picMkLst>
        </pc:picChg>
      </pc:sldChg>
      <pc:sldChg chg="addSp modSp">
        <pc:chgData name="" userId="3fddb5fa682abc87" providerId="LiveId" clId="{A6F39B89-3BC5-48A3-AAC2-F3BC00BC1282}" dt="2023-06-29T04:15:11.944" v="4361" actId="20577"/>
        <pc:sldMkLst>
          <pc:docMk/>
          <pc:sldMk cId="3060732324" sldId="946"/>
        </pc:sldMkLst>
        <pc:spChg chg="add mod">
          <ac:chgData name="" userId="3fddb5fa682abc87" providerId="LiveId" clId="{A6F39B89-3BC5-48A3-AAC2-F3BC00BC1282}" dt="2023-06-29T01:52:24.456" v="1668" actId="692"/>
          <ac:spMkLst>
            <pc:docMk/>
            <pc:sldMk cId="3060732324" sldId="946"/>
            <ac:spMk id="2" creationId="{2FA3E248-4CE8-4B12-B896-9E2118A80A48}"/>
          </ac:spMkLst>
        </pc:spChg>
        <pc:spChg chg="mod">
          <ac:chgData name="" userId="3fddb5fa682abc87" providerId="LiveId" clId="{A6F39B89-3BC5-48A3-AAC2-F3BC00BC1282}" dt="2023-06-29T01:23:24.014" v="922" actId="3064"/>
          <ac:spMkLst>
            <pc:docMk/>
            <pc:sldMk cId="3060732324" sldId="946"/>
            <ac:spMk id="4" creationId="{00000000-0000-0000-0000-000000000000}"/>
          </ac:spMkLst>
        </pc:spChg>
        <pc:spChg chg="mod">
          <ac:chgData name="" userId="3fddb5fa682abc87" providerId="LiveId" clId="{A6F39B89-3BC5-48A3-AAC2-F3BC00BC1282}" dt="2023-06-29T03:39:22.600" v="3663" actId="1076"/>
          <ac:spMkLst>
            <pc:docMk/>
            <pc:sldMk cId="3060732324" sldId="946"/>
            <ac:spMk id="6" creationId="{E01792C7-CDD4-4104-9B60-AC0E1B54687F}"/>
          </ac:spMkLst>
        </pc:spChg>
        <pc:spChg chg="mod">
          <ac:chgData name="" userId="3fddb5fa682abc87" providerId="LiveId" clId="{A6F39B89-3BC5-48A3-AAC2-F3BC00BC1282}" dt="2023-06-29T01:47:55.354" v="1477" actId="20577"/>
          <ac:spMkLst>
            <pc:docMk/>
            <pc:sldMk cId="3060732324" sldId="946"/>
            <ac:spMk id="11" creationId="{10E1AFB2-0C1B-4665-B0FA-8A8D73BE42FB}"/>
          </ac:spMkLst>
        </pc:spChg>
        <pc:spChg chg="add mod">
          <ac:chgData name="" userId="3fddb5fa682abc87" providerId="LiveId" clId="{A6F39B89-3BC5-48A3-AAC2-F3BC00BC1282}" dt="2023-06-29T01:24:37.061" v="1013" actId="688"/>
          <ac:spMkLst>
            <pc:docMk/>
            <pc:sldMk cId="3060732324" sldId="946"/>
            <ac:spMk id="26" creationId="{F34C2C8D-8D39-4F13-9269-4031E1793F67}"/>
          </ac:spMkLst>
        </pc:spChg>
        <pc:spChg chg="mod">
          <ac:chgData name="" userId="3fddb5fa682abc87" providerId="LiveId" clId="{A6F39B89-3BC5-48A3-AAC2-F3BC00BC1282}" dt="2023-06-28T17:13:13.464" v="542" actId="1035"/>
          <ac:spMkLst>
            <pc:docMk/>
            <pc:sldMk cId="3060732324" sldId="946"/>
            <ac:spMk id="27" creationId="{B88A9319-7E35-4BA8-93BD-D8BF6A88841E}"/>
          </ac:spMkLst>
        </pc:spChg>
        <pc:spChg chg="mod">
          <ac:chgData name="" userId="3fddb5fa682abc87" providerId="LiveId" clId="{A6F39B89-3BC5-48A3-AAC2-F3BC00BC1282}" dt="2023-06-29T01:52:09.366" v="1665" actId="1076"/>
          <ac:spMkLst>
            <pc:docMk/>
            <pc:sldMk cId="3060732324" sldId="946"/>
            <ac:spMk id="28" creationId="{E45F870D-D3C7-4DD0-917C-A2F2DF583905}"/>
          </ac:spMkLst>
        </pc:spChg>
        <pc:spChg chg="add mod">
          <ac:chgData name="" userId="3fddb5fa682abc87" providerId="LiveId" clId="{A6F39B89-3BC5-48A3-AAC2-F3BC00BC1282}" dt="2023-06-29T01:24:50.649" v="1014" actId="1076"/>
          <ac:spMkLst>
            <pc:docMk/>
            <pc:sldMk cId="3060732324" sldId="946"/>
            <ac:spMk id="29" creationId="{942623EF-56BB-4DB0-8442-2F59E6A6975B}"/>
          </ac:spMkLst>
        </pc:spChg>
        <pc:spChg chg="add mod">
          <ac:chgData name="" userId="3fddb5fa682abc87" providerId="LiveId" clId="{A6F39B89-3BC5-48A3-AAC2-F3BC00BC1282}" dt="2023-06-29T01:52:12.131" v="1666" actId="1076"/>
          <ac:spMkLst>
            <pc:docMk/>
            <pc:sldMk cId="3060732324" sldId="946"/>
            <ac:spMk id="30" creationId="{3D5D5150-8C8C-48F5-9D5A-802FEA87323B}"/>
          </ac:spMkLst>
        </pc:spChg>
        <pc:spChg chg="add mod">
          <ac:chgData name="" userId="3fddb5fa682abc87" providerId="LiveId" clId="{A6F39B89-3BC5-48A3-AAC2-F3BC00BC1282}" dt="2023-06-29T01:51:25.563" v="1647" actId="14100"/>
          <ac:spMkLst>
            <pc:docMk/>
            <pc:sldMk cId="3060732324" sldId="946"/>
            <ac:spMk id="32" creationId="{E151B127-0CC7-4A72-92A2-1C20CD85F0BB}"/>
          </ac:spMkLst>
        </pc:spChg>
        <pc:spChg chg="add mod">
          <ac:chgData name="" userId="3fddb5fa682abc87" providerId="LiveId" clId="{A6F39B89-3BC5-48A3-AAC2-F3BC00BC1282}" dt="2023-06-29T04:15:11.944" v="4361" actId="20577"/>
          <ac:spMkLst>
            <pc:docMk/>
            <pc:sldMk cId="3060732324" sldId="946"/>
            <ac:spMk id="33" creationId="{713069B1-226C-4B0F-9F1C-ADAD95CC8EF7}"/>
          </ac:spMkLst>
        </pc:spChg>
        <pc:spChg chg="add mod">
          <ac:chgData name="" userId="3fddb5fa682abc87" providerId="LiveId" clId="{A6F39B89-3BC5-48A3-AAC2-F3BC00BC1282}" dt="2023-06-29T03:48:11.335" v="3868" actId="1035"/>
          <ac:spMkLst>
            <pc:docMk/>
            <pc:sldMk cId="3060732324" sldId="946"/>
            <ac:spMk id="34" creationId="{C7766E89-1459-475A-AB93-F2E442E5C19F}"/>
          </ac:spMkLst>
        </pc:spChg>
        <pc:spChg chg="mod">
          <ac:chgData name="" userId="3fddb5fa682abc87" providerId="LiveId" clId="{A6F39B89-3BC5-48A3-AAC2-F3BC00BC1282}" dt="2023-06-28T17:13:13.464" v="542" actId="1035"/>
          <ac:spMkLst>
            <pc:docMk/>
            <pc:sldMk cId="3060732324" sldId="946"/>
            <ac:spMk id="35" creationId="{0B00093C-A312-4695-B67D-471A5E5932F3}"/>
          </ac:spMkLst>
        </pc:spChg>
        <pc:spChg chg="mod">
          <ac:chgData name="" userId="3fddb5fa682abc87" providerId="LiveId" clId="{A6F39B89-3BC5-48A3-AAC2-F3BC00BC1282}" dt="2023-06-28T17:13:13.464" v="542" actId="1035"/>
          <ac:spMkLst>
            <pc:docMk/>
            <pc:sldMk cId="3060732324" sldId="946"/>
            <ac:spMk id="38" creationId="{8BB80A1B-0C50-4164-A394-5516C57ECB55}"/>
          </ac:spMkLst>
        </pc:spChg>
        <pc:spChg chg="mod">
          <ac:chgData name="" userId="3fddb5fa682abc87" providerId="LiveId" clId="{A6F39B89-3BC5-48A3-AAC2-F3BC00BC1282}" dt="2023-06-28T17:13:13.464" v="542" actId="1035"/>
          <ac:spMkLst>
            <pc:docMk/>
            <pc:sldMk cId="3060732324" sldId="946"/>
            <ac:spMk id="44" creationId="{06FB2960-9102-4ECA-94A8-6E8A5D2F228E}"/>
          </ac:spMkLst>
        </pc:spChg>
        <pc:spChg chg="mod">
          <ac:chgData name="" userId="3fddb5fa682abc87" providerId="LiveId" clId="{A6F39B89-3BC5-48A3-AAC2-F3BC00BC1282}" dt="2023-06-29T03:45:53.417" v="3734" actId="1076"/>
          <ac:spMkLst>
            <pc:docMk/>
            <pc:sldMk cId="3060732324" sldId="946"/>
            <ac:spMk id="46" creationId="{6AD10DB6-6A8D-42DE-9D35-7EF0F511DC28}"/>
          </ac:spMkLst>
        </pc:spChg>
        <pc:spChg chg="mod">
          <ac:chgData name="" userId="3fddb5fa682abc87" providerId="LiveId" clId="{A6F39B89-3BC5-48A3-AAC2-F3BC00BC1282}" dt="2023-06-28T17:13:13.464" v="542" actId="1035"/>
          <ac:spMkLst>
            <pc:docMk/>
            <pc:sldMk cId="3060732324" sldId="946"/>
            <ac:spMk id="53" creationId="{E8090DF4-242A-4DC9-909A-73102E8E1204}"/>
          </ac:spMkLst>
        </pc:spChg>
        <pc:spChg chg="mod">
          <ac:chgData name="" userId="3fddb5fa682abc87" providerId="LiveId" clId="{A6F39B89-3BC5-48A3-AAC2-F3BC00BC1282}" dt="2023-06-29T03:39:28.511" v="3686" actId="1038"/>
          <ac:spMkLst>
            <pc:docMk/>
            <pc:sldMk cId="3060732324" sldId="946"/>
            <ac:spMk id="56" creationId="{E59F0862-9CAD-4238-9B64-C2150F41787D}"/>
          </ac:spMkLst>
        </pc:spChg>
        <pc:spChg chg="mod">
          <ac:chgData name="" userId="3fddb5fa682abc87" providerId="LiveId" clId="{A6F39B89-3BC5-48A3-AAC2-F3BC00BC1282}" dt="2023-06-28T17:13:13.464" v="542" actId="1035"/>
          <ac:spMkLst>
            <pc:docMk/>
            <pc:sldMk cId="3060732324" sldId="946"/>
            <ac:spMk id="58" creationId="{9917C19C-262B-47E0-B604-FDE491CE85A3}"/>
          </ac:spMkLst>
        </pc:spChg>
        <pc:spChg chg="mod">
          <ac:chgData name="" userId="3fddb5fa682abc87" providerId="LiveId" clId="{A6F39B89-3BC5-48A3-AAC2-F3BC00BC1282}" dt="2023-06-28T17:13:13.464" v="542" actId="1035"/>
          <ac:spMkLst>
            <pc:docMk/>
            <pc:sldMk cId="3060732324" sldId="946"/>
            <ac:spMk id="60" creationId="{F9B31922-5F67-4188-BEDE-3539FD363ADA}"/>
          </ac:spMkLst>
        </pc:spChg>
        <pc:graphicFrameChg chg="mod modGraphic">
          <ac:chgData name="" userId="3fddb5fa682abc87" providerId="LiveId" clId="{A6F39B89-3BC5-48A3-AAC2-F3BC00BC1282}" dt="2023-06-28T17:13:13.464" v="542" actId="1035"/>
          <ac:graphicFrameMkLst>
            <pc:docMk/>
            <pc:sldMk cId="3060732324" sldId="946"/>
            <ac:graphicFrameMk id="10" creationId="{DA54215A-A45C-41FC-B1EC-A9B013D992D2}"/>
          </ac:graphicFrameMkLst>
        </pc:graphicFrameChg>
        <pc:graphicFrameChg chg="mod">
          <ac:chgData name="" userId="3fddb5fa682abc87" providerId="LiveId" clId="{A6F39B89-3BC5-48A3-AAC2-F3BC00BC1282}" dt="2023-06-29T03:39:28.511" v="3686" actId="1038"/>
          <ac:graphicFrameMkLst>
            <pc:docMk/>
            <pc:sldMk cId="3060732324" sldId="946"/>
            <ac:graphicFrameMk id="55" creationId="{416B4B00-5CF6-4DEE-BF91-6E322E336668}"/>
          </ac:graphicFrameMkLst>
        </pc:graphicFrameChg>
        <pc:picChg chg="mod">
          <ac:chgData name="" userId="3fddb5fa682abc87" providerId="LiveId" clId="{A6F39B89-3BC5-48A3-AAC2-F3BC00BC1282}" dt="2023-06-28T17:13:13.464" v="542" actId="1035"/>
          <ac:picMkLst>
            <pc:docMk/>
            <pc:sldMk cId="3060732324" sldId="946"/>
            <ac:picMk id="3" creationId="{5FBF565F-6D50-4911-A35F-4E7DBC5A9CB3}"/>
          </ac:picMkLst>
        </pc:picChg>
        <pc:picChg chg="mod">
          <ac:chgData name="" userId="3fddb5fa682abc87" providerId="LiveId" clId="{A6F39B89-3BC5-48A3-AAC2-F3BC00BC1282}" dt="2023-06-29T01:21:44.524" v="897" actId="1076"/>
          <ac:picMkLst>
            <pc:docMk/>
            <pc:sldMk cId="3060732324" sldId="946"/>
            <ac:picMk id="5" creationId="{0D04CB20-0E52-4B77-B3B3-D4B939FAC23D}"/>
          </ac:picMkLst>
        </pc:picChg>
        <pc:cxnChg chg="mod">
          <ac:chgData name="" userId="3fddb5fa682abc87" providerId="LiveId" clId="{A6F39B89-3BC5-48A3-AAC2-F3BC00BC1282}" dt="2023-06-28T17:13:13.464" v="542" actId="1035"/>
          <ac:cxnSpMkLst>
            <pc:docMk/>
            <pc:sldMk cId="3060732324" sldId="946"/>
            <ac:cxnSpMk id="31" creationId="{401C23C0-F31F-4BF1-84B1-02D4755BECB7}"/>
          </ac:cxnSpMkLst>
        </pc:cxnChg>
        <pc:cxnChg chg="mod">
          <ac:chgData name="" userId="3fddb5fa682abc87" providerId="LiveId" clId="{A6F39B89-3BC5-48A3-AAC2-F3BC00BC1282}" dt="2023-06-28T17:13:13.464" v="542" actId="1035"/>
          <ac:cxnSpMkLst>
            <pc:docMk/>
            <pc:sldMk cId="3060732324" sldId="946"/>
            <ac:cxnSpMk id="39" creationId="{2238C8F7-5DDE-43D3-B249-76C2B982BED1}"/>
          </ac:cxnSpMkLst>
        </pc:cxnChg>
        <pc:cxnChg chg="mod">
          <ac:chgData name="" userId="3fddb5fa682abc87" providerId="LiveId" clId="{A6F39B89-3BC5-48A3-AAC2-F3BC00BC1282}" dt="2023-06-28T17:13:13.464" v="542" actId="1035"/>
          <ac:cxnSpMkLst>
            <pc:docMk/>
            <pc:sldMk cId="3060732324" sldId="946"/>
            <ac:cxnSpMk id="42" creationId="{F4C77867-FF39-4501-80A3-ACAE8D67FCAC}"/>
          </ac:cxnSpMkLst>
        </pc:cxnChg>
        <pc:cxnChg chg="mod">
          <ac:chgData name="" userId="3fddb5fa682abc87" providerId="LiveId" clId="{A6F39B89-3BC5-48A3-AAC2-F3BC00BC1282}" dt="2023-06-29T03:45:45.129" v="3733" actId="14100"/>
          <ac:cxnSpMkLst>
            <pc:docMk/>
            <pc:sldMk cId="3060732324" sldId="946"/>
            <ac:cxnSpMk id="48" creationId="{537856C2-1BEE-4C7B-8719-7F8174183056}"/>
          </ac:cxnSpMkLst>
        </pc:cxnChg>
        <pc:cxnChg chg="mod">
          <ac:chgData name="" userId="3fddb5fa682abc87" providerId="LiveId" clId="{A6F39B89-3BC5-48A3-AAC2-F3BC00BC1282}" dt="2023-06-28T17:13:13.464" v="542" actId="1035"/>
          <ac:cxnSpMkLst>
            <pc:docMk/>
            <pc:sldMk cId="3060732324" sldId="946"/>
            <ac:cxnSpMk id="51" creationId="{27600E04-820A-406D-BF2E-B1C0A338C740}"/>
          </ac:cxnSpMkLst>
        </pc:cxnChg>
        <pc:cxnChg chg="mod">
          <ac:chgData name="" userId="3fddb5fa682abc87" providerId="LiveId" clId="{A6F39B89-3BC5-48A3-AAC2-F3BC00BC1282}" dt="2023-06-28T17:13:13.464" v="542" actId="1035"/>
          <ac:cxnSpMkLst>
            <pc:docMk/>
            <pc:sldMk cId="3060732324" sldId="946"/>
            <ac:cxnSpMk id="52" creationId="{F5C14D80-38C1-4488-B01F-C7C701BBE7B8}"/>
          </ac:cxnSpMkLst>
        </pc:cxnChg>
        <pc:cxnChg chg="mod">
          <ac:chgData name="" userId="3fddb5fa682abc87" providerId="LiveId" clId="{A6F39B89-3BC5-48A3-AAC2-F3BC00BC1282}" dt="2023-06-28T17:13:13.464" v="542" actId="1035"/>
          <ac:cxnSpMkLst>
            <pc:docMk/>
            <pc:sldMk cId="3060732324" sldId="946"/>
            <ac:cxnSpMk id="54" creationId="{5B089735-FFFF-4B92-85B3-26DFFCB67344}"/>
          </ac:cxnSpMkLst>
        </pc:cxnChg>
      </pc:sldChg>
      <pc:sldChg chg="addSp delSp modSp">
        <pc:chgData name="" userId="3fddb5fa682abc87" providerId="LiveId" clId="{A6F39B89-3BC5-48A3-AAC2-F3BC00BC1282}" dt="2023-06-29T04:01:13.501" v="4147" actId="20577"/>
        <pc:sldMkLst>
          <pc:docMk/>
          <pc:sldMk cId="1432832890" sldId="947"/>
        </pc:sldMkLst>
        <pc:spChg chg="add del mod">
          <ac:chgData name="" userId="3fddb5fa682abc87" providerId="LiveId" clId="{A6F39B89-3BC5-48A3-AAC2-F3BC00BC1282}" dt="2023-06-29T03:57:20.385" v="4006" actId="478"/>
          <ac:spMkLst>
            <pc:docMk/>
            <pc:sldMk cId="1432832890" sldId="947"/>
            <ac:spMk id="3" creationId="{820AA22A-FC65-460D-BF23-1190730F0445}"/>
          </ac:spMkLst>
        </pc:spChg>
        <pc:spChg chg="mod">
          <ac:chgData name="" userId="3fddb5fa682abc87" providerId="LiveId" clId="{A6F39B89-3BC5-48A3-AAC2-F3BC00BC1282}" dt="2023-06-29T04:00:12.586" v="4120" actId="120"/>
          <ac:spMkLst>
            <pc:docMk/>
            <pc:sldMk cId="1432832890" sldId="947"/>
            <ac:spMk id="6" creationId="{00000000-0000-0000-0000-000000000000}"/>
          </ac:spMkLst>
        </pc:spChg>
        <pc:spChg chg="mod">
          <ac:chgData name="" userId="3fddb5fa682abc87" providerId="LiveId" clId="{A6F39B89-3BC5-48A3-AAC2-F3BC00BC1282}" dt="2023-06-29T03:50:35.664" v="3890" actId="115"/>
          <ac:spMkLst>
            <pc:docMk/>
            <pc:sldMk cId="1432832890" sldId="947"/>
            <ac:spMk id="8" creationId="{6097348B-0AD6-463F-9F24-6E059CC74DF6}"/>
          </ac:spMkLst>
        </pc:spChg>
        <pc:spChg chg="mod">
          <ac:chgData name="" userId="3fddb5fa682abc87" providerId="LiveId" clId="{A6F39B89-3BC5-48A3-AAC2-F3BC00BC1282}" dt="2023-06-29T03:56:17.432" v="3919" actId="20577"/>
          <ac:spMkLst>
            <pc:docMk/>
            <pc:sldMk cId="1432832890" sldId="947"/>
            <ac:spMk id="9" creationId="{C18EC461-1A3D-4ED8-A920-1203C1B23050}"/>
          </ac:spMkLst>
        </pc:spChg>
        <pc:spChg chg="add mod">
          <ac:chgData name="" userId="3fddb5fa682abc87" providerId="LiveId" clId="{A6F39B89-3BC5-48A3-AAC2-F3BC00BC1282}" dt="2023-06-29T04:01:13.501" v="4147" actId="20577"/>
          <ac:spMkLst>
            <pc:docMk/>
            <pc:sldMk cId="1432832890" sldId="947"/>
            <ac:spMk id="10" creationId="{A51244C0-0FA2-4F25-BC04-8366E43D799A}"/>
          </ac:spMkLst>
        </pc:spChg>
        <pc:spChg chg="add del">
          <ac:chgData name="" userId="3fddb5fa682abc87" providerId="LiveId" clId="{A6F39B89-3BC5-48A3-AAC2-F3BC00BC1282}" dt="2023-06-29T03:57:16.676" v="4005"/>
          <ac:spMkLst>
            <pc:docMk/>
            <pc:sldMk cId="1432832890" sldId="947"/>
            <ac:spMk id="11" creationId="{1239C48A-ED01-4498-A7EB-E5F2840805B0}"/>
          </ac:spMkLst>
        </pc:spChg>
        <pc:picChg chg="mod">
          <ac:chgData name="" userId="3fddb5fa682abc87" providerId="LiveId" clId="{A6F39B89-3BC5-48A3-AAC2-F3BC00BC1282}" dt="2023-06-29T03:59:22.851" v="4101" actId="1036"/>
          <ac:picMkLst>
            <pc:docMk/>
            <pc:sldMk cId="1432832890" sldId="947"/>
            <ac:picMk id="2" creationId="{00000000-0000-0000-0000-000000000000}"/>
          </ac:picMkLst>
        </pc:picChg>
        <pc:picChg chg="mod">
          <ac:chgData name="" userId="3fddb5fa682abc87" providerId="LiveId" clId="{A6F39B89-3BC5-48A3-AAC2-F3BC00BC1282}" dt="2023-06-29T03:51:38.794" v="3899" actId="1076"/>
          <ac:picMkLst>
            <pc:docMk/>
            <pc:sldMk cId="1432832890" sldId="947"/>
            <ac:picMk id="5" creationId="{00000000-0000-0000-0000-000000000000}"/>
          </ac:picMkLst>
        </pc:picChg>
      </pc:sldChg>
      <pc:sldChg chg="del">
        <pc:chgData name="" userId="3fddb5fa682abc87" providerId="LiveId" clId="{A6F39B89-3BC5-48A3-AAC2-F3BC00BC1282}" dt="2023-06-29T01:30:07.502" v="1024" actId="2696"/>
        <pc:sldMkLst>
          <pc:docMk/>
          <pc:sldMk cId="710996041" sldId="951"/>
        </pc:sldMkLst>
      </pc:sldChg>
      <pc:sldChg chg="addSp delSp modSp add">
        <pc:chgData name="" userId="3fddb5fa682abc87" providerId="LiveId" clId="{A6F39B89-3BC5-48A3-AAC2-F3BC00BC1282}" dt="2023-06-29T04:08:58.130" v="4359" actId="20577"/>
        <pc:sldMkLst>
          <pc:docMk/>
          <pc:sldMk cId="3327606368" sldId="951"/>
        </pc:sldMkLst>
        <pc:spChg chg="add mod">
          <ac:chgData name="" userId="3fddb5fa682abc87" providerId="LiveId" clId="{A6F39B89-3BC5-48A3-AAC2-F3BC00BC1282}" dt="2023-06-29T04:08:58.130" v="4359" actId="20577"/>
          <ac:spMkLst>
            <pc:docMk/>
            <pc:sldMk cId="3327606368" sldId="951"/>
            <ac:spMk id="2" creationId="{9BEA867D-3444-4D79-BC89-285FB9ACD5D2}"/>
          </ac:spMkLst>
        </pc:spChg>
        <pc:spChg chg="del">
          <ac:chgData name="" userId="3fddb5fa682abc87" providerId="LiveId" clId="{A6F39B89-3BC5-48A3-AAC2-F3BC00BC1282}" dt="2023-06-29T03:06:13.652" v="2932" actId="478"/>
          <ac:spMkLst>
            <pc:docMk/>
            <pc:sldMk cId="3327606368" sldId="951"/>
            <ac:spMk id="4" creationId="{00000000-0000-0000-0000-000000000000}"/>
          </ac:spMkLst>
        </pc:spChg>
        <pc:spChg chg="add mod">
          <ac:chgData name="" userId="3fddb5fa682abc87" providerId="LiveId" clId="{A6F39B89-3BC5-48A3-AAC2-F3BC00BC1282}" dt="2023-06-29T03:10:40.685" v="2981" actId="255"/>
          <ac:spMkLst>
            <pc:docMk/>
            <pc:sldMk cId="3327606368" sldId="951"/>
            <ac:spMk id="11" creationId="{E555C507-A164-4511-A652-04E2C52AAE98}"/>
          </ac:spMkLst>
        </pc:spChg>
        <pc:spChg chg="del mod">
          <ac:chgData name="" userId="3fddb5fa682abc87" providerId="LiveId" clId="{A6F39B89-3BC5-48A3-AAC2-F3BC00BC1282}" dt="2023-06-29T03:10:14.064" v="2976" actId="478"/>
          <ac:spMkLst>
            <pc:docMk/>
            <pc:sldMk cId="3327606368" sldId="951"/>
            <ac:spMk id="13" creationId="{3B6469B8-E1AE-43DB-8185-7BB72AF5C7C4}"/>
          </ac:spMkLst>
        </pc:spChg>
        <pc:spChg chg="del">
          <ac:chgData name="" userId="3fddb5fa682abc87" providerId="LiveId" clId="{A6F39B89-3BC5-48A3-AAC2-F3BC00BC1282}" dt="2023-06-29T03:06:13.652" v="2932" actId="478"/>
          <ac:spMkLst>
            <pc:docMk/>
            <pc:sldMk cId="3327606368" sldId="951"/>
            <ac:spMk id="17" creationId="{00000000-0000-0000-0000-000000000000}"/>
          </ac:spMkLst>
        </pc:spChg>
        <pc:picChg chg="del">
          <ac:chgData name="" userId="3fddb5fa682abc87" providerId="LiveId" clId="{A6F39B89-3BC5-48A3-AAC2-F3BC00BC1282}" dt="2023-06-29T03:06:13.652" v="2932" actId="478"/>
          <ac:picMkLst>
            <pc:docMk/>
            <pc:sldMk cId="3327606368" sldId="951"/>
            <ac:picMk id="5" creationId="{00000000-0000-0000-0000-000000000000}"/>
          </ac:picMkLst>
        </pc:picChg>
        <pc:picChg chg="del">
          <ac:chgData name="" userId="3fddb5fa682abc87" providerId="LiveId" clId="{A6F39B89-3BC5-48A3-AAC2-F3BC00BC1282}" dt="2023-06-29T03:06:13.652" v="2932" actId="478"/>
          <ac:picMkLst>
            <pc:docMk/>
            <pc:sldMk cId="3327606368" sldId="951"/>
            <ac:picMk id="8" creationId="{00000000-0000-0000-0000-000000000000}"/>
          </ac:picMkLst>
        </pc:picChg>
        <pc:picChg chg="del">
          <ac:chgData name="" userId="3fddb5fa682abc87" providerId="LiveId" clId="{A6F39B89-3BC5-48A3-AAC2-F3BC00BC1282}" dt="2023-06-29T03:06:13.652" v="2932" actId="478"/>
          <ac:picMkLst>
            <pc:docMk/>
            <pc:sldMk cId="3327606368" sldId="951"/>
            <ac:picMk id="9" creationId="{00000000-0000-0000-0000-000000000000}"/>
          </ac:picMkLst>
        </pc:picChg>
        <pc:picChg chg="del">
          <ac:chgData name="" userId="3fddb5fa682abc87" providerId="LiveId" clId="{A6F39B89-3BC5-48A3-AAC2-F3BC00BC1282}" dt="2023-06-29T03:06:13.652" v="2932" actId="478"/>
          <ac:picMkLst>
            <pc:docMk/>
            <pc:sldMk cId="3327606368" sldId="951"/>
            <ac:picMk id="10" creationId="{00000000-0000-0000-0000-000000000000}"/>
          </ac:picMkLst>
        </pc:picChg>
      </pc:sldChg>
      <pc:sldChg chg="add">
        <pc:chgData name="" userId="3fddb5fa682abc87" providerId="LiveId" clId="{A6F39B89-3BC5-48A3-AAC2-F3BC00BC1282}" dt="2023-06-29T04:09:49.859" v="4360"/>
        <pc:sldMkLst>
          <pc:docMk/>
          <pc:sldMk cId="2987198114" sldId="952"/>
        </pc:sldMkLst>
      </pc:sldChg>
    </pc:docChg>
  </pc:docChgLst>
  <pc:docChgLst>
    <pc:chgData name="G K" userId="3fddb5fa682abc87" providerId="LiveId" clId="{F4B5CA2C-664B-4BF6-938D-77B1CD775451}"/>
    <pc:docChg chg="undo redo custSel delSld modSld">
      <pc:chgData name="G K" userId="3fddb5fa682abc87" providerId="LiveId" clId="{F4B5CA2C-664B-4BF6-938D-77B1CD775451}" dt="2023-06-29T08:15:04.810" v="391" actId="20577"/>
      <pc:docMkLst>
        <pc:docMk/>
      </pc:docMkLst>
      <pc:sldChg chg="addSp delSp modSp mod">
        <pc:chgData name="G K" userId="3fddb5fa682abc87" providerId="LiveId" clId="{F4B5CA2C-664B-4BF6-938D-77B1CD775451}" dt="2023-06-29T08:10:49.877" v="390" actId="57"/>
        <pc:sldMkLst>
          <pc:docMk/>
          <pc:sldMk cId="3402162133" sldId="293"/>
        </pc:sldMkLst>
        <pc:spChg chg="add del">
          <ac:chgData name="G K" userId="3fddb5fa682abc87" providerId="LiveId" clId="{F4B5CA2C-664B-4BF6-938D-77B1CD775451}" dt="2023-06-29T06:56:33.014" v="119" actId="11529"/>
          <ac:spMkLst>
            <pc:docMk/>
            <pc:sldMk cId="3402162133" sldId="293"/>
            <ac:spMk id="2" creationId="{BFB27B06-9F78-B9CA-298B-311120BE412D}"/>
          </ac:spMkLst>
        </pc:spChg>
        <pc:spChg chg="add mod">
          <ac:chgData name="G K" userId="3fddb5fa682abc87" providerId="LiveId" clId="{F4B5CA2C-664B-4BF6-938D-77B1CD775451}" dt="2023-06-29T06:57:52.068" v="134" actId="1076"/>
          <ac:spMkLst>
            <pc:docMk/>
            <pc:sldMk cId="3402162133" sldId="293"/>
            <ac:spMk id="3" creationId="{463D59CD-2615-40BF-A0B8-64B4305D36B4}"/>
          </ac:spMkLst>
        </pc:spChg>
        <pc:spChg chg="mod">
          <ac:chgData name="G K" userId="3fddb5fa682abc87" providerId="LiveId" clId="{F4B5CA2C-664B-4BF6-938D-77B1CD775451}" dt="2023-06-29T08:08:30.833" v="386" actId="207"/>
          <ac:spMkLst>
            <pc:docMk/>
            <pc:sldMk cId="3402162133" sldId="293"/>
            <ac:spMk id="4" creationId="{39AAA0D8-A61C-4F9B-A31D-068F63726298}"/>
          </ac:spMkLst>
        </pc:spChg>
        <pc:spChg chg="mod">
          <ac:chgData name="G K" userId="3fddb5fa682abc87" providerId="LiveId" clId="{F4B5CA2C-664B-4BF6-938D-77B1CD775451}" dt="2023-06-29T07:05:13.815" v="341" actId="14100"/>
          <ac:spMkLst>
            <pc:docMk/>
            <pc:sldMk cId="3402162133" sldId="293"/>
            <ac:spMk id="5" creationId="{7DF00C19-1CCE-46A3-BDBD-5DA7919D9D4C}"/>
          </ac:spMkLst>
        </pc:spChg>
        <pc:spChg chg="add mod">
          <ac:chgData name="G K" userId="3fddb5fa682abc87" providerId="LiveId" clId="{F4B5CA2C-664B-4BF6-938D-77B1CD775451}" dt="2023-06-29T06:58:13.743" v="138" actId="14100"/>
          <ac:spMkLst>
            <pc:docMk/>
            <pc:sldMk cId="3402162133" sldId="293"/>
            <ac:spMk id="6" creationId="{E59CFB31-3B2A-6EC4-9760-4EEB26477EE0}"/>
          </ac:spMkLst>
        </pc:spChg>
        <pc:spChg chg="mod">
          <ac:chgData name="G K" userId="3fddb5fa682abc87" providerId="LiveId" clId="{F4B5CA2C-664B-4BF6-938D-77B1CD775451}" dt="2023-06-29T08:05:39.034" v="380" actId="113"/>
          <ac:spMkLst>
            <pc:docMk/>
            <pc:sldMk cId="3402162133" sldId="293"/>
            <ac:spMk id="15" creationId="{6F820E5D-542C-4053-AEAC-DE0DF7816B59}"/>
          </ac:spMkLst>
        </pc:spChg>
        <pc:spChg chg="mod">
          <ac:chgData name="G K" userId="3fddb5fa682abc87" providerId="LiveId" clId="{F4B5CA2C-664B-4BF6-938D-77B1CD775451}" dt="2023-06-29T08:09:32.804" v="389" actId="20577"/>
          <ac:spMkLst>
            <pc:docMk/>
            <pc:sldMk cId="3402162133" sldId="293"/>
            <ac:spMk id="16" creationId="{34132EE6-1A3C-4256-B672-51374CDC44D1}"/>
          </ac:spMkLst>
        </pc:spChg>
        <pc:spChg chg="mod">
          <ac:chgData name="G K" userId="3fddb5fa682abc87" providerId="LiveId" clId="{F4B5CA2C-664B-4BF6-938D-77B1CD775451}" dt="2023-06-29T07:07:34.665" v="359" actId="207"/>
          <ac:spMkLst>
            <pc:docMk/>
            <pc:sldMk cId="3402162133" sldId="293"/>
            <ac:spMk id="18" creationId="{9A8EBBFE-18B9-476F-B494-6F223A454E82}"/>
          </ac:spMkLst>
        </pc:spChg>
        <pc:spChg chg="mod">
          <ac:chgData name="G K" userId="3fddb5fa682abc87" providerId="LiveId" clId="{F4B5CA2C-664B-4BF6-938D-77B1CD775451}" dt="2023-06-29T08:07:18.411" v="385" actId="113"/>
          <ac:spMkLst>
            <pc:docMk/>
            <pc:sldMk cId="3402162133" sldId="293"/>
            <ac:spMk id="19" creationId="{31D9E0CE-C09C-43F0-907B-40CD7E384457}"/>
          </ac:spMkLst>
        </pc:spChg>
        <pc:spChg chg="mod">
          <ac:chgData name="G K" userId="3fddb5fa682abc87" providerId="LiveId" clId="{F4B5CA2C-664B-4BF6-938D-77B1CD775451}" dt="2023-06-29T08:05:01.760" v="375" actId="113"/>
          <ac:spMkLst>
            <pc:docMk/>
            <pc:sldMk cId="3402162133" sldId="293"/>
            <ac:spMk id="20" creationId="{CB93C2C2-E746-494F-9169-A255A58E445B}"/>
          </ac:spMkLst>
        </pc:spChg>
        <pc:spChg chg="mod">
          <ac:chgData name="G K" userId="3fddb5fa682abc87" providerId="LiveId" clId="{F4B5CA2C-664B-4BF6-938D-77B1CD775451}" dt="2023-06-29T06:58:20.036" v="139" actId="14100"/>
          <ac:spMkLst>
            <pc:docMk/>
            <pc:sldMk cId="3402162133" sldId="293"/>
            <ac:spMk id="28" creationId="{AA24D889-BC92-4DCC-A344-F63E65049D59}"/>
          </ac:spMkLst>
        </pc:spChg>
        <pc:spChg chg="mod">
          <ac:chgData name="G K" userId="3fddb5fa682abc87" providerId="LiveId" clId="{F4B5CA2C-664B-4BF6-938D-77B1CD775451}" dt="2023-06-29T07:10:54.611" v="373" actId="114"/>
          <ac:spMkLst>
            <pc:docMk/>
            <pc:sldMk cId="3402162133" sldId="293"/>
            <ac:spMk id="31" creationId="{994E277E-3866-421F-AC20-4C4D7C2D27A9}"/>
          </ac:spMkLst>
        </pc:spChg>
        <pc:spChg chg="mod">
          <ac:chgData name="G K" userId="3fddb5fa682abc87" providerId="LiveId" clId="{F4B5CA2C-664B-4BF6-938D-77B1CD775451}" dt="2023-06-29T08:10:49.877" v="390" actId="57"/>
          <ac:spMkLst>
            <pc:docMk/>
            <pc:sldMk cId="3402162133" sldId="293"/>
            <ac:spMk id="32" creationId="{E543F011-2B2E-4390-A431-2202102BD804}"/>
          </ac:spMkLst>
        </pc:spChg>
        <pc:spChg chg="mod">
          <ac:chgData name="G K" userId="3fddb5fa682abc87" providerId="LiveId" clId="{F4B5CA2C-664B-4BF6-938D-77B1CD775451}" dt="2023-06-29T08:08:52.283" v="387" actId="207"/>
          <ac:spMkLst>
            <pc:docMk/>
            <pc:sldMk cId="3402162133" sldId="293"/>
            <ac:spMk id="33" creationId="{03D573C3-1555-47D2-89AD-B64C41C181CA}"/>
          </ac:spMkLst>
        </pc:spChg>
        <pc:spChg chg="mod">
          <ac:chgData name="G K" userId="3fddb5fa682abc87" providerId="LiveId" clId="{F4B5CA2C-664B-4BF6-938D-77B1CD775451}" dt="2023-06-29T08:09:01.448" v="388" actId="207"/>
          <ac:spMkLst>
            <pc:docMk/>
            <pc:sldMk cId="3402162133" sldId="293"/>
            <ac:spMk id="34" creationId="{E4EDCE53-B706-4573-A49E-3D6F9EBA7D09}"/>
          </ac:spMkLst>
        </pc:spChg>
        <pc:spChg chg="mod">
          <ac:chgData name="G K" userId="3fddb5fa682abc87" providerId="LiveId" clId="{F4B5CA2C-664B-4BF6-938D-77B1CD775451}" dt="2023-06-29T06:47:46.779" v="2" actId="20577"/>
          <ac:spMkLst>
            <pc:docMk/>
            <pc:sldMk cId="3402162133" sldId="293"/>
            <ac:spMk id="35" creationId="{FB048128-9E13-460D-94E4-CBA5EDA1E1EC}"/>
          </ac:spMkLst>
        </pc:spChg>
      </pc:sldChg>
      <pc:sldChg chg="modSp mod">
        <pc:chgData name="G K" userId="3fddb5fa682abc87" providerId="LiveId" clId="{F4B5CA2C-664B-4BF6-938D-77B1CD775451}" dt="2023-06-29T08:15:04.810" v="391" actId="20577"/>
        <pc:sldMkLst>
          <pc:docMk/>
          <pc:sldMk cId="3812760065" sldId="310"/>
        </pc:sldMkLst>
        <pc:spChg chg="mod">
          <ac:chgData name="G K" userId="3fddb5fa682abc87" providerId="LiveId" clId="{F4B5CA2C-664B-4BF6-938D-77B1CD775451}" dt="2023-06-29T08:15:04.810" v="391" actId="20577"/>
          <ac:spMkLst>
            <pc:docMk/>
            <pc:sldMk cId="3812760065" sldId="310"/>
            <ac:spMk id="4" creationId="{00000000-0000-0000-0000-000000000000}"/>
          </ac:spMkLst>
        </pc:spChg>
      </pc:sldChg>
      <pc:sldChg chg="modSp mod">
        <pc:chgData name="G K" userId="3fddb5fa682abc87" providerId="LiveId" clId="{F4B5CA2C-664B-4BF6-938D-77B1CD775451}" dt="2023-06-29T06:49:53.814" v="114" actId="20577"/>
        <pc:sldMkLst>
          <pc:docMk/>
          <pc:sldMk cId="896926587" sldId="350"/>
        </pc:sldMkLst>
        <pc:spChg chg="mod">
          <ac:chgData name="G K" userId="3fddb5fa682abc87" providerId="LiveId" clId="{F4B5CA2C-664B-4BF6-938D-77B1CD775451}" dt="2023-06-29T06:49:53.814" v="114" actId="20577"/>
          <ac:spMkLst>
            <pc:docMk/>
            <pc:sldMk cId="896926587" sldId="350"/>
            <ac:spMk id="62" creationId="{00000000-0000-0000-0000-000000000000}"/>
          </ac:spMkLst>
        </pc:spChg>
      </pc:sldChg>
      <pc:sldChg chg="del">
        <pc:chgData name="G K" userId="3fddb5fa682abc87" providerId="LiveId" clId="{F4B5CA2C-664B-4BF6-938D-77B1CD775451}" dt="2023-06-29T07:27:36.222" v="374" actId="47"/>
        <pc:sldMkLst>
          <pc:docMk/>
          <pc:sldMk cId="3327606368" sldId="951"/>
        </pc:sldMkLst>
      </pc:sldChg>
    </pc:docChg>
  </pc:docChgLst>
  <pc:docChgLst>
    <pc:chgData userId="3fddb5fa682abc87" providerId="LiveId" clId="{5E6CE5D6-3E90-4393-A2FD-5D1C0A92492B}"/>
    <pc:docChg chg="undo redo custSel delSld modSld sldOrd modNotesMaster">
      <pc:chgData name="" userId="3fddb5fa682abc87" providerId="LiveId" clId="{5E6CE5D6-3E90-4393-A2FD-5D1C0A92492B}" dt="2023-06-28T10:46:47.620" v="1807" actId="2696"/>
      <pc:docMkLst>
        <pc:docMk/>
      </pc:docMkLst>
      <pc:sldChg chg="addSp delSp modSp modNotes">
        <pc:chgData name="" userId="3fddb5fa682abc87" providerId="LiveId" clId="{5E6CE5D6-3E90-4393-A2FD-5D1C0A92492B}" dt="2023-06-28T08:45:44.352" v="867" actId="20577"/>
        <pc:sldMkLst>
          <pc:docMk/>
          <pc:sldMk cId="0" sldId="256"/>
        </pc:sldMkLst>
        <pc:spChg chg="mod">
          <ac:chgData name="" userId="3fddb5fa682abc87" providerId="LiveId" clId="{5E6CE5D6-3E90-4393-A2FD-5D1C0A92492B}" dt="2023-06-28T08:45:44.352" v="867" actId="20577"/>
          <ac:spMkLst>
            <pc:docMk/>
            <pc:sldMk cId="0" sldId="256"/>
            <ac:spMk id="13" creationId="{10A05A89-1111-40E1-AF85-83965CB22DC9}"/>
          </ac:spMkLst>
        </pc:spChg>
        <pc:picChg chg="add del mod">
          <ac:chgData name="" userId="3fddb5fa682abc87" providerId="LiveId" clId="{5E6CE5D6-3E90-4393-A2FD-5D1C0A92492B}" dt="2023-06-28T03:35:52.801" v="16"/>
          <ac:picMkLst>
            <pc:docMk/>
            <pc:sldMk cId="0" sldId="256"/>
            <ac:picMk id="10" creationId="{33D7EBE5-D932-48A8-B21A-A50F71C70779}"/>
          </ac:picMkLst>
        </pc:picChg>
        <pc:picChg chg="add del">
          <ac:chgData name="" userId="3fddb5fa682abc87" providerId="LiveId" clId="{5E6CE5D6-3E90-4393-A2FD-5D1C0A92492B}" dt="2023-06-28T03:37:14.245" v="19" actId="478"/>
          <ac:picMkLst>
            <pc:docMk/>
            <pc:sldMk cId="0" sldId="256"/>
            <ac:picMk id="14" creationId="{C81250F1-AC7A-490C-B96A-1C46313DAE13}"/>
          </ac:picMkLst>
        </pc:picChg>
        <pc:picChg chg="add mod">
          <ac:chgData name="" userId="3fddb5fa682abc87" providerId="LiveId" clId="{5E6CE5D6-3E90-4393-A2FD-5D1C0A92492B}" dt="2023-06-28T03:37:21.537" v="21" actId="1076"/>
          <ac:picMkLst>
            <pc:docMk/>
            <pc:sldMk cId="0" sldId="256"/>
            <ac:picMk id="3074" creationId="{4DD9D8A3-239A-4AD8-85AE-0742750149A1}"/>
          </ac:picMkLst>
        </pc:picChg>
      </pc:sldChg>
      <pc:sldChg chg="modNotes">
        <pc:chgData name="" userId="3fddb5fa682abc87" providerId="LiveId" clId="{5E6CE5D6-3E90-4393-A2FD-5D1C0A92492B}" dt="2023-06-28T04:16:26.602" v="864"/>
        <pc:sldMkLst>
          <pc:docMk/>
          <pc:sldMk cId="882346586" sldId="281"/>
        </pc:sldMkLst>
      </pc:sldChg>
      <pc:sldChg chg="modSp modNotes">
        <pc:chgData name="" userId="3fddb5fa682abc87" providerId="LiveId" clId="{5E6CE5D6-3E90-4393-A2FD-5D1C0A92492B}" dt="2023-06-28T04:16:26.602" v="864"/>
        <pc:sldMkLst>
          <pc:docMk/>
          <pc:sldMk cId="2752872179" sldId="282"/>
        </pc:sldMkLst>
        <pc:spChg chg="mod">
          <ac:chgData name="" userId="3fddb5fa682abc87" providerId="LiveId" clId="{5E6CE5D6-3E90-4393-A2FD-5D1C0A92492B}" dt="2023-06-28T03:58:31.862" v="756" actId="207"/>
          <ac:spMkLst>
            <pc:docMk/>
            <pc:sldMk cId="2752872179" sldId="282"/>
            <ac:spMk id="45" creationId="{00000000-0000-0000-0000-000000000000}"/>
          </ac:spMkLst>
        </pc:spChg>
        <pc:spChg chg="mod">
          <ac:chgData name="" userId="3fddb5fa682abc87" providerId="LiveId" clId="{5E6CE5D6-3E90-4393-A2FD-5D1C0A92492B}" dt="2023-06-28T03:58:31.862" v="756" actId="207"/>
          <ac:spMkLst>
            <pc:docMk/>
            <pc:sldMk cId="2752872179" sldId="282"/>
            <ac:spMk id="46" creationId="{00000000-0000-0000-0000-000000000000}"/>
          </ac:spMkLst>
        </pc:spChg>
        <pc:spChg chg="mod">
          <ac:chgData name="" userId="3fddb5fa682abc87" providerId="LiveId" clId="{5E6CE5D6-3E90-4393-A2FD-5D1C0A92492B}" dt="2023-06-28T03:57:57.731" v="754" actId="1076"/>
          <ac:spMkLst>
            <pc:docMk/>
            <pc:sldMk cId="2752872179" sldId="282"/>
            <ac:spMk id="59" creationId="{00000000-0000-0000-0000-000000000000}"/>
          </ac:spMkLst>
        </pc:spChg>
        <pc:spChg chg="mod">
          <ac:chgData name="" userId="3fddb5fa682abc87" providerId="LiveId" clId="{5E6CE5D6-3E90-4393-A2FD-5D1C0A92492B}" dt="2023-06-28T03:57:53.843" v="753" actId="1076"/>
          <ac:spMkLst>
            <pc:docMk/>
            <pc:sldMk cId="2752872179" sldId="282"/>
            <ac:spMk id="62" creationId="{00000000-0000-0000-0000-000000000000}"/>
          </ac:spMkLst>
        </pc:spChg>
      </pc:sldChg>
      <pc:sldChg chg="addSp delSp modSp">
        <pc:chgData name="" userId="3fddb5fa682abc87" providerId="LiveId" clId="{5E6CE5D6-3E90-4393-A2FD-5D1C0A92492B}" dt="2023-06-28T10:42:57.644" v="1805" actId="14100"/>
        <pc:sldMkLst>
          <pc:docMk/>
          <pc:sldMk cId="3402162133" sldId="293"/>
        </pc:sldMkLst>
        <pc:spChg chg="del">
          <ac:chgData name="" userId="3fddb5fa682abc87" providerId="LiveId" clId="{5E6CE5D6-3E90-4393-A2FD-5D1C0A92492B}" dt="2023-06-28T09:53:49.957" v="1666" actId="478"/>
          <ac:spMkLst>
            <pc:docMk/>
            <pc:sldMk cId="3402162133" sldId="293"/>
            <ac:spMk id="7" creationId="{C82E4547-571A-4A06-9D13-191AAD9C5DC7}"/>
          </ac:spMkLst>
        </pc:spChg>
        <pc:spChg chg="del mod">
          <ac:chgData name="" userId="3fddb5fa682abc87" providerId="LiveId" clId="{5E6CE5D6-3E90-4393-A2FD-5D1C0A92492B}" dt="2023-06-28T09:53:42.696" v="1663" actId="478"/>
          <ac:spMkLst>
            <pc:docMk/>
            <pc:sldMk cId="3402162133" sldId="293"/>
            <ac:spMk id="8" creationId="{BBF0D397-7A14-437C-A76C-FE1B39BEE3A7}"/>
          </ac:spMkLst>
        </pc:spChg>
        <pc:spChg chg="mod">
          <ac:chgData name="" userId="3fddb5fa682abc87" providerId="LiveId" clId="{5E6CE5D6-3E90-4393-A2FD-5D1C0A92492B}" dt="2023-06-28T10:17:08.179" v="1729" actId="1076"/>
          <ac:spMkLst>
            <pc:docMk/>
            <pc:sldMk cId="3402162133" sldId="293"/>
            <ac:spMk id="11" creationId="{F22299C1-5BCA-4230-B0E8-2ECBA46D903E}"/>
          </ac:spMkLst>
        </pc:spChg>
        <pc:spChg chg="mod">
          <ac:chgData name="" userId="3fddb5fa682abc87" providerId="LiveId" clId="{5E6CE5D6-3E90-4393-A2FD-5D1C0A92492B}" dt="2023-06-28T10:16:37.024" v="1721" actId="164"/>
          <ac:spMkLst>
            <pc:docMk/>
            <pc:sldMk cId="3402162133" sldId="293"/>
            <ac:spMk id="14" creationId="{70F94F43-A857-49F5-9D1D-F2F991D1BCC1}"/>
          </ac:spMkLst>
        </pc:spChg>
        <pc:spChg chg="add mod">
          <ac:chgData name="" userId="3fddb5fa682abc87" providerId="LiveId" clId="{5E6CE5D6-3E90-4393-A2FD-5D1C0A92492B}" dt="2023-06-28T10:17:44.631" v="1735" actId="14100"/>
          <ac:spMkLst>
            <pc:docMk/>
            <pc:sldMk cId="3402162133" sldId="293"/>
            <ac:spMk id="15" creationId="{6F820E5D-542C-4053-AEAC-DE0DF7816B59}"/>
          </ac:spMkLst>
        </pc:spChg>
        <pc:spChg chg="add mod">
          <ac:chgData name="" userId="3fddb5fa682abc87" providerId="LiveId" clId="{5E6CE5D6-3E90-4393-A2FD-5D1C0A92492B}" dt="2023-06-28T10:18:07.613" v="1740" actId="1076"/>
          <ac:spMkLst>
            <pc:docMk/>
            <pc:sldMk cId="3402162133" sldId="293"/>
            <ac:spMk id="16" creationId="{34132EE6-1A3C-4256-B672-51374CDC44D1}"/>
          </ac:spMkLst>
        </pc:spChg>
        <pc:spChg chg="del mod">
          <ac:chgData name="" userId="3fddb5fa682abc87" providerId="LiveId" clId="{5E6CE5D6-3E90-4393-A2FD-5D1C0A92492B}" dt="2023-06-28T09:54:58.681" v="1674" actId="478"/>
          <ac:spMkLst>
            <pc:docMk/>
            <pc:sldMk cId="3402162133" sldId="293"/>
            <ac:spMk id="17" creationId="{67B3B159-7178-4158-9BC0-2046BD12FFB5}"/>
          </ac:spMkLst>
        </pc:spChg>
        <pc:spChg chg="mod">
          <ac:chgData name="" userId="3fddb5fa682abc87" providerId="LiveId" clId="{5E6CE5D6-3E90-4393-A2FD-5D1C0A92492B}" dt="2023-06-28T10:18:02.644" v="1739" actId="14100"/>
          <ac:spMkLst>
            <pc:docMk/>
            <pc:sldMk cId="3402162133" sldId="293"/>
            <ac:spMk id="18" creationId="{9A8EBBFE-18B9-476F-B494-6F223A454E82}"/>
          </ac:spMkLst>
        </pc:spChg>
        <pc:spChg chg="add mod">
          <ac:chgData name="" userId="3fddb5fa682abc87" providerId="LiveId" clId="{5E6CE5D6-3E90-4393-A2FD-5D1C0A92492B}" dt="2023-06-28T10:42:57.644" v="1805" actId="14100"/>
          <ac:spMkLst>
            <pc:docMk/>
            <pc:sldMk cId="3402162133" sldId="293"/>
            <ac:spMk id="19" creationId="{31D9E0CE-C09C-43F0-907B-40CD7E384457}"/>
          </ac:spMkLst>
        </pc:spChg>
        <pc:spChg chg="add mod">
          <ac:chgData name="" userId="3fddb5fa682abc87" providerId="LiveId" clId="{5E6CE5D6-3E90-4393-A2FD-5D1C0A92492B}" dt="2023-06-28T10:42:17.210" v="1791" actId="1036"/>
          <ac:spMkLst>
            <pc:docMk/>
            <pc:sldMk cId="3402162133" sldId="293"/>
            <ac:spMk id="20" creationId="{CB93C2C2-E746-494F-9169-A255A58E445B}"/>
          </ac:spMkLst>
        </pc:spChg>
        <pc:spChg chg="mod">
          <ac:chgData name="" userId="3fddb5fa682abc87" providerId="LiveId" clId="{5E6CE5D6-3E90-4393-A2FD-5D1C0A92492B}" dt="2023-06-28T10:42:34.982" v="1802" actId="1076"/>
          <ac:spMkLst>
            <pc:docMk/>
            <pc:sldMk cId="3402162133" sldId="293"/>
            <ac:spMk id="26" creationId="{764288B9-458A-407C-ABEF-A89F52893275}"/>
          </ac:spMkLst>
        </pc:spChg>
        <pc:grpChg chg="add mod">
          <ac:chgData name="" userId="3fddb5fa682abc87" providerId="LiveId" clId="{5E6CE5D6-3E90-4393-A2FD-5D1C0A92492B}" dt="2023-06-28T10:16:56.183" v="1727" actId="1076"/>
          <ac:grpSpMkLst>
            <pc:docMk/>
            <pc:sldMk cId="3402162133" sldId="293"/>
            <ac:grpSpMk id="2" creationId="{5B9BBC52-CB36-48D6-8841-54E6A1372CA7}"/>
          </ac:grpSpMkLst>
        </pc:grpChg>
        <pc:grpChg chg="add mod">
          <ac:chgData name="" userId="3fddb5fa682abc87" providerId="LiveId" clId="{5E6CE5D6-3E90-4393-A2FD-5D1C0A92492B}" dt="2023-06-28T10:41:59.063" v="1768" actId="1076"/>
          <ac:grpSpMkLst>
            <pc:docMk/>
            <pc:sldMk cId="3402162133" sldId="293"/>
            <ac:grpSpMk id="21" creationId="{73488FEE-752D-41AE-AEB5-FEA89EC7FB11}"/>
          </ac:grpSpMkLst>
        </pc:grpChg>
        <pc:picChg chg="del">
          <ac:chgData name="" userId="3fddb5fa682abc87" providerId="LiveId" clId="{5E6CE5D6-3E90-4393-A2FD-5D1C0A92492B}" dt="2023-06-28T09:53:44.781" v="1664" actId="478"/>
          <ac:picMkLst>
            <pc:docMk/>
            <pc:sldMk cId="3402162133" sldId="293"/>
            <ac:picMk id="4" creationId="{00000000-0000-0000-0000-000000000000}"/>
          </ac:picMkLst>
        </pc:picChg>
        <pc:picChg chg="del">
          <ac:chgData name="" userId="3fddb5fa682abc87" providerId="LiveId" clId="{5E6CE5D6-3E90-4393-A2FD-5D1C0A92492B}" dt="2023-06-28T09:53:46.910" v="1665" actId="478"/>
          <ac:picMkLst>
            <pc:docMk/>
            <pc:sldMk cId="3402162133" sldId="293"/>
            <ac:picMk id="10" creationId="{2F05A1C8-7B1D-4677-B009-E2F049EE9931}"/>
          </ac:picMkLst>
        </pc:picChg>
        <pc:picChg chg="mod">
          <ac:chgData name="" userId="3fddb5fa682abc87" providerId="LiveId" clId="{5E6CE5D6-3E90-4393-A2FD-5D1C0A92492B}" dt="2023-06-28T10:16:37.024" v="1721" actId="164"/>
          <ac:picMkLst>
            <pc:docMk/>
            <pc:sldMk cId="3402162133" sldId="293"/>
            <ac:picMk id="12" creationId="{27343A10-E4B4-4E94-AF2F-611357847218}"/>
          </ac:picMkLst>
        </pc:picChg>
        <pc:picChg chg="mod">
          <ac:chgData name="" userId="3fddb5fa682abc87" providerId="LiveId" clId="{5E6CE5D6-3E90-4393-A2FD-5D1C0A92492B}" dt="2023-06-28T10:16:37.024" v="1721" actId="164"/>
          <ac:picMkLst>
            <pc:docMk/>
            <pc:sldMk cId="3402162133" sldId="293"/>
            <ac:picMk id="13" creationId="{E3629323-1E69-4998-93C0-447AD42B400B}"/>
          </ac:picMkLst>
        </pc:picChg>
      </pc:sldChg>
      <pc:sldChg chg="modSp">
        <pc:chgData name="" userId="3fddb5fa682abc87" providerId="LiveId" clId="{5E6CE5D6-3E90-4393-A2FD-5D1C0A92492B}" dt="2023-06-28T03:48:30.631" v="716" actId="1035"/>
        <pc:sldMkLst>
          <pc:docMk/>
          <pc:sldMk cId="3097074255" sldId="303"/>
        </pc:sldMkLst>
        <pc:spChg chg="mod">
          <ac:chgData name="" userId="3fddb5fa682abc87" providerId="LiveId" clId="{5E6CE5D6-3E90-4393-A2FD-5D1C0A92492B}" dt="2023-06-28T03:48:00.979" v="711" actId="207"/>
          <ac:spMkLst>
            <pc:docMk/>
            <pc:sldMk cId="3097074255" sldId="303"/>
            <ac:spMk id="4" creationId="{3EAD4942-F22E-42D1-9C5E-8207B190887B}"/>
          </ac:spMkLst>
        </pc:spChg>
        <pc:spChg chg="mod">
          <ac:chgData name="" userId="3fddb5fa682abc87" providerId="LiveId" clId="{5E6CE5D6-3E90-4393-A2FD-5D1C0A92492B}" dt="2023-06-28T03:48:12.505" v="712" actId="207"/>
          <ac:spMkLst>
            <pc:docMk/>
            <pc:sldMk cId="3097074255" sldId="303"/>
            <ac:spMk id="10" creationId="{00000000-0000-0000-0000-000000000000}"/>
          </ac:spMkLst>
        </pc:spChg>
        <pc:spChg chg="mod">
          <ac:chgData name="" userId="3fddb5fa682abc87" providerId="LiveId" clId="{5E6CE5D6-3E90-4393-A2FD-5D1C0A92492B}" dt="2023-06-28T03:47:41.926" v="709" actId="207"/>
          <ac:spMkLst>
            <pc:docMk/>
            <pc:sldMk cId="3097074255" sldId="303"/>
            <ac:spMk id="18" creationId="{F33D2334-D9E9-45A6-869D-3C8DA93FB202}"/>
          </ac:spMkLst>
        </pc:spChg>
        <pc:spChg chg="mod">
          <ac:chgData name="" userId="3fddb5fa682abc87" providerId="LiveId" clId="{5E6CE5D6-3E90-4393-A2FD-5D1C0A92492B}" dt="2023-06-28T03:48:30.631" v="716" actId="1035"/>
          <ac:spMkLst>
            <pc:docMk/>
            <pc:sldMk cId="3097074255" sldId="303"/>
            <ac:spMk id="19" creationId="{E27A9F95-F972-4F71-AEF9-D67E13FA65A3}"/>
          </ac:spMkLst>
        </pc:spChg>
      </pc:sldChg>
      <pc:sldChg chg="modSp del ord modNotes">
        <pc:chgData name="" userId="3fddb5fa682abc87" providerId="LiveId" clId="{5E6CE5D6-3E90-4393-A2FD-5D1C0A92492B}" dt="2023-06-28T09:32:47.501" v="1255" actId="2696"/>
        <pc:sldMkLst>
          <pc:docMk/>
          <pc:sldMk cId="4027340043" sldId="305"/>
        </pc:sldMkLst>
        <pc:picChg chg="mod">
          <ac:chgData name="" userId="3fddb5fa682abc87" providerId="LiveId" clId="{5E6CE5D6-3E90-4393-A2FD-5D1C0A92492B}" dt="2023-06-28T09:20:42.123" v="874" actId="1076"/>
          <ac:picMkLst>
            <pc:docMk/>
            <pc:sldMk cId="4027340043" sldId="305"/>
            <ac:picMk id="4" creationId="{00000000-0000-0000-0000-000000000000}"/>
          </ac:picMkLst>
        </pc:picChg>
      </pc:sldChg>
      <pc:sldChg chg="addSp delSp modSp ord">
        <pc:chgData name="" userId="3fddb5fa682abc87" providerId="LiveId" clId="{5E6CE5D6-3E90-4393-A2FD-5D1C0A92492B}" dt="2023-06-28T09:40:32.317" v="1662" actId="5793"/>
        <pc:sldMkLst>
          <pc:docMk/>
          <pc:sldMk cId="896926587" sldId="350"/>
        </pc:sldMkLst>
        <pc:spChg chg="mod">
          <ac:chgData name="" userId="3fddb5fa682abc87" providerId="LiveId" clId="{5E6CE5D6-3E90-4393-A2FD-5D1C0A92492B}" dt="2023-06-28T09:40:10.097" v="1658" actId="207"/>
          <ac:spMkLst>
            <pc:docMk/>
            <pc:sldMk cId="896926587" sldId="350"/>
            <ac:spMk id="2" creationId="{00000000-0000-0000-0000-000000000000}"/>
          </ac:spMkLst>
        </pc:spChg>
        <pc:spChg chg="mod">
          <ac:chgData name="" userId="3fddb5fa682abc87" providerId="LiveId" clId="{5E6CE5D6-3E90-4393-A2FD-5D1C0A92492B}" dt="2023-06-28T09:40:32.317" v="1662" actId="5793"/>
          <ac:spMkLst>
            <pc:docMk/>
            <pc:sldMk cId="896926587" sldId="350"/>
            <ac:spMk id="26" creationId="{9A8EBBFE-18B9-476F-B494-6F223A454E82}"/>
          </ac:spMkLst>
        </pc:spChg>
        <pc:spChg chg="mod">
          <ac:chgData name="" userId="3fddb5fa682abc87" providerId="LiveId" clId="{5E6CE5D6-3E90-4393-A2FD-5D1C0A92492B}" dt="2023-06-28T09:39:17.311" v="1648" actId="1076"/>
          <ac:spMkLst>
            <pc:docMk/>
            <pc:sldMk cId="896926587" sldId="350"/>
            <ac:spMk id="28" creationId="{9A8EBBFE-18B9-476F-B494-6F223A454E82}"/>
          </ac:spMkLst>
        </pc:spChg>
        <pc:spChg chg="add del mod">
          <ac:chgData name="" userId="3fddb5fa682abc87" providerId="LiveId" clId="{5E6CE5D6-3E90-4393-A2FD-5D1C0A92492B}" dt="2023-06-28T09:32:16.101" v="1254" actId="478"/>
          <ac:spMkLst>
            <pc:docMk/>
            <pc:sldMk cId="896926587" sldId="350"/>
            <ac:spMk id="33" creationId="{DE040F6C-0AC6-453A-B199-32C68904A1B9}"/>
          </ac:spMkLst>
        </pc:spChg>
        <pc:spChg chg="add del mod">
          <ac:chgData name="" userId="3fddb5fa682abc87" providerId="LiveId" clId="{5E6CE5D6-3E90-4393-A2FD-5D1C0A92492B}" dt="2023-06-28T09:32:16.101" v="1254" actId="478"/>
          <ac:spMkLst>
            <pc:docMk/>
            <pc:sldMk cId="896926587" sldId="350"/>
            <ac:spMk id="34" creationId="{56A33DC2-5440-44B7-8A73-9B10F9CD3F18}"/>
          </ac:spMkLst>
        </pc:spChg>
        <pc:spChg chg="add del mod">
          <ac:chgData name="" userId="3fddb5fa682abc87" providerId="LiveId" clId="{5E6CE5D6-3E90-4393-A2FD-5D1C0A92492B}" dt="2023-06-28T09:32:16.101" v="1254" actId="478"/>
          <ac:spMkLst>
            <pc:docMk/>
            <pc:sldMk cId="896926587" sldId="350"/>
            <ac:spMk id="35" creationId="{9C1EA649-8589-4238-ACF2-17092B75083F}"/>
          </ac:spMkLst>
        </pc:spChg>
        <pc:spChg chg="add del mod">
          <ac:chgData name="" userId="3fddb5fa682abc87" providerId="LiveId" clId="{5E6CE5D6-3E90-4393-A2FD-5D1C0A92492B}" dt="2023-06-28T09:32:16.101" v="1254" actId="478"/>
          <ac:spMkLst>
            <pc:docMk/>
            <pc:sldMk cId="896926587" sldId="350"/>
            <ac:spMk id="36" creationId="{DA4C7D62-2BFD-4BAB-B084-F69672FBAFAD}"/>
          </ac:spMkLst>
        </pc:spChg>
        <pc:spChg chg="add del mod">
          <ac:chgData name="" userId="3fddb5fa682abc87" providerId="LiveId" clId="{5E6CE5D6-3E90-4393-A2FD-5D1C0A92492B}" dt="2023-06-28T09:32:16.101" v="1254" actId="478"/>
          <ac:spMkLst>
            <pc:docMk/>
            <pc:sldMk cId="896926587" sldId="350"/>
            <ac:spMk id="37" creationId="{398C1E6C-6247-4121-9D92-E8393296E781}"/>
          </ac:spMkLst>
        </pc:spChg>
        <pc:spChg chg="add del mod">
          <ac:chgData name="" userId="3fddb5fa682abc87" providerId="LiveId" clId="{5E6CE5D6-3E90-4393-A2FD-5D1C0A92492B}" dt="2023-06-28T09:32:16.101" v="1254" actId="478"/>
          <ac:spMkLst>
            <pc:docMk/>
            <pc:sldMk cId="896926587" sldId="350"/>
            <ac:spMk id="38" creationId="{BD204180-39FF-4979-96FB-A25D68836DD9}"/>
          </ac:spMkLst>
        </pc:spChg>
        <pc:spChg chg="add del mod">
          <ac:chgData name="" userId="3fddb5fa682abc87" providerId="LiveId" clId="{5E6CE5D6-3E90-4393-A2FD-5D1C0A92492B}" dt="2023-06-28T09:32:16.101" v="1254" actId="478"/>
          <ac:spMkLst>
            <pc:docMk/>
            <pc:sldMk cId="896926587" sldId="350"/>
            <ac:spMk id="39" creationId="{F1070ABA-8331-4169-8964-C7C60E6CC05D}"/>
          </ac:spMkLst>
        </pc:spChg>
        <pc:spChg chg="add del mod">
          <ac:chgData name="" userId="3fddb5fa682abc87" providerId="LiveId" clId="{5E6CE5D6-3E90-4393-A2FD-5D1C0A92492B}" dt="2023-06-28T09:32:16.101" v="1254" actId="478"/>
          <ac:spMkLst>
            <pc:docMk/>
            <pc:sldMk cId="896926587" sldId="350"/>
            <ac:spMk id="41" creationId="{F1521485-1F3F-4584-85F3-BB2E38803380}"/>
          </ac:spMkLst>
        </pc:spChg>
        <pc:spChg chg="add del mod">
          <ac:chgData name="" userId="3fddb5fa682abc87" providerId="LiveId" clId="{5E6CE5D6-3E90-4393-A2FD-5D1C0A92492B}" dt="2023-06-28T09:32:16.101" v="1254" actId="478"/>
          <ac:spMkLst>
            <pc:docMk/>
            <pc:sldMk cId="896926587" sldId="350"/>
            <ac:spMk id="42" creationId="{6D437CC3-FCAE-4453-BE99-1B50AB9B4F06}"/>
          </ac:spMkLst>
        </pc:spChg>
        <pc:spChg chg="add del mod">
          <ac:chgData name="" userId="3fddb5fa682abc87" providerId="LiveId" clId="{5E6CE5D6-3E90-4393-A2FD-5D1C0A92492B}" dt="2023-06-28T09:32:16.101" v="1254" actId="478"/>
          <ac:spMkLst>
            <pc:docMk/>
            <pc:sldMk cId="896926587" sldId="350"/>
            <ac:spMk id="43" creationId="{02173923-0ABD-455F-98DB-FD5DA82A5661}"/>
          </ac:spMkLst>
        </pc:spChg>
        <pc:spChg chg="add del mod">
          <ac:chgData name="" userId="3fddb5fa682abc87" providerId="LiveId" clId="{5E6CE5D6-3E90-4393-A2FD-5D1C0A92492B}" dt="2023-06-28T09:32:16.101" v="1254" actId="478"/>
          <ac:spMkLst>
            <pc:docMk/>
            <pc:sldMk cId="896926587" sldId="350"/>
            <ac:spMk id="44" creationId="{15D64AA9-CC0C-4079-B9CB-EFB418B77873}"/>
          </ac:spMkLst>
        </pc:spChg>
        <pc:spChg chg="add del mod">
          <ac:chgData name="" userId="3fddb5fa682abc87" providerId="LiveId" clId="{5E6CE5D6-3E90-4393-A2FD-5D1C0A92492B}" dt="2023-06-28T09:32:16.101" v="1254" actId="478"/>
          <ac:spMkLst>
            <pc:docMk/>
            <pc:sldMk cId="896926587" sldId="350"/>
            <ac:spMk id="45" creationId="{300152CE-5185-405B-9524-AF9FEF99AF41}"/>
          </ac:spMkLst>
        </pc:spChg>
        <pc:spChg chg="add del mod">
          <ac:chgData name="" userId="3fddb5fa682abc87" providerId="LiveId" clId="{5E6CE5D6-3E90-4393-A2FD-5D1C0A92492B}" dt="2023-06-28T09:32:16.101" v="1254" actId="478"/>
          <ac:spMkLst>
            <pc:docMk/>
            <pc:sldMk cId="896926587" sldId="350"/>
            <ac:spMk id="49" creationId="{833CDA79-77D3-4F0D-A396-8209B9B69F93}"/>
          </ac:spMkLst>
        </pc:spChg>
        <pc:spChg chg="add del mod">
          <ac:chgData name="" userId="3fddb5fa682abc87" providerId="LiveId" clId="{5E6CE5D6-3E90-4393-A2FD-5D1C0A92492B}" dt="2023-06-28T09:32:16.101" v="1254" actId="478"/>
          <ac:spMkLst>
            <pc:docMk/>
            <pc:sldMk cId="896926587" sldId="350"/>
            <ac:spMk id="51" creationId="{DFC28630-16D8-4802-BBAC-E600E8627BF4}"/>
          </ac:spMkLst>
        </pc:spChg>
        <pc:spChg chg="add del mod">
          <ac:chgData name="" userId="3fddb5fa682abc87" providerId="LiveId" clId="{5E6CE5D6-3E90-4393-A2FD-5D1C0A92492B}" dt="2023-06-28T09:32:16.101" v="1254" actId="478"/>
          <ac:spMkLst>
            <pc:docMk/>
            <pc:sldMk cId="896926587" sldId="350"/>
            <ac:spMk id="52" creationId="{70A6FA3A-C7A6-4E68-98F9-D50C6A1E4249}"/>
          </ac:spMkLst>
        </pc:spChg>
        <pc:spChg chg="add del mod">
          <ac:chgData name="" userId="3fddb5fa682abc87" providerId="LiveId" clId="{5E6CE5D6-3E90-4393-A2FD-5D1C0A92492B}" dt="2023-06-28T09:32:16.101" v="1254" actId="478"/>
          <ac:spMkLst>
            <pc:docMk/>
            <pc:sldMk cId="896926587" sldId="350"/>
            <ac:spMk id="53" creationId="{FF9587E7-BDF9-4C9C-B010-ED17F8E57F08}"/>
          </ac:spMkLst>
        </pc:spChg>
        <pc:spChg chg="add del mod">
          <ac:chgData name="" userId="3fddb5fa682abc87" providerId="LiveId" clId="{5E6CE5D6-3E90-4393-A2FD-5D1C0A92492B}" dt="2023-06-28T09:32:16.101" v="1254" actId="478"/>
          <ac:spMkLst>
            <pc:docMk/>
            <pc:sldMk cId="896926587" sldId="350"/>
            <ac:spMk id="54" creationId="{55ED84DC-B957-4922-A616-97674E6A7866}"/>
          </ac:spMkLst>
        </pc:spChg>
        <pc:spChg chg="add del mod">
          <ac:chgData name="" userId="3fddb5fa682abc87" providerId="LiveId" clId="{5E6CE5D6-3E90-4393-A2FD-5D1C0A92492B}" dt="2023-06-28T09:32:16.101" v="1254" actId="478"/>
          <ac:spMkLst>
            <pc:docMk/>
            <pc:sldMk cId="896926587" sldId="350"/>
            <ac:spMk id="55" creationId="{EFE19E99-F4C9-470E-8B86-6389DE05B016}"/>
          </ac:spMkLst>
        </pc:spChg>
        <pc:spChg chg="add del mod">
          <ac:chgData name="" userId="3fddb5fa682abc87" providerId="LiveId" clId="{5E6CE5D6-3E90-4393-A2FD-5D1C0A92492B}" dt="2023-06-28T09:32:16.101" v="1254" actId="478"/>
          <ac:spMkLst>
            <pc:docMk/>
            <pc:sldMk cId="896926587" sldId="350"/>
            <ac:spMk id="56" creationId="{DDA5C129-DEE7-4D40-AC00-E688DCDB3FA1}"/>
          </ac:spMkLst>
        </pc:spChg>
        <pc:spChg chg="add del mod">
          <ac:chgData name="" userId="3fddb5fa682abc87" providerId="LiveId" clId="{5E6CE5D6-3E90-4393-A2FD-5D1C0A92492B}" dt="2023-06-28T09:32:16.101" v="1254" actId="478"/>
          <ac:spMkLst>
            <pc:docMk/>
            <pc:sldMk cId="896926587" sldId="350"/>
            <ac:spMk id="57" creationId="{789BB281-58E0-4905-B9A5-E7A8B23446CB}"/>
          </ac:spMkLst>
        </pc:spChg>
        <pc:spChg chg="add del mod">
          <ac:chgData name="" userId="3fddb5fa682abc87" providerId="LiveId" clId="{5E6CE5D6-3E90-4393-A2FD-5D1C0A92492B}" dt="2023-06-28T09:32:16.101" v="1254" actId="478"/>
          <ac:spMkLst>
            <pc:docMk/>
            <pc:sldMk cId="896926587" sldId="350"/>
            <ac:spMk id="58" creationId="{F78FF795-E6D3-4F7E-AFD3-CEA03136F583}"/>
          </ac:spMkLst>
        </pc:spChg>
        <pc:spChg chg="add del mod">
          <ac:chgData name="" userId="3fddb5fa682abc87" providerId="LiveId" clId="{5E6CE5D6-3E90-4393-A2FD-5D1C0A92492B}" dt="2023-06-28T09:32:16.101" v="1254" actId="478"/>
          <ac:spMkLst>
            <pc:docMk/>
            <pc:sldMk cId="896926587" sldId="350"/>
            <ac:spMk id="59" creationId="{2DB6EEF1-2D00-40A2-8E8B-6EC98A028F81}"/>
          </ac:spMkLst>
        </pc:spChg>
        <pc:spChg chg="add del mod">
          <ac:chgData name="" userId="3fddb5fa682abc87" providerId="LiveId" clId="{5E6CE5D6-3E90-4393-A2FD-5D1C0A92492B}" dt="2023-06-28T09:32:16.101" v="1254" actId="478"/>
          <ac:spMkLst>
            <pc:docMk/>
            <pc:sldMk cId="896926587" sldId="350"/>
            <ac:spMk id="60" creationId="{4328718F-BB8B-4D14-A77F-4C9AEF1B3E56}"/>
          </ac:spMkLst>
        </pc:spChg>
        <pc:spChg chg="add del mod">
          <ac:chgData name="" userId="3fddb5fa682abc87" providerId="LiveId" clId="{5E6CE5D6-3E90-4393-A2FD-5D1C0A92492B}" dt="2023-06-28T09:32:16.101" v="1254" actId="478"/>
          <ac:spMkLst>
            <pc:docMk/>
            <pc:sldMk cId="896926587" sldId="350"/>
            <ac:spMk id="61" creationId="{4EEDFFCA-71FB-492E-8C33-DF4562D4E840}"/>
          </ac:spMkLst>
        </pc:spChg>
        <pc:spChg chg="add del mod">
          <ac:chgData name="" userId="3fddb5fa682abc87" providerId="LiveId" clId="{5E6CE5D6-3E90-4393-A2FD-5D1C0A92492B}" dt="2023-06-28T09:32:16.101" v="1254" actId="478"/>
          <ac:spMkLst>
            <pc:docMk/>
            <pc:sldMk cId="896926587" sldId="350"/>
            <ac:spMk id="62" creationId="{7AF38A8E-D79C-4EC6-A022-B36CE1A33E25}"/>
          </ac:spMkLst>
        </pc:spChg>
        <pc:spChg chg="add del mod">
          <ac:chgData name="" userId="3fddb5fa682abc87" providerId="LiveId" clId="{5E6CE5D6-3E90-4393-A2FD-5D1C0A92492B}" dt="2023-06-28T09:32:16.101" v="1254" actId="478"/>
          <ac:spMkLst>
            <pc:docMk/>
            <pc:sldMk cId="896926587" sldId="350"/>
            <ac:spMk id="63" creationId="{C8D0B15D-527C-4270-833F-928887F185AB}"/>
          </ac:spMkLst>
        </pc:spChg>
        <pc:spChg chg="add del mod">
          <ac:chgData name="" userId="3fddb5fa682abc87" providerId="LiveId" clId="{5E6CE5D6-3E90-4393-A2FD-5D1C0A92492B}" dt="2023-06-28T09:32:16.101" v="1254" actId="478"/>
          <ac:spMkLst>
            <pc:docMk/>
            <pc:sldMk cId="896926587" sldId="350"/>
            <ac:spMk id="64" creationId="{BCAC7EF9-4946-4EB2-9E2D-EC070D4E7163}"/>
          </ac:spMkLst>
        </pc:spChg>
        <pc:spChg chg="add del mod">
          <ac:chgData name="" userId="3fddb5fa682abc87" providerId="LiveId" clId="{5E6CE5D6-3E90-4393-A2FD-5D1C0A92492B}" dt="2023-06-28T09:32:16.101" v="1254" actId="478"/>
          <ac:spMkLst>
            <pc:docMk/>
            <pc:sldMk cId="896926587" sldId="350"/>
            <ac:spMk id="65" creationId="{81E5EDA4-08A2-4813-B66C-A6016F84E438}"/>
          </ac:spMkLst>
        </pc:spChg>
        <pc:spChg chg="add del mod">
          <ac:chgData name="" userId="3fddb5fa682abc87" providerId="LiveId" clId="{5E6CE5D6-3E90-4393-A2FD-5D1C0A92492B}" dt="2023-06-28T09:32:16.101" v="1254" actId="478"/>
          <ac:spMkLst>
            <pc:docMk/>
            <pc:sldMk cId="896926587" sldId="350"/>
            <ac:spMk id="66" creationId="{338FAC2F-6DEE-4359-A56F-980937F16694}"/>
          </ac:spMkLst>
        </pc:spChg>
        <pc:spChg chg="add del mod">
          <ac:chgData name="" userId="3fddb5fa682abc87" providerId="LiveId" clId="{5E6CE5D6-3E90-4393-A2FD-5D1C0A92492B}" dt="2023-06-28T09:32:16.101" v="1254" actId="478"/>
          <ac:spMkLst>
            <pc:docMk/>
            <pc:sldMk cId="896926587" sldId="350"/>
            <ac:spMk id="67" creationId="{ABCE5AEE-C4A9-4033-925B-6E87BF19AFE5}"/>
          </ac:spMkLst>
        </pc:spChg>
        <pc:spChg chg="add del mod">
          <ac:chgData name="" userId="3fddb5fa682abc87" providerId="LiveId" clId="{5E6CE5D6-3E90-4393-A2FD-5D1C0A92492B}" dt="2023-06-28T09:32:16.101" v="1254" actId="478"/>
          <ac:spMkLst>
            <pc:docMk/>
            <pc:sldMk cId="896926587" sldId="350"/>
            <ac:spMk id="68" creationId="{AA5744C0-D198-4BF8-9B83-CDD8E27E00FE}"/>
          </ac:spMkLst>
        </pc:spChg>
        <pc:spChg chg="add mod topLvl">
          <ac:chgData name="" userId="3fddb5fa682abc87" providerId="LiveId" clId="{5E6CE5D6-3E90-4393-A2FD-5D1C0A92492B}" dt="2023-06-28T09:39:43.041" v="1651" actId="164"/>
          <ac:spMkLst>
            <pc:docMk/>
            <pc:sldMk cId="896926587" sldId="350"/>
            <ac:spMk id="90" creationId="{B70AB489-3AE1-4B28-A1A2-7B997685D0D8}"/>
          </ac:spMkLst>
        </pc:spChg>
        <pc:spChg chg="add mod topLvl">
          <ac:chgData name="" userId="3fddb5fa682abc87" providerId="LiveId" clId="{5E6CE5D6-3E90-4393-A2FD-5D1C0A92492B}" dt="2023-06-28T09:39:43.041" v="1651" actId="164"/>
          <ac:spMkLst>
            <pc:docMk/>
            <pc:sldMk cId="896926587" sldId="350"/>
            <ac:spMk id="91" creationId="{9CF71362-9837-496E-92F8-C024F3C46218}"/>
          </ac:spMkLst>
        </pc:spChg>
        <pc:spChg chg="add mod topLvl">
          <ac:chgData name="" userId="3fddb5fa682abc87" providerId="LiveId" clId="{5E6CE5D6-3E90-4393-A2FD-5D1C0A92492B}" dt="2023-06-28T09:39:43.041" v="1651" actId="164"/>
          <ac:spMkLst>
            <pc:docMk/>
            <pc:sldMk cId="896926587" sldId="350"/>
            <ac:spMk id="92" creationId="{AF6F9EAC-BA9A-443F-A4A6-9B4B5BC42575}"/>
          </ac:spMkLst>
        </pc:spChg>
        <pc:spChg chg="add mod topLvl">
          <ac:chgData name="" userId="3fddb5fa682abc87" providerId="LiveId" clId="{5E6CE5D6-3E90-4393-A2FD-5D1C0A92492B}" dt="2023-06-28T09:39:43.041" v="1651" actId="164"/>
          <ac:spMkLst>
            <pc:docMk/>
            <pc:sldMk cId="896926587" sldId="350"/>
            <ac:spMk id="93" creationId="{B0985696-35C5-40E5-B991-E99AE9D90A40}"/>
          </ac:spMkLst>
        </pc:spChg>
        <pc:spChg chg="add mod topLvl">
          <ac:chgData name="" userId="3fddb5fa682abc87" providerId="LiveId" clId="{5E6CE5D6-3E90-4393-A2FD-5D1C0A92492B}" dt="2023-06-28T09:39:43.041" v="1651" actId="164"/>
          <ac:spMkLst>
            <pc:docMk/>
            <pc:sldMk cId="896926587" sldId="350"/>
            <ac:spMk id="94" creationId="{FBDD1A98-E37A-463F-8411-8BD5FBF78FBB}"/>
          </ac:spMkLst>
        </pc:spChg>
        <pc:spChg chg="add mod topLvl">
          <ac:chgData name="" userId="3fddb5fa682abc87" providerId="LiveId" clId="{5E6CE5D6-3E90-4393-A2FD-5D1C0A92492B}" dt="2023-06-28T09:39:43.041" v="1651" actId="164"/>
          <ac:spMkLst>
            <pc:docMk/>
            <pc:sldMk cId="896926587" sldId="350"/>
            <ac:spMk id="95" creationId="{0C58F515-086F-4132-A3DF-EDD032F4ABDB}"/>
          </ac:spMkLst>
        </pc:spChg>
        <pc:spChg chg="add mod topLvl">
          <ac:chgData name="" userId="3fddb5fa682abc87" providerId="LiveId" clId="{5E6CE5D6-3E90-4393-A2FD-5D1C0A92492B}" dt="2023-06-28T09:39:43.041" v="1651" actId="164"/>
          <ac:spMkLst>
            <pc:docMk/>
            <pc:sldMk cId="896926587" sldId="350"/>
            <ac:spMk id="96" creationId="{5B973074-83A2-4656-858B-C93D8DD9B58B}"/>
          </ac:spMkLst>
        </pc:spChg>
        <pc:spChg chg="add mod topLvl">
          <ac:chgData name="" userId="3fddb5fa682abc87" providerId="LiveId" clId="{5E6CE5D6-3E90-4393-A2FD-5D1C0A92492B}" dt="2023-06-28T09:39:43.041" v="1651" actId="164"/>
          <ac:spMkLst>
            <pc:docMk/>
            <pc:sldMk cId="896926587" sldId="350"/>
            <ac:spMk id="97" creationId="{16411937-748C-42D3-9808-2317BD957B74}"/>
          </ac:spMkLst>
        </pc:spChg>
        <pc:spChg chg="add mod topLvl">
          <ac:chgData name="" userId="3fddb5fa682abc87" providerId="LiveId" clId="{5E6CE5D6-3E90-4393-A2FD-5D1C0A92492B}" dt="2023-06-28T09:39:43.041" v="1651" actId="164"/>
          <ac:spMkLst>
            <pc:docMk/>
            <pc:sldMk cId="896926587" sldId="350"/>
            <ac:spMk id="98" creationId="{89CEACD8-782E-4C6B-A2C6-10AF24546601}"/>
          </ac:spMkLst>
        </pc:spChg>
        <pc:spChg chg="add mod topLvl">
          <ac:chgData name="" userId="3fddb5fa682abc87" providerId="LiveId" clId="{5E6CE5D6-3E90-4393-A2FD-5D1C0A92492B}" dt="2023-06-28T09:39:43.041" v="1651" actId="164"/>
          <ac:spMkLst>
            <pc:docMk/>
            <pc:sldMk cId="896926587" sldId="350"/>
            <ac:spMk id="99" creationId="{3F76D301-A877-4AC6-B047-07F59C128A5E}"/>
          </ac:spMkLst>
        </pc:spChg>
        <pc:spChg chg="add mod topLvl">
          <ac:chgData name="" userId="3fddb5fa682abc87" providerId="LiveId" clId="{5E6CE5D6-3E90-4393-A2FD-5D1C0A92492B}" dt="2023-06-28T09:39:43.041" v="1651" actId="164"/>
          <ac:spMkLst>
            <pc:docMk/>
            <pc:sldMk cId="896926587" sldId="350"/>
            <ac:spMk id="100" creationId="{855759E7-6C25-4649-8AA1-69A92BD9826C}"/>
          </ac:spMkLst>
        </pc:spChg>
        <pc:spChg chg="add mod topLvl">
          <ac:chgData name="" userId="3fddb5fa682abc87" providerId="LiveId" clId="{5E6CE5D6-3E90-4393-A2FD-5D1C0A92492B}" dt="2023-06-28T09:39:43.041" v="1651" actId="164"/>
          <ac:spMkLst>
            <pc:docMk/>
            <pc:sldMk cId="896926587" sldId="350"/>
            <ac:spMk id="101" creationId="{89D6798B-1229-4209-94DF-711A083A502C}"/>
          </ac:spMkLst>
        </pc:spChg>
        <pc:spChg chg="add mod topLvl">
          <ac:chgData name="" userId="3fddb5fa682abc87" providerId="LiveId" clId="{5E6CE5D6-3E90-4393-A2FD-5D1C0A92492B}" dt="2023-06-28T09:39:43.041" v="1651" actId="164"/>
          <ac:spMkLst>
            <pc:docMk/>
            <pc:sldMk cId="896926587" sldId="350"/>
            <ac:spMk id="102" creationId="{49F6B2C7-8145-41EF-9660-28CC56F0723D}"/>
          </ac:spMkLst>
        </pc:spChg>
        <pc:spChg chg="add mod topLvl">
          <ac:chgData name="" userId="3fddb5fa682abc87" providerId="LiveId" clId="{5E6CE5D6-3E90-4393-A2FD-5D1C0A92492B}" dt="2023-06-28T09:39:43.041" v="1651" actId="164"/>
          <ac:spMkLst>
            <pc:docMk/>
            <pc:sldMk cId="896926587" sldId="350"/>
            <ac:spMk id="103" creationId="{995A8D95-0652-417F-8F1A-F0BD9217335E}"/>
          </ac:spMkLst>
        </pc:spChg>
        <pc:spChg chg="add mod topLvl">
          <ac:chgData name="" userId="3fddb5fa682abc87" providerId="LiveId" clId="{5E6CE5D6-3E90-4393-A2FD-5D1C0A92492B}" dt="2023-06-28T09:39:43.041" v="1651" actId="164"/>
          <ac:spMkLst>
            <pc:docMk/>
            <pc:sldMk cId="896926587" sldId="350"/>
            <ac:spMk id="104" creationId="{085792A8-88E4-4F7D-949A-966A1E33DFDE}"/>
          </ac:spMkLst>
        </pc:spChg>
        <pc:spChg chg="add mod topLvl">
          <ac:chgData name="" userId="3fddb5fa682abc87" providerId="LiveId" clId="{5E6CE5D6-3E90-4393-A2FD-5D1C0A92492B}" dt="2023-06-28T09:39:43.041" v="1651" actId="164"/>
          <ac:spMkLst>
            <pc:docMk/>
            <pc:sldMk cId="896926587" sldId="350"/>
            <ac:spMk id="105" creationId="{71D57C07-4B6E-4DB6-9B99-C53EF267D99D}"/>
          </ac:spMkLst>
        </pc:spChg>
        <pc:spChg chg="add mod topLvl">
          <ac:chgData name="" userId="3fddb5fa682abc87" providerId="LiveId" clId="{5E6CE5D6-3E90-4393-A2FD-5D1C0A92492B}" dt="2023-06-28T09:39:43.041" v="1651" actId="164"/>
          <ac:spMkLst>
            <pc:docMk/>
            <pc:sldMk cId="896926587" sldId="350"/>
            <ac:spMk id="106" creationId="{52C2E4BF-44BD-41D5-BAB3-11BD2CC741A8}"/>
          </ac:spMkLst>
        </pc:spChg>
        <pc:spChg chg="add mod topLvl">
          <ac:chgData name="" userId="3fddb5fa682abc87" providerId="LiveId" clId="{5E6CE5D6-3E90-4393-A2FD-5D1C0A92492B}" dt="2023-06-28T09:39:43.041" v="1651" actId="164"/>
          <ac:spMkLst>
            <pc:docMk/>
            <pc:sldMk cId="896926587" sldId="350"/>
            <ac:spMk id="107" creationId="{C5C42C99-1C1E-4461-84A1-841F652253BA}"/>
          </ac:spMkLst>
        </pc:spChg>
        <pc:spChg chg="add mod topLvl">
          <ac:chgData name="" userId="3fddb5fa682abc87" providerId="LiveId" clId="{5E6CE5D6-3E90-4393-A2FD-5D1C0A92492B}" dt="2023-06-28T09:39:43.041" v="1651" actId="164"/>
          <ac:spMkLst>
            <pc:docMk/>
            <pc:sldMk cId="896926587" sldId="350"/>
            <ac:spMk id="108" creationId="{C4C47DC9-ADC2-483C-9728-3D7E1C1524EC}"/>
          </ac:spMkLst>
        </pc:spChg>
        <pc:spChg chg="add mod topLvl">
          <ac:chgData name="" userId="3fddb5fa682abc87" providerId="LiveId" clId="{5E6CE5D6-3E90-4393-A2FD-5D1C0A92492B}" dt="2023-06-28T09:39:43.041" v="1651" actId="164"/>
          <ac:spMkLst>
            <pc:docMk/>
            <pc:sldMk cId="896926587" sldId="350"/>
            <ac:spMk id="109" creationId="{34E7679A-8297-4F56-B9D3-EDDBC4AEA834}"/>
          </ac:spMkLst>
        </pc:spChg>
        <pc:spChg chg="add mod topLvl">
          <ac:chgData name="" userId="3fddb5fa682abc87" providerId="LiveId" clId="{5E6CE5D6-3E90-4393-A2FD-5D1C0A92492B}" dt="2023-06-28T09:39:43.041" v="1651" actId="164"/>
          <ac:spMkLst>
            <pc:docMk/>
            <pc:sldMk cId="896926587" sldId="350"/>
            <ac:spMk id="110" creationId="{A74DD661-CFEF-4F40-8C9F-D4ACE2CA6353}"/>
          </ac:spMkLst>
        </pc:spChg>
        <pc:spChg chg="add mod topLvl">
          <ac:chgData name="" userId="3fddb5fa682abc87" providerId="LiveId" clId="{5E6CE5D6-3E90-4393-A2FD-5D1C0A92492B}" dt="2023-06-28T09:39:43.041" v="1651" actId="164"/>
          <ac:spMkLst>
            <pc:docMk/>
            <pc:sldMk cId="896926587" sldId="350"/>
            <ac:spMk id="111" creationId="{39A3F5E6-546B-4999-9DB7-1C946403E1DD}"/>
          </ac:spMkLst>
        </pc:spChg>
        <pc:spChg chg="add mod topLvl">
          <ac:chgData name="" userId="3fddb5fa682abc87" providerId="LiveId" clId="{5E6CE5D6-3E90-4393-A2FD-5D1C0A92492B}" dt="2023-06-28T09:39:43.041" v="1651" actId="164"/>
          <ac:spMkLst>
            <pc:docMk/>
            <pc:sldMk cId="896926587" sldId="350"/>
            <ac:spMk id="112" creationId="{589DDD06-6F76-42E8-89AB-2BF2AD50CAC4}"/>
          </ac:spMkLst>
        </pc:spChg>
        <pc:spChg chg="add mod topLvl">
          <ac:chgData name="" userId="3fddb5fa682abc87" providerId="LiveId" clId="{5E6CE5D6-3E90-4393-A2FD-5D1C0A92492B}" dt="2023-06-28T09:39:43.041" v="1651" actId="164"/>
          <ac:spMkLst>
            <pc:docMk/>
            <pc:sldMk cId="896926587" sldId="350"/>
            <ac:spMk id="113" creationId="{6BB33FF9-9C31-4A8A-91B5-3630CBD866FB}"/>
          </ac:spMkLst>
        </pc:spChg>
        <pc:spChg chg="add mod topLvl">
          <ac:chgData name="" userId="3fddb5fa682abc87" providerId="LiveId" clId="{5E6CE5D6-3E90-4393-A2FD-5D1C0A92492B}" dt="2023-06-28T09:39:43.041" v="1651" actId="164"/>
          <ac:spMkLst>
            <pc:docMk/>
            <pc:sldMk cId="896926587" sldId="350"/>
            <ac:spMk id="114" creationId="{9C1CA7C7-B456-45FC-870A-0A878FCF4FEA}"/>
          </ac:spMkLst>
        </pc:spChg>
        <pc:spChg chg="add mod topLvl">
          <ac:chgData name="" userId="3fddb5fa682abc87" providerId="LiveId" clId="{5E6CE5D6-3E90-4393-A2FD-5D1C0A92492B}" dt="2023-06-28T09:39:43.041" v="1651" actId="164"/>
          <ac:spMkLst>
            <pc:docMk/>
            <pc:sldMk cId="896926587" sldId="350"/>
            <ac:spMk id="115" creationId="{7F2DEAC5-E7F2-4498-A28C-16FA0DC03C7D}"/>
          </ac:spMkLst>
        </pc:spChg>
        <pc:spChg chg="add mod topLvl">
          <ac:chgData name="" userId="3fddb5fa682abc87" providerId="LiveId" clId="{5E6CE5D6-3E90-4393-A2FD-5D1C0A92492B}" dt="2023-06-28T09:39:43.041" v="1651" actId="164"/>
          <ac:spMkLst>
            <pc:docMk/>
            <pc:sldMk cId="896926587" sldId="350"/>
            <ac:spMk id="116" creationId="{3EE14085-2D9A-43E0-9956-75A2AF318E00}"/>
          </ac:spMkLst>
        </pc:spChg>
        <pc:spChg chg="add mod topLvl">
          <ac:chgData name="" userId="3fddb5fa682abc87" providerId="LiveId" clId="{5E6CE5D6-3E90-4393-A2FD-5D1C0A92492B}" dt="2023-06-28T09:39:43.041" v="1651" actId="164"/>
          <ac:spMkLst>
            <pc:docMk/>
            <pc:sldMk cId="896926587" sldId="350"/>
            <ac:spMk id="117" creationId="{11D15114-F35C-46DF-B520-363F636A6147}"/>
          </ac:spMkLst>
        </pc:spChg>
        <pc:spChg chg="add mod topLvl">
          <ac:chgData name="" userId="3fddb5fa682abc87" providerId="LiveId" clId="{5E6CE5D6-3E90-4393-A2FD-5D1C0A92492B}" dt="2023-06-28T09:39:43.041" v="1651" actId="164"/>
          <ac:spMkLst>
            <pc:docMk/>
            <pc:sldMk cId="896926587" sldId="350"/>
            <ac:spMk id="118" creationId="{052F743D-8FFF-4FBA-9E1C-A28DA1E68BFA}"/>
          </ac:spMkLst>
        </pc:spChg>
        <pc:spChg chg="add mod topLvl">
          <ac:chgData name="" userId="3fddb5fa682abc87" providerId="LiveId" clId="{5E6CE5D6-3E90-4393-A2FD-5D1C0A92492B}" dt="2023-06-28T09:39:43.041" v="1651" actId="164"/>
          <ac:spMkLst>
            <pc:docMk/>
            <pc:sldMk cId="896926587" sldId="350"/>
            <ac:spMk id="119" creationId="{7EAE7FF4-D5C2-464B-A9A4-B838718BE635}"/>
          </ac:spMkLst>
        </pc:spChg>
        <pc:spChg chg="add mod topLvl">
          <ac:chgData name="" userId="3fddb5fa682abc87" providerId="LiveId" clId="{5E6CE5D6-3E90-4393-A2FD-5D1C0A92492B}" dt="2023-06-28T09:39:43.041" v="1651" actId="164"/>
          <ac:spMkLst>
            <pc:docMk/>
            <pc:sldMk cId="896926587" sldId="350"/>
            <ac:spMk id="120" creationId="{14CD4440-0F2D-44B5-B640-A8E390B44782}"/>
          </ac:spMkLst>
        </pc:spChg>
        <pc:spChg chg="add del mod">
          <ac:chgData name="" userId="3fddb5fa682abc87" providerId="LiveId" clId="{5E6CE5D6-3E90-4393-A2FD-5D1C0A92492B}" dt="2023-06-28T09:40:00.306" v="1657" actId="478"/>
          <ac:spMkLst>
            <pc:docMk/>
            <pc:sldMk cId="896926587" sldId="350"/>
            <ac:spMk id="121" creationId="{DB47983D-C734-4083-8722-8997A19E60CC}"/>
          </ac:spMkLst>
        </pc:spChg>
        <pc:grpChg chg="add del mod">
          <ac:chgData name="" userId="3fddb5fa682abc87" providerId="LiveId" clId="{5E6CE5D6-3E90-4393-A2FD-5D1C0A92492B}" dt="2023-06-28T09:26:19.422" v="1071" actId="165"/>
          <ac:grpSpMkLst>
            <pc:docMk/>
            <pc:sldMk cId="896926587" sldId="350"/>
            <ac:grpSpMk id="3" creationId="{4A158DC2-6DAB-4D6C-A082-B0B8AD217227}"/>
          </ac:grpSpMkLst>
        </pc:grpChg>
        <pc:grpChg chg="add mod">
          <ac:chgData name="" userId="3fddb5fa682abc87" providerId="LiveId" clId="{5E6CE5D6-3E90-4393-A2FD-5D1C0A92492B}" dt="2023-06-28T09:39:46.928" v="1656" actId="1038"/>
          <ac:grpSpMkLst>
            <pc:docMk/>
            <pc:sldMk cId="896926587" sldId="350"/>
            <ac:grpSpMk id="4" creationId="{54C523FB-BE89-4532-BB3C-99C992696A34}"/>
          </ac:grpSpMkLst>
        </pc:grpChg>
        <pc:grpChg chg="del mod">
          <ac:chgData name="" userId="3fddb5fa682abc87" providerId="LiveId" clId="{5E6CE5D6-3E90-4393-A2FD-5D1C0A92492B}" dt="2023-06-28T09:23:14.706" v="991"/>
          <ac:grpSpMkLst>
            <pc:docMk/>
            <pc:sldMk cId="896926587" sldId="350"/>
            <ac:grpSpMk id="50" creationId="{00000000-0000-0000-0000-000000000000}"/>
          </ac:grpSpMkLst>
        </pc:grpChg>
        <pc:grpChg chg="add mod">
          <ac:chgData name="" userId="3fddb5fa682abc87" providerId="LiveId" clId="{5E6CE5D6-3E90-4393-A2FD-5D1C0A92492B}" dt="2023-06-28T09:34:09.690" v="1378" actId="1036"/>
          <ac:grpSpMkLst>
            <pc:docMk/>
            <pc:sldMk cId="896926587" sldId="350"/>
            <ac:grpSpMk id="69" creationId="{A9E42C00-8576-439A-A695-95035AC6DDA0}"/>
          </ac:grpSpMkLst>
        </pc:grpChg>
        <pc:picChg chg="mod">
          <ac:chgData name="" userId="3fddb5fa682abc87" providerId="LiveId" clId="{5E6CE5D6-3E90-4393-A2FD-5D1C0A92492B}" dt="2023-06-28T09:39:02.576" v="1644" actId="1076"/>
          <ac:picMkLst>
            <pc:docMk/>
            <pc:sldMk cId="896926587" sldId="350"/>
            <ac:picMk id="16" creationId="{E591E858-C89A-D2DE-1D6B-D3A60990CD42}"/>
          </ac:picMkLst>
        </pc:picChg>
        <pc:picChg chg="add del mod">
          <ac:chgData name="" userId="3fddb5fa682abc87" providerId="LiveId" clId="{5E6CE5D6-3E90-4393-A2FD-5D1C0A92492B}" dt="2023-06-28T09:32:16.101" v="1254" actId="478"/>
          <ac:picMkLst>
            <pc:docMk/>
            <pc:sldMk cId="896926587" sldId="350"/>
            <ac:picMk id="32" creationId="{AA1A9DCC-F716-4377-8518-258CE104DD48}"/>
          </ac:picMkLst>
        </pc:picChg>
        <pc:picChg chg="add mod topLvl">
          <ac:chgData name="" userId="3fddb5fa682abc87" providerId="LiveId" clId="{5E6CE5D6-3E90-4393-A2FD-5D1C0A92492B}" dt="2023-06-28T09:39:43.041" v="1651" actId="164"/>
          <ac:picMkLst>
            <pc:docMk/>
            <pc:sldMk cId="896926587" sldId="350"/>
            <ac:picMk id="89" creationId="{64E9F496-AD94-40E7-9FA7-E973EE68D56C}"/>
          </ac:picMkLst>
        </pc:picChg>
      </pc:sldChg>
      <pc:sldChg chg="modSp">
        <pc:chgData name="" userId="3fddb5fa682abc87" providerId="LiveId" clId="{5E6CE5D6-3E90-4393-A2FD-5D1C0A92492B}" dt="2023-06-28T03:47:13.983" v="708" actId="207"/>
        <pc:sldMkLst>
          <pc:docMk/>
          <pc:sldMk cId="439893844" sldId="945"/>
        </pc:sldMkLst>
        <pc:spChg chg="mod">
          <ac:chgData name="" userId="3fddb5fa682abc87" providerId="LiveId" clId="{5E6CE5D6-3E90-4393-A2FD-5D1C0A92492B}" dt="2023-06-28T03:47:13.983" v="708" actId="207"/>
          <ac:spMkLst>
            <pc:docMk/>
            <pc:sldMk cId="439893844" sldId="945"/>
            <ac:spMk id="19" creationId="{4D6341A1-56EC-4421-AAD5-0D8CCDC61B72}"/>
          </ac:spMkLst>
        </pc:spChg>
        <pc:spChg chg="mod">
          <ac:chgData name="" userId="3fddb5fa682abc87" providerId="LiveId" clId="{5E6CE5D6-3E90-4393-A2FD-5D1C0A92492B}" dt="2023-06-28T03:47:13.983" v="708" actId="207"/>
          <ac:spMkLst>
            <pc:docMk/>
            <pc:sldMk cId="439893844" sldId="945"/>
            <ac:spMk id="22" creationId="{95967A34-A604-47FA-ADE7-CA170F333BCE}"/>
          </ac:spMkLst>
        </pc:spChg>
        <pc:spChg chg="mod">
          <ac:chgData name="" userId="3fddb5fa682abc87" providerId="LiveId" clId="{5E6CE5D6-3E90-4393-A2FD-5D1C0A92492B}" dt="2023-06-28T03:47:13.983" v="708" actId="207"/>
          <ac:spMkLst>
            <pc:docMk/>
            <pc:sldMk cId="439893844" sldId="945"/>
            <ac:spMk id="23" creationId="{D786BD86-8680-43CF-857F-6DA0B8207444}"/>
          </ac:spMkLst>
        </pc:spChg>
        <pc:spChg chg="mod">
          <ac:chgData name="" userId="3fddb5fa682abc87" providerId="LiveId" clId="{5E6CE5D6-3E90-4393-A2FD-5D1C0A92492B}" dt="2023-06-28T03:47:13.983" v="708" actId="207"/>
          <ac:spMkLst>
            <pc:docMk/>
            <pc:sldMk cId="439893844" sldId="945"/>
            <ac:spMk id="25" creationId="{AEE1DA07-F8E1-43DD-8F57-5E1E5DD7EC71}"/>
          </ac:spMkLst>
        </pc:spChg>
        <pc:spChg chg="mod">
          <ac:chgData name="" userId="3fddb5fa682abc87" providerId="LiveId" clId="{5E6CE5D6-3E90-4393-A2FD-5D1C0A92492B}" dt="2023-06-28T03:47:13.983" v="708" actId="207"/>
          <ac:spMkLst>
            <pc:docMk/>
            <pc:sldMk cId="439893844" sldId="945"/>
            <ac:spMk id="31" creationId="{5414092D-BB13-4E50-823A-18646C0DAD83}"/>
          </ac:spMkLst>
        </pc:spChg>
        <pc:spChg chg="mod">
          <ac:chgData name="" userId="3fddb5fa682abc87" providerId="LiveId" clId="{5E6CE5D6-3E90-4393-A2FD-5D1C0A92492B}" dt="2023-06-28T03:46:51.268" v="707" actId="207"/>
          <ac:spMkLst>
            <pc:docMk/>
            <pc:sldMk cId="439893844" sldId="945"/>
            <ac:spMk id="37" creationId="{987D4FF8-94DB-4619-9EC9-66539B1D1969}"/>
          </ac:spMkLst>
        </pc:spChg>
        <pc:spChg chg="mod">
          <ac:chgData name="" userId="3fddb5fa682abc87" providerId="LiveId" clId="{5E6CE5D6-3E90-4393-A2FD-5D1C0A92492B}" dt="2023-06-28T03:47:13.983" v="708" actId="207"/>
          <ac:spMkLst>
            <pc:docMk/>
            <pc:sldMk cId="439893844" sldId="945"/>
            <ac:spMk id="38" creationId="{A12579D0-2209-44C8-93D6-B75F8527F03F}"/>
          </ac:spMkLst>
        </pc:spChg>
      </pc:sldChg>
      <pc:sldChg chg="addSp delSp modSp">
        <pc:chgData name="" userId="3fddb5fa682abc87" providerId="LiveId" clId="{5E6CE5D6-3E90-4393-A2FD-5D1C0A92492B}" dt="2023-06-28T03:45:35.317" v="704" actId="692"/>
        <pc:sldMkLst>
          <pc:docMk/>
          <pc:sldMk cId="3060732324" sldId="946"/>
        </pc:sldMkLst>
        <pc:spChg chg="mod">
          <ac:chgData name="" userId="3fddb5fa682abc87" providerId="LiveId" clId="{5E6CE5D6-3E90-4393-A2FD-5D1C0A92492B}" dt="2023-06-28T03:44:44.736" v="694" actId="1037"/>
          <ac:spMkLst>
            <pc:docMk/>
            <pc:sldMk cId="3060732324" sldId="946"/>
            <ac:spMk id="4" creationId="{00000000-0000-0000-0000-000000000000}"/>
          </ac:spMkLst>
        </pc:spChg>
        <pc:spChg chg="add mod">
          <ac:chgData name="" userId="3fddb5fa682abc87" providerId="LiveId" clId="{5E6CE5D6-3E90-4393-A2FD-5D1C0A92492B}" dt="2023-06-28T03:45:35.317" v="704" actId="692"/>
          <ac:spMkLst>
            <pc:docMk/>
            <pc:sldMk cId="3060732324" sldId="946"/>
            <ac:spMk id="6" creationId="{E01792C7-CDD4-4104-9B60-AC0E1B54687F}"/>
          </ac:spMkLst>
        </pc:spChg>
        <pc:spChg chg="add mod">
          <ac:chgData name="" userId="3fddb5fa682abc87" providerId="LiveId" clId="{5E6CE5D6-3E90-4393-A2FD-5D1C0A92492B}" dt="2023-06-28T03:42:59.945" v="279" actId="1037"/>
          <ac:spMkLst>
            <pc:docMk/>
            <pc:sldMk cId="3060732324" sldId="946"/>
            <ac:spMk id="27" creationId="{B88A9319-7E35-4BA8-93BD-D8BF6A88841E}"/>
          </ac:spMkLst>
        </pc:spChg>
        <pc:spChg chg="mod">
          <ac:chgData name="" userId="3fddb5fa682abc87" providerId="LiveId" clId="{5E6CE5D6-3E90-4393-A2FD-5D1C0A92492B}" dt="2023-06-28T03:44:44.736" v="694" actId="1037"/>
          <ac:spMkLst>
            <pc:docMk/>
            <pc:sldMk cId="3060732324" sldId="946"/>
            <ac:spMk id="28" creationId="{E45F870D-D3C7-4DD0-917C-A2F2DF583905}"/>
          </ac:spMkLst>
        </pc:spChg>
        <pc:spChg chg="del">
          <ac:chgData name="" userId="3fddb5fa682abc87" providerId="LiveId" clId="{5E6CE5D6-3E90-4393-A2FD-5D1C0A92492B}" dt="2023-06-28T03:42:20.666" v="187"/>
          <ac:spMkLst>
            <pc:docMk/>
            <pc:sldMk cId="3060732324" sldId="946"/>
            <ac:spMk id="36" creationId="{AC77443D-3735-4D07-B0DA-DCAB30511FBC}"/>
          </ac:spMkLst>
        </pc:spChg>
        <pc:spChg chg="mod">
          <ac:chgData name="" userId="3fddb5fa682abc87" providerId="LiveId" clId="{5E6CE5D6-3E90-4393-A2FD-5D1C0A92492B}" dt="2023-06-28T03:44:31.154" v="612" actId="1036"/>
          <ac:spMkLst>
            <pc:docMk/>
            <pc:sldMk cId="3060732324" sldId="946"/>
            <ac:spMk id="56" creationId="{E59F0862-9CAD-4238-9B64-C2150F41787D}"/>
          </ac:spMkLst>
        </pc:spChg>
        <pc:graphicFrameChg chg="mod">
          <ac:chgData name="" userId="3fddb5fa682abc87" providerId="LiveId" clId="{5E6CE5D6-3E90-4393-A2FD-5D1C0A92492B}" dt="2023-06-28T03:44:44.736" v="694" actId="1037"/>
          <ac:graphicFrameMkLst>
            <pc:docMk/>
            <pc:sldMk cId="3060732324" sldId="946"/>
            <ac:graphicFrameMk id="10" creationId="{DA54215A-A45C-41FC-B1EC-A9B013D992D2}"/>
          </ac:graphicFrameMkLst>
        </pc:graphicFrameChg>
        <pc:graphicFrameChg chg="mod">
          <ac:chgData name="" userId="3fddb5fa682abc87" providerId="LiveId" clId="{5E6CE5D6-3E90-4393-A2FD-5D1C0A92492B}" dt="2023-06-28T03:44:31.154" v="612" actId="1036"/>
          <ac:graphicFrameMkLst>
            <pc:docMk/>
            <pc:sldMk cId="3060732324" sldId="946"/>
            <ac:graphicFrameMk id="55" creationId="{416B4B00-5CF6-4DEE-BF91-6E322E336668}"/>
          </ac:graphicFrameMkLst>
        </pc:graphicFrameChg>
        <pc:picChg chg="add mod">
          <ac:chgData name="" userId="3fddb5fa682abc87" providerId="LiveId" clId="{5E6CE5D6-3E90-4393-A2FD-5D1C0A92492B}" dt="2023-06-28T03:42:43.148" v="244" actId="1038"/>
          <ac:picMkLst>
            <pc:docMk/>
            <pc:sldMk cId="3060732324" sldId="946"/>
            <ac:picMk id="3" creationId="{5FBF565F-6D50-4911-A35F-4E7DBC5A9CB3}"/>
          </ac:picMkLst>
        </pc:picChg>
        <pc:picChg chg="del">
          <ac:chgData name="" userId="3fddb5fa682abc87" providerId="LiveId" clId="{5E6CE5D6-3E90-4393-A2FD-5D1C0A92492B}" dt="2023-06-28T03:42:23.287" v="189" actId="478"/>
          <ac:picMkLst>
            <pc:docMk/>
            <pc:sldMk cId="3060732324" sldId="946"/>
            <ac:picMk id="57" creationId="{BA8B6ECE-90C8-4D6B-BD1F-FC5F958F38EF}"/>
          </ac:picMkLst>
        </pc:picChg>
      </pc:sldChg>
      <pc:sldChg chg="modSp">
        <pc:chgData name="" userId="3fddb5fa682abc87" providerId="LiveId" clId="{5E6CE5D6-3E90-4393-A2FD-5D1C0A92492B}" dt="2023-06-28T08:47:42.842" v="869" actId="113"/>
        <pc:sldMkLst>
          <pc:docMk/>
          <pc:sldMk cId="1432832890" sldId="947"/>
        </pc:sldMkLst>
        <pc:spChg chg="mod">
          <ac:chgData name="" userId="3fddb5fa682abc87" providerId="LiveId" clId="{5E6CE5D6-3E90-4393-A2FD-5D1C0A92492B}" dt="2023-06-28T03:46:20.288" v="706" actId="20577"/>
          <ac:spMkLst>
            <pc:docMk/>
            <pc:sldMk cId="1432832890" sldId="947"/>
            <ac:spMk id="6" creationId="{00000000-0000-0000-0000-000000000000}"/>
          </ac:spMkLst>
        </pc:spChg>
        <pc:spChg chg="mod">
          <ac:chgData name="" userId="3fddb5fa682abc87" providerId="LiveId" clId="{5E6CE5D6-3E90-4393-A2FD-5D1C0A92492B}" dt="2023-06-28T08:47:42.842" v="869" actId="113"/>
          <ac:spMkLst>
            <pc:docMk/>
            <pc:sldMk cId="1432832890" sldId="947"/>
            <ac:spMk id="8" creationId="{6097348B-0AD6-463F-9F24-6E059CC74DF6}"/>
          </ac:spMkLst>
        </pc:spChg>
      </pc:sldChg>
      <pc:sldChg chg="addSp delSp modSp del setBg modNotes">
        <pc:chgData name="" userId="3fddb5fa682abc87" providerId="LiveId" clId="{5E6CE5D6-3E90-4393-A2FD-5D1C0A92492B}" dt="2023-06-28T10:46:47.620" v="1807" actId="2696"/>
        <pc:sldMkLst>
          <pc:docMk/>
          <pc:sldMk cId="2372620958" sldId="948"/>
        </pc:sldMkLst>
        <pc:spChg chg="mod">
          <ac:chgData name="" userId="3fddb5fa682abc87" providerId="LiveId" clId="{5E6CE5D6-3E90-4393-A2FD-5D1C0A92492B}" dt="2023-06-28T10:41:33.698" v="1759" actId="164"/>
          <ac:spMkLst>
            <pc:docMk/>
            <pc:sldMk cId="2372620958" sldId="948"/>
            <ac:spMk id="3" creationId="{00000000-0000-0000-0000-000000000000}"/>
          </ac:spMkLst>
        </pc:spChg>
        <pc:spChg chg="mod">
          <ac:chgData name="" userId="3fddb5fa682abc87" providerId="LiveId" clId="{5E6CE5D6-3E90-4393-A2FD-5D1C0A92492B}" dt="2023-06-28T10:41:33.698" v="1759" actId="164"/>
          <ac:spMkLst>
            <pc:docMk/>
            <pc:sldMk cId="2372620958" sldId="948"/>
            <ac:spMk id="4" creationId="{00000000-0000-0000-0000-000000000000}"/>
          </ac:spMkLst>
        </pc:spChg>
        <pc:spChg chg="mod">
          <ac:chgData name="" userId="3fddb5fa682abc87" providerId="LiveId" clId="{5E6CE5D6-3E90-4393-A2FD-5D1C0A92492B}" dt="2023-06-28T03:56:09.469" v="725" actId="207"/>
          <ac:spMkLst>
            <pc:docMk/>
            <pc:sldMk cId="2372620958" sldId="948"/>
            <ac:spMk id="12" creationId="{00000000-0000-0000-0000-000000000000}"/>
          </ac:spMkLst>
        </pc:spChg>
        <pc:spChg chg="mod">
          <ac:chgData name="" userId="3fddb5fa682abc87" providerId="LiveId" clId="{5E6CE5D6-3E90-4393-A2FD-5D1C0A92492B}" dt="2023-06-28T10:41:33.698" v="1759" actId="164"/>
          <ac:spMkLst>
            <pc:docMk/>
            <pc:sldMk cId="2372620958" sldId="948"/>
            <ac:spMk id="13" creationId="{00000000-0000-0000-0000-000000000000}"/>
          </ac:spMkLst>
        </pc:spChg>
        <pc:spChg chg="mod">
          <ac:chgData name="" userId="3fddb5fa682abc87" providerId="LiveId" clId="{5E6CE5D6-3E90-4393-A2FD-5D1C0A92492B}" dt="2023-06-28T10:41:33.698" v="1759" actId="164"/>
          <ac:spMkLst>
            <pc:docMk/>
            <pc:sldMk cId="2372620958" sldId="948"/>
            <ac:spMk id="14" creationId="{00000000-0000-0000-0000-000000000000}"/>
          </ac:spMkLst>
        </pc:spChg>
        <pc:spChg chg="del mod">
          <ac:chgData name="" userId="3fddb5fa682abc87" providerId="LiveId" clId="{5E6CE5D6-3E90-4393-A2FD-5D1C0A92492B}" dt="2023-06-28T09:54:09.078" v="1667" actId="478"/>
          <ac:spMkLst>
            <pc:docMk/>
            <pc:sldMk cId="2372620958" sldId="948"/>
            <ac:spMk id="15" creationId="{6177E27F-7181-4DD5-A571-59A90257563C}"/>
          </ac:spMkLst>
        </pc:spChg>
        <pc:grpChg chg="add mod">
          <ac:chgData name="" userId="3fddb5fa682abc87" providerId="LiveId" clId="{5E6CE5D6-3E90-4393-A2FD-5D1C0A92492B}" dt="2023-06-28T10:41:33.698" v="1759" actId="164"/>
          <ac:grpSpMkLst>
            <pc:docMk/>
            <pc:sldMk cId="2372620958" sldId="948"/>
            <ac:grpSpMk id="5" creationId="{40762972-497C-4137-98A4-317489A58F76}"/>
          </ac:grpSpMkLst>
        </pc:grpChg>
        <pc:picChg chg="mod">
          <ac:chgData name="" userId="3fddb5fa682abc87" providerId="LiveId" clId="{5E6CE5D6-3E90-4393-A2FD-5D1C0A92492B}" dt="2023-06-28T10:41:33.698" v="1759" actId="164"/>
          <ac:picMkLst>
            <pc:docMk/>
            <pc:sldMk cId="2372620958" sldId="948"/>
            <ac:picMk id="2" creationId="{00000000-0000-0000-0000-000000000000}"/>
          </ac:picMkLst>
        </pc:picChg>
        <pc:cxnChg chg="mod">
          <ac:chgData name="" userId="3fddb5fa682abc87" providerId="LiveId" clId="{5E6CE5D6-3E90-4393-A2FD-5D1C0A92492B}" dt="2023-06-28T10:41:33.698" v="1759" actId="164"/>
          <ac:cxnSpMkLst>
            <pc:docMk/>
            <pc:sldMk cId="2372620958" sldId="948"/>
            <ac:cxnSpMk id="6" creationId="{00000000-0000-0000-0000-000000000000}"/>
          </ac:cxnSpMkLst>
        </pc:cxnChg>
      </pc:sldChg>
      <pc:sldChg chg="modSp del">
        <pc:chgData name="" userId="3fddb5fa682abc87" providerId="LiveId" clId="{5E6CE5D6-3E90-4393-A2FD-5D1C0A92492B}" dt="2023-06-28T10:43:08.537" v="1806" actId="2696"/>
        <pc:sldMkLst>
          <pc:docMk/>
          <pc:sldMk cId="384793439" sldId="949"/>
        </pc:sldMkLst>
        <pc:spChg chg="mod">
          <ac:chgData name="" userId="3fddb5fa682abc87" providerId="LiveId" clId="{5E6CE5D6-3E90-4393-A2FD-5D1C0A92492B}" dt="2023-06-28T10:39:53.705" v="1741" actId="14100"/>
          <ac:spMkLst>
            <pc:docMk/>
            <pc:sldMk cId="384793439" sldId="949"/>
            <ac:spMk id="9" creationId="{C7163BFA-3BBF-4EB4-8D01-21D0C358F7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88925" y="852488"/>
            <a:ext cx="7485063" cy="4210050"/>
          </a:xfrm>
          <a:prstGeom prst="rect">
            <a:avLst/>
          </a:prstGeom>
        </p:spPr>
        <p:txBody>
          <a:bodyPr lIns="0" tIns="0" rIns="0" bIns="0" anchor="ctr"/>
          <a:lstStyle/>
          <a:p>
            <a:r>
              <a:rPr lang="ru-RU" sz="1900" b="0" strike="noStrike" spc="-1">
                <a:solidFill>
                  <a:srgbClr val="000000"/>
                </a:solidFill>
                <a:latin typeface="Calibri"/>
              </a:rPr>
              <a:t>Click to move the slide</a:t>
            </a:r>
          </a:p>
        </p:txBody>
      </p:sp>
      <p:sp>
        <p:nvSpPr>
          <p:cNvPr id="42" name="PlaceHolder 2"/>
          <p:cNvSpPr>
            <a:spLocks noGrp="1"/>
          </p:cNvSpPr>
          <p:nvPr>
            <p:ph type="body"/>
          </p:nvPr>
        </p:nvSpPr>
        <p:spPr>
          <a:xfrm>
            <a:off x="806400" y="5332446"/>
            <a:ext cx="6450816" cy="5051592"/>
          </a:xfrm>
          <a:prstGeom prst="rect">
            <a:avLst/>
          </a:prstGeom>
        </p:spPr>
        <p:txBody>
          <a:bodyPr lIns="0" tIns="0" rIns="0" bIns="0"/>
          <a:lstStyle/>
          <a:p>
            <a:r>
              <a:rPr lang="en-US" sz="2100" b="0" strike="noStrike" spc="-1">
                <a:latin typeface="Arial"/>
              </a:rPr>
              <a:t>Click to edit the notes format</a:t>
            </a:r>
          </a:p>
        </p:txBody>
      </p:sp>
      <p:sp>
        <p:nvSpPr>
          <p:cNvPr id="43" name="PlaceHolder 3"/>
          <p:cNvSpPr>
            <a:spLocks noGrp="1"/>
          </p:cNvSpPr>
          <p:nvPr>
            <p:ph type="hdr"/>
          </p:nvPr>
        </p:nvSpPr>
        <p:spPr>
          <a:xfrm>
            <a:off x="0" y="0"/>
            <a:ext cx="3499392" cy="560952"/>
          </a:xfrm>
          <a:prstGeom prst="rect">
            <a:avLst/>
          </a:prstGeom>
        </p:spPr>
        <p:txBody>
          <a:bodyPr lIns="0" tIns="0" rIns="0" bIns="0"/>
          <a:lstStyle/>
          <a:p>
            <a:r>
              <a:rPr lang="en-US" sz="1500" b="0" strike="noStrike" spc="-1">
                <a:latin typeface="Times New Roman"/>
              </a:rPr>
              <a:t> </a:t>
            </a:r>
          </a:p>
        </p:txBody>
      </p:sp>
      <p:sp>
        <p:nvSpPr>
          <p:cNvPr id="44" name="PlaceHolder 4"/>
          <p:cNvSpPr>
            <a:spLocks noGrp="1"/>
          </p:cNvSpPr>
          <p:nvPr>
            <p:ph type="dt"/>
          </p:nvPr>
        </p:nvSpPr>
        <p:spPr>
          <a:xfrm>
            <a:off x="4564224" y="0"/>
            <a:ext cx="3499392" cy="560952"/>
          </a:xfrm>
          <a:prstGeom prst="rect">
            <a:avLst/>
          </a:prstGeom>
        </p:spPr>
        <p:txBody>
          <a:bodyPr lIns="0" tIns="0" rIns="0" bIns="0"/>
          <a:lstStyle/>
          <a:p>
            <a:pPr algn="r"/>
            <a:r>
              <a:rPr lang="en-US" sz="1500" b="0" strike="noStrike" spc="-1">
                <a:latin typeface="Times New Roman"/>
              </a:rPr>
              <a:t> </a:t>
            </a:r>
          </a:p>
        </p:txBody>
      </p:sp>
      <p:sp>
        <p:nvSpPr>
          <p:cNvPr id="45" name="PlaceHolder 5"/>
          <p:cNvSpPr>
            <a:spLocks noGrp="1"/>
          </p:cNvSpPr>
          <p:nvPr>
            <p:ph type="ftr"/>
          </p:nvPr>
        </p:nvSpPr>
        <p:spPr>
          <a:xfrm>
            <a:off x="0" y="10665270"/>
            <a:ext cx="3499392" cy="560952"/>
          </a:xfrm>
          <a:prstGeom prst="rect">
            <a:avLst/>
          </a:prstGeom>
        </p:spPr>
        <p:txBody>
          <a:bodyPr lIns="0" tIns="0" rIns="0" bIns="0" anchor="b"/>
          <a:lstStyle/>
          <a:p>
            <a:r>
              <a:rPr lang="en-US" sz="1500" b="0" strike="noStrike" spc="-1">
                <a:latin typeface="Times New Roman"/>
              </a:rPr>
              <a:t> </a:t>
            </a:r>
          </a:p>
        </p:txBody>
      </p:sp>
      <p:sp>
        <p:nvSpPr>
          <p:cNvPr id="46" name="PlaceHolder 6"/>
          <p:cNvSpPr>
            <a:spLocks noGrp="1"/>
          </p:cNvSpPr>
          <p:nvPr>
            <p:ph type="sldNum"/>
          </p:nvPr>
        </p:nvSpPr>
        <p:spPr>
          <a:xfrm>
            <a:off x="4564224" y="10665270"/>
            <a:ext cx="3499392" cy="560952"/>
          </a:xfrm>
          <a:prstGeom prst="rect">
            <a:avLst/>
          </a:prstGeom>
        </p:spPr>
        <p:txBody>
          <a:bodyPr lIns="0" tIns="0" rIns="0" bIns="0" anchor="b"/>
          <a:lstStyle/>
          <a:p>
            <a:pPr algn="r"/>
            <a:fld id="{B394C68B-612F-4BE1-A90B-67BC3F5D5BA9}" type="slidenum">
              <a:rPr lang="en-US" sz="1500" b="0" strike="noStrike" spc="-1">
                <a:latin typeface="Times New Roman"/>
              </a:rPr>
              <a:t>‹#›</a:t>
            </a:fld>
            <a:endParaRPr lang="en-US" sz="15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143744" y="9119628"/>
            <a:ext cx="3169536" cy="481194"/>
          </a:xfrm>
          <a:prstGeom prst="rect">
            <a:avLst/>
          </a:prstGeom>
          <a:noFill/>
          <a:ln>
            <a:noFill/>
          </a:ln>
        </p:spPr>
        <p:txBody>
          <a:bodyPr lIns="0" tIns="0" rIns="0" bIns="0" anchor="b"/>
          <a:lstStyle/>
          <a:p>
            <a:pPr algn="r">
              <a:lnSpc>
                <a:spcPct val="100000"/>
              </a:lnSpc>
            </a:pPr>
            <a:fld id="{88AA9541-13B0-4D58-8A73-ECA6EED49DEA}" type="slidenum">
              <a:rPr lang="en-US" sz="1300" spc="-1">
                <a:latin typeface="Times New Roman"/>
              </a:rPr>
              <a:t>1</a:t>
            </a:fld>
            <a:endParaRPr lang="en-US" sz="1300" spc="-1">
              <a:latin typeface="Times New Roman"/>
            </a:endParaRPr>
          </a:p>
        </p:txBody>
      </p:sp>
      <p:sp>
        <p:nvSpPr>
          <p:cNvPr id="187" name="PlaceHolder 2"/>
          <p:cNvSpPr>
            <a:spLocks noGrp="1" noRot="1" noChangeAspect="1"/>
          </p:cNvSpPr>
          <p:nvPr>
            <p:ph type="sldImg"/>
          </p:nvPr>
        </p:nvSpPr>
        <p:spPr>
          <a:xfrm>
            <a:off x="455613" y="919163"/>
            <a:ext cx="8054975" cy="4530725"/>
          </a:xfrm>
          <a:prstGeom prst="rect">
            <a:avLst/>
          </a:prstGeom>
        </p:spPr>
      </p:sp>
      <p:sp>
        <p:nvSpPr>
          <p:cNvPr id="188" name="PlaceHolder 3"/>
          <p:cNvSpPr>
            <a:spLocks noGrp="1"/>
          </p:cNvSpPr>
          <p:nvPr>
            <p:ph type="body"/>
          </p:nvPr>
        </p:nvSpPr>
        <p:spPr>
          <a:xfrm>
            <a:off x="896640" y="5740686"/>
            <a:ext cx="7173888" cy="4416552"/>
          </a:xfrm>
          <a:prstGeom prst="rect">
            <a:avLst/>
          </a:prstGeom>
        </p:spPr>
        <p:txBody>
          <a:bodyPr/>
          <a:lstStyle/>
          <a:p>
            <a:endParaRPr lang="en-US" sz="2100"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B394C68B-612F-4BE1-A90B-67BC3F5D5BA9}" type="slidenum">
              <a:rPr lang="en-US" sz="1500" b="0" strike="noStrike" spc="-1" smtClean="0">
                <a:latin typeface="Times New Roman"/>
              </a:rPr>
              <a:t>4</a:t>
            </a:fld>
            <a:endParaRPr lang="en-US" sz="1500" b="0" strike="noStrike" spc="-1">
              <a:latin typeface="Times New Roman"/>
            </a:endParaRPr>
          </a:p>
        </p:txBody>
      </p:sp>
    </p:spTree>
    <p:extLst>
      <p:ext uri="{BB962C8B-B14F-4D97-AF65-F5344CB8AC3E}">
        <p14:creationId xmlns:p14="http://schemas.microsoft.com/office/powerpoint/2010/main" val="212720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2" y="11085189"/>
            <a:ext cx="3252814" cy="582859"/>
          </a:xfrm>
          <a:prstGeom prst="rect">
            <a:avLst/>
          </a:prstGeom>
          <a:noFill/>
          <a:ln>
            <a:miter lim="800000"/>
            <a:headEnd/>
            <a:tailEnd/>
          </a:ln>
        </p:spPr>
        <p:txBody>
          <a:bodyPr lIns="104704" tIns="52352" rIns="104704" bIns="52352" anchor="b"/>
          <a:lstStyle/>
          <a:p>
            <a:pPr>
              <a:defRPr/>
            </a:pPr>
            <a:r>
              <a:rPr lang="fr-FR" sz="1400"/>
              <a:t>SIGMAPHI PRESENTATION - JUNE 2001</a:t>
            </a:r>
          </a:p>
        </p:txBody>
      </p:sp>
      <p:sp>
        <p:nvSpPr>
          <p:cNvPr id="16387" name="Rectangle 2"/>
          <p:cNvSpPr>
            <a:spLocks noGrp="1" noRot="1" noChangeAspect="1" noChangeArrowheads="1" noTextEdit="1"/>
          </p:cNvSpPr>
          <p:nvPr>
            <p:ph type="sldImg"/>
          </p:nvPr>
        </p:nvSpPr>
        <p:spPr bwMode="auto">
          <a:xfrm>
            <a:off x="290513" y="854075"/>
            <a:ext cx="7481887" cy="4208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a:p>
        </p:txBody>
      </p:sp>
    </p:spTree>
    <p:extLst>
      <p:ext uri="{BB962C8B-B14F-4D97-AF65-F5344CB8AC3E}">
        <p14:creationId xmlns:p14="http://schemas.microsoft.com/office/powerpoint/2010/main" val="190879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ed9109699_0_31:notes"/>
          <p:cNvSpPr>
            <a:spLocks noGrp="1" noRot="1" noChangeAspect="1"/>
          </p:cNvSpPr>
          <p:nvPr>
            <p:ph type="sldImg" idx="2"/>
          </p:nvPr>
        </p:nvSpPr>
        <p:spPr>
          <a:xfrm>
            <a:off x="168275" y="776288"/>
            <a:ext cx="6915150" cy="3889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ed9109699_0_31:notes"/>
          <p:cNvSpPr txBox="1">
            <a:spLocks noGrp="1"/>
          </p:cNvSpPr>
          <p:nvPr>
            <p:ph type="body" idx="1"/>
          </p:nvPr>
        </p:nvSpPr>
        <p:spPr>
          <a:xfrm>
            <a:off x="725086" y="4923991"/>
            <a:ext cx="5800683" cy="4664833"/>
          </a:xfrm>
          <a:prstGeom prst="rect">
            <a:avLst/>
          </a:prstGeom>
        </p:spPr>
        <p:txBody>
          <a:bodyPr spcFirstLastPara="1" wrap="square" lIns="96645" tIns="96645" rIns="96645" bIns="96645" anchor="t" anchorCtr="0">
            <a:noAutofit/>
          </a:bodyPr>
          <a:lstStyle/>
          <a:p>
            <a:pPr>
              <a:lnSpc>
                <a:spcPct val="115000"/>
              </a:lnSpc>
              <a:buClr>
                <a:schemeClr val="dk1"/>
              </a:buClr>
              <a:buSzPts val="1100"/>
            </a:pPr>
            <a:endParaRPr dirty="0"/>
          </a:p>
        </p:txBody>
      </p:sp>
    </p:spTree>
    <p:extLst>
      <p:ext uri="{BB962C8B-B14F-4D97-AF65-F5344CB8AC3E}">
        <p14:creationId xmlns:p14="http://schemas.microsoft.com/office/powerpoint/2010/main" val="307382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12B1C-4B1A-4C3F-AAEC-4203B27FD8FE}" type="slidenum">
              <a:rPr lang="en-US" smtClean="0"/>
              <a:t>13</a:t>
            </a:fld>
            <a:endParaRPr lang="en-US"/>
          </a:p>
        </p:txBody>
      </p:sp>
    </p:spTree>
    <p:extLst>
      <p:ext uri="{BB962C8B-B14F-4D97-AF65-F5344CB8AC3E}">
        <p14:creationId xmlns:p14="http://schemas.microsoft.com/office/powerpoint/2010/main" val="111012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712B1C-4B1A-4C3F-AAEC-4203B27FD8FE}" type="slidenum">
              <a:rPr lang="en-US" smtClean="0"/>
              <a:t>14</a:t>
            </a:fld>
            <a:endParaRPr lang="en-US"/>
          </a:p>
        </p:txBody>
      </p:sp>
    </p:spTree>
    <p:extLst>
      <p:ext uri="{BB962C8B-B14F-4D97-AF65-F5344CB8AC3E}">
        <p14:creationId xmlns:p14="http://schemas.microsoft.com/office/powerpoint/2010/main" val="66719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ru" smtClean="0"/>
              <a:pPr algn="r"/>
              <a:t>‹#›</a:t>
            </a:fld>
            <a:endParaRPr lang="ru"/>
          </a:p>
        </p:txBody>
      </p:sp>
    </p:spTree>
    <p:extLst>
      <p:ext uri="{BB962C8B-B14F-4D97-AF65-F5344CB8AC3E}">
        <p14:creationId xmlns:p14="http://schemas.microsoft.com/office/powerpoint/2010/main" val="236333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89C6685-350B-4D14-BE38-CBBD45999E7C}" type="datetimeFigureOut">
              <a:rPr lang="ru-RU" smtClean="0"/>
              <a:t>29.06.2023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DD80FE-1DF4-4A57-ADE4-F51BB5E5F70D}" type="slidenum">
              <a:rPr lang="ru-RU" smtClean="0"/>
              <a:t>‹#›</a:t>
            </a:fld>
            <a:endParaRPr lang="ru-RU"/>
          </a:p>
        </p:txBody>
      </p:sp>
    </p:spTree>
    <p:extLst>
      <p:ext uri="{BB962C8B-B14F-4D97-AF65-F5344CB8AC3E}">
        <p14:creationId xmlns:p14="http://schemas.microsoft.com/office/powerpoint/2010/main" val="177264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838080" y="6356520"/>
            <a:ext cx="2742840" cy="364680"/>
          </a:xfrm>
          <a:prstGeom prst="rect">
            <a:avLst/>
          </a:prstGeom>
        </p:spPr>
        <p:txBody>
          <a:bodyPr anchor="ctr"/>
          <a:lstStyle/>
          <a:p>
            <a:pPr>
              <a:lnSpc>
                <a:spcPct val="100000"/>
              </a:lnSpc>
            </a:pPr>
            <a:fld id="{981CAF57-6975-4123-ABE0-3E338912BDCA}" type="datetime">
              <a:rPr lang="en-US" sz="1200" b="0" strike="noStrike" spc="-1">
                <a:solidFill>
                  <a:srgbClr val="8B8B8B"/>
                </a:solidFill>
                <a:latin typeface="Calibri"/>
              </a:rPr>
              <a:t>6/29/2023</a:t>
            </a:fld>
            <a:endParaRPr lang="en-US" sz="1200" b="0" strike="noStrike" spc="-1">
              <a:latin typeface="Times New Roman"/>
            </a:endParaRPr>
          </a:p>
        </p:txBody>
      </p:sp>
      <p:sp>
        <p:nvSpPr>
          <p:cNvPr id="6" name="PlaceHolder 2"/>
          <p:cNvSpPr>
            <a:spLocks noGrp="1"/>
          </p:cNvSpPr>
          <p:nvPr>
            <p:ph type="ftr"/>
          </p:nvPr>
        </p:nvSpPr>
        <p:spPr>
          <a:xfrm>
            <a:off x="4038480" y="6356520"/>
            <a:ext cx="4114440" cy="364680"/>
          </a:xfrm>
          <a:prstGeom prst="rect">
            <a:avLst/>
          </a:prstGeom>
        </p:spPr>
        <p:txBody>
          <a:bodyPr anchor="ctr"/>
          <a:lstStyle/>
          <a:p>
            <a:endParaRPr lang="en-US" sz="2400" b="0" strike="noStrike" spc="-1">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lstStyle/>
          <a:p>
            <a:pPr algn="r">
              <a:lnSpc>
                <a:spcPct val="100000"/>
              </a:lnSpc>
            </a:pPr>
            <a:fld id="{E732A585-FE36-4565-A312-9C624E94D3A4}" type="slidenum">
              <a:rPr lang="en-US" sz="1200" b="0" strike="noStrike" spc="-1">
                <a:solidFill>
                  <a:srgbClr val="8B8B8B"/>
                </a:solidFill>
                <a:latin typeface="Calibri"/>
              </a:rPr>
              <a:t>‹#›</a:t>
            </a:fld>
            <a:endParaRPr lang="en-US" sz="1200" b="0" strike="noStrike" spc="-1">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tIns="0" rIns="0" bIns="0" anchor="ctr"/>
          <a:lstStyle/>
          <a:p>
            <a:r>
              <a:rPr lang="ru-RU"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emf"/><Relationship Id="rId7"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oleObject" Target="../embeddings/oleObject2.bin"/><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Articles\fig1.jpg">
            <a:extLst>
              <a:ext uri="{FF2B5EF4-FFF2-40B4-BE49-F238E27FC236}">
                <a16:creationId xmlns:a16="http://schemas.microsoft.com/office/drawing/2014/main" id="{39E492C7-F5BC-4ED8-9B1D-A98A6CBC16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608" y="58"/>
            <a:ext cx="7761774" cy="4540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0A05A89-1111-40E1-AF85-83965CB22DC9}"/>
              </a:ext>
            </a:extLst>
          </p:cNvPr>
          <p:cNvSpPr/>
          <p:nvPr/>
        </p:nvSpPr>
        <p:spPr>
          <a:xfrm>
            <a:off x="0" y="4590787"/>
            <a:ext cx="12192000" cy="1908215"/>
          </a:xfrm>
          <a:prstGeom prst="rect">
            <a:avLst/>
          </a:prstGeom>
          <a:solidFill>
            <a:schemeClr val="bg1"/>
          </a:solidFill>
        </p:spPr>
        <p:txBody>
          <a:bodyPr wrap="square">
            <a:spAutoFit/>
          </a:bodyPr>
          <a:lstStyle/>
          <a:p>
            <a:pPr algn="ctr"/>
            <a:r>
              <a:rPr lang="en-US" sz="1600" b="1" dirty="0">
                <a:ea typeface="Calibri" panose="020F0502020204030204" pitchFamily="34" charset="0"/>
              </a:rPr>
              <a:t>Light exotic nuclei at the borders of nuclear stability</a:t>
            </a:r>
            <a:endParaRPr lang="pl-PL" sz="1600" b="1" dirty="0">
              <a:ea typeface="Calibri" panose="020F0502020204030204" pitchFamily="34" charset="0"/>
            </a:endParaRPr>
          </a:p>
          <a:p>
            <a:pPr algn="ctr"/>
            <a:endParaRPr lang="en-US" sz="1600" b="1" dirty="0">
              <a:ea typeface="Calibri" panose="020F0502020204030204" pitchFamily="34" charset="0"/>
            </a:endParaRPr>
          </a:p>
          <a:p>
            <a:pPr algn="ctr"/>
            <a:r>
              <a:rPr lang="en-US" sz="1600" dirty="0">
                <a:ea typeface="Calibri" panose="020F0502020204030204" pitchFamily="34" charset="0"/>
              </a:rPr>
              <a:t>Project Leaders</a:t>
            </a:r>
            <a:r>
              <a:rPr lang="pl-PL" sz="1600" dirty="0">
                <a:ea typeface="Calibri" panose="020F0502020204030204" pitchFamily="34" charset="0"/>
              </a:rPr>
              <a:t>:</a:t>
            </a:r>
            <a:r>
              <a:rPr lang="en-US" sz="1600" dirty="0">
                <a:ea typeface="Calibri" panose="020F0502020204030204" pitchFamily="34" charset="0"/>
              </a:rPr>
              <a:t> G. Kaminski, S.I. </a:t>
            </a:r>
            <a:r>
              <a:rPr lang="en-US" sz="1600" dirty="0" err="1">
                <a:ea typeface="Calibri" panose="020F0502020204030204" pitchFamily="34" charset="0"/>
              </a:rPr>
              <a:t>Sidorchuk</a:t>
            </a:r>
            <a:endParaRPr lang="en-US" sz="1600" dirty="0">
              <a:ea typeface="Calibri" panose="020F0502020204030204" pitchFamily="34" charset="0"/>
            </a:endParaRPr>
          </a:p>
          <a:p>
            <a:pPr algn="ctr"/>
            <a:endParaRPr lang="pl-PL"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Proposal for opening a project within the theme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“Synthesis and properties of </a:t>
            </a:r>
            <a:r>
              <a:rPr lang="en-US" sz="1400" dirty="0" err="1">
                <a:latin typeface="Arial" panose="020B0604020202020204" pitchFamily="34" charset="0"/>
                <a:cs typeface="Arial" panose="020B0604020202020204" pitchFamily="34" charset="0"/>
              </a:rPr>
              <a:t>superheavy</a:t>
            </a:r>
            <a:r>
              <a:rPr lang="en-US" sz="1400" dirty="0">
                <a:latin typeface="Arial" panose="020B0604020202020204" pitchFamily="34" charset="0"/>
                <a:cs typeface="Arial" panose="020B0604020202020204" pitchFamily="34" charset="0"/>
              </a:rPr>
              <a:t> elements, structure of nuclei at the limits of nucleon stability”</a:t>
            </a:r>
          </a:p>
          <a:p>
            <a:pPr algn="ctr"/>
            <a:r>
              <a:rPr lang="en-US" sz="1400" dirty="0">
                <a:latin typeface="Arial" panose="020B0604020202020204" pitchFamily="34" charset="0"/>
                <a:cs typeface="Arial" panose="020B0604020202020204" pitchFamily="34" charset="0"/>
              </a:rPr>
              <a:t>2024-2028</a:t>
            </a:r>
          </a:p>
          <a:p>
            <a:pPr algn="ctr"/>
            <a:r>
              <a:rPr lang="en-US" sz="1400" i="1" dirty="0">
                <a:latin typeface="Arial" panose="020B0604020202020204" pitchFamily="34" charset="0"/>
                <a:cs typeface="Arial" panose="020B0604020202020204" pitchFamily="34" charset="0"/>
              </a:rPr>
              <a:t>JINR PAC for Nuclear Physics meeting, 29-30 June, 2023</a:t>
            </a:r>
            <a:endParaRPr lang="ru-RU" sz="1400" i="1" dirty="0">
              <a:latin typeface="Arial" panose="020B0604020202020204" pitchFamily="34" charset="0"/>
              <a:cs typeface="Arial" panose="020B0604020202020204" pitchFamily="34" charset="0"/>
            </a:endParaRPr>
          </a:p>
        </p:txBody>
      </p:sp>
      <p:pic>
        <p:nvPicPr>
          <p:cNvPr id="15" name="Picture 2" descr="http://flerovlab.jinr.ru/flnr/dimg/FLNR_new_logotype_2012_07_04.gif">
            <a:extLst>
              <a:ext uri="{FF2B5EF4-FFF2-40B4-BE49-F238E27FC236}">
                <a16:creationId xmlns:a16="http://schemas.microsoft.com/office/drawing/2014/main" id="{D28F3ABD-0F10-4DAC-A268-F0363AE08AF7}"/>
              </a:ext>
            </a:extLst>
          </p:cNvPr>
          <p:cNvPicPr/>
          <p:nvPr/>
        </p:nvPicPr>
        <p:blipFill>
          <a:blip r:embed="rId4"/>
          <a:stretch/>
        </p:blipFill>
        <p:spPr>
          <a:xfrm>
            <a:off x="10764998" y="5631414"/>
            <a:ext cx="1393220" cy="1192879"/>
          </a:xfrm>
          <a:prstGeom prst="rect">
            <a:avLst/>
          </a:prstGeom>
          <a:ln w="0">
            <a:noFill/>
          </a:ln>
        </p:spPr>
      </p:pic>
      <p:grpSp>
        <p:nvGrpSpPr>
          <p:cNvPr id="16" name="Группа 3">
            <a:extLst>
              <a:ext uri="{FF2B5EF4-FFF2-40B4-BE49-F238E27FC236}">
                <a16:creationId xmlns:a16="http://schemas.microsoft.com/office/drawing/2014/main" id="{85B9266F-2471-419D-9C34-5ED662A8A92D}"/>
              </a:ext>
            </a:extLst>
          </p:cNvPr>
          <p:cNvGrpSpPr/>
          <p:nvPr/>
        </p:nvGrpSpPr>
        <p:grpSpPr>
          <a:xfrm>
            <a:off x="294777" y="-1"/>
            <a:ext cx="3639553" cy="4540627"/>
            <a:chOff x="5874581" y="593043"/>
            <a:chExt cx="2873916" cy="3622089"/>
          </a:xfrm>
        </p:grpSpPr>
        <p:pic>
          <p:nvPicPr>
            <p:cNvPr id="17" name="Рисунок 4">
              <a:extLst>
                <a:ext uri="{FF2B5EF4-FFF2-40B4-BE49-F238E27FC236}">
                  <a16:creationId xmlns:a16="http://schemas.microsoft.com/office/drawing/2014/main" id="{F1EB7E9A-2742-4943-AE85-B51772A8B5AF}"/>
                </a:ext>
              </a:extLst>
            </p:cNvPr>
            <p:cNvPicPr>
              <a:picLocks noChangeAspect="1"/>
            </p:cNvPicPr>
            <p:nvPr/>
          </p:nvPicPr>
          <p:blipFill rotWithShape="1">
            <a:blip r:embed="rId5"/>
            <a:srcRect l="61469" t="10399" r="3020"/>
            <a:stretch/>
          </p:blipFill>
          <p:spPr>
            <a:xfrm>
              <a:off x="5874581" y="593043"/>
              <a:ext cx="2873916" cy="3622089"/>
            </a:xfrm>
            <a:prstGeom prst="rect">
              <a:avLst/>
            </a:prstGeom>
          </p:spPr>
        </p:pic>
        <p:sp>
          <p:nvSpPr>
            <p:cNvPr id="18" name="Овал 5">
              <a:extLst>
                <a:ext uri="{FF2B5EF4-FFF2-40B4-BE49-F238E27FC236}">
                  <a16:creationId xmlns:a16="http://schemas.microsoft.com/office/drawing/2014/main" id="{0963F42E-530D-42AC-883A-92ED6DEF79EC}"/>
                </a:ext>
              </a:extLst>
            </p:cNvPr>
            <p:cNvSpPr/>
            <p:nvPr/>
          </p:nvSpPr>
          <p:spPr>
            <a:xfrm>
              <a:off x="6424785" y="2670940"/>
              <a:ext cx="772842" cy="75341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074" name="Picture 2" descr="Photo | Joint Institute for Nuclear Research">
            <a:extLst>
              <a:ext uri="{FF2B5EF4-FFF2-40B4-BE49-F238E27FC236}">
                <a16:creationId xmlns:a16="http://schemas.microsoft.com/office/drawing/2014/main" id="{4DD9D8A3-239A-4AD8-85AE-074275014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639322"/>
            <a:ext cx="2095500"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CB574D-8567-4990-AE48-35CC63DFC872}"/>
              </a:ext>
            </a:extLst>
          </p:cNvPr>
          <p:cNvSpPr txBox="1"/>
          <p:nvPr/>
        </p:nvSpPr>
        <p:spPr>
          <a:xfrm>
            <a:off x="2734589" y="2934389"/>
            <a:ext cx="6984776" cy="1107996"/>
          </a:xfrm>
          <a:prstGeom prst="rect">
            <a:avLst/>
          </a:prstGeom>
          <a:noFill/>
        </p:spPr>
        <p:txBody>
          <a:bodyPr wrap="square" rtlCol="0">
            <a:spAutoFit/>
          </a:bodyPr>
          <a:lstStyle/>
          <a:p>
            <a:pPr algn="ctr"/>
            <a:r>
              <a:rPr lang="en-US" sz="6600" dirty="0">
                <a:latin typeface="Segoe Print" panose="02000600000000000000" pitchFamily="2" charset="0"/>
              </a:rPr>
              <a:t>THANK YOU!</a:t>
            </a:r>
            <a:endParaRPr lang="ru-RU" sz="6600" dirty="0">
              <a:latin typeface="Segoe Print" panose="02000600000000000000" pitchFamily="2" charset="0"/>
            </a:endParaRPr>
          </a:p>
        </p:txBody>
      </p:sp>
    </p:spTree>
    <p:extLst>
      <p:ext uri="{BB962C8B-B14F-4D97-AF65-F5344CB8AC3E}">
        <p14:creationId xmlns:p14="http://schemas.microsoft.com/office/powerpoint/2010/main" val="359229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8103" y="2383971"/>
            <a:ext cx="7958971" cy="4195762"/>
          </a:xfrm>
          <a:prstGeom prst="rect">
            <a:avLst/>
          </a:prstGeom>
        </p:spPr>
      </p:pic>
      <p:pic>
        <p:nvPicPr>
          <p:cNvPr id="10" name="Рисунок 9"/>
          <p:cNvPicPr>
            <a:picLocks noChangeAspect="1"/>
          </p:cNvPicPr>
          <p:nvPr/>
        </p:nvPicPr>
        <p:blipFill>
          <a:blip r:embed="rId3"/>
          <a:stretch>
            <a:fillRect/>
          </a:stretch>
        </p:blipFill>
        <p:spPr>
          <a:xfrm>
            <a:off x="7935005" y="1196974"/>
            <a:ext cx="2562225" cy="790575"/>
          </a:xfrm>
          <a:prstGeom prst="rect">
            <a:avLst/>
          </a:prstGeom>
        </p:spPr>
      </p:pic>
      <p:pic>
        <p:nvPicPr>
          <p:cNvPr id="8" name="Рисунок 7"/>
          <p:cNvPicPr>
            <a:picLocks noChangeAspect="1"/>
          </p:cNvPicPr>
          <p:nvPr/>
        </p:nvPicPr>
        <p:blipFill>
          <a:blip r:embed="rId4"/>
          <a:stretch>
            <a:fillRect/>
          </a:stretch>
        </p:blipFill>
        <p:spPr>
          <a:xfrm>
            <a:off x="549002" y="66268"/>
            <a:ext cx="11195050" cy="1030163"/>
          </a:xfrm>
          <a:prstGeom prst="rect">
            <a:avLst/>
          </a:prstGeom>
        </p:spPr>
      </p:pic>
      <p:pic>
        <p:nvPicPr>
          <p:cNvPr id="9" name="Рисунок 8"/>
          <p:cNvPicPr>
            <a:picLocks noChangeAspect="1"/>
          </p:cNvPicPr>
          <p:nvPr/>
        </p:nvPicPr>
        <p:blipFill>
          <a:blip r:embed="rId5"/>
          <a:stretch>
            <a:fillRect/>
          </a:stretch>
        </p:blipFill>
        <p:spPr>
          <a:xfrm>
            <a:off x="7935005" y="1960561"/>
            <a:ext cx="4201993" cy="4356100"/>
          </a:xfrm>
          <a:prstGeom prst="rect">
            <a:avLst/>
          </a:prstGeom>
        </p:spPr>
      </p:pic>
      <p:pic>
        <p:nvPicPr>
          <p:cNvPr id="5" name="Рисунок 4"/>
          <p:cNvPicPr>
            <a:picLocks noChangeAspect="1"/>
          </p:cNvPicPr>
          <p:nvPr/>
        </p:nvPicPr>
        <p:blipFill>
          <a:blip r:embed="rId6"/>
          <a:stretch>
            <a:fillRect/>
          </a:stretch>
        </p:blipFill>
        <p:spPr>
          <a:xfrm>
            <a:off x="192001" y="1676399"/>
            <a:ext cx="211050" cy="1570455"/>
          </a:xfrm>
          <a:prstGeom prst="rect">
            <a:avLst/>
          </a:prstGeom>
        </p:spPr>
      </p:pic>
      <p:sp>
        <p:nvSpPr>
          <p:cNvPr id="6" name="Прямоугольник 5"/>
          <p:cNvSpPr/>
          <p:nvPr/>
        </p:nvSpPr>
        <p:spPr>
          <a:xfrm>
            <a:off x="3585469" y="4081902"/>
            <a:ext cx="3825086" cy="369332"/>
          </a:xfrm>
          <a:prstGeom prst="rect">
            <a:avLst/>
          </a:prstGeom>
        </p:spPr>
        <p:txBody>
          <a:bodyPr wrap="none">
            <a:spAutoFit/>
          </a:bodyPr>
          <a:lstStyle/>
          <a:p>
            <a:r>
              <a:rPr lang="en-GB" b="1" baseline="30000" dirty="0">
                <a:solidFill>
                  <a:srgbClr val="0000FF"/>
                </a:solidFill>
                <a:ea typeface="Tahoma" panose="020B0604030504040204" pitchFamily="34" charset="0"/>
                <a:cs typeface="Tahoma" panose="020B0604030504040204" pitchFamily="34" charset="0"/>
              </a:rPr>
              <a:t>7</a:t>
            </a:r>
            <a:r>
              <a:rPr lang="en-GB" b="1" dirty="0">
                <a:solidFill>
                  <a:srgbClr val="0000FF"/>
                </a:solidFill>
                <a:ea typeface="Tahoma" panose="020B0604030504040204" pitchFamily="34" charset="0"/>
                <a:cs typeface="Tahoma" panose="020B0604030504040204" pitchFamily="34" charset="0"/>
              </a:rPr>
              <a:t>Be                         </a:t>
            </a:r>
            <a:r>
              <a:rPr lang="en-GB" b="1" baseline="30000" dirty="0">
                <a:solidFill>
                  <a:srgbClr val="0000FF"/>
                </a:solidFill>
                <a:ea typeface="Tahoma" panose="020B0604030504040204" pitchFamily="34" charset="0"/>
                <a:cs typeface="Tahoma" panose="020B0604030504040204" pitchFamily="34" charset="0"/>
              </a:rPr>
              <a:t>8</a:t>
            </a:r>
            <a:r>
              <a:rPr lang="en-GB" b="1" dirty="0">
                <a:solidFill>
                  <a:srgbClr val="0000FF"/>
                </a:solidFill>
                <a:ea typeface="Tahoma" panose="020B0604030504040204" pitchFamily="34" charset="0"/>
                <a:cs typeface="Tahoma" panose="020B0604030504040204" pitchFamily="34" charset="0"/>
              </a:rPr>
              <a:t>B                 </a:t>
            </a:r>
            <a:r>
              <a:rPr lang="en-GB" b="1" baseline="30000" dirty="0">
                <a:solidFill>
                  <a:srgbClr val="FF0000"/>
                </a:solidFill>
                <a:ea typeface="Tahoma" panose="020B0604030504040204" pitchFamily="34" charset="0"/>
                <a:cs typeface="Tahoma" panose="020B0604030504040204" pitchFamily="34" charset="0"/>
              </a:rPr>
              <a:t>9</a:t>
            </a:r>
            <a:r>
              <a:rPr lang="en-GB" b="1" dirty="0">
                <a:solidFill>
                  <a:srgbClr val="FF0000"/>
                </a:solidFill>
                <a:ea typeface="Tahoma" panose="020B0604030504040204" pitchFamily="34" charset="0"/>
                <a:cs typeface="Tahoma" panose="020B0604030504040204" pitchFamily="34" charset="0"/>
              </a:rPr>
              <a:t>C</a:t>
            </a:r>
            <a:r>
              <a:rPr lang="en-GB" b="1" dirty="0">
                <a:solidFill>
                  <a:srgbClr val="0000FF"/>
                </a:solidFill>
                <a:ea typeface="Tahoma" panose="020B0604030504040204" pitchFamily="34" charset="0"/>
                <a:cs typeface="Tahoma" panose="020B0604030504040204" pitchFamily="34" charset="0"/>
              </a:rPr>
              <a:t> </a:t>
            </a:r>
            <a:endParaRPr lang="ru-RU" dirty="0"/>
          </a:p>
        </p:txBody>
      </p:sp>
    </p:spTree>
    <p:extLst>
      <p:ext uri="{BB962C8B-B14F-4D97-AF65-F5344CB8AC3E}">
        <p14:creationId xmlns:p14="http://schemas.microsoft.com/office/powerpoint/2010/main" val="145844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title" idx="4294967295"/>
          </p:nvPr>
        </p:nvSpPr>
        <p:spPr>
          <a:xfrm>
            <a:off x="499530" y="185956"/>
            <a:ext cx="11303000" cy="332399"/>
          </a:xfrm>
          <a:prstGeom prst="rect">
            <a:avLst/>
          </a:prstGeom>
          <a:solidFill>
            <a:schemeClr val="accent6">
              <a:lumMod val="20000"/>
              <a:lumOff val="80000"/>
            </a:schemeClr>
          </a:solidFill>
          <a:ln>
            <a:noFill/>
          </a:ln>
        </p:spPr>
        <p:txBody>
          <a:bodyPr spcFirstLastPara="1" wrap="square" lIns="0" tIns="0" rIns="0" bIns="0" anchor="ctr" anchorCtr="0">
            <a:spAutoFit/>
          </a:bodyPr>
          <a:lstStyle/>
          <a:p>
            <a:pPr algn="ctr">
              <a:spcBef>
                <a:spcPts val="0"/>
              </a:spcBef>
              <a:buClr>
                <a:srgbClr val="C00000"/>
              </a:buClr>
              <a:buSzPts val="1800"/>
            </a:pPr>
            <a:r>
              <a:rPr lang="en-US" sz="2400" b="1" dirty="0"/>
              <a:t>2019/20: </a:t>
            </a:r>
            <a:r>
              <a:rPr lang="en-US" sz="2400" b="1" dirty="0">
                <a:solidFill>
                  <a:srgbClr val="C00000"/>
                </a:solidFill>
              </a:rPr>
              <a:t>setup for the study </a:t>
            </a:r>
            <a:r>
              <a:rPr lang="ru" sz="2400" b="1" baseline="30000" dirty="0">
                <a:solidFill>
                  <a:srgbClr val="C00000"/>
                </a:solidFill>
              </a:rPr>
              <a:t>7</a:t>
            </a:r>
            <a:r>
              <a:rPr lang="ru" sz="2400" b="1" dirty="0">
                <a:solidFill>
                  <a:srgbClr val="C00000"/>
                </a:solidFill>
              </a:rPr>
              <a:t>He,</a:t>
            </a:r>
            <a:r>
              <a:rPr lang="en-US" sz="2400" b="1" dirty="0">
                <a:solidFill>
                  <a:srgbClr val="C00000"/>
                </a:solidFill>
              </a:rPr>
              <a:t> </a:t>
            </a:r>
            <a:r>
              <a:rPr lang="en-US" sz="2400" b="1" baseline="30000" dirty="0">
                <a:solidFill>
                  <a:srgbClr val="C00000"/>
                </a:solidFill>
              </a:rPr>
              <a:t>9</a:t>
            </a:r>
            <a:r>
              <a:rPr lang="ru" sz="2400" b="1" dirty="0">
                <a:solidFill>
                  <a:srgbClr val="C00000"/>
                </a:solidFill>
              </a:rPr>
              <a:t>He</a:t>
            </a:r>
            <a:r>
              <a:rPr lang="en-US" sz="2400" b="1" dirty="0">
                <a:solidFill>
                  <a:srgbClr val="C00000"/>
                </a:solidFill>
              </a:rPr>
              <a:t> and</a:t>
            </a:r>
            <a:r>
              <a:rPr lang="ru" sz="2400" b="1" dirty="0">
                <a:solidFill>
                  <a:srgbClr val="C00000"/>
                </a:solidFill>
              </a:rPr>
              <a:t> </a:t>
            </a:r>
            <a:r>
              <a:rPr lang="ru" sz="2400" b="1" baseline="30000" dirty="0">
                <a:solidFill>
                  <a:srgbClr val="C00000"/>
                </a:solidFill>
              </a:rPr>
              <a:t>10</a:t>
            </a:r>
            <a:r>
              <a:rPr lang="ru" sz="2400" b="1" dirty="0">
                <a:solidFill>
                  <a:srgbClr val="C00000"/>
                </a:solidFill>
              </a:rPr>
              <a:t>Li </a:t>
            </a:r>
            <a:r>
              <a:rPr lang="en-US" sz="2400" b="1" dirty="0">
                <a:solidFill>
                  <a:srgbClr val="C00000"/>
                </a:solidFill>
              </a:rPr>
              <a:t>isotopes in the reaction </a:t>
            </a:r>
            <a:r>
              <a:rPr lang="ru" sz="2400" b="1" i="1" dirty="0">
                <a:solidFill>
                  <a:srgbClr val="C00000"/>
                </a:solidFill>
              </a:rPr>
              <a:t>(d,p)</a:t>
            </a:r>
            <a:endParaRPr sz="2400" i="1" dirty="0">
              <a:solidFill>
                <a:srgbClr val="C00000"/>
              </a:solidFill>
              <a:latin typeface="Comic Sans MS"/>
              <a:ea typeface="Comic Sans MS"/>
              <a:cs typeface="Comic Sans MS"/>
              <a:sym typeface="Comic Sans MS"/>
            </a:endParaRPr>
          </a:p>
        </p:txBody>
      </p:sp>
      <p:grpSp>
        <p:nvGrpSpPr>
          <p:cNvPr id="69" name="Google Shape;69;p15"/>
          <p:cNvGrpSpPr/>
          <p:nvPr/>
        </p:nvGrpSpPr>
        <p:grpSpPr>
          <a:xfrm>
            <a:off x="100731" y="875241"/>
            <a:ext cx="12024279" cy="5754384"/>
            <a:chOff x="326042" y="1991201"/>
            <a:chExt cx="9312483" cy="4529109"/>
          </a:xfrm>
        </p:grpSpPr>
        <p:pic>
          <p:nvPicPr>
            <p:cNvPr id="70" name="Google Shape;70;p15"/>
            <p:cNvPicPr preferRelativeResize="0"/>
            <p:nvPr/>
          </p:nvPicPr>
          <p:blipFill rotWithShape="1">
            <a:blip r:embed="rId3">
              <a:alphaModFix/>
            </a:blip>
            <a:srcRect l="24067" t="27401" r="4365" b="18477"/>
            <a:stretch/>
          </p:blipFill>
          <p:spPr>
            <a:xfrm>
              <a:off x="326042" y="1991201"/>
              <a:ext cx="9312483" cy="4529109"/>
            </a:xfrm>
            <a:prstGeom prst="rect">
              <a:avLst/>
            </a:prstGeom>
            <a:noFill/>
            <a:ln>
              <a:noFill/>
            </a:ln>
          </p:spPr>
        </p:pic>
        <p:pic>
          <p:nvPicPr>
            <p:cNvPr id="71" name="Google Shape;71;p15"/>
            <p:cNvPicPr preferRelativeResize="0"/>
            <p:nvPr/>
          </p:nvPicPr>
          <p:blipFill rotWithShape="1">
            <a:blip r:embed="rId4">
              <a:alphaModFix/>
            </a:blip>
            <a:srcRect/>
            <a:stretch/>
          </p:blipFill>
          <p:spPr>
            <a:xfrm flipH="1">
              <a:off x="1362810" y="3436605"/>
              <a:ext cx="3106424" cy="1638300"/>
            </a:xfrm>
            <a:prstGeom prst="rect">
              <a:avLst/>
            </a:prstGeom>
            <a:noFill/>
            <a:ln>
              <a:noFill/>
            </a:ln>
          </p:spPr>
        </p:pic>
      </p:grpSp>
      <p:sp>
        <p:nvSpPr>
          <p:cNvPr id="72" name="Google Shape;72;p15"/>
          <p:cNvSpPr/>
          <p:nvPr/>
        </p:nvSpPr>
        <p:spPr>
          <a:xfrm>
            <a:off x="100731" y="681493"/>
            <a:ext cx="3556869" cy="1208530"/>
          </a:xfrm>
          <a:prstGeom prst="rect">
            <a:avLst/>
          </a:prstGeom>
          <a:solidFill>
            <a:srgbClr val="D0E0E3"/>
          </a:solidFill>
          <a:ln>
            <a:noFill/>
          </a:ln>
        </p:spPr>
        <p:txBody>
          <a:bodyPr spcFirstLastPara="1" wrap="square" lIns="91433" tIns="45700" rIns="91433" bIns="45700" anchor="t" anchorCtr="0">
            <a:noAutofit/>
          </a:bodyPr>
          <a:lstStyle/>
          <a:p>
            <a:pPr algn="ctr">
              <a:buClr>
                <a:schemeClr val="dk1"/>
              </a:buClr>
            </a:pPr>
            <a:r>
              <a:rPr lang="ru" sz="2400" b="1" i="1" baseline="30000" dirty="0">
                <a:solidFill>
                  <a:srgbClr val="7030A0"/>
                </a:solidFill>
                <a:latin typeface="Times New Roman"/>
                <a:ea typeface="Times New Roman"/>
                <a:cs typeface="Times New Roman"/>
                <a:sym typeface="Times New Roman"/>
              </a:rPr>
              <a:t>6</a:t>
            </a:r>
            <a:r>
              <a:rPr lang="ru" sz="2400" b="1" i="1" dirty="0">
                <a:solidFill>
                  <a:srgbClr val="7030A0"/>
                </a:solidFill>
                <a:latin typeface="Times New Roman"/>
                <a:ea typeface="Times New Roman"/>
                <a:cs typeface="Times New Roman"/>
                <a:sym typeface="Times New Roman"/>
              </a:rPr>
              <a:t>He(d,p)</a:t>
            </a:r>
            <a:r>
              <a:rPr lang="ru" sz="2400" b="1" i="1" baseline="30000" dirty="0">
                <a:solidFill>
                  <a:srgbClr val="7030A0"/>
                </a:solidFill>
                <a:latin typeface="Times New Roman"/>
                <a:ea typeface="Times New Roman"/>
                <a:cs typeface="Times New Roman"/>
                <a:sym typeface="Times New Roman"/>
              </a:rPr>
              <a:t>7</a:t>
            </a:r>
            <a:r>
              <a:rPr lang="ru" sz="2400" b="1" i="1" dirty="0">
                <a:solidFill>
                  <a:srgbClr val="7030A0"/>
                </a:solidFill>
                <a:latin typeface="Times New Roman"/>
                <a:ea typeface="Times New Roman"/>
                <a:cs typeface="Times New Roman"/>
                <a:sym typeface="Times New Roman"/>
              </a:rPr>
              <a:t>He → n</a:t>
            </a:r>
            <a:r>
              <a:rPr lang="en-US" sz="2400" b="1" i="1" dirty="0">
                <a:solidFill>
                  <a:srgbClr val="7030A0"/>
                </a:solidFill>
                <a:latin typeface="Times New Roman"/>
                <a:ea typeface="Times New Roman"/>
                <a:cs typeface="Times New Roman"/>
                <a:sym typeface="Times New Roman"/>
              </a:rPr>
              <a:t> </a:t>
            </a:r>
            <a:r>
              <a:rPr lang="ru" sz="2400" b="1" i="1" dirty="0">
                <a:solidFill>
                  <a:srgbClr val="7030A0"/>
                </a:solidFill>
                <a:latin typeface="Times New Roman"/>
                <a:ea typeface="Times New Roman"/>
                <a:cs typeface="Times New Roman"/>
                <a:sym typeface="Times New Roman"/>
              </a:rPr>
              <a:t>+</a:t>
            </a:r>
            <a:r>
              <a:rPr lang="en-US" sz="2400" b="1" i="1" dirty="0">
                <a:solidFill>
                  <a:srgbClr val="7030A0"/>
                </a:solidFill>
                <a:latin typeface="Times New Roman"/>
                <a:ea typeface="Times New Roman"/>
                <a:cs typeface="Times New Roman"/>
                <a:sym typeface="Times New Roman"/>
              </a:rPr>
              <a:t> </a:t>
            </a:r>
            <a:r>
              <a:rPr lang="ru" sz="2400" b="1" i="1" baseline="30000" dirty="0">
                <a:solidFill>
                  <a:srgbClr val="7030A0"/>
                </a:solidFill>
                <a:latin typeface="Times New Roman"/>
                <a:ea typeface="Times New Roman"/>
                <a:cs typeface="Times New Roman"/>
                <a:sym typeface="Times New Roman"/>
              </a:rPr>
              <a:t>6</a:t>
            </a:r>
            <a:r>
              <a:rPr lang="ru" sz="2400" b="1" i="1" dirty="0">
                <a:solidFill>
                  <a:srgbClr val="7030A0"/>
                </a:solidFill>
                <a:latin typeface="Times New Roman"/>
                <a:ea typeface="Times New Roman"/>
                <a:cs typeface="Times New Roman"/>
                <a:sym typeface="Times New Roman"/>
              </a:rPr>
              <a:t>He</a:t>
            </a:r>
            <a:endParaRPr lang="en-US" sz="2400" b="1" i="1" dirty="0">
              <a:solidFill>
                <a:srgbClr val="7030A0"/>
              </a:solidFill>
              <a:latin typeface="Times New Roman"/>
              <a:ea typeface="Times New Roman"/>
              <a:cs typeface="Times New Roman"/>
              <a:sym typeface="Times New Roman"/>
            </a:endParaRPr>
          </a:p>
          <a:p>
            <a:pPr algn="ctr">
              <a:buClr>
                <a:schemeClr val="dk1"/>
              </a:buClr>
            </a:pPr>
            <a:r>
              <a:rPr lang="en-US" sz="2400" b="1" i="1" baseline="30000" dirty="0">
                <a:solidFill>
                  <a:srgbClr val="7030A0"/>
                </a:solidFill>
                <a:latin typeface="Times New Roman"/>
                <a:ea typeface="Times New Roman"/>
                <a:cs typeface="Times New Roman"/>
                <a:sym typeface="Times New Roman"/>
              </a:rPr>
              <a:t>8</a:t>
            </a:r>
            <a:r>
              <a:rPr lang="ru" sz="2400" b="1" i="1" dirty="0">
                <a:solidFill>
                  <a:srgbClr val="7030A0"/>
                </a:solidFill>
                <a:latin typeface="Times New Roman"/>
                <a:ea typeface="Times New Roman"/>
                <a:cs typeface="Times New Roman"/>
                <a:sym typeface="Times New Roman"/>
              </a:rPr>
              <a:t>He(d,p)</a:t>
            </a:r>
            <a:r>
              <a:rPr lang="en-US" sz="2400" b="1" i="1" baseline="30000" dirty="0">
                <a:solidFill>
                  <a:srgbClr val="7030A0"/>
                </a:solidFill>
                <a:latin typeface="Times New Roman"/>
                <a:ea typeface="Times New Roman"/>
                <a:cs typeface="Times New Roman"/>
                <a:sym typeface="Times New Roman"/>
              </a:rPr>
              <a:t>9</a:t>
            </a:r>
            <a:r>
              <a:rPr lang="ru" sz="2400" b="1" i="1" dirty="0">
                <a:solidFill>
                  <a:srgbClr val="7030A0"/>
                </a:solidFill>
                <a:latin typeface="Times New Roman"/>
                <a:ea typeface="Times New Roman"/>
                <a:cs typeface="Times New Roman"/>
                <a:sym typeface="Times New Roman"/>
              </a:rPr>
              <a:t>He → n</a:t>
            </a:r>
            <a:r>
              <a:rPr lang="en-US" sz="2400" b="1" i="1" dirty="0">
                <a:solidFill>
                  <a:srgbClr val="7030A0"/>
                </a:solidFill>
                <a:latin typeface="Times New Roman"/>
                <a:ea typeface="Times New Roman"/>
                <a:cs typeface="Times New Roman"/>
                <a:sym typeface="Times New Roman"/>
              </a:rPr>
              <a:t> </a:t>
            </a:r>
            <a:r>
              <a:rPr lang="ru" sz="2400" b="1" i="1" dirty="0">
                <a:solidFill>
                  <a:srgbClr val="7030A0"/>
                </a:solidFill>
                <a:latin typeface="Times New Roman"/>
                <a:ea typeface="Times New Roman"/>
                <a:cs typeface="Times New Roman"/>
                <a:sym typeface="Times New Roman"/>
              </a:rPr>
              <a:t>+</a:t>
            </a:r>
            <a:r>
              <a:rPr lang="en-US" sz="2400" b="1" i="1" dirty="0">
                <a:solidFill>
                  <a:srgbClr val="7030A0"/>
                </a:solidFill>
                <a:latin typeface="Times New Roman"/>
                <a:ea typeface="Times New Roman"/>
                <a:cs typeface="Times New Roman"/>
                <a:sym typeface="Times New Roman"/>
              </a:rPr>
              <a:t> </a:t>
            </a:r>
            <a:r>
              <a:rPr lang="en-US" sz="2400" b="1" i="1" baseline="30000" dirty="0">
                <a:solidFill>
                  <a:srgbClr val="7030A0"/>
                </a:solidFill>
                <a:latin typeface="Times New Roman"/>
                <a:ea typeface="Times New Roman"/>
                <a:cs typeface="Times New Roman"/>
                <a:sym typeface="Times New Roman"/>
              </a:rPr>
              <a:t>8</a:t>
            </a:r>
            <a:r>
              <a:rPr lang="ru" sz="2400" b="1" i="1" dirty="0">
                <a:solidFill>
                  <a:srgbClr val="7030A0"/>
                </a:solidFill>
                <a:latin typeface="Times New Roman"/>
                <a:ea typeface="Times New Roman"/>
                <a:cs typeface="Times New Roman"/>
                <a:sym typeface="Times New Roman"/>
              </a:rPr>
              <a:t>He</a:t>
            </a:r>
            <a:endParaRPr lang="en-US" sz="2400" b="1" i="1" dirty="0">
              <a:solidFill>
                <a:srgbClr val="7030A0"/>
              </a:solidFill>
              <a:latin typeface="Times New Roman"/>
              <a:ea typeface="Times New Roman"/>
              <a:cs typeface="Times New Roman"/>
              <a:sym typeface="Times New Roman"/>
            </a:endParaRPr>
          </a:p>
          <a:p>
            <a:pPr algn="ctr">
              <a:buClr>
                <a:schemeClr val="dk1"/>
              </a:buClr>
            </a:pPr>
            <a:r>
              <a:rPr lang="en-US" sz="2400" b="1" i="1" baseline="30000" dirty="0">
                <a:solidFill>
                  <a:srgbClr val="7030A0"/>
                </a:solidFill>
                <a:latin typeface="Times New Roman"/>
                <a:ea typeface="Times New Roman"/>
                <a:cs typeface="Times New Roman"/>
                <a:sym typeface="Times New Roman"/>
              </a:rPr>
              <a:t>9</a:t>
            </a:r>
            <a:r>
              <a:rPr lang="en-US" sz="2400" b="1" i="1" dirty="0">
                <a:solidFill>
                  <a:srgbClr val="7030A0"/>
                </a:solidFill>
                <a:latin typeface="Times New Roman"/>
                <a:ea typeface="Times New Roman"/>
                <a:cs typeface="Times New Roman"/>
                <a:sym typeface="Times New Roman"/>
              </a:rPr>
              <a:t>Li</a:t>
            </a:r>
            <a:r>
              <a:rPr lang="ru" sz="2400" b="1" i="1" dirty="0">
                <a:solidFill>
                  <a:srgbClr val="7030A0"/>
                </a:solidFill>
                <a:latin typeface="Times New Roman"/>
                <a:ea typeface="Times New Roman"/>
                <a:cs typeface="Times New Roman"/>
                <a:sym typeface="Times New Roman"/>
              </a:rPr>
              <a:t>(d,p)</a:t>
            </a:r>
            <a:r>
              <a:rPr lang="en-US" sz="2400" b="1" i="1" baseline="30000" dirty="0">
                <a:solidFill>
                  <a:srgbClr val="7030A0"/>
                </a:solidFill>
                <a:latin typeface="Times New Roman"/>
                <a:ea typeface="Times New Roman"/>
                <a:cs typeface="Times New Roman"/>
                <a:sym typeface="Times New Roman"/>
              </a:rPr>
              <a:t>10</a:t>
            </a:r>
            <a:r>
              <a:rPr lang="en-US" sz="2400" b="1" i="1" dirty="0">
                <a:solidFill>
                  <a:srgbClr val="7030A0"/>
                </a:solidFill>
                <a:latin typeface="Times New Roman"/>
                <a:ea typeface="Times New Roman"/>
                <a:cs typeface="Times New Roman"/>
                <a:sym typeface="Times New Roman"/>
              </a:rPr>
              <a:t>Li</a:t>
            </a:r>
            <a:r>
              <a:rPr lang="ru" sz="2400" b="1" i="1" dirty="0">
                <a:solidFill>
                  <a:srgbClr val="7030A0"/>
                </a:solidFill>
                <a:latin typeface="Times New Roman"/>
                <a:ea typeface="Times New Roman"/>
                <a:cs typeface="Times New Roman"/>
                <a:sym typeface="Times New Roman"/>
              </a:rPr>
              <a:t> → n</a:t>
            </a:r>
            <a:r>
              <a:rPr lang="en-US" sz="2400" b="1" i="1" dirty="0">
                <a:solidFill>
                  <a:srgbClr val="7030A0"/>
                </a:solidFill>
                <a:latin typeface="Times New Roman"/>
                <a:ea typeface="Times New Roman"/>
                <a:cs typeface="Times New Roman"/>
                <a:sym typeface="Times New Roman"/>
              </a:rPr>
              <a:t> </a:t>
            </a:r>
            <a:r>
              <a:rPr lang="ru" sz="2400" b="1" i="1" dirty="0">
                <a:solidFill>
                  <a:srgbClr val="7030A0"/>
                </a:solidFill>
                <a:latin typeface="Times New Roman"/>
                <a:ea typeface="Times New Roman"/>
                <a:cs typeface="Times New Roman"/>
                <a:sym typeface="Times New Roman"/>
              </a:rPr>
              <a:t>+</a:t>
            </a:r>
            <a:r>
              <a:rPr lang="en-US" sz="2400" b="1" i="1" dirty="0">
                <a:solidFill>
                  <a:srgbClr val="7030A0"/>
                </a:solidFill>
                <a:latin typeface="Times New Roman"/>
                <a:ea typeface="Times New Roman"/>
                <a:cs typeface="Times New Roman"/>
                <a:sym typeface="Times New Roman"/>
              </a:rPr>
              <a:t> </a:t>
            </a:r>
            <a:r>
              <a:rPr lang="en-US" sz="2400" b="1" i="1" baseline="30000" dirty="0">
                <a:solidFill>
                  <a:srgbClr val="7030A0"/>
                </a:solidFill>
                <a:latin typeface="Times New Roman"/>
                <a:ea typeface="Times New Roman"/>
                <a:cs typeface="Times New Roman"/>
                <a:sym typeface="Times New Roman"/>
              </a:rPr>
              <a:t>9</a:t>
            </a:r>
            <a:r>
              <a:rPr lang="en-US" sz="2400" b="1" i="1" dirty="0">
                <a:solidFill>
                  <a:srgbClr val="7030A0"/>
                </a:solidFill>
                <a:latin typeface="Times New Roman"/>
                <a:ea typeface="Times New Roman"/>
                <a:cs typeface="Times New Roman"/>
                <a:sym typeface="Times New Roman"/>
              </a:rPr>
              <a:t>Li</a:t>
            </a:r>
          </a:p>
          <a:p>
            <a:pPr algn="ctr">
              <a:buClr>
                <a:schemeClr val="dk1"/>
              </a:buClr>
            </a:pPr>
            <a:endParaRPr lang="en-US" sz="2400" b="1" i="1" dirty="0">
              <a:solidFill>
                <a:srgbClr val="7030A0"/>
              </a:solidFill>
              <a:latin typeface="Times New Roman"/>
              <a:ea typeface="Times New Roman"/>
              <a:cs typeface="Times New Roman"/>
              <a:sym typeface="Times New Roman"/>
            </a:endParaRPr>
          </a:p>
          <a:p>
            <a:pPr algn="ctr">
              <a:buClr>
                <a:schemeClr val="dk1"/>
              </a:buClr>
            </a:pPr>
            <a:endParaRPr sz="2400" b="1" dirty="0">
              <a:solidFill>
                <a:srgbClr val="7030A0"/>
              </a:solidFill>
              <a:latin typeface="Times New Roman"/>
              <a:ea typeface="Times New Roman"/>
              <a:cs typeface="Times New Roman"/>
              <a:sym typeface="Times New Roman"/>
            </a:endParaRPr>
          </a:p>
        </p:txBody>
      </p:sp>
      <p:cxnSp>
        <p:nvCxnSpPr>
          <p:cNvPr id="73" name="Google Shape;73;p15"/>
          <p:cNvCxnSpPr/>
          <p:nvPr/>
        </p:nvCxnSpPr>
        <p:spPr>
          <a:xfrm rot="10800000">
            <a:off x="3458491" y="3824197"/>
            <a:ext cx="119600" cy="510000"/>
          </a:xfrm>
          <a:prstGeom prst="straightConnector1">
            <a:avLst/>
          </a:prstGeom>
          <a:noFill/>
          <a:ln w="19050" cap="flat" cmpd="sng">
            <a:solidFill>
              <a:srgbClr val="FFFF00"/>
            </a:solidFill>
            <a:prstDash val="solid"/>
            <a:round/>
            <a:headEnd type="none" w="sm" len="sm"/>
            <a:tailEnd type="triangle" w="med" len="med"/>
          </a:ln>
        </p:spPr>
      </p:cxnSp>
      <p:sp>
        <p:nvSpPr>
          <p:cNvPr id="74" name="Google Shape;74;p15"/>
          <p:cNvSpPr/>
          <p:nvPr/>
        </p:nvSpPr>
        <p:spPr>
          <a:xfrm>
            <a:off x="3104250" y="4283921"/>
            <a:ext cx="1072372" cy="361600"/>
          </a:xfrm>
          <a:prstGeom prst="rect">
            <a:avLst/>
          </a:prstGeom>
          <a:noFill/>
          <a:ln>
            <a:noFill/>
          </a:ln>
          <a:effectLst>
            <a:outerShdw blurRad="57150" dist="19050" dir="5400000" algn="bl" rotWithShape="0">
              <a:srgbClr val="000000">
                <a:alpha val="50000"/>
              </a:srgbClr>
            </a:outerShdw>
          </a:effectLst>
        </p:spPr>
        <p:txBody>
          <a:bodyPr spcFirstLastPara="1" wrap="square" lIns="91433" tIns="45700" rIns="91433" bIns="45700" anchor="t" anchorCtr="0">
            <a:noAutofit/>
          </a:bodyPr>
          <a:lstStyle/>
          <a:p>
            <a:pPr algn="ctr"/>
            <a:r>
              <a:rPr lang="en-US" sz="1600" b="1" i="1" dirty="0">
                <a:solidFill>
                  <a:srgbClr val="FFFF00"/>
                </a:solidFill>
              </a:rPr>
              <a:t>t</a:t>
            </a:r>
            <a:r>
              <a:rPr lang="ru" sz="1600" b="1" i="1" dirty="0">
                <a:solidFill>
                  <a:srgbClr val="FFFF00"/>
                </a:solidFill>
                <a:ea typeface="Arial"/>
                <a:cs typeface="Arial"/>
                <a:sym typeface="Arial"/>
              </a:rPr>
              <a:t>arget</a:t>
            </a:r>
            <a:endParaRPr sz="1600" b="1" dirty="0">
              <a:solidFill>
                <a:srgbClr val="FFFF00"/>
              </a:solidFill>
              <a:ea typeface="Arial"/>
              <a:cs typeface="Arial"/>
              <a:sym typeface="Arial"/>
            </a:endParaRPr>
          </a:p>
        </p:txBody>
      </p:sp>
      <p:sp>
        <p:nvSpPr>
          <p:cNvPr id="75" name="Google Shape;75;p15"/>
          <p:cNvSpPr/>
          <p:nvPr/>
        </p:nvSpPr>
        <p:spPr>
          <a:xfrm>
            <a:off x="3891731" y="4227176"/>
            <a:ext cx="1796401" cy="719775"/>
          </a:xfrm>
          <a:prstGeom prst="rect">
            <a:avLst/>
          </a:prstGeom>
          <a:noFill/>
          <a:ln>
            <a:noFill/>
          </a:ln>
          <a:effectLst>
            <a:outerShdw blurRad="57150" dist="19050" dir="5400000" algn="bl" rotWithShape="0">
              <a:srgbClr val="000000">
                <a:alpha val="50000"/>
              </a:srgbClr>
            </a:outerShdw>
          </a:effectLst>
        </p:spPr>
        <p:txBody>
          <a:bodyPr spcFirstLastPara="1" wrap="square" lIns="91433" tIns="45700" rIns="91433" bIns="45700" anchor="t" anchorCtr="0">
            <a:noAutofit/>
          </a:bodyPr>
          <a:lstStyle/>
          <a:p>
            <a:pPr algn="ctr"/>
            <a:r>
              <a:rPr lang="ru" sz="1600" b="1" i="1" dirty="0">
                <a:solidFill>
                  <a:srgbClr val="FFFF00"/>
                </a:solidFill>
                <a:latin typeface="Arial"/>
                <a:ea typeface="Arial"/>
                <a:cs typeface="Arial"/>
                <a:sym typeface="Arial"/>
              </a:rPr>
              <a:t>ToF detector</a:t>
            </a:r>
            <a:endParaRPr sz="1600" b="1" i="1" dirty="0">
              <a:solidFill>
                <a:srgbClr val="FFFF00"/>
              </a:solidFill>
              <a:latin typeface="Arial"/>
              <a:ea typeface="Arial"/>
              <a:cs typeface="Arial"/>
              <a:sym typeface="Arial"/>
            </a:endParaRPr>
          </a:p>
          <a:p>
            <a:pPr algn="ctr"/>
            <a:r>
              <a:rPr lang="ru" sz="1600" i="1" dirty="0">
                <a:solidFill>
                  <a:srgbClr val="FFFF00"/>
                </a:solidFill>
                <a:latin typeface="Arial"/>
                <a:ea typeface="Arial"/>
                <a:cs typeface="Arial"/>
                <a:sym typeface="Arial"/>
              </a:rPr>
              <a:t>(EJ-212 125μ)</a:t>
            </a:r>
            <a:endParaRPr sz="1600" b="1" dirty="0">
              <a:solidFill>
                <a:srgbClr val="FFFF00"/>
              </a:solidFill>
              <a:latin typeface="Arial"/>
              <a:ea typeface="Arial"/>
              <a:cs typeface="Arial"/>
              <a:sym typeface="Arial"/>
            </a:endParaRPr>
          </a:p>
        </p:txBody>
      </p:sp>
      <p:cxnSp>
        <p:nvCxnSpPr>
          <p:cNvPr id="76" name="Google Shape;76;p15"/>
          <p:cNvCxnSpPr>
            <a:stCxn id="75" idx="0"/>
          </p:cNvCxnSpPr>
          <p:nvPr/>
        </p:nvCxnSpPr>
        <p:spPr>
          <a:xfrm rot="10800000" flipH="1">
            <a:off x="4643732" y="3679059"/>
            <a:ext cx="219600" cy="513200"/>
          </a:xfrm>
          <a:prstGeom prst="straightConnector1">
            <a:avLst/>
          </a:prstGeom>
          <a:noFill/>
          <a:ln w="19050" cap="flat" cmpd="sng">
            <a:solidFill>
              <a:srgbClr val="FFFF00"/>
            </a:solidFill>
            <a:prstDash val="solid"/>
            <a:round/>
            <a:headEnd type="none" w="sm" len="sm"/>
            <a:tailEnd type="triangle" w="med" len="med"/>
          </a:ln>
        </p:spPr>
      </p:cxnSp>
      <p:sp>
        <p:nvSpPr>
          <p:cNvPr id="77" name="Google Shape;77;p15"/>
          <p:cNvSpPr/>
          <p:nvPr/>
        </p:nvSpPr>
        <p:spPr>
          <a:xfrm>
            <a:off x="1913832" y="4452021"/>
            <a:ext cx="1373380" cy="361600"/>
          </a:xfrm>
          <a:prstGeom prst="rect">
            <a:avLst/>
          </a:prstGeom>
          <a:noFill/>
          <a:ln>
            <a:noFill/>
          </a:ln>
          <a:effectLst>
            <a:outerShdw blurRad="57150" dist="19050" dir="5400000" algn="bl" rotWithShape="0">
              <a:srgbClr val="000000">
                <a:alpha val="50000"/>
              </a:srgbClr>
            </a:outerShdw>
          </a:effectLst>
        </p:spPr>
        <p:txBody>
          <a:bodyPr spcFirstLastPara="1" wrap="square" lIns="91433" tIns="45700" rIns="91433" bIns="45700" anchor="t" anchorCtr="0">
            <a:noAutofit/>
          </a:bodyPr>
          <a:lstStyle/>
          <a:p>
            <a:pPr algn="ctr"/>
            <a:r>
              <a:rPr lang="ru" sz="1867" b="1" i="1" dirty="0">
                <a:solidFill>
                  <a:srgbClr val="FFFF00"/>
                </a:solidFill>
                <a:latin typeface="Arial"/>
                <a:ea typeface="Arial"/>
                <a:cs typeface="Arial"/>
                <a:sym typeface="Arial"/>
              </a:rPr>
              <a:t>DSSD</a:t>
            </a:r>
            <a:endParaRPr lang="en-US" sz="1867" b="1" i="1" dirty="0">
              <a:solidFill>
                <a:srgbClr val="FFFF00"/>
              </a:solidFill>
              <a:latin typeface="Arial"/>
              <a:ea typeface="Arial"/>
              <a:cs typeface="Arial"/>
              <a:sym typeface="Arial"/>
            </a:endParaRPr>
          </a:p>
          <a:p>
            <a:pPr algn="ctr"/>
            <a:r>
              <a:rPr lang="en-US" sz="1600" i="1" dirty="0">
                <a:solidFill>
                  <a:srgbClr val="FFFF00"/>
                </a:solidFill>
                <a:latin typeface="Arial"/>
                <a:ea typeface="Arial"/>
                <a:cs typeface="Arial"/>
                <a:sym typeface="Arial"/>
              </a:rPr>
              <a:t>(for protons)</a:t>
            </a:r>
            <a:endParaRPr sz="1600" dirty="0">
              <a:solidFill>
                <a:srgbClr val="FFFF00"/>
              </a:solidFill>
              <a:latin typeface="Arial"/>
              <a:ea typeface="Arial"/>
              <a:cs typeface="Arial"/>
              <a:sym typeface="Arial"/>
            </a:endParaRPr>
          </a:p>
        </p:txBody>
      </p:sp>
      <p:sp>
        <p:nvSpPr>
          <p:cNvPr id="78" name="Google Shape;78;p15"/>
          <p:cNvSpPr/>
          <p:nvPr/>
        </p:nvSpPr>
        <p:spPr>
          <a:xfrm>
            <a:off x="974632" y="2139300"/>
            <a:ext cx="939200" cy="361600"/>
          </a:xfrm>
          <a:prstGeom prst="rect">
            <a:avLst/>
          </a:prstGeom>
          <a:noFill/>
          <a:ln>
            <a:noFill/>
          </a:ln>
        </p:spPr>
        <p:txBody>
          <a:bodyPr spcFirstLastPara="1" wrap="square" lIns="91433" tIns="45700" rIns="91433" bIns="45700" anchor="t" anchorCtr="0">
            <a:noAutofit/>
          </a:bodyPr>
          <a:lstStyle/>
          <a:p>
            <a:r>
              <a:rPr lang="ru" sz="1867" b="1" i="1">
                <a:solidFill>
                  <a:srgbClr val="FFFF00"/>
                </a:solidFill>
                <a:latin typeface="Arial"/>
                <a:ea typeface="Arial"/>
                <a:cs typeface="Arial"/>
                <a:sym typeface="Arial"/>
              </a:rPr>
              <a:t>MWPC</a:t>
            </a:r>
            <a:endParaRPr sz="1867" b="1" dirty="0">
              <a:solidFill>
                <a:srgbClr val="FFFF00"/>
              </a:solidFill>
              <a:latin typeface="Arial"/>
              <a:ea typeface="Arial"/>
              <a:cs typeface="Arial"/>
              <a:sym typeface="Arial"/>
            </a:endParaRPr>
          </a:p>
        </p:txBody>
      </p:sp>
      <p:cxnSp>
        <p:nvCxnSpPr>
          <p:cNvPr id="79" name="Google Shape;79;p15"/>
          <p:cNvCxnSpPr/>
          <p:nvPr/>
        </p:nvCxnSpPr>
        <p:spPr>
          <a:xfrm rot="10800000" flipH="1">
            <a:off x="2830946" y="4002851"/>
            <a:ext cx="104800" cy="469600"/>
          </a:xfrm>
          <a:prstGeom prst="straightConnector1">
            <a:avLst/>
          </a:prstGeom>
          <a:noFill/>
          <a:ln w="19050" cap="flat" cmpd="sng">
            <a:solidFill>
              <a:srgbClr val="FFFF00"/>
            </a:solidFill>
            <a:prstDash val="solid"/>
            <a:round/>
            <a:headEnd type="none" w="sm" len="sm"/>
            <a:tailEnd type="triangle" w="med" len="med"/>
          </a:ln>
        </p:spPr>
      </p:cxnSp>
      <p:cxnSp>
        <p:nvCxnSpPr>
          <p:cNvPr id="80" name="Google Shape;80;p15"/>
          <p:cNvCxnSpPr/>
          <p:nvPr/>
        </p:nvCxnSpPr>
        <p:spPr>
          <a:xfrm>
            <a:off x="1492673" y="2442497"/>
            <a:ext cx="762400" cy="972400"/>
          </a:xfrm>
          <a:prstGeom prst="straightConnector1">
            <a:avLst/>
          </a:prstGeom>
          <a:noFill/>
          <a:ln w="19050" cap="flat" cmpd="sng">
            <a:solidFill>
              <a:srgbClr val="FFFF00"/>
            </a:solidFill>
            <a:prstDash val="solid"/>
            <a:round/>
            <a:headEnd type="none" w="sm" len="sm"/>
            <a:tailEnd type="triangle" w="med" len="med"/>
          </a:ln>
        </p:spPr>
      </p:cxnSp>
      <p:cxnSp>
        <p:nvCxnSpPr>
          <p:cNvPr id="81" name="Google Shape;81;p15"/>
          <p:cNvCxnSpPr/>
          <p:nvPr/>
        </p:nvCxnSpPr>
        <p:spPr>
          <a:xfrm flipH="1">
            <a:off x="289224" y="2442497"/>
            <a:ext cx="1025600" cy="555200"/>
          </a:xfrm>
          <a:prstGeom prst="straightConnector1">
            <a:avLst/>
          </a:prstGeom>
          <a:noFill/>
          <a:ln w="19050" cap="flat" cmpd="sng">
            <a:solidFill>
              <a:srgbClr val="FFFF00"/>
            </a:solidFill>
            <a:prstDash val="solid"/>
            <a:round/>
            <a:headEnd type="none" w="sm" len="sm"/>
            <a:tailEnd type="triangle" w="med" len="med"/>
          </a:ln>
        </p:spPr>
      </p:cxnSp>
      <p:sp>
        <p:nvSpPr>
          <p:cNvPr id="82" name="Google Shape;82;p15"/>
          <p:cNvSpPr/>
          <p:nvPr/>
        </p:nvSpPr>
        <p:spPr>
          <a:xfrm>
            <a:off x="3902867" y="2443200"/>
            <a:ext cx="1672136" cy="632400"/>
          </a:xfrm>
          <a:prstGeom prst="rect">
            <a:avLst/>
          </a:prstGeom>
          <a:noFill/>
          <a:ln>
            <a:noFill/>
          </a:ln>
          <a:effectLst>
            <a:outerShdw blurRad="57150" dist="19050" dir="5400000" algn="bl" rotWithShape="0">
              <a:srgbClr val="000000">
                <a:alpha val="50000"/>
              </a:srgbClr>
            </a:outerShdw>
          </a:effectLst>
        </p:spPr>
        <p:txBody>
          <a:bodyPr spcFirstLastPara="1" wrap="square" lIns="91433" tIns="45700" rIns="91433" bIns="45700" anchor="t" anchorCtr="0">
            <a:noAutofit/>
          </a:bodyPr>
          <a:lstStyle/>
          <a:p>
            <a:pPr algn="ctr"/>
            <a:r>
              <a:rPr lang="en-US" sz="1600" b="1" i="1" dirty="0">
                <a:solidFill>
                  <a:srgbClr val="FFFF00"/>
                </a:solidFill>
                <a:latin typeface="Arial"/>
                <a:ea typeface="Arial"/>
                <a:cs typeface="Arial"/>
                <a:sym typeface="Arial"/>
              </a:rPr>
              <a:t>E</a:t>
            </a:r>
            <a:r>
              <a:rPr lang="ru" sz="1600" b="1" i="1" dirty="0">
                <a:solidFill>
                  <a:srgbClr val="FFFF00"/>
                </a:solidFill>
                <a:latin typeface="Arial"/>
                <a:ea typeface="Arial"/>
                <a:cs typeface="Arial"/>
                <a:sym typeface="Arial"/>
              </a:rPr>
              <a:t>xit</a:t>
            </a:r>
            <a:r>
              <a:rPr lang="en-US" sz="1600" b="1" i="1" dirty="0">
                <a:solidFill>
                  <a:srgbClr val="FFFF00"/>
                </a:solidFill>
                <a:latin typeface="Arial"/>
                <a:ea typeface="Arial"/>
                <a:cs typeface="Arial"/>
                <a:sym typeface="Arial"/>
              </a:rPr>
              <a:t> </a:t>
            </a:r>
            <a:r>
              <a:rPr lang="ru" sz="1600" b="1" i="1" dirty="0">
                <a:solidFill>
                  <a:srgbClr val="FFFF00"/>
                </a:solidFill>
                <a:latin typeface="Arial"/>
                <a:ea typeface="Arial"/>
                <a:cs typeface="Arial"/>
                <a:sym typeface="Arial"/>
              </a:rPr>
              <a:t>window</a:t>
            </a:r>
            <a:endParaRPr lang="en-US" sz="1600" b="1" i="1" dirty="0">
              <a:solidFill>
                <a:srgbClr val="FFFF00"/>
              </a:solidFill>
              <a:latin typeface="Arial"/>
              <a:ea typeface="Arial"/>
              <a:cs typeface="Arial"/>
              <a:sym typeface="Arial"/>
            </a:endParaRPr>
          </a:p>
          <a:p>
            <a:pPr algn="ctr"/>
            <a:r>
              <a:rPr lang="en-US" sz="1600" i="1" dirty="0">
                <a:solidFill>
                  <a:srgbClr val="FFFF00"/>
                </a:solidFill>
                <a:latin typeface="Arial"/>
                <a:ea typeface="Arial"/>
                <a:cs typeface="Arial"/>
                <a:sym typeface="Arial"/>
              </a:rPr>
              <a:t>(Fe 180µ) </a:t>
            </a:r>
            <a:endParaRPr sz="1600" dirty="0">
              <a:solidFill>
                <a:srgbClr val="FFFF00"/>
              </a:solidFill>
              <a:latin typeface="Arial"/>
              <a:ea typeface="Arial"/>
              <a:cs typeface="Arial"/>
              <a:sym typeface="Arial"/>
            </a:endParaRPr>
          </a:p>
        </p:txBody>
      </p:sp>
      <p:cxnSp>
        <p:nvCxnSpPr>
          <p:cNvPr id="83" name="Google Shape;83;p15"/>
          <p:cNvCxnSpPr/>
          <p:nvPr/>
        </p:nvCxnSpPr>
        <p:spPr>
          <a:xfrm>
            <a:off x="4967767" y="2982567"/>
            <a:ext cx="333600" cy="488000"/>
          </a:xfrm>
          <a:prstGeom prst="straightConnector1">
            <a:avLst/>
          </a:prstGeom>
          <a:noFill/>
          <a:ln w="19050" cap="flat" cmpd="sng">
            <a:solidFill>
              <a:srgbClr val="FFFF00"/>
            </a:solidFill>
            <a:prstDash val="solid"/>
            <a:round/>
            <a:headEnd type="none" w="sm" len="sm"/>
            <a:tailEnd type="triangle" w="med" len="med"/>
          </a:ln>
        </p:spPr>
      </p:cxnSp>
      <p:sp>
        <p:nvSpPr>
          <p:cNvPr id="84" name="Google Shape;84;p15"/>
          <p:cNvSpPr/>
          <p:nvPr/>
        </p:nvSpPr>
        <p:spPr>
          <a:xfrm>
            <a:off x="5994403" y="4946951"/>
            <a:ext cx="2700400" cy="1597200"/>
          </a:xfrm>
          <a:prstGeom prst="rect">
            <a:avLst/>
          </a:prstGeom>
          <a:noFill/>
          <a:ln>
            <a:noFill/>
          </a:ln>
          <a:effectLst>
            <a:outerShdw blurRad="57150" dist="19050" dir="5400000" algn="bl" rotWithShape="0">
              <a:srgbClr val="000000">
                <a:alpha val="50000"/>
              </a:srgbClr>
            </a:outerShdw>
          </a:effectLst>
        </p:spPr>
        <p:txBody>
          <a:bodyPr spcFirstLastPara="1" wrap="square" lIns="91433" tIns="45700" rIns="91433" bIns="45700" anchor="t" anchorCtr="0">
            <a:noAutofit/>
          </a:bodyPr>
          <a:lstStyle/>
          <a:p>
            <a:r>
              <a:rPr lang="ru" sz="2000" b="1" baseline="30000" dirty="0">
                <a:solidFill>
                  <a:srgbClr val="FFFF00"/>
                </a:solidFill>
                <a:latin typeface="Times New Roman"/>
                <a:ea typeface="Times New Roman"/>
                <a:cs typeface="Times New Roman"/>
                <a:sym typeface="Times New Roman"/>
              </a:rPr>
              <a:t>6</a:t>
            </a:r>
            <a:r>
              <a:rPr lang="ru" sz="2000" b="1" dirty="0">
                <a:solidFill>
                  <a:srgbClr val="FFFF00"/>
                </a:solidFill>
                <a:latin typeface="Times New Roman"/>
                <a:ea typeface="Times New Roman"/>
                <a:cs typeface="Times New Roman"/>
                <a:sym typeface="Times New Roman"/>
              </a:rPr>
              <a:t>He</a:t>
            </a:r>
            <a:r>
              <a:rPr lang="en-US" sz="2000" b="1" dirty="0">
                <a:solidFill>
                  <a:srgbClr val="FFFF00"/>
                </a:solidFill>
                <a:latin typeface="Times New Roman"/>
                <a:ea typeface="Times New Roman"/>
                <a:cs typeface="Times New Roman"/>
                <a:sym typeface="Times New Roman"/>
              </a:rPr>
              <a:t>, </a:t>
            </a:r>
            <a:r>
              <a:rPr lang="en-US" sz="2000" b="1" baseline="30000" dirty="0">
                <a:solidFill>
                  <a:srgbClr val="FFFF00"/>
                </a:solidFill>
                <a:latin typeface="Times New Roman"/>
                <a:ea typeface="Times New Roman"/>
                <a:cs typeface="Times New Roman"/>
                <a:sym typeface="Times New Roman"/>
              </a:rPr>
              <a:t>8</a:t>
            </a:r>
            <a:r>
              <a:rPr lang="ru" sz="2000" b="1" dirty="0">
                <a:solidFill>
                  <a:srgbClr val="FFFF00"/>
                </a:solidFill>
                <a:latin typeface="Times New Roman"/>
                <a:ea typeface="Times New Roman"/>
                <a:cs typeface="Times New Roman"/>
                <a:sym typeface="Times New Roman"/>
              </a:rPr>
              <a:t>He</a:t>
            </a:r>
            <a:r>
              <a:rPr lang="en-US" sz="2000" b="1" dirty="0">
                <a:solidFill>
                  <a:srgbClr val="FFFF00"/>
                </a:solidFill>
                <a:latin typeface="Times New Roman"/>
                <a:ea typeface="Times New Roman"/>
                <a:cs typeface="Times New Roman"/>
                <a:sym typeface="Times New Roman"/>
              </a:rPr>
              <a:t>, </a:t>
            </a:r>
            <a:r>
              <a:rPr lang="en-US" sz="2000" b="1" baseline="30000" dirty="0">
                <a:solidFill>
                  <a:srgbClr val="FFFF00"/>
                </a:solidFill>
                <a:latin typeface="Times New Roman"/>
                <a:ea typeface="Times New Roman"/>
                <a:cs typeface="Times New Roman"/>
                <a:sym typeface="Times New Roman"/>
              </a:rPr>
              <a:t>9</a:t>
            </a:r>
            <a:r>
              <a:rPr lang="en-US" sz="2000" b="1" dirty="0">
                <a:solidFill>
                  <a:srgbClr val="FFFF00"/>
                </a:solidFill>
                <a:latin typeface="Times New Roman"/>
                <a:ea typeface="Times New Roman"/>
                <a:cs typeface="Times New Roman"/>
                <a:sym typeface="Times New Roman"/>
              </a:rPr>
              <a:t>Li beams </a:t>
            </a:r>
            <a:endParaRPr sz="2000" b="1" dirty="0">
              <a:solidFill>
                <a:srgbClr val="FFFF00"/>
              </a:solidFill>
              <a:latin typeface="Times New Roman"/>
              <a:ea typeface="Times New Roman"/>
              <a:cs typeface="Times New Roman"/>
              <a:sym typeface="Times New Roman"/>
            </a:endParaRPr>
          </a:p>
          <a:p>
            <a:r>
              <a:rPr lang="en-US" sz="2000" b="1" dirty="0">
                <a:solidFill>
                  <a:srgbClr val="FFFF00"/>
                </a:solidFill>
                <a:latin typeface="Times New Roman"/>
                <a:ea typeface="Times New Roman"/>
                <a:cs typeface="Times New Roman"/>
                <a:sym typeface="Times New Roman"/>
              </a:rPr>
              <a:t>with </a:t>
            </a:r>
            <a:r>
              <a:rPr lang="ru" sz="2000" b="1" dirty="0">
                <a:solidFill>
                  <a:srgbClr val="FFFF00"/>
                </a:solidFill>
                <a:latin typeface="Times New Roman"/>
                <a:ea typeface="Times New Roman"/>
                <a:cs typeface="Times New Roman"/>
                <a:sym typeface="Times New Roman"/>
              </a:rPr>
              <a:t>E ~ 2</a:t>
            </a:r>
            <a:r>
              <a:rPr lang="en-US" sz="2000" b="1" dirty="0">
                <a:solidFill>
                  <a:srgbClr val="FFFF00"/>
                </a:solidFill>
                <a:latin typeface="Times New Roman"/>
                <a:ea typeface="Times New Roman"/>
                <a:cs typeface="Times New Roman"/>
                <a:sym typeface="Times New Roman"/>
              </a:rPr>
              <a:t>9</a:t>
            </a:r>
            <a:r>
              <a:rPr lang="ru" sz="2000" b="1" dirty="0">
                <a:solidFill>
                  <a:srgbClr val="FFFF00"/>
                </a:solidFill>
                <a:latin typeface="Times New Roman"/>
                <a:ea typeface="Times New Roman"/>
                <a:cs typeface="Times New Roman"/>
                <a:sym typeface="Times New Roman"/>
              </a:rPr>
              <a:t> АМeV </a:t>
            </a:r>
            <a:endParaRPr sz="2000" b="1" dirty="0">
              <a:solidFill>
                <a:srgbClr val="FFFF00"/>
              </a:solidFill>
              <a:latin typeface="Times New Roman"/>
              <a:ea typeface="Times New Roman"/>
              <a:cs typeface="Times New Roman"/>
              <a:sym typeface="Times New Roman"/>
            </a:endParaRPr>
          </a:p>
          <a:p>
            <a:r>
              <a:rPr lang="ru" sz="2000" b="1" dirty="0">
                <a:solidFill>
                  <a:srgbClr val="FFFF00"/>
                </a:solidFill>
                <a:latin typeface="Times New Roman"/>
                <a:ea typeface="Times New Roman"/>
                <a:cs typeface="Times New Roman"/>
                <a:sym typeface="Times New Roman"/>
              </a:rPr>
              <a:t>Deuterium target:</a:t>
            </a:r>
            <a:endParaRPr sz="1467" dirty="0"/>
          </a:p>
          <a:p>
            <a:r>
              <a:rPr lang="ru" sz="2000" b="1" dirty="0">
                <a:solidFill>
                  <a:srgbClr val="FFFF00"/>
                </a:solidFill>
                <a:latin typeface="Times New Roman"/>
                <a:ea typeface="Times New Roman"/>
                <a:cs typeface="Times New Roman"/>
                <a:sym typeface="Times New Roman"/>
              </a:rPr>
              <a:t>6 mm thick @ 99.7 % </a:t>
            </a:r>
            <a:endParaRPr sz="1467" dirty="0"/>
          </a:p>
          <a:p>
            <a:r>
              <a:rPr lang="ru" sz="2000" b="1" dirty="0">
                <a:solidFill>
                  <a:srgbClr val="FFFF00"/>
                </a:solidFill>
                <a:latin typeface="Times New Roman"/>
                <a:ea typeface="Times New Roman"/>
                <a:cs typeface="Times New Roman"/>
                <a:sym typeface="Times New Roman"/>
              </a:rPr>
              <a:t>1.48  / 1.0 atm @ 26K</a:t>
            </a:r>
            <a:endParaRPr sz="2000" b="1" dirty="0">
              <a:solidFill>
                <a:srgbClr val="FFFF00"/>
              </a:solidFill>
              <a:latin typeface="Times New Roman"/>
              <a:ea typeface="Times New Roman"/>
              <a:cs typeface="Times New Roman"/>
              <a:sym typeface="Times New Roman"/>
            </a:endParaRPr>
          </a:p>
        </p:txBody>
      </p:sp>
      <p:sp>
        <p:nvSpPr>
          <p:cNvPr id="85" name="Google Shape;85;p15"/>
          <p:cNvSpPr/>
          <p:nvPr/>
        </p:nvSpPr>
        <p:spPr>
          <a:xfrm>
            <a:off x="7984067" y="1329767"/>
            <a:ext cx="3209200" cy="686000"/>
          </a:xfrm>
          <a:prstGeom prst="rect">
            <a:avLst/>
          </a:prstGeom>
          <a:solidFill>
            <a:srgbClr val="999999"/>
          </a:solidFill>
          <a:ln>
            <a:noFill/>
          </a:ln>
          <a:effectLst>
            <a:outerShdw blurRad="57150" dist="19050" dir="5400000" algn="bl" rotWithShape="0">
              <a:srgbClr val="000000">
                <a:alpha val="50000"/>
              </a:srgbClr>
            </a:outerShdw>
          </a:effectLst>
        </p:spPr>
        <p:txBody>
          <a:bodyPr spcFirstLastPara="1" wrap="square" lIns="91433" tIns="45700" rIns="91433" bIns="45700" anchor="t" anchorCtr="0">
            <a:noAutofit/>
          </a:bodyPr>
          <a:lstStyle/>
          <a:p>
            <a:pPr algn="ctr"/>
            <a:r>
              <a:rPr lang="en-US" sz="2000" b="1" i="1" dirty="0">
                <a:solidFill>
                  <a:srgbClr val="FFFF00"/>
                </a:solidFill>
                <a:latin typeface="Times New Roman"/>
                <a:ea typeface="Times New Roman"/>
                <a:cs typeface="Times New Roman"/>
                <a:sym typeface="Times New Roman"/>
              </a:rPr>
              <a:t>S</a:t>
            </a:r>
            <a:r>
              <a:rPr lang="ru" sz="2000" b="1" i="1" dirty="0">
                <a:solidFill>
                  <a:srgbClr val="FFFF00"/>
                </a:solidFill>
                <a:latin typeface="Times New Roman"/>
                <a:ea typeface="Times New Roman"/>
                <a:cs typeface="Times New Roman"/>
                <a:sym typeface="Times New Roman"/>
              </a:rPr>
              <a:t>tilbene</a:t>
            </a:r>
            <a:r>
              <a:rPr lang="en-US" sz="2000" b="1" i="1" dirty="0">
                <a:solidFill>
                  <a:srgbClr val="FFFF00"/>
                </a:solidFill>
                <a:latin typeface="Times New Roman"/>
                <a:ea typeface="Times New Roman"/>
                <a:cs typeface="Times New Roman"/>
                <a:sym typeface="Times New Roman"/>
              </a:rPr>
              <a:t> based modules for neutrons, 48 pcs.</a:t>
            </a:r>
            <a:endParaRPr sz="2400" b="1" i="1" dirty="0">
              <a:solidFill>
                <a:srgbClr val="FFFF00"/>
              </a:solidFill>
            </a:endParaRPr>
          </a:p>
        </p:txBody>
      </p:sp>
    </p:spTree>
    <p:extLst>
      <p:ext uri="{BB962C8B-B14F-4D97-AF65-F5344CB8AC3E}">
        <p14:creationId xmlns:p14="http://schemas.microsoft.com/office/powerpoint/2010/main" val="88234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45" y="1082449"/>
            <a:ext cx="8308192" cy="232756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3219" y="3624568"/>
            <a:ext cx="3376533" cy="1424475"/>
          </a:xfrm>
          <a:prstGeom prst="rect">
            <a:avLst/>
          </a:prstGeom>
        </p:spPr>
      </p:pic>
      <p:sp>
        <p:nvSpPr>
          <p:cNvPr id="4" name="TextBox 3"/>
          <p:cNvSpPr txBox="1"/>
          <p:nvPr/>
        </p:nvSpPr>
        <p:spPr>
          <a:xfrm>
            <a:off x="5981178" y="5288297"/>
            <a:ext cx="6039065"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In the reactions</a:t>
            </a:r>
            <a:r>
              <a:rPr lang="ru-RU" sz="1600" dirty="0">
                <a:latin typeface="Times New Roman" panose="02020603050405020304" pitchFamily="18" charset="0"/>
                <a:cs typeface="Times New Roman" panose="02020603050405020304" pitchFamily="18" charset="0"/>
              </a:rPr>
              <a:t> </a:t>
            </a:r>
            <a:r>
              <a:rPr lang="en-US" sz="1600" baseline="30000" dirty="0">
                <a:latin typeface="Times New Roman" panose="02020603050405020304" pitchFamily="18" charset="0"/>
                <a:cs typeface="Times New Roman" panose="02020603050405020304" pitchFamily="18" charset="0"/>
              </a:rPr>
              <a:t>4,6</a:t>
            </a:r>
            <a:r>
              <a:rPr lang="ru-RU" sz="1600" baseline="30000" dirty="0">
                <a:latin typeface="Times New Roman" panose="02020603050405020304" pitchFamily="18" charset="0"/>
                <a:cs typeface="Times New Roman" panose="02020603050405020304" pitchFamily="18" charset="0"/>
              </a:rPr>
              <a:t>,8</a:t>
            </a:r>
            <a:r>
              <a:rPr lang="en-US" sz="1600" dirty="0">
                <a:latin typeface="Times New Roman" panose="02020603050405020304" pitchFamily="18" charset="0"/>
                <a:cs typeface="Times New Roman" panose="02020603050405020304" pitchFamily="18" charset="0"/>
              </a:rPr>
              <a:t>He</a:t>
            </a:r>
            <a:r>
              <a:rPr lang="ru-RU" sz="1600" dirty="0">
                <a:latin typeface="Times New Roman" panose="02020603050405020304" pitchFamily="18" charset="0"/>
                <a:cs typeface="Times New Roman" panose="02020603050405020304" pitchFamily="18" charset="0"/>
              </a:rPr>
              <a:t>,</a:t>
            </a:r>
            <a:r>
              <a:rPr lang="ru-RU" sz="1600" baseline="30000" dirty="0">
                <a:latin typeface="Times New Roman" panose="02020603050405020304" pitchFamily="18" charset="0"/>
                <a:cs typeface="Times New Roman" panose="02020603050405020304" pitchFamily="18" charset="0"/>
              </a:rPr>
              <a:t>6,</a:t>
            </a:r>
            <a:r>
              <a:rPr lang="en-US" sz="1600" baseline="30000" dirty="0">
                <a:latin typeface="Times New Roman" panose="02020603050405020304" pitchFamily="18" charset="0"/>
                <a:cs typeface="Times New Roman" panose="02020603050405020304" pitchFamily="18" charset="0"/>
              </a:rPr>
              <a:t>7,</a:t>
            </a:r>
            <a:r>
              <a:rPr lang="ru-RU" sz="1600" baseline="30000" dirty="0">
                <a:latin typeface="Times New Roman" panose="02020603050405020304" pitchFamily="18" charset="0"/>
                <a:cs typeface="Times New Roman" panose="02020603050405020304" pitchFamily="18" charset="0"/>
              </a:rPr>
              <a:t>9,11</a:t>
            </a:r>
            <a:r>
              <a:rPr lang="en-US" sz="1600" dirty="0">
                <a:latin typeface="Times New Roman" panose="02020603050405020304" pitchFamily="18" charset="0"/>
                <a:cs typeface="Times New Roman" panose="02020603050405020304" pitchFamily="18" charset="0"/>
              </a:rPr>
              <a:t>Li,</a:t>
            </a:r>
            <a:r>
              <a:rPr lang="ru-RU" sz="1600" baseline="30000" dirty="0">
                <a:latin typeface="Times New Roman" panose="02020603050405020304" pitchFamily="18" charset="0"/>
                <a:cs typeface="Times New Roman" panose="02020603050405020304" pitchFamily="18" charset="0"/>
              </a:rPr>
              <a:t>1</a:t>
            </a:r>
            <a:r>
              <a:rPr lang="en-US" sz="1600" baseline="30000" dirty="0">
                <a:latin typeface="Times New Roman" panose="02020603050405020304" pitchFamily="18" charset="0"/>
                <a:cs typeface="Times New Roman" panose="02020603050405020304" pitchFamily="18" charset="0"/>
              </a:rPr>
              <a:t>0,11,12</a:t>
            </a:r>
            <a:r>
              <a:rPr lang="en-US" sz="1600" dirty="0">
                <a:latin typeface="Times New Roman" panose="02020603050405020304" pitchFamily="18" charset="0"/>
                <a:cs typeface="Times New Roman" panose="02020603050405020304" pitchFamily="18" charset="0"/>
              </a:rPr>
              <a:t>Be</a:t>
            </a:r>
            <a:r>
              <a:rPr lang="ru-RU" sz="1600" dirty="0">
                <a:latin typeface="Times New Roman" panose="02020603050405020304" pitchFamily="18" charset="0"/>
                <a:cs typeface="Times New Roman" panose="02020603050405020304" pitchFamily="18" charset="0"/>
              </a:rPr>
              <a:t>+</a:t>
            </a:r>
            <a:r>
              <a:rPr lang="ru-RU" sz="1600" baseline="30000" dirty="0">
                <a:latin typeface="Times New Roman" panose="02020603050405020304" pitchFamily="18" charset="0"/>
                <a:cs typeface="Times New Roman" panose="02020603050405020304" pitchFamily="18" charset="0"/>
              </a:rPr>
              <a:t>28</a:t>
            </a:r>
            <a:r>
              <a:rPr lang="en-US" sz="1600" dirty="0">
                <a:latin typeface="Times New Roman" panose="02020603050405020304" pitchFamily="18" charset="0"/>
                <a:cs typeface="Times New Roman" panose="02020603050405020304" pitchFamily="18" charset="0"/>
              </a:rPr>
              <a:t>Si</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 anomalous increase in </a:t>
            </a:r>
            <a:r>
              <a:rPr lang="ru-RU" sz="1600" dirty="0">
                <a:latin typeface="Times New Roman" panose="02020603050405020304" pitchFamily="18" charset="0"/>
                <a:cs typeface="Times New Roman" panose="02020603050405020304" pitchFamily="18" charset="0"/>
              </a:rPr>
              <a:t>σ</a:t>
            </a:r>
            <a:r>
              <a:rPr lang="en-US" sz="1600" baseline="-25000" dirty="0">
                <a:latin typeface="Times New Roman" panose="02020603050405020304" pitchFamily="18" charset="0"/>
                <a:cs typeface="Times New Roman" panose="02020603050405020304" pitchFamily="18" charset="0"/>
              </a:rPr>
              <a:t>R</a:t>
            </a:r>
            <a:r>
              <a:rPr lang="ru-RU"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E</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a:t>
            </a:r>
            <a:r>
              <a:rPr lang="ru-RU"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E</a:t>
            </a:r>
            <a:r>
              <a:rPr lang="en-US" sz="1600" baseline="-25000" dirty="0">
                <a:latin typeface="Times New Roman" panose="02020603050405020304" pitchFamily="18" charset="0"/>
                <a:cs typeface="Times New Roman" panose="02020603050405020304" pitchFamily="18" charset="0"/>
              </a:rPr>
              <a:t>LAB</a:t>
            </a:r>
            <a:r>
              <a:rPr lang="ru-RU" sz="1600" dirty="0">
                <a:latin typeface="Times New Roman" panose="02020603050405020304" pitchFamily="18" charset="0"/>
                <a:cs typeface="Times New Roman" panose="02020603050405020304" pitchFamily="18" charset="0"/>
              </a:rPr>
              <a:t>~10÷20</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AMeV</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where the velocities of colliding nuclei are comparable to the average velocities of nucleons in nuclei</a:t>
            </a:r>
            <a:r>
              <a:rPr lang="ru-RU"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10" name="Объект 3"/>
          <p:cNvPicPr>
            <a:picLocks noGrp="1" noChangeAspect="1" noChangeArrowheads="1"/>
          </p:cNvPicPr>
          <p:nvPr/>
        </p:nvPicPr>
        <p:blipFill>
          <a:blip r:embed="rId5" cstate="print">
            <a:extLst>
              <a:ext uri="{28A0092B-C50C-407E-A947-70E740481C1C}">
                <a14:useLocalDpi xmlns:a14="http://schemas.microsoft.com/office/drawing/2010/main" val="0"/>
              </a:ext>
            </a:extLst>
          </a:blip>
          <a:srcRect t="5920"/>
          <a:stretch>
            <a:fillRect/>
          </a:stretch>
        </p:blipFill>
        <p:spPr bwMode="auto">
          <a:xfrm>
            <a:off x="6191379" y="2546362"/>
            <a:ext cx="2751708" cy="269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9236" y="2546362"/>
            <a:ext cx="2769306" cy="2663072"/>
          </a:xfrm>
          <a:prstGeom prst="rect">
            <a:avLst/>
          </a:prstGeom>
        </p:spPr>
      </p:pic>
      <p:sp>
        <p:nvSpPr>
          <p:cNvPr id="17" name="TextBox 16"/>
          <p:cNvSpPr txBox="1"/>
          <p:nvPr/>
        </p:nvSpPr>
        <p:spPr>
          <a:xfrm>
            <a:off x="171757" y="5283122"/>
            <a:ext cx="567473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 this </a:t>
            </a:r>
            <a:r>
              <a:rPr lang="en-US" sz="1600" i="1" dirty="0">
                <a:latin typeface="Times New Roman" panose="02020603050405020304" pitchFamily="18" charset="0"/>
                <a:cs typeface="Times New Roman" panose="02020603050405020304" pitchFamily="18" charset="0"/>
              </a:rPr>
              <a:t>E</a:t>
            </a:r>
            <a:r>
              <a:rPr lang="en-US" sz="1600" baseline="-25000" dirty="0">
                <a:latin typeface="Times New Roman" panose="02020603050405020304" pitchFamily="18" charset="0"/>
                <a:cs typeface="Times New Roman" panose="02020603050405020304" pitchFamily="18" charset="0"/>
              </a:rPr>
              <a:t>LAB</a:t>
            </a:r>
            <a:r>
              <a:rPr lang="en-US" sz="1600" dirty="0">
                <a:latin typeface="Times New Roman" panose="02020603050405020304" pitchFamily="18" charset="0"/>
                <a:cs typeface="Times New Roman" panose="02020603050405020304" pitchFamily="18" charset="0"/>
              </a:rPr>
              <a:t> range, there are practically no data on </a:t>
            </a:r>
            <a:r>
              <a:rPr lang="ru-RU" sz="1600" b="1" dirty="0">
                <a:solidFill>
                  <a:srgbClr val="FF0000"/>
                </a:solidFill>
                <a:latin typeface="Times New Roman" panose="02020603050405020304" pitchFamily="18" charset="0"/>
                <a:cs typeface="Times New Roman" panose="02020603050405020304" pitchFamily="18" charset="0"/>
              </a:rPr>
              <a:t>σ</a:t>
            </a:r>
            <a:r>
              <a:rPr lang="en-US" sz="1600" b="1" baseline="-25000" dirty="0">
                <a:solidFill>
                  <a:srgbClr val="FF0000"/>
                </a:solidFill>
                <a:latin typeface="Times New Roman" panose="02020603050405020304" pitchFamily="18" charset="0"/>
                <a:cs typeface="Times New Roman" panose="02020603050405020304" pitchFamily="18" charset="0"/>
              </a:rPr>
              <a:t>R</a:t>
            </a:r>
            <a:r>
              <a:rPr lang="ru-RU" sz="1600" b="1" dirty="0">
                <a:solidFill>
                  <a:srgbClr val="FF0000"/>
                </a:solidFill>
                <a:latin typeface="Times New Roman" panose="02020603050405020304" pitchFamily="18" charset="0"/>
                <a:cs typeface="Times New Roman" panose="02020603050405020304" pitchFamily="18" charset="0"/>
              </a:rPr>
              <a:t>(</a:t>
            </a:r>
            <a:r>
              <a:rPr lang="en-US" sz="1600" b="1" i="1" dirty="0">
                <a:solidFill>
                  <a:srgbClr val="FF0000"/>
                </a:solidFill>
                <a:latin typeface="Times New Roman" panose="02020603050405020304" pitchFamily="18" charset="0"/>
                <a:cs typeface="Times New Roman" panose="02020603050405020304" pitchFamily="18" charset="0"/>
              </a:rPr>
              <a:t>E</a:t>
            </a:r>
            <a:r>
              <a:rPr lang="ru-RU" sz="1600" b="1" dirty="0">
                <a:solidFill>
                  <a:srgbClr val="FF0000"/>
                </a:solidFill>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r>
              <a:rPr lang="ru-RU" sz="1600" b="1" dirty="0">
                <a:latin typeface="Times New Roman" panose="02020603050405020304" pitchFamily="18" charset="0"/>
                <a:cs typeface="Times New Roman" panose="02020603050405020304" pitchFamily="18" charset="0"/>
              </a:rPr>
              <a:t> </a:t>
            </a:r>
            <a:r>
              <a:rPr lang="ru-RU" sz="1600" b="1" dirty="0">
                <a:solidFill>
                  <a:srgbClr val="FF0000"/>
                </a:solidFill>
                <a:latin typeface="Times New Roman" panose="02020603050405020304" pitchFamily="18" charset="0"/>
                <a:cs typeface="Times New Roman" panose="02020603050405020304" pitchFamily="18" charset="0"/>
              </a:rPr>
              <a:t>σ</a:t>
            </a:r>
            <a:r>
              <a:rPr lang="en-US" sz="1600" b="1" baseline="-25000" dirty="0">
                <a:solidFill>
                  <a:srgbClr val="FF0000"/>
                </a:solidFill>
                <a:latin typeface="Times New Roman" panose="02020603050405020304" pitchFamily="18" charset="0"/>
                <a:cs typeface="Times New Roman" panose="02020603050405020304" pitchFamily="18" charset="0"/>
              </a:rPr>
              <a:t>Σ</a:t>
            </a:r>
            <a:r>
              <a:rPr lang="ru-RU" sz="1600" b="1" dirty="0">
                <a:solidFill>
                  <a:srgbClr val="FF0000"/>
                </a:solidFill>
                <a:latin typeface="Times New Roman" panose="02020603050405020304" pitchFamily="18" charset="0"/>
                <a:cs typeface="Times New Roman" panose="02020603050405020304" pitchFamily="18" charset="0"/>
              </a:rPr>
              <a:t>(</a:t>
            </a:r>
            <a:r>
              <a:rPr lang="en-US" sz="1600" b="1" i="1" dirty="0">
                <a:solidFill>
                  <a:srgbClr val="FF0000"/>
                </a:solidFill>
                <a:latin typeface="Times New Roman" panose="02020603050405020304" pitchFamily="18" charset="0"/>
                <a:cs typeface="Times New Roman" panose="02020603050405020304" pitchFamily="18" charset="0"/>
              </a:rPr>
              <a:t>E</a:t>
            </a:r>
            <a:r>
              <a:rPr lang="ru-RU" sz="1600" b="1"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reactions with </a:t>
            </a:r>
            <a:r>
              <a:rPr lang="ru-RU" sz="1600" b="1" baseline="30000" dirty="0">
                <a:latin typeface="Times New Roman" panose="02020603050405020304" pitchFamily="18" charset="0"/>
                <a:cs typeface="Times New Roman" panose="02020603050405020304" pitchFamily="18" charset="0"/>
              </a:rPr>
              <a:t>10‑12,14</a:t>
            </a:r>
            <a:r>
              <a:rPr lang="ru-RU" sz="1600" b="1" dirty="0">
                <a:latin typeface="Times New Roman" panose="02020603050405020304" pitchFamily="18" charset="0"/>
                <a:cs typeface="Times New Roman" panose="02020603050405020304" pitchFamily="18" charset="0"/>
              </a:rPr>
              <a:t>B</a:t>
            </a:r>
            <a:r>
              <a:rPr lang="en-US" sz="1600" b="1" dirty="0">
                <a:latin typeface="Times New Roman" panose="02020603050405020304" pitchFamily="18" charset="0"/>
                <a:cs typeface="Times New Roman" panose="02020603050405020304" pitchFamily="18" charset="0"/>
              </a:rPr>
              <a:t>e</a:t>
            </a:r>
            <a:r>
              <a:rPr lang="ru-RU" sz="1600" b="1" dirty="0">
                <a:latin typeface="Times New Roman" panose="02020603050405020304" pitchFamily="18" charset="0"/>
                <a:cs typeface="Times New Roman" panose="02020603050405020304" pitchFamily="18" charset="0"/>
              </a:rPr>
              <a:t>,</a:t>
            </a:r>
            <a:r>
              <a:rPr lang="ru-RU" sz="1600" b="1" baseline="30000" dirty="0">
                <a:latin typeface="Times New Roman" panose="02020603050405020304" pitchFamily="18" charset="0"/>
                <a:cs typeface="Times New Roman" panose="02020603050405020304" pitchFamily="18" charset="0"/>
              </a:rPr>
              <a:t>12‑15…</a:t>
            </a:r>
            <a:r>
              <a:rPr lang="ru-RU" sz="1600" b="1" dirty="0">
                <a:latin typeface="Times New Roman" panose="02020603050405020304" pitchFamily="18" charset="0"/>
                <a:cs typeface="Times New Roman" panose="02020603050405020304" pitchFamily="18" charset="0"/>
              </a:rPr>
              <a:t>B,</a:t>
            </a:r>
            <a:r>
              <a:rPr lang="ru-RU" sz="1600" b="1" baseline="30000" dirty="0">
                <a:latin typeface="Times New Roman" panose="02020603050405020304" pitchFamily="18" charset="0"/>
                <a:cs typeface="Times New Roman" panose="02020603050405020304" pitchFamily="18" charset="0"/>
              </a:rPr>
              <a:t>14‑18…</a:t>
            </a:r>
            <a:r>
              <a:rPr lang="ru-RU" sz="1600" b="1" dirty="0">
                <a:latin typeface="Times New Roman" panose="02020603050405020304" pitchFamily="18" charset="0"/>
                <a:cs typeface="Times New Roman" panose="02020603050405020304" pitchFamily="18" charset="0"/>
              </a:rPr>
              <a:t>C,</a:t>
            </a:r>
            <a:r>
              <a:rPr lang="ru-RU" sz="1600" b="1" baseline="30000" dirty="0">
                <a:latin typeface="Times New Roman" panose="02020603050405020304" pitchFamily="18" charset="0"/>
                <a:cs typeface="Times New Roman" panose="02020603050405020304" pitchFamily="18" charset="0"/>
              </a:rPr>
              <a:t>16‑20</a:t>
            </a:r>
            <a:r>
              <a:rPr lang="en-US" sz="1600" b="1" dirty="0">
                <a:latin typeface="Times New Roman" panose="02020603050405020304" pitchFamily="18" charset="0"/>
                <a:cs typeface="Times New Roman" panose="02020603050405020304" pitchFamily="18" charset="0"/>
              </a:rPr>
              <a:t>N</a:t>
            </a:r>
            <a:r>
              <a:rPr lang="ru-RU" sz="1600" b="1" dirty="0">
                <a:latin typeface="Times New Roman" panose="02020603050405020304" pitchFamily="18" charset="0"/>
                <a:cs typeface="Times New Roman" panose="02020603050405020304" pitchFamily="18" charset="0"/>
              </a:rPr>
              <a:t>.</a:t>
            </a:r>
          </a:p>
        </p:txBody>
      </p:sp>
      <p:sp>
        <p:nvSpPr>
          <p:cNvPr id="13" name="TextShape 1">
            <a:extLst>
              <a:ext uri="{FF2B5EF4-FFF2-40B4-BE49-F238E27FC236}">
                <a16:creationId xmlns:a16="http://schemas.microsoft.com/office/drawing/2014/main" id="{3B6469B8-E1AE-43DB-8185-7BB72AF5C7C4}"/>
              </a:ext>
            </a:extLst>
          </p:cNvPr>
          <p:cNvSpPr txBox="1"/>
          <p:nvPr/>
        </p:nvSpPr>
        <p:spPr>
          <a:xfrm>
            <a:off x="0" y="0"/>
            <a:ext cx="12192000" cy="559468"/>
          </a:xfrm>
          <a:prstGeom prst="rect">
            <a:avLst/>
          </a:prstGeom>
          <a:solidFill>
            <a:srgbClr val="FFFFFF"/>
          </a:solidFill>
          <a:ln>
            <a:noFill/>
          </a:ln>
        </p:spPr>
        <p:txBody>
          <a:bodyPr anchor="ctr"/>
          <a:lstStyle/>
          <a:p>
            <a:pPr algn="ctr">
              <a:lnSpc>
                <a:spcPct val="125000"/>
              </a:lnSpc>
            </a:pPr>
            <a:r>
              <a:rPr lang="en-US" sz="2400" dirty="0"/>
              <a:t>Study the energy dependence of total reaction cross section in the reactions</a:t>
            </a:r>
          </a:p>
        </p:txBody>
      </p:sp>
    </p:spTree>
    <p:extLst>
      <p:ext uri="{BB962C8B-B14F-4D97-AF65-F5344CB8AC3E}">
        <p14:creationId xmlns:p14="http://schemas.microsoft.com/office/powerpoint/2010/main" val="381276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A867D-3444-4D79-BC89-285FB9ACD5D2}"/>
              </a:ext>
            </a:extLst>
          </p:cNvPr>
          <p:cNvSpPr/>
          <p:nvPr/>
        </p:nvSpPr>
        <p:spPr>
          <a:xfrm>
            <a:off x="193110" y="1779682"/>
            <a:ext cx="11805780" cy="4559197"/>
          </a:xfrm>
          <a:prstGeom prst="rect">
            <a:avLst/>
          </a:prstGeom>
        </p:spPr>
        <p:txBody>
          <a:bodyPr wrap="square">
            <a:spAutoFit/>
          </a:bodyPr>
          <a:lstStyle/>
          <a:p>
            <a:pPr marL="342900" marR="0" lvl="0" indent="-342900" algn="just">
              <a:lnSpc>
                <a:spcPct val="104000"/>
              </a:lnSpc>
              <a:spcBef>
                <a:spcPts val="0"/>
              </a:spcBef>
              <a:spcAft>
                <a:spcPts val="0"/>
              </a:spcAft>
              <a:buFont typeface="+mj-lt"/>
              <a:buAutoNum type="alphaLcParenR"/>
            </a:pPr>
            <a:r>
              <a:rPr lang="en-US" sz="1400" b="1" baseline="30000" dirty="0">
                <a:solidFill>
                  <a:srgbClr val="000000"/>
                </a:solidFill>
                <a:latin typeface="Times New Roman" panose="02020603050405020304" pitchFamily="18" charset="0"/>
                <a:ea typeface="Calibri" panose="020F0502020204030204" pitchFamily="34" charset="0"/>
              </a:rPr>
              <a:t>5</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5</a:t>
            </a:r>
            <a:r>
              <a:rPr lang="en-US" sz="1400" b="1" dirty="0">
                <a:solidFill>
                  <a:srgbClr val="000000"/>
                </a:solidFill>
                <a:latin typeface="Times New Roman" panose="02020603050405020304" pitchFamily="18" charset="0"/>
                <a:ea typeface="Calibri" panose="020F0502020204030204" pitchFamily="34" charset="0"/>
              </a:rPr>
              <a:t>H:</a:t>
            </a:r>
            <a:r>
              <a:rPr lang="en-US" sz="1400" dirty="0">
                <a:solidFill>
                  <a:srgbClr val="000000"/>
                </a:solidFill>
                <a:latin typeface="Times New Roman" panose="02020603050405020304" pitchFamily="18" charset="0"/>
                <a:ea typeface="Calibri" panose="020F0502020204030204" pitchFamily="34" charset="0"/>
              </a:rPr>
              <a:t> same combination of </a:t>
            </a:r>
            <a:r>
              <a:rPr lang="en-US" sz="1400" dirty="0" err="1">
                <a:solidFill>
                  <a:srgbClr val="000000"/>
                </a:solidFill>
                <a:latin typeface="Times New Roman" panose="02020603050405020304" pitchFamily="18" charset="0"/>
                <a:ea typeface="Calibri" panose="020F0502020204030204" pitchFamily="34" charset="0"/>
              </a:rPr>
              <a:t>beam+target</a:t>
            </a:r>
            <a:r>
              <a:rPr lang="pl-PL" sz="1400" dirty="0">
                <a:solidFill>
                  <a:srgbClr val="000000"/>
                </a:solidFill>
                <a:latin typeface="Times New Roman" panose="02020603050405020304" pitchFamily="18" charset="0"/>
                <a:ea typeface="Calibri" panose="020F0502020204030204" pitchFamily="34" charset="0"/>
              </a:rPr>
              <a:t>: </a:t>
            </a:r>
            <a:r>
              <a:rPr lang="en-US" sz="1400" b="1" baseline="30000" dirty="0">
                <a:solidFill>
                  <a:srgbClr val="000000"/>
                </a:solidFill>
                <a:latin typeface="Times New Roman" panose="02020603050405020304" pitchFamily="18" charset="0"/>
                <a:ea typeface="Calibri" panose="020F0502020204030204" pitchFamily="34" charset="0"/>
              </a:rPr>
              <a:t>6</a:t>
            </a:r>
            <a:r>
              <a:rPr lang="en-US" sz="1400" b="1" dirty="0">
                <a:solidFill>
                  <a:srgbClr val="000000"/>
                </a:solidFill>
                <a:latin typeface="Times New Roman" panose="02020603050405020304" pitchFamily="18" charset="0"/>
                <a:ea typeface="Calibri" panose="020F0502020204030204" pitchFamily="34" charset="0"/>
              </a:rPr>
              <a:t>He(d,</a:t>
            </a:r>
            <a:r>
              <a:rPr lang="en-US" sz="1400" b="1" baseline="30000" dirty="0">
                <a:solidFill>
                  <a:srgbClr val="000000"/>
                </a:solidFill>
                <a:latin typeface="Times New Roman" panose="02020603050405020304" pitchFamily="18" charset="0"/>
                <a:ea typeface="Calibri" panose="020F0502020204030204" pitchFamily="34" charset="0"/>
              </a:rPr>
              <a:t>3</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5</a:t>
            </a:r>
            <a:r>
              <a:rPr lang="en-US" sz="1400" b="1" dirty="0">
                <a:solidFill>
                  <a:srgbClr val="000000"/>
                </a:solidFill>
                <a:latin typeface="Times New Roman" panose="02020603050405020304" pitchFamily="18" charset="0"/>
                <a:ea typeface="Calibri" panose="020F0502020204030204" pitchFamily="34" charset="0"/>
              </a:rPr>
              <a:t>H</a:t>
            </a:r>
            <a:r>
              <a:rPr lang="en-US" sz="1400" dirty="0">
                <a:solidFill>
                  <a:srgbClr val="000000"/>
                </a:solidFill>
                <a:latin typeface="Times New Roman" panose="02020603050405020304" pitchFamily="18" charset="0"/>
                <a:ea typeface="Calibri" panose="020F0502020204030204" pitchFamily="34" charset="0"/>
              </a:rPr>
              <a:t> and </a:t>
            </a:r>
            <a:r>
              <a:rPr lang="en-US" sz="1400" b="1" baseline="30000" dirty="0">
                <a:solidFill>
                  <a:srgbClr val="000000"/>
                </a:solidFill>
                <a:latin typeface="Times New Roman" panose="02020603050405020304" pitchFamily="18" charset="0"/>
                <a:ea typeface="Calibri" panose="020F0502020204030204" pitchFamily="34" charset="0"/>
              </a:rPr>
              <a:t>6</a:t>
            </a:r>
            <a:r>
              <a:rPr lang="en-US" sz="1400" b="1" dirty="0">
                <a:solidFill>
                  <a:srgbClr val="000000"/>
                </a:solidFill>
                <a:latin typeface="Times New Roman" panose="02020603050405020304" pitchFamily="18" charset="0"/>
                <a:ea typeface="Calibri" panose="020F0502020204030204" pitchFamily="34" charset="0"/>
              </a:rPr>
              <a:t>He(d,</a:t>
            </a:r>
            <a:r>
              <a:rPr lang="en-US" sz="1400" b="1" baseline="30000" dirty="0">
                <a:solidFill>
                  <a:srgbClr val="000000"/>
                </a:solidFill>
                <a:latin typeface="Times New Roman" panose="02020603050405020304" pitchFamily="18" charset="0"/>
                <a:ea typeface="Calibri" panose="020F0502020204030204" pitchFamily="34" charset="0"/>
              </a:rPr>
              <a:t>3</a:t>
            </a:r>
            <a:r>
              <a:rPr lang="en-US" sz="1400" b="1" dirty="0">
                <a:solidFill>
                  <a:srgbClr val="000000"/>
                </a:solidFill>
                <a:latin typeface="Times New Roman" panose="02020603050405020304" pitchFamily="18" charset="0"/>
                <a:ea typeface="Calibri" panose="020F0502020204030204" pitchFamily="34" charset="0"/>
              </a:rPr>
              <a:t>H)</a:t>
            </a:r>
            <a:r>
              <a:rPr lang="en-US" sz="1400" b="1" baseline="30000" dirty="0">
                <a:solidFill>
                  <a:srgbClr val="000000"/>
                </a:solidFill>
                <a:latin typeface="Times New Roman" panose="02020603050405020304" pitchFamily="18" charset="0"/>
                <a:ea typeface="Calibri" panose="020F0502020204030204" pitchFamily="34" charset="0"/>
              </a:rPr>
              <a:t>5</a:t>
            </a:r>
            <a:r>
              <a:rPr lang="en-US" sz="1400" b="1" dirty="0">
                <a:solidFill>
                  <a:srgbClr val="000000"/>
                </a:solidFill>
                <a:latin typeface="Times New Roman" panose="02020603050405020304" pitchFamily="18" charset="0"/>
                <a:ea typeface="Calibri" panose="020F0502020204030204" pitchFamily="34" charset="0"/>
              </a:rPr>
              <a:t>He</a:t>
            </a:r>
            <a:r>
              <a:rPr lang="pl-PL" sz="1400" b="1" dirty="0">
                <a:solidFill>
                  <a:srgbClr val="000000"/>
                </a:solidFill>
                <a:latin typeface="Times New Roman" panose="02020603050405020304" pitchFamily="18" charset="0"/>
                <a:ea typeface="Calibri" panose="020F0502020204030204" pitchFamily="34" charset="0"/>
              </a:rPr>
              <a:t>.</a:t>
            </a:r>
            <a:r>
              <a:rPr lang="en-US" sz="1400" dirty="0">
                <a:solidFill>
                  <a:srgbClr val="000000"/>
                </a:solidFill>
                <a:latin typeface="Times New Roman" panose="02020603050405020304" pitchFamily="18" charset="0"/>
                <a:ea typeface="Calibri" panose="020F0502020204030204" pitchFamily="34" charset="0"/>
              </a:rPr>
              <a:t> </a:t>
            </a:r>
            <a:r>
              <a:rPr lang="pl-PL" sz="1400" dirty="0">
                <a:solidFill>
                  <a:srgbClr val="000000"/>
                </a:solidFill>
                <a:latin typeface="Times New Roman" panose="02020603050405020304" pitchFamily="18" charset="0"/>
                <a:ea typeface="Calibri" panose="020F0502020204030204" pitchFamily="34" charset="0"/>
              </a:rPr>
              <a:t>Tw</a:t>
            </a:r>
            <a:r>
              <a:rPr lang="en-US" sz="1400" dirty="0">
                <a:solidFill>
                  <a:srgbClr val="000000"/>
                </a:solidFill>
                <a:latin typeface="Times New Roman" panose="02020603050405020304" pitchFamily="18" charset="0"/>
                <a:ea typeface="Calibri" panose="020F0502020204030204" pitchFamily="34" charset="0"/>
              </a:rPr>
              <a:t>o-neutron decay</a:t>
            </a:r>
            <a:r>
              <a:rPr lang="pl-PL" sz="1400" dirty="0">
                <a:solidFill>
                  <a:srgbClr val="000000"/>
                </a:solidFill>
                <a:latin typeface="Times New Roman" panose="02020603050405020304" pitchFamily="18" charset="0"/>
                <a:ea typeface="Calibri" panose="020F0502020204030204" pitchFamily="34" charset="0"/>
              </a:rPr>
              <a:t> </a:t>
            </a:r>
            <a:r>
              <a:rPr lang="en-US" sz="1400" b="1" baseline="30000" dirty="0">
                <a:solidFill>
                  <a:srgbClr val="000000"/>
                </a:solidFill>
                <a:latin typeface="Times New Roman" panose="02020603050405020304" pitchFamily="18" charset="0"/>
                <a:ea typeface="Calibri" panose="020F0502020204030204" pitchFamily="34" charset="0"/>
              </a:rPr>
              <a:t>5</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5</a:t>
            </a:r>
            <a:r>
              <a:rPr lang="en-US" sz="1400" b="1" dirty="0">
                <a:solidFill>
                  <a:srgbClr val="000000"/>
                </a:solidFill>
                <a:latin typeface="Times New Roman" panose="02020603050405020304" pitchFamily="18" charset="0"/>
                <a:ea typeface="Calibri" panose="020F0502020204030204" pitchFamily="34" charset="0"/>
              </a:rPr>
              <a:t>H</a:t>
            </a:r>
            <a:r>
              <a:rPr lang="pl-PL" sz="1400" dirty="0">
                <a:solidFill>
                  <a:srgbClr val="000000"/>
                </a:solidFill>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essential for understanding the interactions between neutrons</a:t>
            </a:r>
            <a:r>
              <a:rPr lang="pl-PL" sz="1400" dirty="0">
                <a:solidFill>
                  <a:srgbClr val="000000"/>
                </a:solidFill>
                <a:latin typeface="Times New Roman" panose="02020603050405020304" pitchFamily="18" charset="0"/>
                <a:ea typeface="Calibri" panose="020F0502020204030204" pitchFamily="34" charset="0"/>
              </a:rPr>
              <a:t>.</a:t>
            </a:r>
            <a:r>
              <a:rPr lang="en-US" sz="1400" dirty="0">
                <a:solidFill>
                  <a:srgbClr val="000000"/>
                </a:solidFill>
                <a:latin typeface="Times New Roman" panose="02020603050405020304" pitchFamily="18" charset="0"/>
                <a:ea typeface="Calibri" panose="020F0502020204030204" pitchFamily="34" charset="0"/>
              </a:rPr>
              <a:t> By investigating the </a:t>
            </a:r>
            <a:r>
              <a:rPr lang="en-US" sz="1400" dirty="0">
                <a:latin typeface="Times New Roman" panose="02020603050405020304" pitchFamily="18" charset="0"/>
                <a:ea typeface="Calibri" panose="020F0502020204030204" pitchFamily="34" charset="0"/>
              </a:rPr>
              <a:t>behavior</a:t>
            </a:r>
            <a:r>
              <a:rPr lang="en-US" sz="1400" dirty="0">
                <a:solidFill>
                  <a:srgbClr val="000000"/>
                </a:solidFill>
                <a:latin typeface="Times New Roman" panose="02020603050405020304" pitchFamily="18" charset="0"/>
                <a:ea typeface="Calibri" panose="020F0502020204030204" pitchFamily="34" charset="0"/>
              </a:rPr>
              <a:t> of the </a:t>
            </a:r>
            <a:r>
              <a:rPr lang="en-US" sz="1400" dirty="0" err="1">
                <a:solidFill>
                  <a:srgbClr val="000000"/>
                </a:solidFill>
                <a:latin typeface="Times New Roman" panose="02020603050405020304" pitchFamily="18" charset="0"/>
                <a:ea typeface="Calibri" panose="020F0502020204030204" pitchFamily="34" charset="0"/>
              </a:rPr>
              <a:t>t+</a:t>
            </a:r>
            <a:r>
              <a:rPr lang="en-US" sz="1400" i="1" dirty="0" err="1">
                <a:solidFill>
                  <a:srgbClr val="000000"/>
                </a:solidFill>
                <a:latin typeface="Times New Roman" panose="02020603050405020304" pitchFamily="18" charset="0"/>
                <a:ea typeface="Calibri" panose="020F0502020204030204" pitchFamily="34" charset="0"/>
              </a:rPr>
              <a:t>n</a:t>
            </a:r>
            <a:r>
              <a:rPr lang="en-US" sz="1400" dirty="0" err="1">
                <a:solidFill>
                  <a:srgbClr val="000000"/>
                </a:solidFill>
                <a:latin typeface="Times New Roman" panose="02020603050405020304" pitchFamily="18" charset="0"/>
                <a:ea typeface="Calibri" panose="020F0502020204030204" pitchFamily="34" charset="0"/>
              </a:rPr>
              <a:t>+</a:t>
            </a:r>
            <a:r>
              <a:rPr lang="en-US" sz="1400" i="1" dirty="0" err="1">
                <a:solidFill>
                  <a:srgbClr val="000000"/>
                </a:solidFill>
                <a:latin typeface="Times New Roman" panose="02020603050405020304" pitchFamily="18" charset="0"/>
                <a:ea typeface="Calibri" panose="020F0502020204030204" pitchFamily="34" charset="0"/>
              </a:rPr>
              <a:t>n</a:t>
            </a:r>
            <a:r>
              <a:rPr lang="pl-PL" sz="1400" i="1" dirty="0">
                <a:solidFill>
                  <a:srgbClr val="000000"/>
                </a:solidFill>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 correlations, we can gain insights into the structure of </a:t>
            </a:r>
            <a:r>
              <a:rPr lang="en-US" sz="1400" baseline="30000" dirty="0">
                <a:solidFill>
                  <a:srgbClr val="000000"/>
                </a:solidFill>
                <a:latin typeface="Times New Roman" panose="02020603050405020304" pitchFamily="18" charset="0"/>
                <a:ea typeface="Calibri" panose="020F0502020204030204" pitchFamily="34" charset="0"/>
              </a:rPr>
              <a:t>5</a:t>
            </a:r>
            <a:r>
              <a:rPr lang="en-US" sz="1400" dirty="0">
                <a:solidFill>
                  <a:srgbClr val="000000"/>
                </a:solidFill>
                <a:latin typeface="Times New Roman" panose="02020603050405020304" pitchFamily="18" charset="0"/>
                <a:ea typeface="Calibri" panose="020F0502020204030204" pitchFamily="34" charset="0"/>
              </a:rPr>
              <a:t>H and the dynamics of the two-neutron decay process. Like </a:t>
            </a:r>
            <a:r>
              <a:rPr lang="en-US" sz="1400" baseline="30000" dirty="0">
                <a:solidFill>
                  <a:srgbClr val="000000"/>
                </a:solidFill>
                <a:latin typeface="Times New Roman" panose="02020603050405020304" pitchFamily="18" charset="0"/>
                <a:ea typeface="Calibri" panose="020F0502020204030204" pitchFamily="34" charset="0"/>
              </a:rPr>
              <a:t>5</a:t>
            </a:r>
            <a:r>
              <a:rPr lang="en-US" sz="1400" dirty="0">
                <a:solidFill>
                  <a:srgbClr val="000000"/>
                </a:solidFill>
                <a:latin typeface="Times New Roman" panose="02020603050405020304" pitchFamily="18" charset="0"/>
                <a:ea typeface="Calibri" panose="020F0502020204030204" pitchFamily="34" charset="0"/>
              </a:rPr>
              <a:t>H, </a:t>
            </a:r>
            <a:r>
              <a:rPr lang="en-US" sz="1400" baseline="30000" dirty="0">
                <a:solidFill>
                  <a:srgbClr val="000000"/>
                </a:solidFill>
                <a:latin typeface="Times New Roman" panose="02020603050405020304" pitchFamily="18" charset="0"/>
                <a:ea typeface="Calibri" panose="020F0502020204030204" pitchFamily="34" charset="0"/>
              </a:rPr>
              <a:t>5</a:t>
            </a:r>
            <a:r>
              <a:rPr lang="en-US" sz="1400" dirty="0">
                <a:solidFill>
                  <a:srgbClr val="000000"/>
                </a:solidFill>
                <a:latin typeface="Times New Roman" panose="02020603050405020304" pitchFamily="18" charset="0"/>
                <a:ea typeface="Calibri" panose="020F0502020204030204" pitchFamily="34" charset="0"/>
              </a:rPr>
              <a:t>He also exhibits a two-neutron decay, which in this case corresponds to t</a:t>
            </a:r>
            <a:r>
              <a:rPr lang="pl-PL" sz="1400" dirty="0">
                <a:solidFill>
                  <a:srgbClr val="000000"/>
                </a:solidFill>
                <a:latin typeface="Times New Roman" panose="02020603050405020304" pitchFamily="18" charset="0"/>
                <a:ea typeface="Calibri" panose="020F0502020204030204" pitchFamily="34" charset="0"/>
              </a:rPr>
              <a:t>he</a:t>
            </a:r>
            <a:r>
              <a:rPr lang="en-US" sz="1400" dirty="0">
                <a:solidFill>
                  <a:srgbClr val="000000"/>
                </a:solidFill>
                <a:latin typeface="Times New Roman" panose="02020603050405020304" pitchFamily="18" charset="0"/>
                <a:ea typeface="Calibri" panose="020F0502020204030204" pitchFamily="34" charset="0"/>
              </a:rPr>
              <a:t> </a:t>
            </a:r>
            <a:r>
              <a:rPr lang="en-US" sz="1400" baseline="30000" dirty="0">
                <a:solidFill>
                  <a:srgbClr val="000000"/>
                </a:solidFill>
                <a:latin typeface="Times New Roman" panose="02020603050405020304" pitchFamily="18" charset="0"/>
                <a:ea typeface="Calibri" panose="020F0502020204030204" pitchFamily="34" charset="0"/>
              </a:rPr>
              <a:t>3</a:t>
            </a:r>
            <a:r>
              <a:rPr lang="en-US" sz="1400" dirty="0">
                <a:solidFill>
                  <a:srgbClr val="000000"/>
                </a:solidFill>
                <a:latin typeface="Times New Roman" panose="02020603050405020304" pitchFamily="18" charset="0"/>
                <a:ea typeface="Calibri" panose="020F0502020204030204" pitchFamily="34" charset="0"/>
              </a:rPr>
              <a:t>He+</a:t>
            </a:r>
            <a:r>
              <a:rPr lang="en-US" sz="1400" i="1" dirty="0">
                <a:solidFill>
                  <a:srgbClr val="000000"/>
                </a:solidFill>
                <a:latin typeface="Times New Roman" panose="02020603050405020304" pitchFamily="18" charset="0"/>
                <a:ea typeface="Calibri" panose="020F0502020204030204" pitchFamily="34" charset="0"/>
              </a:rPr>
              <a:t>n</a:t>
            </a:r>
            <a:r>
              <a:rPr lang="en-US" sz="1400" dirty="0">
                <a:solidFill>
                  <a:srgbClr val="000000"/>
                </a:solidFill>
                <a:latin typeface="Times New Roman" panose="02020603050405020304" pitchFamily="18" charset="0"/>
                <a:ea typeface="Calibri" panose="020F0502020204030204" pitchFamily="34" charset="0"/>
              </a:rPr>
              <a:t>+</a:t>
            </a:r>
            <a:r>
              <a:rPr lang="en-US" sz="1400" i="1" dirty="0">
                <a:solidFill>
                  <a:srgbClr val="000000"/>
                </a:solidFill>
                <a:latin typeface="Times New Roman" panose="02020603050405020304" pitchFamily="18" charset="0"/>
                <a:ea typeface="Calibri" panose="020F0502020204030204" pitchFamily="34" charset="0"/>
              </a:rPr>
              <a:t>n</a:t>
            </a:r>
            <a:r>
              <a:rPr lang="en-US" sz="1400" dirty="0">
                <a:solidFill>
                  <a:srgbClr val="000000"/>
                </a:solidFill>
                <a:latin typeface="Times New Roman" panose="02020603050405020304" pitchFamily="18" charset="0"/>
                <a:ea typeface="Calibri" panose="020F0502020204030204" pitchFamily="34" charset="0"/>
              </a:rPr>
              <a:t> channel. Investigating the </a:t>
            </a:r>
            <a:r>
              <a:rPr lang="en-US" sz="1400" dirty="0">
                <a:latin typeface="Times New Roman" panose="02020603050405020304" pitchFamily="18" charset="0"/>
                <a:ea typeface="Calibri" panose="020F0502020204030204" pitchFamily="34" charset="0"/>
              </a:rPr>
              <a:t>behavior</a:t>
            </a:r>
            <a:r>
              <a:rPr lang="en-US" sz="1400" dirty="0">
                <a:solidFill>
                  <a:srgbClr val="000000"/>
                </a:solidFill>
                <a:latin typeface="Times New Roman" panose="02020603050405020304" pitchFamily="18" charset="0"/>
                <a:ea typeface="Calibri" panose="020F0502020204030204" pitchFamily="34" charset="0"/>
              </a:rPr>
              <a:t> of this decay mode can shed light on the structure of </a:t>
            </a:r>
            <a:r>
              <a:rPr lang="en-US" sz="1400" baseline="30000" dirty="0">
                <a:solidFill>
                  <a:srgbClr val="000000"/>
                </a:solidFill>
                <a:latin typeface="Times New Roman" panose="02020603050405020304" pitchFamily="18" charset="0"/>
                <a:ea typeface="Calibri" panose="020F0502020204030204" pitchFamily="34" charset="0"/>
              </a:rPr>
              <a:t>5</a:t>
            </a:r>
            <a:r>
              <a:rPr lang="en-US" sz="1400" dirty="0">
                <a:solidFill>
                  <a:srgbClr val="000000"/>
                </a:solidFill>
                <a:latin typeface="Times New Roman" panose="02020603050405020304" pitchFamily="18" charset="0"/>
                <a:ea typeface="Calibri" panose="020F0502020204030204" pitchFamily="34" charset="0"/>
              </a:rPr>
              <a:t>He and the interactions between neutrons in neutron-rich nuclei.</a:t>
            </a:r>
            <a:endParaRPr lang="en-US" sz="1400" dirty="0">
              <a:latin typeface="Times New Roman" panose="02020603050405020304" pitchFamily="18" charset="0"/>
              <a:ea typeface="Calibri" panose="020F0502020204030204" pitchFamily="34" charset="0"/>
            </a:endParaRPr>
          </a:p>
          <a:p>
            <a:pPr marL="342900" marR="0" lvl="0" indent="-342900" algn="just">
              <a:lnSpc>
                <a:spcPct val="104000"/>
              </a:lnSpc>
              <a:spcBef>
                <a:spcPts val="0"/>
              </a:spcBef>
              <a:spcAft>
                <a:spcPts val="0"/>
              </a:spcAft>
              <a:buFont typeface="+mj-lt"/>
              <a:buAutoNum type="alphaLcParenR"/>
            </a:pP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B:</a:t>
            </a:r>
            <a:r>
              <a:rPr lang="en-US" sz="1400" dirty="0">
                <a:solidFill>
                  <a:srgbClr val="000000"/>
                </a:solidFill>
                <a:latin typeface="Times New Roman" panose="02020603050405020304" pitchFamily="18" charset="0"/>
                <a:ea typeface="Calibri" panose="020F0502020204030204" pitchFamily="34" charset="0"/>
              </a:rPr>
              <a:t> All these isotopes are undoubtedly of great interest. The available combinations of beams and targets provide us with the possibility to populate low-lying states through different reaction mechanisms and investigate their impact on the structure of these states. Neutron-rich isotopes, such as </a:t>
            </a:r>
            <a:r>
              <a:rPr lang="en-US" sz="1400" baseline="30000" dirty="0">
                <a:solidFill>
                  <a:srgbClr val="000000"/>
                </a:solidFill>
                <a:latin typeface="Times New Roman" panose="02020603050405020304" pitchFamily="18" charset="0"/>
                <a:ea typeface="Calibri" panose="020F0502020204030204" pitchFamily="34" charset="0"/>
              </a:rPr>
              <a:t>7</a:t>
            </a:r>
            <a:r>
              <a:rPr lang="en-US" sz="1400" dirty="0">
                <a:solidFill>
                  <a:srgbClr val="000000"/>
                </a:solidFill>
                <a:latin typeface="Times New Roman" panose="02020603050405020304" pitchFamily="18" charset="0"/>
                <a:ea typeface="Calibri" panose="020F0502020204030204" pitchFamily="34" charset="0"/>
              </a:rPr>
              <a:t>H and </a:t>
            </a:r>
            <a:r>
              <a:rPr lang="en-US" sz="1400" baseline="30000" dirty="0">
                <a:solidFill>
                  <a:srgbClr val="000000"/>
                </a:solidFill>
                <a:latin typeface="Times New Roman" panose="02020603050405020304" pitchFamily="18" charset="0"/>
                <a:ea typeface="Calibri" panose="020F0502020204030204" pitchFamily="34" charset="0"/>
              </a:rPr>
              <a:t>7</a:t>
            </a:r>
            <a:r>
              <a:rPr lang="en-US" sz="1400" dirty="0">
                <a:solidFill>
                  <a:srgbClr val="000000"/>
                </a:solidFill>
                <a:latin typeface="Times New Roman" panose="02020603050405020304" pitchFamily="18" charset="0"/>
                <a:ea typeface="Calibri" panose="020F0502020204030204" pitchFamily="34" charset="0"/>
              </a:rPr>
              <a:t>He, can be populated in reactions with </a:t>
            </a:r>
            <a:r>
              <a:rPr lang="en-US" sz="1400" baseline="30000" dirty="0">
                <a:solidFill>
                  <a:srgbClr val="000000"/>
                </a:solidFill>
                <a:latin typeface="Times New Roman" panose="02020603050405020304" pitchFamily="18" charset="0"/>
                <a:ea typeface="Calibri" panose="020F0502020204030204" pitchFamily="34" charset="0"/>
              </a:rPr>
              <a:t>6</a:t>
            </a:r>
            <a:r>
              <a:rPr lang="en-US" sz="1400" dirty="0">
                <a:solidFill>
                  <a:srgbClr val="000000"/>
                </a:solidFill>
                <a:latin typeface="Times New Roman" panose="02020603050405020304" pitchFamily="18" charset="0"/>
                <a:ea typeface="Calibri" panose="020F0502020204030204" pitchFamily="34" charset="0"/>
              </a:rPr>
              <a:t>He and </a:t>
            </a:r>
            <a:r>
              <a:rPr lang="en-US" sz="1400" baseline="30000" dirty="0">
                <a:solidFill>
                  <a:srgbClr val="000000"/>
                </a:solidFill>
                <a:latin typeface="Times New Roman" panose="02020603050405020304" pitchFamily="18" charset="0"/>
                <a:ea typeface="Calibri" panose="020F0502020204030204" pitchFamily="34" charset="0"/>
              </a:rPr>
              <a:t>8</a:t>
            </a:r>
            <a:r>
              <a:rPr lang="en-US" sz="1400" dirty="0">
                <a:solidFill>
                  <a:srgbClr val="000000"/>
                </a:solidFill>
                <a:latin typeface="Times New Roman" panose="02020603050405020304" pitchFamily="18" charset="0"/>
                <a:ea typeface="Calibri" panose="020F0502020204030204" pitchFamily="34" charset="0"/>
              </a:rPr>
              <a:t>He beams hitting proton, deuterium, or tritium targets, such as </a:t>
            </a:r>
            <a:r>
              <a:rPr lang="en-US" sz="1400" b="1" baseline="30000" dirty="0">
                <a:solidFill>
                  <a:srgbClr val="000000"/>
                </a:solidFill>
                <a:latin typeface="Times New Roman" panose="02020603050405020304" pitchFamily="18" charset="0"/>
                <a:ea typeface="Calibri" panose="020F0502020204030204" pitchFamily="34" charset="0"/>
              </a:rPr>
              <a:t>8</a:t>
            </a:r>
            <a:r>
              <a:rPr lang="en-US" sz="1400" b="1" dirty="0">
                <a:solidFill>
                  <a:srgbClr val="000000"/>
                </a:solidFill>
                <a:latin typeface="Times New Roman" panose="02020603050405020304" pitchFamily="18" charset="0"/>
                <a:ea typeface="Calibri" panose="020F0502020204030204" pitchFamily="34" charset="0"/>
              </a:rPr>
              <a:t>He(</a:t>
            </a:r>
            <a:r>
              <a:rPr lang="en-US" sz="1400" b="1" i="1" dirty="0" err="1">
                <a:solidFill>
                  <a:srgbClr val="000000"/>
                </a:solidFill>
                <a:latin typeface="Times New Roman" panose="02020603050405020304" pitchFamily="18" charset="0"/>
                <a:ea typeface="Calibri" panose="020F0502020204030204" pitchFamily="34" charset="0"/>
              </a:rPr>
              <a:t>p</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d</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He</a:t>
            </a:r>
            <a:r>
              <a:rPr lang="en-US" sz="1400" dirty="0">
                <a:solidFill>
                  <a:srgbClr val="000000"/>
                </a:solidFill>
                <a:latin typeface="Times New Roman" panose="02020603050405020304" pitchFamily="18" charset="0"/>
                <a:ea typeface="Calibri" panose="020F0502020204030204" pitchFamily="34" charset="0"/>
              </a:rPr>
              <a:t>, </a:t>
            </a:r>
            <a:r>
              <a:rPr lang="en-US" sz="1400" b="1" baseline="30000" dirty="0">
                <a:solidFill>
                  <a:srgbClr val="000000"/>
                </a:solidFill>
                <a:latin typeface="Times New Roman" panose="02020603050405020304" pitchFamily="18" charset="0"/>
                <a:ea typeface="Calibri" panose="020F0502020204030204" pitchFamily="34" charset="0"/>
              </a:rPr>
              <a:t>6</a:t>
            </a:r>
            <a:r>
              <a:rPr lang="en-US" sz="1400" b="1" dirty="0">
                <a:solidFill>
                  <a:srgbClr val="000000"/>
                </a:solidFill>
                <a:latin typeface="Times New Roman" panose="02020603050405020304" pitchFamily="18" charset="0"/>
                <a:ea typeface="Calibri" panose="020F0502020204030204" pitchFamily="34" charset="0"/>
              </a:rPr>
              <a:t>He(</a:t>
            </a:r>
            <a:r>
              <a:rPr lang="en-US" sz="1400" b="1" i="1" dirty="0" err="1">
                <a:solidFill>
                  <a:srgbClr val="000000"/>
                </a:solidFill>
                <a:latin typeface="Times New Roman" panose="02020603050405020304" pitchFamily="18" charset="0"/>
                <a:ea typeface="Calibri" panose="020F0502020204030204" pitchFamily="34" charset="0"/>
              </a:rPr>
              <a:t>d</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p</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He</a:t>
            </a:r>
            <a:r>
              <a:rPr lang="en-US" sz="1400" dirty="0">
                <a:solidFill>
                  <a:srgbClr val="000000"/>
                </a:solidFill>
                <a:latin typeface="Times New Roman" panose="02020603050405020304" pitchFamily="18" charset="0"/>
                <a:ea typeface="Calibri" panose="020F0502020204030204" pitchFamily="34" charset="0"/>
              </a:rPr>
              <a:t>, </a:t>
            </a:r>
            <a:r>
              <a:rPr lang="en-US" sz="1400" b="1" baseline="30000" dirty="0">
                <a:solidFill>
                  <a:srgbClr val="000000"/>
                </a:solidFill>
                <a:latin typeface="Times New Roman" panose="02020603050405020304" pitchFamily="18" charset="0"/>
                <a:ea typeface="Calibri" panose="020F0502020204030204" pitchFamily="34" charset="0"/>
              </a:rPr>
              <a:t>8</a:t>
            </a:r>
            <a:r>
              <a:rPr lang="en-US" sz="1400" b="1" dirty="0">
                <a:solidFill>
                  <a:srgbClr val="000000"/>
                </a:solidFill>
                <a:latin typeface="Times New Roman" panose="02020603050405020304" pitchFamily="18" charset="0"/>
                <a:ea typeface="Calibri" panose="020F0502020204030204" pitchFamily="34" charset="0"/>
              </a:rPr>
              <a:t>He(</a:t>
            </a:r>
            <a:r>
              <a:rPr lang="en-US" sz="1400" b="1" i="1" dirty="0">
                <a:solidFill>
                  <a:srgbClr val="000000"/>
                </a:solidFill>
                <a:latin typeface="Times New Roman" panose="02020603050405020304" pitchFamily="18" charset="0"/>
                <a:ea typeface="Calibri" panose="020F0502020204030204" pitchFamily="34" charset="0"/>
              </a:rPr>
              <a:t>d</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3</a:t>
            </a:r>
            <a:r>
              <a:rPr lang="en-US" sz="1400" b="1" dirty="0">
                <a:solidFill>
                  <a:srgbClr val="000000"/>
                </a:solidFill>
                <a:latin typeface="Times New Roman" panose="02020603050405020304" pitchFamily="18" charset="0"/>
                <a:ea typeface="Calibri" panose="020F0502020204030204" pitchFamily="34" charset="0"/>
              </a:rPr>
              <a:t>H)</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He</a:t>
            </a:r>
            <a:r>
              <a:rPr lang="en-US" sz="1400" dirty="0">
                <a:solidFill>
                  <a:srgbClr val="000000"/>
                </a:solidFill>
                <a:latin typeface="Times New Roman" panose="02020603050405020304" pitchFamily="18" charset="0"/>
                <a:ea typeface="Calibri" panose="020F0502020204030204" pitchFamily="34" charset="0"/>
              </a:rPr>
              <a:t>, </a:t>
            </a:r>
            <a:r>
              <a:rPr lang="en-US" sz="1400" b="1" baseline="30000" dirty="0">
                <a:solidFill>
                  <a:srgbClr val="000000"/>
                </a:solidFill>
                <a:latin typeface="Times New Roman" panose="02020603050405020304" pitchFamily="18" charset="0"/>
                <a:ea typeface="Calibri" panose="020F0502020204030204" pitchFamily="34" charset="0"/>
              </a:rPr>
              <a:t>8</a:t>
            </a:r>
            <a:r>
              <a:rPr lang="en-US" sz="1400" b="1" dirty="0">
                <a:solidFill>
                  <a:srgbClr val="000000"/>
                </a:solidFill>
                <a:latin typeface="Times New Roman" panose="02020603050405020304" pitchFamily="18" charset="0"/>
                <a:ea typeface="Calibri" panose="020F0502020204030204" pitchFamily="34" charset="0"/>
              </a:rPr>
              <a:t>He(</a:t>
            </a:r>
            <a:r>
              <a:rPr lang="en-US" sz="1400" b="1" i="1" dirty="0">
                <a:solidFill>
                  <a:srgbClr val="000000"/>
                </a:solidFill>
                <a:latin typeface="Times New Roman" panose="02020603050405020304" pitchFamily="18" charset="0"/>
                <a:ea typeface="Calibri" panose="020F0502020204030204" pitchFamily="34" charset="0"/>
              </a:rPr>
              <a:t>d</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3</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a:t>
            </a:r>
            <a:r>
              <a:rPr lang="en-US" sz="1400" dirty="0">
                <a:solidFill>
                  <a:srgbClr val="000000"/>
                </a:solidFill>
                <a:latin typeface="Times New Roman" panose="02020603050405020304" pitchFamily="18" charset="0"/>
                <a:ea typeface="Calibri" panose="020F0502020204030204" pitchFamily="34" charset="0"/>
              </a:rPr>
              <a:t>, and </a:t>
            </a:r>
            <a:r>
              <a:rPr lang="en-US" sz="1400" b="1" baseline="30000" dirty="0">
                <a:solidFill>
                  <a:srgbClr val="000000"/>
                </a:solidFill>
                <a:latin typeface="Times New Roman" panose="02020603050405020304" pitchFamily="18" charset="0"/>
                <a:ea typeface="Calibri" panose="020F0502020204030204" pitchFamily="34" charset="0"/>
              </a:rPr>
              <a:t>8</a:t>
            </a:r>
            <a:r>
              <a:rPr lang="en-US" sz="1400" b="1" dirty="0">
                <a:solidFill>
                  <a:srgbClr val="000000"/>
                </a:solidFill>
                <a:latin typeface="Times New Roman" panose="02020603050405020304" pitchFamily="18" charset="0"/>
                <a:ea typeface="Calibri" panose="020F0502020204030204" pitchFamily="34" charset="0"/>
              </a:rPr>
              <a:t>He(</a:t>
            </a:r>
            <a:r>
              <a:rPr lang="en-US" sz="1400" b="1" i="1" dirty="0">
                <a:solidFill>
                  <a:srgbClr val="000000"/>
                </a:solidFill>
                <a:latin typeface="Times New Roman" panose="02020603050405020304" pitchFamily="18" charset="0"/>
                <a:ea typeface="Calibri" panose="020F0502020204030204" pitchFamily="34" charset="0"/>
              </a:rPr>
              <a:t>t</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4</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H</a:t>
            </a:r>
            <a:r>
              <a:rPr lang="en-US" sz="1400" dirty="0">
                <a:solidFill>
                  <a:srgbClr val="000000"/>
                </a:solidFill>
                <a:latin typeface="Times New Roman" panose="02020603050405020304" pitchFamily="18" charset="0"/>
                <a:ea typeface="Calibri" panose="020F0502020204030204" pitchFamily="34" charset="0"/>
              </a:rPr>
              <a:t>, in inverse kinematics. Low-lying states of </a:t>
            </a:r>
            <a:r>
              <a:rPr lang="en-US" sz="1400" baseline="30000" dirty="0">
                <a:solidFill>
                  <a:srgbClr val="000000"/>
                </a:solidFill>
                <a:latin typeface="Times New Roman" panose="02020603050405020304" pitchFamily="18" charset="0"/>
                <a:ea typeface="Calibri" panose="020F0502020204030204" pitchFamily="34" charset="0"/>
              </a:rPr>
              <a:t>7</a:t>
            </a:r>
            <a:r>
              <a:rPr lang="en-US" sz="1400" dirty="0">
                <a:solidFill>
                  <a:srgbClr val="000000"/>
                </a:solidFill>
                <a:latin typeface="Times New Roman" panose="02020603050405020304" pitchFamily="18" charset="0"/>
                <a:ea typeface="Calibri" panose="020F0502020204030204" pitchFamily="34" charset="0"/>
              </a:rPr>
              <a:t>B can be populated through the neutron transfer reaction </a:t>
            </a:r>
            <a:r>
              <a:rPr lang="en-US" sz="1400" b="1" baseline="30000" dirty="0">
                <a:solidFill>
                  <a:srgbClr val="000000"/>
                </a:solidFill>
                <a:latin typeface="Times New Roman" panose="02020603050405020304" pitchFamily="18" charset="0"/>
                <a:ea typeface="Calibri" panose="020F0502020204030204" pitchFamily="34" charset="0"/>
              </a:rPr>
              <a:t>8</a:t>
            </a:r>
            <a:r>
              <a:rPr lang="en-US" sz="1400" b="1" dirty="0">
                <a:solidFill>
                  <a:srgbClr val="000000"/>
                </a:solidFill>
                <a:latin typeface="Times New Roman" panose="02020603050405020304" pitchFamily="18" charset="0"/>
                <a:ea typeface="Calibri" panose="020F0502020204030204" pitchFamily="34" charset="0"/>
              </a:rPr>
              <a:t>B(</a:t>
            </a:r>
            <a:r>
              <a:rPr lang="en-US" sz="1400" b="1" i="1" dirty="0" err="1">
                <a:solidFill>
                  <a:srgbClr val="000000"/>
                </a:solidFill>
                <a:latin typeface="Times New Roman" panose="02020603050405020304" pitchFamily="18" charset="0"/>
                <a:ea typeface="Calibri" panose="020F0502020204030204" pitchFamily="34" charset="0"/>
              </a:rPr>
              <a:t>p</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d</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B</a:t>
            </a:r>
            <a:r>
              <a:rPr lang="en-US" sz="1400" dirty="0">
                <a:solidFill>
                  <a:srgbClr val="000000"/>
                </a:solidFill>
                <a:latin typeface="Times New Roman" panose="02020603050405020304" pitchFamily="18" charset="0"/>
                <a:ea typeface="Calibri" panose="020F0502020204030204" pitchFamily="34" charset="0"/>
              </a:rPr>
              <a:t> or the charge-exchange reaction </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Be(</a:t>
            </a:r>
            <a:r>
              <a:rPr lang="en-US" sz="1400" b="1" i="1" dirty="0" err="1">
                <a:solidFill>
                  <a:srgbClr val="000000"/>
                </a:solidFill>
                <a:latin typeface="Times New Roman" panose="02020603050405020304" pitchFamily="18" charset="0"/>
                <a:ea typeface="Calibri" panose="020F0502020204030204" pitchFamily="34" charset="0"/>
              </a:rPr>
              <a:t>p</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n</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7</a:t>
            </a:r>
            <a:r>
              <a:rPr lang="en-US" sz="1400" b="1" dirty="0">
                <a:solidFill>
                  <a:srgbClr val="000000"/>
                </a:solidFill>
                <a:latin typeface="Times New Roman" panose="02020603050405020304" pitchFamily="18" charset="0"/>
                <a:ea typeface="Calibri" panose="020F0502020204030204" pitchFamily="34" charset="0"/>
              </a:rPr>
              <a:t>B</a:t>
            </a:r>
            <a:r>
              <a:rPr lang="en-US" sz="1400" dirty="0">
                <a:solidFill>
                  <a:srgbClr val="000000"/>
                </a:solidFill>
                <a:latin typeface="Times New Roman" panose="02020603050405020304" pitchFamily="18" charset="0"/>
                <a:ea typeface="Calibri" panose="020F0502020204030204" pitchFamily="34" charset="0"/>
              </a:rPr>
              <a:t>. Investigating the </a:t>
            </a:r>
            <a:r>
              <a:rPr lang="en-US" sz="1400" baseline="30000" dirty="0">
                <a:solidFill>
                  <a:srgbClr val="000000"/>
                </a:solidFill>
                <a:latin typeface="Times New Roman" panose="02020603050405020304" pitchFamily="18" charset="0"/>
                <a:ea typeface="Calibri" panose="020F0502020204030204" pitchFamily="34" charset="0"/>
              </a:rPr>
              <a:t>7</a:t>
            </a:r>
            <a:r>
              <a:rPr lang="en-US" sz="1400" dirty="0">
                <a:solidFill>
                  <a:srgbClr val="000000"/>
                </a:solidFill>
                <a:latin typeface="Times New Roman" panose="02020603050405020304" pitchFamily="18" charset="0"/>
                <a:ea typeface="Calibri" panose="020F0502020204030204" pitchFamily="34" charset="0"/>
              </a:rPr>
              <a:t>B nucleus, a mirror nucleus for </a:t>
            </a:r>
            <a:r>
              <a:rPr lang="en-US" sz="1400" baseline="30000" dirty="0">
                <a:solidFill>
                  <a:srgbClr val="000000"/>
                </a:solidFill>
                <a:latin typeface="Times New Roman" panose="02020603050405020304" pitchFamily="18" charset="0"/>
                <a:ea typeface="Calibri" panose="020F0502020204030204" pitchFamily="34" charset="0"/>
              </a:rPr>
              <a:t>7</a:t>
            </a:r>
            <a:r>
              <a:rPr lang="en-US" sz="1400" dirty="0">
                <a:solidFill>
                  <a:srgbClr val="000000"/>
                </a:solidFill>
                <a:latin typeface="Times New Roman" panose="02020603050405020304" pitchFamily="18" charset="0"/>
                <a:ea typeface="Calibri" panose="020F0502020204030204" pitchFamily="34" charset="0"/>
              </a:rPr>
              <a:t>He, offers better experimental access to </a:t>
            </a:r>
            <a:r>
              <a:rPr lang="en-US" sz="1400" baseline="30000" dirty="0">
                <a:solidFill>
                  <a:srgbClr val="000000"/>
                </a:solidFill>
                <a:latin typeface="Times New Roman" panose="02020603050405020304" pitchFamily="18" charset="0"/>
                <a:ea typeface="Calibri" panose="020F0502020204030204" pitchFamily="34" charset="0"/>
              </a:rPr>
              <a:t>7</a:t>
            </a:r>
            <a:r>
              <a:rPr lang="en-US" sz="1400" dirty="0">
                <a:solidFill>
                  <a:srgbClr val="000000"/>
                </a:solidFill>
                <a:latin typeface="Times New Roman" panose="02020603050405020304" pitchFamily="18" charset="0"/>
                <a:ea typeface="Calibri" panose="020F0502020204030204" pitchFamily="34" charset="0"/>
              </a:rPr>
              <a:t>He properties. Moreover, due to the employment of a neutron detection wall, we will be able to detect all particle products. Additionally, the expected decay chain </a:t>
            </a:r>
            <a:r>
              <a:rPr lang="en-US" sz="1400" baseline="30000" dirty="0">
                <a:latin typeface="Times New Roman" panose="02020603050405020304" pitchFamily="18" charset="0"/>
                <a:ea typeface="Calibri" panose="020F0502020204030204" pitchFamily="34" charset="0"/>
              </a:rPr>
              <a:t>7</a:t>
            </a:r>
            <a:r>
              <a:rPr lang="en-US" sz="1400" dirty="0">
                <a:latin typeface="Times New Roman" panose="02020603050405020304" pitchFamily="18" charset="0"/>
                <a:ea typeface="Calibri" panose="020F0502020204030204" pitchFamily="34" charset="0"/>
              </a:rPr>
              <a:t>B</a:t>
            </a:r>
            <a:r>
              <a:rPr lang="en-US" sz="1400" dirty="0">
                <a:latin typeface="Times New Roman" panose="02020603050405020304" pitchFamily="18" charset="0"/>
                <a:ea typeface="Calibri" panose="020F0502020204030204" pitchFamily="34" charset="0"/>
                <a:sym typeface="Symbol" panose="05050102010706020507" pitchFamily="18" charset="2"/>
              </a:rPr>
              <a:t></a:t>
            </a:r>
            <a:r>
              <a:rPr lang="en-US" sz="1400" baseline="30000" dirty="0">
                <a:latin typeface="Times New Roman" panose="02020603050405020304" pitchFamily="18" charset="0"/>
                <a:ea typeface="Calibri" panose="020F0502020204030204" pitchFamily="34" charset="0"/>
              </a:rPr>
              <a:t>6</a:t>
            </a:r>
            <a:r>
              <a:rPr lang="en-US" sz="1400" dirty="0">
                <a:latin typeface="Times New Roman" panose="02020603050405020304" pitchFamily="18" charset="0"/>
                <a:ea typeface="Calibri" panose="020F0502020204030204" pitchFamily="34" charset="0"/>
              </a:rPr>
              <a:t>Be </a:t>
            </a:r>
            <a:r>
              <a:rPr lang="en-US" sz="1400" dirty="0">
                <a:latin typeface="Times New Roman" panose="02020603050405020304" pitchFamily="18" charset="0"/>
                <a:ea typeface="Calibri" panose="020F0502020204030204" pitchFamily="34" charset="0"/>
                <a:sym typeface="Symbol" panose="05050102010706020507" pitchFamily="18" charset="2"/>
              </a:rPr>
              <a:t></a:t>
            </a:r>
            <a:r>
              <a:rPr lang="en-US" sz="1400" baseline="30000" dirty="0">
                <a:solidFill>
                  <a:srgbClr val="000000"/>
                </a:solidFill>
                <a:latin typeface="Times New Roman" panose="02020603050405020304" pitchFamily="18" charset="0"/>
                <a:ea typeface="Calibri" panose="020F0502020204030204" pitchFamily="34" charset="0"/>
              </a:rPr>
              <a:t>5</a:t>
            </a:r>
            <a:r>
              <a:rPr lang="en-US" sz="1400" dirty="0">
                <a:solidFill>
                  <a:srgbClr val="000000"/>
                </a:solidFill>
                <a:latin typeface="Times New Roman" panose="02020603050405020304" pitchFamily="18" charset="0"/>
                <a:ea typeface="Calibri" panose="020F0502020204030204" pitchFamily="34" charset="0"/>
              </a:rPr>
              <a:t>He will provide further access to the </a:t>
            </a:r>
            <a:r>
              <a:rPr lang="en-US" sz="1400" baseline="30000" dirty="0">
                <a:solidFill>
                  <a:srgbClr val="000000"/>
                </a:solidFill>
                <a:latin typeface="Times New Roman" panose="02020603050405020304" pitchFamily="18" charset="0"/>
                <a:ea typeface="Calibri" panose="020F0502020204030204" pitchFamily="34" charset="0"/>
              </a:rPr>
              <a:t>5</a:t>
            </a:r>
            <a:r>
              <a:rPr lang="en-US" sz="1400" dirty="0">
                <a:solidFill>
                  <a:srgbClr val="000000"/>
                </a:solidFill>
                <a:latin typeface="Times New Roman" panose="02020603050405020304" pitchFamily="18" charset="0"/>
                <a:ea typeface="Calibri" panose="020F0502020204030204" pitchFamily="34" charset="0"/>
              </a:rPr>
              <a:t>He isotope </a:t>
            </a:r>
            <a:r>
              <a:rPr lang="en-US" sz="1400" dirty="0">
                <a:latin typeface="Times New Roman" panose="02020603050405020304" pitchFamily="18" charset="0"/>
                <a:ea typeface="Calibri" panose="020F0502020204030204" pitchFamily="34" charset="0"/>
              </a:rPr>
              <a:t>mentioned above</a:t>
            </a:r>
            <a:r>
              <a:rPr lang="en-US" sz="1400" dirty="0">
                <a:solidFill>
                  <a:srgbClr val="000000"/>
                </a:solidFill>
                <a:latin typeface="Times New Roman" panose="02020603050405020304" pitchFamily="18" charset="0"/>
                <a:ea typeface="Calibri" panose="020F0502020204030204" pitchFamily="34" charset="0"/>
              </a:rPr>
              <a:t>.</a:t>
            </a:r>
            <a:endParaRPr lang="en-US" sz="1400" dirty="0">
              <a:latin typeface="Times New Roman" panose="02020603050405020304" pitchFamily="18" charset="0"/>
              <a:ea typeface="Calibri" panose="020F0502020204030204" pitchFamily="34" charset="0"/>
            </a:endParaRPr>
          </a:p>
          <a:p>
            <a:pPr marL="360045" marR="0" algn="just">
              <a:lnSpc>
                <a:spcPct val="104000"/>
              </a:lnSpc>
              <a:spcBef>
                <a:spcPts val="0"/>
              </a:spcBef>
              <a:spcAft>
                <a:spcPts val="0"/>
              </a:spcAft>
            </a:pPr>
            <a:r>
              <a:rPr lang="en-US" sz="1400" dirty="0">
                <a:solidFill>
                  <a:srgbClr val="000000"/>
                </a:solidFill>
                <a:latin typeface="Times New Roman" panose="02020603050405020304" pitchFamily="18" charset="0"/>
                <a:ea typeface="Calibri" panose="020F0502020204030204" pitchFamily="34" charset="0"/>
              </a:rPr>
              <a:t>These experimental approaches not only contribute to our understanding of the properties and structure of neutron-rich isotopes but also help refine theoretical models used to describe nuclear systems. By carefully selecting appropriate combinations of beams and targets, one can investigate the </a:t>
            </a:r>
            <a:r>
              <a:rPr lang="en-US" sz="1400" dirty="0">
                <a:latin typeface="Times New Roman" panose="02020603050405020304" pitchFamily="18" charset="0"/>
                <a:ea typeface="Calibri" panose="020F0502020204030204" pitchFamily="34" charset="0"/>
              </a:rPr>
              <a:t>behavior</a:t>
            </a:r>
            <a:r>
              <a:rPr lang="en-US" sz="1400" dirty="0">
                <a:solidFill>
                  <a:srgbClr val="000000"/>
                </a:solidFill>
                <a:latin typeface="Times New Roman" panose="02020603050405020304" pitchFamily="18" charset="0"/>
                <a:ea typeface="Calibri" panose="020F0502020204030204" pitchFamily="34" charset="0"/>
              </a:rPr>
              <a:t> of these isotopes in various reaction mechanisms, gaining valuable insights into the fundamental forces governing nuclear interactions and the limits of nuclear stability.</a:t>
            </a:r>
            <a:endParaRPr lang="en-US" sz="1400" dirty="0">
              <a:latin typeface="Times New Roman" panose="02020603050405020304" pitchFamily="18" charset="0"/>
              <a:ea typeface="Calibri" panose="020F0502020204030204" pitchFamily="34" charset="0"/>
            </a:endParaRPr>
          </a:p>
          <a:p>
            <a:pPr marL="342900" marR="0" lvl="0" indent="-342900" algn="just">
              <a:lnSpc>
                <a:spcPct val="104000"/>
              </a:lnSpc>
              <a:spcBef>
                <a:spcPts val="0"/>
              </a:spcBef>
              <a:spcAft>
                <a:spcPts val="0"/>
              </a:spcAft>
              <a:buFont typeface="+mj-lt"/>
              <a:buAutoNum type="alphaLcParenR" startAt="3"/>
            </a:pPr>
            <a:r>
              <a:rPr lang="en-US" sz="1400" b="1" baseline="30000" dirty="0">
                <a:solidFill>
                  <a:srgbClr val="000000"/>
                </a:solidFill>
                <a:latin typeface="Times New Roman" panose="02020603050405020304" pitchFamily="18" charset="0"/>
                <a:ea typeface="Calibri" panose="020F0502020204030204" pitchFamily="34" charset="0"/>
              </a:rPr>
              <a:t>10</a:t>
            </a:r>
            <a:r>
              <a:rPr lang="en-US" sz="1400" b="1" dirty="0">
                <a:solidFill>
                  <a:srgbClr val="000000"/>
                </a:solidFill>
                <a:latin typeface="Times New Roman" panose="02020603050405020304" pitchFamily="18" charset="0"/>
                <a:ea typeface="Calibri" panose="020F0502020204030204" pitchFamily="34" charset="0"/>
              </a:rPr>
              <a:t>He-</a:t>
            </a:r>
            <a:r>
              <a:rPr lang="en-US" sz="1400" b="1" baseline="30000" dirty="0">
                <a:solidFill>
                  <a:srgbClr val="000000"/>
                </a:solidFill>
                <a:latin typeface="Times New Roman" panose="02020603050405020304" pitchFamily="18" charset="0"/>
                <a:ea typeface="Calibri" panose="020F0502020204030204" pitchFamily="34" charset="0"/>
              </a:rPr>
              <a:t>10</a:t>
            </a:r>
            <a:r>
              <a:rPr lang="en-US" sz="1400" b="1" dirty="0">
                <a:solidFill>
                  <a:srgbClr val="000000"/>
                </a:solidFill>
                <a:latin typeface="Times New Roman" panose="02020603050405020304" pitchFamily="18" charset="0"/>
                <a:ea typeface="Calibri" panose="020F0502020204030204" pitchFamily="34" charset="0"/>
              </a:rPr>
              <a:t>Li-</a:t>
            </a:r>
            <a:r>
              <a:rPr lang="en-US" sz="1400" b="1" baseline="30000" dirty="0">
                <a:solidFill>
                  <a:srgbClr val="000000"/>
                </a:solidFill>
                <a:latin typeface="Times New Roman" panose="02020603050405020304" pitchFamily="18" charset="0"/>
                <a:ea typeface="Calibri" panose="020F0502020204030204" pitchFamily="34" charset="0"/>
              </a:rPr>
              <a:t>10</a:t>
            </a:r>
            <a:r>
              <a:rPr lang="en-US" sz="1400" b="1" dirty="0">
                <a:solidFill>
                  <a:srgbClr val="000000"/>
                </a:solidFill>
                <a:latin typeface="Times New Roman" panose="02020603050405020304" pitchFamily="18" charset="0"/>
                <a:ea typeface="Calibri" panose="020F0502020204030204" pitchFamily="34" charset="0"/>
              </a:rPr>
              <a:t>N:</a:t>
            </a:r>
            <a:r>
              <a:rPr lang="en-US" sz="1400" dirty="0">
                <a:solidFill>
                  <a:srgbClr val="000000"/>
                </a:solidFill>
                <a:latin typeface="Times New Roman" panose="02020603050405020304" pitchFamily="18" charset="0"/>
                <a:ea typeface="Calibri" panose="020F0502020204030204" pitchFamily="34" charset="0"/>
              </a:rPr>
              <a:t> These isotopes represent some of the most complex and hardly accessible isobars with a mass number A=10. They can be populated through </a:t>
            </a:r>
            <a:r>
              <a:rPr lang="en-US" sz="1400" b="1" baseline="30000" dirty="0">
                <a:solidFill>
                  <a:srgbClr val="000000"/>
                </a:solidFill>
                <a:latin typeface="Times New Roman" panose="02020603050405020304" pitchFamily="18" charset="0"/>
                <a:ea typeface="Calibri" panose="020F0502020204030204" pitchFamily="34" charset="0"/>
              </a:rPr>
              <a:t>8</a:t>
            </a:r>
            <a:r>
              <a:rPr lang="en-US" sz="1400" b="1" dirty="0">
                <a:solidFill>
                  <a:srgbClr val="000000"/>
                </a:solidFill>
                <a:latin typeface="Times New Roman" panose="02020603050405020304" pitchFamily="18" charset="0"/>
                <a:ea typeface="Calibri" panose="020F0502020204030204" pitchFamily="34" charset="0"/>
              </a:rPr>
              <a:t>He(</a:t>
            </a:r>
            <a:r>
              <a:rPr lang="en-US" sz="1400" b="1" i="1" dirty="0" err="1">
                <a:solidFill>
                  <a:srgbClr val="000000"/>
                </a:solidFill>
                <a:latin typeface="Times New Roman" panose="02020603050405020304" pitchFamily="18" charset="0"/>
                <a:ea typeface="Calibri" panose="020F0502020204030204" pitchFamily="34" charset="0"/>
              </a:rPr>
              <a:t>t</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p</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10</a:t>
            </a:r>
            <a:r>
              <a:rPr lang="en-US" sz="1400" b="1" dirty="0">
                <a:solidFill>
                  <a:srgbClr val="000000"/>
                </a:solidFill>
                <a:latin typeface="Times New Roman" panose="02020603050405020304" pitchFamily="18" charset="0"/>
                <a:ea typeface="Calibri" panose="020F0502020204030204" pitchFamily="34" charset="0"/>
              </a:rPr>
              <a:t>He</a:t>
            </a:r>
            <a:r>
              <a:rPr lang="en-US" sz="1400" dirty="0">
                <a:solidFill>
                  <a:srgbClr val="000000"/>
                </a:solidFill>
                <a:latin typeface="Times New Roman" panose="02020603050405020304" pitchFamily="18" charset="0"/>
                <a:ea typeface="Calibri" panose="020F0502020204030204" pitchFamily="34" charset="0"/>
              </a:rPr>
              <a:t>, </a:t>
            </a:r>
            <a:r>
              <a:rPr lang="en-US" sz="1400" b="1" baseline="30000" dirty="0">
                <a:solidFill>
                  <a:srgbClr val="000000"/>
                </a:solidFill>
                <a:latin typeface="Times New Roman" panose="02020603050405020304" pitchFamily="18" charset="0"/>
                <a:ea typeface="Calibri" panose="020F0502020204030204" pitchFamily="34" charset="0"/>
              </a:rPr>
              <a:t>9</a:t>
            </a:r>
            <a:r>
              <a:rPr lang="en-US" sz="1400" b="1" dirty="0">
                <a:solidFill>
                  <a:srgbClr val="000000"/>
                </a:solidFill>
                <a:latin typeface="Times New Roman" panose="02020603050405020304" pitchFamily="18" charset="0"/>
                <a:ea typeface="Calibri" panose="020F0502020204030204" pitchFamily="34" charset="0"/>
              </a:rPr>
              <a:t>Li(</a:t>
            </a:r>
            <a:r>
              <a:rPr lang="en-US" sz="1400" b="1" i="1" dirty="0" err="1">
                <a:solidFill>
                  <a:srgbClr val="000000"/>
                </a:solidFill>
                <a:latin typeface="Times New Roman" panose="02020603050405020304" pitchFamily="18" charset="0"/>
                <a:ea typeface="Calibri" panose="020F0502020204030204" pitchFamily="34" charset="0"/>
              </a:rPr>
              <a:t>d</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p</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10</a:t>
            </a:r>
            <a:r>
              <a:rPr lang="en-US" sz="1400" b="1" dirty="0">
                <a:solidFill>
                  <a:srgbClr val="000000"/>
                </a:solidFill>
                <a:latin typeface="Times New Roman" panose="02020603050405020304" pitchFamily="18" charset="0"/>
                <a:ea typeface="Calibri" panose="020F0502020204030204" pitchFamily="34" charset="0"/>
              </a:rPr>
              <a:t>Li</a:t>
            </a:r>
            <a:r>
              <a:rPr lang="en-US" sz="1400" dirty="0">
                <a:solidFill>
                  <a:srgbClr val="000000"/>
                </a:solidFill>
                <a:latin typeface="Times New Roman" panose="02020603050405020304" pitchFamily="18" charset="0"/>
                <a:ea typeface="Calibri" panose="020F0502020204030204" pitchFamily="34" charset="0"/>
              </a:rPr>
              <a:t>, and </a:t>
            </a:r>
            <a:r>
              <a:rPr lang="en-US" sz="1400" b="1" baseline="30000" dirty="0">
                <a:solidFill>
                  <a:srgbClr val="000000"/>
                </a:solidFill>
                <a:latin typeface="Times New Roman" panose="02020603050405020304" pitchFamily="18" charset="0"/>
                <a:ea typeface="Calibri" panose="020F0502020204030204" pitchFamily="34" charset="0"/>
              </a:rPr>
              <a:t>9</a:t>
            </a:r>
            <a:r>
              <a:rPr lang="en-US" sz="1400" b="1" dirty="0">
                <a:solidFill>
                  <a:srgbClr val="000000"/>
                </a:solidFill>
                <a:latin typeface="Times New Roman" panose="02020603050405020304" pitchFamily="18" charset="0"/>
                <a:ea typeface="Calibri" panose="020F0502020204030204" pitchFamily="34" charset="0"/>
              </a:rPr>
              <a:t>C(</a:t>
            </a:r>
            <a:r>
              <a:rPr lang="en-US" sz="1400" b="1" i="1" dirty="0" err="1">
                <a:solidFill>
                  <a:srgbClr val="000000"/>
                </a:solidFill>
                <a:latin typeface="Times New Roman" panose="02020603050405020304" pitchFamily="18" charset="0"/>
                <a:ea typeface="Calibri" panose="020F0502020204030204" pitchFamily="34" charset="0"/>
              </a:rPr>
              <a:t>d</a:t>
            </a:r>
            <a:r>
              <a:rPr lang="en-US" sz="1400" b="1" dirty="0" err="1">
                <a:solidFill>
                  <a:srgbClr val="000000"/>
                </a:solidFill>
                <a:latin typeface="Times New Roman" panose="02020603050405020304" pitchFamily="18" charset="0"/>
                <a:ea typeface="Calibri" panose="020F0502020204030204" pitchFamily="34" charset="0"/>
              </a:rPr>
              <a:t>,</a:t>
            </a:r>
            <a:r>
              <a:rPr lang="en-US" sz="1400" b="1" i="1" dirty="0" err="1">
                <a:solidFill>
                  <a:srgbClr val="000000"/>
                </a:solidFill>
                <a:latin typeface="Times New Roman" panose="02020603050405020304" pitchFamily="18" charset="0"/>
                <a:ea typeface="Calibri" panose="020F0502020204030204" pitchFamily="34" charset="0"/>
              </a:rPr>
              <a:t>n</a:t>
            </a:r>
            <a:r>
              <a:rPr lang="en-US" sz="1400" b="1" dirty="0">
                <a:solidFill>
                  <a:srgbClr val="000000"/>
                </a:solidFill>
                <a:latin typeface="Times New Roman" panose="02020603050405020304" pitchFamily="18" charset="0"/>
                <a:ea typeface="Calibri" panose="020F0502020204030204" pitchFamily="34" charset="0"/>
              </a:rPr>
              <a:t>)</a:t>
            </a:r>
            <a:r>
              <a:rPr lang="en-US" sz="1400" b="1" baseline="30000" dirty="0">
                <a:solidFill>
                  <a:srgbClr val="000000"/>
                </a:solidFill>
                <a:latin typeface="Times New Roman" panose="02020603050405020304" pitchFamily="18" charset="0"/>
                <a:ea typeface="Calibri" panose="020F0502020204030204" pitchFamily="34" charset="0"/>
              </a:rPr>
              <a:t>10</a:t>
            </a:r>
            <a:r>
              <a:rPr lang="en-US" sz="1400" b="1" dirty="0">
                <a:solidFill>
                  <a:srgbClr val="000000"/>
                </a:solidFill>
                <a:latin typeface="Times New Roman" panose="02020603050405020304" pitchFamily="18" charset="0"/>
                <a:ea typeface="Calibri" panose="020F0502020204030204" pitchFamily="34" charset="0"/>
              </a:rPr>
              <a:t>N</a:t>
            </a:r>
            <a:r>
              <a:rPr lang="en-US" sz="1400" dirty="0">
                <a:solidFill>
                  <a:srgbClr val="000000"/>
                </a:solidFill>
                <a:latin typeface="Times New Roman" panose="02020603050405020304" pitchFamily="18" charset="0"/>
                <a:ea typeface="Calibri" panose="020F0502020204030204" pitchFamily="34" charset="0"/>
              </a:rPr>
              <a:t> reactions. The use of a liquid tritium target allows for larger statistics of </a:t>
            </a:r>
            <a:r>
              <a:rPr lang="en-US" sz="1400" baseline="30000" dirty="0">
                <a:solidFill>
                  <a:srgbClr val="000000"/>
                </a:solidFill>
                <a:latin typeface="Times New Roman" panose="02020603050405020304" pitchFamily="18" charset="0"/>
                <a:ea typeface="Calibri" panose="020F0502020204030204" pitchFamily="34" charset="0"/>
              </a:rPr>
              <a:t>10</a:t>
            </a:r>
            <a:r>
              <a:rPr lang="en-US" sz="1400" dirty="0">
                <a:solidFill>
                  <a:srgbClr val="000000"/>
                </a:solidFill>
                <a:latin typeface="Times New Roman" panose="02020603050405020304" pitchFamily="18" charset="0"/>
                <a:ea typeface="Calibri" panose="020F0502020204030204" pitchFamily="34" charset="0"/>
              </a:rPr>
              <a:t>He, enabling more detailed studies of its properties and decay modes. Measuring all reaction products for both mirror nuclei, </a:t>
            </a:r>
            <a:r>
              <a:rPr lang="en-US" sz="1400" baseline="30000" dirty="0">
                <a:solidFill>
                  <a:srgbClr val="000000"/>
                </a:solidFill>
                <a:latin typeface="Times New Roman" panose="02020603050405020304" pitchFamily="18" charset="0"/>
                <a:ea typeface="Calibri" panose="020F0502020204030204" pitchFamily="34" charset="0"/>
              </a:rPr>
              <a:t>10</a:t>
            </a:r>
            <a:r>
              <a:rPr lang="en-US" sz="1400" dirty="0">
                <a:solidFill>
                  <a:srgbClr val="000000"/>
                </a:solidFill>
                <a:latin typeface="Times New Roman" panose="02020603050405020304" pitchFamily="18" charset="0"/>
                <a:ea typeface="Calibri" panose="020F0502020204030204" pitchFamily="34" charset="0"/>
              </a:rPr>
              <a:t>Li and </a:t>
            </a:r>
            <a:r>
              <a:rPr lang="en-US" sz="1400" baseline="30000" dirty="0">
                <a:solidFill>
                  <a:srgbClr val="000000"/>
                </a:solidFill>
                <a:latin typeface="Times New Roman" panose="02020603050405020304" pitchFamily="18" charset="0"/>
                <a:ea typeface="Calibri" panose="020F0502020204030204" pitchFamily="34" charset="0"/>
              </a:rPr>
              <a:t>10</a:t>
            </a:r>
            <a:r>
              <a:rPr lang="en-US" sz="1400" dirty="0">
                <a:solidFill>
                  <a:srgbClr val="000000"/>
                </a:solidFill>
                <a:latin typeface="Times New Roman" panose="02020603050405020304" pitchFamily="18" charset="0"/>
                <a:ea typeface="Calibri" panose="020F0502020204030204" pitchFamily="34" charset="0"/>
              </a:rPr>
              <a:t>N, will allow for comparative analyses of their nuclear structure properties. This comparison can provide valuable insights into the </a:t>
            </a:r>
            <a:r>
              <a:rPr lang="en-US" sz="1400" dirty="0">
                <a:latin typeface="Times New Roman" panose="02020603050405020304" pitchFamily="18" charset="0"/>
                <a:ea typeface="Calibri" panose="020F0502020204030204" pitchFamily="34" charset="0"/>
              </a:rPr>
              <a:t>behavior</a:t>
            </a:r>
            <a:r>
              <a:rPr lang="en-US" sz="1400" dirty="0">
                <a:solidFill>
                  <a:srgbClr val="000000"/>
                </a:solidFill>
                <a:latin typeface="Times New Roman" panose="02020603050405020304" pitchFamily="18" charset="0"/>
                <a:ea typeface="Calibri" panose="020F0502020204030204" pitchFamily="34" charset="0"/>
              </a:rPr>
              <a:t> of these exotic isotopes and their interactions, helping to refine theoretical models that describe their properties and decay mechanisms.</a:t>
            </a:r>
            <a:endParaRPr lang="en-US" sz="1400" dirty="0">
              <a:latin typeface="Times New Roman" panose="02020603050405020304" pitchFamily="18" charset="0"/>
              <a:ea typeface="Calibri" panose="020F0502020204030204" pitchFamily="34" charset="0"/>
            </a:endParaRPr>
          </a:p>
        </p:txBody>
      </p:sp>
      <p:sp>
        <p:nvSpPr>
          <p:cNvPr id="11" name="Rectangle 10">
            <a:extLst>
              <a:ext uri="{FF2B5EF4-FFF2-40B4-BE49-F238E27FC236}">
                <a16:creationId xmlns:a16="http://schemas.microsoft.com/office/drawing/2014/main" id="{E555C507-A164-4511-A652-04E2C52AAE98}"/>
              </a:ext>
            </a:extLst>
          </p:cNvPr>
          <p:cNvSpPr/>
          <p:nvPr/>
        </p:nvSpPr>
        <p:spPr>
          <a:xfrm>
            <a:off x="164926" y="149911"/>
            <a:ext cx="11805780" cy="1380058"/>
          </a:xfrm>
          <a:prstGeom prst="rect">
            <a:avLst/>
          </a:prstGeom>
        </p:spPr>
        <p:txBody>
          <a:bodyPr wrap="square">
            <a:spAutoFit/>
          </a:bodyPr>
          <a:lstStyle/>
          <a:p>
            <a:pPr marR="0" lvl="0" algn="just">
              <a:lnSpc>
                <a:spcPct val="106000"/>
              </a:lnSpc>
              <a:spcBef>
                <a:spcPts val="0"/>
              </a:spcBef>
              <a:spcAft>
                <a:spcPts val="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Investigation of hard-to-access neutron-rich nuclei along with their isobar analogs or mirror nuclei. Isobar analogues are important for stu</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dying the properties of atomic nuclei and for testing nuclear models. By comparing the properties of isobar analogues, one can gain insights into the underlying nuclear forces and interactions that govern the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behavior</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atomic nuclei. Studies of mirror nuclei have been used to test the symmetry properties of the nuclear forces, and to investigate the role of isospin symmetry in nuclear structure. They also play an important role in astrophysics, as mirror nuclei can be used to study the nucleosynthesis of light elements in stars.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19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D:\work\Conferences &amp; schools &amp; seminars &amp; meetings &amp; workshoops\2018\EMIS2018\ACC-2 no shiel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61" y="577118"/>
            <a:ext cx="7066528" cy="471287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D:\work\Conferences &amp; schools &amp; seminars &amp; meetings &amp; workshoops\2018\EMIS2018\ACC2 -F3-F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529" y="577118"/>
            <a:ext cx="3100337" cy="232525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145"/>
          <p:cNvSpPr/>
          <p:nvPr/>
        </p:nvSpPr>
        <p:spPr>
          <a:xfrm>
            <a:off x="5704957" y="2574625"/>
            <a:ext cx="470832" cy="369332"/>
          </a:xfrm>
          <a:prstGeom prst="rect">
            <a:avLst/>
          </a:prstGeom>
          <a:ln w="6350" cmpd="sng">
            <a:noFill/>
          </a:ln>
        </p:spPr>
        <p:txBody>
          <a:bodyPr wrap="square">
            <a:spAutoFit/>
          </a:bodyPr>
          <a:lstStyle/>
          <a:p>
            <a:r>
              <a:rPr lang="en-US" b="1" dirty="0">
                <a:solidFill>
                  <a:srgbClr val="FFFF00"/>
                </a:solidFill>
                <a:latin typeface="Calibri" panose="020F0502020204030204" pitchFamily="34" charset="0"/>
              </a:rPr>
              <a:t>F1</a:t>
            </a:r>
          </a:p>
        </p:txBody>
      </p:sp>
      <p:sp>
        <p:nvSpPr>
          <p:cNvPr id="37" name="Rectangle 145"/>
          <p:cNvSpPr/>
          <p:nvPr/>
        </p:nvSpPr>
        <p:spPr>
          <a:xfrm>
            <a:off x="5883764" y="1396603"/>
            <a:ext cx="470832" cy="369332"/>
          </a:xfrm>
          <a:prstGeom prst="rect">
            <a:avLst/>
          </a:prstGeom>
          <a:ln w="6350" cmpd="sng">
            <a:noFill/>
          </a:ln>
        </p:spPr>
        <p:txBody>
          <a:bodyPr wrap="square">
            <a:spAutoFit/>
          </a:bodyPr>
          <a:lstStyle/>
          <a:p>
            <a:r>
              <a:rPr lang="en-US" b="1" dirty="0">
                <a:solidFill>
                  <a:srgbClr val="FFFF00"/>
                </a:solidFill>
                <a:latin typeface="Calibri" panose="020F0502020204030204" pitchFamily="34" charset="0"/>
              </a:rPr>
              <a:t>F2</a:t>
            </a:r>
          </a:p>
        </p:txBody>
      </p:sp>
      <p:sp>
        <p:nvSpPr>
          <p:cNvPr id="38" name="Rectangle 145"/>
          <p:cNvSpPr/>
          <p:nvPr/>
        </p:nvSpPr>
        <p:spPr>
          <a:xfrm>
            <a:off x="7832447" y="1352860"/>
            <a:ext cx="470832" cy="369332"/>
          </a:xfrm>
          <a:prstGeom prst="rect">
            <a:avLst/>
          </a:prstGeom>
          <a:ln w="6350" cmpd="sng">
            <a:noFill/>
          </a:ln>
        </p:spPr>
        <p:txBody>
          <a:bodyPr wrap="square">
            <a:spAutoFit/>
          </a:bodyPr>
          <a:lstStyle/>
          <a:p>
            <a:r>
              <a:rPr lang="en-US" b="1" dirty="0">
                <a:solidFill>
                  <a:srgbClr val="FFFF00"/>
                </a:solidFill>
                <a:latin typeface="Calibri" panose="020F0502020204030204" pitchFamily="34" charset="0"/>
              </a:rPr>
              <a:t>F3</a:t>
            </a:r>
          </a:p>
        </p:txBody>
      </p:sp>
      <p:sp>
        <p:nvSpPr>
          <p:cNvPr id="39" name="Rectangle 145"/>
          <p:cNvSpPr/>
          <p:nvPr/>
        </p:nvSpPr>
        <p:spPr>
          <a:xfrm>
            <a:off x="8609893" y="1505411"/>
            <a:ext cx="470832" cy="369332"/>
          </a:xfrm>
          <a:prstGeom prst="rect">
            <a:avLst/>
          </a:prstGeom>
          <a:ln w="6350" cmpd="sng">
            <a:noFill/>
          </a:ln>
        </p:spPr>
        <p:txBody>
          <a:bodyPr wrap="square">
            <a:spAutoFit/>
          </a:bodyPr>
          <a:lstStyle/>
          <a:p>
            <a:r>
              <a:rPr lang="en-US" b="1" dirty="0">
                <a:solidFill>
                  <a:srgbClr val="FFFF00"/>
                </a:solidFill>
                <a:latin typeface="Calibri" panose="020F0502020204030204" pitchFamily="34" charset="0"/>
              </a:rPr>
              <a:t>F4</a:t>
            </a:r>
          </a:p>
        </p:txBody>
      </p:sp>
      <p:sp>
        <p:nvSpPr>
          <p:cNvPr id="40" name="Rectangle 145"/>
          <p:cNvSpPr/>
          <p:nvPr/>
        </p:nvSpPr>
        <p:spPr>
          <a:xfrm>
            <a:off x="9506269" y="1797525"/>
            <a:ext cx="470832" cy="369332"/>
          </a:xfrm>
          <a:prstGeom prst="rect">
            <a:avLst/>
          </a:prstGeom>
          <a:ln w="6350" cmpd="sng">
            <a:noFill/>
          </a:ln>
        </p:spPr>
        <p:txBody>
          <a:bodyPr wrap="square">
            <a:spAutoFit/>
          </a:bodyPr>
          <a:lstStyle/>
          <a:p>
            <a:r>
              <a:rPr lang="en-US" b="1" dirty="0">
                <a:solidFill>
                  <a:srgbClr val="FFFF00"/>
                </a:solidFill>
                <a:latin typeface="Calibri" panose="020F0502020204030204" pitchFamily="34" charset="0"/>
              </a:rPr>
              <a:t>F5</a:t>
            </a:r>
          </a:p>
        </p:txBody>
      </p:sp>
      <p:sp>
        <p:nvSpPr>
          <p:cNvPr id="21" name="Dowolny kształt 20"/>
          <p:cNvSpPr/>
          <p:nvPr/>
        </p:nvSpPr>
        <p:spPr>
          <a:xfrm>
            <a:off x="2496866" y="1363442"/>
            <a:ext cx="6978147" cy="2444996"/>
          </a:xfrm>
          <a:custGeom>
            <a:avLst/>
            <a:gdLst>
              <a:gd name="connsiteX0" fmla="*/ 0 w 6566807"/>
              <a:gd name="connsiteY0" fmla="*/ 900869 h 2176347"/>
              <a:gd name="connsiteX1" fmla="*/ 1197429 w 6566807"/>
              <a:gd name="connsiteY1" fmla="*/ 1839762 h 2176347"/>
              <a:gd name="connsiteX2" fmla="*/ 2092779 w 6566807"/>
              <a:gd name="connsiteY2" fmla="*/ 2136398 h 2176347"/>
              <a:gd name="connsiteX3" fmla="*/ 2669722 w 6566807"/>
              <a:gd name="connsiteY3" fmla="*/ 2150005 h 2176347"/>
              <a:gd name="connsiteX4" fmla="*/ 3105150 w 6566807"/>
              <a:gd name="connsiteY4" fmla="*/ 1918684 h 2176347"/>
              <a:gd name="connsiteX5" fmla="*/ 3355522 w 6566807"/>
              <a:gd name="connsiteY5" fmla="*/ 1741791 h 2176347"/>
              <a:gd name="connsiteX6" fmla="*/ 3464379 w 6566807"/>
              <a:gd name="connsiteY6" fmla="*/ 1483255 h 2176347"/>
              <a:gd name="connsiteX7" fmla="*/ 3380015 w 6566807"/>
              <a:gd name="connsiteY7" fmla="*/ 1085926 h 2176347"/>
              <a:gd name="connsiteX8" fmla="*/ 3243943 w 6566807"/>
              <a:gd name="connsiteY8" fmla="*/ 617841 h 2176347"/>
              <a:gd name="connsiteX9" fmla="*/ 3156857 w 6566807"/>
              <a:gd name="connsiteY9" fmla="*/ 280384 h 2176347"/>
              <a:gd name="connsiteX10" fmla="*/ 3192236 w 6566807"/>
              <a:gd name="connsiteY10" fmla="*/ 133426 h 2176347"/>
              <a:gd name="connsiteX11" fmla="*/ 3385457 w 6566807"/>
              <a:gd name="connsiteY11" fmla="*/ 65391 h 2176347"/>
              <a:gd name="connsiteX12" fmla="*/ 3739243 w 6566807"/>
              <a:gd name="connsiteY12" fmla="*/ 76 h 2176347"/>
              <a:gd name="connsiteX13" fmla="*/ 4027715 w 6566807"/>
              <a:gd name="connsiteY13" fmla="*/ 57226 h 2176347"/>
              <a:gd name="connsiteX14" fmla="*/ 4789715 w 6566807"/>
              <a:gd name="connsiteY14" fmla="*/ 250448 h 2176347"/>
              <a:gd name="connsiteX15" fmla="*/ 6566807 w 6566807"/>
              <a:gd name="connsiteY15" fmla="*/ 639612 h 21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66807" h="2176347">
                <a:moveTo>
                  <a:pt x="0" y="900869"/>
                </a:moveTo>
                <a:cubicBezTo>
                  <a:pt x="424316" y="1267355"/>
                  <a:pt x="848633" y="1633841"/>
                  <a:pt x="1197429" y="1839762"/>
                </a:cubicBezTo>
                <a:cubicBezTo>
                  <a:pt x="1546225" y="2045683"/>
                  <a:pt x="1847397" y="2084691"/>
                  <a:pt x="2092779" y="2136398"/>
                </a:cubicBezTo>
                <a:cubicBezTo>
                  <a:pt x="2338161" y="2188105"/>
                  <a:pt x="2500994" y="2186291"/>
                  <a:pt x="2669722" y="2150005"/>
                </a:cubicBezTo>
                <a:cubicBezTo>
                  <a:pt x="2838450" y="2113719"/>
                  <a:pt x="2990850" y="1986720"/>
                  <a:pt x="3105150" y="1918684"/>
                </a:cubicBezTo>
                <a:cubicBezTo>
                  <a:pt x="3219450" y="1850648"/>
                  <a:pt x="3295650" y="1814363"/>
                  <a:pt x="3355522" y="1741791"/>
                </a:cubicBezTo>
                <a:cubicBezTo>
                  <a:pt x="3415394" y="1669219"/>
                  <a:pt x="3460297" y="1592566"/>
                  <a:pt x="3464379" y="1483255"/>
                </a:cubicBezTo>
                <a:cubicBezTo>
                  <a:pt x="3468461" y="1373944"/>
                  <a:pt x="3416754" y="1230162"/>
                  <a:pt x="3380015" y="1085926"/>
                </a:cubicBezTo>
                <a:cubicBezTo>
                  <a:pt x="3343276" y="941690"/>
                  <a:pt x="3281136" y="752098"/>
                  <a:pt x="3243943" y="617841"/>
                </a:cubicBezTo>
                <a:cubicBezTo>
                  <a:pt x="3206750" y="483584"/>
                  <a:pt x="3165475" y="361120"/>
                  <a:pt x="3156857" y="280384"/>
                </a:cubicBezTo>
                <a:cubicBezTo>
                  <a:pt x="3148239" y="199648"/>
                  <a:pt x="3154136" y="169258"/>
                  <a:pt x="3192236" y="133426"/>
                </a:cubicBezTo>
                <a:cubicBezTo>
                  <a:pt x="3230336" y="97594"/>
                  <a:pt x="3294289" y="87616"/>
                  <a:pt x="3385457" y="65391"/>
                </a:cubicBezTo>
                <a:cubicBezTo>
                  <a:pt x="3476625" y="43166"/>
                  <a:pt x="3632200" y="1437"/>
                  <a:pt x="3739243" y="76"/>
                </a:cubicBezTo>
                <a:cubicBezTo>
                  <a:pt x="3846286" y="-1285"/>
                  <a:pt x="3852636" y="15497"/>
                  <a:pt x="4027715" y="57226"/>
                </a:cubicBezTo>
                <a:cubicBezTo>
                  <a:pt x="4202794" y="98955"/>
                  <a:pt x="4366533" y="153384"/>
                  <a:pt x="4789715" y="250448"/>
                </a:cubicBezTo>
                <a:cubicBezTo>
                  <a:pt x="5212897" y="347512"/>
                  <a:pt x="6266996" y="574298"/>
                  <a:pt x="6566807" y="639612"/>
                </a:cubicBezTo>
              </a:path>
            </a:pathLst>
          </a:custGeom>
          <a:noFill/>
          <a:ln>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45"/>
          <p:cNvSpPr/>
          <p:nvPr/>
        </p:nvSpPr>
        <p:spPr>
          <a:xfrm>
            <a:off x="7664418" y="1819846"/>
            <a:ext cx="819702" cy="261610"/>
          </a:xfrm>
          <a:prstGeom prst="rect">
            <a:avLst/>
          </a:prstGeom>
          <a:ln w="6350" cmpd="sng">
            <a:noFill/>
          </a:ln>
        </p:spPr>
        <p:txBody>
          <a:bodyPr wrap="square">
            <a:spAutoFit/>
          </a:bodyPr>
          <a:lstStyle/>
          <a:p>
            <a:pPr algn="ctr"/>
            <a:r>
              <a:rPr lang="en-US" sz="1100" b="1" dirty="0">
                <a:solidFill>
                  <a:srgbClr val="FFFF00"/>
                </a:solidFill>
                <a:latin typeface="Calibri" panose="020F0502020204030204" pitchFamily="34" charset="0"/>
              </a:rPr>
              <a:t>RF-kicker</a:t>
            </a:r>
          </a:p>
        </p:txBody>
      </p:sp>
      <p:sp>
        <p:nvSpPr>
          <p:cNvPr id="43" name="Rectangle 145"/>
          <p:cNvSpPr/>
          <p:nvPr/>
        </p:nvSpPr>
        <p:spPr>
          <a:xfrm>
            <a:off x="5444943" y="1458026"/>
            <a:ext cx="470832" cy="307777"/>
          </a:xfrm>
          <a:prstGeom prst="rect">
            <a:avLst/>
          </a:prstGeom>
          <a:ln w="6350" cmpd="sng">
            <a:noFill/>
          </a:ln>
        </p:spPr>
        <p:txBody>
          <a:bodyPr wrap="square">
            <a:spAutoFit/>
          </a:bodyPr>
          <a:lstStyle/>
          <a:p>
            <a:r>
              <a:rPr lang="en-US" sz="1400" b="1" dirty="0">
                <a:solidFill>
                  <a:srgbClr val="FFFF00"/>
                </a:solidFill>
                <a:latin typeface="Calibri" panose="020F0502020204030204" pitchFamily="34" charset="0"/>
              </a:rPr>
              <a:t>D1</a:t>
            </a:r>
          </a:p>
        </p:txBody>
      </p:sp>
      <p:sp>
        <p:nvSpPr>
          <p:cNvPr id="44" name="Rectangle 145"/>
          <p:cNvSpPr/>
          <p:nvPr/>
        </p:nvSpPr>
        <p:spPr>
          <a:xfrm>
            <a:off x="6469631" y="1101355"/>
            <a:ext cx="470832" cy="307777"/>
          </a:xfrm>
          <a:prstGeom prst="rect">
            <a:avLst/>
          </a:prstGeom>
          <a:ln w="6350" cmpd="sng">
            <a:noFill/>
          </a:ln>
        </p:spPr>
        <p:txBody>
          <a:bodyPr wrap="square">
            <a:spAutoFit/>
          </a:bodyPr>
          <a:lstStyle/>
          <a:p>
            <a:r>
              <a:rPr lang="en-US" sz="1400" b="1" dirty="0">
                <a:solidFill>
                  <a:srgbClr val="FFFF00"/>
                </a:solidFill>
                <a:latin typeface="Calibri" panose="020F0502020204030204" pitchFamily="34" charset="0"/>
              </a:rPr>
              <a:t>D2</a:t>
            </a:r>
          </a:p>
        </p:txBody>
      </p:sp>
      <p:sp>
        <p:nvSpPr>
          <p:cNvPr id="54" name="Rectangle 145"/>
          <p:cNvSpPr/>
          <p:nvPr/>
        </p:nvSpPr>
        <p:spPr>
          <a:xfrm>
            <a:off x="1025444" y="1890171"/>
            <a:ext cx="1265386" cy="646331"/>
          </a:xfrm>
          <a:prstGeom prst="rect">
            <a:avLst/>
          </a:prstGeom>
          <a:ln w="6350" cmpd="sng">
            <a:noFill/>
          </a:ln>
        </p:spPr>
        <p:txBody>
          <a:bodyPr wrap="square">
            <a:spAutoFit/>
          </a:bodyPr>
          <a:lstStyle/>
          <a:p>
            <a:pPr algn="ctr"/>
            <a:r>
              <a:rPr lang="en-US" b="1" i="1" dirty="0">
                <a:solidFill>
                  <a:srgbClr val="FFFF00"/>
                </a:solidFill>
                <a:latin typeface="Calibri" panose="020F0502020204030204" pitchFamily="34" charset="0"/>
              </a:rPr>
              <a:t>Cyclotron</a:t>
            </a:r>
            <a:r>
              <a:rPr lang="en-US" b="1" dirty="0">
                <a:solidFill>
                  <a:srgbClr val="FFFF00"/>
                </a:solidFill>
                <a:latin typeface="Calibri" panose="020F0502020204030204" pitchFamily="34" charset="0"/>
              </a:rPr>
              <a:t> </a:t>
            </a:r>
            <a:r>
              <a:rPr lang="en-US" b="1" i="1" dirty="0">
                <a:solidFill>
                  <a:srgbClr val="FFFF00"/>
                </a:solidFill>
                <a:latin typeface="Calibri" panose="020F0502020204030204" pitchFamily="34" charset="0"/>
              </a:rPr>
              <a:t>U-400M</a:t>
            </a:r>
          </a:p>
        </p:txBody>
      </p:sp>
      <p:sp>
        <p:nvSpPr>
          <p:cNvPr id="59" name="Rectangle 145"/>
          <p:cNvSpPr/>
          <p:nvPr/>
        </p:nvSpPr>
        <p:spPr>
          <a:xfrm>
            <a:off x="9900557" y="1268558"/>
            <a:ext cx="982597" cy="830997"/>
          </a:xfrm>
          <a:prstGeom prst="rect">
            <a:avLst/>
          </a:prstGeom>
          <a:ln w="6350" cmpd="sng">
            <a:noFill/>
          </a:ln>
        </p:spPr>
        <p:txBody>
          <a:bodyPr wrap="square">
            <a:spAutoFit/>
          </a:bodyPr>
          <a:lstStyle/>
          <a:p>
            <a:r>
              <a:rPr lang="en-US" sz="1200" b="1" dirty="0">
                <a:solidFill>
                  <a:srgbClr val="FFFF00"/>
                </a:solidFill>
                <a:latin typeface="Calibri" panose="020F0502020204030204" pitchFamily="34" charset="0"/>
              </a:rPr>
              <a:t> Magnet of zero degree</a:t>
            </a:r>
          </a:p>
          <a:p>
            <a:r>
              <a:rPr lang="en-US" sz="1200" b="1" dirty="0">
                <a:solidFill>
                  <a:srgbClr val="FFFF00"/>
                </a:solidFill>
                <a:latin typeface="Calibri" panose="020F0502020204030204" pitchFamily="34" charset="0"/>
              </a:rPr>
              <a:t>spectrometer </a:t>
            </a:r>
          </a:p>
        </p:txBody>
      </p:sp>
      <p:sp>
        <p:nvSpPr>
          <p:cNvPr id="20" name="Rectangle 145"/>
          <p:cNvSpPr/>
          <p:nvPr/>
        </p:nvSpPr>
        <p:spPr>
          <a:xfrm>
            <a:off x="9080725" y="748760"/>
            <a:ext cx="774544" cy="646331"/>
          </a:xfrm>
          <a:prstGeom prst="rect">
            <a:avLst/>
          </a:prstGeom>
          <a:ln w="6350" cmpd="sng">
            <a:noFill/>
          </a:ln>
        </p:spPr>
        <p:txBody>
          <a:bodyPr wrap="square">
            <a:spAutoFit/>
          </a:bodyPr>
          <a:lstStyle/>
          <a:p>
            <a:r>
              <a:rPr lang="en-US" sz="1200" b="1" dirty="0">
                <a:solidFill>
                  <a:srgbClr val="FFFF00"/>
                </a:solidFill>
                <a:latin typeface="Calibri" panose="020F0502020204030204" pitchFamily="34" charset="0"/>
              </a:rPr>
              <a:t>Tritium target complex </a:t>
            </a:r>
          </a:p>
        </p:txBody>
      </p:sp>
      <p:sp>
        <p:nvSpPr>
          <p:cNvPr id="22" name="Прямоугольник 21"/>
          <p:cNvSpPr/>
          <p:nvPr/>
        </p:nvSpPr>
        <p:spPr>
          <a:xfrm>
            <a:off x="2883286" y="-9821"/>
            <a:ext cx="6075809" cy="472630"/>
          </a:xfrm>
          <a:prstGeom prst="rect">
            <a:avLst/>
          </a:prstGeom>
        </p:spPr>
        <p:txBody>
          <a:bodyPr wrap="square">
            <a:spAutoFit/>
          </a:bodyPr>
          <a:lstStyle/>
          <a:p>
            <a:pPr algn="ctr">
              <a:lnSpc>
                <a:spcPct val="112000"/>
              </a:lnSpc>
              <a:defRPr/>
            </a:pPr>
            <a:r>
              <a:rPr lang="en-US" sz="2400" dirty="0">
                <a:solidFill>
                  <a:srgbClr val="C00000"/>
                </a:solidFill>
                <a:cs typeface="Times New Roman" panose="02020603050405020304" pitchFamily="18" charset="0"/>
              </a:rPr>
              <a:t>ACCULINNA-2 at U-400M cyclotron</a:t>
            </a:r>
          </a:p>
        </p:txBody>
      </p:sp>
      <p:sp>
        <p:nvSpPr>
          <p:cNvPr id="26" name="TextShape 1">
            <a:extLst>
              <a:ext uri="{FF2B5EF4-FFF2-40B4-BE49-F238E27FC236}">
                <a16:creationId xmlns:a16="http://schemas.microsoft.com/office/drawing/2014/main" id="{487818C4-F602-40CE-9865-A682068299F2}"/>
              </a:ext>
            </a:extLst>
          </p:cNvPr>
          <p:cNvSpPr txBox="1"/>
          <p:nvPr/>
        </p:nvSpPr>
        <p:spPr>
          <a:xfrm>
            <a:off x="0" y="0"/>
            <a:ext cx="12192000" cy="559468"/>
          </a:xfrm>
          <a:prstGeom prst="rect">
            <a:avLst/>
          </a:prstGeom>
          <a:solidFill>
            <a:srgbClr val="FFFFFF"/>
          </a:solidFill>
          <a:ln>
            <a:noFill/>
          </a:ln>
        </p:spPr>
        <p:txBody>
          <a:bodyPr anchor="ctr"/>
          <a:lstStyle/>
          <a:p>
            <a:pPr algn="ctr"/>
            <a:r>
              <a:rPr lang="en-US" sz="2400" strike="noStrike" spc="-1" dirty="0">
                <a:solidFill>
                  <a:schemeClr val="tx2">
                    <a:lumMod val="50000"/>
                  </a:schemeClr>
                </a:solidFill>
              </a:rPr>
              <a:t>Status of </a:t>
            </a:r>
            <a:r>
              <a:rPr lang="en-US" sz="2400" spc="-1" dirty="0">
                <a:solidFill>
                  <a:schemeClr val="tx2">
                    <a:lumMod val="50000"/>
                  </a:schemeClr>
                </a:solidFill>
              </a:rPr>
              <a:t>RIB research at ACCULINNA-2 during two years of operation</a:t>
            </a:r>
            <a:endParaRPr lang="ru-RU" sz="2400" strike="noStrike" spc="-1" dirty="0">
              <a:solidFill>
                <a:schemeClr val="tx2">
                  <a:lumMod val="50000"/>
                </a:schemeClr>
              </a:solidFill>
            </a:endParaRPr>
          </a:p>
        </p:txBody>
      </p:sp>
      <p:graphicFrame>
        <p:nvGraphicFramePr>
          <p:cNvPr id="28" name="Таблица 3">
            <a:extLst>
              <a:ext uri="{FF2B5EF4-FFF2-40B4-BE49-F238E27FC236}">
                <a16:creationId xmlns:a16="http://schemas.microsoft.com/office/drawing/2014/main" id="{4F6C301A-DCCB-4652-AD63-B5959B96835C}"/>
              </a:ext>
            </a:extLst>
          </p:cNvPr>
          <p:cNvGraphicFramePr>
            <a:graphicFrameLocks noGrp="1"/>
          </p:cNvGraphicFramePr>
          <p:nvPr>
            <p:extLst>
              <p:ext uri="{D42A27DB-BD31-4B8C-83A1-F6EECF244321}">
                <p14:modId xmlns:p14="http://schemas.microsoft.com/office/powerpoint/2010/main" val="2246474479"/>
              </p:ext>
            </p:extLst>
          </p:nvPr>
        </p:nvGraphicFramePr>
        <p:xfrm>
          <a:off x="2177109" y="3871067"/>
          <a:ext cx="7629843" cy="2879745"/>
        </p:xfrm>
        <a:graphic>
          <a:graphicData uri="http://schemas.openxmlformats.org/drawingml/2006/table">
            <a:tbl>
              <a:tblPr firstRow="1" firstCol="1" bandRow="1"/>
              <a:tblGrid>
                <a:gridCol w="1149962">
                  <a:extLst>
                    <a:ext uri="{9D8B030D-6E8A-4147-A177-3AD203B41FA5}">
                      <a16:colId xmlns:a16="http://schemas.microsoft.com/office/drawing/2014/main" val="2479737252"/>
                    </a:ext>
                  </a:extLst>
                </a:gridCol>
                <a:gridCol w="4419405">
                  <a:extLst>
                    <a:ext uri="{9D8B030D-6E8A-4147-A177-3AD203B41FA5}">
                      <a16:colId xmlns:a16="http://schemas.microsoft.com/office/drawing/2014/main" val="3809728132"/>
                    </a:ext>
                  </a:extLst>
                </a:gridCol>
                <a:gridCol w="2060476">
                  <a:extLst>
                    <a:ext uri="{9D8B030D-6E8A-4147-A177-3AD203B41FA5}">
                      <a16:colId xmlns:a16="http://schemas.microsoft.com/office/drawing/2014/main" val="157777001"/>
                    </a:ext>
                  </a:extLst>
                </a:gridCol>
              </a:tblGrid>
              <a:tr h="307475">
                <a:tc gridSpan="3">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The main results in the years 2018 – 2020</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algn="ctr">
                        <a:lnSpc>
                          <a:spcPct val="100000"/>
                        </a:lnSpc>
                        <a:spcAft>
                          <a:spcPts val="0"/>
                        </a:spcAft>
                      </a:pP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extLst>
                  <a:ext uri="{0D108BD9-81ED-4DB2-BD59-A6C34878D82A}">
                    <a16:rowId xmlns:a16="http://schemas.microsoft.com/office/drawing/2014/main" val="594706619"/>
                  </a:ext>
                </a:extLst>
              </a:tr>
              <a:tr h="270859">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 Isotope</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Task, reaction, method </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Status</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2030954"/>
                  </a:ext>
                </a:extLst>
              </a:tr>
              <a:tr h="263913">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6</a:t>
                      </a:r>
                      <a:r>
                        <a:rPr lang="en-US" sz="1200" b="0" dirty="0">
                          <a:solidFill>
                            <a:schemeClr val="tx2">
                              <a:lumMod val="50000"/>
                            </a:schemeClr>
                          </a:solidFill>
                          <a:effectLst/>
                          <a:latin typeface="+mn-lt"/>
                          <a:ea typeface="Times New Roman" panose="02020603050405020304" pitchFamily="18" charset="0"/>
                        </a:rPr>
                        <a:t>He</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Elastic and inelastic scattering in </a:t>
                      </a:r>
                      <a:r>
                        <a:rPr lang="en-US" sz="1200" b="0" baseline="30000" dirty="0">
                          <a:solidFill>
                            <a:schemeClr val="tx2">
                              <a:lumMod val="50000"/>
                            </a:schemeClr>
                          </a:solidFill>
                          <a:effectLst/>
                          <a:latin typeface="+mn-lt"/>
                          <a:ea typeface="Times New Roman" panose="02020603050405020304" pitchFamily="18" charset="0"/>
                        </a:rPr>
                        <a:t>6</a:t>
                      </a:r>
                      <a:r>
                        <a:rPr lang="en-US" sz="1200" b="0" dirty="0">
                          <a:solidFill>
                            <a:schemeClr val="tx2">
                              <a:lumMod val="50000"/>
                            </a:schemeClr>
                          </a:solidFill>
                          <a:effectLst/>
                          <a:latin typeface="+mn-lt"/>
                          <a:ea typeface="Times New Roman" panose="02020603050405020304" pitchFamily="18" charset="0"/>
                        </a:rPr>
                        <a:t>He+d</a:t>
                      </a:r>
                      <a:r>
                        <a:rPr lang="en-US" sz="1200" b="0" baseline="0" dirty="0">
                          <a:solidFill>
                            <a:schemeClr val="tx2">
                              <a:lumMod val="50000"/>
                            </a:schemeClr>
                          </a:solidFill>
                          <a:effectLst/>
                          <a:latin typeface="+mn-lt"/>
                          <a:ea typeface="Times New Roman" panose="02020603050405020304" pitchFamily="18" charset="0"/>
                        </a:rPr>
                        <a:t> interaction</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B. </a:t>
                      </a:r>
                      <a:r>
                        <a:rPr lang="en-US" sz="1200" b="0" dirty="0" err="1">
                          <a:solidFill>
                            <a:schemeClr val="tx2">
                              <a:lumMod val="50000"/>
                            </a:schemeClr>
                          </a:solidFill>
                          <a:effectLst/>
                          <a:latin typeface="+mn-lt"/>
                          <a:ea typeface="Times New Roman" panose="02020603050405020304" pitchFamily="18" charset="0"/>
                        </a:rPr>
                        <a:t>Zalewski</a:t>
                      </a:r>
                      <a:r>
                        <a:rPr lang="en-US" sz="1200" b="0" dirty="0">
                          <a:solidFill>
                            <a:schemeClr val="tx2">
                              <a:lumMod val="50000"/>
                            </a:schemeClr>
                          </a:solidFill>
                          <a:effectLst/>
                          <a:latin typeface="+mn-lt"/>
                          <a:ea typeface="Times New Roman" panose="02020603050405020304" pitchFamily="18" charset="0"/>
                        </a:rPr>
                        <a:t> thesis, NIM_B</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5317097"/>
                  </a:ext>
                </a:extLst>
              </a:tr>
              <a:tr h="263913">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7</a:t>
                      </a:r>
                      <a:r>
                        <a:rPr lang="en-US" sz="1200" b="0" dirty="0">
                          <a:solidFill>
                            <a:schemeClr val="tx2">
                              <a:lumMod val="50000"/>
                            </a:schemeClr>
                          </a:solidFill>
                          <a:effectLst/>
                          <a:latin typeface="+mn-lt"/>
                          <a:ea typeface="Times New Roman" panose="02020603050405020304" pitchFamily="18" charset="0"/>
                        </a:rPr>
                        <a:t>H and </a:t>
                      </a:r>
                      <a:r>
                        <a:rPr lang="en-US" sz="1200" b="0" baseline="30000" dirty="0">
                          <a:solidFill>
                            <a:schemeClr val="tx2">
                              <a:lumMod val="50000"/>
                            </a:schemeClr>
                          </a:solidFill>
                          <a:effectLst/>
                          <a:latin typeface="+mn-lt"/>
                          <a:ea typeface="Times New Roman" panose="02020603050405020304" pitchFamily="18" charset="0"/>
                        </a:rPr>
                        <a:t>6</a:t>
                      </a:r>
                      <a:r>
                        <a:rPr lang="en-US" sz="1200" b="0" dirty="0">
                          <a:solidFill>
                            <a:schemeClr val="tx2">
                              <a:lumMod val="50000"/>
                            </a:schemeClr>
                          </a:solidFill>
                          <a:effectLst/>
                          <a:latin typeface="+mn-lt"/>
                          <a:ea typeface="Times New Roman" panose="02020603050405020304" pitchFamily="18" charset="0"/>
                        </a:rPr>
                        <a:t>H</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Low energy spectra and decay modes, </a:t>
                      </a:r>
                      <a:r>
                        <a:rPr lang="en-US" sz="1200" b="0" baseline="30000" dirty="0">
                          <a:solidFill>
                            <a:schemeClr val="tx2">
                              <a:lumMod val="50000"/>
                            </a:schemeClr>
                          </a:solidFill>
                          <a:effectLst/>
                          <a:latin typeface="+mn-lt"/>
                          <a:ea typeface="Times New Roman" panose="02020603050405020304" pitchFamily="18" charset="0"/>
                        </a:rPr>
                        <a:t>8</a:t>
                      </a:r>
                      <a:r>
                        <a:rPr lang="en-US" sz="1200" b="0" dirty="0">
                          <a:solidFill>
                            <a:schemeClr val="tx2">
                              <a:lumMod val="50000"/>
                            </a:schemeClr>
                          </a:solidFill>
                          <a:effectLst/>
                          <a:latin typeface="+mn-lt"/>
                          <a:ea typeface="Times New Roman" panose="02020603050405020304" pitchFamily="18" charset="0"/>
                        </a:rPr>
                        <a:t>He+d </a:t>
                      </a:r>
                      <a:r>
                        <a:rPr lang="en-US" sz="1200" b="0" dirty="0">
                          <a:solidFill>
                            <a:schemeClr val="tx2">
                              <a:lumMod val="50000"/>
                            </a:schemeClr>
                          </a:solidFill>
                          <a:effectLst/>
                          <a:latin typeface="+mn-lt"/>
                          <a:ea typeface="Times New Roman" panose="02020603050405020304" pitchFamily="18" charset="0"/>
                          <a:sym typeface="Symbol" panose="05050102010706020507" pitchFamily="18" charset="2"/>
                        </a:rPr>
                        <a:t></a:t>
                      </a:r>
                      <a:r>
                        <a:rPr lang="en-US" sz="1200" b="0" baseline="0" dirty="0">
                          <a:solidFill>
                            <a:schemeClr val="tx2">
                              <a:lumMod val="50000"/>
                            </a:schemeClr>
                          </a:solidFill>
                          <a:effectLst/>
                          <a:latin typeface="+mn-lt"/>
                          <a:ea typeface="Times New Roman" panose="02020603050405020304" pitchFamily="18" charset="0"/>
                        </a:rPr>
                        <a:t> </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3,4</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He+</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7,6</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H</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PRL,</a:t>
                      </a:r>
                      <a:r>
                        <a:rPr lang="en-US" sz="1200" b="0" baseline="0" dirty="0">
                          <a:solidFill>
                            <a:schemeClr val="tx2">
                              <a:lumMod val="50000"/>
                            </a:schemeClr>
                          </a:solidFill>
                          <a:effectLst/>
                          <a:latin typeface="+mn-lt"/>
                          <a:ea typeface="Times New Roman" panose="02020603050405020304" pitchFamily="18" charset="0"/>
                        </a:rPr>
                        <a:t> PRC</a:t>
                      </a:r>
                      <a:r>
                        <a:rPr lang="ru-RU" sz="1200" b="0" baseline="0" dirty="0">
                          <a:solidFill>
                            <a:schemeClr val="tx2">
                              <a:lumMod val="50000"/>
                            </a:schemeClr>
                          </a:solidFill>
                          <a:effectLst/>
                          <a:latin typeface="+mn-lt"/>
                          <a:ea typeface="Times New Roman" panose="02020603050405020304" pitchFamily="18" charset="0"/>
                        </a:rPr>
                        <a:t>, </a:t>
                      </a:r>
                      <a:r>
                        <a:rPr lang="en-US" sz="1200" b="0" baseline="0" dirty="0">
                          <a:solidFill>
                            <a:schemeClr val="tx2">
                              <a:lumMod val="50000"/>
                            </a:schemeClr>
                          </a:solidFill>
                          <a:effectLst/>
                          <a:latin typeface="+mn-lt"/>
                          <a:ea typeface="Times New Roman" panose="02020603050405020304" pitchFamily="18" charset="0"/>
                        </a:rPr>
                        <a:t>Bulletin of RAS</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0789177"/>
                  </a:ext>
                </a:extLst>
              </a:tr>
              <a:tr h="319473">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9</a:t>
                      </a:r>
                      <a:r>
                        <a:rPr lang="en-US" sz="1200" b="0" dirty="0">
                          <a:solidFill>
                            <a:schemeClr val="tx2">
                              <a:lumMod val="50000"/>
                            </a:schemeClr>
                          </a:solidFill>
                          <a:effectLst/>
                          <a:latin typeface="+mn-lt"/>
                          <a:ea typeface="Times New Roman" panose="02020603050405020304" pitchFamily="18" charset="0"/>
                        </a:rPr>
                        <a:t>Li</a:t>
                      </a:r>
                      <a:r>
                        <a:rPr lang="en-US" sz="1200" b="0" baseline="0" dirty="0">
                          <a:solidFill>
                            <a:schemeClr val="tx2">
                              <a:lumMod val="50000"/>
                            </a:schemeClr>
                          </a:solidFill>
                          <a:effectLst/>
                          <a:latin typeface="+mn-lt"/>
                          <a:ea typeface="Times New Roman" panose="02020603050405020304" pitchFamily="18" charset="0"/>
                        </a:rPr>
                        <a:t> and </a:t>
                      </a:r>
                      <a:r>
                        <a:rPr lang="en-US" sz="1200" b="0" baseline="30000" dirty="0">
                          <a:solidFill>
                            <a:schemeClr val="tx2">
                              <a:lumMod val="50000"/>
                            </a:schemeClr>
                          </a:solidFill>
                          <a:effectLst/>
                          <a:latin typeface="+mn-lt"/>
                          <a:ea typeface="Times New Roman" panose="02020603050405020304" pitchFamily="18" charset="0"/>
                        </a:rPr>
                        <a:t>8</a:t>
                      </a:r>
                      <a:r>
                        <a:rPr lang="en-US" sz="1200" b="0" baseline="0" dirty="0">
                          <a:solidFill>
                            <a:schemeClr val="tx2">
                              <a:lumMod val="50000"/>
                            </a:schemeClr>
                          </a:solidFill>
                          <a:effectLst/>
                          <a:latin typeface="+mn-lt"/>
                          <a:ea typeface="Times New Roman" panose="02020603050405020304" pitchFamily="18" charset="0"/>
                        </a:rPr>
                        <a:t>Li</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Reference</a:t>
                      </a:r>
                      <a:r>
                        <a:rPr lang="en-US" sz="1200" b="0" baseline="0" dirty="0">
                          <a:solidFill>
                            <a:schemeClr val="tx2">
                              <a:lumMod val="50000"/>
                            </a:schemeClr>
                          </a:solidFill>
                          <a:effectLst/>
                          <a:latin typeface="+mn-lt"/>
                          <a:ea typeface="Times New Roman" panose="02020603050405020304" pitchFamily="18" charset="0"/>
                        </a:rPr>
                        <a:t> reactions (d,</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3</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He) and (d,</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4</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He) with </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10</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Be</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NIM_B</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2148353"/>
                  </a:ext>
                </a:extLst>
              </a:tr>
              <a:tr h="292356">
                <a:tc>
                  <a:txBody>
                    <a:bodyPr/>
                    <a:lstStyle/>
                    <a:p>
                      <a:pPr marL="0" algn="ctr">
                        <a:lnSpc>
                          <a:spcPct val="100000"/>
                        </a:lnSpc>
                        <a:spcAft>
                          <a:spcPts val="0"/>
                        </a:spcAft>
                      </a:pPr>
                      <a:r>
                        <a:rPr lang="en-US" sz="1200" b="0" i="1" dirty="0">
                          <a:solidFill>
                            <a:schemeClr val="tx2">
                              <a:lumMod val="50000"/>
                            </a:schemeClr>
                          </a:solidFill>
                          <a:effectLst/>
                          <a:latin typeface="+mn-lt"/>
                          <a:ea typeface="Times New Roman" panose="02020603050405020304" pitchFamily="18" charset="0"/>
                        </a:rPr>
                        <a:t>4n</a:t>
                      </a:r>
                      <a:r>
                        <a:rPr lang="en-US" sz="1200" b="0" baseline="0" dirty="0">
                          <a:solidFill>
                            <a:schemeClr val="tx2">
                              <a:lumMod val="50000"/>
                            </a:schemeClr>
                          </a:solidFill>
                          <a:effectLst/>
                          <a:latin typeface="+mn-lt"/>
                          <a:ea typeface="Times New Roman" panose="02020603050405020304" pitchFamily="18" charset="0"/>
                        </a:rPr>
                        <a:t> and </a:t>
                      </a:r>
                      <a:r>
                        <a:rPr lang="en-US" sz="1200" b="0" i="1" baseline="0" dirty="0">
                          <a:solidFill>
                            <a:schemeClr val="tx2">
                              <a:lumMod val="50000"/>
                            </a:schemeClr>
                          </a:solidFill>
                          <a:effectLst/>
                          <a:latin typeface="+mn-lt"/>
                          <a:ea typeface="Times New Roman" panose="02020603050405020304" pitchFamily="18" charset="0"/>
                        </a:rPr>
                        <a:t>3n</a:t>
                      </a:r>
                      <a:endParaRPr lang="ru-RU" sz="1200" b="0" i="1"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8</a:t>
                      </a:r>
                      <a:r>
                        <a:rPr lang="en-US" sz="1200" b="0" dirty="0">
                          <a:solidFill>
                            <a:schemeClr val="tx2">
                              <a:lumMod val="50000"/>
                            </a:schemeClr>
                          </a:solidFill>
                          <a:effectLst/>
                          <a:latin typeface="+mn-lt"/>
                          <a:ea typeface="Times New Roman" panose="02020603050405020304" pitchFamily="18" charset="0"/>
                        </a:rPr>
                        <a:t>He+d </a:t>
                      </a:r>
                      <a:r>
                        <a:rPr lang="en-US" sz="1200" b="0" dirty="0">
                          <a:solidFill>
                            <a:schemeClr val="tx2">
                              <a:lumMod val="50000"/>
                            </a:schemeClr>
                          </a:solidFill>
                          <a:effectLst/>
                          <a:latin typeface="+mn-lt"/>
                          <a:ea typeface="Times New Roman" panose="02020603050405020304" pitchFamily="18" charset="0"/>
                          <a:sym typeface="Symbol" panose="05050102010706020507" pitchFamily="18" charset="2"/>
                        </a:rPr>
                        <a:t></a:t>
                      </a:r>
                      <a:r>
                        <a:rPr lang="en-US" sz="1200" b="0" baseline="0" dirty="0">
                          <a:solidFill>
                            <a:schemeClr val="tx2">
                              <a:lumMod val="50000"/>
                            </a:schemeClr>
                          </a:solidFill>
                          <a:effectLst/>
                          <a:latin typeface="+mn-lt"/>
                          <a:ea typeface="Times New Roman" panose="02020603050405020304" pitchFamily="18" charset="0"/>
                        </a:rPr>
                        <a:t> </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6,7</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Li+</a:t>
                      </a:r>
                      <a:r>
                        <a:rPr lang="en-US" sz="1200" b="0" baseline="30000" dirty="0">
                          <a:solidFill>
                            <a:schemeClr val="tx2">
                              <a:lumMod val="50000"/>
                            </a:schemeClr>
                          </a:solidFill>
                          <a:effectLst/>
                          <a:latin typeface="+mn-lt"/>
                          <a:ea typeface="Times New Roman" panose="02020603050405020304" pitchFamily="18" charset="0"/>
                          <a:sym typeface="Wingdings" panose="05000000000000000000" pitchFamily="2" charset="2"/>
                        </a:rPr>
                        <a:t>4,3</a:t>
                      </a:r>
                      <a:r>
                        <a:rPr lang="en-US" sz="1200" b="0" baseline="0" dirty="0">
                          <a:solidFill>
                            <a:schemeClr val="tx2">
                              <a:lumMod val="50000"/>
                            </a:schemeClr>
                          </a:solidFill>
                          <a:effectLst/>
                          <a:latin typeface="+mn-lt"/>
                          <a:ea typeface="Times New Roman" panose="02020603050405020304" pitchFamily="18" charset="0"/>
                          <a:sym typeface="Wingdings" panose="05000000000000000000" pitchFamily="2" charset="2"/>
                        </a:rPr>
                        <a:t>n</a:t>
                      </a:r>
                      <a:r>
                        <a:rPr lang="en-US" sz="1200" b="0" baseline="0" dirty="0">
                          <a:solidFill>
                            <a:schemeClr val="tx2">
                              <a:lumMod val="50000"/>
                            </a:schemeClr>
                          </a:solidFill>
                          <a:effectLst/>
                          <a:latin typeface="+mn-lt"/>
                          <a:ea typeface="Times New Roman" panose="02020603050405020304" pitchFamily="18" charset="0"/>
                        </a:rPr>
                        <a:t>, coincidences with neutrons</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Under analysis</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8910158"/>
                  </a:ext>
                </a:extLst>
              </a:tr>
              <a:tr h="291031">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7</a:t>
                      </a:r>
                      <a:r>
                        <a:rPr lang="en-US" sz="1200" b="0" dirty="0">
                          <a:solidFill>
                            <a:schemeClr val="tx2">
                              <a:lumMod val="50000"/>
                            </a:schemeClr>
                          </a:solidFill>
                          <a:effectLst/>
                          <a:latin typeface="+mn-lt"/>
                          <a:ea typeface="Times New Roman" panose="02020603050405020304" pitchFamily="18" charset="0"/>
                        </a:rPr>
                        <a:t>He</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Low energy spectra,</a:t>
                      </a:r>
                      <a:r>
                        <a:rPr lang="en-US" sz="1200" b="0" baseline="0" dirty="0">
                          <a:solidFill>
                            <a:schemeClr val="tx2">
                              <a:lumMod val="50000"/>
                            </a:schemeClr>
                          </a:solidFill>
                          <a:effectLst/>
                          <a:latin typeface="+mn-lt"/>
                          <a:ea typeface="Times New Roman" panose="02020603050405020304" pitchFamily="18" charset="0"/>
                        </a:rPr>
                        <a:t> </a:t>
                      </a:r>
                      <a:r>
                        <a:rPr lang="en-US" sz="1200" b="0" baseline="30000" dirty="0">
                          <a:solidFill>
                            <a:schemeClr val="tx2">
                              <a:lumMod val="50000"/>
                            </a:schemeClr>
                          </a:solidFill>
                          <a:effectLst/>
                          <a:latin typeface="+mn-lt"/>
                          <a:ea typeface="Times New Roman" panose="02020603050405020304" pitchFamily="18" charset="0"/>
                        </a:rPr>
                        <a:t>6</a:t>
                      </a:r>
                      <a:r>
                        <a:rPr lang="en-US" sz="1200" b="0" baseline="0" dirty="0">
                          <a:solidFill>
                            <a:schemeClr val="tx2">
                              <a:lumMod val="50000"/>
                            </a:schemeClr>
                          </a:solidFill>
                          <a:effectLst/>
                          <a:latin typeface="+mn-lt"/>
                          <a:ea typeface="Times New Roman" panose="02020603050405020304" pitchFamily="18" charset="0"/>
                        </a:rPr>
                        <a:t>He(</a:t>
                      </a:r>
                      <a:r>
                        <a:rPr lang="en-US" sz="1200" b="0" baseline="0" dirty="0" err="1">
                          <a:solidFill>
                            <a:schemeClr val="tx2">
                              <a:lumMod val="50000"/>
                            </a:schemeClr>
                          </a:solidFill>
                          <a:effectLst/>
                          <a:latin typeface="+mn-lt"/>
                          <a:ea typeface="Times New Roman" panose="02020603050405020304" pitchFamily="18" charset="0"/>
                        </a:rPr>
                        <a:t>d,p</a:t>
                      </a:r>
                      <a:r>
                        <a:rPr lang="en-US" sz="1200" b="0" baseline="0" dirty="0">
                          <a:solidFill>
                            <a:schemeClr val="tx2">
                              <a:lumMod val="50000"/>
                            </a:schemeClr>
                          </a:solidFill>
                          <a:effectLst/>
                          <a:latin typeface="+mn-lt"/>
                          <a:ea typeface="Times New Roman" panose="02020603050405020304" pitchFamily="18" charset="0"/>
                        </a:rPr>
                        <a:t>)</a:t>
                      </a:r>
                      <a:r>
                        <a:rPr lang="en-US" sz="1200" b="0" baseline="30000" dirty="0">
                          <a:solidFill>
                            <a:schemeClr val="tx2">
                              <a:lumMod val="50000"/>
                            </a:schemeClr>
                          </a:solidFill>
                          <a:effectLst/>
                          <a:latin typeface="+mn-lt"/>
                          <a:ea typeface="Times New Roman" panose="02020603050405020304" pitchFamily="18" charset="0"/>
                        </a:rPr>
                        <a:t>7</a:t>
                      </a:r>
                      <a:r>
                        <a:rPr lang="en-US" sz="1200" b="0" baseline="0" dirty="0">
                          <a:solidFill>
                            <a:schemeClr val="tx2">
                              <a:lumMod val="50000"/>
                            </a:schemeClr>
                          </a:solidFill>
                          <a:effectLst/>
                          <a:latin typeface="+mn-lt"/>
                          <a:ea typeface="Times New Roman" panose="02020603050405020304" pitchFamily="18" charset="0"/>
                        </a:rPr>
                        <a:t>He, p-</a:t>
                      </a:r>
                      <a:r>
                        <a:rPr lang="en-US" sz="1200" b="0" baseline="30000" dirty="0">
                          <a:solidFill>
                            <a:schemeClr val="tx2">
                              <a:lumMod val="50000"/>
                            </a:schemeClr>
                          </a:solidFill>
                          <a:effectLst/>
                          <a:latin typeface="+mn-lt"/>
                          <a:ea typeface="Times New Roman" panose="02020603050405020304" pitchFamily="18" charset="0"/>
                        </a:rPr>
                        <a:t>6</a:t>
                      </a:r>
                      <a:r>
                        <a:rPr lang="en-US" sz="1200" b="0" baseline="0" dirty="0">
                          <a:solidFill>
                            <a:schemeClr val="tx2">
                              <a:lumMod val="50000"/>
                            </a:schemeClr>
                          </a:solidFill>
                          <a:effectLst/>
                          <a:latin typeface="+mn-lt"/>
                          <a:ea typeface="Times New Roman" panose="02020603050405020304" pitchFamily="18" charset="0"/>
                        </a:rPr>
                        <a:t>He-n coincidences</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To be published</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4004461"/>
                  </a:ext>
                </a:extLst>
              </a:tr>
              <a:tr h="263913">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9</a:t>
                      </a:r>
                      <a:r>
                        <a:rPr lang="en-US" sz="1200" b="0" baseline="0" dirty="0">
                          <a:solidFill>
                            <a:schemeClr val="tx2">
                              <a:lumMod val="50000"/>
                            </a:schemeClr>
                          </a:solidFill>
                          <a:effectLst/>
                          <a:latin typeface="+mn-lt"/>
                          <a:ea typeface="Times New Roman" panose="02020603050405020304" pitchFamily="18" charset="0"/>
                        </a:rPr>
                        <a:t>He</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Low energy spectra</a:t>
                      </a:r>
                      <a:r>
                        <a:rPr lang="en-US" sz="1200" b="0" baseline="0" dirty="0">
                          <a:solidFill>
                            <a:schemeClr val="tx2">
                              <a:lumMod val="50000"/>
                            </a:schemeClr>
                          </a:solidFill>
                          <a:effectLst/>
                          <a:latin typeface="+mn-lt"/>
                          <a:ea typeface="Times New Roman" panose="02020603050405020304" pitchFamily="18" charset="0"/>
                        </a:rPr>
                        <a:t>, </a:t>
                      </a:r>
                      <a:r>
                        <a:rPr lang="en-US" sz="1200" b="0" baseline="30000" dirty="0">
                          <a:solidFill>
                            <a:schemeClr val="tx2">
                              <a:lumMod val="50000"/>
                            </a:schemeClr>
                          </a:solidFill>
                          <a:effectLst/>
                          <a:latin typeface="+mn-lt"/>
                          <a:ea typeface="Times New Roman" panose="02020603050405020304" pitchFamily="18" charset="0"/>
                        </a:rPr>
                        <a:t>8</a:t>
                      </a:r>
                      <a:r>
                        <a:rPr lang="en-US" sz="1200" b="0" baseline="0" dirty="0">
                          <a:solidFill>
                            <a:schemeClr val="tx2">
                              <a:lumMod val="50000"/>
                            </a:schemeClr>
                          </a:solidFill>
                          <a:effectLst/>
                          <a:latin typeface="+mn-lt"/>
                          <a:ea typeface="Times New Roman" panose="02020603050405020304" pitchFamily="18" charset="0"/>
                        </a:rPr>
                        <a:t>He(</a:t>
                      </a:r>
                      <a:r>
                        <a:rPr lang="en-US" sz="1200" b="0" baseline="0" dirty="0" err="1">
                          <a:solidFill>
                            <a:schemeClr val="tx2">
                              <a:lumMod val="50000"/>
                            </a:schemeClr>
                          </a:solidFill>
                          <a:effectLst/>
                          <a:latin typeface="+mn-lt"/>
                          <a:ea typeface="Times New Roman" panose="02020603050405020304" pitchFamily="18" charset="0"/>
                        </a:rPr>
                        <a:t>d,p</a:t>
                      </a:r>
                      <a:r>
                        <a:rPr lang="en-US" sz="1200" b="0" baseline="0" dirty="0">
                          <a:solidFill>
                            <a:schemeClr val="tx2">
                              <a:lumMod val="50000"/>
                            </a:schemeClr>
                          </a:solidFill>
                          <a:effectLst/>
                          <a:latin typeface="+mn-lt"/>
                          <a:ea typeface="Times New Roman" panose="02020603050405020304" pitchFamily="18" charset="0"/>
                        </a:rPr>
                        <a:t>)</a:t>
                      </a:r>
                      <a:r>
                        <a:rPr lang="en-US" sz="1200" b="0" baseline="30000" dirty="0">
                          <a:solidFill>
                            <a:schemeClr val="tx2">
                              <a:lumMod val="50000"/>
                            </a:schemeClr>
                          </a:solidFill>
                          <a:effectLst/>
                          <a:latin typeface="+mn-lt"/>
                          <a:ea typeface="Times New Roman" panose="02020603050405020304" pitchFamily="18" charset="0"/>
                        </a:rPr>
                        <a:t>9</a:t>
                      </a:r>
                      <a:r>
                        <a:rPr lang="en-US" sz="1200" b="0" baseline="0" dirty="0">
                          <a:solidFill>
                            <a:schemeClr val="tx2">
                              <a:lumMod val="50000"/>
                            </a:schemeClr>
                          </a:solidFill>
                          <a:effectLst/>
                          <a:latin typeface="+mn-lt"/>
                          <a:ea typeface="Times New Roman" panose="02020603050405020304" pitchFamily="18" charset="0"/>
                        </a:rPr>
                        <a:t>He, p-</a:t>
                      </a:r>
                      <a:r>
                        <a:rPr lang="en-US" sz="1200" b="0" baseline="30000" dirty="0">
                          <a:solidFill>
                            <a:schemeClr val="tx2">
                              <a:lumMod val="50000"/>
                            </a:schemeClr>
                          </a:solidFill>
                          <a:effectLst/>
                          <a:latin typeface="+mn-lt"/>
                          <a:ea typeface="Times New Roman" panose="02020603050405020304" pitchFamily="18" charset="0"/>
                        </a:rPr>
                        <a:t>8</a:t>
                      </a:r>
                      <a:r>
                        <a:rPr lang="en-US" sz="1200" b="0" baseline="0" dirty="0">
                          <a:solidFill>
                            <a:schemeClr val="tx2">
                              <a:lumMod val="50000"/>
                            </a:schemeClr>
                          </a:solidFill>
                          <a:effectLst/>
                          <a:latin typeface="+mn-lt"/>
                          <a:ea typeface="Times New Roman" panose="02020603050405020304" pitchFamily="18" charset="0"/>
                        </a:rPr>
                        <a:t>He-n coincidences</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Under analysis</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761656"/>
                  </a:ext>
                </a:extLst>
              </a:tr>
              <a:tr h="312529">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10</a:t>
                      </a:r>
                      <a:r>
                        <a:rPr lang="en-US" sz="1200" b="0" dirty="0">
                          <a:solidFill>
                            <a:schemeClr val="tx2">
                              <a:lumMod val="50000"/>
                            </a:schemeClr>
                          </a:solidFill>
                          <a:effectLst/>
                          <a:latin typeface="+mn-lt"/>
                          <a:ea typeface="Times New Roman" panose="02020603050405020304" pitchFamily="18" charset="0"/>
                        </a:rPr>
                        <a:t>Li</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Low energy spectra</a:t>
                      </a:r>
                      <a:r>
                        <a:rPr lang="en-US" sz="1200" b="0" baseline="0" dirty="0">
                          <a:solidFill>
                            <a:schemeClr val="tx2">
                              <a:lumMod val="50000"/>
                            </a:schemeClr>
                          </a:solidFill>
                          <a:effectLst/>
                          <a:latin typeface="+mn-lt"/>
                          <a:ea typeface="Times New Roman" panose="02020603050405020304" pitchFamily="18" charset="0"/>
                        </a:rPr>
                        <a:t>, </a:t>
                      </a:r>
                      <a:r>
                        <a:rPr lang="en-US" sz="1200" b="0" baseline="30000" dirty="0">
                          <a:solidFill>
                            <a:schemeClr val="tx2">
                              <a:lumMod val="50000"/>
                            </a:schemeClr>
                          </a:solidFill>
                          <a:effectLst/>
                          <a:latin typeface="+mn-lt"/>
                          <a:ea typeface="Times New Roman" panose="02020603050405020304" pitchFamily="18" charset="0"/>
                        </a:rPr>
                        <a:t>9</a:t>
                      </a:r>
                      <a:r>
                        <a:rPr lang="en-US" sz="1200" b="0" baseline="0" dirty="0">
                          <a:solidFill>
                            <a:schemeClr val="tx2">
                              <a:lumMod val="50000"/>
                            </a:schemeClr>
                          </a:solidFill>
                          <a:effectLst/>
                          <a:latin typeface="+mn-lt"/>
                          <a:ea typeface="Times New Roman" panose="02020603050405020304" pitchFamily="18" charset="0"/>
                        </a:rPr>
                        <a:t>Li(</a:t>
                      </a:r>
                      <a:r>
                        <a:rPr lang="en-US" sz="1200" b="0" baseline="0" dirty="0" err="1">
                          <a:solidFill>
                            <a:schemeClr val="tx2">
                              <a:lumMod val="50000"/>
                            </a:schemeClr>
                          </a:solidFill>
                          <a:effectLst/>
                          <a:latin typeface="+mn-lt"/>
                          <a:ea typeface="Times New Roman" panose="02020603050405020304" pitchFamily="18" charset="0"/>
                        </a:rPr>
                        <a:t>d,p</a:t>
                      </a:r>
                      <a:r>
                        <a:rPr lang="en-US" sz="1200" b="0" baseline="0" dirty="0">
                          <a:solidFill>
                            <a:schemeClr val="tx2">
                              <a:lumMod val="50000"/>
                            </a:schemeClr>
                          </a:solidFill>
                          <a:effectLst/>
                          <a:latin typeface="+mn-lt"/>
                          <a:ea typeface="Times New Roman" panose="02020603050405020304" pitchFamily="18" charset="0"/>
                        </a:rPr>
                        <a:t>)</a:t>
                      </a:r>
                      <a:r>
                        <a:rPr lang="en-US" sz="1200" b="0" baseline="30000" dirty="0">
                          <a:solidFill>
                            <a:schemeClr val="tx2">
                              <a:lumMod val="50000"/>
                            </a:schemeClr>
                          </a:solidFill>
                          <a:effectLst/>
                          <a:latin typeface="+mn-lt"/>
                          <a:ea typeface="Times New Roman" panose="02020603050405020304" pitchFamily="18" charset="0"/>
                        </a:rPr>
                        <a:t>10</a:t>
                      </a:r>
                      <a:r>
                        <a:rPr lang="en-US" sz="1200" b="0" baseline="0" dirty="0">
                          <a:solidFill>
                            <a:schemeClr val="tx2">
                              <a:lumMod val="50000"/>
                            </a:schemeClr>
                          </a:solidFill>
                          <a:effectLst/>
                          <a:latin typeface="+mn-lt"/>
                          <a:ea typeface="Times New Roman" panose="02020603050405020304" pitchFamily="18" charset="0"/>
                        </a:rPr>
                        <a:t>Li, p-</a:t>
                      </a:r>
                      <a:r>
                        <a:rPr lang="en-US" sz="1200" b="0" baseline="30000" dirty="0">
                          <a:solidFill>
                            <a:schemeClr val="tx2">
                              <a:lumMod val="50000"/>
                            </a:schemeClr>
                          </a:solidFill>
                          <a:effectLst/>
                          <a:latin typeface="+mn-lt"/>
                          <a:ea typeface="Times New Roman" panose="02020603050405020304" pitchFamily="18" charset="0"/>
                        </a:rPr>
                        <a:t>9</a:t>
                      </a:r>
                      <a:r>
                        <a:rPr lang="en-US" sz="1200" b="0" baseline="0" dirty="0">
                          <a:solidFill>
                            <a:schemeClr val="tx2">
                              <a:lumMod val="50000"/>
                            </a:schemeClr>
                          </a:solidFill>
                          <a:effectLst/>
                          <a:latin typeface="+mn-lt"/>
                          <a:ea typeface="Times New Roman" panose="02020603050405020304" pitchFamily="18" charset="0"/>
                        </a:rPr>
                        <a:t>Li-n coincidences</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baseline="0" dirty="0">
                          <a:solidFill>
                            <a:schemeClr val="tx2">
                              <a:lumMod val="50000"/>
                            </a:schemeClr>
                          </a:solidFill>
                          <a:effectLst/>
                          <a:latin typeface="+mn-lt"/>
                          <a:ea typeface="Times New Roman" panose="02020603050405020304" pitchFamily="18" charset="0"/>
                        </a:rPr>
                        <a:t>Bulletin of RAS (method)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1056506"/>
                  </a:ext>
                </a:extLst>
              </a:tr>
              <a:tr h="294283">
                <a:tc>
                  <a:txBody>
                    <a:bodyPr/>
                    <a:lstStyle/>
                    <a:p>
                      <a:pPr marL="0" algn="ctr">
                        <a:lnSpc>
                          <a:spcPct val="100000"/>
                        </a:lnSpc>
                        <a:spcAft>
                          <a:spcPts val="0"/>
                        </a:spcAft>
                      </a:pPr>
                      <a:r>
                        <a:rPr lang="en-US" sz="1200" b="0" baseline="30000" dirty="0">
                          <a:solidFill>
                            <a:schemeClr val="tx2">
                              <a:lumMod val="50000"/>
                            </a:schemeClr>
                          </a:solidFill>
                          <a:effectLst/>
                          <a:latin typeface="+mn-lt"/>
                          <a:ea typeface="Times New Roman" panose="02020603050405020304" pitchFamily="18" charset="0"/>
                        </a:rPr>
                        <a:t>27</a:t>
                      </a:r>
                      <a:r>
                        <a:rPr lang="en-US" sz="1200" b="0" dirty="0">
                          <a:solidFill>
                            <a:schemeClr val="tx2">
                              <a:lumMod val="50000"/>
                            </a:schemeClr>
                          </a:solidFill>
                          <a:effectLst/>
                          <a:latin typeface="+mn-lt"/>
                          <a:ea typeface="Times New Roman" panose="02020603050405020304" pitchFamily="18" charset="0"/>
                        </a:rPr>
                        <a:t>S</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Rare decay</a:t>
                      </a:r>
                      <a:r>
                        <a:rPr lang="en-US" sz="1200" b="0" baseline="0" dirty="0">
                          <a:solidFill>
                            <a:schemeClr val="tx2">
                              <a:lumMod val="50000"/>
                            </a:schemeClr>
                          </a:solidFill>
                          <a:effectLst/>
                          <a:latin typeface="+mn-lt"/>
                          <a:ea typeface="Times New Roman" panose="02020603050405020304" pitchFamily="18" charset="0"/>
                        </a:rPr>
                        <a:t> modes, implantation into OTPC</a:t>
                      </a:r>
                      <a:endParaRPr lang="ru-RU" sz="1200" b="0" baseline="3000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a:lnSpc>
                          <a:spcPct val="100000"/>
                        </a:lnSpc>
                        <a:spcAft>
                          <a:spcPts val="0"/>
                        </a:spcAft>
                      </a:pPr>
                      <a:r>
                        <a:rPr lang="en-US" sz="1200" b="0" dirty="0">
                          <a:solidFill>
                            <a:schemeClr val="tx2">
                              <a:lumMod val="50000"/>
                            </a:schemeClr>
                          </a:solidFill>
                          <a:effectLst/>
                          <a:latin typeface="+mn-lt"/>
                          <a:ea typeface="Times New Roman" panose="02020603050405020304" pitchFamily="18" charset="0"/>
                        </a:rPr>
                        <a:t>Under analysis</a:t>
                      </a:r>
                      <a:endParaRPr lang="ru-RU" sz="1200" b="0" dirty="0">
                        <a:solidFill>
                          <a:schemeClr val="tx2">
                            <a:lumMod val="50000"/>
                          </a:schemeClr>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050438"/>
                  </a:ext>
                </a:extLst>
              </a:tr>
            </a:tbl>
          </a:graphicData>
        </a:graphic>
      </p:graphicFrame>
      <p:sp>
        <p:nvSpPr>
          <p:cNvPr id="2" name="Овал 1"/>
          <p:cNvSpPr/>
          <p:nvPr/>
        </p:nvSpPr>
        <p:spPr>
          <a:xfrm rot="972857">
            <a:off x="8688858" y="749662"/>
            <a:ext cx="2423396" cy="1111540"/>
          </a:xfrm>
          <a:prstGeom prst="ellipse">
            <a:avLst/>
          </a:prstGeom>
          <a:noFill/>
          <a:ln w="2222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Rectangle 145"/>
          <p:cNvSpPr/>
          <p:nvPr/>
        </p:nvSpPr>
        <p:spPr>
          <a:xfrm rot="1101702">
            <a:off x="9754335" y="786727"/>
            <a:ext cx="816076" cy="369332"/>
          </a:xfrm>
          <a:prstGeom prst="rect">
            <a:avLst/>
          </a:prstGeom>
          <a:ln w="6350" cmpd="sng">
            <a:noFill/>
          </a:ln>
        </p:spPr>
        <p:txBody>
          <a:bodyPr wrap="square">
            <a:spAutoFit/>
          </a:bodyPr>
          <a:lstStyle/>
          <a:p>
            <a:r>
              <a:rPr lang="en-US" b="1" dirty="0">
                <a:solidFill>
                  <a:srgbClr val="FFFF00"/>
                </a:solidFill>
                <a:latin typeface="Calibri" panose="020F0502020204030204" pitchFamily="34" charset="0"/>
              </a:rPr>
              <a:t>2025</a:t>
            </a:r>
          </a:p>
        </p:txBody>
      </p:sp>
      <p:sp>
        <p:nvSpPr>
          <p:cNvPr id="24" name="TextBox 23">
            <a:extLst>
              <a:ext uri="{FF2B5EF4-FFF2-40B4-BE49-F238E27FC236}">
                <a16:creationId xmlns:a16="http://schemas.microsoft.com/office/drawing/2014/main" id="{0B2F7169-4C81-416D-A68B-EA04C6A9557D}"/>
              </a:ext>
            </a:extLst>
          </p:cNvPr>
          <p:cNvSpPr txBox="1"/>
          <p:nvPr/>
        </p:nvSpPr>
        <p:spPr>
          <a:xfrm>
            <a:off x="5555293" y="652418"/>
            <a:ext cx="2117847" cy="400110"/>
          </a:xfrm>
          <a:prstGeom prst="rect">
            <a:avLst/>
          </a:prstGeom>
          <a:solidFill>
            <a:schemeClr val="accent1">
              <a:lumMod val="20000"/>
              <a:lumOff val="80000"/>
            </a:schemeClr>
          </a:solidFill>
        </p:spPr>
        <p:txBody>
          <a:bodyPr wrap="square" rtlCol="0">
            <a:spAutoFit/>
          </a:bodyPr>
          <a:lstStyle/>
          <a:p>
            <a:pPr algn="ctr"/>
            <a:r>
              <a:rPr lang="en-US" sz="1000" dirty="0"/>
              <a:t>The ACCULINNA-2 separator commissioned in 2017 </a:t>
            </a:r>
          </a:p>
        </p:txBody>
      </p:sp>
    </p:spTree>
    <p:extLst>
      <p:ext uri="{BB962C8B-B14F-4D97-AF65-F5344CB8AC3E}">
        <p14:creationId xmlns:p14="http://schemas.microsoft.com/office/powerpoint/2010/main" val="116512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9852" y="3727247"/>
            <a:ext cx="4607160" cy="523220"/>
          </a:xfrm>
          <a:prstGeom prst="rect">
            <a:avLst/>
          </a:prstGeom>
          <a:solidFill>
            <a:schemeClr val="accent1">
              <a:lumMod val="20000"/>
              <a:lumOff val="80000"/>
            </a:schemeClr>
          </a:solidFill>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en-US" altLang="ru-RU" sz="1400" dirty="0">
                <a:latin typeface="Calibri" panose="020F0502020204030204" pitchFamily="34" charset="0"/>
                <a:cs typeface="Calibri" panose="020F0502020204030204" pitchFamily="34" charset="0"/>
              </a:rPr>
              <a:t>Intensities and energies of typical</a:t>
            </a:r>
            <a:r>
              <a:rPr lang="pl-PL" altLang="ru-RU" sz="1400" dirty="0">
                <a:latin typeface="Calibri" panose="020F0502020204030204" pitchFamily="34" charset="0"/>
                <a:cs typeface="Calibri" panose="020F0502020204030204" pitchFamily="34" charset="0"/>
              </a:rPr>
              <a:t> primary heavy</a:t>
            </a:r>
            <a:r>
              <a:rPr lang="en-US" altLang="ru-RU" sz="1400" dirty="0">
                <a:latin typeface="Calibri" panose="020F0502020204030204" pitchFamily="34" charset="0"/>
                <a:cs typeface="Calibri" panose="020F0502020204030204" pitchFamily="34" charset="0"/>
              </a:rPr>
              <a:t> ion</a:t>
            </a:r>
            <a:r>
              <a:rPr lang="pl-PL" altLang="ru-RU" sz="1400" dirty="0">
                <a:latin typeface="Calibri" panose="020F0502020204030204" pitchFamily="34" charset="0"/>
                <a:cs typeface="Calibri" panose="020F0502020204030204" pitchFamily="34" charset="0"/>
              </a:rPr>
              <a:t> beams </a:t>
            </a:r>
            <a:r>
              <a:rPr lang="en-US" altLang="ru-RU" sz="1400" dirty="0">
                <a:latin typeface="Calibri" panose="020F0502020204030204" pitchFamily="34" charset="0"/>
                <a:cs typeface="Calibri" panose="020F0502020204030204" pitchFamily="34" charset="0"/>
              </a:rPr>
              <a:t> after modernization of the U-400M</a:t>
            </a:r>
            <a:endParaRPr lang="en-US" altLang="ru-RU" sz="1400" dirty="0"/>
          </a:p>
        </p:txBody>
      </p:sp>
      <p:graphicFrame>
        <p:nvGraphicFramePr>
          <p:cNvPr id="10" name="Таблица 4">
            <a:extLst>
              <a:ext uri="{FF2B5EF4-FFF2-40B4-BE49-F238E27FC236}">
                <a16:creationId xmlns:a16="http://schemas.microsoft.com/office/drawing/2014/main" id="{DA54215A-A45C-41FC-B1EC-A9B013D992D2}"/>
              </a:ext>
            </a:extLst>
          </p:cNvPr>
          <p:cNvGraphicFramePr>
            <a:graphicFrameLocks noGrp="1"/>
          </p:cNvGraphicFramePr>
          <p:nvPr>
            <p:extLst>
              <p:ext uri="{D42A27DB-BD31-4B8C-83A1-F6EECF244321}">
                <p14:modId xmlns:p14="http://schemas.microsoft.com/office/powerpoint/2010/main" val="2354964533"/>
              </p:ext>
            </p:extLst>
          </p:nvPr>
        </p:nvGraphicFramePr>
        <p:xfrm>
          <a:off x="452773" y="4276015"/>
          <a:ext cx="4607160" cy="1907163"/>
        </p:xfrm>
        <a:graphic>
          <a:graphicData uri="http://schemas.openxmlformats.org/drawingml/2006/table">
            <a:tbl>
              <a:tblPr firstRow="1" bandRow="1">
                <a:tableStyleId>{5C22544A-7EE6-4342-B048-85BDC9FD1C3A}</a:tableStyleId>
              </a:tblPr>
              <a:tblGrid>
                <a:gridCol w="676640">
                  <a:extLst>
                    <a:ext uri="{9D8B030D-6E8A-4147-A177-3AD203B41FA5}">
                      <a16:colId xmlns:a16="http://schemas.microsoft.com/office/drawing/2014/main" val="2049558500"/>
                    </a:ext>
                  </a:extLst>
                </a:gridCol>
                <a:gridCol w="1054635">
                  <a:extLst>
                    <a:ext uri="{9D8B030D-6E8A-4147-A177-3AD203B41FA5}">
                      <a16:colId xmlns:a16="http://schemas.microsoft.com/office/drawing/2014/main" val="437527"/>
                    </a:ext>
                  </a:extLst>
                </a:gridCol>
                <a:gridCol w="979304">
                  <a:extLst>
                    <a:ext uri="{9D8B030D-6E8A-4147-A177-3AD203B41FA5}">
                      <a16:colId xmlns:a16="http://schemas.microsoft.com/office/drawing/2014/main" val="3990232329"/>
                    </a:ext>
                  </a:extLst>
                </a:gridCol>
                <a:gridCol w="914259">
                  <a:extLst>
                    <a:ext uri="{9D8B030D-6E8A-4147-A177-3AD203B41FA5}">
                      <a16:colId xmlns:a16="http://schemas.microsoft.com/office/drawing/2014/main" val="580370729"/>
                    </a:ext>
                  </a:extLst>
                </a:gridCol>
                <a:gridCol w="982322">
                  <a:extLst>
                    <a:ext uri="{9D8B030D-6E8A-4147-A177-3AD203B41FA5}">
                      <a16:colId xmlns:a16="http://schemas.microsoft.com/office/drawing/2014/main" val="3877122271"/>
                    </a:ext>
                  </a:extLst>
                </a:gridCol>
              </a:tblGrid>
              <a:tr h="140717">
                <a:tc rowSpan="2">
                  <a:txBody>
                    <a:bodyPr/>
                    <a:lstStyle/>
                    <a:p>
                      <a:pPr algn="ctr">
                        <a:spcAft>
                          <a:spcPts val="0"/>
                        </a:spcAft>
                      </a:pPr>
                      <a:r>
                        <a:rPr lang="en-US" sz="1200" b="0" dirty="0">
                          <a:ln>
                            <a:noFill/>
                          </a:ln>
                          <a:solidFill>
                            <a:schemeClr val="tx1"/>
                          </a:solidFill>
                          <a:effectLst/>
                          <a:latin typeface="Calibri" panose="020F0502020204030204" pitchFamily="34" charset="0"/>
                        </a:rPr>
                        <a:t>Ion</a:t>
                      </a:r>
                      <a:r>
                        <a:rPr lang="en-US" sz="1200" b="0" dirty="0">
                          <a:ln>
                            <a:noFill/>
                          </a:ln>
                          <a:effectLst/>
                          <a:latin typeface="Calibri" panose="020F0502020204030204" pitchFamily="34" charset="0"/>
                        </a:rPr>
                        <a:t> </a:t>
                      </a:r>
                    </a:p>
                  </a:txBody>
                  <a:tcPr marL="51435" marR="5143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200" b="0" dirty="0">
                          <a:solidFill>
                            <a:schemeClr val="tx1"/>
                          </a:solidFill>
                          <a:effectLst/>
                          <a:latin typeface="Calibri" panose="020F0502020204030204" pitchFamily="34" charset="0"/>
                        </a:rPr>
                        <a:t>20</a:t>
                      </a:r>
                      <a:r>
                        <a:rPr lang="pl-PL" sz="1200" b="0" dirty="0">
                          <a:solidFill>
                            <a:schemeClr val="tx1"/>
                          </a:solidFill>
                          <a:effectLst/>
                          <a:latin typeface="Calibri" panose="020F0502020204030204" pitchFamily="34" charset="0"/>
                        </a:rPr>
                        <a:t>20</a:t>
                      </a:r>
                      <a:endParaRPr lang="en-US" sz="1200" b="0" dirty="0">
                        <a:solidFill>
                          <a:schemeClr val="tx1"/>
                        </a:solidFill>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0" dirty="0">
                          <a:solidFill>
                            <a:schemeClr val="tx1"/>
                          </a:solidFill>
                          <a:effectLst/>
                          <a:latin typeface="Calibri" panose="020F0502020204030204" pitchFamily="34" charset="0"/>
                        </a:rPr>
                        <a:t>Expected </a:t>
                      </a:r>
                      <a:r>
                        <a:rPr lang="en-US" sz="1200" b="0" dirty="0">
                          <a:solidFill>
                            <a:schemeClr val="tx1"/>
                          </a:solidFill>
                          <a:effectLst/>
                          <a:latin typeface="Calibri" panose="020F0502020204030204" pitchFamily="34" charset="0"/>
                        </a:rPr>
                        <a:t> in 2024</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90052938"/>
                  </a:ext>
                </a:extLst>
              </a:tr>
              <a:tr h="172467">
                <a:tc vMerge="1">
                  <a:txBody>
                    <a:bodyPr/>
                    <a:lstStyle/>
                    <a:p>
                      <a:pPr algn="ctr">
                        <a:spcAft>
                          <a:spcPts val="0"/>
                        </a:spcAft>
                      </a:pPr>
                      <a:endParaRPr lang="en-US" sz="2000" dirty="0">
                        <a:effectLst/>
                        <a:latin typeface="Calibri" panose="020F0502020204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spcAft>
                          <a:spcPts val="0"/>
                        </a:spcAft>
                      </a:pPr>
                      <a:r>
                        <a:rPr lang="en-US" sz="1200" b="0" dirty="0">
                          <a:effectLst/>
                          <a:latin typeface="Calibri" panose="020F0502020204030204" pitchFamily="34" charset="0"/>
                        </a:rPr>
                        <a:t>E (MeV/u)</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I(</a:t>
                      </a:r>
                      <a:r>
                        <a:rPr lang="en-US" sz="1200" b="0" dirty="0" err="1">
                          <a:effectLst/>
                          <a:latin typeface="Calibri" panose="020F0502020204030204" pitchFamily="34" charset="0"/>
                        </a:rPr>
                        <a:t>p</a:t>
                      </a:r>
                      <a:r>
                        <a:rPr lang="en-US" sz="1200" b="0" dirty="0" err="1">
                          <a:effectLst/>
                          <a:latin typeface="Symbol" panose="05050102010706020507" pitchFamily="18" charset="2"/>
                        </a:rPr>
                        <a:t>m</a:t>
                      </a:r>
                      <a:r>
                        <a:rPr lang="en-US" sz="1200" b="0" dirty="0" err="1">
                          <a:effectLst/>
                          <a:latin typeface="Calibri" panose="020F0502020204030204" pitchFamily="34" charset="0"/>
                        </a:rPr>
                        <a:t>A</a:t>
                      </a:r>
                      <a:r>
                        <a:rPr lang="en-US" sz="1200" b="0" dirty="0">
                          <a:effectLst/>
                          <a:latin typeface="Calibri" panose="020F0502020204030204" pitchFamily="34" charset="0"/>
                        </a:rPr>
                        <a:t>)</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E (MeV/u)</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I(</a:t>
                      </a:r>
                      <a:r>
                        <a:rPr lang="en-US" sz="1200" b="0" dirty="0" err="1">
                          <a:effectLst/>
                          <a:latin typeface="Calibri" panose="020F0502020204030204" pitchFamily="34" charset="0"/>
                        </a:rPr>
                        <a:t>p</a:t>
                      </a:r>
                      <a:r>
                        <a:rPr lang="en-US" sz="1200" b="0" dirty="0" err="1">
                          <a:effectLst/>
                          <a:latin typeface="Symbol" panose="05050102010706020507" pitchFamily="18" charset="2"/>
                        </a:rPr>
                        <a:t>m</a:t>
                      </a:r>
                      <a:r>
                        <a:rPr lang="en-US" sz="1200" b="0" dirty="0" err="1">
                          <a:effectLst/>
                          <a:latin typeface="Calibri" panose="020F0502020204030204" pitchFamily="34" charset="0"/>
                        </a:rPr>
                        <a:t>A</a:t>
                      </a:r>
                      <a:r>
                        <a:rPr lang="en-US" sz="1200" b="0" dirty="0">
                          <a:effectLst/>
                          <a:latin typeface="Calibri" panose="020F0502020204030204" pitchFamily="34" charset="0"/>
                        </a:rPr>
                        <a:t>)</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04316"/>
                  </a:ext>
                </a:extLst>
              </a:tr>
              <a:tr h="192817">
                <a:tc>
                  <a:txBody>
                    <a:bodyPr/>
                    <a:lstStyle/>
                    <a:p>
                      <a:pPr algn="ctr">
                        <a:spcAft>
                          <a:spcPts val="0"/>
                        </a:spcAft>
                      </a:pPr>
                      <a:r>
                        <a:rPr lang="en-US" sz="1200" b="0" baseline="30000" dirty="0">
                          <a:effectLst/>
                          <a:latin typeface="Calibri" panose="020F0502020204030204" pitchFamily="34" charset="0"/>
                        </a:rPr>
                        <a:t>7</a:t>
                      </a:r>
                      <a:r>
                        <a:rPr lang="en-US" sz="1200" b="0" dirty="0">
                          <a:effectLst/>
                          <a:latin typeface="Calibri" panose="020F0502020204030204" pitchFamily="34" charset="0"/>
                        </a:rPr>
                        <a:t>Li</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35</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5</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39</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10</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970792"/>
                  </a:ext>
                </a:extLst>
              </a:tr>
              <a:tr h="194154">
                <a:tc>
                  <a:txBody>
                    <a:bodyPr/>
                    <a:lstStyle/>
                    <a:p>
                      <a:pPr algn="ctr">
                        <a:spcAft>
                          <a:spcPts val="0"/>
                        </a:spcAft>
                      </a:pPr>
                      <a:r>
                        <a:rPr lang="en-US" sz="1200" b="0" baseline="30000">
                          <a:effectLst/>
                          <a:latin typeface="Calibri" panose="020F0502020204030204" pitchFamily="34" charset="0"/>
                        </a:rPr>
                        <a:t>11</a:t>
                      </a:r>
                      <a:r>
                        <a:rPr lang="en-US" sz="1200" b="0">
                          <a:effectLst/>
                          <a:latin typeface="Calibri" panose="020F0502020204030204" pitchFamily="34" charset="0"/>
                        </a:rPr>
                        <a:t>B</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30</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33</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6</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74880"/>
                  </a:ext>
                </a:extLst>
              </a:tr>
              <a:tr h="187890">
                <a:tc>
                  <a:txBody>
                    <a:bodyPr/>
                    <a:lstStyle/>
                    <a:p>
                      <a:pPr algn="ctr">
                        <a:spcAft>
                          <a:spcPts val="0"/>
                        </a:spcAft>
                      </a:pPr>
                      <a:r>
                        <a:rPr lang="en-US" sz="1200" b="0" baseline="30000">
                          <a:effectLst/>
                          <a:latin typeface="Calibri" panose="020F0502020204030204" pitchFamily="34" charset="0"/>
                        </a:rPr>
                        <a:t>15</a:t>
                      </a:r>
                      <a:r>
                        <a:rPr lang="en-US" sz="1200" b="0">
                          <a:effectLst/>
                          <a:latin typeface="Calibri" panose="020F0502020204030204" pitchFamily="34" charset="0"/>
                        </a:rPr>
                        <a:t>N</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a:effectLst/>
                          <a:latin typeface="Calibri" panose="020F0502020204030204" pitchFamily="34" charset="0"/>
                        </a:rPr>
                        <a:t>47</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0.5</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51</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2</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171715"/>
                  </a:ext>
                </a:extLst>
              </a:tr>
              <a:tr h="185757">
                <a:tc>
                  <a:txBody>
                    <a:bodyPr/>
                    <a:lstStyle/>
                    <a:p>
                      <a:pPr algn="ctr">
                        <a:spcAft>
                          <a:spcPts val="0"/>
                        </a:spcAft>
                      </a:pPr>
                      <a:r>
                        <a:rPr lang="en-US" sz="1200" b="0" baseline="30000">
                          <a:effectLst/>
                          <a:latin typeface="Calibri" panose="020F0502020204030204" pitchFamily="34" charset="0"/>
                        </a:rPr>
                        <a:t>18</a:t>
                      </a:r>
                      <a:r>
                        <a:rPr lang="en-US" sz="1200" b="0">
                          <a:effectLst/>
                          <a:latin typeface="Calibri" panose="020F0502020204030204" pitchFamily="34" charset="0"/>
                        </a:rPr>
                        <a:t>O</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a:effectLst/>
                          <a:latin typeface="Calibri" panose="020F0502020204030204" pitchFamily="34" charset="0"/>
                        </a:rPr>
                        <a:t>36</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0.5</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40</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1.5</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062600"/>
                  </a:ext>
                </a:extLst>
              </a:tr>
              <a:tr h="189886">
                <a:tc>
                  <a:txBody>
                    <a:bodyPr/>
                    <a:lstStyle/>
                    <a:p>
                      <a:pPr algn="ctr">
                        <a:spcAft>
                          <a:spcPts val="0"/>
                        </a:spcAft>
                      </a:pPr>
                      <a:r>
                        <a:rPr lang="pl-PL" sz="1200" b="0" baseline="30000" dirty="0">
                          <a:effectLst/>
                          <a:latin typeface="Calibri" panose="020F0502020204030204" pitchFamily="34" charset="0"/>
                        </a:rPr>
                        <a:t>20,</a:t>
                      </a:r>
                      <a:r>
                        <a:rPr lang="en-US" sz="1200" b="0" baseline="30000" dirty="0">
                          <a:effectLst/>
                          <a:latin typeface="Calibri" panose="020F0502020204030204" pitchFamily="34" charset="0"/>
                        </a:rPr>
                        <a:t>22</a:t>
                      </a:r>
                      <a:r>
                        <a:rPr lang="en-US" sz="1200" b="0" dirty="0">
                          <a:effectLst/>
                          <a:latin typeface="Calibri" panose="020F0502020204030204" pitchFamily="34" charset="0"/>
                        </a:rPr>
                        <a:t>Ne</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pl-PL" sz="1200" b="0" dirty="0">
                          <a:effectLst/>
                          <a:latin typeface="Calibri" panose="020F0502020204030204" pitchFamily="34" charset="0"/>
                        </a:rPr>
                        <a:t>53/</a:t>
                      </a:r>
                      <a:r>
                        <a:rPr lang="en-US" sz="1200" b="0" dirty="0">
                          <a:effectLst/>
                          <a:latin typeface="Calibri" panose="020F0502020204030204" pitchFamily="34" charset="0"/>
                        </a:rPr>
                        <a:t>45</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0.3</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pl-PL" sz="1200" b="0" dirty="0">
                          <a:effectLst/>
                          <a:latin typeface="Calibri" panose="020F0502020204030204" pitchFamily="34" charset="0"/>
                        </a:rPr>
                        <a:t>54/</a:t>
                      </a:r>
                      <a:r>
                        <a:rPr lang="en-US" sz="1200" b="0" dirty="0">
                          <a:effectLst/>
                          <a:latin typeface="Calibri" panose="020F0502020204030204" pitchFamily="34" charset="0"/>
                        </a:rPr>
                        <a:t>50</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1</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90734"/>
                  </a:ext>
                </a:extLst>
              </a:tr>
              <a:tr h="181490">
                <a:tc>
                  <a:txBody>
                    <a:bodyPr/>
                    <a:lstStyle/>
                    <a:p>
                      <a:pPr algn="ctr">
                        <a:spcAft>
                          <a:spcPts val="0"/>
                        </a:spcAft>
                      </a:pPr>
                      <a:r>
                        <a:rPr lang="pl-PL" sz="1200" b="0" baseline="30000" dirty="0">
                          <a:effectLst/>
                          <a:latin typeface="Calibri" panose="020F0502020204030204" pitchFamily="34" charset="0"/>
                        </a:rPr>
                        <a:t>32/</a:t>
                      </a:r>
                      <a:r>
                        <a:rPr lang="en-US" sz="1200" b="0" baseline="30000" dirty="0">
                          <a:effectLst/>
                          <a:latin typeface="Calibri" panose="020F0502020204030204" pitchFamily="34" charset="0"/>
                        </a:rPr>
                        <a:t>36</a:t>
                      </a:r>
                      <a:r>
                        <a:rPr lang="en-US" sz="1200" b="0" dirty="0">
                          <a:effectLst/>
                          <a:latin typeface="Calibri" panose="020F0502020204030204" pitchFamily="34" charset="0"/>
                        </a:rPr>
                        <a:t>S</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pl-PL" sz="1200" b="0" dirty="0">
                          <a:effectLst/>
                          <a:latin typeface="Calibri" panose="020F0502020204030204" pitchFamily="34" charset="0"/>
                        </a:rPr>
                        <a:t>51/</a:t>
                      </a:r>
                      <a:r>
                        <a:rPr lang="en-US" sz="1200" b="0" dirty="0">
                          <a:effectLst/>
                          <a:latin typeface="Calibri" panose="020F0502020204030204" pitchFamily="34" charset="0"/>
                        </a:rPr>
                        <a:t>40</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0.</a:t>
                      </a:r>
                      <a:r>
                        <a:rPr lang="ru-RU" sz="1200" b="0" dirty="0">
                          <a:effectLst/>
                          <a:latin typeface="Calibri" panose="020F0502020204030204" pitchFamily="34" charset="0"/>
                        </a:rPr>
                        <a:t>2</a:t>
                      </a:r>
                      <a:endParaRPr lang="en-US" sz="1200" b="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pl-PL" sz="1200" b="0" dirty="0">
                          <a:effectLst/>
                          <a:latin typeface="Calibri" panose="020F0502020204030204" pitchFamily="34" charset="0"/>
                        </a:rPr>
                        <a:t>52/</a:t>
                      </a:r>
                      <a:r>
                        <a:rPr lang="en-US" sz="1200" b="0" dirty="0">
                          <a:effectLst/>
                          <a:latin typeface="Calibri" panose="020F0502020204030204" pitchFamily="34" charset="0"/>
                        </a:rPr>
                        <a:t>44</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0.</a:t>
                      </a:r>
                      <a:r>
                        <a:rPr lang="pl-PL" sz="1200" b="0" dirty="0">
                          <a:effectLst/>
                          <a:latin typeface="Calibri" panose="020F0502020204030204" pitchFamily="34" charset="0"/>
                        </a:rPr>
                        <a:t>4</a:t>
                      </a:r>
                      <a:endParaRPr lang="en-US" sz="1200" b="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666611"/>
                  </a:ext>
                </a:extLst>
              </a:tr>
              <a:tr h="185619">
                <a:tc>
                  <a:txBody>
                    <a:bodyPr/>
                    <a:lstStyle/>
                    <a:p>
                      <a:pPr algn="ctr">
                        <a:spcAft>
                          <a:spcPts val="0"/>
                        </a:spcAft>
                      </a:pPr>
                      <a:r>
                        <a:rPr lang="en-US" sz="1200" b="0" baseline="30000" dirty="0">
                          <a:effectLst/>
                          <a:latin typeface="Calibri" panose="020F0502020204030204" pitchFamily="34" charset="0"/>
                        </a:rPr>
                        <a:t>48</a:t>
                      </a:r>
                      <a:r>
                        <a:rPr lang="en-US" sz="1200" b="0" dirty="0">
                          <a:effectLst/>
                          <a:latin typeface="Calibri" panose="020F0502020204030204" pitchFamily="34" charset="0"/>
                        </a:rPr>
                        <a:t>Ca</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34</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38</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effectLst/>
                          <a:latin typeface="Calibri" panose="020F0502020204030204" pitchFamily="34" charset="0"/>
                        </a:rPr>
                        <a:t>0.1</a:t>
                      </a: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3530056"/>
                  </a:ext>
                </a:extLst>
              </a:tr>
              <a:tr h="177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baseline="30000" dirty="0">
                          <a:effectLst/>
                          <a:latin typeface="Calibri" panose="020F0502020204030204" pitchFamily="34" charset="0"/>
                          <a:ea typeface="Calibri" panose="020F0502020204030204" pitchFamily="34" charset="0"/>
                          <a:cs typeface="Calibri" panose="020F0502020204030204" pitchFamily="34" charset="0"/>
                        </a:rPr>
                        <a:t>56</a:t>
                      </a:r>
                      <a:r>
                        <a:rPr lang="en-US" sz="1200" b="0" dirty="0">
                          <a:effectLst/>
                          <a:latin typeface="Calibri" panose="020F0502020204030204" pitchFamily="34" charset="0"/>
                          <a:ea typeface="Calibri" panose="020F0502020204030204" pitchFamily="34" charset="0"/>
                          <a:cs typeface="Calibri" panose="020F0502020204030204" pitchFamily="34" charset="0"/>
                        </a:rPr>
                        <a:t>Fe</a:t>
                      </a:r>
                      <a:r>
                        <a:rPr lang="en-US" sz="1200" b="0" baseline="30000" dirty="0">
                          <a:effectLst/>
                          <a:latin typeface="Calibri" panose="020F0502020204030204" pitchFamily="34" charset="0"/>
                          <a:ea typeface="Calibri" panose="020F0502020204030204" pitchFamily="34" charset="0"/>
                          <a:cs typeface="Calibri" panose="020F0502020204030204" pitchFamily="34" charset="0"/>
                        </a:rPr>
                        <a:t>15+</a:t>
                      </a:r>
                      <a:endParaRPr lang="ru-RU" sz="1200" b="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0" dirty="0">
                          <a:effectLst/>
                          <a:latin typeface="Calibri" panose="020F0502020204030204" pitchFamily="34" charset="0"/>
                        </a:rPr>
                        <a:t>36</a:t>
                      </a:r>
                      <a:endParaRPr lang="en-US" sz="1200" b="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0" dirty="0">
                          <a:effectLst/>
                          <a:latin typeface="Calibri" panose="020F0502020204030204" pitchFamily="34" charset="0"/>
                        </a:rPr>
                        <a:t>0.01</a:t>
                      </a:r>
                      <a:endParaRPr lang="en-US" sz="1200" b="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0" dirty="0">
                          <a:effectLst/>
                          <a:latin typeface="Calibri" panose="020F0502020204030204" pitchFamily="34" charset="0"/>
                        </a:rPr>
                        <a:t>40</a:t>
                      </a:r>
                      <a:endParaRPr lang="en-US" sz="1200" b="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200" b="0" dirty="0">
                          <a:effectLst/>
                          <a:latin typeface="Calibri" panose="020F0502020204030204" pitchFamily="34" charset="0"/>
                        </a:rPr>
                        <a:t>0.1</a:t>
                      </a:r>
                      <a:endParaRPr lang="en-US" sz="1200" b="0" dirty="0">
                        <a:effectLst/>
                        <a:latin typeface="Calibri" panose="020F0502020204030204" pitchFamily="34" charset="0"/>
                      </a:endParaRPr>
                    </a:p>
                  </a:txBody>
                  <a:tcPr marL="51435" marR="51435"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309688"/>
                  </a:ext>
                </a:extLst>
              </a:tr>
            </a:tbl>
          </a:graphicData>
        </a:graphic>
      </p:graphicFrame>
      <p:sp>
        <p:nvSpPr>
          <p:cNvPr id="11" name="TextShape 1">
            <a:extLst>
              <a:ext uri="{FF2B5EF4-FFF2-40B4-BE49-F238E27FC236}">
                <a16:creationId xmlns:a16="http://schemas.microsoft.com/office/drawing/2014/main" id="{10E1AFB2-0C1B-4665-B0FA-8A8D73BE42FB}"/>
              </a:ext>
            </a:extLst>
          </p:cNvPr>
          <p:cNvSpPr txBox="1"/>
          <p:nvPr/>
        </p:nvSpPr>
        <p:spPr>
          <a:xfrm>
            <a:off x="0" y="0"/>
            <a:ext cx="12192000" cy="559468"/>
          </a:xfrm>
          <a:prstGeom prst="rect">
            <a:avLst/>
          </a:prstGeom>
          <a:noFill/>
          <a:ln>
            <a:noFill/>
          </a:ln>
        </p:spPr>
        <p:txBody>
          <a:bodyPr anchor="ctr"/>
          <a:lstStyle/>
          <a:p>
            <a:pPr algn="ctr" eaLnBrk="0" fontAlgn="base" hangingPunct="0">
              <a:lnSpc>
                <a:spcPct val="100000"/>
              </a:lnSpc>
              <a:spcAft>
                <a:spcPct val="0"/>
              </a:spcAft>
            </a:pPr>
            <a:r>
              <a:rPr lang="en-US" altLang="ru-RU" sz="2400" dirty="0">
                <a:latin typeface="Calibri" panose="020F0502020204030204" pitchFamily="34" charset="0"/>
                <a:cs typeface="Calibri" panose="020F0502020204030204" pitchFamily="34" charset="0"/>
              </a:rPr>
              <a:t>Modernization of the U-400M</a:t>
            </a:r>
            <a:r>
              <a:rPr lang="pl-PL" altLang="ru-RU" sz="2400" dirty="0">
                <a:latin typeface="Calibri" panose="020F0502020204030204" pitchFamily="34" charset="0"/>
                <a:cs typeface="Calibri" panose="020F0502020204030204" pitchFamily="34" charset="0"/>
              </a:rPr>
              <a:t> </a:t>
            </a:r>
            <a:r>
              <a:rPr lang="en-US" altLang="ru-RU" sz="2400" dirty="0">
                <a:latin typeface="Calibri" panose="020F0502020204030204" pitchFamily="34" charset="0"/>
                <a:cs typeface="Calibri" panose="020F0502020204030204" pitchFamily="34" charset="0"/>
              </a:rPr>
              <a:t>cyclotron</a:t>
            </a:r>
            <a:r>
              <a:rPr lang="pl-PL" altLang="ru-RU" sz="2400" dirty="0">
                <a:latin typeface="Calibri" panose="020F0502020204030204" pitchFamily="34" charset="0"/>
                <a:cs typeface="Calibri" panose="020F0502020204030204" pitchFamily="34" charset="0"/>
              </a:rPr>
              <a:t> complex</a:t>
            </a:r>
            <a:r>
              <a:rPr lang="en-US" altLang="ru-RU" sz="2400" dirty="0">
                <a:latin typeface="Calibri" panose="020F0502020204030204" pitchFamily="34" charset="0"/>
                <a:cs typeface="Calibri" panose="020F0502020204030204" pitchFamily="34" charset="0"/>
              </a:rPr>
              <a:t> &amp; instrumentation development</a:t>
            </a:r>
            <a:endParaRPr lang="en-US" altLang="ru-RU" sz="2400" dirty="0"/>
          </a:p>
        </p:txBody>
      </p:sp>
      <p:graphicFrame>
        <p:nvGraphicFramePr>
          <p:cNvPr id="55" name="Таблица 15">
            <a:extLst>
              <a:ext uri="{FF2B5EF4-FFF2-40B4-BE49-F238E27FC236}">
                <a16:creationId xmlns:a16="http://schemas.microsoft.com/office/drawing/2014/main" id="{416B4B00-5CF6-4DEE-BF91-6E322E336668}"/>
              </a:ext>
            </a:extLst>
          </p:cNvPr>
          <p:cNvGraphicFramePr>
            <a:graphicFrameLocks noGrp="1"/>
          </p:cNvGraphicFramePr>
          <p:nvPr>
            <p:extLst>
              <p:ext uri="{D42A27DB-BD31-4B8C-83A1-F6EECF244321}">
                <p14:modId xmlns:p14="http://schemas.microsoft.com/office/powerpoint/2010/main" val="2379865918"/>
              </p:ext>
            </p:extLst>
          </p:nvPr>
        </p:nvGraphicFramePr>
        <p:xfrm>
          <a:off x="6579273" y="4277904"/>
          <a:ext cx="2639806" cy="1706401"/>
        </p:xfrm>
        <a:graphic>
          <a:graphicData uri="http://schemas.openxmlformats.org/drawingml/2006/table">
            <a:tbl>
              <a:tblPr firstRow="1" firstCol="1" bandRow="1"/>
              <a:tblGrid>
                <a:gridCol w="798273">
                  <a:extLst>
                    <a:ext uri="{9D8B030D-6E8A-4147-A177-3AD203B41FA5}">
                      <a16:colId xmlns:a16="http://schemas.microsoft.com/office/drawing/2014/main" val="2479737252"/>
                    </a:ext>
                  </a:extLst>
                </a:gridCol>
                <a:gridCol w="1047206">
                  <a:extLst>
                    <a:ext uri="{9D8B030D-6E8A-4147-A177-3AD203B41FA5}">
                      <a16:colId xmlns:a16="http://schemas.microsoft.com/office/drawing/2014/main" val="3809728132"/>
                    </a:ext>
                  </a:extLst>
                </a:gridCol>
                <a:gridCol w="794327">
                  <a:extLst>
                    <a:ext uri="{9D8B030D-6E8A-4147-A177-3AD203B41FA5}">
                      <a16:colId xmlns:a16="http://schemas.microsoft.com/office/drawing/2014/main" val="157777001"/>
                    </a:ext>
                  </a:extLst>
                </a:gridCol>
              </a:tblGrid>
              <a:tr h="191567">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RI</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2024</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594706619"/>
                  </a:ext>
                </a:extLst>
              </a:tr>
              <a:tr h="177760">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 </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Y, </a:t>
                      </a:r>
                      <a:r>
                        <a:rPr lang="en-US" sz="1200" b="0" dirty="0" err="1">
                          <a:solidFill>
                            <a:schemeClr val="tx2">
                              <a:lumMod val="50000"/>
                            </a:schemeClr>
                          </a:solidFill>
                          <a:effectLst/>
                          <a:latin typeface="Arial" panose="020B0604020202020204" pitchFamily="34" charset="0"/>
                          <a:ea typeface="Times New Roman" panose="02020603050405020304" pitchFamily="18" charset="0"/>
                        </a:rPr>
                        <a:t>pps</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P, %</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2030954"/>
                  </a:ext>
                </a:extLst>
              </a:tr>
              <a:tr h="181412">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8</a:t>
                      </a:r>
                      <a:r>
                        <a:rPr lang="en-US" sz="1200" b="0" dirty="0">
                          <a:solidFill>
                            <a:schemeClr val="tx2">
                              <a:lumMod val="50000"/>
                            </a:schemeClr>
                          </a:solidFill>
                          <a:effectLst/>
                          <a:latin typeface="Arial" panose="020B0604020202020204" pitchFamily="34" charset="0"/>
                          <a:ea typeface="Times New Roman" panose="02020603050405020304" pitchFamily="18" charset="0"/>
                        </a:rPr>
                        <a:t>He</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ru-RU" sz="1200" b="0" dirty="0">
                          <a:solidFill>
                            <a:schemeClr val="tx2">
                              <a:lumMod val="50000"/>
                            </a:schemeClr>
                          </a:solidFill>
                          <a:effectLst/>
                          <a:latin typeface="Arial" panose="020B0604020202020204" pitchFamily="34" charset="0"/>
                          <a:ea typeface="Times New Roman" panose="02020603050405020304" pitchFamily="18" charset="0"/>
                        </a:rPr>
                        <a:t>6</a:t>
                      </a:r>
                      <a:r>
                        <a:rPr lang="en-US" sz="1200" b="0" dirty="0">
                          <a:solidFill>
                            <a:schemeClr val="tx2">
                              <a:lumMod val="50000"/>
                            </a:schemeClr>
                          </a:solidFill>
                          <a:effectLst/>
                          <a:latin typeface="Arial" panose="020B0604020202020204" pitchFamily="34" charset="0"/>
                          <a:ea typeface="Times New Roman" panose="02020603050405020304" pitchFamily="18" charset="0"/>
                        </a:rPr>
                        <a:t>*10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5</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90</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5317097"/>
                  </a:ext>
                </a:extLst>
              </a:tr>
              <a:tr h="182631">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11</a:t>
                      </a:r>
                      <a:r>
                        <a:rPr lang="en-US" sz="1200" b="0" dirty="0">
                          <a:solidFill>
                            <a:schemeClr val="tx2">
                              <a:lumMod val="50000"/>
                            </a:schemeClr>
                          </a:solidFill>
                          <a:effectLst/>
                          <a:latin typeface="Arial" panose="020B0604020202020204" pitchFamily="34" charset="0"/>
                          <a:ea typeface="Times New Roman" panose="02020603050405020304" pitchFamily="18" charset="0"/>
                        </a:rPr>
                        <a:t>Li</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3*10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4</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80</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0789177"/>
                  </a:ext>
                </a:extLst>
              </a:tr>
              <a:tr h="177760">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14</a:t>
                      </a:r>
                      <a:r>
                        <a:rPr lang="en-US" sz="1200" b="0" dirty="0">
                          <a:solidFill>
                            <a:schemeClr val="tx2">
                              <a:lumMod val="50000"/>
                            </a:schemeClr>
                          </a:solidFill>
                          <a:effectLst/>
                          <a:latin typeface="Arial" panose="020B0604020202020204" pitchFamily="34" charset="0"/>
                          <a:ea typeface="Times New Roman" panose="02020603050405020304" pitchFamily="18" charset="0"/>
                        </a:rPr>
                        <a:t>Be</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2*10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3</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ru-RU" sz="1200" b="0" dirty="0">
                          <a:solidFill>
                            <a:schemeClr val="tx2">
                              <a:lumMod val="50000"/>
                            </a:schemeClr>
                          </a:solidFill>
                          <a:effectLst/>
                          <a:latin typeface="Arial" panose="020B0604020202020204" pitchFamily="34" charset="0"/>
                          <a:ea typeface="Times New Roman" panose="02020603050405020304" pitchFamily="18" charset="0"/>
                        </a:rPr>
                        <a:t>8</a:t>
                      </a:r>
                      <a:r>
                        <a:rPr lang="en-US" sz="1200" b="0" dirty="0">
                          <a:solidFill>
                            <a:schemeClr val="tx2">
                              <a:lumMod val="50000"/>
                            </a:schemeClr>
                          </a:solidFill>
                          <a:effectLst/>
                          <a:latin typeface="Arial" panose="020B0604020202020204" pitchFamily="34" charset="0"/>
                          <a:ea typeface="Times New Roman" panose="02020603050405020304" pitchFamily="18" charset="0"/>
                        </a:rPr>
                        <a:t>5</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2148353"/>
                  </a:ext>
                </a:extLst>
              </a:tr>
              <a:tr h="199676">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13</a:t>
                      </a:r>
                      <a:r>
                        <a:rPr lang="en-US" sz="1200" b="0" dirty="0">
                          <a:solidFill>
                            <a:schemeClr val="tx2">
                              <a:lumMod val="50000"/>
                            </a:schemeClr>
                          </a:solidFill>
                          <a:effectLst/>
                          <a:latin typeface="Arial" panose="020B0604020202020204" pitchFamily="34" charset="0"/>
                          <a:ea typeface="Times New Roman" panose="02020603050405020304" pitchFamily="18" charset="0"/>
                        </a:rPr>
                        <a:t>O</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2*10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5</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55</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8910158"/>
                  </a:ext>
                </a:extLst>
              </a:tr>
              <a:tr h="182630">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24</a:t>
                      </a:r>
                      <a:r>
                        <a:rPr lang="en-US" sz="1200" b="0" dirty="0">
                          <a:solidFill>
                            <a:schemeClr val="tx2">
                              <a:lumMod val="50000"/>
                            </a:schemeClr>
                          </a:solidFill>
                          <a:effectLst/>
                          <a:latin typeface="Arial" panose="020B0604020202020204" pitchFamily="34" charset="0"/>
                          <a:ea typeface="Times New Roman" panose="02020603050405020304" pitchFamily="18" charset="0"/>
                        </a:rPr>
                        <a:t>O</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7*10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2</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50</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4004461"/>
                  </a:ext>
                </a:extLst>
              </a:tr>
              <a:tr h="182631">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17</a:t>
                      </a:r>
                      <a:r>
                        <a:rPr lang="en-US" sz="1200" b="0" dirty="0">
                          <a:solidFill>
                            <a:schemeClr val="tx2">
                              <a:lumMod val="50000"/>
                            </a:schemeClr>
                          </a:solidFill>
                          <a:effectLst/>
                          <a:latin typeface="Arial" panose="020B0604020202020204" pitchFamily="34" charset="0"/>
                          <a:ea typeface="Times New Roman" panose="02020603050405020304" pitchFamily="18" charset="0"/>
                        </a:rPr>
                        <a:t>Ne</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5*10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5</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80</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7761656"/>
                  </a:ext>
                </a:extLst>
              </a:tr>
              <a:tr h="217878">
                <a:tc>
                  <a:txBody>
                    <a:bodyPr/>
                    <a:lstStyle/>
                    <a:p>
                      <a:pPr algn="ctr">
                        <a:spcAft>
                          <a:spcPts val="0"/>
                        </a:spcAft>
                      </a:pP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28</a:t>
                      </a:r>
                      <a:r>
                        <a:rPr lang="en-US" sz="1200" b="0" dirty="0">
                          <a:solidFill>
                            <a:schemeClr val="tx2">
                              <a:lumMod val="50000"/>
                            </a:schemeClr>
                          </a:solidFill>
                          <a:effectLst/>
                          <a:latin typeface="Arial" panose="020B0604020202020204" pitchFamily="34" charset="0"/>
                          <a:ea typeface="Times New Roman" panose="02020603050405020304" pitchFamily="18" charset="0"/>
                        </a:rPr>
                        <a:t>S</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1.2*10</a:t>
                      </a:r>
                      <a:r>
                        <a:rPr lang="en-US" sz="1200" b="0" baseline="30000" dirty="0">
                          <a:solidFill>
                            <a:schemeClr val="tx2">
                              <a:lumMod val="50000"/>
                            </a:schemeClr>
                          </a:solidFill>
                          <a:effectLst/>
                          <a:latin typeface="Arial" panose="020B0604020202020204" pitchFamily="34" charset="0"/>
                          <a:ea typeface="Times New Roman" panose="02020603050405020304" pitchFamily="18" charset="0"/>
                        </a:rPr>
                        <a:t>4</a:t>
                      </a:r>
                      <a:endParaRPr lang="ru-RU" sz="1200" b="0" baseline="300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b="0" dirty="0">
                          <a:solidFill>
                            <a:schemeClr val="tx2">
                              <a:lumMod val="50000"/>
                            </a:schemeClr>
                          </a:solidFill>
                          <a:effectLst/>
                          <a:latin typeface="Arial" panose="020B0604020202020204" pitchFamily="34" charset="0"/>
                          <a:ea typeface="Times New Roman" panose="02020603050405020304" pitchFamily="18" charset="0"/>
                        </a:rPr>
                        <a:t>70</a:t>
                      </a:r>
                      <a:endParaRPr lang="ru-RU" sz="1200" b="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81056506"/>
                  </a:ext>
                </a:extLst>
              </a:tr>
            </a:tbl>
          </a:graphicData>
        </a:graphic>
      </p:graphicFrame>
      <p:sp>
        <p:nvSpPr>
          <p:cNvPr id="56" name="Заголовок 1">
            <a:extLst>
              <a:ext uri="{FF2B5EF4-FFF2-40B4-BE49-F238E27FC236}">
                <a16:creationId xmlns:a16="http://schemas.microsoft.com/office/drawing/2014/main" id="{E59F0862-9CAD-4238-9B64-C2150F41787D}"/>
              </a:ext>
            </a:extLst>
          </p:cNvPr>
          <p:cNvSpPr txBox="1">
            <a:spLocks/>
          </p:cNvSpPr>
          <p:nvPr/>
        </p:nvSpPr>
        <p:spPr>
          <a:xfrm>
            <a:off x="6579272" y="3727247"/>
            <a:ext cx="2639805" cy="523220"/>
          </a:xfrm>
          <a:prstGeom prst="rect">
            <a:avLst/>
          </a:prstGeom>
          <a:solidFill>
            <a:schemeClr val="accent1">
              <a:lumMod val="20000"/>
              <a:lumOff val="80000"/>
            </a:schemeClr>
          </a:solidFill>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pl-PL" altLang="ru-RU" sz="1400" dirty="0">
                <a:latin typeface="Calibri" panose="020F0502020204030204" pitchFamily="34" charset="0"/>
                <a:cs typeface="Calibri" panose="020F0502020204030204" pitchFamily="34" charset="0"/>
              </a:rPr>
              <a:t>Secondary</a:t>
            </a:r>
            <a:r>
              <a:rPr lang="en-US" altLang="ru-RU" sz="1400" dirty="0">
                <a:latin typeface="Calibri" panose="020F0502020204030204" pitchFamily="34" charset="0"/>
                <a:cs typeface="Calibri" panose="020F0502020204030204" pitchFamily="34" charset="0"/>
              </a:rPr>
              <a:t> ion</a:t>
            </a:r>
            <a:r>
              <a:rPr lang="pl-PL" altLang="ru-RU" sz="1400" dirty="0">
                <a:latin typeface="Calibri" panose="020F0502020204030204" pitchFamily="34" charset="0"/>
                <a:cs typeface="Calibri" panose="020F0502020204030204" pitchFamily="34" charset="0"/>
              </a:rPr>
              <a:t> beams</a:t>
            </a:r>
            <a:endParaRPr lang="en-US" altLang="ru-RU" sz="1400" dirty="0">
              <a:latin typeface="Calibri" panose="020F0502020204030204" pitchFamily="34" charset="0"/>
              <a:cs typeface="Calibri" panose="020F0502020204030204" pitchFamily="34" charset="0"/>
            </a:endParaRPr>
          </a:p>
          <a:p>
            <a:pPr algn="ctr" eaLnBrk="0" fontAlgn="base" hangingPunct="0">
              <a:lnSpc>
                <a:spcPct val="100000"/>
              </a:lnSpc>
              <a:spcAft>
                <a:spcPct val="0"/>
              </a:spcAft>
            </a:pPr>
            <a:r>
              <a:rPr lang="en-US" altLang="ru-RU" sz="1400" dirty="0">
                <a:latin typeface="Calibri" panose="020F0502020204030204" pitchFamily="34" charset="0"/>
                <a:cs typeface="Calibri" panose="020F0502020204030204" pitchFamily="34" charset="0"/>
              </a:rPr>
              <a:t>at ACCULINNA-2</a:t>
            </a:r>
            <a:endParaRPr lang="en-US" altLang="ru-RU" sz="1400" dirty="0"/>
          </a:p>
        </p:txBody>
      </p:sp>
      <p:sp>
        <p:nvSpPr>
          <p:cNvPr id="28" name="TextBox 27">
            <a:extLst>
              <a:ext uri="{FF2B5EF4-FFF2-40B4-BE49-F238E27FC236}">
                <a16:creationId xmlns:a16="http://schemas.microsoft.com/office/drawing/2014/main" id="{E45F870D-D3C7-4DD0-917C-A2F2DF583905}"/>
              </a:ext>
            </a:extLst>
          </p:cNvPr>
          <p:cNvSpPr txBox="1"/>
          <p:nvPr/>
        </p:nvSpPr>
        <p:spPr>
          <a:xfrm>
            <a:off x="4180444" y="6277217"/>
            <a:ext cx="2057518" cy="246221"/>
          </a:xfrm>
          <a:prstGeom prst="rect">
            <a:avLst/>
          </a:prstGeom>
          <a:solidFill>
            <a:schemeClr val="accent1">
              <a:lumMod val="20000"/>
              <a:lumOff val="80000"/>
            </a:schemeClr>
          </a:solidFill>
        </p:spPr>
        <p:txBody>
          <a:bodyPr wrap="square" rtlCol="0">
            <a:spAutoFit/>
          </a:bodyPr>
          <a:lstStyle/>
          <a:p>
            <a:pPr algn="ctr">
              <a:spcBef>
                <a:spcPts val="600"/>
              </a:spcBef>
              <a:spcAft>
                <a:spcPts val="600"/>
              </a:spcAft>
            </a:pPr>
            <a:r>
              <a:rPr lang="en-US" sz="1000" b="1" dirty="0">
                <a:solidFill>
                  <a:srgbClr val="FF0000"/>
                </a:solidFill>
              </a:rPr>
              <a:t>Intensity increase</a:t>
            </a:r>
            <a:r>
              <a:rPr lang="pl-PL" sz="1000" b="1" dirty="0">
                <a:solidFill>
                  <a:srgbClr val="FF0000"/>
                </a:solidFill>
              </a:rPr>
              <a:t> </a:t>
            </a:r>
            <a:r>
              <a:rPr lang="en-US" sz="1000" b="1" dirty="0">
                <a:solidFill>
                  <a:srgbClr val="FF0000"/>
                </a:solidFill>
              </a:rPr>
              <a:t>~2÷10 times</a:t>
            </a:r>
            <a:endParaRPr lang="pl-PL" sz="1000" dirty="0">
              <a:solidFill>
                <a:srgbClr val="FF0000"/>
              </a:solidFill>
            </a:endParaRPr>
          </a:p>
        </p:txBody>
      </p:sp>
      <p:pic>
        <p:nvPicPr>
          <p:cNvPr id="5" name="Picture 4">
            <a:extLst>
              <a:ext uri="{FF2B5EF4-FFF2-40B4-BE49-F238E27FC236}">
                <a16:creationId xmlns:a16="http://schemas.microsoft.com/office/drawing/2014/main" id="{0D04CB20-0E52-4B77-B3B3-D4B939FAC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384" y="919244"/>
            <a:ext cx="7199765" cy="2559517"/>
          </a:xfrm>
          <a:prstGeom prst="rect">
            <a:avLst/>
          </a:prstGeom>
        </p:spPr>
      </p:pic>
      <p:cxnSp>
        <p:nvCxnSpPr>
          <p:cNvPr id="31" name="Straight Arrow Connector 30">
            <a:extLst>
              <a:ext uri="{FF2B5EF4-FFF2-40B4-BE49-F238E27FC236}">
                <a16:creationId xmlns:a16="http://schemas.microsoft.com/office/drawing/2014/main" id="{401C23C0-F31F-4BF1-84B1-02D4755BECB7}"/>
              </a:ext>
            </a:extLst>
          </p:cNvPr>
          <p:cNvCxnSpPr/>
          <p:nvPr/>
        </p:nvCxnSpPr>
        <p:spPr>
          <a:xfrm flipH="1">
            <a:off x="4596933" y="1505768"/>
            <a:ext cx="826718" cy="48225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B00093C-A312-4695-B67D-471A5E5932F3}"/>
              </a:ext>
            </a:extLst>
          </p:cNvPr>
          <p:cNvSpPr txBox="1"/>
          <p:nvPr/>
        </p:nvSpPr>
        <p:spPr>
          <a:xfrm>
            <a:off x="4646437" y="997181"/>
            <a:ext cx="1507249" cy="553998"/>
          </a:xfrm>
          <a:prstGeom prst="rect">
            <a:avLst/>
          </a:prstGeom>
          <a:solidFill>
            <a:schemeClr val="accent1">
              <a:lumMod val="20000"/>
              <a:lumOff val="80000"/>
            </a:schemeClr>
          </a:solidFill>
        </p:spPr>
        <p:txBody>
          <a:bodyPr wrap="square" rtlCol="0">
            <a:spAutoFit/>
          </a:bodyPr>
          <a:lstStyle/>
          <a:p>
            <a:pPr algn="ctr"/>
            <a:r>
              <a:rPr lang="pl-PL" sz="1000" dirty="0"/>
              <a:t>Improved beamline:</a:t>
            </a:r>
          </a:p>
          <a:p>
            <a:pPr>
              <a:buFont typeface="Arial" panose="020B0604020202020204" pitchFamily="34" charset="0"/>
              <a:buChar char="•"/>
            </a:pPr>
            <a:r>
              <a:rPr lang="pl-PL" sz="1000" dirty="0"/>
              <a:t> smaller focuse,</a:t>
            </a:r>
          </a:p>
          <a:p>
            <a:pPr>
              <a:buFont typeface="Arial" panose="020B0604020202020204" pitchFamily="34" charset="0"/>
              <a:buChar char="•"/>
            </a:pPr>
            <a:r>
              <a:rPr lang="en-US" sz="1000" dirty="0"/>
              <a:t> </a:t>
            </a:r>
            <a:r>
              <a:rPr lang="pl-PL" sz="1000" dirty="0"/>
              <a:t>new beam diagnostic</a:t>
            </a:r>
            <a:endParaRPr lang="en-US" sz="1000" dirty="0"/>
          </a:p>
        </p:txBody>
      </p:sp>
      <p:sp>
        <p:nvSpPr>
          <p:cNvPr id="38" name="TextBox 37">
            <a:extLst>
              <a:ext uri="{FF2B5EF4-FFF2-40B4-BE49-F238E27FC236}">
                <a16:creationId xmlns:a16="http://schemas.microsoft.com/office/drawing/2014/main" id="{8BB80A1B-0C50-4164-A394-5516C57ECB55}"/>
              </a:ext>
            </a:extLst>
          </p:cNvPr>
          <p:cNvSpPr txBox="1"/>
          <p:nvPr/>
        </p:nvSpPr>
        <p:spPr>
          <a:xfrm rot="1726302">
            <a:off x="7161358" y="2126433"/>
            <a:ext cx="1283232" cy="400110"/>
          </a:xfrm>
          <a:prstGeom prst="rect">
            <a:avLst/>
          </a:prstGeom>
          <a:solidFill>
            <a:schemeClr val="accent1">
              <a:lumMod val="20000"/>
              <a:lumOff val="80000"/>
            </a:schemeClr>
          </a:solidFill>
        </p:spPr>
        <p:txBody>
          <a:bodyPr wrap="square" rtlCol="0">
            <a:spAutoFit/>
          </a:bodyPr>
          <a:lstStyle/>
          <a:p>
            <a:pPr algn="ctr"/>
            <a:r>
              <a:rPr lang="pl-PL" sz="1000" dirty="0"/>
              <a:t>In-beam instrumentation</a:t>
            </a:r>
          </a:p>
        </p:txBody>
      </p:sp>
      <p:cxnSp>
        <p:nvCxnSpPr>
          <p:cNvPr id="39" name="Straight Arrow Connector 38">
            <a:extLst>
              <a:ext uri="{FF2B5EF4-FFF2-40B4-BE49-F238E27FC236}">
                <a16:creationId xmlns:a16="http://schemas.microsoft.com/office/drawing/2014/main" id="{2238C8F7-5DDE-43D3-B249-76C2B982BED1}"/>
              </a:ext>
            </a:extLst>
          </p:cNvPr>
          <p:cNvCxnSpPr>
            <a:cxnSpLocks/>
            <a:stCxn id="38" idx="0"/>
          </p:cNvCxnSpPr>
          <p:nvPr/>
        </p:nvCxnSpPr>
        <p:spPr>
          <a:xfrm flipV="1">
            <a:off x="7899265" y="1557835"/>
            <a:ext cx="621757" cy="59329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C77867-FF39-4501-80A3-ACAE8D67FCAC}"/>
              </a:ext>
            </a:extLst>
          </p:cNvPr>
          <p:cNvCxnSpPr>
            <a:cxnSpLocks/>
          </p:cNvCxnSpPr>
          <p:nvPr/>
        </p:nvCxnSpPr>
        <p:spPr>
          <a:xfrm flipV="1">
            <a:off x="8981039" y="2099195"/>
            <a:ext cx="280407" cy="62092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6FB2960-9102-4ECA-94A8-6E8A5D2F228E}"/>
              </a:ext>
            </a:extLst>
          </p:cNvPr>
          <p:cNvSpPr txBox="1"/>
          <p:nvPr/>
        </p:nvSpPr>
        <p:spPr>
          <a:xfrm>
            <a:off x="8387841" y="2601640"/>
            <a:ext cx="963651" cy="400110"/>
          </a:xfrm>
          <a:prstGeom prst="rect">
            <a:avLst/>
          </a:prstGeom>
          <a:solidFill>
            <a:schemeClr val="accent1">
              <a:lumMod val="20000"/>
              <a:lumOff val="80000"/>
            </a:schemeClr>
          </a:solidFill>
        </p:spPr>
        <p:txBody>
          <a:bodyPr wrap="square" rtlCol="0">
            <a:spAutoFit/>
          </a:bodyPr>
          <a:lstStyle/>
          <a:p>
            <a:pPr algn="ctr"/>
            <a:r>
              <a:rPr lang="pl-PL" sz="1000" dirty="0"/>
              <a:t>Velocity filter</a:t>
            </a:r>
            <a:endParaRPr lang="en-US" sz="1000" dirty="0"/>
          </a:p>
          <a:p>
            <a:pPr algn="ctr"/>
            <a:r>
              <a:rPr lang="en-US" sz="1000" dirty="0"/>
              <a:t>RF-kicker</a:t>
            </a:r>
            <a:endParaRPr lang="pl-PL" sz="1000" dirty="0"/>
          </a:p>
        </p:txBody>
      </p:sp>
      <p:sp>
        <p:nvSpPr>
          <p:cNvPr id="46" name="TextBox 45">
            <a:extLst>
              <a:ext uri="{FF2B5EF4-FFF2-40B4-BE49-F238E27FC236}">
                <a16:creationId xmlns:a16="http://schemas.microsoft.com/office/drawing/2014/main" id="{6AD10DB6-6A8D-42DE-9D35-7EF0F511DC28}"/>
              </a:ext>
            </a:extLst>
          </p:cNvPr>
          <p:cNvSpPr txBox="1"/>
          <p:nvPr/>
        </p:nvSpPr>
        <p:spPr>
          <a:xfrm>
            <a:off x="10750943" y="3016939"/>
            <a:ext cx="971873" cy="553998"/>
          </a:xfrm>
          <a:prstGeom prst="rect">
            <a:avLst/>
          </a:prstGeom>
          <a:solidFill>
            <a:schemeClr val="accent1">
              <a:lumMod val="20000"/>
              <a:lumOff val="80000"/>
            </a:schemeClr>
          </a:solidFill>
        </p:spPr>
        <p:txBody>
          <a:bodyPr wrap="square" rtlCol="0">
            <a:spAutoFit/>
          </a:bodyPr>
          <a:lstStyle/>
          <a:p>
            <a:pPr algn="ctr"/>
            <a:r>
              <a:rPr lang="pl-PL" sz="1000" dirty="0"/>
              <a:t>Zero-angle spectrometer hodoscope</a:t>
            </a:r>
          </a:p>
        </p:txBody>
      </p:sp>
      <p:cxnSp>
        <p:nvCxnSpPr>
          <p:cNvPr id="48" name="Straight Arrow Connector 47">
            <a:extLst>
              <a:ext uri="{FF2B5EF4-FFF2-40B4-BE49-F238E27FC236}">
                <a16:creationId xmlns:a16="http://schemas.microsoft.com/office/drawing/2014/main" id="{537856C2-1BEE-4C7B-8719-7F8174183056}"/>
              </a:ext>
            </a:extLst>
          </p:cNvPr>
          <p:cNvCxnSpPr>
            <a:cxnSpLocks/>
          </p:cNvCxnSpPr>
          <p:nvPr/>
        </p:nvCxnSpPr>
        <p:spPr>
          <a:xfrm flipH="1" flipV="1">
            <a:off x="10974652" y="2876511"/>
            <a:ext cx="292178" cy="171659"/>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7600E04-820A-406D-BF2E-B1C0A338C740}"/>
              </a:ext>
            </a:extLst>
          </p:cNvPr>
          <p:cNvCxnSpPr>
            <a:cxnSpLocks/>
          </p:cNvCxnSpPr>
          <p:nvPr/>
        </p:nvCxnSpPr>
        <p:spPr>
          <a:xfrm>
            <a:off x="11091595" y="1081525"/>
            <a:ext cx="19916" cy="1702809"/>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5C14D80-38C1-4488-B01F-C7C701BBE7B8}"/>
              </a:ext>
            </a:extLst>
          </p:cNvPr>
          <p:cNvCxnSpPr>
            <a:cxnSpLocks/>
          </p:cNvCxnSpPr>
          <p:nvPr/>
        </p:nvCxnSpPr>
        <p:spPr>
          <a:xfrm>
            <a:off x="10446707" y="1681132"/>
            <a:ext cx="373424" cy="95824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8090DF4-242A-4DC9-909A-73102E8E1204}"/>
              </a:ext>
            </a:extLst>
          </p:cNvPr>
          <p:cNvSpPr txBox="1"/>
          <p:nvPr/>
        </p:nvSpPr>
        <p:spPr>
          <a:xfrm>
            <a:off x="9646212" y="1446265"/>
            <a:ext cx="1328440" cy="400110"/>
          </a:xfrm>
          <a:prstGeom prst="rect">
            <a:avLst/>
          </a:prstGeom>
          <a:solidFill>
            <a:schemeClr val="accent1">
              <a:lumMod val="20000"/>
              <a:lumOff val="80000"/>
            </a:schemeClr>
          </a:solidFill>
        </p:spPr>
        <p:txBody>
          <a:bodyPr wrap="square" rtlCol="0">
            <a:spAutoFit/>
          </a:bodyPr>
          <a:lstStyle/>
          <a:p>
            <a:pPr algn="ctr"/>
            <a:r>
              <a:rPr lang="pl-PL" sz="1000" dirty="0"/>
              <a:t>Telescope array</a:t>
            </a:r>
          </a:p>
          <a:p>
            <a:pPr algn="ctr"/>
            <a:r>
              <a:rPr lang="pl-PL" sz="1000" dirty="0"/>
              <a:t>(number increase)</a:t>
            </a:r>
          </a:p>
        </p:txBody>
      </p:sp>
      <p:cxnSp>
        <p:nvCxnSpPr>
          <p:cNvPr id="54" name="Straight Arrow Connector 53">
            <a:extLst>
              <a:ext uri="{FF2B5EF4-FFF2-40B4-BE49-F238E27FC236}">
                <a16:creationId xmlns:a16="http://schemas.microsoft.com/office/drawing/2014/main" id="{5B089735-FFFF-4B92-85B3-26DFFCB67344}"/>
              </a:ext>
            </a:extLst>
          </p:cNvPr>
          <p:cNvCxnSpPr>
            <a:cxnSpLocks/>
          </p:cNvCxnSpPr>
          <p:nvPr/>
        </p:nvCxnSpPr>
        <p:spPr>
          <a:xfrm flipV="1">
            <a:off x="9329364" y="2717457"/>
            <a:ext cx="1296528" cy="54928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917C19C-262B-47E0-B604-FDE491CE85A3}"/>
              </a:ext>
            </a:extLst>
          </p:cNvPr>
          <p:cNvSpPr txBox="1"/>
          <p:nvPr/>
        </p:nvSpPr>
        <p:spPr>
          <a:xfrm>
            <a:off x="8409968" y="3048170"/>
            <a:ext cx="1233809" cy="400110"/>
          </a:xfrm>
          <a:prstGeom prst="rect">
            <a:avLst/>
          </a:prstGeom>
          <a:solidFill>
            <a:schemeClr val="accent1">
              <a:lumMod val="20000"/>
              <a:lumOff val="80000"/>
            </a:schemeClr>
          </a:solidFill>
        </p:spPr>
        <p:txBody>
          <a:bodyPr wrap="square" rtlCol="0">
            <a:spAutoFit/>
          </a:bodyPr>
          <a:lstStyle/>
          <a:p>
            <a:pPr algn="ctr"/>
            <a:r>
              <a:rPr lang="pl-PL" sz="1000" dirty="0"/>
              <a:t>Cryogenic tritium target system</a:t>
            </a:r>
          </a:p>
        </p:txBody>
      </p:sp>
      <p:sp>
        <p:nvSpPr>
          <p:cNvPr id="60" name="TextBox 59">
            <a:extLst>
              <a:ext uri="{FF2B5EF4-FFF2-40B4-BE49-F238E27FC236}">
                <a16:creationId xmlns:a16="http://schemas.microsoft.com/office/drawing/2014/main" id="{F9B31922-5F67-4188-BEDE-3539FD363ADA}"/>
              </a:ext>
            </a:extLst>
          </p:cNvPr>
          <p:cNvSpPr txBox="1"/>
          <p:nvPr/>
        </p:nvSpPr>
        <p:spPr>
          <a:xfrm>
            <a:off x="10000008" y="953979"/>
            <a:ext cx="1266822" cy="400110"/>
          </a:xfrm>
          <a:prstGeom prst="rect">
            <a:avLst/>
          </a:prstGeom>
          <a:solidFill>
            <a:schemeClr val="accent1">
              <a:lumMod val="20000"/>
              <a:lumOff val="80000"/>
            </a:schemeClr>
          </a:solidFill>
        </p:spPr>
        <p:txBody>
          <a:bodyPr wrap="square" rtlCol="0">
            <a:spAutoFit/>
          </a:bodyPr>
          <a:lstStyle/>
          <a:p>
            <a:pPr algn="ctr"/>
            <a:r>
              <a:rPr lang="pl-PL" sz="1000" dirty="0"/>
              <a:t>Neutron array</a:t>
            </a:r>
          </a:p>
          <a:p>
            <a:pPr algn="ctr"/>
            <a:r>
              <a:rPr lang="pl-PL" sz="1000" dirty="0"/>
              <a:t>(number increase)</a:t>
            </a:r>
          </a:p>
        </p:txBody>
      </p:sp>
      <p:pic>
        <p:nvPicPr>
          <p:cNvPr id="3" name="Picture 2">
            <a:extLst>
              <a:ext uri="{FF2B5EF4-FFF2-40B4-BE49-F238E27FC236}">
                <a16:creationId xmlns:a16="http://schemas.microsoft.com/office/drawing/2014/main" id="{5FBF565F-6D50-4911-A35F-4E7DBC5A9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66" y="919275"/>
            <a:ext cx="3825764" cy="2550510"/>
          </a:xfrm>
          <a:prstGeom prst="rect">
            <a:avLst/>
          </a:prstGeom>
        </p:spPr>
      </p:pic>
      <p:sp>
        <p:nvSpPr>
          <p:cNvPr id="27" name="TextBox 26">
            <a:extLst>
              <a:ext uri="{FF2B5EF4-FFF2-40B4-BE49-F238E27FC236}">
                <a16:creationId xmlns:a16="http://schemas.microsoft.com/office/drawing/2014/main" id="{B88A9319-7E35-4BA8-93BD-D8BF6A88841E}"/>
              </a:ext>
            </a:extLst>
          </p:cNvPr>
          <p:cNvSpPr txBox="1"/>
          <p:nvPr/>
        </p:nvSpPr>
        <p:spPr>
          <a:xfrm>
            <a:off x="507092" y="973648"/>
            <a:ext cx="1006291" cy="400110"/>
          </a:xfrm>
          <a:prstGeom prst="rect">
            <a:avLst/>
          </a:prstGeom>
          <a:solidFill>
            <a:schemeClr val="accent1">
              <a:lumMod val="20000"/>
              <a:lumOff val="80000"/>
            </a:schemeClr>
          </a:solidFill>
        </p:spPr>
        <p:txBody>
          <a:bodyPr wrap="square" rtlCol="0">
            <a:spAutoFit/>
          </a:bodyPr>
          <a:lstStyle/>
          <a:p>
            <a:pPr algn="ctr"/>
            <a:r>
              <a:rPr lang="pl-PL" sz="1000" dirty="0"/>
              <a:t>U</a:t>
            </a:r>
            <a:r>
              <a:rPr lang="en-US" sz="1000" dirty="0"/>
              <a:t>-</a:t>
            </a:r>
            <a:r>
              <a:rPr lang="pl-PL" sz="1000" dirty="0"/>
              <a:t>400M </a:t>
            </a:r>
            <a:endParaRPr lang="en-US" sz="1000" dirty="0"/>
          </a:p>
          <a:p>
            <a:pPr algn="ctr"/>
            <a:r>
              <a:rPr lang="pl-PL" sz="1000" dirty="0"/>
              <a:t>upgrade</a:t>
            </a:r>
          </a:p>
        </p:txBody>
      </p:sp>
      <p:sp>
        <p:nvSpPr>
          <p:cNvPr id="6" name="Arrow: Right 5">
            <a:extLst>
              <a:ext uri="{FF2B5EF4-FFF2-40B4-BE49-F238E27FC236}">
                <a16:creationId xmlns:a16="http://schemas.microsoft.com/office/drawing/2014/main" id="{E01792C7-CDD4-4104-9B60-AC0E1B54687F}"/>
              </a:ext>
            </a:extLst>
          </p:cNvPr>
          <p:cNvSpPr/>
          <p:nvPr/>
        </p:nvSpPr>
        <p:spPr>
          <a:xfrm>
            <a:off x="5158150" y="4891264"/>
            <a:ext cx="1327759" cy="573553"/>
          </a:xfrm>
          <a:prstGeom prst="rightArrow">
            <a:avLst/>
          </a:prstGeom>
          <a:solidFill>
            <a:schemeClr val="accent1">
              <a:lumMod val="20000"/>
              <a:lumOff val="8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34C2C8D-8D39-4F13-9269-4031E1793F67}"/>
              </a:ext>
            </a:extLst>
          </p:cNvPr>
          <p:cNvSpPr txBox="1"/>
          <p:nvPr/>
        </p:nvSpPr>
        <p:spPr>
          <a:xfrm rot="661311">
            <a:off x="5082020" y="3020688"/>
            <a:ext cx="1233809" cy="276999"/>
          </a:xfrm>
          <a:prstGeom prst="rect">
            <a:avLst/>
          </a:prstGeom>
          <a:noFill/>
        </p:spPr>
        <p:txBody>
          <a:bodyPr wrap="square" rtlCol="0">
            <a:spAutoFit/>
          </a:bodyPr>
          <a:lstStyle/>
          <a:p>
            <a:pPr algn="ctr"/>
            <a:r>
              <a:rPr lang="en-US" sz="1200" b="1" dirty="0">
                <a:solidFill>
                  <a:srgbClr val="FFFF00"/>
                </a:solidFill>
              </a:rPr>
              <a:t>ACCULINNA-1 </a:t>
            </a:r>
            <a:endParaRPr lang="pl-PL" sz="1200" b="1" dirty="0">
              <a:solidFill>
                <a:srgbClr val="FFFF00"/>
              </a:solidFill>
            </a:endParaRPr>
          </a:p>
        </p:txBody>
      </p:sp>
      <p:sp>
        <p:nvSpPr>
          <p:cNvPr id="29" name="TextBox 28">
            <a:extLst>
              <a:ext uri="{FF2B5EF4-FFF2-40B4-BE49-F238E27FC236}">
                <a16:creationId xmlns:a16="http://schemas.microsoft.com/office/drawing/2014/main" id="{942623EF-56BB-4DB0-8442-2F59E6A6975B}"/>
              </a:ext>
            </a:extLst>
          </p:cNvPr>
          <p:cNvSpPr txBox="1"/>
          <p:nvPr/>
        </p:nvSpPr>
        <p:spPr>
          <a:xfrm>
            <a:off x="7049509" y="1446265"/>
            <a:ext cx="1233809" cy="276999"/>
          </a:xfrm>
          <a:prstGeom prst="rect">
            <a:avLst/>
          </a:prstGeom>
          <a:noFill/>
        </p:spPr>
        <p:txBody>
          <a:bodyPr wrap="square" rtlCol="0">
            <a:spAutoFit/>
          </a:bodyPr>
          <a:lstStyle/>
          <a:p>
            <a:pPr algn="ctr"/>
            <a:r>
              <a:rPr lang="en-US" sz="1200" b="1" dirty="0">
                <a:solidFill>
                  <a:srgbClr val="FFFF00"/>
                </a:solidFill>
              </a:rPr>
              <a:t>ACCULINNA-2 </a:t>
            </a:r>
            <a:endParaRPr lang="pl-PL" sz="1200" b="1" dirty="0">
              <a:solidFill>
                <a:srgbClr val="FFFF00"/>
              </a:solidFill>
            </a:endParaRPr>
          </a:p>
        </p:txBody>
      </p:sp>
      <p:sp>
        <p:nvSpPr>
          <p:cNvPr id="30" name="TextBox 29">
            <a:extLst>
              <a:ext uri="{FF2B5EF4-FFF2-40B4-BE49-F238E27FC236}">
                <a16:creationId xmlns:a16="http://schemas.microsoft.com/office/drawing/2014/main" id="{3D5D5150-8C8C-48F5-9D5A-802FEA87323B}"/>
              </a:ext>
            </a:extLst>
          </p:cNvPr>
          <p:cNvSpPr txBox="1"/>
          <p:nvPr/>
        </p:nvSpPr>
        <p:spPr>
          <a:xfrm>
            <a:off x="2141720" y="6283007"/>
            <a:ext cx="1922976" cy="246221"/>
          </a:xfrm>
          <a:prstGeom prst="rect">
            <a:avLst/>
          </a:prstGeom>
          <a:solidFill>
            <a:schemeClr val="accent1">
              <a:lumMod val="20000"/>
              <a:lumOff val="80000"/>
            </a:schemeClr>
          </a:solidFill>
        </p:spPr>
        <p:txBody>
          <a:bodyPr wrap="square" rtlCol="0">
            <a:spAutoFit/>
          </a:bodyPr>
          <a:lstStyle/>
          <a:p>
            <a:pPr algn="ctr">
              <a:spcBef>
                <a:spcPts val="600"/>
              </a:spcBef>
              <a:spcAft>
                <a:spcPts val="600"/>
              </a:spcAft>
            </a:pPr>
            <a:r>
              <a:rPr lang="en-US" sz="1000" b="1" dirty="0">
                <a:solidFill>
                  <a:srgbClr val="FF0000"/>
                </a:solidFill>
              </a:rPr>
              <a:t>Energy increase  ~10%</a:t>
            </a:r>
            <a:endParaRPr lang="pl-PL" sz="1000" dirty="0">
              <a:solidFill>
                <a:srgbClr val="FF0000"/>
              </a:solidFill>
            </a:endParaRPr>
          </a:p>
        </p:txBody>
      </p:sp>
      <p:sp>
        <p:nvSpPr>
          <p:cNvPr id="2" name="Rectangle 1">
            <a:extLst>
              <a:ext uri="{FF2B5EF4-FFF2-40B4-BE49-F238E27FC236}">
                <a16:creationId xmlns:a16="http://schemas.microsoft.com/office/drawing/2014/main" id="{2FA3E248-4CE8-4B12-B896-9E2118A80A48}"/>
              </a:ext>
            </a:extLst>
          </p:cNvPr>
          <p:cNvSpPr/>
          <p:nvPr/>
        </p:nvSpPr>
        <p:spPr>
          <a:xfrm>
            <a:off x="3156559" y="4471793"/>
            <a:ext cx="908137" cy="1736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51B127-0CC7-4A72-92A2-1C20CD85F0BB}"/>
              </a:ext>
            </a:extLst>
          </p:cNvPr>
          <p:cNvSpPr/>
          <p:nvPr/>
        </p:nvSpPr>
        <p:spPr>
          <a:xfrm>
            <a:off x="4129412" y="4467617"/>
            <a:ext cx="908137" cy="1741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13069B1-226C-4B0F-9F1C-ADAD95CC8EF7}"/>
              </a:ext>
            </a:extLst>
          </p:cNvPr>
          <p:cNvSpPr txBox="1"/>
          <p:nvPr/>
        </p:nvSpPr>
        <p:spPr>
          <a:xfrm>
            <a:off x="9355391" y="4280121"/>
            <a:ext cx="2719699" cy="1496354"/>
          </a:xfrm>
          <a:prstGeom prst="rect">
            <a:avLst/>
          </a:prstGeom>
          <a:noFill/>
          <a:ln>
            <a:solidFill>
              <a:schemeClr val="tx1"/>
            </a:solidFill>
          </a:ln>
        </p:spPr>
        <p:txBody>
          <a:bodyPr wrap="square" rtlCol="0">
            <a:noAutofit/>
          </a:bodyPr>
          <a:lstStyle/>
          <a:p>
            <a:pPr algn="ctr"/>
            <a:r>
              <a:rPr lang="en-US" sz="1200" b="1" dirty="0">
                <a:solidFill>
                  <a:srgbClr val="FF0000"/>
                </a:solidFill>
              </a:rPr>
              <a:t>U400M</a:t>
            </a:r>
            <a:r>
              <a:rPr lang="en-US" sz="1200" dirty="0">
                <a:solidFill>
                  <a:srgbClr val="FF0000"/>
                </a:solidFill>
              </a:rPr>
              <a:t>: Improved beam quality, increased intensity</a:t>
            </a:r>
            <a:r>
              <a:rPr lang="pl-PL" sz="1200" dirty="0">
                <a:solidFill>
                  <a:srgbClr val="FF0000"/>
                </a:solidFill>
              </a:rPr>
              <a:t>,</a:t>
            </a:r>
            <a:endParaRPr lang="en-US" sz="1200" dirty="0">
              <a:solidFill>
                <a:srgbClr val="FF0000"/>
              </a:solidFill>
            </a:endParaRPr>
          </a:p>
          <a:p>
            <a:pPr algn="ctr"/>
            <a:r>
              <a:rPr lang="en-US" sz="1200" dirty="0">
                <a:solidFill>
                  <a:srgbClr val="FF0000"/>
                </a:solidFill>
              </a:rPr>
              <a:t>stable operation</a:t>
            </a:r>
          </a:p>
          <a:p>
            <a:pPr algn="ctr"/>
            <a:r>
              <a:rPr lang="en-US" sz="1200" b="1" dirty="0">
                <a:solidFill>
                  <a:srgbClr val="0000FF"/>
                </a:solidFill>
              </a:rPr>
              <a:t>ACC-2</a:t>
            </a:r>
            <a:r>
              <a:rPr lang="en-US" sz="1200" dirty="0">
                <a:solidFill>
                  <a:srgbClr val="0000FF"/>
                </a:solidFill>
              </a:rPr>
              <a:t>: intensive, high quality secondary beams </a:t>
            </a:r>
          </a:p>
          <a:p>
            <a:pPr algn="ctr"/>
            <a:r>
              <a:rPr lang="en-US" sz="1200" b="1" dirty="0"/>
              <a:t>ACC-1:</a:t>
            </a:r>
            <a:r>
              <a:rPr lang="en-US" sz="1200" dirty="0"/>
              <a:t> available for tests measurements, detectors testing, applied studies etc</a:t>
            </a:r>
            <a:r>
              <a:rPr lang="en-US" sz="1000" dirty="0"/>
              <a:t>. </a:t>
            </a:r>
            <a:endParaRPr lang="en-US" sz="1000" b="1" dirty="0">
              <a:solidFill>
                <a:srgbClr val="FF0000"/>
              </a:solidFill>
            </a:endParaRPr>
          </a:p>
        </p:txBody>
      </p:sp>
      <p:sp>
        <p:nvSpPr>
          <p:cNvPr id="34" name="Заголовок 1">
            <a:extLst>
              <a:ext uri="{FF2B5EF4-FFF2-40B4-BE49-F238E27FC236}">
                <a16:creationId xmlns:a16="http://schemas.microsoft.com/office/drawing/2014/main" id="{C7766E89-1459-475A-AB93-F2E442E5C19F}"/>
              </a:ext>
            </a:extLst>
          </p:cNvPr>
          <p:cNvSpPr txBox="1">
            <a:spLocks/>
          </p:cNvSpPr>
          <p:nvPr/>
        </p:nvSpPr>
        <p:spPr>
          <a:xfrm>
            <a:off x="9351492" y="3732444"/>
            <a:ext cx="2719699" cy="523220"/>
          </a:xfrm>
          <a:prstGeom prst="rect">
            <a:avLst/>
          </a:prstGeom>
          <a:solidFill>
            <a:schemeClr val="accent1">
              <a:lumMod val="20000"/>
              <a:lumOff val="80000"/>
            </a:schemeClr>
          </a:solidFill>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00000"/>
              </a:lnSpc>
              <a:spcAft>
                <a:spcPct val="0"/>
              </a:spcAft>
            </a:pPr>
            <a:r>
              <a:rPr lang="en-US" altLang="ru-RU" sz="1400" dirty="0">
                <a:latin typeface="Calibri" panose="020F0502020204030204" pitchFamily="34" charset="0"/>
                <a:cs typeface="Calibri" panose="020F0502020204030204" pitchFamily="34" charset="0"/>
              </a:rPr>
              <a:t>Expected experimental conditions in 2024</a:t>
            </a:r>
          </a:p>
        </p:txBody>
      </p:sp>
    </p:spTree>
    <p:extLst>
      <p:ext uri="{BB962C8B-B14F-4D97-AF65-F5344CB8AC3E}">
        <p14:creationId xmlns:p14="http://schemas.microsoft.com/office/powerpoint/2010/main" val="306073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2">
            <a:extLst>
              <a:ext uri="{FF2B5EF4-FFF2-40B4-BE49-F238E27FC236}">
                <a16:creationId xmlns:a16="http://schemas.microsoft.com/office/drawing/2014/main" id="{9A8EBBFE-18B9-476F-B494-6F223A454E82}"/>
              </a:ext>
            </a:extLst>
          </p:cNvPr>
          <p:cNvSpPr>
            <a:spLocks noChangeArrowheads="1"/>
          </p:cNvSpPr>
          <p:nvPr/>
        </p:nvSpPr>
        <p:spPr bwMode="auto">
          <a:xfrm>
            <a:off x="211719" y="2988729"/>
            <a:ext cx="43076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via </a:t>
            </a:r>
            <a:r>
              <a:rPr lang="en-US" altLang="ru-RU" sz="1600" baseline="30000" dirty="0">
                <a:solidFill>
                  <a:srgbClr val="B54435"/>
                </a:solidFill>
                <a:latin typeface="+mn-lt"/>
                <a:cs typeface="Times New Roman" panose="02020603050405020304" pitchFamily="18" charset="0"/>
              </a:rPr>
              <a:t>2</a:t>
            </a:r>
            <a:r>
              <a:rPr lang="en-US" altLang="ru-RU" sz="1600" dirty="0">
                <a:solidFill>
                  <a:srgbClr val="B54435"/>
                </a:solidFill>
                <a:latin typeface="+mn-lt"/>
                <a:cs typeface="Times New Roman" panose="02020603050405020304" pitchFamily="18" charset="0"/>
              </a:rPr>
              <a:t>H target</a:t>
            </a:r>
          </a:p>
          <a:p>
            <a:pPr marL="285750" indent="-285750">
              <a:lnSpc>
                <a:spcPct val="125000"/>
              </a:lnSpc>
              <a:spcBef>
                <a:spcPct val="0"/>
              </a:spcBef>
            </a:pPr>
            <a:r>
              <a:rPr lang="en-US" sz="1600" baseline="30000" dirty="0">
                <a:latin typeface="+mn-lt"/>
              </a:rPr>
              <a:t>6</a:t>
            </a:r>
            <a:r>
              <a:rPr lang="en-US" sz="1600" dirty="0">
                <a:latin typeface="+mn-lt"/>
              </a:rPr>
              <a:t>He(d,</a:t>
            </a:r>
            <a:r>
              <a:rPr lang="en-US" sz="1600" baseline="30000" dirty="0">
                <a:latin typeface="+mn-lt"/>
              </a:rPr>
              <a:t>3</a:t>
            </a:r>
            <a:r>
              <a:rPr lang="en-US" sz="1600" dirty="0">
                <a:latin typeface="+mn-lt"/>
              </a:rPr>
              <a:t>He)</a:t>
            </a:r>
            <a:r>
              <a:rPr lang="en-US" sz="1600" baseline="30000" dirty="0">
                <a:latin typeface="+mn-lt"/>
              </a:rPr>
              <a:t>5</a:t>
            </a:r>
            <a:r>
              <a:rPr lang="en-US" sz="1600" dirty="0">
                <a:latin typeface="+mn-lt"/>
              </a:rPr>
              <a:t>H</a:t>
            </a:r>
          </a:p>
          <a:p>
            <a:pPr marL="285750" indent="-285750">
              <a:lnSpc>
                <a:spcPct val="125000"/>
              </a:lnSpc>
              <a:spcBef>
                <a:spcPct val="0"/>
              </a:spcBef>
            </a:pPr>
            <a:r>
              <a:rPr lang="en-US" sz="1600" baseline="30000" dirty="0">
                <a:latin typeface="+mn-lt"/>
              </a:rPr>
              <a:t>6</a:t>
            </a:r>
            <a:r>
              <a:rPr lang="en-US" sz="1600" dirty="0">
                <a:latin typeface="+mn-lt"/>
              </a:rPr>
              <a:t>He(</a:t>
            </a:r>
            <a:r>
              <a:rPr lang="en-US" sz="1600" dirty="0" err="1">
                <a:latin typeface="+mn-lt"/>
              </a:rPr>
              <a:t>d,t</a:t>
            </a:r>
            <a:r>
              <a:rPr lang="en-US" sz="1600" dirty="0">
                <a:latin typeface="+mn-lt"/>
              </a:rPr>
              <a:t>)</a:t>
            </a:r>
            <a:r>
              <a:rPr lang="en-US" sz="1600" baseline="30000" dirty="0">
                <a:latin typeface="+mn-lt"/>
              </a:rPr>
              <a:t>5</a:t>
            </a:r>
            <a:r>
              <a:rPr lang="en-US" sz="1600" dirty="0">
                <a:latin typeface="+mn-lt"/>
              </a:rPr>
              <a:t>He</a:t>
            </a:r>
          </a:p>
          <a:p>
            <a:pPr marL="285750" indent="-285750">
              <a:lnSpc>
                <a:spcPct val="125000"/>
              </a:lnSpc>
              <a:spcBef>
                <a:spcPct val="0"/>
              </a:spcBef>
            </a:pPr>
            <a:r>
              <a:rPr lang="en-US" sz="1600" baseline="30000" dirty="0">
                <a:latin typeface="+mn-lt"/>
              </a:rPr>
              <a:t>6</a:t>
            </a:r>
            <a:r>
              <a:rPr lang="en-US" sz="1600" dirty="0">
                <a:latin typeface="+mn-lt"/>
              </a:rPr>
              <a:t>He(</a:t>
            </a:r>
            <a:r>
              <a:rPr lang="en-US" sz="1600" dirty="0" err="1">
                <a:latin typeface="+mn-lt"/>
              </a:rPr>
              <a:t>d,p</a:t>
            </a:r>
            <a:r>
              <a:rPr lang="en-US" sz="1600" dirty="0">
                <a:latin typeface="+mn-lt"/>
              </a:rPr>
              <a:t>)</a:t>
            </a:r>
            <a:r>
              <a:rPr lang="en-US" sz="1600" baseline="30000" dirty="0">
                <a:latin typeface="+mn-lt"/>
              </a:rPr>
              <a:t>7</a:t>
            </a:r>
            <a:r>
              <a:rPr lang="en-US" sz="1600" dirty="0">
                <a:latin typeface="+mn-lt"/>
              </a:rPr>
              <a:t>He</a:t>
            </a:r>
          </a:p>
        </p:txBody>
      </p:sp>
      <p:sp>
        <p:nvSpPr>
          <p:cNvPr id="28" name="Прямоугольник 22">
            <a:extLst>
              <a:ext uri="{FF2B5EF4-FFF2-40B4-BE49-F238E27FC236}">
                <a16:creationId xmlns:a16="http://schemas.microsoft.com/office/drawing/2014/main" id="{9A8EBBFE-18B9-476F-B494-6F223A454E82}"/>
              </a:ext>
            </a:extLst>
          </p:cNvPr>
          <p:cNvSpPr>
            <a:spLocks noChangeArrowheads="1"/>
          </p:cNvSpPr>
          <p:nvPr/>
        </p:nvSpPr>
        <p:spPr bwMode="auto">
          <a:xfrm>
            <a:off x="211721" y="4416004"/>
            <a:ext cx="3467478"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FontTx/>
              <a:buNone/>
            </a:pPr>
            <a:r>
              <a:rPr lang="en-US" altLang="ru-RU" sz="1600" dirty="0">
                <a:solidFill>
                  <a:srgbClr val="B54435"/>
                </a:solidFill>
                <a:latin typeface="+mn-lt"/>
                <a:cs typeface="Times New Roman" panose="02020603050405020304" pitchFamily="18" charset="0"/>
              </a:rPr>
              <a:t>Transfer reactions on H target</a:t>
            </a:r>
          </a:p>
          <a:p>
            <a:pPr marL="285750" indent="-285750">
              <a:lnSpc>
                <a:spcPct val="125000"/>
              </a:lnSpc>
              <a:spcBef>
                <a:spcPct val="0"/>
              </a:spcBef>
            </a:pPr>
            <a:r>
              <a:rPr lang="en-US" sz="1600" baseline="30000" dirty="0">
                <a:latin typeface="+mn-lt"/>
              </a:rPr>
              <a:t> 7</a:t>
            </a:r>
            <a:r>
              <a:rPr lang="en-US" sz="1600" dirty="0">
                <a:latin typeface="+mn-lt"/>
              </a:rPr>
              <a:t>Be(</a:t>
            </a:r>
            <a:r>
              <a:rPr lang="en-US" sz="1600" dirty="0" err="1">
                <a:latin typeface="+mn-lt"/>
              </a:rPr>
              <a:t>p,d</a:t>
            </a:r>
            <a:r>
              <a:rPr lang="en-US" sz="1600" dirty="0">
                <a:latin typeface="+mn-lt"/>
              </a:rPr>
              <a:t>)</a:t>
            </a:r>
            <a:r>
              <a:rPr lang="en-US" sz="1600" baseline="30000" dirty="0">
                <a:latin typeface="+mn-lt"/>
              </a:rPr>
              <a:t>6</a:t>
            </a:r>
            <a:r>
              <a:rPr lang="en-US" sz="1600" dirty="0">
                <a:latin typeface="+mn-lt"/>
              </a:rPr>
              <a:t>Be</a:t>
            </a:r>
          </a:p>
          <a:p>
            <a:pPr marL="285750" indent="-285750">
              <a:lnSpc>
                <a:spcPct val="125000"/>
              </a:lnSpc>
              <a:spcBef>
                <a:spcPct val="0"/>
              </a:spcBef>
            </a:pPr>
            <a:r>
              <a:rPr lang="en-US" sz="1600" baseline="30000" dirty="0">
                <a:latin typeface="+mn-lt"/>
              </a:rPr>
              <a:t> 8</a:t>
            </a:r>
            <a:r>
              <a:rPr lang="en-US" sz="1600" dirty="0">
                <a:latin typeface="+mn-lt"/>
              </a:rPr>
              <a:t>B(</a:t>
            </a:r>
            <a:r>
              <a:rPr lang="en-US" sz="1600" dirty="0" err="1">
                <a:latin typeface="+mn-lt"/>
              </a:rPr>
              <a:t>p,d</a:t>
            </a:r>
            <a:r>
              <a:rPr lang="en-US" sz="1600" dirty="0">
                <a:latin typeface="+mn-lt"/>
              </a:rPr>
              <a:t>)</a:t>
            </a:r>
            <a:r>
              <a:rPr lang="en-US" sz="1600" baseline="30000" dirty="0">
                <a:latin typeface="+mn-lt"/>
              </a:rPr>
              <a:t>7</a:t>
            </a:r>
            <a:r>
              <a:rPr lang="en-US" sz="1600" dirty="0">
                <a:latin typeface="+mn-lt"/>
              </a:rPr>
              <a:t>B</a:t>
            </a:r>
          </a:p>
          <a:p>
            <a:pPr marL="285750" indent="-285750">
              <a:lnSpc>
                <a:spcPct val="125000"/>
              </a:lnSpc>
              <a:spcBef>
                <a:spcPct val="0"/>
              </a:spcBef>
            </a:pPr>
            <a:r>
              <a:rPr lang="en-US" sz="1600" baseline="30000" dirty="0">
                <a:latin typeface="+mn-lt"/>
              </a:rPr>
              <a:t> 9</a:t>
            </a:r>
            <a:r>
              <a:rPr lang="en-US" sz="1600" dirty="0">
                <a:latin typeface="+mn-lt"/>
              </a:rPr>
              <a:t>C(</a:t>
            </a:r>
            <a:r>
              <a:rPr lang="en-US" sz="1600" dirty="0" err="1">
                <a:latin typeface="+mn-lt"/>
              </a:rPr>
              <a:t>p,d</a:t>
            </a:r>
            <a:r>
              <a:rPr lang="en-US" sz="1600" dirty="0">
                <a:latin typeface="+mn-lt"/>
              </a:rPr>
              <a:t>)</a:t>
            </a:r>
            <a:r>
              <a:rPr lang="en-US" sz="1600" baseline="30000" dirty="0">
                <a:latin typeface="+mn-lt"/>
              </a:rPr>
              <a:t>8</a:t>
            </a:r>
            <a:r>
              <a:rPr lang="en-US" sz="1600" dirty="0">
                <a:latin typeface="+mn-lt"/>
              </a:rPr>
              <a:t>C</a:t>
            </a:r>
          </a:p>
        </p:txBody>
      </p:sp>
      <p:sp>
        <p:nvSpPr>
          <p:cNvPr id="30" name="TextShape 1">
            <a:extLst>
              <a:ext uri="{FF2B5EF4-FFF2-40B4-BE49-F238E27FC236}">
                <a16:creationId xmlns:a16="http://schemas.microsoft.com/office/drawing/2014/main" id="{15900A17-C793-49D9-9977-B65FA567EFD3}"/>
              </a:ext>
            </a:extLst>
          </p:cNvPr>
          <p:cNvSpPr txBox="1"/>
          <p:nvPr/>
        </p:nvSpPr>
        <p:spPr>
          <a:xfrm>
            <a:off x="1454332" y="-43562"/>
            <a:ext cx="8194766" cy="559468"/>
          </a:xfrm>
          <a:prstGeom prst="rect">
            <a:avLst/>
          </a:prstGeom>
          <a:noFill/>
          <a:ln>
            <a:noFill/>
          </a:ln>
        </p:spPr>
        <p:txBody>
          <a:bodyPr anchor="ctr"/>
          <a:lstStyle/>
          <a:p>
            <a:pPr algn="ctr"/>
            <a:r>
              <a:rPr lang="en-US" sz="2400" spc="-1" dirty="0">
                <a:solidFill>
                  <a:srgbClr val="0000FF"/>
                </a:solidFill>
              </a:rPr>
              <a:t>Planned research areas: 2024 - 2028 </a:t>
            </a:r>
          </a:p>
        </p:txBody>
      </p:sp>
      <p:sp>
        <p:nvSpPr>
          <p:cNvPr id="62" name="TextBox 61"/>
          <p:cNvSpPr txBox="1"/>
          <p:nvPr/>
        </p:nvSpPr>
        <p:spPr>
          <a:xfrm>
            <a:off x="198828" y="530472"/>
            <a:ext cx="10009883" cy="2216504"/>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US" sz="1600" dirty="0"/>
              <a:t>Structure of neutron-rich isotopes in </a:t>
            </a:r>
            <a:r>
              <a:rPr lang="en-US" sz="1600" b="1" dirty="0"/>
              <a:t>(</a:t>
            </a:r>
            <a:r>
              <a:rPr lang="en-US" sz="1600" b="1" dirty="0" err="1"/>
              <a:t>d,p</a:t>
            </a:r>
            <a:r>
              <a:rPr lang="en-US" sz="1600" b="1" dirty="0"/>
              <a:t>), (</a:t>
            </a:r>
            <a:r>
              <a:rPr lang="en-US" sz="1600" b="1" dirty="0" err="1"/>
              <a:t>d,t</a:t>
            </a:r>
            <a:r>
              <a:rPr lang="en-US" sz="1600" b="1" dirty="0"/>
              <a:t>), (d,</a:t>
            </a:r>
            <a:r>
              <a:rPr lang="en-US" sz="1600" b="1" baseline="30000" dirty="0"/>
              <a:t>3</a:t>
            </a:r>
            <a:r>
              <a:rPr lang="en-US" sz="1600" b="1" dirty="0"/>
              <a:t>He) </a:t>
            </a:r>
            <a:r>
              <a:rPr lang="en-US" sz="1600" dirty="0"/>
              <a:t>reactions</a:t>
            </a:r>
          </a:p>
          <a:p>
            <a:pPr marL="285750" indent="-285750">
              <a:lnSpc>
                <a:spcPct val="125000"/>
              </a:lnSpc>
              <a:buFont typeface="Arial" panose="020B0604020202020204" pitchFamily="34" charset="0"/>
              <a:buChar char="•"/>
            </a:pPr>
            <a:r>
              <a:rPr lang="en-US" sz="1600" dirty="0"/>
              <a:t>Impact of the reaction mechanism on population of low energy spectra of exotic nuclear systems</a:t>
            </a:r>
          </a:p>
          <a:p>
            <a:pPr marL="285750" indent="-285750">
              <a:lnSpc>
                <a:spcPct val="125000"/>
              </a:lnSpc>
              <a:buFont typeface="Arial" panose="020B0604020202020204" pitchFamily="34" charset="0"/>
              <a:buChar char="•"/>
            </a:pPr>
            <a:r>
              <a:rPr lang="en-US" sz="1600" dirty="0"/>
              <a:t>Exotic radioactivity - formation of </a:t>
            </a:r>
            <a:r>
              <a:rPr lang="en-US" sz="1600" b="1" dirty="0"/>
              <a:t>2</a:t>
            </a:r>
            <a:r>
              <a:rPr lang="en-US" sz="1600" b="1" i="1" dirty="0"/>
              <a:t>p</a:t>
            </a:r>
            <a:r>
              <a:rPr lang="en-US" sz="1600" dirty="0"/>
              <a:t> radioactive nuclei in </a:t>
            </a:r>
            <a:r>
              <a:rPr lang="en-US" sz="1600" b="1" dirty="0"/>
              <a:t>(</a:t>
            </a:r>
            <a:r>
              <a:rPr lang="en-US" sz="1600" b="1" baseline="30000" dirty="0"/>
              <a:t>3</a:t>
            </a:r>
            <a:r>
              <a:rPr lang="en-US" sz="1600" b="1" dirty="0"/>
              <a:t>He,n) </a:t>
            </a:r>
            <a:r>
              <a:rPr lang="en-US" sz="1600" dirty="0"/>
              <a:t>and </a:t>
            </a:r>
            <a:r>
              <a:rPr lang="en-US" sz="1600" b="1" dirty="0"/>
              <a:t>(</a:t>
            </a:r>
            <a:r>
              <a:rPr lang="en-US" sz="1600" b="1" dirty="0" err="1"/>
              <a:t>p,d</a:t>
            </a:r>
            <a:r>
              <a:rPr lang="en-US" sz="1600" b="1" dirty="0"/>
              <a:t>)</a:t>
            </a:r>
            <a:r>
              <a:rPr lang="pl-PL" sz="1600" b="1" dirty="0"/>
              <a:t> </a:t>
            </a:r>
            <a:r>
              <a:rPr lang="en-US" sz="1600" dirty="0"/>
              <a:t>reactions</a:t>
            </a:r>
            <a:endParaRPr lang="pl-PL" sz="1600" dirty="0"/>
          </a:p>
          <a:p>
            <a:pPr marL="285750" indent="-285750">
              <a:lnSpc>
                <a:spcPct val="125000"/>
              </a:lnSpc>
              <a:buFont typeface="Arial" panose="020B0604020202020204" pitchFamily="34" charset="0"/>
              <a:buChar char="•"/>
            </a:pPr>
            <a:r>
              <a:rPr lang="pl-PL" altLang="ru-RU" sz="1600" dirty="0" err="1">
                <a:cs typeface="Times New Roman" panose="02020603050405020304" pitchFamily="18" charset="0"/>
              </a:rPr>
              <a:t>Study</a:t>
            </a:r>
            <a:r>
              <a:rPr lang="pl-PL" altLang="ru-RU" sz="1600" dirty="0">
                <a:cs typeface="Times New Roman" panose="02020603050405020304" pitchFamily="18" charset="0"/>
              </a:rPr>
              <a:t> of </a:t>
            </a:r>
            <a:r>
              <a:rPr lang="pl-PL" altLang="ru-RU" sz="1600" dirty="0" err="1">
                <a:cs typeface="Times New Roman" panose="02020603050405020304" pitchFamily="18" charset="0"/>
              </a:rPr>
              <a:t>production</a:t>
            </a:r>
            <a:r>
              <a:rPr lang="pl-PL" altLang="ru-RU" sz="1600" dirty="0">
                <a:cs typeface="Times New Roman" panose="02020603050405020304" pitchFamily="18" charset="0"/>
              </a:rPr>
              <a:t> cross </a:t>
            </a:r>
            <a:r>
              <a:rPr lang="pl-PL" altLang="ru-RU" sz="1600" dirty="0" err="1">
                <a:cs typeface="Times New Roman" panose="02020603050405020304" pitchFamily="18" charset="0"/>
              </a:rPr>
              <a:t>sections</a:t>
            </a:r>
            <a:r>
              <a:rPr lang="pl-PL" altLang="ru-RU" sz="1600" dirty="0">
                <a:cs typeface="Times New Roman" panose="02020603050405020304" pitchFamily="18" charset="0"/>
              </a:rPr>
              <a:t> of </a:t>
            </a:r>
            <a:r>
              <a:rPr lang="pl-PL" altLang="ru-RU" sz="1600" dirty="0" err="1">
                <a:cs typeface="Times New Roman" panose="02020603050405020304" pitchFamily="18" charset="0"/>
              </a:rPr>
              <a:t>exotic</a:t>
            </a:r>
            <a:r>
              <a:rPr lang="pl-PL" altLang="ru-RU" sz="1600" dirty="0">
                <a:cs typeface="Times New Roman" panose="02020603050405020304" pitchFamily="18" charset="0"/>
              </a:rPr>
              <a:t> </a:t>
            </a:r>
            <a:r>
              <a:rPr lang="pl-PL" altLang="ru-RU" sz="1600" dirty="0" err="1">
                <a:cs typeface="Times New Roman" panose="02020603050405020304" pitchFamily="18" charset="0"/>
              </a:rPr>
              <a:t>nuclei</a:t>
            </a:r>
            <a:endParaRPr lang="en-US" sz="1600" dirty="0"/>
          </a:p>
          <a:p>
            <a:pPr marL="285750" indent="-285750">
              <a:lnSpc>
                <a:spcPct val="125000"/>
              </a:lnSpc>
              <a:buFont typeface="Arial" panose="020B0604020202020204" pitchFamily="34" charset="0"/>
              <a:buChar char="•"/>
            </a:pPr>
            <a:r>
              <a:rPr lang="en-US" sz="1600" dirty="0"/>
              <a:t>Beyond the nucleon stability line with </a:t>
            </a:r>
            <a:r>
              <a:rPr lang="en-US" sz="1600" b="1" dirty="0"/>
              <a:t>2n</a:t>
            </a:r>
            <a:r>
              <a:rPr lang="en-US" sz="1600" dirty="0"/>
              <a:t>-transfer</a:t>
            </a:r>
            <a:r>
              <a:rPr lang="pl-PL" sz="1600" dirty="0"/>
              <a:t> </a:t>
            </a:r>
            <a:r>
              <a:rPr lang="en-US" sz="1600" b="1" baseline="30000" dirty="0"/>
              <a:t>10</a:t>
            </a:r>
            <a:r>
              <a:rPr lang="en-US" sz="1600" b="1" dirty="0"/>
              <a:t>He,</a:t>
            </a:r>
            <a:r>
              <a:rPr lang="en-US" sz="1600" b="1" baseline="30000" dirty="0"/>
              <a:t>13</a:t>
            </a:r>
            <a:r>
              <a:rPr lang="en-US" sz="1600" b="1" dirty="0"/>
              <a:t>Li,</a:t>
            </a:r>
            <a:r>
              <a:rPr lang="en-US" sz="1600" b="1" baseline="30000" dirty="0"/>
              <a:t>16</a:t>
            </a:r>
            <a:r>
              <a:rPr lang="en-US" sz="1600" b="1" dirty="0"/>
              <a:t>Be </a:t>
            </a:r>
            <a:r>
              <a:rPr lang="en-US" sz="1600" dirty="0"/>
              <a:t>using tritium-target. Lighter neutron-rich isotopes like </a:t>
            </a:r>
            <a:r>
              <a:rPr lang="ru-RU" sz="1600" b="1" baseline="30000" dirty="0"/>
              <a:t>6</a:t>
            </a:r>
            <a:r>
              <a:rPr lang="en-US" sz="1600" b="1" baseline="30000" dirty="0"/>
              <a:t>,8</a:t>
            </a:r>
            <a:r>
              <a:rPr lang="ru-RU" sz="1600" b="1" dirty="0"/>
              <a:t>Не</a:t>
            </a:r>
            <a:r>
              <a:rPr lang="en-US" sz="1600" b="1" dirty="0"/>
              <a:t>, </a:t>
            </a:r>
            <a:r>
              <a:rPr lang="en-US" sz="1600" b="1" baseline="30000" dirty="0"/>
              <a:t>11</a:t>
            </a:r>
            <a:r>
              <a:rPr lang="en-US" sz="1600" b="1" dirty="0"/>
              <a:t>Li, </a:t>
            </a:r>
            <a:r>
              <a:rPr lang="en-US" sz="1600" b="1" baseline="30000" dirty="0"/>
              <a:t>11-14</a:t>
            </a:r>
            <a:r>
              <a:rPr lang="en-US" sz="1600" b="1" dirty="0"/>
              <a:t>Be </a:t>
            </a:r>
            <a:r>
              <a:rPr lang="en-US" sz="1600" dirty="0"/>
              <a:t>are also in the zone of interest</a:t>
            </a:r>
          </a:p>
          <a:p>
            <a:pPr marL="285750" indent="-285750">
              <a:lnSpc>
                <a:spcPct val="125000"/>
              </a:lnSpc>
              <a:buFont typeface="Arial" panose="020B0604020202020204" pitchFamily="34" charset="0"/>
              <a:buChar char="•"/>
            </a:pPr>
            <a:r>
              <a:rPr lang="en-US" sz="1600" dirty="0"/>
              <a:t>Study the energy dependence of total reaction cross section in the reactions </a:t>
            </a:r>
            <a:r>
              <a:rPr lang="en-US" sz="1600" b="1" baseline="30000" dirty="0"/>
              <a:t>10-14</a:t>
            </a:r>
            <a:r>
              <a:rPr lang="en-US" sz="1600" b="1" dirty="0"/>
              <a:t>Be+</a:t>
            </a:r>
            <a:r>
              <a:rPr lang="en-US" sz="1600" b="1" baseline="30000" dirty="0"/>
              <a:t>28</a:t>
            </a:r>
            <a:r>
              <a:rPr lang="en-US" sz="1600" b="1" dirty="0"/>
              <a:t>Si, </a:t>
            </a:r>
            <a:r>
              <a:rPr lang="en-US" sz="1600" b="1" baseline="30000" dirty="0"/>
              <a:t>12-15</a:t>
            </a:r>
            <a:r>
              <a:rPr lang="en-US" sz="1600" b="1" dirty="0"/>
              <a:t>B+</a:t>
            </a:r>
            <a:r>
              <a:rPr lang="en-US" sz="1600" b="1" baseline="30000" dirty="0"/>
              <a:t>28</a:t>
            </a:r>
            <a:r>
              <a:rPr lang="en-US" sz="1600" b="1" dirty="0"/>
              <a:t>Si, etc.</a:t>
            </a:r>
            <a:endParaRPr lang="en-US" sz="1600" dirty="0"/>
          </a:p>
        </p:txBody>
      </p:sp>
      <p:sp>
        <p:nvSpPr>
          <p:cNvPr id="9" name="Прямоугольник 22">
            <a:extLst>
              <a:ext uri="{FF2B5EF4-FFF2-40B4-BE49-F238E27FC236}">
                <a16:creationId xmlns:a16="http://schemas.microsoft.com/office/drawing/2014/main" id="{7207D028-CD44-4234-A9B6-7CECD42AC17B}"/>
              </a:ext>
            </a:extLst>
          </p:cNvPr>
          <p:cNvSpPr>
            <a:spLocks noChangeArrowheads="1"/>
          </p:cNvSpPr>
          <p:nvPr/>
        </p:nvSpPr>
        <p:spPr bwMode="auto">
          <a:xfrm>
            <a:off x="4001057" y="3006847"/>
            <a:ext cx="3387426" cy="98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on </a:t>
            </a:r>
            <a:r>
              <a:rPr lang="en-US" altLang="ru-RU" sz="1600" baseline="30000" dirty="0">
                <a:solidFill>
                  <a:srgbClr val="B54435"/>
                </a:solidFill>
                <a:latin typeface="+mn-lt"/>
                <a:cs typeface="Times New Roman" panose="02020603050405020304" pitchFamily="18" charset="0"/>
              </a:rPr>
              <a:t>3</a:t>
            </a:r>
            <a:r>
              <a:rPr lang="en-US" altLang="ru-RU" sz="1600" dirty="0">
                <a:solidFill>
                  <a:srgbClr val="B54435"/>
                </a:solidFill>
                <a:latin typeface="+mn-lt"/>
                <a:cs typeface="Times New Roman" panose="02020603050405020304" pitchFamily="18" charset="0"/>
              </a:rPr>
              <a:t>He target</a:t>
            </a:r>
          </a:p>
          <a:p>
            <a:pPr marL="285750" indent="-285750">
              <a:lnSpc>
                <a:spcPct val="125000"/>
              </a:lnSpc>
              <a:spcBef>
                <a:spcPct val="0"/>
              </a:spcBef>
            </a:pPr>
            <a:r>
              <a:rPr lang="en-US" sz="1600" baseline="30000" dirty="0">
                <a:latin typeface="+mn-lt"/>
              </a:rPr>
              <a:t>13</a:t>
            </a:r>
            <a:r>
              <a:rPr lang="en-US" sz="1600" dirty="0">
                <a:latin typeface="+mn-lt"/>
              </a:rPr>
              <a:t>O(</a:t>
            </a:r>
            <a:r>
              <a:rPr lang="en-US" sz="1600" baseline="30000" dirty="0">
                <a:latin typeface="+mn-lt"/>
              </a:rPr>
              <a:t>3</a:t>
            </a:r>
            <a:r>
              <a:rPr lang="en-US" sz="1600" dirty="0">
                <a:latin typeface="+mn-lt"/>
              </a:rPr>
              <a:t>He,n)</a:t>
            </a:r>
            <a:r>
              <a:rPr lang="en-US" sz="1600" baseline="30000" dirty="0">
                <a:latin typeface="+mn-lt"/>
              </a:rPr>
              <a:t>15</a:t>
            </a:r>
            <a:r>
              <a:rPr lang="en-US" sz="1600" dirty="0">
                <a:latin typeface="+mn-lt"/>
              </a:rPr>
              <a:t>Ne</a:t>
            </a:r>
          </a:p>
          <a:p>
            <a:pPr marL="285750" indent="-285750">
              <a:lnSpc>
                <a:spcPct val="125000"/>
              </a:lnSpc>
              <a:spcBef>
                <a:spcPct val="0"/>
              </a:spcBef>
            </a:pPr>
            <a:r>
              <a:rPr lang="en-US" sz="1600" baseline="30000" dirty="0">
                <a:latin typeface="+mn-lt"/>
              </a:rPr>
              <a:t>24</a:t>
            </a:r>
            <a:r>
              <a:rPr lang="en-US" sz="1600" dirty="0">
                <a:latin typeface="+mn-lt"/>
              </a:rPr>
              <a:t>Si(</a:t>
            </a:r>
            <a:r>
              <a:rPr lang="en-US" sz="1600" baseline="30000" dirty="0"/>
              <a:t>3</a:t>
            </a:r>
            <a:r>
              <a:rPr lang="en-US" sz="1600" dirty="0"/>
              <a:t>He,n)</a:t>
            </a:r>
            <a:r>
              <a:rPr lang="en-US" sz="1600" baseline="30000" dirty="0"/>
              <a:t>26</a:t>
            </a:r>
            <a:r>
              <a:rPr lang="en-US" sz="1600" dirty="0"/>
              <a:t>S</a:t>
            </a:r>
            <a:endParaRPr lang="en-US" sz="1600" dirty="0">
              <a:latin typeface="+mn-lt"/>
            </a:endParaRPr>
          </a:p>
        </p:txBody>
      </p:sp>
      <p:sp>
        <p:nvSpPr>
          <p:cNvPr id="10" name="Прямоугольник 22">
            <a:extLst>
              <a:ext uri="{FF2B5EF4-FFF2-40B4-BE49-F238E27FC236}">
                <a16:creationId xmlns:a16="http://schemas.microsoft.com/office/drawing/2014/main" id="{2A842114-BF89-4F43-BADD-D39BF3918418}"/>
              </a:ext>
            </a:extLst>
          </p:cNvPr>
          <p:cNvSpPr>
            <a:spLocks noChangeArrowheads="1"/>
          </p:cNvSpPr>
          <p:nvPr/>
        </p:nvSpPr>
        <p:spPr bwMode="auto">
          <a:xfrm>
            <a:off x="4001057" y="4424739"/>
            <a:ext cx="3268430" cy="12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Transfer reactions on </a:t>
            </a:r>
            <a:r>
              <a:rPr lang="en-US" altLang="ru-RU" sz="1600" baseline="30000" dirty="0">
                <a:solidFill>
                  <a:srgbClr val="B54435"/>
                </a:solidFill>
                <a:latin typeface="+mn-lt"/>
                <a:cs typeface="Times New Roman" panose="02020603050405020304" pitchFamily="18" charset="0"/>
              </a:rPr>
              <a:t>3</a:t>
            </a:r>
            <a:r>
              <a:rPr lang="en-US" altLang="ru-RU" sz="1600" dirty="0">
                <a:solidFill>
                  <a:srgbClr val="B54435"/>
                </a:solidFill>
                <a:latin typeface="+mn-lt"/>
                <a:cs typeface="Times New Roman" panose="02020603050405020304" pitchFamily="18" charset="0"/>
              </a:rPr>
              <a:t>H target</a:t>
            </a:r>
          </a:p>
          <a:p>
            <a:pPr marL="285750" indent="-285750">
              <a:lnSpc>
                <a:spcPct val="125000"/>
              </a:lnSpc>
              <a:spcBef>
                <a:spcPct val="0"/>
              </a:spcBef>
            </a:pPr>
            <a:r>
              <a:rPr lang="en-US" sz="1600" baseline="30000" dirty="0">
                <a:latin typeface="+mn-lt"/>
              </a:rPr>
              <a:t>8</a:t>
            </a:r>
            <a:r>
              <a:rPr lang="en-US" sz="1600" dirty="0">
                <a:latin typeface="+mn-lt"/>
              </a:rPr>
              <a:t>He(</a:t>
            </a:r>
            <a:r>
              <a:rPr lang="en-US" sz="1600" dirty="0" err="1">
                <a:latin typeface="+mn-lt"/>
              </a:rPr>
              <a:t>t,p</a:t>
            </a:r>
            <a:r>
              <a:rPr lang="en-US" sz="1600" dirty="0">
                <a:latin typeface="+mn-lt"/>
              </a:rPr>
              <a:t>)</a:t>
            </a:r>
            <a:r>
              <a:rPr lang="en-US" sz="1600" baseline="30000" dirty="0">
                <a:latin typeface="+mn-lt"/>
              </a:rPr>
              <a:t>10</a:t>
            </a:r>
            <a:r>
              <a:rPr lang="en-US" sz="1600" dirty="0">
                <a:latin typeface="+mn-lt"/>
              </a:rPr>
              <a:t>He</a:t>
            </a:r>
          </a:p>
          <a:p>
            <a:pPr marL="285750" indent="-285750">
              <a:lnSpc>
                <a:spcPct val="125000"/>
              </a:lnSpc>
              <a:spcBef>
                <a:spcPct val="0"/>
              </a:spcBef>
            </a:pPr>
            <a:r>
              <a:rPr lang="en-US" sz="1600" baseline="30000" dirty="0">
                <a:latin typeface="+mn-lt"/>
              </a:rPr>
              <a:t>14</a:t>
            </a:r>
            <a:r>
              <a:rPr lang="en-US" sz="1600" dirty="0">
                <a:latin typeface="+mn-lt"/>
              </a:rPr>
              <a:t>Be(</a:t>
            </a:r>
            <a:r>
              <a:rPr lang="en-US" sz="1600" dirty="0" err="1"/>
              <a:t>t,p</a:t>
            </a:r>
            <a:r>
              <a:rPr lang="en-US" sz="1600" dirty="0"/>
              <a:t>)</a:t>
            </a:r>
            <a:r>
              <a:rPr lang="en-US" sz="1600" baseline="30000" dirty="0"/>
              <a:t>16</a:t>
            </a:r>
            <a:r>
              <a:rPr lang="en-US" sz="1600" dirty="0"/>
              <a:t>Be</a:t>
            </a:r>
          </a:p>
          <a:p>
            <a:pPr marL="285750" indent="-285750">
              <a:lnSpc>
                <a:spcPct val="125000"/>
              </a:lnSpc>
              <a:spcBef>
                <a:spcPct val="0"/>
              </a:spcBef>
            </a:pPr>
            <a:r>
              <a:rPr lang="en-US" sz="1600" baseline="30000" dirty="0"/>
              <a:t>8</a:t>
            </a:r>
            <a:r>
              <a:rPr lang="en-US" sz="1600" dirty="0"/>
              <a:t>He(t,</a:t>
            </a:r>
            <a:r>
              <a:rPr lang="en-US" sz="1600" dirty="0">
                <a:sym typeface="Symbol" panose="05050102010706020507" pitchFamily="18" charset="2"/>
              </a:rPr>
              <a:t></a:t>
            </a:r>
            <a:r>
              <a:rPr lang="en-US" sz="1600" dirty="0"/>
              <a:t>)</a:t>
            </a:r>
            <a:r>
              <a:rPr lang="en-US" sz="1600" baseline="30000" dirty="0"/>
              <a:t>7</a:t>
            </a:r>
            <a:r>
              <a:rPr lang="en-US" sz="1600" dirty="0"/>
              <a:t>H</a:t>
            </a:r>
          </a:p>
        </p:txBody>
      </p:sp>
      <p:sp>
        <p:nvSpPr>
          <p:cNvPr id="11" name="Прямоугольник 22">
            <a:extLst>
              <a:ext uri="{FF2B5EF4-FFF2-40B4-BE49-F238E27FC236}">
                <a16:creationId xmlns:a16="http://schemas.microsoft.com/office/drawing/2014/main" id="{12C0491D-BC2E-4604-A34F-6A1FAC0BC452}"/>
              </a:ext>
            </a:extLst>
          </p:cNvPr>
          <p:cNvSpPr>
            <a:spLocks noChangeArrowheads="1"/>
          </p:cNvSpPr>
          <p:nvPr/>
        </p:nvSpPr>
        <p:spPr bwMode="auto">
          <a:xfrm>
            <a:off x="3986995" y="5692190"/>
            <a:ext cx="2717027" cy="67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en-US" altLang="ru-RU" sz="1600" dirty="0">
                <a:solidFill>
                  <a:srgbClr val="B54435"/>
                </a:solidFill>
                <a:latin typeface="+mn-lt"/>
                <a:cs typeface="Times New Roman" panose="02020603050405020304" pitchFamily="18" charset="0"/>
              </a:rPr>
              <a:t>Charge-exchange reactions</a:t>
            </a:r>
          </a:p>
          <a:p>
            <a:pPr marL="285750" indent="-285750">
              <a:lnSpc>
                <a:spcPct val="125000"/>
              </a:lnSpc>
              <a:spcBef>
                <a:spcPct val="0"/>
              </a:spcBef>
            </a:pPr>
            <a:r>
              <a:rPr lang="en-US" sz="1600" dirty="0">
                <a:latin typeface="+mn-lt"/>
              </a:rPr>
              <a:t>(</a:t>
            </a:r>
            <a:r>
              <a:rPr lang="en-US" sz="1600" dirty="0" err="1">
                <a:latin typeface="+mn-lt"/>
              </a:rPr>
              <a:t>p,n</a:t>
            </a:r>
            <a:r>
              <a:rPr lang="en-US" sz="1600" dirty="0">
                <a:latin typeface="+mn-lt"/>
              </a:rPr>
              <a:t>),(</a:t>
            </a:r>
            <a:r>
              <a:rPr lang="en-US" sz="1600" baseline="30000" dirty="0"/>
              <a:t>3</a:t>
            </a:r>
            <a:r>
              <a:rPr lang="en-US" sz="1600" dirty="0"/>
              <a:t>He,</a:t>
            </a:r>
            <a:r>
              <a:rPr lang="en-US" sz="1600" baseline="30000" dirty="0"/>
              <a:t> 3</a:t>
            </a:r>
            <a:r>
              <a:rPr lang="en-US" sz="1600" dirty="0"/>
              <a:t>H),(</a:t>
            </a:r>
            <a:r>
              <a:rPr lang="en-US" sz="1600" baseline="30000" dirty="0"/>
              <a:t>3</a:t>
            </a:r>
            <a:r>
              <a:rPr lang="en-US" sz="1600" dirty="0"/>
              <a:t>He,</a:t>
            </a:r>
            <a:r>
              <a:rPr lang="en-US" sz="1600" baseline="30000" dirty="0"/>
              <a:t> 3</a:t>
            </a:r>
            <a:r>
              <a:rPr lang="en-US" sz="1600" dirty="0"/>
              <a:t>H) </a:t>
            </a:r>
          </a:p>
        </p:txBody>
      </p:sp>
      <p:pic>
        <p:nvPicPr>
          <p:cNvPr id="2" name="Picture 1">
            <a:extLst>
              <a:ext uri="{FF2B5EF4-FFF2-40B4-BE49-F238E27FC236}">
                <a16:creationId xmlns:a16="http://schemas.microsoft.com/office/drawing/2014/main" id="{63D1073B-CF47-47BA-84DB-7B25DA3DAA30}"/>
              </a:ext>
            </a:extLst>
          </p:cNvPr>
          <p:cNvPicPr>
            <a:picLocks noChangeAspect="1"/>
          </p:cNvPicPr>
          <p:nvPr/>
        </p:nvPicPr>
        <p:blipFill>
          <a:blip r:embed="rId3"/>
          <a:stretch>
            <a:fillRect/>
          </a:stretch>
        </p:blipFill>
        <p:spPr>
          <a:xfrm>
            <a:off x="7658703" y="3008125"/>
            <a:ext cx="4307631" cy="3749947"/>
          </a:xfrm>
          <a:prstGeom prst="rect">
            <a:avLst/>
          </a:prstGeom>
        </p:spPr>
      </p:pic>
      <p:sp>
        <p:nvSpPr>
          <p:cNvPr id="13" name="Прямоугольник 22">
            <a:extLst>
              <a:ext uri="{FF2B5EF4-FFF2-40B4-BE49-F238E27FC236}">
                <a16:creationId xmlns:a16="http://schemas.microsoft.com/office/drawing/2014/main" id="{B304BE4B-01A1-40CC-A958-1969E17011A8}"/>
              </a:ext>
            </a:extLst>
          </p:cNvPr>
          <p:cNvSpPr>
            <a:spLocks noChangeArrowheads="1"/>
          </p:cNvSpPr>
          <p:nvPr/>
        </p:nvSpPr>
        <p:spPr bwMode="auto">
          <a:xfrm>
            <a:off x="211719" y="5704475"/>
            <a:ext cx="4307631" cy="98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buNone/>
            </a:pPr>
            <a:r>
              <a:rPr lang="ru-RU" sz="1600" b="1" dirty="0">
                <a:solidFill>
                  <a:srgbClr val="B54435"/>
                </a:solidFill>
                <a:latin typeface="Times New Roman" panose="02020603050405020304" pitchFamily="18" charset="0"/>
                <a:cs typeface="Times New Roman" panose="02020603050405020304" pitchFamily="18" charset="0"/>
              </a:rPr>
              <a:t>σ</a:t>
            </a:r>
            <a:r>
              <a:rPr lang="en-US" sz="1600" b="1" baseline="-25000" dirty="0">
                <a:solidFill>
                  <a:srgbClr val="B54435"/>
                </a:solidFill>
                <a:latin typeface="Times New Roman" panose="02020603050405020304" pitchFamily="18" charset="0"/>
                <a:cs typeface="Times New Roman" panose="02020603050405020304" pitchFamily="18" charset="0"/>
              </a:rPr>
              <a:t>R</a:t>
            </a:r>
            <a:r>
              <a:rPr lang="ru-RU" sz="1600" b="1" dirty="0">
                <a:solidFill>
                  <a:srgbClr val="B54435"/>
                </a:solidFill>
                <a:latin typeface="Times New Roman" panose="02020603050405020304" pitchFamily="18" charset="0"/>
                <a:cs typeface="Times New Roman" panose="02020603050405020304" pitchFamily="18" charset="0"/>
              </a:rPr>
              <a:t>(</a:t>
            </a:r>
            <a:r>
              <a:rPr lang="en-US" sz="1600" b="1" i="1" dirty="0">
                <a:solidFill>
                  <a:srgbClr val="B54435"/>
                </a:solidFill>
                <a:latin typeface="Times New Roman" panose="02020603050405020304" pitchFamily="18" charset="0"/>
                <a:cs typeface="Times New Roman" panose="02020603050405020304" pitchFamily="18" charset="0"/>
              </a:rPr>
              <a:t>E</a:t>
            </a:r>
            <a:r>
              <a:rPr lang="ru-RU" sz="1600" b="1" dirty="0">
                <a:solidFill>
                  <a:srgbClr val="B54435"/>
                </a:solidFill>
                <a:latin typeface="Times New Roman" panose="02020603050405020304" pitchFamily="18" charset="0"/>
                <a:cs typeface="Times New Roman" panose="02020603050405020304" pitchFamily="18" charset="0"/>
              </a:rPr>
              <a:t>) </a:t>
            </a:r>
            <a:r>
              <a:rPr lang="en-US" sz="1600" dirty="0">
                <a:solidFill>
                  <a:srgbClr val="B54435"/>
                </a:solidFill>
                <a:latin typeface="Times New Roman" panose="02020603050405020304" pitchFamily="18" charset="0"/>
                <a:cs typeface="Times New Roman" panose="02020603050405020304" pitchFamily="18" charset="0"/>
              </a:rPr>
              <a:t>and</a:t>
            </a:r>
            <a:r>
              <a:rPr lang="ru-RU" sz="1600" b="1" dirty="0">
                <a:solidFill>
                  <a:srgbClr val="B54435"/>
                </a:solidFill>
                <a:latin typeface="Times New Roman" panose="02020603050405020304" pitchFamily="18" charset="0"/>
                <a:cs typeface="Times New Roman" panose="02020603050405020304" pitchFamily="18" charset="0"/>
              </a:rPr>
              <a:t> σ</a:t>
            </a:r>
            <a:r>
              <a:rPr lang="en-US" sz="1600" b="1" baseline="-25000" dirty="0">
                <a:solidFill>
                  <a:srgbClr val="B54435"/>
                </a:solidFill>
                <a:latin typeface="Times New Roman" panose="02020603050405020304" pitchFamily="18" charset="0"/>
                <a:cs typeface="Times New Roman" panose="02020603050405020304" pitchFamily="18" charset="0"/>
              </a:rPr>
              <a:t>Σ</a:t>
            </a:r>
            <a:r>
              <a:rPr lang="ru-RU" sz="1600" b="1" dirty="0">
                <a:solidFill>
                  <a:srgbClr val="B54435"/>
                </a:solidFill>
                <a:latin typeface="Times New Roman" panose="02020603050405020304" pitchFamily="18" charset="0"/>
                <a:cs typeface="Times New Roman" panose="02020603050405020304" pitchFamily="18" charset="0"/>
              </a:rPr>
              <a:t>(</a:t>
            </a:r>
            <a:r>
              <a:rPr lang="en-US" sz="1600" b="1" i="1" dirty="0">
                <a:solidFill>
                  <a:srgbClr val="B54435"/>
                </a:solidFill>
                <a:latin typeface="Times New Roman" panose="02020603050405020304" pitchFamily="18" charset="0"/>
                <a:cs typeface="Times New Roman" panose="02020603050405020304" pitchFamily="18" charset="0"/>
              </a:rPr>
              <a:t>E</a:t>
            </a:r>
            <a:r>
              <a:rPr lang="ru-RU" sz="1600" b="1" dirty="0">
                <a:solidFill>
                  <a:srgbClr val="B54435"/>
                </a:solidFill>
                <a:latin typeface="Times New Roman" panose="02020603050405020304" pitchFamily="18" charset="0"/>
                <a:cs typeface="Times New Roman" panose="02020603050405020304" pitchFamily="18" charset="0"/>
              </a:rPr>
              <a:t>) </a:t>
            </a:r>
            <a:endParaRPr lang="en-US" sz="1600" b="1" dirty="0">
              <a:solidFill>
                <a:srgbClr val="B54435"/>
              </a:solidFill>
              <a:latin typeface="Times New Roman" panose="02020603050405020304" pitchFamily="18" charset="0"/>
              <a:cs typeface="Times New Roman" panose="02020603050405020304" pitchFamily="18" charset="0"/>
            </a:endParaRPr>
          </a:p>
          <a:p>
            <a:pPr marL="285750" indent="-285750">
              <a:lnSpc>
                <a:spcPct val="125000"/>
              </a:lnSpc>
              <a:spcBef>
                <a:spcPct val="0"/>
              </a:spcBef>
            </a:pPr>
            <a:r>
              <a:rPr lang="en-US" sz="1600" baseline="30000" dirty="0"/>
              <a:t>10-14</a:t>
            </a:r>
            <a:r>
              <a:rPr lang="en-US" sz="1600" dirty="0"/>
              <a:t>Be+</a:t>
            </a:r>
            <a:r>
              <a:rPr lang="en-US" sz="1600" baseline="30000" dirty="0"/>
              <a:t>28</a:t>
            </a:r>
            <a:r>
              <a:rPr lang="en-US" sz="1600" dirty="0"/>
              <a:t>Si</a:t>
            </a:r>
          </a:p>
          <a:p>
            <a:pPr marL="285750" indent="-285750">
              <a:lnSpc>
                <a:spcPct val="125000"/>
              </a:lnSpc>
              <a:spcBef>
                <a:spcPct val="0"/>
              </a:spcBef>
            </a:pPr>
            <a:r>
              <a:rPr lang="en-US" sz="1600" baseline="30000" dirty="0"/>
              <a:t>12-15</a:t>
            </a:r>
            <a:r>
              <a:rPr lang="en-US" sz="1600" dirty="0"/>
              <a:t>B+</a:t>
            </a:r>
            <a:r>
              <a:rPr lang="en-US" sz="1600" baseline="30000" dirty="0"/>
              <a:t>28</a:t>
            </a:r>
            <a:r>
              <a:rPr lang="en-US" sz="1600" dirty="0"/>
              <a:t>Si</a:t>
            </a:r>
            <a:r>
              <a:rPr lang="en-US" sz="1600" dirty="0">
                <a:solidFill>
                  <a:srgbClr val="FF0000"/>
                </a:solidFill>
                <a:latin typeface="Times New Roman" panose="02020603050405020304" pitchFamily="18" charset="0"/>
                <a:cs typeface="Times New Roman" panose="02020603050405020304" pitchFamily="18" charset="0"/>
              </a:rPr>
              <a:t> </a:t>
            </a:r>
            <a:endParaRPr lang="pl-PL" sz="1600" dirty="0">
              <a:latin typeface="+mn-lt"/>
            </a:endParaRPr>
          </a:p>
        </p:txBody>
      </p:sp>
    </p:spTree>
    <p:extLst>
      <p:ext uri="{BB962C8B-B14F-4D97-AF65-F5344CB8AC3E}">
        <p14:creationId xmlns:p14="http://schemas.microsoft.com/office/powerpoint/2010/main" val="89692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EAD4942-F22E-42D1-9C5E-8207B190887B}"/>
              </a:ext>
            </a:extLst>
          </p:cNvPr>
          <p:cNvSpPr/>
          <p:nvPr/>
        </p:nvSpPr>
        <p:spPr>
          <a:xfrm>
            <a:off x="168442" y="1622422"/>
            <a:ext cx="5927558" cy="307777"/>
          </a:xfrm>
          <a:prstGeom prst="rect">
            <a:avLst/>
          </a:prstGeom>
          <a:solidFill>
            <a:schemeClr val="accent1">
              <a:lumMod val="20000"/>
              <a:lumOff val="80000"/>
            </a:schemeClr>
          </a:solidFill>
        </p:spPr>
        <p:txBody>
          <a:bodyPr wrap="square">
            <a:spAutoFit/>
          </a:bodyPr>
          <a:lstStyle/>
          <a:p>
            <a:pPr algn="ctr"/>
            <a:r>
              <a:rPr lang="en-GB" sz="1400" b="1" baseline="30000" dirty="0">
                <a:solidFill>
                  <a:srgbClr val="C00000"/>
                </a:solidFill>
                <a:ea typeface="Tahoma" panose="020B0604030504040204" pitchFamily="34" charset="0"/>
                <a:cs typeface="Tahoma" panose="020B0604030504040204" pitchFamily="34" charset="0"/>
              </a:rPr>
              <a:t>4</a:t>
            </a:r>
            <a:r>
              <a:rPr lang="en-GB" sz="1400" b="1" dirty="0">
                <a:solidFill>
                  <a:srgbClr val="C00000"/>
                </a:solidFill>
                <a:ea typeface="Tahoma" panose="020B0604030504040204" pitchFamily="34" charset="0"/>
                <a:cs typeface="Tahoma" panose="020B0604030504040204" pitchFamily="34" charset="0"/>
              </a:rPr>
              <a:t>He(</a:t>
            </a:r>
            <a:r>
              <a:rPr lang="en-GB" sz="1400" b="1" baseline="30000" dirty="0">
                <a:solidFill>
                  <a:srgbClr val="C00000"/>
                </a:solidFill>
                <a:ea typeface="Tahoma" panose="020B0604030504040204" pitchFamily="34" charset="0"/>
                <a:cs typeface="Tahoma" panose="020B0604030504040204" pitchFamily="34" charset="0"/>
              </a:rPr>
              <a:t>6</a:t>
            </a:r>
            <a:r>
              <a:rPr lang="en-GB" sz="1400" b="1" dirty="0">
                <a:solidFill>
                  <a:srgbClr val="C00000"/>
                </a:solidFill>
                <a:ea typeface="Tahoma" panose="020B0604030504040204" pitchFamily="34" charset="0"/>
                <a:cs typeface="Tahoma" panose="020B0604030504040204" pitchFamily="34" charset="0"/>
              </a:rPr>
              <a:t>He,</a:t>
            </a:r>
            <a:r>
              <a:rPr lang="en-GB" sz="1400" b="1" baseline="30000" dirty="0">
                <a:solidFill>
                  <a:srgbClr val="C00000"/>
                </a:solidFill>
                <a:ea typeface="Tahoma" panose="020B0604030504040204" pitchFamily="34" charset="0"/>
                <a:cs typeface="Tahoma" panose="020B0604030504040204" pitchFamily="34" charset="0"/>
              </a:rPr>
              <a:t>6</a:t>
            </a:r>
            <a:r>
              <a:rPr lang="en-GB" sz="1400" b="1" dirty="0">
                <a:solidFill>
                  <a:srgbClr val="C00000"/>
                </a:solidFill>
                <a:ea typeface="Tahoma" panose="020B0604030504040204" pitchFamily="34" charset="0"/>
                <a:cs typeface="Tahoma" panose="020B0604030504040204" pitchFamily="34" charset="0"/>
              </a:rPr>
              <a:t>He)</a:t>
            </a:r>
            <a:r>
              <a:rPr lang="en-GB" sz="1400" b="1" baseline="30000" dirty="0">
                <a:solidFill>
                  <a:srgbClr val="C00000"/>
                </a:solidFill>
                <a:ea typeface="Tahoma" panose="020B0604030504040204" pitchFamily="34" charset="0"/>
                <a:cs typeface="Tahoma" panose="020B0604030504040204" pitchFamily="34" charset="0"/>
              </a:rPr>
              <a:t>4</a:t>
            </a:r>
            <a:r>
              <a:rPr lang="en-GB" sz="1400" b="1" dirty="0">
                <a:solidFill>
                  <a:srgbClr val="C00000"/>
                </a:solidFill>
                <a:ea typeface="Tahoma" panose="020B0604030504040204" pitchFamily="34" charset="0"/>
                <a:cs typeface="Tahoma" panose="020B0604030504040204" pitchFamily="34" charset="0"/>
              </a:rPr>
              <a:t>He</a:t>
            </a:r>
            <a:r>
              <a:rPr lang="en-GB" sz="1400" dirty="0">
                <a:ea typeface="Tahoma" panose="020B0604030504040204" pitchFamily="34" charset="0"/>
                <a:cs typeface="Tahoma" panose="020B0604030504040204" pitchFamily="34" charset="0"/>
              </a:rPr>
              <a:t>: </a:t>
            </a:r>
            <a:r>
              <a:rPr lang="en-GB" sz="1400" b="1" dirty="0">
                <a:ea typeface="Tahoma" panose="020B0604030504040204" pitchFamily="34" charset="0"/>
                <a:cs typeface="Tahoma" panose="020B0604030504040204" pitchFamily="34" charset="0"/>
              </a:rPr>
              <a:t>ACCULINNA-1</a:t>
            </a:r>
          </a:p>
        </p:txBody>
      </p:sp>
      <p:sp>
        <p:nvSpPr>
          <p:cNvPr id="9" name="Прямоугольник 8"/>
          <p:cNvSpPr/>
          <p:nvPr/>
        </p:nvSpPr>
        <p:spPr>
          <a:xfrm>
            <a:off x="3413342" y="5203519"/>
            <a:ext cx="3026403" cy="553998"/>
          </a:xfrm>
          <a:prstGeom prst="rect">
            <a:avLst/>
          </a:prstGeom>
        </p:spPr>
        <p:txBody>
          <a:bodyPr wrap="square">
            <a:spAutoFit/>
          </a:bodyPr>
          <a:lstStyle/>
          <a:p>
            <a:pPr algn="just"/>
            <a:r>
              <a:rPr lang="en-US" sz="1000" dirty="0">
                <a:cs typeface="Times New Roman" panose="02020603050405020304" pitchFamily="18" charset="0"/>
              </a:rPr>
              <a:t>Cigar-like configuration of </a:t>
            </a:r>
            <a:r>
              <a:rPr lang="en-US" sz="1000" baseline="30000" dirty="0">
                <a:cs typeface="Times New Roman" panose="02020603050405020304" pitchFamily="18" charset="0"/>
              </a:rPr>
              <a:t>6</a:t>
            </a:r>
            <a:r>
              <a:rPr lang="en-US" sz="1000" dirty="0">
                <a:cs typeface="Times New Roman" panose="02020603050405020304" pitchFamily="18" charset="0"/>
              </a:rPr>
              <a:t>He (4) could contribute</a:t>
            </a:r>
            <a:r>
              <a:rPr lang="pl-PL" sz="1000" dirty="0">
                <a:cs typeface="Times New Roman" panose="02020603050405020304" pitchFamily="18" charset="0"/>
              </a:rPr>
              <a:t> </a:t>
            </a:r>
            <a:r>
              <a:rPr lang="en-US" sz="1000" dirty="0">
                <a:cs typeface="Times New Roman" panose="02020603050405020304" pitchFamily="18" charset="0"/>
              </a:rPr>
              <a:t>negligibly to the obtained 2</a:t>
            </a:r>
            <a:r>
              <a:rPr lang="en-US" sz="1000" i="1" dirty="0">
                <a:cs typeface="Times New Roman" panose="02020603050405020304" pitchFamily="18" charset="0"/>
              </a:rPr>
              <a:t>n</a:t>
            </a:r>
            <a:r>
              <a:rPr lang="en-US" sz="1000" dirty="0">
                <a:cs typeface="Times New Roman" panose="02020603050405020304" pitchFamily="18" charset="0"/>
              </a:rPr>
              <a:t> exchange, which is ~100% due to the di-neutron configuration (3)</a:t>
            </a:r>
            <a:r>
              <a:rPr lang="pl-PL" sz="1000" dirty="0">
                <a:cs typeface="Times New Roman" panose="02020603050405020304" pitchFamily="18" charset="0"/>
              </a:rPr>
              <a:t>.</a:t>
            </a:r>
            <a:endParaRPr lang="ru-RU" sz="1000" dirty="0"/>
          </a:p>
        </p:txBody>
      </p:sp>
      <p:sp>
        <p:nvSpPr>
          <p:cNvPr id="10" name="Прямоугольник 9"/>
          <p:cNvSpPr/>
          <p:nvPr/>
        </p:nvSpPr>
        <p:spPr>
          <a:xfrm>
            <a:off x="538121" y="5858419"/>
            <a:ext cx="4149276" cy="646331"/>
          </a:xfrm>
          <a:prstGeom prst="rect">
            <a:avLst/>
          </a:prstGeom>
          <a:solidFill>
            <a:schemeClr val="accent1">
              <a:lumMod val="20000"/>
              <a:lumOff val="80000"/>
            </a:schemeClr>
          </a:solidFill>
        </p:spPr>
        <p:txBody>
          <a:bodyPr wrap="square">
            <a:spAutoFit/>
          </a:bodyPr>
          <a:lstStyle/>
          <a:p>
            <a:pPr>
              <a:defRPr/>
            </a:pPr>
            <a:r>
              <a:rPr lang="en-US" sz="1200" baseline="30000" dirty="0">
                <a:solidFill>
                  <a:schemeClr val="tx2">
                    <a:lumMod val="50000"/>
                  </a:schemeClr>
                </a:solidFill>
                <a:cs typeface="Times New Roman" panose="02020603050405020304" pitchFamily="18" charset="0"/>
              </a:rPr>
              <a:t>6</a:t>
            </a:r>
            <a:r>
              <a:rPr lang="en-US" sz="1200" dirty="0">
                <a:solidFill>
                  <a:schemeClr val="tx2">
                    <a:lumMod val="50000"/>
                  </a:schemeClr>
                </a:solidFill>
                <a:cs typeface="Times New Roman" panose="02020603050405020304" pitchFamily="18" charset="0"/>
              </a:rPr>
              <a:t>He beam:  I ~ 10</a:t>
            </a:r>
            <a:r>
              <a:rPr lang="en-US" sz="1200" baseline="30000" dirty="0">
                <a:solidFill>
                  <a:schemeClr val="tx2">
                    <a:lumMod val="50000"/>
                  </a:schemeClr>
                </a:solidFill>
                <a:cs typeface="Times New Roman" panose="02020603050405020304" pitchFamily="18" charset="0"/>
              </a:rPr>
              <a:t>5 </a:t>
            </a:r>
            <a:r>
              <a:rPr lang="en-US" sz="1200" dirty="0">
                <a:solidFill>
                  <a:schemeClr val="tx2">
                    <a:lumMod val="50000"/>
                  </a:schemeClr>
                </a:solidFill>
                <a:cs typeface="Times New Roman" panose="02020603050405020304" pitchFamily="18" charset="0"/>
              </a:rPr>
              <a:t>s</a:t>
            </a:r>
            <a:r>
              <a:rPr lang="en-US" sz="1200" baseline="30000" dirty="0">
                <a:solidFill>
                  <a:schemeClr val="tx2">
                    <a:lumMod val="50000"/>
                  </a:schemeClr>
                </a:solidFill>
                <a:cs typeface="Times New Roman" panose="02020603050405020304" pitchFamily="18" charset="0"/>
              </a:rPr>
              <a:t>-1</a:t>
            </a:r>
            <a:r>
              <a:rPr lang="en-US" sz="1200" dirty="0">
                <a:solidFill>
                  <a:schemeClr val="tx2">
                    <a:lumMod val="50000"/>
                  </a:schemeClr>
                </a:solidFill>
                <a:cs typeface="Times New Roman" panose="02020603050405020304" pitchFamily="18" charset="0"/>
              </a:rPr>
              <a:t> (6.5 mm beam spot without tracking)</a:t>
            </a:r>
          </a:p>
          <a:p>
            <a:pPr>
              <a:defRPr/>
            </a:pPr>
            <a:r>
              <a:rPr lang="en-US" sz="1200" baseline="30000" dirty="0">
                <a:solidFill>
                  <a:schemeClr val="tx2">
                    <a:lumMod val="50000"/>
                  </a:schemeClr>
                </a:solidFill>
                <a:cs typeface="Times New Roman" panose="02020603050405020304" pitchFamily="18" charset="0"/>
              </a:rPr>
              <a:t>4</a:t>
            </a:r>
            <a:r>
              <a:rPr lang="en-US" sz="1200" dirty="0">
                <a:solidFill>
                  <a:schemeClr val="tx2">
                    <a:lumMod val="50000"/>
                  </a:schemeClr>
                </a:solidFill>
                <a:cs typeface="Times New Roman" panose="02020603050405020304" pitchFamily="18" charset="0"/>
              </a:rPr>
              <a:t>He target: ~ 5.6*10</a:t>
            </a:r>
            <a:r>
              <a:rPr lang="en-US" sz="1200" baseline="30000" dirty="0">
                <a:solidFill>
                  <a:schemeClr val="tx2">
                    <a:lumMod val="50000"/>
                  </a:schemeClr>
                </a:solidFill>
                <a:cs typeface="Times New Roman" panose="02020603050405020304" pitchFamily="18" charset="0"/>
              </a:rPr>
              <a:t>20</a:t>
            </a:r>
            <a:r>
              <a:rPr lang="en-US" sz="1200" dirty="0">
                <a:solidFill>
                  <a:schemeClr val="tx2">
                    <a:lumMod val="50000"/>
                  </a:schemeClr>
                </a:solidFill>
                <a:cs typeface="Times New Roman" panose="02020603050405020304" pitchFamily="18" charset="0"/>
              </a:rPr>
              <a:t> cm</a:t>
            </a:r>
            <a:r>
              <a:rPr lang="en-US" sz="1200" baseline="30000" dirty="0">
                <a:solidFill>
                  <a:schemeClr val="tx2">
                    <a:lumMod val="50000"/>
                  </a:schemeClr>
                </a:solidFill>
                <a:cs typeface="Times New Roman" panose="02020603050405020304" pitchFamily="18" charset="0"/>
              </a:rPr>
              <a:t>-2</a:t>
            </a:r>
            <a:r>
              <a:rPr lang="en-US" sz="1200" dirty="0">
                <a:solidFill>
                  <a:schemeClr val="tx2">
                    <a:lumMod val="50000"/>
                  </a:schemeClr>
                </a:solidFill>
                <a:cs typeface="Times New Roman" panose="02020603050405020304" pitchFamily="18" charset="0"/>
              </a:rPr>
              <a:t> (5 </a:t>
            </a:r>
            <a:r>
              <a:rPr lang="en-US" sz="1200" dirty="0" err="1">
                <a:solidFill>
                  <a:schemeClr val="tx2">
                    <a:lumMod val="50000"/>
                  </a:schemeClr>
                </a:solidFill>
                <a:cs typeface="Times New Roman" panose="02020603050405020304" pitchFamily="18" charset="0"/>
              </a:rPr>
              <a:t>atm</a:t>
            </a:r>
            <a:r>
              <a:rPr lang="en-US" sz="1200" dirty="0">
                <a:solidFill>
                  <a:schemeClr val="tx2">
                    <a:lumMod val="50000"/>
                  </a:schemeClr>
                </a:solidFill>
                <a:cs typeface="Times New Roman" panose="02020603050405020304" pitchFamily="18" charset="0"/>
              </a:rPr>
              <a:t> @ 78K, 12 mm thick) </a:t>
            </a:r>
          </a:p>
          <a:p>
            <a:pPr>
              <a:defRPr/>
            </a:pPr>
            <a:r>
              <a:rPr lang="en-US" sz="1200" dirty="0">
                <a:solidFill>
                  <a:schemeClr val="tx2">
                    <a:lumMod val="50000"/>
                  </a:schemeClr>
                </a:solidFill>
                <a:cs typeface="Times New Roman" panose="02020603050405020304" pitchFamily="18" charset="0"/>
              </a:rPr>
              <a:t>Detectors: two units with ~ 75 </a:t>
            </a:r>
            <a:r>
              <a:rPr lang="en-US" sz="1200" dirty="0" err="1">
                <a:solidFill>
                  <a:schemeClr val="tx2">
                    <a:lumMod val="50000"/>
                  </a:schemeClr>
                </a:solidFill>
                <a:cs typeface="Times New Roman" panose="02020603050405020304" pitchFamily="18" charset="0"/>
              </a:rPr>
              <a:t>msr</a:t>
            </a:r>
            <a:r>
              <a:rPr lang="en-US" sz="1200" dirty="0">
                <a:solidFill>
                  <a:schemeClr val="tx2">
                    <a:lumMod val="50000"/>
                  </a:schemeClr>
                </a:solidFill>
                <a:cs typeface="Times New Roman" panose="02020603050405020304" pitchFamily="18" charset="0"/>
              </a:rPr>
              <a:t> solid angle</a:t>
            </a:r>
          </a:p>
        </p:txBody>
      </p:sp>
      <p:sp>
        <p:nvSpPr>
          <p:cNvPr id="12" name="Прямоугольник 5">
            <a:extLst>
              <a:ext uri="{FF2B5EF4-FFF2-40B4-BE49-F238E27FC236}">
                <a16:creationId xmlns:a16="http://schemas.microsoft.com/office/drawing/2014/main" id="{38980D51-EC12-405B-A825-AEF10C06505C}"/>
              </a:ext>
            </a:extLst>
          </p:cNvPr>
          <p:cNvSpPr/>
          <p:nvPr/>
        </p:nvSpPr>
        <p:spPr>
          <a:xfrm>
            <a:off x="86406" y="2041709"/>
            <a:ext cx="3402522" cy="1077218"/>
          </a:xfrm>
          <a:prstGeom prst="rect">
            <a:avLst/>
          </a:prstGeom>
        </p:spPr>
        <p:txBody>
          <a:bodyPr wrap="square">
            <a:spAutoFit/>
          </a:bodyPr>
          <a:lstStyle/>
          <a:p>
            <a:pPr algn="just"/>
            <a:r>
              <a:rPr lang="en-US" sz="1000" dirty="0">
                <a:cs typeface="Times New Roman" panose="02020603050405020304" pitchFamily="18" charset="0"/>
              </a:rPr>
              <a:t>Physics Letters B 426 (1998) 251</a:t>
            </a:r>
            <a:r>
              <a:rPr lang="pl-PL" sz="1000" dirty="0"/>
              <a:t>, </a:t>
            </a:r>
          </a:p>
          <a:p>
            <a:pPr algn="just"/>
            <a:r>
              <a:rPr lang="pl-PL" sz="1000" dirty="0">
                <a:cs typeface="Times New Roman" panose="02020603050405020304" pitchFamily="18" charset="0"/>
              </a:rPr>
              <a:t>Two-neutron exange observed in the </a:t>
            </a:r>
            <a:r>
              <a:rPr lang="pl-PL" sz="1000" baseline="30000" dirty="0">
                <a:cs typeface="Times New Roman" panose="02020603050405020304" pitchFamily="18" charset="0"/>
              </a:rPr>
              <a:t>6</a:t>
            </a:r>
            <a:r>
              <a:rPr lang="pl-PL" sz="1000" dirty="0">
                <a:cs typeface="Times New Roman" panose="02020603050405020304" pitchFamily="18" charset="0"/>
              </a:rPr>
              <a:t>He + </a:t>
            </a:r>
            <a:r>
              <a:rPr lang="pl-PL" sz="1000" baseline="30000" dirty="0">
                <a:cs typeface="Times New Roman" panose="02020603050405020304" pitchFamily="18" charset="0"/>
              </a:rPr>
              <a:t>4</a:t>
            </a:r>
            <a:r>
              <a:rPr lang="pl-PL" sz="1000" dirty="0">
                <a:cs typeface="Times New Roman" panose="02020603050405020304" pitchFamily="18" charset="0"/>
              </a:rPr>
              <a:t>He reaction. </a:t>
            </a:r>
          </a:p>
          <a:p>
            <a:pPr algn="just"/>
            <a:r>
              <a:rPr lang="pl-PL" sz="1000" dirty="0">
                <a:cs typeface="Times New Roman" panose="02020603050405020304" pitchFamily="18" charset="0"/>
              </a:rPr>
              <a:t>Search for the „di-neutron” configuration of the </a:t>
            </a:r>
            <a:r>
              <a:rPr lang="pl-PL" sz="1000" baseline="30000" dirty="0">
                <a:cs typeface="Times New Roman" panose="02020603050405020304" pitchFamily="18" charset="0"/>
              </a:rPr>
              <a:t>6</a:t>
            </a:r>
            <a:r>
              <a:rPr lang="pl-PL" sz="1000" dirty="0">
                <a:cs typeface="Times New Roman" panose="02020603050405020304" pitchFamily="18" charset="0"/>
              </a:rPr>
              <a:t>He</a:t>
            </a:r>
          </a:p>
          <a:p>
            <a:pPr algn="just"/>
            <a:endParaRPr lang="pl-PL" sz="1000" dirty="0">
              <a:cs typeface="Times New Roman" panose="02020603050405020304" pitchFamily="18" charset="0"/>
            </a:endParaRPr>
          </a:p>
          <a:p>
            <a:pPr algn="just"/>
            <a:r>
              <a:rPr lang="pl-PL" sz="800" dirty="0">
                <a:cs typeface="Times New Roman" panose="02020603050405020304" pitchFamily="18" charset="0"/>
              </a:rPr>
              <a:t>G.M. Ter-Akopian, A.M. Rodin, A.S. Fomichev, S.I. Sidorchuk, S.V. Stepantsov, R. Wolski, M.L. Chelnokov, V.A. Gorshkov, A.Yu. Lavrentev, V.I. Zagrebaev, Yu.Ts. Oganessian</a:t>
            </a:r>
          </a:p>
        </p:txBody>
      </p:sp>
      <p:graphicFrame>
        <p:nvGraphicFramePr>
          <p:cNvPr id="13" name="Объект 12">
            <a:extLst>
              <a:ext uri="{FF2B5EF4-FFF2-40B4-BE49-F238E27FC236}">
                <a16:creationId xmlns:a16="http://schemas.microsoft.com/office/drawing/2014/main" id="{5DF3742D-DC8F-45D1-82DA-B002F4AB89B6}"/>
              </a:ext>
            </a:extLst>
          </p:cNvPr>
          <p:cNvGraphicFramePr>
            <a:graphicFrameLocks noChangeAspect="1"/>
          </p:cNvGraphicFramePr>
          <p:nvPr>
            <p:extLst>
              <p:ext uri="{D42A27DB-BD31-4B8C-83A1-F6EECF244321}">
                <p14:modId xmlns:p14="http://schemas.microsoft.com/office/powerpoint/2010/main" val="3022576348"/>
              </p:ext>
            </p:extLst>
          </p:nvPr>
        </p:nvGraphicFramePr>
        <p:xfrm>
          <a:off x="6329310" y="2303223"/>
          <a:ext cx="5805786" cy="3380283"/>
        </p:xfrm>
        <a:graphic>
          <a:graphicData uri="http://schemas.openxmlformats.org/presentationml/2006/ole">
            <mc:AlternateContent xmlns:mc="http://schemas.openxmlformats.org/markup-compatibility/2006">
              <mc:Choice xmlns:v="urn:schemas-microsoft-com:vml" Requires="v">
                <p:oleObj name="CorelDRAW" r:id="rId2" imgW="16592048" imgH="9652390" progId="CorelDraw.Graphic.17">
                  <p:embed/>
                </p:oleObj>
              </mc:Choice>
              <mc:Fallback>
                <p:oleObj name="CorelDRAW" r:id="rId2" imgW="16592048" imgH="9652390" progId="CorelDraw.Graphic.17">
                  <p:embed/>
                  <p:pic>
                    <p:nvPicPr>
                      <p:cNvPr id="13" name="Объект 12">
                        <a:extLst>
                          <a:ext uri="{FF2B5EF4-FFF2-40B4-BE49-F238E27FC236}">
                            <a16:creationId xmlns:a16="http://schemas.microsoft.com/office/drawing/2014/main" id="{5DF3742D-DC8F-45D1-82DA-B002F4AB89B6}"/>
                          </a:ext>
                        </a:extLst>
                      </p:cNvPr>
                      <p:cNvPicPr/>
                      <p:nvPr/>
                    </p:nvPicPr>
                    <p:blipFill>
                      <a:blip r:embed="rId3"/>
                      <a:stretch>
                        <a:fillRect/>
                      </a:stretch>
                    </p:blipFill>
                    <p:spPr>
                      <a:xfrm>
                        <a:off x="6329310" y="2303223"/>
                        <a:ext cx="5805786" cy="338028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7461B2EE-E93B-4B22-8C82-A2D6E2B4A480}"/>
              </a:ext>
            </a:extLst>
          </p:cNvPr>
          <p:cNvPicPr>
            <a:picLocks noChangeAspect="1"/>
          </p:cNvPicPr>
          <p:nvPr/>
        </p:nvPicPr>
        <p:blipFill>
          <a:blip r:embed="rId4"/>
          <a:stretch>
            <a:fillRect/>
          </a:stretch>
        </p:blipFill>
        <p:spPr>
          <a:xfrm>
            <a:off x="490684" y="3175848"/>
            <a:ext cx="2537043" cy="1935570"/>
          </a:xfrm>
          <a:prstGeom prst="rect">
            <a:avLst/>
          </a:prstGeom>
        </p:spPr>
      </p:pic>
      <p:pic>
        <p:nvPicPr>
          <p:cNvPr id="3" name="Picture 2">
            <a:extLst>
              <a:ext uri="{FF2B5EF4-FFF2-40B4-BE49-F238E27FC236}">
                <a16:creationId xmlns:a16="http://schemas.microsoft.com/office/drawing/2014/main" id="{F1171845-DD79-43A5-A1EA-862FAFDD0627}"/>
              </a:ext>
            </a:extLst>
          </p:cNvPr>
          <p:cNvPicPr>
            <a:picLocks noChangeAspect="1"/>
          </p:cNvPicPr>
          <p:nvPr/>
        </p:nvPicPr>
        <p:blipFill>
          <a:blip r:embed="rId5"/>
          <a:stretch>
            <a:fillRect/>
          </a:stretch>
        </p:blipFill>
        <p:spPr>
          <a:xfrm>
            <a:off x="3432005" y="2069738"/>
            <a:ext cx="2685079" cy="3098602"/>
          </a:xfrm>
          <a:prstGeom prst="rect">
            <a:avLst/>
          </a:prstGeom>
        </p:spPr>
      </p:pic>
      <p:sp>
        <p:nvSpPr>
          <p:cNvPr id="14" name="Прямоугольник 15">
            <a:extLst>
              <a:ext uri="{FF2B5EF4-FFF2-40B4-BE49-F238E27FC236}">
                <a16:creationId xmlns:a16="http://schemas.microsoft.com/office/drawing/2014/main" id="{147DADD9-882F-404A-80EF-4815DC8D5984}"/>
              </a:ext>
            </a:extLst>
          </p:cNvPr>
          <p:cNvSpPr/>
          <p:nvPr/>
        </p:nvSpPr>
        <p:spPr>
          <a:xfrm>
            <a:off x="6339537" y="4089679"/>
            <a:ext cx="797013" cy="400110"/>
          </a:xfrm>
          <a:prstGeom prst="rect">
            <a:avLst/>
          </a:prstGeom>
        </p:spPr>
        <p:txBody>
          <a:bodyPr wrap="none">
            <a:spAutoFit/>
          </a:bodyPr>
          <a:lstStyle/>
          <a:p>
            <a:r>
              <a:rPr lang="en-GB" sz="1000" b="1" baseline="30000" dirty="0">
                <a:solidFill>
                  <a:srgbClr val="FF0000"/>
                </a:solidFill>
                <a:ea typeface="Tahoma" panose="020B0604030504040204" pitchFamily="34" charset="0"/>
                <a:cs typeface="Tahoma" panose="020B0604030504040204" pitchFamily="34" charset="0"/>
              </a:rPr>
              <a:t>6</a:t>
            </a:r>
            <a:r>
              <a:rPr lang="en-GB" sz="1000" b="1" dirty="0">
                <a:solidFill>
                  <a:srgbClr val="FF0000"/>
                </a:solidFill>
                <a:ea typeface="Tahoma" panose="020B0604030504040204" pitchFamily="34" charset="0"/>
                <a:cs typeface="Tahoma" panose="020B0604030504040204" pitchFamily="34" charset="0"/>
              </a:rPr>
              <a:t>He 10</a:t>
            </a:r>
            <a:r>
              <a:rPr lang="en-GB" sz="1000" b="1" baseline="30000" dirty="0">
                <a:solidFill>
                  <a:srgbClr val="FF0000"/>
                </a:solidFill>
                <a:ea typeface="Tahoma" panose="020B0604030504040204" pitchFamily="34" charset="0"/>
                <a:cs typeface="Tahoma" panose="020B0604030504040204" pitchFamily="34" charset="0"/>
              </a:rPr>
              <a:t>6</a:t>
            </a:r>
            <a:r>
              <a:rPr lang="en-GB" sz="1000" b="1" dirty="0">
                <a:solidFill>
                  <a:srgbClr val="FF0000"/>
                </a:solidFill>
                <a:ea typeface="Tahoma" panose="020B0604030504040204" pitchFamily="34" charset="0"/>
                <a:cs typeface="Tahoma" panose="020B0604030504040204" pitchFamily="34" charset="0"/>
              </a:rPr>
              <a:t> s</a:t>
            </a:r>
            <a:r>
              <a:rPr lang="en-GB" sz="1000" b="1" baseline="30000" dirty="0">
                <a:solidFill>
                  <a:srgbClr val="FF0000"/>
                </a:solidFill>
                <a:ea typeface="Tahoma" panose="020B0604030504040204" pitchFamily="34" charset="0"/>
                <a:cs typeface="Tahoma" panose="020B0604030504040204" pitchFamily="34" charset="0"/>
              </a:rPr>
              <a:t>-1</a:t>
            </a:r>
            <a:endParaRPr lang="en-GB" sz="1000" b="1" dirty="0">
              <a:solidFill>
                <a:srgbClr val="FF0000"/>
              </a:solidFill>
              <a:ea typeface="Tahoma" panose="020B0604030504040204" pitchFamily="34" charset="0"/>
              <a:cs typeface="Tahoma" panose="020B0604030504040204" pitchFamily="34" charset="0"/>
            </a:endParaRPr>
          </a:p>
          <a:p>
            <a:r>
              <a:rPr lang="en-GB" sz="1000" b="1" dirty="0">
                <a:solidFill>
                  <a:srgbClr val="FF0000"/>
                </a:solidFill>
                <a:ea typeface="Tahoma" panose="020B0604030504040204" pitchFamily="34" charset="0"/>
                <a:cs typeface="Tahoma" panose="020B0604030504040204" pitchFamily="34" charset="0"/>
              </a:rPr>
              <a:t> 30 </a:t>
            </a:r>
            <a:r>
              <a:rPr lang="en-GB" sz="1000" b="1" dirty="0" err="1">
                <a:solidFill>
                  <a:srgbClr val="FF0000"/>
                </a:solidFill>
                <a:ea typeface="Tahoma" panose="020B0604030504040204" pitchFamily="34" charset="0"/>
                <a:cs typeface="Tahoma" panose="020B0604030504040204" pitchFamily="34" charset="0"/>
              </a:rPr>
              <a:t>AMeV</a:t>
            </a:r>
            <a:r>
              <a:rPr lang="en-GB" sz="1000" b="1" dirty="0">
                <a:solidFill>
                  <a:srgbClr val="FF0000"/>
                </a:solidFill>
                <a:ea typeface="Tahoma" panose="020B0604030504040204" pitchFamily="34" charset="0"/>
                <a:cs typeface="Tahoma" panose="020B0604030504040204" pitchFamily="34" charset="0"/>
              </a:rPr>
              <a:t> </a:t>
            </a:r>
          </a:p>
        </p:txBody>
      </p:sp>
      <p:cxnSp>
        <p:nvCxnSpPr>
          <p:cNvPr id="15" name="Прямая со стрелкой 14">
            <a:extLst>
              <a:ext uri="{FF2B5EF4-FFF2-40B4-BE49-F238E27FC236}">
                <a16:creationId xmlns:a16="http://schemas.microsoft.com/office/drawing/2014/main" id="{A678B879-E157-4D2D-B187-EF545CCC73E2}"/>
              </a:ext>
            </a:extLst>
          </p:cNvPr>
          <p:cNvCxnSpPr>
            <a:cxnSpLocks/>
          </p:cNvCxnSpPr>
          <p:nvPr/>
        </p:nvCxnSpPr>
        <p:spPr>
          <a:xfrm flipV="1">
            <a:off x="6316784" y="4619853"/>
            <a:ext cx="828516" cy="205318"/>
          </a:xfrm>
          <a:prstGeom prst="straightConnector1">
            <a:avLst/>
          </a:prstGeom>
          <a:ln w="31750">
            <a:solidFill>
              <a:srgbClr val="FF0000"/>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7" name="Rectangle 5">
            <a:extLst>
              <a:ext uri="{FF2B5EF4-FFF2-40B4-BE49-F238E27FC236}">
                <a16:creationId xmlns:a16="http://schemas.microsoft.com/office/drawing/2014/main" id="{45D5CC64-F6BC-4C67-A8BC-F166008FC159}"/>
              </a:ext>
            </a:extLst>
          </p:cNvPr>
          <p:cNvSpPr/>
          <p:nvPr/>
        </p:nvSpPr>
        <p:spPr>
          <a:xfrm>
            <a:off x="9991323" y="2397083"/>
            <a:ext cx="2032852" cy="400110"/>
          </a:xfrm>
          <a:prstGeom prst="rect">
            <a:avLst/>
          </a:prstGeom>
          <a:noFill/>
        </p:spPr>
        <p:txBody>
          <a:bodyPr wrap="square">
            <a:spAutoFit/>
          </a:bodyPr>
          <a:lstStyle/>
          <a:p>
            <a:pPr algn="ctr"/>
            <a:r>
              <a:rPr lang="en-GB" sz="1000" dirty="0">
                <a:solidFill>
                  <a:schemeClr val="tx2">
                    <a:lumMod val="50000"/>
                  </a:schemeClr>
                </a:solidFill>
                <a:ea typeface="Tahoma" panose="020B0604030504040204" pitchFamily="34" charset="0"/>
                <a:cs typeface="Times New Roman" panose="02020603050405020304" pitchFamily="18" charset="0"/>
              </a:rPr>
              <a:t>Stilbene based neutron array</a:t>
            </a:r>
          </a:p>
          <a:p>
            <a:pPr algn="ctr"/>
            <a:r>
              <a:rPr lang="en-GB" sz="1000" dirty="0">
                <a:solidFill>
                  <a:schemeClr val="tx2">
                    <a:lumMod val="50000"/>
                  </a:schemeClr>
                </a:solidFill>
                <a:ea typeface="Tahoma" panose="020B0604030504040204" pitchFamily="34" charset="0"/>
                <a:cs typeface="Times New Roman" panose="02020603050405020304" pitchFamily="18" charset="0"/>
              </a:rPr>
              <a:t>(64 modules)</a:t>
            </a:r>
          </a:p>
        </p:txBody>
      </p:sp>
      <mc:AlternateContent xmlns:mc="http://schemas.openxmlformats.org/markup-compatibility/2006" xmlns:a14="http://schemas.microsoft.com/office/drawing/2010/main">
        <mc:Choice Requires="a14">
          <p:sp>
            <p:nvSpPr>
              <p:cNvPr id="18" name="Rectangle 5">
                <a:extLst>
                  <a:ext uri="{FF2B5EF4-FFF2-40B4-BE49-F238E27FC236}">
                    <a16:creationId xmlns:a16="http://schemas.microsoft.com/office/drawing/2014/main" id="{F33D2334-D9E9-45A6-869D-3C8DA93FB202}"/>
                  </a:ext>
                </a:extLst>
              </p:cNvPr>
              <p:cNvSpPr/>
              <p:nvPr/>
            </p:nvSpPr>
            <p:spPr>
              <a:xfrm>
                <a:off x="6339538" y="1631150"/>
                <a:ext cx="5766056" cy="550279"/>
              </a:xfrm>
              <a:prstGeom prst="rect">
                <a:avLst/>
              </a:prstGeom>
              <a:solidFill>
                <a:schemeClr val="accent1">
                  <a:lumMod val="20000"/>
                  <a:lumOff val="80000"/>
                </a:schemeClr>
              </a:solidFill>
            </p:spPr>
            <p:txBody>
              <a:bodyPr wrap="square">
                <a:spAutoFit/>
              </a:bodyPr>
              <a:lstStyle/>
              <a:p>
                <a:pPr algn="ctr"/>
                <a:r>
                  <a:rPr lang="en-GB" sz="1400" b="1" baseline="30000" dirty="0">
                    <a:solidFill>
                      <a:srgbClr val="C00000"/>
                    </a:solidFill>
                    <a:ea typeface="Tahoma" panose="020B0604030504040204" pitchFamily="34" charset="0"/>
                    <a:cs typeface="Tahoma" panose="020B0604030504040204" pitchFamily="34" charset="0"/>
                  </a:rPr>
                  <a:t>4</a:t>
                </a:r>
                <a:r>
                  <a:rPr lang="en-GB" sz="1400" b="1" dirty="0">
                    <a:solidFill>
                      <a:srgbClr val="C00000"/>
                    </a:solidFill>
                    <a:ea typeface="Tahoma" panose="020B0604030504040204" pitchFamily="34" charset="0"/>
                    <a:cs typeface="Tahoma" panose="020B0604030504040204" pitchFamily="34" charset="0"/>
                  </a:rPr>
                  <a:t>He(</a:t>
                </a:r>
                <a:r>
                  <a:rPr lang="en-GB" sz="1400" b="1" baseline="30000" dirty="0">
                    <a:solidFill>
                      <a:srgbClr val="C00000"/>
                    </a:solidFill>
                    <a:ea typeface="Tahoma" panose="020B0604030504040204" pitchFamily="34" charset="0"/>
                    <a:cs typeface="Tahoma" panose="020B0604030504040204" pitchFamily="34" charset="0"/>
                  </a:rPr>
                  <a:t>6</a:t>
                </a:r>
                <a:r>
                  <a:rPr lang="en-GB" sz="1400" b="1" dirty="0">
                    <a:solidFill>
                      <a:srgbClr val="C00000"/>
                    </a:solidFill>
                    <a:ea typeface="Tahoma" panose="020B0604030504040204" pitchFamily="34" charset="0"/>
                    <a:cs typeface="Tahoma" panose="020B0604030504040204" pitchFamily="34" charset="0"/>
                  </a:rPr>
                  <a:t>He,</a:t>
                </a:r>
                <a:r>
                  <a:rPr lang="en-GB" sz="1400" b="1" baseline="30000" dirty="0">
                    <a:solidFill>
                      <a:srgbClr val="C00000"/>
                    </a:solidFill>
                    <a:ea typeface="Tahoma" panose="020B0604030504040204" pitchFamily="34" charset="0"/>
                    <a:cs typeface="Tahoma" panose="020B0604030504040204" pitchFamily="34" charset="0"/>
                  </a:rPr>
                  <a:t>6</a:t>
                </a:r>
                <a:r>
                  <a:rPr lang="en-GB" sz="1400" b="1" dirty="0">
                    <a:solidFill>
                      <a:srgbClr val="C00000"/>
                    </a:solidFill>
                    <a:ea typeface="Tahoma" panose="020B0604030504040204" pitchFamily="34" charset="0"/>
                    <a:cs typeface="Tahoma" panose="020B0604030504040204" pitchFamily="34" charset="0"/>
                  </a:rPr>
                  <a:t>He)</a:t>
                </a:r>
                <a:r>
                  <a:rPr lang="en-GB" sz="1400" b="1" baseline="30000" dirty="0">
                    <a:solidFill>
                      <a:srgbClr val="C00000"/>
                    </a:solidFill>
                    <a:ea typeface="Tahoma" panose="020B0604030504040204" pitchFamily="34" charset="0"/>
                    <a:cs typeface="Tahoma" panose="020B0604030504040204" pitchFamily="34" charset="0"/>
                  </a:rPr>
                  <a:t>4</a:t>
                </a:r>
                <a:r>
                  <a:rPr lang="en-GB" sz="1400" b="1" dirty="0">
                    <a:solidFill>
                      <a:srgbClr val="C00000"/>
                    </a:solidFill>
                    <a:ea typeface="Tahoma" panose="020B0604030504040204" pitchFamily="34" charset="0"/>
                    <a:cs typeface="Tahoma" panose="020B0604030504040204" pitchFamily="34" charset="0"/>
                  </a:rPr>
                  <a:t>He</a:t>
                </a:r>
                <a:r>
                  <a:rPr lang="pl-PL" sz="1400" b="1" dirty="0">
                    <a:solidFill>
                      <a:srgbClr val="C00000"/>
                    </a:solidFill>
                    <a:ea typeface="Tahoma" panose="020B0604030504040204" pitchFamily="34" charset="0"/>
                    <a:cs typeface="Tahoma" panose="020B0604030504040204" pitchFamily="34" charset="0"/>
                  </a:rPr>
                  <a:t>, </a:t>
                </a:r>
                <a:r>
                  <a:rPr lang="en-GB" sz="1400" baseline="30000" dirty="0">
                    <a:solidFill>
                      <a:srgbClr val="C00000"/>
                    </a:solidFill>
                    <a:ea typeface="Tahoma" panose="020B0604030504040204" pitchFamily="34" charset="0"/>
                    <a:cs typeface="Tahoma" panose="020B0604030504040204" pitchFamily="34" charset="0"/>
                  </a:rPr>
                  <a:t>4</a:t>
                </a:r>
                <a:r>
                  <a:rPr lang="en-GB" sz="1400" dirty="0">
                    <a:solidFill>
                      <a:srgbClr val="C00000"/>
                    </a:solidFill>
                    <a:ea typeface="Tahoma" panose="020B0604030504040204" pitchFamily="34" charset="0"/>
                    <a:cs typeface="Tahoma" panose="020B0604030504040204" pitchFamily="34" charset="0"/>
                  </a:rPr>
                  <a:t>He(</a:t>
                </a:r>
                <a:r>
                  <a:rPr lang="pl-PL" sz="1400" baseline="30000" dirty="0">
                    <a:solidFill>
                      <a:srgbClr val="C00000"/>
                    </a:solidFill>
                    <a:ea typeface="Tahoma" panose="020B0604030504040204" pitchFamily="34" charset="0"/>
                    <a:cs typeface="Tahoma" panose="020B0604030504040204" pitchFamily="34" charset="0"/>
                  </a:rPr>
                  <a:t>8</a:t>
                </a:r>
                <a:r>
                  <a:rPr lang="en-GB" sz="1400" dirty="0">
                    <a:solidFill>
                      <a:srgbClr val="C00000"/>
                    </a:solidFill>
                    <a:ea typeface="Tahoma" panose="020B0604030504040204" pitchFamily="34" charset="0"/>
                    <a:cs typeface="Tahoma" panose="020B0604030504040204" pitchFamily="34" charset="0"/>
                  </a:rPr>
                  <a:t>He,</a:t>
                </a:r>
                <a:r>
                  <a:rPr lang="pl-PL" sz="1400" baseline="30000" dirty="0">
                    <a:solidFill>
                      <a:srgbClr val="C00000"/>
                    </a:solidFill>
                    <a:ea typeface="Tahoma" panose="020B0604030504040204" pitchFamily="34" charset="0"/>
                    <a:cs typeface="Tahoma" panose="020B0604030504040204" pitchFamily="34" charset="0"/>
                  </a:rPr>
                  <a:t>8</a:t>
                </a:r>
                <a:r>
                  <a:rPr lang="en-GB" sz="1400" dirty="0">
                    <a:solidFill>
                      <a:srgbClr val="C00000"/>
                    </a:solidFill>
                    <a:ea typeface="Tahoma" panose="020B0604030504040204" pitchFamily="34" charset="0"/>
                    <a:cs typeface="Tahoma" panose="020B0604030504040204" pitchFamily="34" charset="0"/>
                  </a:rPr>
                  <a:t>He)</a:t>
                </a:r>
                <a:r>
                  <a:rPr lang="en-GB" sz="1400" baseline="30000" dirty="0">
                    <a:solidFill>
                      <a:srgbClr val="C00000"/>
                    </a:solidFill>
                    <a:ea typeface="Tahoma" panose="020B0604030504040204" pitchFamily="34" charset="0"/>
                    <a:cs typeface="Tahoma" panose="020B0604030504040204" pitchFamily="34" charset="0"/>
                  </a:rPr>
                  <a:t>4</a:t>
                </a:r>
                <a:r>
                  <a:rPr lang="en-GB" sz="1400" dirty="0">
                    <a:solidFill>
                      <a:srgbClr val="C00000"/>
                    </a:solidFill>
                    <a:ea typeface="Tahoma" panose="020B0604030504040204" pitchFamily="34" charset="0"/>
                    <a:cs typeface="Tahoma" panose="020B0604030504040204" pitchFamily="34" charset="0"/>
                  </a:rPr>
                  <a:t>He </a:t>
                </a:r>
                <a:r>
                  <a:rPr lang="en-GB" sz="1400" dirty="0">
                    <a:ea typeface="Tahoma" panose="020B0604030504040204" pitchFamily="34" charset="0"/>
                    <a:cs typeface="Tahoma" panose="020B0604030504040204" pitchFamily="34" charset="0"/>
                  </a:rPr>
                  <a:t>: more statistics at </a:t>
                </a:r>
                <a:r>
                  <a:rPr lang="en-GB" sz="1400" b="1" dirty="0">
                    <a:solidFill>
                      <a:schemeClr val="tx2">
                        <a:lumMod val="50000"/>
                      </a:schemeClr>
                    </a:solidFill>
                    <a:ea typeface="Tahoma" panose="020B0604030504040204" pitchFamily="34" charset="0"/>
                    <a:cs typeface="Tahoma" panose="020B0604030504040204" pitchFamily="34" charset="0"/>
                  </a:rPr>
                  <a:t>ACCULINNA-2</a:t>
                </a:r>
                <a:r>
                  <a:rPr lang="en-GB" sz="1400" dirty="0">
                    <a:ea typeface="Tahoma" panose="020B0604030504040204" pitchFamily="34" charset="0"/>
                    <a:cs typeface="Tahoma" panose="020B0604030504040204" pitchFamily="34" charset="0"/>
                  </a:rPr>
                  <a:t> with high quality, event by event mode (</a:t>
                </a:r>
                <a14:m>
                  <m:oMath xmlns:m="http://schemas.openxmlformats.org/officeDocument/2006/math">
                    <m:sSub>
                      <m:sSubPr>
                        <m:ctrlPr>
                          <a:rPr lang="en-US" sz="1400" i="1" smtClean="0">
                            <a:solidFill>
                              <a:schemeClr val="tx2">
                                <a:lumMod val="50000"/>
                              </a:schemeClr>
                            </a:solidFill>
                            <a:latin typeface="Cambria Math" panose="02040503050406030204" pitchFamily="18" charset="0"/>
                            <a:cs typeface="Times New Roman" panose="02020603050405020304" pitchFamily="18" charset="0"/>
                          </a:rPr>
                        </m:ctrlPr>
                      </m:sSubPr>
                      <m:e>
                        <m:r>
                          <a:rPr lang="pl-PL" sz="1400" b="0" i="1" smtClean="0">
                            <a:solidFill>
                              <a:schemeClr val="tx2">
                                <a:lumMod val="50000"/>
                              </a:schemeClr>
                            </a:solidFill>
                            <a:latin typeface="Cambria Math" panose="02040503050406030204" pitchFamily="18" charset="0"/>
                            <a:cs typeface="Times New Roman" panose="02020603050405020304" pitchFamily="18" charset="0"/>
                          </a:rPr>
                          <m:t>𝐼</m:t>
                        </m:r>
                      </m:e>
                      <m:sub>
                        <m:sSub>
                          <m:sSubPr>
                            <m:ctrlPr>
                              <a:rPr lang="en-US" sz="1400" i="1" smtClean="0">
                                <a:solidFill>
                                  <a:schemeClr val="tx2">
                                    <a:lumMod val="50000"/>
                                  </a:schemeClr>
                                </a:solidFill>
                                <a:latin typeface="Cambria Math" panose="02040503050406030204" pitchFamily="18" charset="0"/>
                                <a:cs typeface="Times New Roman" panose="02020603050405020304" pitchFamily="18" charset="0"/>
                              </a:rPr>
                            </m:ctrlPr>
                          </m:sSubPr>
                          <m:e>
                            <m:r>
                              <a:rPr lang="pl-PL" sz="1400" b="0" i="1" smtClean="0">
                                <a:solidFill>
                                  <a:schemeClr val="tx2">
                                    <a:lumMod val="50000"/>
                                  </a:schemeClr>
                                </a:solidFill>
                                <a:latin typeface="Cambria Math" panose="02040503050406030204" pitchFamily="18" charset="0"/>
                                <a:cs typeface="Times New Roman" panose="02020603050405020304" pitchFamily="18" charset="0"/>
                              </a:rPr>
                              <m:t>6</m:t>
                            </m:r>
                          </m:e>
                          <m:sub>
                            <m:r>
                              <a:rPr lang="pl-PL" sz="1400" b="0" i="1" smtClean="0">
                                <a:solidFill>
                                  <a:schemeClr val="tx2">
                                    <a:lumMod val="50000"/>
                                  </a:schemeClr>
                                </a:solidFill>
                                <a:latin typeface="Cambria Math" panose="02040503050406030204" pitchFamily="18" charset="0"/>
                                <a:cs typeface="Times New Roman" panose="02020603050405020304" pitchFamily="18" charset="0"/>
                              </a:rPr>
                              <m:t>𝐻𝑒</m:t>
                            </m:r>
                          </m:sub>
                        </m:sSub>
                      </m:sub>
                    </m:sSub>
                  </m:oMath>
                </a14:m>
                <a:r>
                  <a:rPr lang="en-US" sz="1400" dirty="0">
                    <a:solidFill>
                      <a:schemeClr val="tx2">
                        <a:lumMod val="50000"/>
                      </a:schemeClr>
                    </a:solidFill>
                    <a:cs typeface="Times New Roman" panose="02020603050405020304" pitchFamily="18" charset="0"/>
                  </a:rPr>
                  <a:t>&lt; 3*10</a:t>
                </a:r>
                <a:r>
                  <a:rPr lang="en-US" sz="1400" baseline="30000" dirty="0">
                    <a:solidFill>
                      <a:schemeClr val="tx2">
                        <a:lumMod val="50000"/>
                      </a:schemeClr>
                    </a:solidFill>
                    <a:cs typeface="Times New Roman" panose="02020603050405020304" pitchFamily="18" charset="0"/>
                  </a:rPr>
                  <a:t>6 </a:t>
                </a:r>
                <a:r>
                  <a:rPr lang="en-US" sz="1400" dirty="0">
                    <a:solidFill>
                      <a:schemeClr val="tx2">
                        <a:lumMod val="50000"/>
                      </a:schemeClr>
                    </a:solidFill>
                    <a:cs typeface="Times New Roman" panose="02020603050405020304" pitchFamily="18" charset="0"/>
                  </a:rPr>
                  <a:t>s</a:t>
                </a:r>
                <a:r>
                  <a:rPr lang="en-US" sz="1400" baseline="30000" dirty="0">
                    <a:solidFill>
                      <a:schemeClr val="tx2">
                        <a:lumMod val="50000"/>
                      </a:schemeClr>
                    </a:solidFill>
                    <a:cs typeface="Times New Roman" panose="02020603050405020304" pitchFamily="18" charset="0"/>
                  </a:rPr>
                  <a:t>-1</a:t>
                </a:r>
                <a:r>
                  <a:rPr lang="en-US" sz="1400" dirty="0">
                    <a:solidFill>
                      <a:schemeClr val="tx2">
                        <a:lumMod val="50000"/>
                      </a:schemeClr>
                    </a:solidFill>
                    <a:cs typeface="Times New Roman" panose="02020603050405020304" pitchFamily="18" charset="0"/>
                  </a:rPr>
                  <a:t>)</a:t>
                </a:r>
                <a:endParaRPr lang="en-GB" sz="1400" dirty="0">
                  <a:ea typeface="Tahoma" panose="020B0604030504040204" pitchFamily="34" charset="0"/>
                  <a:cs typeface="Tahoma" panose="020B0604030504040204" pitchFamily="34" charset="0"/>
                </a:endParaRPr>
              </a:p>
            </p:txBody>
          </p:sp>
        </mc:Choice>
        <mc:Fallback xmlns="">
          <p:sp>
            <p:nvSpPr>
              <p:cNvPr id="18" name="Rectangle 5">
                <a:extLst>
                  <a:ext uri="{FF2B5EF4-FFF2-40B4-BE49-F238E27FC236}">
                    <a16:creationId xmlns:a16="http://schemas.microsoft.com/office/drawing/2014/main" id="{F33D2334-D9E9-45A6-869D-3C8DA93FB202}"/>
                  </a:ext>
                </a:extLst>
              </p:cNvPr>
              <p:cNvSpPr>
                <a:spLocks noRot="1" noChangeAspect="1" noMove="1" noResize="1" noEditPoints="1" noAdjustHandles="1" noChangeArrowheads="1" noChangeShapeType="1" noTextEdit="1"/>
              </p:cNvSpPr>
              <p:nvPr/>
            </p:nvSpPr>
            <p:spPr>
              <a:xfrm>
                <a:off x="6339538" y="1631150"/>
                <a:ext cx="5766056" cy="550279"/>
              </a:xfrm>
              <a:prstGeom prst="rect">
                <a:avLst/>
              </a:prstGeom>
              <a:blipFill>
                <a:blip r:embed="rId7"/>
                <a:stretch>
                  <a:fillRect t="-2222" b="-5556"/>
                </a:stretch>
              </a:blipFill>
            </p:spPr>
            <p:txBody>
              <a:bodyPr/>
              <a:lstStyle/>
              <a:p>
                <a:r>
                  <a:rPr lang="en-US">
                    <a:noFill/>
                  </a:rPr>
                  <a:t> </a:t>
                </a:r>
              </a:p>
            </p:txBody>
          </p:sp>
        </mc:Fallback>
      </mc:AlternateContent>
      <p:sp>
        <p:nvSpPr>
          <p:cNvPr id="19" name="Прямоугольник 10">
            <a:extLst>
              <a:ext uri="{FF2B5EF4-FFF2-40B4-BE49-F238E27FC236}">
                <a16:creationId xmlns:a16="http://schemas.microsoft.com/office/drawing/2014/main" id="{E27A9F95-F972-4F71-AEF9-D67E13FA65A3}"/>
              </a:ext>
            </a:extLst>
          </p:cNvPr>
          <p:cNvSpPr/>
          <p:nvPr/>
        </p:nvSpPr>
        <p:spPr>
          <a:xfrm>
            <a:off x="7288421" y="5853350"/>
            <a:ext cx="4167772" cy="723853"/>
          </a:xfrm>
          <a:prstGeom prst="rect">
            <a:avLst/>
          </a:prstGeom>
          <a:solidFill>
            <a:schemeClr val="accent1">
              <a:lumMod val="20000"/>
              <a:lumOff val="80000"/>
            </a:schemeClr>
          </a:solidFill>
        </p:spPr>
        <p:txBody>
          <a:bodyPr wrap="square">
            <a:spAutoFit/>
          </a:bodyPr>
          <a:lstStyle/>
          <a:p>
            <a:pPr>
              <a:lnSpc>
                <a:spcPct val="114000"/>
              </a:lnSpc>
              <a:defRPr/>
            </a:pPr>
            <a:r>
              <a:rPr lang="en-US" sz="1200" baseline="30000" dirty="0">
                <a:solidFill>
                  <a:schemeClr val="tx2">
                    <a:lumMod val="50000"/>
                  </a:schemeClr>
                </a:solidFill>
                <a:cs typeface="Times New Roman" panose="02020603050405020304" pitchFamily="18" charset="0"/>
              </a:rPr>
              <a:t>6</a:t>
            </a:r>
            <a:r>
              <a:rPr lang="en-US" sz="1200" dirty="0">
                <a:solidFill>
                  <a:schemeClr val="tx2">
                    <a:lumMod val="50000"/>
                  </a:schemeClr>
                </a:solidFill>
                <a:cs typeface="Times New Roman" panose="02020603050405020304" pitchFamily="18" charset="0"/>
              </a:rPr>
              <a:t>He beam:  I ~ 2*10</a:t>
            </a:r>
            <a:r>
              <a:rPr lang="en-US" sz="1200" baseline="30000" dirty="0">
                <a:solidFill>
                  <a:schemeClr val="tx2">
                    <a:lumMod val="50000"/>
                  </a:schemeClr>
                </a:solidFill>
                <a:cs typeface="Times New Roman" panose="02020603050405020304" pitchFamily="18" charset="0"/>
              </a:rPr>
              <a:t>6 </a:t>
            </a:r>
            <a:r>
              <a:rPr lang="en-US" sz="1200" dirty="0">
                <a:solidFill>
                  <a:schemeClr val="tx2">
                    <a:lumMod val="50000"/>
                  </a:schemeClr>
                </a:solidFill>
                <a:cs typeface="Times New Roman" panose="02020603050405020304" pitchFamily="18" charset="0"/>
              </a:rPr>
              <a:t>s</a:t>
            </a:r>
            <a:r>
              <a:rPr lang="en-US" sz="1200" baseline="30000" dirty="0">
                <a:solidFill>
                  <a:schemeClr val="tx2">
                    <a:lumMod val="50000"/>
                  </a:schemeClr>
                </a:solidFill>
                <a:cs typeface="Times New Roman" panose="02020603050405020304" pitchFamily="18" charset="0"/>
              </a:rPr>
              <a:t>-1</a:t>
            </a:r>
            <a:r>
              <a:rPr lang="en-US" sz="1200" dirty="0">
                <a:solidFill>
                  <a:schemeClr val="tx2">
                    <a:lumMod val="50000"/>
                  </a:schemeClr>
                </a:solidFill>
                <a:cs typeface="Times New Roman" panose="02020603050405020304" pitchFamily="18" charset="0"/>
              </a:rPr>
              <a:t> (X,Y ~ 1.5 mm, DE/E ~ 1 %)</a:t>
            </a:r>
          </a:p>
          <a:p>
            <a:pPr>
              <a:lnSpc>
                <a:spcPct val="114000"/>
              </a:lnSpc>
              <a:defRPr/>
            </a:pPr>
            <a:r>
              <a:rPr lang="en-US" sz="1200" baseline="30000" dirty="0">
                <a:solidFill>
                  <a:schemeClr val="tx2">
                    <a:lumMod val="50000"/>
                  </a:schemeClr>
                </a:solidFill>
                <a:cs typeface="Times New Roman" panose="02020603050405020304" pitchFamily="18" charset="0"/>
              </a:rPr>
              <a:t>4</a:t>
            </a:r>
            <a:r>
              <a:rPr lang="en-US" sz="1200" dirty="0">
                <a:solidFill>
                  <a:schemeClr val="tx2">
                    <a:lumMod val="50000"/>
                  </a:schemeClr>
                </a:solidFill>
                <a:cs typeface="Times New Roman" panose="02020603050405020304" pitchFamily="18" charset="0"/>
              </a:rPr>
              <a:t>He target: ~ 0.6*10</a:t>
            </a:r>
            <a:r>
              <a:rPr lang="en-US" sz="1200" baseline="30000" dirty="0">
                <a:solidFill>
                  <a:schemeClr val="tx2">
                    <a:lumMod val="50000"/>
                  </a:schemeClr>
                </a:solidFill>
                <a:cs typeface="Times New Roman" panose="02020603050405020304" pitchFamily="18" charset="0"/>
              </a:rPr>
              <a:t>20</a:t>
            </a:r>
            <a:r>
              <a:rPr lang="en-US" sz="1200" dirty="0">
                <a:solidFill>
                  <a:schemeClr val="tx2">
                    <a:lumMod val="50000"/>
                  </a:schemeClr>
                </a:solidFill>
                <a:cs typeface="Times New Roman" panose="02020603050405020304" pitchFamily="18" charset="0"/>
              </a:rPr>
              <a:t> cm</a:t>
            </a:r>
            <a:r>
              <a:rPr lang="en-US" sz="1200" baseline="30000" dirty="0">
                <a:solidFill>
                  <a:schemeClr val="tx2">
                    <a:lumMod val="50000"/>
                  </a:schemeClr>
                </a:solidFill>
                <a:cs typeface="Times New Roman" panose="02020603050405020304" pitchFamily="18" charset="0"/>
              </a:rPr>
              <a:t>-2</a:t>
            </a:r>
            <a:r>
              <a:rPr lang="en-US" sz="1200" dirty="0">
                <a:solidFill>
                  <a:schemeClr val="tx2">
                    <a:lumMod val="50000"/>
                  </a:schemeClr>
                </a:solidFill>
                <a:cs typeface="Times New Roman" panose="02020603050405020304" pitchFamily="18" charset="0"/>
              </a:rPr>
              <a:t> (2 </a:t>
            </a:r>
            <a:r>
              <a:rPr lang="en-US" sz="1200" dirty="0" err="1">
                <a:solidFill>
                  <a:schemeClr val="tx2">
                    <a:lumMod val="50000"/>
                  </a:schemeClr>
                </a:solidFill>
                <a:cs typeface="Times New Roman" panose="02020603050405020304" pitchFamily="18" charset="0"/>
              </a:rPr>
              <a:t>atm</a:t>
            </a:r>
            <a:r>
              <a:rPr lang="en-US" sz="1200" dirty="0">
                <a:solidFill>
                  <a:schemeClr val="tx2">
                    <a:lumMod val="50000"/>
                  </a:schemeClr>
                </a:solidFill>
                <a:cs typeface="Times New Roman" panose="02020603050405020304" pitchFamily="18" charset="0"/>
              </a:rPr>
              <a:t> @ 10K, 4 mm thick) </a:t>
            </a:r>
          </a:p>
          <a:p>
            <a:pPr>
              <a:lnSpc>
                <a:spcPct val="114000"/>
              </a:lnSpc>
              <a:defRPr/>
            </a:pPr>
            <a:r>
              <a:rPr lang="en-US" sz="1200" dirty="0">
                <a:solidFill>
                  <a:schemeClr val="tx2">
                    <a:lumMod val="50000"/>
                  </a:schemeClr>
                </a:solidFill>
                <a:cs typeface="Times New Roman" panose="02020603050405020304" pitchFamily="18" charset="0"/>
              </a:rPr>
              <a:t>Detectors: four units ~ 100 </a:t>
            </a:r>
            <a:r>
              <a:rPr lang="en-US" sz="1200" dirty="0" err="1">
                <a:solidFill>
                  <a:schemeClr val="tx2">
                    <a:lumMod val="50000"/>
                  </a:schemeClr>
                </a:solidFill>
                <a:cs typeface="Times New Roman" panose="02020603050405020304" pitchFamily="18" charset="0"/>
              </a:rPr>
              <a:t>msr</a:t>
            </a:r>
            <a:r>
              <a:rPr lang="en-US" sz="1200" dirty="0">
                <a:solidFill>
                  <a:schemeClr val="tx2">
                    <a:lumMod val="50000"/>
                  </a:schemeClr>
                </a:solidFill>
                <a:cs typeface="Times New Roman" panose="02020603050405020304" pitchFamily="18" charset="0"/>
              </a:rPr>
              <a:t> solid angle each</a:t>
            </a:r>
          </a:p>
        </p:txBody>
      </p:sp>
      <p:sp>
        <p:nvSpPr>
          <p:cNvPr id="21" name="Прямоугольник 11">
            <a:extLst>
              <a:ext uri="{FF2B5EF4-FFF2-40B4-BE49-F238E27FC236}">
                <a16:creationId xmlns:a16="http://schemas.microsoft.com/office/drawing/2014/main" id="{90C3BA9D-D2E1-40BC-B248-08F00EFA8794}"/>
              </a:ext>
            </a:extLst>
          </p:cNvPr>
          <p:cNvSpPr/>
          <p:nvPr/>
        </p:nvSpPr>
        <p:spPr>
          <a:xfrm>
            <a:off x="5008814" y="5949471"/>
            <a:ext cx="1908086" cy="400110"/>
          </a:xfrm>
          <a:prstGeom prst="rect">
            <a:avLst/>
          </a:prstGeom>
        </p:spPr>
        <p:txBody>
          <a:bodyPr wrap="none">
            <a:spAutoFit/>
          </a:bodyPr>
          <a:lstStyle/>
          <a:p>
            <a:r>
              <a:rPr lang="en-US" sz="2000" b="1" u="sng" dirty="0">
                <a:solidFill>
                  <a:srgbClr val="FF0000"/>
                </a:solidFill>
                <a:latin typeface="Times New Roman" panose="02020603050405020304" pitchFamily="18" charset="0"/>
                <a:cs typeface="Times New Roman" panose="02020603050405020304" pitchFamily="18" charset="0"/>
              </a:rPr>
              <a:t>&lt; Factor ~100 &gt;</a:t>
            </a:r>
            <a:endParaRPr lang="ru-RU" sz="2000" b="1" u="sng" dirty="0">
              <a:solidFill>
                <a:srgbClr val="FF0000"/>
              </a:solidFill>
            </a:endParaRPr>
          </a:p>
        </p:txBody>
      </p:sp>
      <p:sp>
        <p:nvSpPr>
          <p:cNvPr id="22" name="TextShape 1">
            <a:extLst>
              <a:ext uri="{FF2B5EF4-FFF2-40B4-BE49-F238E27FC236}">
                <a16:creationId xmlns:a16="http://schemas.microsoft.com/office/drawing/2014/main" id="{8A6AB389-539B-4C04-B1EF-9D815398A2BC}"/>
              </a:ext>
            </a:extLst>
          </p:cNvPr>
          <p:cNvSpPr txBox="1"/>
          <p:nvPr/>
        </p:nvSpPr>
        <p:spPr>
          <a:xfrm>
            <a:off x="0" y="0"/>
            <a:ext cx="12192000" cy="559468"/>
          </a:xfrm>
          <a:prstGeom prst="rect">
            <a:avLst/>
          </a:prstGeom>
          <a:solidFill>
            <a:srgbClr val="FFFFFF"/>
          </a:solidFill>
          <a:ln>
            <a:noFill/>
          </a:ln>
        </p:spPr>
        <p:txBody>
          <a:bodyPr anchor="ctr"/>
          <a:lstStyle/>
          <a:p>
            <a:pPr algn="ctr"/>
            <a:r>
              <a:rPr lang="pl-PL" sz="2400" spc="-1" dirty="0">
                <a:solidFill>
                  <a:schemeClr val="tx2">
                    <a:lumMod val="50000"/>
                  </a:schemeClr>
                </a:solidFill>
              </a:rPr>
              <a:t>First experiments</a:t>
            </a:r>
            <a:r>
              <a:rPr lang="en-US" sz="2400" spc="-1" dirty="0">
                <a:solidFill>
                  <a:schemeClr val="tx2">
                    <a:lumMod val="50000"/>
                  </a:schemeClr>
                </a:solidFill>
              </a:rPr>
              <a:t> at ACCULINNA-2 </a:t>
            </a:r>
            <a:r>
              <a:rPr lang="en-US" sz="2400" strike="noStrike" spc="-1" dirty="0">
                <a:solidFill>
                  <a:schemeClr val="tx2">
                    <a:lumMod val="50000"/>
                  </a:schemeClr>
                </a:solidFill>
              </a:rPr>
              <a:t>since </a:t>
            </a:r>
            <a:r>
              <a:rPr lang="pl-PL" sz="2400" spc="-1" dirty="0">
                <a:solidFill>
                  <a:schemeClr val="tx2">
                    <a:lumMod val="50000"/>
                  </a:schemeClr>
                </a:solidFill>
              </a:rPr>
              <a:t>in 2024</a:t>
            </a:r>
            <a:endParaRPr lang="ru-RU" sz="2400" strike="noStrike" spc="-1" dirty="0">
              <a:solidFill>
                <a:schemeClr val="tx2">
                  <a:lumMod val="50000"/>
                </a:schemeClr>
              </a:solidFill>
            </a:endParaRPr>
          </a:p>
        </p:txBody>
      </p:sp>
      <p:sp>
        <p:nvSpPr>
          <p:cNvPr id="16" name="Прямоугольник 5">
            <a:extLst>
              <a:ext uri="{FF2B5EF4-FFF2-40B4-BE49-F238E27FC236}">
                <a16:creationId xmlns:a16="http://schemas.microsoft.com/office/drawing/2014/main" id="{93844564-227D-41D5-8E70-0668D7C67A43}"/>
              </a:ext>
            </a:extLst>
          </p:cNvPr>
          <p:cNvSpPr/>
          <p:nvPr/>
        </p:nvSpPr>
        <p:spPr>
          <a:xfrm>
            <a:off x="1692859" y="758308"/>
            <a:ext cx="8539995" cy="523220"/>
          </a:xfrm>
          <a:prstGeom prst="rect">
            <a:avLst/>
          </a:prstGeom>
        </p:spPr>
        <p:txBody>
          <a:bodyPr wrap="square">
            <a:spAutoFit/>
          </a:bodyPr>
          <a:lstStyle/>
          <a:p>
            <a:pPr algn="ctr"/>
            <a:r>
              <a:rPr lang="pl-PL" sz="1400" dirty="0">
                <a:cs typeface="Times New Roman" panose="02020603050405020304" pitchFamily="18" charset="0"/>
              </a:rPr>
              <a:t>Search for the „di-neutron” configuration of the </a:t>
            </a:r>
            <a:r>
              <a:rPr lang="pl-PL" sz="1400" baseline="30000" dirty="0">
                <a:cs typeface="Times New Roman" panose="02020603050405020304" pitchFamily="18" charset="0"/>
              </a:rPr>
              <a:t>6</a:t>
            </a:r>
            <a:r>
              <a:rPr lang="pl-PL" sz="1400" dirty="0">
                <a:cs typeface="Times New Roman" panose="02020603050405020304" pitchFamily="18" charset="0"/>
              </a:rPr>
              <a:t>He</a:t>
            </a:r>
            <a:r>
              <a:rPr lang="en-US" sz="1400" dirty="0">
                <a:cs typeface="Times New Roman" panose="02020603050405020304" pitchFamily="18" charset="0"/>
              </a:rPr>
              <a:t> - a kind of “performance test” </a:t>
            </a:r>
          </a:p>
          <a:p>
            <a:pPr algn="ctr"/>
            <a:r>
              <a:rPr lang="en-US" sz="1400" dirty="0">
                <a:cs typeface="Times New Roman" panose="02020603050405020304" pitchFamily="18" charset="0"/>
              </a:rPr>
              <a:t>of the new upgraded U400M complex and the ACCULINNA-2 separator </a:t>
            </a:r>
            <a:endParaRPr lang="pl-PL" sz="1400" dirty="0">
              <a:cs typeface="Times New Roman" panose="02020603050405020304" pitchFamily="18" charset="0"/>
            </a:endParaRPr>
          </a:p>
        </p:txBody>
      </p:sp>
      <p:sp>
        <p:nvSpPr>
          <p:cNvPr id="20" name="Прямоугольник 11">
            <a:extLst>
              <a:ext uri="{FF2B5EF4-FFF2-40B4-BE49-F238E27FC236}">
                <a16:creationId xmlns:a16="http://schemas.microsoft.com/office/drawing/2014/main" id="{D760030C-2C30-48C9-9753-37B24441E068}"/>
              </a:ext>
            </a:extLst>
          </p:cNvPr>
          <p:cNvSpPr/>
          <p:nvPr/>
        </p:nvSpPr>
        <p:spPr>
          <a:xfrm>
            <a:off x="5431096" y="3993145"/>
            <a:ext cx="805029" cy="338554"/>
          </a:xfrm>
          <a:prstGeom prst="rect">
            <a:avLst/>
          </a:prstGeom>
        </p:spPr>
        <p:txBody>
          <a:bodyPr wrap="none">
            <a:spAutoFit/>
          </a:bodyPr>
          <a:lstStyle/>
          <a:p>
            <a:pPr algn="r"/>
            <a:r>
              <a:rPr lang="en-US" sz="800" dirty="0">
                <a:solidFill>
                  <a:srgbClr val="FF0000"/>
                </a:solidFill>
                <a:latin typeface="+mj-lt"/>
                <a:cs typeface="Times New Roman" panose="02020603050405020304" pitchFamily="18" charset="0"/>
              </a:rPr>
              <a:t>cigar-like </a:t>
            </a:r>
          </a:p>
          <a:p>
            <a:pPr algn="r"/>
            <a:r>
              <a:rPr lang="en-US" sz="800" dirty="0">
                <a:solidFill>
                  <a:srgbClr val="FF0000"/>
                </a:solidFill>
                <a:latin typeface="+mj-lt"/>
                <a:cs typeface="Times New Roman" panose="02020603050405020304" pitchFamily="18" charset="0"/>
              </a:rPr>
              <a:t>configuration </a:t>
            </a:r>
            <a:endParaRPr lang="ru-RU" sz="800" dirty="0">
              <a:solidFill>
                <a:srgbClr val="FF0000"/>
              </a:solidFill>
              <a:latin typeface="+mj-lt"/>
            </a:endParaRPr>
          </a:p>
        </p:txBody>
      </p:sp>
      <p:sp>
        <p:nvSpPr>
          <p:cNvPr id="23" name="Прямоугольник 11">
            <a:extLst>
              <a:ext uri="{FF2B5EF4-FFF2-40B4-BE49-F238E27FC236}">
                <a16:creationId xmlns:a16="http://schemas.microsoft.com/office/drawing/2014/main" id="{578312A1-9146-447E-BB08-A6BF69DB21AB}"/>
              </a:ext>
            </a:extLst>
          </p:cNvPr>
          <p:cNvSpPr/>
          <p:nvPr/>
        </p:nvSpPr>
        <p:spPr>
          <a:xfrm>
            <a:off x="5273991" y="3064024"/>
            <a:ext cx="776175" cy="338554"/>
          </a:xfrm>
          <a:prstGeom prst="rect">
            <a:avLst/>
          </a:prstGeom>
        </p:spPr>
        <p:txBody>
          <a:bodyPr wrap="none">
            <a:spAutoFit/>
          </a:bodyPr>
          <a:lstStyle/>
          <a:p>
            <a:r>
              <a:rPr lang="en-US" sz="800" dirty="0">
                <a:solidFill>
                  <a:srgbClr val="FF0000"/>
                </a:solidFill>
                <a:cs typeface="Times New Roman" panose="02020603050405020304" pitchFamily="18" charset="0"/>
              </a:rPr>
              <a:t>“di-neutron” </a:t>
            </a:r>
          </a:p>
          <a:p>
            <a:r>
              <a:rPr lang="en-US" sz="800" dirty="0">
                <a:solidFill>
                  <a:srgbClr val="FF0000"/>
                </a:solidFill>
                <a:cs typeface="Times New Roman" panose="02020603050405020304" pitchFamily="18" charset="0"/>
              </a:rPr>
              <a:t>configuration</a:t>
            </a:r>
            <a:endParaRPr lang="ru-RU" sz="800" dirty="0">
              <a:solidFill>
                <a:srgbClr val="FF0000"/>
              </a:solidFill>
            </a:endParaRPr>
          </a:p>
        </p:txBody>
      </p:sp>
    </p:spTree>
    <p:extLst>
      <p:ext uri="{BB962C8B-B14F-4D97-AF65-F5344CB8AC3E}">
        <p14:creationId xmlns:p14="http://schemas.microsoft.com/office/powerpoint/2010/main" val="309707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F22299C1-5BCA-4230-B0E8-2ECBA46D903E}"/>
              </a:ext>
            </a:extLst>
          </p:cNvPr>
          <p:cNvSpPr/>
          <p:nvPr/>
        </p:nvSpPr>
        <p:spPr>
          <a:xfrm>
            <a:off x="144900" y="223791"/>
            <a:ext cx="5654651" cy="338554"/>
          </a:xfrm>
          <a:prstGeom prst="rect">
            <a:avLst/>
          </a:prstGeom>
          <a:solidFill>
            <a:schemeClr val="accent6">
              <a:lumMod val="20000"/>
              <a:lumOff val="80000"/>
            </a:schemeClr>
          </a:solidFill>
        </p:spPr>
        <p:txBody>
          <a:bodyPr wrap="square">
            <a:spAutoFit/>
          </a:bodyPr>
          <a:lstStyle/>
          <a:p>
            <a:pPr algn="ctr"/>
            <a:r>
              <a:rPr lang="en-GB" sz="1600" dirty="0">
                <a:ea typeface="Tahoma" panose="020B0604030504040204" pitchFamily="34" charset="0"/>
                <a:cs typeface="Tahoma" panose="020B0604030504040204" pitchFamily="34" charset="0"/>
              </a:rPr>
              <a:t>Experiments on neutron-rich nuclei</a:t>
            </a:r>
          </a:p>
        </p:txBody>
      </p:sp>
      <p:sp>
        <p:nvSpPr>
          <p:cNvPr id="18" name="Прямоугольник 22">
            <a:extLst>
              <a:ext uri="{FF2B5EF4-FFF2-40B4-BE49-F238E27FC236}">
                <a16:creationId xmlns:a16="http://schemas.microsoft.com/office/drawing/2014/main" id="{9A8EBBFE-18B9-476F-B494-6F223A454E82}"/>
              </a:ext>
            </a:extLst>
          </p:cNvPr>
          <p:cNvSpPr>
            <a:spLocks noChangeArrowheads="1"/>
          </p:cNvSpPr>
          <p:nvPr/>
        </p:nvSpPr>
        <p:spPr bwMode="auto">
          <a:xfrm>
            <a:off x="310816" y="643096"/>
            <a:ext cx="4674543" cy="14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800"/>
              </a:lnSpc>
              <a:spcBef>
                <a:spcPct val="0"/>
              </a:spcBef>
              <a:buFontTx/>
              <a:buNone/>
            </a:pPr>
            <a:r>
              <a:rPr lang="en-US" altLang="ru-RU" sz="1200" dirty="0">
                <a:solidFill>
                  <a:schemeClr val="tx2">
                    <a:lumMod val="50000"/>
                  </a:schemeClr>
                </a:solidFill>
                <a:latin typeface="+mn-lt"/>
                <a:cs typeface="Times New Roman" panose="02020603050405020304" pitchFamily="18" charset="0"/>
              </a:rPr>
              <a:t>Experiments with </a:t>
            </a:r>
            <a:r>
              <a:rPr lang="en-US" altLang="ru-RU" sz="1200" baseline="30000" dirty="0">
                <a:solidFill>
                  <a:schemeClr val="tx2">
                    <a:lumMod val="50000"/>
                  </a:schemeClr>
                </a:solidFill>
                <a:latin typeface="+mn-lt"/>
                <a:cs typeface="Times New Roman" panose="02020603050405020304" pitchFamily="18" charset="0"/>
              </a:rPr>
              <a:t>6</a:t>
            </a:r>
            <a:r>
              <a:rPr lang="en-US" altLang="ru-RU" sz="1200" dirty="0">
                <a:solidFill>
                  <a:schemeClr val="tx2">
                    <a:lumMod val="50000"/>
                  </a:schemeClr>
                </a:solidFill>
                <a:latin typeface="+mn-lt"/>
                <a:cs typeface="Times New Roman" panose="02020603050405020304" pitchFamily="18" charset="0"/>
              </a:rPr>
              <a:t>He beam</a:t>
            </a:r>
            <a:r>
              <a:rPr lang="pl-PL" altLang="ru-RU" sz="1200" dirty="0">
                <a:solidFill>
                  <a:schemeClr val="tx2">
                    <a:lumMod val="50000"/>
                  </a:schemeClr>
                </a:solidFill>
                <a:latin typeface="+mn-lt"/>
                <a:cs typeface="Times New Roman" panose="02020603050405020304" pitchFamily="18" charset="0"/>
              </a:rPr>
              <a:t> </a:t>
            </a:r>
            <a:r>
              <a:rPr lang="en-US" altLang="ru-RU" sz="1200" dirty="0">
                <a:solidFill>
                  <a:schemeClr val="tx2">
                    <a:lumMod val="50000"/>
                  </a:schemeClr>
                </a:solidFill>
                <a:latin typeface="+mn-lt"/>
                <a:cs typeface="Times New Roman" panose="02020603050405020304" pitchFamily="18" charset="0"/>
              </a:rPr>
              <a:t>(I~10</a:t>
            </a:r>
            <a:r>
              <a:rPr lang="en-US" altLang="ru-RU" sz="1200" baseline="30000" dirty="0">
                <a:solidFill>
                  <a:schemeClr val="tx2">
                    <a:lumMod val="50000"/>
                  </a:schemeClr>
                </a:solidFill>
                <a:latin typeface="+mn-lt"/>
                <a:cs typeface="Times New Roman" panose="02020603050405020304" pitchFamily="18" charset="0"/>
              </a:rPr>
              <a:t>6</a:t>
            </a:r>
            <a:r>
              <a:rPr lang="en-US" altLang="ru-RU" sz="1200" dirty="0">
                <a:solidFill>
                  <a:schemeClr val="tx2">
                    <a:lumMod val="50000"/>
                  </a:schemeClr>
                </a:solidFill>
                <a:latin typeface="+mn-lt"/>
                <a:cs typeface="Times New Roman" panose="02020603050405020304" pitchFamily="18" charset="0"/>
              </a:rPr>
              <a:t> 1/s, E~30 </a:t>
            </a:r>
            <a:r>
              <a:rPr lang="en-US" altLang="ru-RU" sz="1200" dirty="0" err="1">
                <a:solidFill>
                  <a:schemeClr val="tx2">
                    <a:lumMod val="50000"/>
                  </a:schemeClr>
                </a:solidFill>
                <a:latin typeface="+mn-lt"/>
                <a:cs typeface="Times New Roman" panose="02020603050405020304" pitchFamily="18" charset="0"/>
              </a:rPr>
              <a:t>AMeV</a:t>
            </a:r>
            <a:r>
              <a:rPr lang="en-US" altLang="ru-RU" sz="1200" dirty="0">
                <a:solidFill>
                  <a:schemeClr val="tx2">
                    <a:lumMod val="50000"/>
                  </a:schemeClr>
                </a:solidFill>
                <a:latin typeface="+mn-lt"/>
                <a:cs typeface="Times New Roman" panose="02020603050405020304" pitchFamily="18" charset="0"/>
              </a:rPr>
              <a:t>) </a:t>
            </a:r>
            <a:r>
              <a:rPr lang="en-GB" sz="1200" dirty="0">
                <a:ea typeface="Tahoma" panose="020B0604030504040204" pitchFamily="34" charset="0"/>
                <a:cs typeface="Tahoma" panose="020B0604030504040204" pitchFamily="34" charset="0"/>
              </a:rPr>
              <a:t>on D</a:t>
            </a:r>
            <a:r>
              <a:rPr lang="en-GB" sz="1200" baseline="-25000" dirty="0">
                <a:ea typeface="Tahoma" panose="020B0604030504040204" pitchFamily="34" charset="0"/>
                <a:cs typeface="Tahoma" panose="020B0604030504040204" pitchFamily="34" charset="0"/>
              </a:rPr>
              <a:t>2</a:t>
            </a:r>
            <a:r>
              <a:rPr lang="en-GB" sz="1200" dirty="0">
                <a:ea typeface="Tahoma" panose="020B0604030504040204" pitchFamily="34" charset="0"/>
                <a:cs typeface="Tahoma" panose="020B0604030504040204" pitchFamily="34" charset="0"/>
              </a:rPr>
              <a:t> target at ACCULINNA-2</a:t>
            </a:r>
            <a:r>
              <a:rPr lang="en-US" altLang="ru-RU" sz="1200" dirty="0">
                <a:solidFill>
                  <a:schemeClr val="tx2">
                    <a:lumMod val="50000"/>
                  </a:schemeClr>
                </a:solidFill>
                <a:latin typeface="+mn-lt"/>
                <a:cs typeface="Times New Roman" panose="02020603050405020304" pitchFamily="18" charset="0"/>
              </a:rPr>
              <a:t> </a:t>
            </a:r>
          </a:p>
          <a:p>
            <a:pPr>
              <a:lnSpc>
                <a:spcPts val="1800"/>
              </a:lnSpc>
              <a:spcBef>
                <a:spcPct val="0"/>
              </a:spcBef>
              <a:buFontTx/>
              <a:buNone/>
            </a:pPr>
            <a:r>
              <a:rPr lang="en-GB" sz="1200" b="1" baseline="30000" dirty="0">
                <a:solidFill>
                  <a:srgbClr val="C00000"/>
                </a:solidFill>
                <a:ea typeface="Tahoma" panose="020B0604030504040204" pitchFamily="34" charset="0"/>
                <a:cs typeface="Tahoma" panose="020B0604030504040204" pitchFamily="34" charset="0"/>
              </a:rPr>
              <a:t>5</a:t>
            </a:r>
            <a:r>
              <a:rPr lang="en-GB" sz="1200" b="1" dirty="0">
                <a:solidFill>
                  <a:srgbClr val="C00000"/>
                </a:solidFill>
                <a:ea typeface="Tahoma" panose="020B0604030504040204" pitchFamily="34" charset="0"/>
                <a:cs typeface="Tahoma" panose="020B0604030504040204" pitchFamily="34" charset="0"/>
              </a:rPr>
              <a:t>H-</a:t>
            </a:r>
            <a:r>
              <a:rPr lang="en-GB" sz="1200" b="1" baseline="30000" dirty="0">
                <a:solidFill>
                  <a:srgbClr val="C00000"/>
                </a:solidFill>
                <a:ea typeface="Tahoma" panose="020B0604030504040204" pitchFamily="34" charset="0"/>
                <a:cs typeface="Tahoma" panose="020B0604030504040204" pitchFamily="34" charset="0"/>
              </a:rPr>
              <a:t>5</a:t>
            </a:r>
            <a:r>
              <a:rPr lang="en-GB" sz="1200" b="1" dirty="0">
                <a:solidFill>
                  <a:srgbClr val="C00000"/>
                </a:solidFill>
                <a:ea typeface="Tahoma" panose="020B0604030504040204" pitchFamily="34" charset="0"/>
                <a:cs typeface="Tahoma" panose="020B0604030504040204" pitchFamily="34" charset="0"/>
              </a:rPr>
              <a:t>He-</a:t>
            </a:r>
            <a:r>
              <a:rPr lang="en-GB" sz="1200" b="1" baseline="30000" dirty="0">
                <a:solidFill>
                  <a:srgbClr val="C00000"/>
                </a:solidFill>
                <a:ea typeface="Tahoma" panose="020B0604030504040204" pitchFamily="34" charset="0"/>
                <a:cs typeface="Tahoma" panose="020B0604030504040204" pitchFamily="34" charset="0"/>
              </a:rPr>
              <a:t>7</a:t>
            </a:r>
            <a:r>
              <a:rPr lang="en-GB" sz="1200" b="1" dirty="0">
                <a:solidFill>
                  <a:srgbClr val="C00000"/>
                </a:solidFill>
                <a:ea typeface="Tahoma" panose="020B0604030504040204" pitchFamily="34" charset="0"/>
                <a:cs typeface="Tahoma" panose="020B0604030504040204" pitchFamily="34" charset="0"/>
              </a:rPr>
              <a:t>He</a:t>
            </a:r>
            <a:r>
              <a:rPr lang="en-GB" sz="1200" dirty="0">
                <a:solidFill>
                  <a:srgbClr val="C00000"/>
                </a:solidFill>
                <a:ea typeface="Tahoma" panose="020B0604030504040204" pitchFamily="34" charset="0"/>
                <a:cs typeface="Tahoma" panose="020B0604030504040204" pitchFamily="34" charset="0"/>
              </a:rPr>
              <a:t> </a:t>
            </a:r>
            <a:r>
              <a:rPr lang="en-US" altLang="ru-RU" sz="1200" dirty="0">
                <a:solidFill>
                  <a:schemeClr val="tx2">
                    <a:lumMod val="50000"/>
                  </a:schemeClr>
                </a:solidFill>
                <a:latin typeface="+mn-lt"/>
                <a:cs typeface="Times New Roman" panose="02020603050405020304" pitchFamily="18" charset="0"/>
              </a:rPr>
              <a:t>:</a:t>
            </a:r>
          </a:p>
          <a:p>
            <a:pPr marL="171450" indent="-171450">
              <a:lnSpc>
                <a:spcPts val="1800"/>
              </a:lnSpc>
              <a:spcBef>
                <a:spcPct val="0"/>
              </a:spcBef>
            </a:pPr>
            <a:r>
              <a:rPr lang="en-US" sz="1200" b="1" baseline="30000" dirty="0">
                <a:solidFill>
                  <a:srgbClr val="0070C0"/>
                </a:solidFill>
              </a:rPr>
              <a:t>6</a:t>
            </a:r>
            <a:r>
              <a:rPr lang="en-US" sz="1200" b="1" dirty="0">
                <a:solidFill>
                  <a:srgbClr val="0070C0"/>
                </a:solidFill>
              </a:rPr>
              <a:t>He</a:t>
            </a:r>
            <a:r>
              <a:rPr lang="en-US" sz="1200" dirty="0"/>
              <a:t>(</a:t>
            </a:r>
            <a:r>
              <a:rPr lang="en-US" sz="1200" i="1" dirty="0"/>
              <a:t>d</a:t>
            </a:r>
            <a:r>
              <a:rPr lang="en-US" sz="1200" dirty="0"/>
              <a:t>,</a:t>
            </a:r>
            <a:r>
              <a:rPr lang="en-US" sz="1200" baseline="30000" dirty="0"/>
              <a:t>3</a:t>
            </a:r>
            <a:r>
              <a:rPr lang="en-US" sz="1200" dirty="0"/>
              <a:t>He)</a:t>
            </a:r>
            <a:r>
              <a:rPr lang="en-US" sz="1200" b="1" baseline="30000" dirty="0">
                <a:solidFill>
                  <a:schemeClr val="accent1">
                    <a:lumMod val="50000"/>
                  </a:schemeClr>
                </a:solidFill>
              </a:rPr>
              <a:t>5</a:t>
            </a:r>
            <a:r>
              <a:rPr lang="en-US" sz="1200" b="1" dirty="0">
                <a:solidFill>
                  <a:schemeClr val="accent1">
                    <a:lumMod val="50000"/>
                  </a:schemeClr>
                </a:solidFill>
              </a:rPr>
              <a:t>H</a:t>
            </a:r>
          </a:p>
          <a:p>
            <a:pPr marL="171450" indent="-171450">
              <a:lnSpc>
                <a:spcPts val="1800"/>
              </a:lnSpc>
              <a:spcBef>
                <a:spcPct val="0"/>
              </a:spcBef>
            </a:pPr>
            <a:r>
              <a:rPr lang="en-US" sz="1200" b="1" baseline="30000" dirty="0">
                <a:solidFill>
                  <a:srgbClr val="0070C0"/>
                </a:solidFill>
              </a:rPr>
              <a:t>6</a:t>
            </a:r>
            <a:r>
              <a:rPr lang="en-US" sz="1200" b="1" dirty="0">
                <a:solidFill>
                  <a:srgbClr val="0070C0"/>
                </a:solidFill>
              </a:rPr>
              <a:t>He</a:t>
            </a:r>
            <a:r>
              <a:rPr lang="en-US" sz="1200" dirty="0"/>
              <a:t>(</a:t>
            </a:r>
            <a:r>
              <a:rPr lang="en-US" sz="1200" i="1" dirty="0"/>
              <a:t>d</a:t>
            </a:r>
            <a:r>
              <a:rPr lang="en-US" sz="1200" dirty="0"/>
              <a:t>,</a:t>
            </a:r>
            <a:r>
              <a:rPr lang="en-US" sz="1200" baseline="30000" dirty="0"/>
              <a:t>3</a:t>
            </a:r>
            <a:r>
              <a:rPr lang="en-US" sz="1200" dirty="0"/>
              <a:t>H)</a:t>
            </a:r>
            <a:r>
              <a:rPr lang="en-US" sz="1200" b="1" baseline="30000" dirty="0">
                <a:solidFill>
                  <a:schemeClr val="accent2">
                    <a:lumMod val="50000"/>
                  </a:schemeClr>
                </a:solidFill>
              </a:rPr>
              <a:t>5</a:t>
            </a:r>
            <a:r>
              <a:rPr lang="en-US" sz="1200" b="1" dirty="0">
                <a:solidFill>
                  <a:schemeClr val="accent2">
                    <a:lumMod val="50000"/>
                  </a:schemeClr>
                </a:solidFill>
              </a:rPr>
              <a:t>He</a:t>
            </a:r>
          </a:p>
          <a:p>
            <a:pPr marL="171450" indent="-171450">
              <a:lnSpc>
                <a:spcPts val="1800"/>
              </a:lnSpc>
              <a:spcBef>
                <a:spcPct val="0"/>
              </a:spcBef>
            </a:pPr>
            <a:r>
              <a:rPr lang="en-US" sz="1200" b="1" baseline="30000" dirty="0">
                <a:solidFill>
                  <a:srgbClr val="0070C0"/>
                </a:solidFill>
              </a:rPr>
              <a:t>6</a:t>
            </a:r>
            <a:r>
              <a:rPr lang="en-US" sz="1200" b="1" dirty="0">
                <a:solidFill>
                  <a:srgbClr val="0070C0"/>
                </a:solidFill>
              </a:rPr>
              <a:t>He</a:t>
            </a:r>
            <a:r>
              <a:rPr lang="en-US" sz="1200" dirty="0"/>
              <a:t>(</a:t>
            </a:r>
            <a:r>
              <a:rPr lang="en-US" sz="1200" i="1" dirty="0" err="1"/>
              <a:t>d</a:t>
            </a:r>
            <a:r>
              <a:rPr lang="en-US" sz="1200" dirty="0" err="1"/>
              <a:t>,</a:t>
            </a:r>
            <a:r>
              <a:rPr lang="en-US" sz="1200" i="1" dirty="0" err="1"/>
              <a:t>p</a:t>
            </a:r>
            <a:r>
              <a:rPr lang="en-US" sz="1200" dirty="0"/>
              <a:t>)</a:t>
            </a:r>
            <a:r>
              <a:rPr lang="en-US" sz="1200" b="1" baseline="30000" dirty="0">
                <a:solidFill>
                  <a:schemeClr val="accent6">
                    <a:lumMod val="50000"/>
                  </a:schemeClr>
                </a:solidFill>
              </a:rPr>
              <a:t>7</a:t>
            </a:r>
            <a:r>
              <a:rPr lang="en-US" sz="1200" b="1" dirty="0">
                <a:solidFill>
                  <a:schemeClr val="accent6">
                    <a:lumMod val="50000"/>
                  </a:schemeClr>
                </a:solidFill>
              </a:rPr>
              <a:t>He</a:t>
            </a:r>
          </a:p>
        </p:txBody>
      </p:sp>
      <p:sp>
        <p:nvSpPr>
          <p:cNvPr id="15" name="Content Placeholder 2">
            <a:extLst>
              <a:ext uri="{FF2B5EF4-FFF2-40B4-BE49-F238E27FC236}">
                <a16:creationId xmlns:a16="http://schemas.microsoft.com/office/drawing/2014/main" id="{6F820E5D-542C-4053-AEAC-DE0DF7816B59}"/>
              </a:ext>
            </a:extLst>
          </p:cNvPr>
          <p:cNvSpPr txBox="1">
            <a:spLocks/>
          </p:cNvSpPr>
          <p:nvPr/>
        </p:nvSpPr>
        <p:spPr>
          <a:xfrm>
            <a:off x="6042212" y="663991"/>
            <a:ext cx="6012329" cy="1615542"/>
          </a:xfrm>
          <a:prstGeom prst="rect">
            <a:avLst/>
          </a:prstGeom>
          <a:solidFill>
            <a:schemeClr val="bg1"/>
          </a:solidFill>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pPr>
            <a:r>
              <a:rPr lang="en-US" sz="1200" dirty="0"/>
              <a:t>Spectroscopic studies of proton drip-line nuclei </a:t>
            </a:r>
            <a:r>
              <a:rPr lang="en-US" sz="1200" b="1" baseline="30000" dirty="0">
                <a:solidFill>
                  <a:srgbClr val="C00000"/>
                </a:solidFill>
              </a:rPr>
              <a:t>6</a:t>
            </a:r>
            <a:r>
              <a:rPr lang="en-US" sz="1200" b="1" dirty="0">
                <a:solidFill>
                  <a:srgbClr val="C00000"/>
                </a:solidFill>
              </a:rPr>
              <a:t>Be</a:t>
            </a:r>
            <a:r>
              <a:rPr lang="en-US" sz="1200" b="1" dirty="0"/>
              <a:t>, </a:t>
            </a:r>
            <a:r>
              <a:rPr lang="en-US" sz="1200" b="1" baseline="30000" dirty="0">
                <a:solidFill>
                  <a:srgbClr val="C00000"/>
                </a:solidFill>
              </a:rPr>
              <a:t>7</a:t>
            </a:r>
            <a:r>
              <a:rPr lang="en-US" sz="1200" b="1" dirty="0">
                <a:solidFill>
                  <a:srgbClr val="C00000"/>
                </a:solidFill>
              </a:rPr>
              <a:t>B</a:t>
            </a:r>
            <a:r>
              <a:rPr lang="en-US" sz="1200" dirty="0"/>
              <a:t> and </a:t>
            </a:r>
            <a:r>
              <a:rPr lang="en-US" sz="1200" b="1" baseline="30000" dirty="0">
                <a:solidFill>
                  <a:srgbClr val="C00000"/>
                </a:solidFill>
              </a:rPr>
              <a:t>8</a:t>
            </a:r>
            <a:r>
              <a:rPr lang="en-US" sz="1200" b="1" dirty="0">
                <a:solidFill>
                  <a:srgbClr val="C00000"/>
                </a:solidFill>
              </a:rPr>
              <a:t>C</a:t>
            </a:r>
            <a:r>
              <a:rPr lang="en-US" sz="1200" dirty="0"/>
              <a:t> via </a:t>
            </a:r>
            <a:r>
              <a:rPr lang="en-US" sz="1200" dirty="0">
                <a:solidFill>
                  <a:srgbClr val="C00000"/>
                </a:solidFill>
              </a:rPr>
              <a:t>(</a:t>
            </a:r>
            <a:r>
              <a:rPr lang="en-US" sz="1200" i="1" dirty="0" err="1">
                <a:solidFill>
                  <a:srgbClr val="C00000"/>
                </a:solidFill>
              </a:rPr>
              <a:t>p,d</a:t>
            </a:r>
            <a:r>
              <a:rPr lang="en-US" sz="1200" dirty="0">
                <a:solidFill>
                  <a:srgbClr val="C00000"/>
                </a:solidFill>
              </a:rPr>
              <a:t>)</a:t>
            </a:r>
            <a:r>
              <a:rPr lang="en-US" sz="1200" dirty="0"/>
              <a:t> reactions in inverse kinematics at energy ~25 MeV/nucleon. </a:t>
            </a:r>
          </a:p>
          <a:p>
            <a:pPr marL="0" indent="0">
              <a:lnSpc>
                <a:spcPct val="114000"/>
              </a:lnSpc>
              <a:spcBef>
                <a:spcPts val="600"/>
              </a:spcBef>
              <a:buNone/>
            </a:pPr>
            <a:r>
              <a:rPr lang="en-US" sz="1200" dirty="0"/>
              <a:t>Study the properties of isospin-analogue states in </a:t>
            </a:r>
            <a:r>
              <a:rPr lang="en-US" sz="1200" b="1" baseline="30000" dirty="0">
                <a:solidFill>
                  <a:srgbClr val="FF0000"/>
                </a:solidFill>
              </a:rPr>
              <a:t>6</a:t>
            </a:r>
            <a:r>
              <a:rPr lang="en-US" sz="1200" b="1" dirty="0">
                <a:solidFill>
                  <a:srgbClr val="FF0000"/>
                </a:solidFill>
              </a:rPr>
              <a:t>He</a:t>
            </a:r>
            <a:r>
              <a:rPr lang="ru-RU" sz="1200" b="1" dirty="0">
                <a:solidFill>
                  <a:srgbClr val="FF0000"/>
                </a:solidFill>
              </a:rPr>
              <a:t>*</a:t>
            </a:r>
            <a:r>
              <a:rPr lang="en-US" sz="1200" dirty="0">
                <a:solidFill>
                  <a:srgbClr val="FF0000"/>
                </a:solidFill>
              </a:rPr>
              <a:t>,</a:t>
            </a:r>
            <a:r>
              <a:rPr lang="en-US" sz="1200" dirty="0"/>
              <a:t> </a:t>
            </a:r>
            <a:r>
              <a:rPr lang="en-US" sz="1200" b="1" baseline="30000" dirty="0">
                <a:solidFill>
                  <a:srgbClr val="FF0000"/>
                </a:solidFill>
              </a:rPr>
              <a:t>7</a:t>
            </a:r>
            <a:r>
              <a:rPr lang="en-US" sz="1200" b="1" dirty="0">
                <a:solidFill>
                  <a:srgbClr val="FF0000"/>
                </a:solidFill>
              </a:rPr>
              <a:t>He*</a:t>
            </a:r>
            <a:r>
              <a:rPr lang="en-US" sz="1200" dirty="0"/>
              <a:t> and </a:t>
            </a:r>
            <a:r>
              <a:rPr lang="en-US" sz="1200" b="1" baseline="30000" dirty="0">
                <a:solidFill>
                  <a:srgbClr val="FF0000"/>
                </a:solidFill>
              </a:rPr>
              <a:t>8</a:t>
            </a:r>
            <a:r>
              <a:rPr lang="en-US" sz="1200" b="1" dirty="0">
                <a:solidFill>
                  <a:srgbClr val="FF0000"/>
                </a:solidFill>
              </a:rPr>
              <a:t>He*</a:t>
            </a:r>
            <a:r>
              <a:rPr lang="en-US" sz="1200" dirty="0"/>
              <a:t>. </a:t>
            </a:r>
            <a:r>
              <a:rPr lang="en-US" sz="1200" dirty="0">
                <a:solidFill>
                  <a:srgbClr val="C00000"/>
                </a:solidFill>
              </a:rPr>
              <a:t>Isospin symmetry test</a:t>
            </a:r>
            <a:r>
              <a:rPr lang="ru-RU" sz="1200" dirty="0">
                <a:solidFill>
                  <a:srgbClr val="C00000"/>
                </a:solidFill>
              </a:rPr>
              <a:t>:</a:t>
            </a:r>
            <a:r>
              <a:rPr lang="en-US" sz="1200" dirty="0">
                <a:solidFill>
                  <a:srgbClr val="C00000"/>
                </a:solidFill>
              </a:rPr>
              <a:t> broken or conserved?</a:t>
            </a:r>
            <a:endParaRPr lang="pl-PL" sz="1200" dirty="0">
              <a:solidFill>
                <a:srgbClr val="C00000"/>
              </a:solidFill>
            </a:endParaRPr>
          </a:p>
        </p:txBody>
      </p:sp>
      <p:sp>
        <p:nvSpPr>
          <p:cNvPr id="16" name="Rectangle 3">
            <a:extLst>
              <a:ext uri="{FF2B5EF4-FFF2-40B4-BE49-F238E27FC236}">
                <a16:creationId xmlns:a16="http://schemas.microsoft.com/office/drawing/2014/main" id="{34132EE6-1A3C-4256-B672-51374CDC44D1}"/>
              </a:ext>
            </a:extLst>
          </p:cNvPr>
          <p:cNvSpPr>
            <a:spLocks noChangeArrowheads="1"/>
          </p:cNvSpPr>
          <p:nvPr/>
        </p:nvSpPr>
        <p:spPr bwMode="auto">
          <a:xfrm>
            <a:off x="144900" y="2073963"/>
            <a:ext cx="5694632" cy="1429175"/>
          </a:xfrm>
          <a:prstGeom prst="rect">
            <a:avLst/>
          </a:prstGeom>
          <a:noFill/>
          <a:ln>
            <a:noFill/>
          </a:ln>
        </p:spPr>
        <p:txBody>
          <a:bodyPr wrap="square" lIns="90000" tIns="46800" rIns="90000" bIns="46800">
            <a:spAutoFit/>
          </a:bodyPr>
          <a:lstStyle/>
          <a:p>
            <a:pPr marL="342900" indent="-342900" algn="just">
              <a:lnSpc>
                <a:spcPct val="105000"/>
              </a:lnSpc>
              <a:spcBef>
                <a:spcPct val="20000"/>
              </a:spcBef>
              <a:buClr>
                <a:schemeClr val="accent2"/>
              </a:buClr>
              <a:defRPr/>
            </a:pPr>
            <a:r>
              <a:rPr lang="en-US" sz="1200" dirty="0"/>
              <a:t>Resolution in the </a:t>
            </a:r>
            <a:r>
              <a:rPr lang="en-US" sz="1200" b="1" baseline="30000" dirty="0">
                <a:solidFill>
                  <a:schemeClr val="accent1">
                    <a:lumMod val="50000"/>
                  </a:schemeClr>
                </a:solidFill>
              </a:rPr>
              <a:t>5</a:t>
            </a:r>
            <a:r>
              <a:rPr lang="en-US" sz="1200" b="1" dirty="0">
                <a:solidFill>
                  <a:schemeClr val="accent1">
                    <a:lumMod val="50000"/>
                  </a:schemeClr>
                </a:solidFill>
              </a:rPr>
              <a:t>H</a:t>
            </a:r>
            <a:r>
              <a:rPr lang="en-US" sz="1200" dirty="0"/>
              <a:t> spectrum is expected to be FWHM 400 keV (</a:t>
            </a:r>
            <a:r>
              <a:rPr lang="en-US" sz="1200" dirty="0" err="1"/>
              <a:t>g.s.</a:t>
            </a:r>
            <a:r>
              <a:rPr lang="en-US" sz="1200" dirty="0"/>
              <a:t>)</a:t>
            </a:r>
          </a:p>
          <a:p>
            <a:pPr marL="342900" indent="-342900" algn="just">
              <a:lnSpc>
                <a:spcPct val="105000"/>
              </a:lnSpc>
              <a:spcBef>
                <a:spcPct val="20000"/>
              </a:spcBef>
              <a:buClr>
                <a:schemeClr val="accent2"/>
              </a:buClr>
              <a:defRPr/>
            </a:pPr>
            <a:r>
              <a:rPr lang="en-US" sz="1200" dirty="0"/>
              <a:t>The occurrence of the </a:t>
            </a:r>
            <a:r>
              <a:rPr lang="en-US" sz="1200" b="1" baseline="30000" dirty="0">
                <a:solidFill>
                  <a:schemeClr val="accent1">
                    <a:lumMod val="50000"/>
                  </a:schemeClr>
                </a:solidFill>
              </a:rPr>
              <a:t>5</a:t>
            </a:r>
            <a:r>
              <a:rPr lang="en-US" sz="1200" b="1" dirty="0">
                <a:solidFill>
                  <a:schemeClr val="accent1">
                    <a:lumMod val="50000"/>
                  </a:schemeClr>
                </a:solidFill>
              </a:rPr>
              <a:t>H</a:t>
            </a:r>
            <a:r>
              <a:rPr lang="en-US" sz="1200" dirty="0"/>
              <a:t> excited-state resonances (5/2</a:t>
            </a:r>
            <a:r>
              <a:rPr lang="en-US" sz="1200" baseline="30000" dirty="0"/>
              <a:t>+</a:t>
            </a:r>
            <a:r>
              <a:rPr lang="en-US" sz="1200" dirty="0"/>
              <a:t> and 3/2</a:t>
            </a:r>
            <a:r>
              <a:rPr lang="en-US" sz="1200" baseline="30000" dirty="0"/>
              <a:t>+</a:t>
            </a:r>
            <a:r>
              <a:rPr lang="en-US" sz="1200" dirty="0"/>
              <a:t> at ~ 3 MeV) </a:t>
            </a:r>
          </a:p>
          <a:p>
            <a:pPr marL="342900" indent="-342900" algn="just">
              <a:lnSpc>
                <a:spcPct val="105000"/>
              </a:lnSpc>
              <a:spcBef>
                <a:spcPct val="20000"/>
              </a:spcBef>
              <a:buClr>
                <a:schemeClr val="accent2"/>
              </a:buClr>
              <a:defRPr/>
            </a:pPr>
            <a:r>
              <a:rPr lang="en-US" sz="1200" dirty="0"/>
              <a:t>is not excluded in the data</a:t>
            </a:r>
          </a:p>
          <a:p>
            <a:pPr marL="342900" indent="-342900" algn="just">
              <a:lnSpc>
                <a:spcPct val="105000"/>
              </a:lnSpc>
              <a:spcBef>
                <a:spcPct val="20000"/>
              </a:spcBef>
              <a:buClr>
                <a:schemeClr val="accent2"/>
              </a:buClr>
              <a:defRPr/>
            </a:pPr>
            <a:r>
              <a:rPr lang="en-US" sz="1200" dirty="0">
                <a:solidFill>
                  <a:srgbClr val="FF0000"/>
                </a:solidFill>
              </a:rPr>
              <a:t>New information regarding </a:t>
            </a:r>
            <a:r>
              <a:rPr lang="en-US" sz="1200" b="1" baseline="30000" dirty="0">
                <a:solidFill>
                  <a:schemeClr val="accent2">
                    <a:lumMod val="50000"/>
                  </a:schemeClr>
                </a:solidFill>
              </a:rPr>
              <a:t>5</a:t>
            </a:r>
            <a:r>
              <a:rPr lang="en-US" sz="1200" b="1" dirty="0">
                <a:solidFill>
                  <a:schemeClr val="accent2">
                    <a:lumMod val="50000"/>
                  </a:schemeClr>
                </a:solidFill>
              </a:rPr>
              <a:t>He</a:t>
            </a:r>
            <a:r>
              <a:rPr lang="en-US" sz="1200" dirty="0">
                <a:solidFill>
                  <a:srgbClr val="FF0000"/>
                </a:solidFill>
              </a:rPr>
              <a:t> decay channels </a:t>
            </a:r>
            <a:r>
              <a:rPr lang="en-US" sz="1200" i="1" dirty="0" err="1">
                <a:solidFill>
                  <a:srgbClr val="FF0000"/>
                </a:solidFill>
              </a:rPr>
              <a:t>t+d</a:t>
            </a:r>
            <a:r>
              <a:rPr lang="en-US" sz="1200" i="1" dirty="0">
                <a:solidFill>
                  <a:srgbClr val="FF0000"/>
                </a:solidFill>
              </a:rPr>
              <a:t>, </a:t>
            </a:r>
            <a:r>
              <a:rPr lang="en-US" sz="1200" i="1" dirty="0" err="1">
                <a:solidFill>
                  <a:srgbClr val="FF0000"/>
                </a:solidFill>
              </a:rPr>
              <a:t>t+p+n</a:t>
            </a:r>
            <a:r>
              <a:rPr lang="en-US" sz="1200" i="1" dirty="0">
                <a:solidFill>
                  <a:srgbClr val="FF0000"/>
                </a:solidFill>
              </a:rPr>
              <a:t>, </a:t>
            </a:r>
            <a:r>
              <a:rPr lang="en-US" sz="1200" i="1" baseline="30000" dirty="0">
                <a:solidFill>
                  <a:srgbClr val="FF0000"/>
                </a:solidFill>
              </a:rPr>
              <a:t>3</a:t>
            </a:r>
            <a:r>
              <a:rPr lang="en-US" sz="1200" i="1" dirty="0">
                <a:solidFill>
                  <a:srgbClr val="FF0000"/>
                </a:solidFill>
              </a:rPr>
              <a:t>He+n+n</a:t>
            </a:r>
            <a:r>
              <a:rPr lang="pl-PL" sz="1200" i="1" dirty="0">
                <a:solidFill>
                  <a:srgbClr val="FF0000"/>
                </a:solidFill>
              </a:rPr>
              <a:t> </a:t>
            </a:r>
            <a:r>
              <a:rPr lang="en-US" sz="1200" i="1" dirty="0">
                <a:solidFill>
                  <a:srgbClr val="FF0000"/>
                </a:solidFill>
              </a:rPr>
              <a:t>is </a:t>
            </a:r>
            <a:r>
              <a:rPr lang="en-US" sz="1200" dirty="0">
                <a:solidFill>
                  <a:srgbClr val="FF0000"/>
                </a:solidFill>
              </a:rPr>
              <a:t>expected</a:t>
            </a:r>
          </a:p>
          <a:p>
            <a:pPr marL="342900" indent="-342900" algn="just">
              <a:lnSpc>
                <a:spcPct val="105000"/>
              </a:lnSpc>
              <a:spcBef>
                <a:spcPct val="20000"/>
              </a:spcBef>
              <a:buClr>
                <a:schemeClr val="accent2"/>
              </a:buClr>
              <a:defRPr/>
            </a:pPr>
            <a:r>
              <a:rPr lang="en-US" sz="1200" dirty="0">
                <a:solidFill>
                  <a:srgbClr val="0000FF"/>
                </a:solidFill>
              </a:rPr>
              <a:t>Detail information on low energy spectra of </a:t>
            </a:r>
            <a:r>
              <a:rPr lang="en-US" sz="1200" b="1" baseline="30000" dirty="0">
                <a:solidFill>
                  <a:schemeClr val="accent6">
                    <a:lumMod val="50000"/>
                  </a:schemeClr>
                </a:solidFill>
              </a:rPr>
              <a:t>7</a:t>
            </a:r>
            <a:r>
              <a:rPr lang="en-US" sz="1200" b="1" dirty="0">
                <a:solidFill>
                  <a:schemeClr val="accent6">
                    <a:lumMod val="50000"/>
                  </a:schemeClr>
                </a:solidFill>
              </a:rPr>
              <a:t>He</a:t>
            </a:r>
            <a:r>
              <a:rPr lang="en-US" sz="1200" dirty="0">
                <a:solidFill>
                  <a:srgbClr val="0000FF"/>
                </a:solidFill>
              </a:rPr>
              <a:t> and d</a:t>
            </a:r>
            <a:r>
              <a:rPr lang="en-US" sz="1200" dirty="0">
                <a:solidFill>
                  <a:srgbClr val="0000FF"/>
                </a:solidFill>
                <a:sym typeface="Symbol" panose="05050102010706020507" pitchFamily="18" charset="2"/>
              </a:rPr>
              <a:t></a:t>
            </a:r>
            <a:r>
              <a:rPr lang="en-US" sz="1200" dirty="0">
                <a:solidFill>
                  <a:srgbClr val="0000FF"/>
                </a:solidFill>
              </a:rPr>
              <a:t>/d</a:t>
            </a:r>
            <a:r>
              <a:rPr lang="en-US" sz="1200" dirty="0">
                <a:solidFill>
                  <a:srgbClr val="0000FF"/>
                </a:solidFill>
                <a:sym typeface="Symbol" panose="05050102010706020507" pitchFamily="18" charset="2"/>
              </a:rPr>
              <a:t></a:t>
            </a:r>
            <a:r>
              <a:rPr lang="en-US" sz="1200" dirty="0">
                <a:solidFill>
                  <a:srgbClr val="0000FF"/>
                </a:solidFill>
              </a:rPr>
              <a:t>  in a wide angular</a:t>
            </a:r>
          </a:p>
          <a:p>
            <a:pPr marL="342900" indent="-342900" algn="just">
              <a:lnSpc>
                <a:spcPct val="105000"/>
              </a:lnSpc>
              <a:spcBef>
                <a:spcPct val="20000"/>
              </a:spcBef>
              <a:buClr>
                <a:schemeClr val="accent2"/>
              </a:buClr>
              <a:defRPr/>
            </a:pPr>
            <a:r>
              <a:rPr lang="en-US" sz="1200" dirty="0">
                <a:solidFill>
                  <a:srgbClr val="0000FF"/>
                </a:solidFill>
              </a:rPr>
              <a:t>range will be obtained</a:t>
            </a:r>
            <a:endParaRPr lang="ru-RU" sz="1200" i="1" dirty="0">
              <a:solidFill>
                <a:srgbClr val="0000FF"/>
              </a:solidFill>
            </a:endParaRPr>
          </a:p>
        </p:txBody>
      </p:sp>
      <p:sp>
        <p:nvSpPr>
          <p:cNvPr id="19" name="TextShape 1">
            <a:extLst>
              <a:ext uri="{FF2B5EF4-FFF2-40B4-BE49-F238E27FC236}">
                <a16:creationId xmlns:a16="http://schemas.microsoft.com/office/drawing/2014/main" id="{31D9E0CE-C09C-43F0-907B-40CD7E384457}"/>
              </a:ext>
            </a:extLst>
          </p:cNvPr>
          <p:cNvSpPr txBox="1"/>
          <p:nvPr/>
        </p:nvSpPr>
        <p:spPr>
          <a:xfrm>
            <a:off x="6069928" y="3998108"/>
            <a:ext cx="5964518" cy="356907"/>
          </a:xfrm>
          <a:prstGeom prst="rect">
            <a:avLst/>
          </a:prstGeom>
          <a:solidFill>
            <a:srgbClr val="FFFFFF"/>
          </a:solidFill>
          <a:ln>
            <a:noFill/>
          </a:ln>
        </p:spPr>
        <p:txBody>
          <a:bodyPr anchor="ctr"/>
          <a:lstStyle/>
          <a:p>
            <a:pPr algn="ctr"/>
            <a:r>
              <a:rPr lang="en-US" sz="1200" b="1" spc="-1" baseline="30000" dirty="0">
                <a:solidFill>
                  <a:schemeClr val="tx2">
                    <a:lumMod val="50000"/>
                  </a:schemeClr>
                </a:solidFill>
              </a:rPr>
              <a:t>7</a:t>
            </a:r>
            <a:r>
              <a:rPr lang="en-US" sz="1200" b="1" spc="-1" dirty="0">
                <a:solidFill>
                  <a:schemeClr val="tx2">
                    <a:lumMod val="50000"/>
                  </a:schemeClr>
                </a:solidFill>
              </a:rPr>
              <a:t>B</a:t>
            </a:r>
            <a:r>
              <a:rPr lang="en-US" sz="1200" spc="-1" dirty="0">
                <a:solidFill>
                  <a:schemeClr val="tx2">
                    <a:lumMod val="50000"/>
                  </a:schemeClr>
                </a:solidFill>
              </a:rPr>
              <a:t> in </a:t>
            </a:r>
            <a:r>
              <a:rPr lang="en-US" sz="1200" spc="-1" baseline="30000" dirty="0">
                <a:solidFill>
                  <a:schemeClr val="tx2">
                    <a:lumMod val="50000"/>
                  </a:schemeClr>
                </a:solidFill>
              </a:rPr>
              <a:t>8</a:t>
            </a:r>
            <a:r>
              <a:rPr lang="en-US" sz="1200" spc="-1" dirty="0">
                <a:solidFill>
                  <a:schemeClr val="tx2">
                    <a:lumMod val="50000"/>
                  </a:schemeClr>
                </a:solidFill>
              </a:rPr>
              <a:t>B(</a:t>
            </a:r>
            <a:r>
              <a:rPr lang="en-US" sz="1200" spc="-1" dirty="0" err="1">
                <a:solidFill>
                  <a:schemeClr val="tx2">
                    <a:lumMod val="50000"/>
                  </a:schemeClr>
                </a:solidFill>
              </a:rPr>
              <a:t>p,d</a:t>
            </a:r>
            <a:r>
              <a:rPr lang="en-US" sz="1200" spc="-1" dirty="0">
                <a:solidFill>
                  <a:schemeClr val="tx2">
                    <a:lumMod val="50000"/>
                  </a:schemeClr>
                </a:solidFill>
              </a:rPr>
              <a:t>)</a:t>
            </a:r>
            <a:r>
              <a:rPr lang="en-US" sz="1200" spc="-1" baseline="30000" dirty="0">
                <a:solidFill>
                  <a:schemeClr val="tx2">
                    <a:lumMod val="50000"/>
                  </a:schemeClr>
                </a:solidFill>
              </a:rPr>
              <a:t>7</a:t>
            </a:r>
            <a:r>
              <a:rPr lang="en-US" sz="1200" spc="-1" dirty="0">
                <a:solidFill>
                  <a:schemeClr val="tx2">
                    <a:lumMod val="50000"/>
                  </a:schemeClr>
                </a:solidFill>
              </a:rPr>
              <a:t>B reaction: </a:t>
            </a:r>
            <a:r>
              <a:rPr lang="en-US" sz="1200" b="1" spc="-1" baseline="30000" dirty="0">
                <a:solidFill>
                  <a:schemeClr val="tx2">
                    <a:lumMod val="50000"/>
                  </a:schemeClr>
                </a:solidFill>
              </a:rPr>
              <a:t>7</a:t>
            </a:r>
            <a:r>
              <a:rPr lang="en-US" sz="1200" b="1" spc="-1" dirty="0">
                <a:solidFill>
                  <a:schemeClr val="tx2">
                    <a:lumMod val="50000"/>
                  </a:schemeClr>
                </a:solidFill>
              </a:rPr>
              <a:t>He</a:t>
            </a:r>
            <a:r>
              <a:rPr lang="en-US" sz="1200" spc="-1" dirty="0">
                <a:solidFill>
                  <a:schemeClr val="tx2">
                    <a:lumMod val="50000"/>
                  </a:schemeClr>
                </a:solidFill>
              </a:rPr>
              <a:t> – </a:t>
            </a:r>
            <a:r>
              <a:rPr lang="en-US" sz="1200" b="1" spc="-1" baseline="30000" dirty="0">
                <a:solidFill>
                  <a:schemeClr val="tx2">
                    <a:lumMod val="50000"/>
                  </a:schemeClr>
                </a:solidFill>
              </a:rPr>
              <a:t>7</a:t>
            </a:r>
            <a:r>
              <a:rPr lang="en-US" sz="1200" b="1" spc="-1" dirty="0">
                <a:solidFill>
                  <a:schemeClr val="tx2">
                    <a:lumMod val="50000"/>
                  </a:schemeClr>
                </a:solidFill>
              </a:rPr>
              <a:t>B</a:t>
            </a:r>
            <a:r>
              <a:rPr lang="en-US" sz="1200" spc="-1" dirty="0">
                <a:solidFill>
                  <a:schemeClr val="tx2">
                    <a:lumMod val="50000"/>
                  </a:schemeClr>
                </a:solidFill>
              </a:rPr>
              <a:t> puzzle </a:t>
            </a:r>
          </a:p>
        </p:txBody>
      </p:sp>
      <p:sp>
        <p:nvSpPr>
          <p:cNvPr id="20" name="Прямоугольник 11">
            <a:extLst>
              <a:ext uri="{FF2B5EF4-FFF2-40B4-BE49-F238E27FC236}">
                <a16:creationId xmlns:a16="http://schemas.microsoft.com/office/drawing/2014/main" id="{CB93C2C2-E746-494F-9169-A255A58E445B}"/>
              </a:ext>
            </a:extLst>
          </p:cNvPr>
          <p:cNvSpPr/>
          <p:nvPr/>
        </p:nvSpPr>
        <p:spPr>
          <a:xfrm>
            <a:off x="5948860" y="1554640"/>
            <a:ext cx="6069305" cy="1093184"/>
          </a:xfrm>
          <a:prstGeom prst="rect">
            <a:avLst/>
          </a:prstGeom>
          <a:solidFill>
            <a:schemeClr val="bg1"/>
          </a:solidFill>
        </p:spPr>
        <p:txBody>
          <a:bodyPr wrap="square">
            <a:spAutoFit/>
          </a:bodyPr>
          <a:lstStyle/>
          <a:p>
            <a:pPr>
              <a:lnSpc>
                <a:spcPct val="114000"/>
              </a:lnSpc>
              <a:defRPr/>
            </a:pPr>
            <a:r>
              <a:rPr lang="en-US" sz="1200" b="1" baseline="30000" dirty="0">
                <a:solidFill>
                  <a:srgbClr val="0000FF"/>
                </a:solidFill>
                <a:cs typeface="Times New Roman" panose="02020603050405020304" pitchFamily="18" charset="0"/>
              </a:rPr>
              <a:t>8</a:t>
            </a:r>
            <a:r>
              <a:rPr lang="en-US" sz="1200" b="1" dirty="0">
                <a:solidFill>
                  <a:srgbClr val="0000FF"/>
                </a:solidFill>
                <a:cs typeface="Times New Roman" panose="02020603050405020304" pitchFamily="18" charset="0"/>
              </a:rPr>
              <a:t>He </a:t>
            </a:r>
            <a:r>
              <a:rPr lang="ru-RU" sz="1200" b="1" dirty="0">
                <a:solidFill>
                  <a:srgbClr val="0000FF"/>
                </a:solidFill>
                <a:cs typeface="Times New Roman" panose="02020603050405020304" pitchFamily="18" charset="0"/>
              </a:rPr>
              <a:t>– </a:t>
            </a:r>
            <a:r>
              <a:rPr lang="en-US" sz="1200" b="1" baseline="30000" dirty="0">
                <a:solidFill>
                  <a:srgbClr val="0000FF"/>
                </a:solidFill>
                <a:cs typeface="Times New Roman" panose="02020603050405020304" pitchFamily="18" charset="0"/>
              </a:rPr>
              <a:t>8</a:t>
            </a:r>
            <a:r>
              <a:rPr lang="en-US" sz="1200" b="1" dirty="0">
                <a:solidFill>
                  <a:srgbClr val="0000FF"/>
                </a:solidFill>
                <a:cs typeface="Times New Roman" panose="02020603050405020304" pitchFamily="18" charset="0"/>
              </a:rPr>
              <a:t>C case</a:t>
            </a:r>
            <a:r>
              <a:rPr lang="en-US" sz="1200" dirty="0">
                <a:solidFill>
                  <a:srgbClr val="0000FF"/>
                </a:solidFill>
                <a:cs typeface="Times New Roman" panose="02020603050405020304" pitchFamily="18" charset="0"/>
              </a:rPr>
              <a:t>: comparison of the excitation energy spectra / complex scaling method, </a:t>
            </a:r>
            <a:r>
              <a:rPr lang="en-US" sz="1200" i="1" dirty="0">
                <a:cs typeface="Times New Roman" panose="02020603050405020304" pitchFamily="18" charset="0"/>
              </a:rPr>
              <a:t>T. </a:t>
            </a:r>
            <a:r>
              <a:rPr lang="en-US" sz="1200" i="1" dirty="0" err="1">
                <a:cs typeface="Times New Roman" panose="02020603050405020304" pitchFamily="18" charset="0"/>
              </a:rPr>
              <a:t>Myo</a:t>
            </a:r>
            <a:r>
              <a:rPr lang="en-US" sz="1200" i="1" dirty="0">
                <a:cs typeface="Times New Roman" panose="02020603050405020304" pitchFamily="18" charset="0"/>
              </a:rPr>
              <a:t>, M. </a:t>
            </a:r>
            <a:r>
              <a:rPr lang="en-US" sz="1200" i="1" dirty="0" err="1">
                <a:cs typeface="Times New Roman" panose="02020603050405020304" pitchFamily="18" charset="0"/>
              </a:rPr>
              <a:t>Osuren</a:t>
            </a:r>
            <a:r>
              <a:rPr lang="en-US" sz="1200" i="1" dirty="0">
                <a:cs typeface="Times New Roman" panose="02020603050405020304" pitchFamily="18" charset="0"/>
              </a:rPr>
              <a:t> and K. Kato, </a:t>
            </a:r>
            <a:r>
              <a:rPr lang="en-US" sz="1200" i="1" dirty="0">
                <a:solidFill>
                  <a:srgbClr val="0000FF"/>
                </a:solidFill>
                <a:cs typeface="Times New Roman" panose="02020603050405020304" pitchFamily="18" charset="0"/>
              </a:rPr>
              <a:t>Phys. Rev. C 104 (2021) 044306 / </a:t>
            </a:r>
          </a:p>
          <a:p>
            <a:pPr>
              <a:lnSpc>
                <a:spcPct val="114000"/>
              </a:lnSpc>
              <a:defRPr/>
            </a:pPr>
            <a:r>
              <a:rPr lang="en-US" sz="1200" dirty="0">
                <a:solidFill>
                  <a:srgbClr val="0000FF"/>
                </a:solidFill>
                <a:cs typeface="Times New Roman" panose="02020603050405020304" pitchFamily="18" charset="0"/>
              </a:rPr>
              <a:t>Excited states of </a:t>
            </a:r>
            <a:r>
              <a:rPr lang="en-US" sz="1200" baseline="30000" dirty="0">
                <a:solidFill>
                  <a:srgbClr val="0000FF"/>
                </a:solidFill>
                <a:cs typeface="Times New Roman" panose="02020603050405020304" pitchFamily="18" charset="0"/>
              </a:rPr>
              <a:t>8</a:t>
            </a:r>
            <a:r>
              <a:rPr lang="en-US" sz="1200" dirty="0">
                <a:solidFill>
                  <a:srgbClr val="0000FF"/>
                </a:solidFill>
                <a:cs typeface="Times New Roman" panose="02020603050405020304" pitchFamily="18" charset="0"/>
              </a:rPr>
              <a:t>C have not yet been confirmed experimentally</a:t>
            </a:r>
          </a:p>
          <a:p>
            <a:r>
              <a:rPr lang="en-US" sz="1200" dirty="0">
                <a:cs typeface="Times New Roman" panose="02020603050405020304" pitchFamily="18" charset="0"/>
              </a:rPr>
              <a:t>From the configuration mixing, </a:t>
            </a:r>
            <a:r>
              <a:rPr lang="en-US" sz="1200" baseline="30000" dirty="0">
                <a:cs typeface="Times New Roman" panose="02020603050405020304" pitchFamily="18" charset="0"/>
              </a:rPr>
              <a:t>8</a:t>
            </a:r>
            <a:r>
              <a:rPr lang="en-US" sz="1200" dirty="0">
                <a:cs typeface="Times New Roman" panose="02020603050405020304" pitchFamily="18" charset="0"/>
              </a:rPr>
              <a:t>He and </a:t>
            </a:r>
            <a:r>
              <a:rPr lang="en-US" sz="1200" baseline="30000" dirty="0">
                <a:cs typeface="Times New Roman" panose="02020603050405020304" pitchFamily="18" charset="0"/>
              </a:rPr>
              <a:t>8</a:t>
            </a:r>
            <a:r>
              <a:rPr lang="en-US" sz="1200" dirty="0">
                <a:cs typeface="Times New Roman" panose="02020603050405020304" pitchFamily="18" charset="0"/>
              </a:rPr>
              <a:t>C give the similar results, </a:t>
            </a:r>
            <a:r>
              <a:rPr lang="en-US" sz="1200" b="1" dirty="0">
                <a:solidFill>
                  <a:srgbClr val="FF0000"/>
                </a:solidFill>
                <a:cs typeface="Times New Roman" panose="02020603050405020304" pitchFamily="18" charset="0"/>
              </a:rPr>
              <a:t>which indicates the good symmetry in two nuclei</a:t>
            </a:r>
            <a:endParaRPr lang="ru-RU" sz="1200" b="1" dirty="0">
              <a:cs typeface="Times New Roman" panose="02020603050405020304" pitchFamily="18" charset="0"/>
            </a:endParaRPr>
          </a:p>
        </p:txBody>
      </p:sp>
      <p:grpSp>
        <p:nvGrpSpPr>
          <p:cNvPr id="21" name="Group 20">
            <a:extLst>
              <a:ext uri="{FF2B5EF4-FFF2-40B4-BE49-F238E27FC236}">
                <a16:creationId xmlns:a16="http://schemas.microsoft.com/office/drawing/2014/main" id="{73488FEE-752D-41AE-AEB5-FEA89EC7FB11}"/>
              </a:ext>
            </a:extLst>
          </p:cNvPr>
          <p:cNvGrpSpPr>
            <a:grpSpLocks noChangeAspect="1"/>
          </p:cNvGrpSpPr>
          <p:nvPr/>
        </p:nvGrpSpPr>
        <p:grpSpPr>
          <a:xfrm>
            <a:off x="5932943" y="2657756"/>
            <a:ext cx="3029431" cy="1315920"/>
            <a:chOff x="-452240" y="3292095"/>
            <a:chExt cx="6326236" cy="3348185"/>
          </a:xfrm>
        </p:grpSpPr>
        <p:pic>
          <p:nvPicPr>
            <p:cNvPr id="22" name="Рисунок 1">
              <a:extLst>
                <a:ext uri="{FF2B5EF4-FFF2-40B4-BE49-F238E27FC236}">
                  <a16:creationId xmlns:a16="http://schemas.microsoft.com/office/drawing/2014/main" id="{12166C6E-7870-4B08-84C8-7F9D8D98C519}"/>
                </a:ext>
              </a:extLst>
            </p:cNvPr>
            <p:cNvPicPr>
              <a:picLocks noChangeAspect="1"/>
            </p:cNvPicPr>
            <p:nvPr/>
          </p:nvPicPr>
          <p:blipFill>
            <a:blip r:embed="rId2"/>
            <a:stretch>
              <a:fillRect/>
            </a:stretch>
          </p:blipFill>
          <p:spPr>
            <a:xfrm>
              <a:off x="2333079" y="3292095"/>
              <a:ext cx="3248418" cy="3348185"/>
            </a:xfrm>
            <a:prstGeom prst="rect">
              <a:avLst/>
            </a:prstGeom>
          </p:spPr>
        </p:pic>
        <p:sp>
          <p:nvSpPr>
            <p:cNvPr id="23" name="Правая фигурная скобка 2">
              <a:extLst>
                <a:ext uri="{FF2B5EF4-FFF2-40B4-BE49-F238E27FC236}">
                  <a16:creationId xmlns:a16="http://schemas.microsoft.com/office/drawing/2014/main" id="{03FB2652-864E-47C3-9823-64D55014B0F4}"/>
                </a:ext>
              </a:extLst>
            </p:cNvPr>
            <p:cNvSpPr/>
            <p:nvPr/>
          </p:nvSpPr>
          <p:spPr>
            <a:xfrm>
              <a:off x="5119821" y="3716649"/>
              <a:ext cx="219075" cy="1390650"/>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24" name="Прямоугольник 3">
              <a:extLst>
                <a:ext uri="{FF2B5EF4-FFF2-40B4-BE49-F238E27FC236}">
                  <a16:creationId xmlns:a16="http://schemas.microsoft.com/office/drawing/2014/main" id="{AC466333-1F34-45A1-A6DC-4C844C51EB8B}"/>
                </a:ext>
              </a:extLst>
            </p:cNvPr>
            <p:cNvSpPr/>
            <p:nvPr/>
          </p:nvSpPr>
          <p:spPr>
            <a:xfrm>
              <a:off x="5407202" y="4185517"/>
              <a:ext cx="466794" cy="369332"/>
            </a:xfrm>
            <a:prstGeom prst="rect">
              <a:avLst/>
            </a:prstGeom>
            <a:solidFill>
              <a:schemeClr val="bg1"/>
            </a:solidFill>
          </p:spPr>
          <p:txBody>
            <a:bodyPr wrap="none">
              <a:spAutoFit/>
            </a:bodyPr>
            <a:lstStyle/>
            <a:p>
              <a:r>
                <a:rPr lang="en-US" b="1" dirty="0">
                  <a:solidFill>
                    <a:srgbClr val="FF0000"/>
                  </a:solidFill>
                </a:rPr>
                <a:t>??</a:t>
              </a:r>
              <a:endParaRPr lang="ru-RU" dirty="0">
                <a:solidFill>
                  <a:srgbClr val="FF0000"/>
                </a:solidFill>
              </a:endParaRPr>
            </a:p>
          </p:txBody>
        </p:sp>
        <p:sp>
          <p:nvSpPr>
            <p:cNvPr id="25" name="Правая фигурная скобка 12">
              <a:extLst>
                <a:ext uri="{FF2B5EF4-FFF2-40B4-BE49-F238E27FC236}">
                  <a16:creationId xmlns:a16="http://schemas.microsoft.com/office/drawing/2014/main" id="{50DB732E-9D55-46E2-8BCB-3B9EB5DDBA28}"/>
                </a:ext>
              </a:extLst>
            </p:cNvPr>
            <p:cNvSpPr/>
            <p:nvPr/>
          </p:nvSpPr>
          <p:spPr>
            <a:xfrm flipH="1">
              <a:off x="3300544" y="3868167"/>
              <a:ext cx="228601" cy="1125713"/>
            </a:xfrm>
            <a:prstGeom prst="rightBrace">
              <a:avLst/>
            </a:pr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26" name="Прямоугольник 13">
              <a:extLst>
                <a:ext uri="{FF2B5EF4-FFF2-40B4-BE49-F238E27FC236}">
                  <a16:creationId xmlns:a16="http://schemas.microsoft.com/office/drawing/2014/main" id="{764288B9-458A-407C-ABEF-A89F52893275}"/>
                </a:ext>
              </a:extLst>
            </p:cNvPr>
            <p:cNvSpPr/>
            <p:nvPr/>
          </p:nvSpPr>
          <p:spPr>
            <a:xfrm>
              <a:off x="-452240" y="4585458"/>
              <a:ext cx="3248418" cy="1487883"/>
            </a:xfrm>
            <a:prstGeom prst="rect">
              <a:avLst/>
            </a:prstGeom>
          </p:spPr>
          <p:txBody>
            <a:bodyPr wrap="square">
              <a:spAutoFit/>
            </a:bodyPr>
            <a:lstStyle/>
            <a:p>
              <a:r>
                <a:rPr lang="en-US" sz="800" i="1" dirty="0" err="1">
                  <a:solidFill>
                    <a:srgbClr val="FF0000"/>
                  </a:solidFill>
                  <a:cs typeface="Times New Roman" panose="02020603050405020304" pitchFamily="18" charset="0"/>
                </a:rPr>
                <a:t>Korsheninnikov</a:t>
              </a:r>
              <a:r>
                <a:rPr lang="en-US" sz="800" i="1" dirty="0">
                  <a:solidFill>
                    <a:srgbClr val="FF0000"/>
                  </a:solidFill>
                  <a:cs typeface="Times New Roman" panose="02020603050405020304" pitchFamily="18" charset="0"/>
                </a:rPr>
                <a:t> et al.,</a:t>
              </a:r>
              <a:r>
                <a:rPr lang="pl-PL" sz="800" i="1" dirty="0">
                  <a:solidFill>
                    <a:srgbClr val="FF0000"/>
                  </a:solidFill>
                  <a:cs typeface="Times New Roman" panose="02020603050405020304" pitchFamily="18" charset="0"/>
                </a:rPr>
                <a:t> </a:t>
              </a:r>
              <a:endParaRPr lang="en-US" sz="800" i="1" dirty="0">
                <a:solidFill>
                  <a:srgbClr val="FF0000"/>
                </a:solidFill>
                <a:cs typeface="Times New Roman" panose="02020603050405020304" pitchFamily="18" charset="0"/>
              </a:endParaRPr>
            </a:p>
            <a:p>
              <a:r>
                <a:rPr lang="en-US" sz="800" dirty="0">
                  <a:solidFill>
                    <a:srgbClr val="FF0000"/>
                  </a:solidFill>
                  <a:cs typeface="Times New Roman" panose="02020603050405020304" pitchFamily="18" charset="0"/>
                </a:rPr>
                <a:t>Phys. Lett. B </a:t>
              </a:r>
              <a:r>
                <a:rPr lang="en-US" sz="800" b="1" dirty="0">
                  <a:solidFill>
                    <a:srgbClr val="FF0000"/>
                  </a:solidFill>
                  <a:cs typeface="Times New Roman" panose="02020603050405020304" pitchFamily="18" charset="0"/>
                </a:rPr>
                <a:t>316</a:t>
              </a:r>
              <a:r>
                <a:rPr lang="en-US" sz="800" dirty="0">
                  <a:solidFill>
                    <a:srgbClr val="FF0000"/>
                  </a:solidFill>
                  <a:cs typeface="Times New Roman" panose="02020603050405020304" pitchFamily="18" charset="0"/>
                </a:rPr>
                <a:t> (1993) 38.</a:t>
              </a:r>
            </a:p>
            <a:p>
              <a:r>
                <a:rPr lang="en-US" sz="800" i="1" dirty="0">
                  <a:solidFill>
                    <a:srgbClr val="FF0000"/>
                  </a:solidFill>
                  <a:cs typeface="Times New Roman" panose="02020603050405020304" pitchFamily="18" charset="0"/>
                </a:rPr>
                <a:t>M.S. </a:t>
              </a:r>
              <a:r>
                <a:rPr lang="en-US" sz="800" i="1" dirty="0" err="1">
                  <a:solidFill>
                    <a:srgbClr val="FF0000"/>
                  </a:solidFill>
                  <a:cs typeface="Times New Roman" panose="02020603050405020304" pitchFamily="18" charset="0"/>
                </a:rPr>
                <a:t>Golovkov</a:t>
              </a:r>
              <a:r>
                <a:rPr lang="en-US" sz="800" i="1" dirty="0">
                  <a:solidFill>
                    <a:srgbClr val="FF0000"/>
                  </a:solidFill>
                  <a:cs typeface="Times New Roman" panose="02020603050405020304" pitchFamily="18" charset="0"/>
                </a:rPr>
                <a:t> et al.,</a:t>
              </a:r>
              <a:r>
                <a:rPr lang="pl-PL" sz="800" i="1" dirty="0">
                  <a:solidFill>
                    <a:srgbClr val="FF0000"/>
                  </a:solidFill>
                  <a:cs typeface="Times New Roman" panose="02020603050405020304" pitchFamily="18" charset="0"/>
                </a:rPr>
                <a:t> </a:t>
              </a:r>
              <a:endParaRPr lang="en-US" sz="800" i="1" dirty="0">
                <a:solidFill>
                  <a:srgbClr val="FF0000"/>
                </a:solidFill>
                <a:cs typeface="Times New Roman" panose="02020603050405020304" pitchFamily="18" charset="0"/>
              </a:endParaRPr>
            </a:p>
            <a:p>
              <a:r>
                <a:rPr lang="en-US" sz="800" dirty="0">
                  <a:solidFill>
                    <a:srgbClr val="FF0000"/>
                  </a:solidFill>
                  <a:cs typeface="Times New Roman" panose="02020603050405020304" pitchFamily="18" charset="0"/>
                </a:rPr>
                <a:t>Phys. Lett. B </a:t>
              </a:r>
              <a:r>
                <a:rPr lang="en-US" sz="800" b="1" dirty="0">
                  <a:solidFill>
                    <a:srgbClr val="FF0000"/>
                  </a:solidFill>
                  <a:cs typeface="Times New Roman" panose="02020603050405020304" pitchFamily="18" charset="0"/>
                </a:rPr>
                <a:t>672</a:t>
              </a:r>
              <a:r>
                <a:rPr lang="en-US" sz="800" dirty="0">
                  <a:solidFill>
                    <a:srgbClr val="FF0000"/>
                  </a:solidFill>
                  <a:cs typeface="Times New Roman" panose="02020603050405020304" pitchFamily="18" charset="0"/>
                </a:rPr>
                <a:t> (2009) 22.</a:t>
              </a:r>
            </a:p>
          </p:txBody>
        </p:sp>
        <p:cxnSp>
          <p:nvCxnSpPr>
            <p:cNvPr id="27" name="Прямая со стрелкой 5">
              <a:extLst>
                <a:ext uri="{FF2B5EF4-FFF2-40B4-BE49-F238E27FC236}">
                  <a16:creationId xmlns:a16="http://schemas.microsoft.com/office/drawing/2014/main" id="{DB3CF4E9-5DE6-4C33-B48D-0A4BCCD8ED44}"/>
                </a:ext>
              </a:extLst>
            </p:cNvPr>
            <p:cNvCxnSpPr/>
            <p:nvPr/>
          </p:nvCxnSpPr>
          <p:spPr>
            <a:xfrm flipH="1">
              <a:off x="2343882" y="4530400"/>
              <a:ext cx="956662" cy="976005"/>
            </a:xfrm>
            <a:prstGeom prst="straightConnector1">
              <a:avLst/>
            </a:prstGeom>
            <a:ln w="190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grpSp>
      <p:sp>
        <p:nvSpPr>
          <p:cNvPr id="28" name="Rectangle 5">
            <a:extLst>
              <a:ext uri="{FF2B5EF4-FFF2-40B4-BE49-F238E27FC236}">
                <a16:creationId xmlns:a16="http://schemas.microsoft.com/office/drawing/2014/main" id="{AA24D889-BC92-4DCC-A344-F63E65049D59}"/>
              </a:ext>
            </a:extLst>
          </p:cNvPr>
          <p:cNvSpPr/>
          <p:nvPr/>
        </p:nvSpPr>
        <p:spPr>
          <a:xfrm>
            <a:off x="5973692" y="222048"/>
            <a:ext cx="6139219" cy="338554"/>
          </a:xfrm>
          <a:prstGeom prst="rect">
            <a:avLst/>
          </a:prstGeom>
          <a:solidFill>
            <a:schemeClr val="accent6">
              <a:lumMod val="20000"/>
              <a:lumOff val="80000"/>
            </a:schemeClr>
          </a:solidFill>
        </p:spPr>
        <p:txBody>
          <a:bodyPr wrap="square">
            <a:spAutoFit/>
          </a:bodyPr>
          <a:lstStyle/>
          <a:p>
            <a:pPr algn="ctr"/>
            <a:r>
              <a:rPr lang="pl-PL" sz="1600" dirty="0">
                <a:ea typeface="Tahoma" panose="020B0604030504040204" pitchFamily="34" charset="0"/>
                <a:cs typeface="Tahoma" panose="020B0604030504040204" pitchFamily="34" charset="0"/>
              </a:rPr>
              <a:t>Ex</a:t>
            </a:r>
            <a:r>
              <a:rPr lang="en-GB" sz="1600" dirty="0" err="1">
                <a:ea typeface="Tahoma" panose="020B0604030504040204" pitchFamily="34" charset="0"/>
                <a:cs typeface="Tahoma" panose="020B0604030504040204" pitchFamily="34" charset="0"/>
              </a:rPr>
              <a:t>periments</a:t>
            </a:r>
            <a:r>
              <a:rPr lang="en-GB" sz="1600" dirty="0">
                <a:ea typeface="Tahoma" panose="020B0604030504040204" pitchFamily="34" charset="0"/>
                <a:cs typeface="Tahoma" panose="020B0604030504040204" pitchFamily="34" charset="0"/>
              </a:rPr>
              <a:t> </a:t>
            </a:r>
            <a:r>
              <a:rPr lang="pl-PL" sz="1600" dirty="0">
                <a:ea typeface="Tahoma" panose="020B0604030504040204" pitchFamily="34" charset="0"/>
                <a:cs typeface="Tahoma" panose="020B0604030504040204" pitchFamily="34" charset="0"/>
              </a:rPr>
              <a:t>on proton-rich nuclei</a:t>
            </a:r>
            <a:endParaRPr lang="en-GB" sz="1600" dirty="0">
              <a:ea typeface="Tahoma" panose="020B0604030504040204" pitchFamily="34" charset="0"/>
              <a:cs typeface="Tahoma" panose="020B0604030504040204" pitchFamily="34" charset="0"/>
            </a:endParaRPr>
          </a:p>
        </p:txBody>
      </p:sp>
      <p:pic>
        <p:nvPicPr>
          <p:cNvPr id="29" name="Рисунок 26">
            <a:extLst>
              <a:ext uri="{FF2B5EF4-FFF2-40B4-BE49-F238E27FC236}">
                <a16:creationId xmlns:a16="http://schemas.microsoft.com/office/drawing/2014/main" id="{A79559E9-DADF-4BEC-A19C-BE0D4F48D0F7}"/>
              </a:ext>
            </a:extLst>
          </p:cNvPr>
          <p:cNvPicPr>
            <a:picLocks noChangeAspect="1"/>
          </p:cNvPicPr>
          <p:nvPr/>
        </p:nvPicPr>
        <p:blipFill>
          <a:blip r:embed="rId3"/>
          <a:stretch>
            <a:fillRect/>
          </a:stretch>
        </p:blipFill>
        <p:spPr>
          <a:xfrm>
            <a:off x="9223729" y="2657755"/>
            <a:ext cx="2450528" cy="1315920"/>
          </a:xfrm>
          <a:prstGeom prst="rect">
            <a:avLst/>
          </a:prstGeom>
        </p:spPr>
      </p:pic>
      <p:sp>
        <p:nvSpPr>
          <p:cNvPr id="30" name="Овал 27">
            <a:extLst>
              <a:ext uri="{FF2B5EF4-FFF2-40B4-BE49-F238E27FC236}">
                <a16:creationId xmlns:a16="http://schemas.microsoft.com/office/drawing/2014/main" id="{CC1BA170-EF83-4DA6-AD57-FB4251105AEC}"/>
              </a:ext>
            </a:extLst>
          </p:cNvPr>
          <p:cNvSpPr/>
          <p:nvPr/>
        </p:nvSpPr>
        <p:spPr>
          <a:xfrm>
            <a:off x="10919973" y="3306370"/>
            <a:ext cx="629023" cy="2630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7">
            <a:extLst>
              <a:ext uri="{FF2B5EF4-FFF2-40B4-BE49-F238E27FC236}">
                <a16:creationId xmlns:a16="http://schemas.microsoft.com/office/drawing/2014/main" id="{994E277E-3866-421F-AC20-4C4D7C2D27A9}"/>
              </a:ext>
            </a:extLst>
          </p:cNvPr>
          <p:cNvSpPr/>
          <p:nvPr/>
        </p:nvSpPr>
        <p:spPr>
          <a:xfrm>
            <a:off x="6055439" y="4292041"/>
            <a:ext cx="6057472" cy="830997"/>
          </a:xfrm>
          <a:prstGeom prst="rect">
            <a:avLst/>
          </a:prstGeom>
        </p:spPr>
        <p:txBody>
          <a:bodyPr wrap="square">
            <a:spAutoFit/>
          </a:bodyPr>
          <a:lstStyle/>
          <a:p>
            <a:r>
              <a:rPr lang="en-US" sz="1200" dirty="0">
                <a:cs typeface="Times New Roman" panose="02020603050405020304" pitchFamily="18" charset="0"/>
              </a:rPr>
              <a:t>Four-body resonances of </a:t>
            </a:r>
            <a:r>
              <a:rPr lang="en-US" sz="1200" baseline="30000" dirty="0">
                <a:cs typeface="Times New Roman" panose="02020603050405020304" pitchFamily="18" charset="0"/>
              </a:rPr>
              <a:t>7</a:t>
            </a:r>
            <a:r>
              <a:rPr lang="en-US" sz="1200" dirty="0">
                <a:cs typeface="Times New Roman" panose="02020603050405020304" pitchFamily="18" charset="0"/>
              </a:rPr>
              <a:t>B using the complex scaling method</a:t>
            </a:r>
          </a:p>
          <a:p>
            <a:r>
              <a:rPr lang="en-US" sz="1200" dirty="0">
                <a:cs typeface="Times New Roman" panose="02020603050405020304" pitchFamily="18" charset="0"/>
              </a:rPr>
              <a:t>T. </a:t>
            </a:r>
            <a:r>
              <a:rPr lang="en-US" sz="1200" dirty="0" err="1">
                <a:cs typeface="Times New Roman" panose="02020603050405020304" pitchFamily="18" charset="0"/>
              </a:rPr>
              <a:t>Myo</a:t>
            </a:r>
            <a:r>
              <a:rPr lang="en-US" sz="1200" dirty="0">
                <a:cs typeface="Times New Roman" panose="02020603050405020304" pitchFamily="18" charset="0"/>
              </a:rPr>
              <a:t>, Y. </a:t>
            </a:r>
            <a:r>
              <a:rPr lang="en-US" sz="1200" dirty="0" err="1">
                <a:cs typeface="Times New Roman" panose="02020603050405020304" pitchFamily="18" charset="0"/>
              </a:rPr>
              <a:t>Kikichi</a:t>
            </a:r>
            <a:r>
              <a:rPr lang="en-US" sz="1200" dirty="0">
                <a:cs typeface="Times New Roman" panose="02020603050405020304" pitchFamily="18" charset="0"/>
              </a:rPr>
              <a:t> and K. Kato,</a:t>
            </a:r>
            <a:r>
              <a:rPr lang="pl-PL" sz="1200" dirty="0">
                <a:cs typeface="Times New Roman" panose="02020603050405020304" pitchFamily="18" charset="0"/>
              </a:rPr>
              <a:t> </a:t>
            </a:r>
            <a:r>
              <a:rPr lang="en-US" sz="1200" dirty="0">
                <a:cs typeface="Times New Roman" panose="02020603050405020304" pitchFamily="18" charset="0"/>
              </a:rPr>
              <a:t>Phys. Rev. C </a:t>
            </a:r>
            <a:r>
              <a:rPr lang="en-US" sz="1200" b="1" dirty="0">
                <a:cs typeface="Times New Roman" panose="02020603050405020304" pitchFamily="18" charset="0"/>
              </a:rPr>
              <a:t>84</a:t>
            </a:r>
            <a:r>
              <a:rPr lang="en-US" sz="1200" dirty="0">
                <a:cs typeface="Times New Roman" panose="02020603050405020304" pitchFamily="18" charset="0"/>
              </a:rPr>
              <a:t> (2011) 064306.</a:t>
            </a:r>
          </a:p>
          <a:p>
            <a:r>
              <a:rPr lang="en-US" sz="1200" dirty="0"/>
              <a:t>For only the ground state of </a:t>
            </a:r>
            <a:r>
              <a:rPr lang="en-US" sz="1200" baseline="30000" dirty="0"/>
              <a:t>7</a:t>
            </a:r>
            <a:r>
              <a:rPr lang="en-US" sz="1200" dirty="0"/>
              <a:t>B, </a:t>
            </a:r>
            <a:r>
              <a:rPr lang="en-US" sz="1200" dirty="0">
                <a:solidFill>
                  <a:srgbClr val="FF0000"/>
                </a:solidFill>
              </a:rPr>
              <a:t>he mixing of the </a:t>
            </a:r>
            <a:r>
              <a:rPr lang="en-US" sz="1200" baseline="30000" dirty="0">
                <a:solidFill>
                  <a:srgbClr val="FF0000"/>
                </a:solidFill>
              </a:rPr>
              <a:t>6</a:t>
            </a:r>
            <a:r>
              <a:rPr lang="en-US" sz="1200" dirty="0">
                <a:solidFill>
                  <a:srgbClr val="FF0000"/>
                </a:solidFill>
              </a:rPr>
              <a:t>Be(2+) state is larger than that of </a:t>
            </a:r>
            <a:r>
              <a:rPr lang="en-US" sz="1200" baseline="30000" dirty="0">
                <a:solidFill>
                  <a:srgbClr val="FF0000"/>
                </a:solidFill>
              </a:rPr>
              <a:t>6</a:t>
            </a:r>
            <a:r>
              <a:rPr lang="en-US" sz="1200" dirty="0">
                <a:solidFill>
                  <a:srgbClr val="FF0000"/>
                </a:solidFill>
              </a:rPr>
              <a:t>He(2+) in </a:t>
            </a:r>
            <a:r>
              <a:rPr lang="en-US" sz="1200" baseline="30000" dirty="0">
                <a:solidFill>
                  <a:srgbClr val="FF0000"/>
                </a:solidFill>
              </a:rPr>
              <a:t>7</a:t>
            </a:r>
            <a:r>
              <a:rPr lang="en-US" sz="1200" dirty="0">
                <a:solidFill>
                  <a:srgbClr val="FF0000"/>
                </a:solidFill>
              </a:rPr>
              <a:t>He,</a:t>
            </a:r>
            <a:r>
              <a:rPr lang="pl-PL" sz="1200" dirty="0">
                <a:solidFill>
                  <a:srgbClr val="FF0000"/>
                </a:solidFill>
              </a:rPr>
              <a:t> </a:t>
            </a:r>
            <a:r>
              <a:rPr lang="en-US" sz="1200" b="1" dirty="0">
                <a:solidFill>
                  <a:srgbClr val="FF0000"/>
                </a:solidFill>
              </a:rPr>
              <a:t>which indicates a breaking of mirror symmetry. </a:t>
            </a:r>
            <a:endParaRPr lang="ru-RU" sz="1200" dirty="0">
              <a:cs typeface="Times New Roman" panose="02020603050405020304" pitchFamily="18" charset="0"/>
            </a:endParaRPr>
          </a:p>
        </p:txBody>
      </p:sp>
      <p:sp>
        <p:nvSpPr>
          <p:cNvPr id="32" name="Rectangle 31">
            <a:extLst>
              <a:ext uri="{FF2B5EF4-FFF2-40B4-BE49-F238E27FC236}">
                <a16:creationId xmlns:a16="http://schemas.microsoft.com/office/drawing/2014/main" id="{E543F011-2B2E-4390-A431-2202102BD804}"/>
              </a:ext>
            </a:extLst>
          </p:cNvPr>
          <p:cNvSpPr/>
          <p:nvPr/>
        </p:nvSpPr>
        <p:spPr>
          <a:xfrm>
            <a:off x="99409" y="4253858"/>
            <a:ext cx="5700142" cy="1057277"/>
          </a:xfrm>
          <a:prstGeom prst="rect">
            <a:avLst/>
          </a:prstGeom>
        </p:spPr>
        <p:txBody>
          <a:bodyPr wrap="square">
            <a:spAutoFit/>
          </a:bodyPr>
          <a:lstStyle/>
          <a:p>
            <a:pPr marR="0" lvl="0" algn="just">
              <a:lnSpc>
                <a:spcPct val="106000"/>
              </a:lnSpc>
              <a:spcBef>
                <a:spcPts val="0"/>
              </a:spcBef>
              <a:spcAft>
                <a:spcPts val="0"/>
              </a:spcAft>
            </a:pPr>
            <a:r>
              <a:rPr lang="en-US" sz="1200" dirty="0">
                <a:ea typeface="Times New Roman" panose="02020603050405020304" pitchFamily="18" charset="0"/>
                <a:cs typeface="Times New Roman" panose="02020603050405020304" pitchFamily="18" charset="0"/>
              </a:rPr>
              <a:t>Investigation of hard-to-access neutron-rich nuclei along with their isobar analogs</a:t>
            </a:r>
            <a:r>
              <a:rPr lang="pl-PL" sz="1200" dirty="0">
                <a:ea typeface="Times New Roman" panose="02020603050405020304" pitchFamily="18" charset="0"/>
                <a:cs typeface="Times New Roman" panose="02020603050405020304" pitchFamily="18" charset="0"/>
              </a:rPr>
              <a:t> </a:t>
            </a:r>
            <a:r>
              <a:rPr lang="en-US" sz="1200" dirty="0">
                <a:ea typeface="Times New Roman" panose="02020603050405020304" pitchFamily="18" charset="0"/>
                <a:cs typeface="Times New Roman" panose="02020603050405020304" pitchFamily="18" charset="0"/>
              </a:rPr>
              <a:t>for stu</a:t>
            </a:r>
            <a:r>
              <a:rPr lang="en-US" sz="1200" dirty="0">
                <a:solidFill>
                  <a:srgbClr val="000000"/>
                </a:solidFill>
                <a:ea typeface="Times New Roman" panose="02020603050405020304" pitchFamily="18" charset="0"/>
                <a:cs typeface="Times New Roman" panose="02020603050405020304" pitchFamily="18" charset="0"/>
              </a:rPr>
              <a:t>dying the properties of atomic nuclei and for testing nuclear models.</a:t>
            </a:r>
            <a:r>
              <a:rPr lang="pl-PL" sz="1200" dirty="0">
                <a:solidFill>
                  <a:srgbClr val="000000"/>
                </a:solidFill>
                <a:ea typeface="Times New Roman" panose="02020603050405020304" pitchFamily="18" charset="0"/>
                <a:cs typeface="Times New Roman" panose="02020603050405020304" pitchFamily="18" charset="0"/>
              </a:rPr>
              <a:t> </a:t>
            </a:r>
            <a:r>
              <a:rPr lang="en-US" sz="1200" dirty="0">
                <a:solidFill>
                  <a:srgbClr val="000000"/>
                </a:solidFill>
                <a:ea typeface="Times New Roman" panose="02020603050405020304" pitchFamily="18" charset="0"/>
                <a:cs typeface="Times New Roman" panose="02020603050405020304" pitchFamily="18" charset="0"/>
              </a:rPr>
              <a:t>Studies of mirror nuclei have </a:t>
            </a:r>
            <a:r>
              <a:rPr lang="en-US" sz="1200" dirty="0">
                <a:latin typeface="Arial" panose="020B0604020202020204" pitchFamily="34" charset="0"/>
              </a:rPr>
              <a:t>been</a:t>
            </a:r>
            <a:r>
              <a:rPr lang="en-US" sz="1200" dirty="0">
                <a:solidFill>
                  <a:srgbClr val="000000"/>
                </a:solidFill>
                <a:ea typeface="Times New Roman" panose="02020603050405020304" pitchFamily="18" charset="0"/>
                <a:cs typeface="Times New Roman" panose="02020603050405020304" pitchFamily="18" charset="0"/>
              </a:rPr>
              <a:t> used to test the symmetry properties of the nuclear forces, and to investigate the role of isospin symmetry in nuclear structure. They also play an important role in astrophysics</a:t>
            </a:r>
            <a:endParaRPr lang="en-US" sz="1200" dirty="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9AAA0D8-A61C-4F9B-A31D-068F63726298}"/>
              </a:ext>
            </a:extLst>
          </p:cNvPr>
          <p:cNvSpPr/>
          <p:nvPr/>
        </p:nvSpPr>
        <p:spPr>
          <a:xfrm>
            <a:off x="167900" y="5385627"/>
            <a:ext cx="1308050" cy="646331"/>
          </a:xfrm>
          <a:prstGeom prst="rect">
            <a:avLst/>
          </a:prstGeom>
        </p:spPr>
        <p:txBody>
          <a:bodyPr wrap="none">
            <a:spAutoFit/>
          </a:bodyPr>
          <a:lstStyle/>
          <a:p>
            <a:r>
              <a:rPr lang="en-US" sz="1200" b="1" baseline="30000" dirty="0">
                <a:solidFill>
                  <a:srgbClr val="FF0000"/>
                </a:solidFill>
                <a:ea typeface="Calibri" panose="020F0502020204030204" pitchFamily="34" charset="0"/>
              </a:rPr>
              <a:t>5</a:t>
            </a:r>
            <a:r>
              <a:rPr lang="en-US" sz="1200" b="1" dirty="0">
                <a:solidFill>
                  <a:srgbClr val="FF0000"/>
                </a:solidFill>
                <a:ea typeface="Calibri" panose="020F0502020204030204" pitchFamily="34" charset="0"/>
              </a:rPr>
              <a:t>He-</a:t>
            </a:r>
            <a:r>
              <a:rPr lang="en-US" sz="1200" b="1" baseline="30000" dirty="0">
                <a:solidFill>
                  <a:srgbClr val="FF0000"/>
                </a:solidFill>
                <a:ea typeface="Calibri" panose="020F0502020204030204" pitchFamily="34" charset="0"/>
              </a:rPr>
              <a:t>5</a:t>
            </a:r>
            <a:r>
              <a:rPr lang="en-US" sz="1200" b="1" dirty="0">
                <a:solidFill>
                  <a:srgbClr val="FF0000"/>
                </a:solidFill>
                <a:ea typeface="Calibri" panose="020F0502020204030204" pitchFamily="34" charset="0"/>
              </a:rPr>
              <a:t>H:</a:t>
            </a:r>
            <a:r>
              <a:rPr lang="pl-PL" sz="1200" dirty="0">
                <a:solidFill>
                  <a:srgbClr val="FF0000"/>
                </a:solidFill>
                <a:ea typeface="Calibri" panose="020F0502020204030204" pitchFamily="34" charset="0"/>
              </a:rPr>
              <a:t> </a:t>
            </a:r>
          </a:p>
          <a:p>
            <a:pPr marL="172800" indent="-172800">
              <a:buFont typeface="Arial" panose="020B0604020202020204" pitchFamily="34" charset="0"/>
              <a:buChar char="•"/>
            </a:pPr>
            <a:r>
              <a:rPr lang="en-US" sz="1200" baseline="30000" dirty="0">
                <a:solidFill>
                  <a:srgbClr val="000000"/>
                </a:solidFill>
                <a:ea typeface="Calibri" panose="020F0502020204030204" pitchFamily="34" charset="0"/>
              </a:rPr>
              <a:t>6</a:t>
            </a:r>
            <a:r>
              <a:rPr lang="en-US" sz="1200" dirty="0">
                <a:solidFill>
                  <a:srgbClr val="000000"/>
                </a:solidFill>
                <a:ea typeface="Calibri" panose="020F0502020204030204" pitchFamily="34" charset="0"/>
              </a:rPr>
              <a:t>He(d,</a:t>
            </a:r>
            <a:r>
              <a:rPr lang="en-US" sz="1200" baseline="30000" dirty="0">
                <a:solidFill>
                  <a:srgbClr val="000000"/>
                </a:solidFill>
                <a:ea typeface="Calibri" panose="020F0502020204030204" pitchFamily="34" charset="0"/>
              </a:rPr>
              <a:t>3</a:t>
            </a:r>
            <a:r>
              <a:rPr lang="en-US" sz="1200" dirty="0">
                <a:solidFill>
                  <a:srgbClr val="000000"/>
                </a:solidFill>
                <a:ea typeface="Calibri" panose="020F0502020204030204" pitchFamily="34" charset="0"/>
              </a:rPr>
              <a:t>He)</a:t>
            </a:r>
            <a:r>
              <a:rPr lang="en-US" sz="1200" b="1" baseline="30000" dirty="0">
                <a:solidFill>
                  <a:srgbClr val="000000"/>
                </a:solidFill>
                <a:ea typeface="Calibri" panose="020F0502020204030204" pitchFamily="34" charset="0"/>
              </a:rPr>
              <a:t>5</a:t>
            </a:r>
            <a:r>
              <a:rPr lang="en-US" sz="1200" b="1" dirty="0">
                <a:solidFill>
                  <a:srgbClr val="000000"/>
                </a:solidFill>
                <a:ea typeface="Calibri" panose="020F0502020204030204" pitchFamily="34" charset="0"/>
              </a:rPr>
              <a:t>H</a:t>
            </a:r>
            <a:endParaRPr lang="pl-PL" sz="1200" b="1" dirty="0">
              <a:solidFill>
                <a:srgbClr val="000000"/>
              </a:solidFill>
              <a:ea typeface="Calibri" panose="020F0502020204030204" pitchFamily="34" charset="0"/>
            </a:endParaRPr>
          </a:p>
          <a:p>
            <a:pPr marL="172800" indent="-172800">
              <a:buFont typeface="Arial" panose="020B0604020202020204" pitchFamily="34" charset="0"/>
              <a:buChar char="•"/>
            </a:pPr>
            <a:r>
              <a:rPr lang="en-US" sz="1200" baseline="30000" dirty="0">
                <a:solidFill>
                  <a:srgbClr val="000000"/>
                </a:solidFill>
                <a:ea typeface="Calibri" panose="020F0502020204030204" pitchFamily="34" charset="0"/>
              </a:rPr>
              <a:t>6</a:t>
            </a:r>
            <a:r>
              <a:rPr lang="en-US" sz="1200" dirty="0">
                <a:solidFill>
                  <a:srgbClr val="000000"/>
                </a:solidFill>
                <a:ea typeface="Calibri" panose="020F0502020204030204" pitchFamily="34" charset="0"/>
              </a:rPr>
              <a:t>He(d,</a:t>
            </a:r>
            <a:r>
              <a:rPr lang="en-US" sz="1200" baseline="30000" dirty="0">
                <a:solidFill>
                  <a:srgbClr val="000000"/>
                </a:solidFill>
                <a:ea typeface="Calibri" panose="020F0502020204030204" pitchFamily="34" charset="0"/>
              </a:rPr>
              <a:t>3</a:t>
            </a:r>
            <a:r>
              <a:rPr lang="en-US" sz="1200" dirty="0">
                <a:solidFill>
                  <a:srgbClr val="000000"/>
                </a:solidFill>
                <a:ea typeface="Calibri" panose="020F0502020204030204" pitchFamily="34" charset="0"/>
              </a:rPr>
              <a:t>H)</a:t>
            </a:r>
            <a:r>
              <a:rPr lang="en-US" sz="1200" b="1" baseline="30000" dirty="0">
                <a:solidFill>
                  <a:srgbClr val="000000"/>
                </a:solidFill>
                <a:ea typeface="Calibri" panose="020F0502020204030204" pitchFamily="34" charset="0"/>
              </a:rPr>
              <a:t>5</a:t>
            </a:r>
            <a:r>
              <a:rPr lang="en-US" sz="1200" b="1" dirty="0">
                <a:solidFill>
                  <a:srgbClr val="000000"/>
                </a:solidFill>
                <a:ea typeface="Calibri" panose="020F0502020204030204" pitchFamily="34" charset="0"/>
              </a:rPr>
              <a:t>He</a:t>
            </a:r>
            <a:r>
              <a:rPr lang="en-US" sz="1200" dirty="0">
                <a:solidFill>
                  <a:srgbClr val="000000"/>
                </a:solidFill>
                <a:ea typeface="Calibri" panose="020F0502020204030204" pitchFamily="34" charset="0"/>
              </a:rPr>
              <a:t> </a:t>
            </a:r>
            <a:endParaRPr lang="pl-PL" sz="1200" dirty="0">
              <a:solidFill>
                <a:srgbClr val="000000"/>
              </a:solidFill>
              <a:ea typeface="Calibri" panose="020F0502020204030204" pitchFamily="34" charset="0"/>
            </a:endParaRPr>
          </a:p>
        </p:txBody>
      </p:sp>
      <p:sp>
        <p:nvSpPr>
          <p:cNvPr id="33" name="Rectangle 32">
            <a:extLst>
              <a:ext uri="{FF2B5EF4-FFF2-40B4-BE49-F238E27FC236}">
                <a16:creationId xmlns:a16="http://schemas.microsoft.com/office/drawing/2014/main" id="{03D573C3-1555-47D2-89AD-B64C41C181CA}"/>
              </a:ext>
            </a:extLst>
          </p:cNvPr>
          <p:cNvSpPr/>
          <p:nvPr/>
        </p:nvSpPr>
        <p:spPr>
          <a:xfrm>
            <a:off x="1458219" y="5379497"/>
            <a:ext cx="3239990" cy="830997"/>
          </a:xfrm>
          <a:prstGeom prst="rect">
            <a:avLst/>
          </a:prstGeom>
        </p:spPr>
        <p:txBody>
          <a:bodyPr wrap="none">
            <a:spAutoFit/>
          </a:bodyPr>
          <a:lstStyle/>
          <a:p>
            <a:r>
              <a:rPr lang="en-US" sz="1200" b="1" baseline="30000" dirty="0">
                <a:solidFill>
                  <a:srgbClr val="FF0000"/>
                </a:solidFill>
                <a:ea typeface="Calibri" panose="020F0502020204030204" pitchFamily="34" charset="0"/>
              </a:rPr>
              <a:t>7</a:t>
            </a:r>
            <a:r>
              <a:rPr lang="en-US" sz="1200" b="1" dirty="0">
                <a:solidFill>
                  <a:srgbClr val="FF0000"/>
                </a:solidFill>
                <a:ea typeface="Calibri" panose="020F0502020204030204" pitchFamily="34" charset="0"/>
              </a:rPr>
              <a:t>H-</a:t>
            </a:r>
            <a:r>
              <a:rPr lang="en-US" sz="1200" b="1" baseline="30000" dirty="0">
                <a:solidFill>
                  <a:srgbClr val="FF0000"/>
                </a:solidFill>
                <a:ea typeface="Calibri" panose="020F0502020204030204" pitchFamily="34" charset="0"/>
              </a:rPr>
              <a:t>7</a:t>
            </a:r>
            <a:r>
              <a:rPr lang="en-US" sz="1200" b="1" dirty="0">
                <a:solidFill>
                  <a:srgbClr val="FF0000"/>
                </a:solidFill>
                <a:ea typeface="Calibri" panose="020F0502020204030204" pitchFamily="34" charset="0"/>
              </a:rPr>
              <a:t>He-</a:t>
            </a:r>
            <a:r>
              <a:rPr lang="en-US" sz="1200" b="1" baseline="30000" dirty="0">
                <a:solidFill>
                  <a:srgbClr val="FF0000"/>
                </a:solidFill>
                <a:ea typeface="Calibri" panose="020F0502020204030204" pitchFamily="34" charset="0"/>
              </a:rPr>
              <a:t>7</a:t>
            </a:r>
            <a:r>
              <a:rPr lang="en-US" sz="1200" b="1" dirty="0">
                <a:solidFill>
                  <a:srgbClr val="FF0000"/>
                </a:solidFill>
                <a:ea typeface="Calibri" panose="020F0502020204030204" pitchFamily="34" charset="0"/>
              </a:rPr>
              <a:t>B</a:t>
            </a:r>
            <a:r>
              <a:rPr lang="pl-PL" sz="1200" b="1" dirty="0">
                <a:solidFill>
                  <a:srgbClr val="FF0000"/>
                </a:solidFill>
                <a:ea typeface="Calibri" panose="020F0502020204030204" pitchFamily="34" charset="0"/>
              </a:rPr>
              <a:t>:</a:t>
            </a:r>
            <a:r>
              <a:rPr lang="pl-PL" sz="1200" dirty="0">
                <a:solidFill>
                  <a:srgbClr val="000000"/>
                </a:solidFill>
                <a:ea typeface="Calibri" panose="020F0502020204030204" pitchFamily="34" charset="0"/>
              </a:rPr>
              <a:t> </a:t>
            </a:r>
          </a:p>
          <a:p>
            <a:pPr marL="172800" indent="-172800">
              <a:buFont typeface="Arial" panose="020B0604020202020204" pitchFamily="34" charset="0"/>
              <a:buChar char="•"/>
            </a:pPr>
            <a:r>
              <a:rPr lang="en-US" sz="1200" baseline="30000" dirty="0">
                <a:solidFill>
                  <a:srgbClr val="000000"/>
                </a:solidFill>
                <a:ea typeface="Calibri" panose="020F0502020204030204" pitchFamily="34" charset="0"/>
              </a:rPr>
              <a:t>8</a:t>
            </a:r>
            <a:r>
              <a:rPr lang="en-US" sz="1200" dirty="0">
                <a:solidFill>
                  <a:srgbClr val="000000"/>
                </a:solidFill>
                <a:ea typeface="Calibri" panose="020F0502020204030204" pitchFamily="34" charset="0"/>
              </a:rPr>
              <a:t>He(</a:t>
            </a:r>
            <a:r>
              <a:rPr lang="en-US" sz="1200" i="1" dirty="0" err="1">
                <a:solidFill>
                  <a:srgbClr val="000000"/>
                </a:solidFill>
                <a:ea typeface="Calibri" panose="020F0502020204030204" pitchFamily="34" charset="0"/>
              </a:rPr>
              <a:t>p</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d</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He</a:t>
            </a:r>
            <a:r>
              <a:rPr lang="en-US" sz="1200" dirty="0">
                <a:solidFill>
                  <a:srgbClr val="000000"/>
                </a:solidFill>
                <a:ea typeface="Calibri" panose="020F0502020204030204" pitchFamily="34" charset="0"/>
              </a:rPr>
              <a:t>, </a:t>
            </a:r>
            <a:r>
              <a:rPr lang="en-US" sz="1200" baseline="30000" dirty="0">
                <a:solidFill>
                  <a:srgbClr val="000000"/>
                </a:solidFill>
                <a:ea typeface="Calibri" panose="020F0502020204030204" pitchFamily="34" charset="0"/>
              </a:rPr>
              <a:t>6</a:t>
            </a:r>
            <a:r>
              <a:rPr lang="en-US" sz="1200" dirty="0">
                <a:solidFill>
                  <a:srgbClr val="000000"/>
                </a:solidFill>
                <a:ea typeface="Calibri" panose="020F0502020204030204" pitchFamily="34" charset="0"/>
              </a:rPr>
              <a:t>He(</a:t>
            </a:r>
            <a:r>
              <a:rPr lang="en-US" sz="1200" i="1" dirty="0" err="1">
                <a:solidFill>
                  <a:srgbClr val="000000"/>
                </a:solidFill>
                <a:ea typeface="Calibri" panose="020F0502020204030204" pitchFamily="34" charset="0"/>
              </a:rPr>
              <a:t>d</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p</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He</a:t>
            </a:r>
            <a:r>
              <a:rPr lang="en-US" sz="1200" dirty="0">
                <a:solidFill>
                  <a:srgbClr val="000000"/>
                </a:solidFill>
                <a:ea typeface="Calibri" panose="020F0502020204030204" pitchFamily="34" charset="0"/>
              </a:rPr>
              <a:t>, </a:t>
            </a:r>
            <a:r>
              <a:rPr lang="en-US" sz="1200" baseline="30000" dirty="0">
                <a:solidFill>
                  <a:srgbClr val="000000"/>
                </a:solidFill>
                <a:ea typeface="Calibri" panose="020F0502020204030204" pitchFamily="34" charset="0"/>
              </a:rPr>
              <a:t>8</a:t>
            </a:r>
            <a:r>
              <a:rPr lang="en-US" sz="1200" dirty="0">
                <a:solidFill>
                  <a:srgbClr val="000000"/>
                </a:solidFill>
                <a:ea typeface="Calibri" panose="020F0502020204030204" pitchFamily="34" charset="0"/>
              </a:rPr>
              <a:t>He(</a:t>
            </a:r>
            <a:r>
              <a:rPr lang="en-US" sz="1200" i="1" dirty="0">
                <a:solidFill>
                  <a:srgbClr val="000000"/>
                </a:solidFill>
                <a:ea typeface="Calibri" panose="020F0502020204030204" pitchFamily="34" charset="0"/>
              </a:rPr>
              <a:t>d</a:t>
            </a:r>
            <a:r>
              <a:rPr lang="en-US" sz="1200" dirty="0">
                <a:solidFill>
                  <a:srgbClr val="000000"/>
                </a:solidFill>
                <a:ea typeface="Calibri" panose="020F0502020204030204" pitchFamily="34" charset="0"/>
              </a:rPr>
              <a:t>,</a:t>
            </a:r>
            <a:r>
              <a:rPr lang="en-US" sz="1200" baseline="30000" dirty="0">
                <a:solidFill>
                  <a:srgbClr val="000000"/>
                </a:solidFill>
                <a:ea typeface="Calibri" panose="020F0502020204030204" pitchFamily="34" charset="0"/>
              </a:rPr>
              <a:t>3</a:t>
            </a:r>
            <a:r>
              <a:rPr lang="en-US" sz="1200" dirty="0">
                <a:solidFill>
                  <a:srgbClr val="000000"/>
                </a:solidFill>
                <a:ea typeface="Calibri" panose="020F0502020204030204" pitchFamily="34" charset="0"/>
              </a:rPr>
              <a:t>H)</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He</a:t>
            </a:r>
            <a:r>
              <a:rPr lang="en-US" sz="1200" dirty="0">
                <a:solidFill>
                  <a:srgbClr val="000000"/>
                </a:solidFill>
                <a:ea typeface="Calibri" panose="020F0502020204030204" pitchFamily="34" charset="0"/>
              </a:rPr>
              <a:t> </a:t>
            </a:r>
            <a:endParaRPr lang="pl-PL" sz="1200" dirty="0">
              <a:solidFill>
                <a:srgbClr val="000000"/>
              </a:solidFill>
              <a:ea typeface="Calibri" panose="020F0502020204030204" pitchFamily="34" charset="0"/>
            </a:endParaRPr>
          </a:p>
          <a:p>
            <a:pPr marL="172800" indent="-172800">
              <a:buFont typeface="Arial" panose="020B0604020202020204" pitchFamily="34" charset="0"/>
              <a:buChar char="•"/>
            </a:pPr>
            <a:r>
              <a:rPr lang="en-US" sz="1200" baseline="30000" dirty="0">
                <a:solidFill>
                  <a:srgbClr val="000000"/>
                </a:solidFill>
                <a:ea typeface="Calibri" panose="020F0502020204030204" pitchFamily="34" charset="0"/>
              </a:rPr>
              <a:t>8</a:t>
            </a:r>
            <a:r>
              <a:rPr lang="en-US" sz="1200" dirty="0">
                <a:solidFill>
                  <a:srgbClr val="000000"/>
                </a:solidFill>
                <a:ea typeface="Calibri" panose="020F0502020204030204" pitchFamily="34" charset="0"/>
              </a:rPr>
              <a:t>He(</a:t>
            </a:r>
            <a:r>
              <a:rPr lang="en-US" sz="1200" i="1" dirty="0">
                <a:solidFill>
                  <a:srgbClr val="000000"/>
                </a:solidFill>
                <a:ea typeface="Calibri" panose="020F0502020204030204" pitchFamily="34" charset="0"/>
              </a:rPr>
              <a:t>d</a:t>
            </a:r>
            <a:r>
              <a:rPr lang="en-US" sz="1200" dirty="0">
                <a:solidFill>
                  <a:srgbClr val="000000"/>
                </a:solidFill>
                <a:ea typeface="Calibri" panose="020F0502020204030204" pitchFamily="34" charset="0"/>
              </a:rPr>
              <a:t>,</a:t>
            </a:r>
            <a:r>
              <a:rPr lang="en-US" sz="1200" baseline="30000" dirty="0">
                <a:solidFill>
                  <a:srgbClr val="000000"/>
                </a:solidFill>
                <a:ea typeface="Calibri" panose="020F0502020204030204" pitchFamily="34" charset="0"/>
              </a:rPr>
              <a:t>3</a:t>
            </a:r>
            <a:r>
              <a:rPr lang="en-US" sz="1200" dirty="0">
                <a:solidFill>
                  <a:srgbClr val="000000"/>
                </a:solidFill>
                <a:ea typeface="Calibri" panose="020F0502020204030204" pitchFamily="34" charset="0"/>
              </a:rPr>
              <a:t>He)</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H</a:t>
            </a:r>
            <a:r>
              <a:rPr lang="en-US" sz="1200" dirty="0">
                <a:solidFill>
                  <a:srgbClr val="000000"/>
                </a:solidFill>
                <a:ea typeface="Calibri" panose="020F0502020204030204" pitchFamily="34" charset="0"/>
              </a:rPr>
              <a:t>, and </a:t>
            </a:r>
            <a:r>
              <a:rPr lang="en-US" sz="1200" baseline="30000" dirty="0">
                <a:solidFill>
                  <a:srgbClr val="000000"/>
                </a:solidFill>
                <a:ea typeface="Calibri" panose="020F0502020204030204" pitchFamily="34" charset="0"/>
              </a:rPr>
              <a:t>8</a:t>
            </a:r>
            <a:r>
              <a:rPr lang="en-US" sz="1200" dirty="0">
                <a:solidFill>
                  <a:srgbClr val="000000"/>
                </a:solidFill>
                <a:ea typeface="Calibri" panose="020F0502020204030204" pitchFamily="34" charset="0"/>
              </a:rPr>
              <a:t>He(</a:t>
            </a:r>
            <a:r>
              <a:rPr lang="en-US" sz="1200" i="1" dirty="0">
                <a:solidFill>
                  <a:srgbClr val="000000"/>
                </a:solidFill>
                <a:ea typeface="Calibri" panose="020F0502020204030204" pitchFamily="34" charset="0"/>
              </a:rPr>
              <a:t>t</a:t>
            </a:r>
            <a:r>
              <a:rPr lang="en-US" sz="1200" dirty="0">
                <a:solidFill>
                  <a:srgbClr val="000000"/>
                </a:solidFill>
                <a:ea typeface="Calibri" panose="020F0502020204030204" pitchFamily="34" charset="0"/>
              </a:rPr>
              <a:t>,</a:t>
            </a:r>
            <a:r>
              <a:rPr lang="en-US" sz="1200" baseline="30000" dirty="0">
                <a:solidFill>
                  <a:srgbClr val="000000"/>
                </a:solidFill>
                <a:ea typeface="Calibri" panose="020F0502020204030204" pitchFamily="34" charset="0"/>
              </a:rPr>
              <a:t>4</a:t>
            </a:r>
            <a:r>
              <a:rPr lang="en-US" sz="1200" dirty="0">
                <a:solidFill>
                  <a:srgbClr val="000000"/>
                </a:solidFill>
                <a:ea typeface="Calibri" panose="020F0502020204030204" pitchFamily="34" charset="0"/>
              </a:rPr>
              <a:t>He)</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H</a:t>
            </a:r>
            <a:r>
              <a:rPr lang="en-US" sz="1200" dirty="0">
                <a:solidFill>
                  <a:srgbClr val="000000"/>
                </a:solidFill>
                <a:ea typeface="Calibri" panose="020F0502020204030204" pitchFamily="34" charset="0"/>
              </a:rPr>
              <a:t> </a:t>
            </a:r>
            <a:endParaRPr lang="pl-PL" sz="1200" dirty="0">
              <a:solidFill>
                <a:srgbClr val="000000"/>
              </a:solidFill>
              <a:ea typeface="Calibri" panose="020F0502020204030204" pitchFamily="34" charset="0"/>
            </a:endParaRPr>
          </a:p>
          <a:p>
            <a:pPr marL="172800" indent="-172800">
              <a:buFont typeface="Arial" panose="020B0604020202020204" pitchFamily="34" charset="0"/>
              <a:buChar char="•"/>
            </a:pPr>
            <a:r>
              <a:rPr lang="en-US" sz="1200" baseline="30000" dirty="0">
                <a:solidFill>
                  <a:srgbClr val="000000"/>
                </a:solidFill>
                <a:ea typeface="Calibri" panose="020F0502020204030204" pitchFamily="34" charset="0"/>
              </a:rPr>
              <a:t>8</a:t>
            </a:r>
            <a:r>
              <a:rPr lang="en-US" sz="1200" dirty="0">
                <a:solidFill>
                  <a:srgbClr val="000000"/>
                </a:solidFill>
                <a:ea typeface="Calibri" panose="020F0502020204030204" pitchFamily="34" charset="0"/>
              </a:rPr>
              <a:t>B(</a:t>
            </a:r>
            <a:r>
              <a:rPr lang="en-US" sz="1200" i="1" dirty="0" err="1">
                <a:solidFill>
                  <a:srgbClr val="000000"/>
                </a:solidFill>
                <a:ea typeface="Calibri" panose="020F0502020204030204" pitchFamily="34" charset="0"/>
              </a:rPr>
              <a:t>p</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d</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B</a:t>
            </a:r>
            <a:r>
              <a:rPr lang="pl-PL" sz="1200" dirty="0">
                <a:solidFill>
                  <a:srgbClr val="000000"/>
                </a:solidFill>
                <a:ea typeface="Calibri" panose="020F0502020204030204" pitchFamily="34" charset="0"/>
              </a:rPr>
              <a:t>, </a:t>
            </a:r>
            <a:r>
              <a:rPr lang="en-US" sz="1200" baseline="30000" dirty="0">
                <a:solidFill>
                  <a:srgbClr val="000000"/>
                </a:solidFill>
                <a:ea typeface="Calibri" panose="020F0502020204030204" pitchFamily="34" charset="0"/>
              </a:rPr>
              <a:t>7</a:t>
            </a:r>
            <a:r>
              <a:rPr lang="en-US" sz="1200" dirty="0">
                <a:solidFill>
                  <a:srgbClr val="000000"/>
                </a:solidFill>
                <a:ea typeface="Calibri" panose="020F0502020204030204" pitchFamily="34" charset="0"/>
              </a:rPr>
              <a:t>Be(</a:t>
            </a:r>
            <a:r>
              <a:rPr lang="en-US" sz="1200" i="1" dirty="0" err="1">
                <a:solidFill>
                  <a:srgbClr val="000000"/>
                </a:solidFill>
                <a:ea typeface="Calibri" panose="020F0502020204030204" pitchFamily="34" charset="0"/>
              </a:rPr>
              <a:t>p</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n</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7</a:t>
            </a:r>
            <a:r>
              <a:rPr lang="en-US" sz="1200" b="1" dirty="0">
                <a:solidFill>
                  <a:srgbClr val="000000"/>
                </a:solidFill>
                <a:ea typeface="Calibri" panose="020F0502020204030204" pitchFamily="34" charset="0"/>
              </a:rPr>
              <a:t>B</a:t>
            </a:r>
            <a:endParaRPr lang="pl-PL" sz="1200" dirty="0">
              <a:solidFill>
                <a:srgbClr val="000000"/>
              </a:solidFill>
              <a:ea typeface="Calibri" panose="020F0502020204030204" pitchFamily="34" charset="0"/>
            </a:endParaRPr>
          </a:p>
        </p:txBody>
      </p:sp>
      <p:sp>
        <p:nvSpPr>
          <p:cNvPr id="34" name="Rectangle 33">
            <a:extLst>
              <a:ext uri="{FF2B5EF4-FFF2-40B4-BE49-F238E27FC236}">
                <a16:creationId xmlns:a16="http://schemas.microsoft.com/office/drawing/2014/main" id="{E4EDCE53-B706-4573-A49E-3D6F9EBA7D09}"/>
              </a:ext>
            </a:extLst>
          </p:cNvPr>
          <p:cNvSpPr/>
          <p:nvPr/>
        </p:nvSpPr>
        <p:spPr>
          <a:xfrm>
            <a:off x="4500652" y="5370702"/>
            <a:ext cx="1354858" cy="830997"/>
          </a:xfrm>
          <a:prstGeom prst="rect">
            <a:avLst/>
          </a:prstGeom>
        </p:spPr>
        <p:txBody>
          <a:bodyPr wrap="none">
            <a:spAutoFit/>
          </a:bodyPr>
          <a:lstStyle/>
          <a:p>
            <a:r>
              <a:rPr lang="en-US" sz="1200" b="1" baseline="30000" dirty="0">
                <a:solidFill>
                  <a:srgbClr val="FF0000"/>
                </a:solidFill>
                <a:ea typeface="Calibri" panose="020F0502020204030204" pitchFamily="34" charset="0"/>
              </a:rPr>
              <a:t>10</a:t>
            </a:r>
            <a:r>
              <a:rPr lang="en-US" sz="1200" b="1" dirty="0">
                <a:solidFill>
                  <a:srgbClr val="FF0000"/>
                </a:solidFill>
                <a:ea typeface="Calibri" panose="020F0502020204030204" pitchFamily="34" charset="0"/>
              </a:rPr>
              <a:t>He-</a:t>
            </a:r>
            <a:r>
              <a:rPr lang="en-US" sz="1200" b="1" baseline="30000" dirty="0">
                <a:solidFill>
                  <a:srgbClr val="FF0000"/>
                </a:solidFill>
                <a:ea typeface="Calibri" panose="020F0502020204030204" pitchFamily="34" charset="0"/>
              </a:rPr>
              <a:t>10</a:t>
            </a:r>
            <a:r>
              <a:rPr lang="en-US" sz="1200" b="1" dirty="0">
                <a:solidFill>
                  <a:srgbClr val="FF0000"/>
                </a:solidFill>
                <a:ea typeface="Calibri" panose="020F0502020204030204" pitchFamily="34" charset="0"/>
              </a:rPr>
              <a:t>Li-</a:t>
            </a:r>
            <a:r>
              <a:rPr lang="en-US" sz="1200" b="1" baseline="30000" dirty="0">
                <a:solidFill>
                  <a:srgbClr val="FF0000"/>
                </a:solidFill>
                <a:ea typeface="Calibri" panose="020F0502020204030204" pitchFamily="34" charset="0"/>
              </a:rPr>
              <a:t>10</a:t>
            </a:r>
            <a:r>
              <a:rPr lang="en-US" sz="1200" b="1" dirty="0">
                <a:solidFill>
                  <a:srgbClr val="FF0000"/>
                </a:solidFill>
                <a:ea typeface="Calibri" panose="020F0502020204030204" pitchFamily="34" charset="0"/>
              </a:rPr>
              <a:t>N</a:t>
            </a:r>
            <a:r>
              <a:rPr lang="pl-PL" sz="1200" b="1" dirty="0">
                <a:solidFill>
                  <a:srgbClr val="FF0000"/>
                </a:solidFill>
                <a:ea typeface="Calibri" panose="020F0502020204030204" pitchFamily="34" charset="0"/>
              </a:rPr>
              <a:t>:</a:t>
            </a:r>
            <a:r>
              <a:rPr lang="pl-PL" sz="1200" dirty="0">
                <a:solidFill>
                  <a:srgbClr val="000000"/>
                </a:solidFill>
                <a:ea typeface="Calibri" panose="020F0502020204030204" pitchFamily="34" charset="0"/>
              </a:rPr>
              <a:t> </a:t>
            </a:r>
          </a:p>
          <a:p>
            <a:pPr marL="285750" indent="-172800">
              <a:buFont typeface="Arial" panose="020B0604020202020204" pitchFamily="34" charset="0"/>
              <a:buChar char="•"/>
            </a:pPr>
            <a:r>
              <a:rPr lang="en-US" sz="1200" baseline="30000" dirty="0">
                <a:solidFill>
                  <a:srgbClr val="000000"/>
                </a:solidFill>
                <a:ea typeface="Calibri" panose="020F0502020204030204" pitchFamily="34" charset="0"/>
              </a:rPr>
              <a:t>8</a:t>
            </a:r>
            <a:r>
              <a:rPr lang="en-US" sz="1200" dirty="0">
                <a:solidFill>
                  <a:srgbClr val="000000"/>
                </a:solidFill>
                <a:ea typeface="Calibri" panose="020F0502020204030204" pitchFamily="34" charset="0"/>
              </a:rPr>
              <a:t>He(</a:t>
            </a:r>
            <a:r>
              <a:rPr lang="en-US" sz="1200" i="1" dirty="0" err="1">
                <a:solidFill>
                  <a:srgbClr val="000000"/>
                </a:solidFill>
                <a:ea typeface="Calibri" panose="020F0502020204030204" pitchFamily="34" charset="0"/>
              </a:rPr>
              <a:t>t</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p</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10</a:t>
            </a:r>
            <a:r>
              <a:rPr lang="en-US" sz="1200" b="1" dirty="0">
                <a:solidFill>
                  <a:srgbClr val="000000"/>
                </a:solidFill>
                <a:ea typeface="Calibri" panose="020F0502020204030204" pitchFamily="34" charset="0"/>
              </a:rPr>
              <a:t>He</a:t>
            </a:r>
            <a:r>
              <a:rPr lang="en-US" sz="1200" dirty="0">
                <a:solidFill>
                  <a:srgbClr val="000000"/>
                </a:solidFill>
                <a:ea typeface="Calibri" panose="020F0502020204030204" pitchFamily="34" charset="0"/>
              </a:rPr>
              <a:t> </a:t>
            </a:r>
            <a:endParaRPr lang="pl-PL" sz="1200" dirty="0">
              <a:solidFill>
                <a:srgbClr val="000000"/>
              </a:solidFill>
              <a:ea typeface="Calibri" panose="020F0502020204030204" pitchFamily="34" charset="0"/>
            </a:endParaRPr>
          </a:p>
          <a:p>
            <a:pPr marL="285750" indent="-172800">
              <a:buFont typeface="Arial" panose="020B0604020202020204" pitchFamily="34" charset="0"/>
              <a:buChar char="•"/>
            </a:pPr>
            <a:r>
              <a:rPr lang="en-US" sz="1200" baseline="30000" dirty="0">
                <a:solidFill>
                  <a:srgbClr val="000000"/>
                </a:solidFill>
                <a:ea typeface="Calibri" panose="020F0502020204030204" pitchFamily="34" charset="0"/>
              </a:rPr>
              <a:t>9</a:t>
            </a:r>
            <a:r>
              <a:rPr lang="en-US" sz="1200" dirty="0">
                <a:solidFill>
                  <a:srgbClr val="000000"/>
                </a:solidFill>
                <a:ea typeface="Calibri" panose="020F0502020204030204" pitchFamily="34" charset="0"/>
              </a:rPr>
              <a:t>Li(</a:t>
            </a:r>
            <a:r>
              <a:rPr lang="en-US" sz="1200" i="1" dirty="0" err="1">
                <a:solidFill>
                  <a:srgbClr val="000000"/>
                </a:solidFill>
                <a:ea typeface="Calibri" panose="020F0502020204030204" pitchFamily="34" charset="0"/>
              </a:rPr>
              <a:t>d</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p</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10</a:t>
            </a:r>
            <a:r>
              <a:rPr lang="en-US" sz="1200" b="1" dirty="0">
                <a:solidFill>
                  <a:srgbClr val="000000"/>
                </a:solidFill>
                <a:ea typeface="Calibri" panose="020F0502020204030204" pitchFamily="34" charset="0"/>
              </a:rPr>
              <a:t>Li</a:t>
            </a:r>
            <a:endParaRPr lang="pl-PL" sz="1200" dirty="0">
              <a:solidFill>
                <a:srgbClr val="000000"/>
              </a:solidFill>
              <a:ea typeface="Calibri" panose="020F0502020204030204" pitchFamily="34" charset="0"/>
            </a:endParaRPr>
          </a:p>
          <a:p>
            <a:pPr marL="285750" indent="-172800">
              <a:buFont typeface="Arial" panose="020B0604020202020204" pitchFamily="34" charset="0"/>
              <a:buChar char="•"/>
            </a:pPr>
            <a:r>
              <a:rPr lang="en-US" sz="1200" baseline="30000" dirty="0">
                <a:solidFill>
                  <a:srgbClr val="000000"/>
                </a:solidFill>
                <a:ea typeface="Calibri" panose="020F0502020204030204" pitchFamily="34" charset="0"/>
              </a:rPr>
              <a:t>9</a:t>
            </a:r>
            <a:r>
              <a:rPr lang="en-US" sz="1200" dirty="0">
                <a:solidFill>
                  <a:srgbClr val="000000"/>
                </a:solidFill>
                <a:ea typeface="Calibri" panose="020F0502020204030204" pitchFamily="34" charset="0"/>
              </a:rPr>
              <a:t>C(</a:t>
            </a:r>
            <a:r>
              <a:rPr lang="en-US" sz="1200" i="1" dirty="0" err="1">
                <a:solidFill>
                  <a:srgbClr val="000000"/>
                </a:solidFill>
                <a:ea typeface="Calibri" panose="020F0502020204030204" pitchFamily="34" charset="0"/>
              </a:rPr>
              <a:t>d</a:t>
            </a:r>
            <a:r>
              <a:rPr lang="en-US" sz="1200" dirty="0" err="1">
                <a:solidFill>
                  <a:srgbClr val="000000"/>
                </a:solidFill>
                <a:ea typeface="Calibri" panose="020F0502020204030204" pitchFamily="34" charset="0"/>
              </a:rPr>
              <a:t>,</a:t>
            </a:r>
            <a:r>
              <a:rPr lang="en-US" sz="1200" i="1" dirty="0" err="1">
                <a:solidFill>
                  <a:srgbClr val="000000"/>
                </a:solidFill>
                <a:ea typeface="Calibri" panose="020F0502020204030204" pitchFamily="34" charset="0"/>
              </a:rPr>
              <a:t>n</a:t>
            </a:r>
            <a:r>
              <a:rPr lang="en-US" sz="1200" dirty="0">
                <a:solidFill>
                  <a:srgbClr val="000000"/>
                </a:solidFill>
                <a:ea typeface="Calibri" panose="020F0502020204030204" pitchFamily="34" charset="0"/>
              </a:rPr>
              <a:t>)</a:t>
            </a:r>
            <a:r>
              <a:rPr lang="en-US" sz="1200" b="1" baseline="30000" dirty="0">
                <a:solidFill>
                  <a:srgbClr val="000000"/>
                </a:solidFill>
                <a:ea typeface="Calibri" panose="020F0502020204030204" pitchFamily="34" charset="0"/>
              </a:rPr>
              <a:t>10</a:t>
            </a:r>
            <a:r>
              <a:rPr lang="en-US" sz="1200" b="1" dirty="0">
                <a:solidFill>
                  <a:srgbClr val="000000"/>
                </a:solidFill>
                <a:ea typeface="Calibri" panose="020F0502020204030204" pitchFamily="34" charset="0"/>
              </a:rPr>
              <a:t>N</a:t>
            </a:r>
            <a:r>
              <a:rPr lang="en-US" sz="1200" dirty="0">
                <a:solidFill>
                  <a:srgbClr val="000000"/>
                </a:solidFill>
                <a:ea typeface="Calibri" panose="020F0502020204030204" pitchFamily="34" charset="0"/>
              </a:rPr>
              <a:t> </a:t>
            </a:r>
            <a:endParaRPr lang="en-US" sz="1200" dirty="0"/>
          </a:p>
        </p:txBody>
      </p:sp>
      <p:sp>
        <p:nvSpPr>
          <p:cNvPr id="35" name="Rectangle 5">
            <a:extLst>
              <a:ext uri="{FF2B5EF4-FFF2-40B4-BE49-F238E27FC236}">
                <a16:creationId xmlns:a16="http://schemas.microsoft.com/office/drawing/2014/main" id="{FB048128-9E13-460D-94E4-CBA5EDA1E1EC}"/>
              </a:ext>
            </a:extLst>
          </p:cNvPr>
          <p:cNvSpPr/>
          <p:nvPr/>
        </p:nvSpPr>
        <p:spPr>
          <a:xfrm>
            <a:off x="138224" y="3781035"/>
            <a:ext cx="5654651" cy="338554"/>
          </a:xfrm>
          <a:prstGeom prst="rect">
            <a:avLst/>
          </a:prstGeom>
          <a:solidFill>
            <a:schemeClr val="accent6">
              <a:lumMod val="20000"/>
              <a:lumOff val="80000"/>
            </a:schemeClr>
          </a:solidFill>
        </p:spPr>
        <p:txBody>
          <a:bodyPr wrap="square">
            <a:spAutoFit/>
          </a:bodyPr>
          <a:lstStyle/>
          <a:p>
            <a:pPr algn="ctr"/>
            <a:r>
              <a:rPr lang="en-US" sz="1600" dirty="0">
                <a:ea typeface="Times New Roman" panose="02020603050405020304" pitchFamily="18" charset="0"/>
                <a:cs typeface="Times New Roman" panose="02020603050405020304" pitchFamily="18" charset="0"/>
              </a:rPr>
              <a:t>Investigation </a:t>
            </a:r>
            <a:r>
              <a:rPr lang="pl-PL" sz="1600" dirty="0">
                <a:ea typeface="Times New Roman" panose="02020603050405020304" pitchFamily="18" charset="0"/>
                <a:cs typeface="Times New Roman" panose="02020603050405020304" pitchFamily="18" charset="0"/>
              </a:rPr>
              <a:t>of </a:t>
            </a:r>
            <a:r>
              <a:rPr lang="en-US" sz="1600" dirty="0">
                <a:ea typeface="Times New Roman" panose="02020603050405020304" pitchFamily="18" charset="0"/>
                <a:cs typeface="Times New Roman" panose="02020603050405020304" pitchFamily="18" charset="0"/>
              </a:rPr>
              <a:t>isobar analog </a:t>
            </a:r>
            <a:r>
              <a:rPr lang="en-GB" sz="1600" dirty="0">
                <a:ea typeface="Tahoma" panose="020B0604030504040204" pitchFamily="34" charset="0"/>
                <a:cs typeface="Tahoma" panose="020B0604030504040204" pitchFamily="34" charset="0"/>
              </a:rPr>
              <a:t>nuclei</a:t>
            </a:r>
          </a:p>
        </p:txBody>
      </p:sp>
      <p:sp>
        <p:nvSpPr>
          <p:cNvPr id="5" name="Rectangle 4">
            <a:extLst>
              <a:ext uri="{FF2B5EF4-FFF2-40B4-BE49-F238E27FC236}">
                <a16:creationId xmlns:a16="http://schemas.microsoft.com/office/drawing/2014/main" id="{7DF00C19-1CCE-46A3-BDBD-5DA7919D9D4C}"/>
              </a:ext>
            </a:extLst>
          </p:cNvPr>
          <p:cNvSpPr/>
          <p:nvPr/>
        </p:nvSpPr>
        <p:spPr>
          <a:xfrm>
            <a:off x="144901" y="4191001"/>
            <a:ext cx="5654650" cy="201949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63D59CD-2615-40BF-A0B8-64B4305D36B4}"/>
              </a:ext>
            </a:extLst>
          </p:cNvPr>
          <p:cNvSpPr/>
          <p:nvPr/>
        </p:nvSpPr>
        <p:spPr>
          <a:xfrm>
            <a:off x="144900" y="643096"/>
            <a:ext cx="5654651" cy="29263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ectangle 5">
            <a:extLst>
              <a:ext uri="{FF2B5EF4-FFF2-40B4-BE49-F238E27FC236}">
                <a16:creationId xmlns:a16="http://schemas.microsoft.com/office/drawing/2014/main" id="{E59CFB31-3B2A-6EC4-9760-4EEB26477EE0}"/>
              </a:ext>
            </a:extLst>
          </p:cNvPr>
          <p:cNvSpPr/>
          <p:nvPr/>
        </p:nvSpPr>
        <p:spPr>
          <a:xfrm>
            <a:off x="5985175" y="631202"/>
            <a:ext cx="6127736" cy="449183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0216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94451" y="3184556"/>
            <a:ext cx="5925348" cy="353947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068" y="3693182"/>
            <a:ext cx="4151953" cy="311396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6067" y="591318"/>
            <a:ext cx="4128395" cy="20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43645" y="1127018"/>
            <a:ext cx="4860540" cy="2031325"/>
          </a:xfrm>
          <a:prstGeom prst="rect">
            <a:avLst/>
          </a:prstGeom>
          <a:noFill/>
        </p:spPr>
        <p:txBody>
          <a:bodyPr wrap="square" rtlCol="0">
            <a:spAutoFit/>
          </a:bodyPr>
          <a:lstStyle/>
          <a:p>
            <a:r>
              <a:rPr lang="en-US" sz="1400" b="1" dirty="0">
                <a:cs typeface="Arial" panose="020B0604020202020204" pitchFamily="34" charset="0"/>
              </a:rPr>
              <a:t>Technical specification:</a:t>
            </a:r>
          </a:p>
          <a:p>
            <a:pPr marL="285750" indent="-285750">
              <a:buFont typeface="Arial" panose="020B0604020202020204" pitchFamily="34" charset="0"/>
              <a:buChar char="•"/>
            </a:pPr>
            <a:r>
              <a:rPr lang="en-US" sz="1400" dirty="0">
                <a:cs typeface="Arial" panose="020B0604020202020204" pitchFamily="34" charset="0"/>
              </a:rPr>
              <a:t>2.7 </a:t>
            </a:r>
            <a:r>
              <a:rPr lang="en-US" sz="1400" dirty="0" err="1">
                <a:cs typeface="Arial" panose="020B0604020202020204" pitchFamily="34" charset="0"/>
              </a:rPr>
              <a:t>kCi</a:t>
            </a:r>
            <a:r>
              <a:rPr lang="en-US" sz="1400" dirty="0">
                <a:cs typeface="Arial" panose="020B0604020202020204" pitchFamily="34" charset="0"/>
              </a:rPr>
              <a:t> </a:t>
            </a:r>
            <a:r>
              <a:rPr lang="en-US" sz="1400" b="1" dirty="0">
                <a:cs typeface="Arial" panose="020B0604020202020204" pitchFamily="34" charset="0"/>
              </a:rPr>
              <a:t>T</a:t>
            </a:r>
            <a:r>
              <a:rPr lang="en-US" sz="1400" b="1" baseline="-25000" dirty="0">
                <a:cs typeface="Arial" panose="020B0604020202020204" pitchFamily="34" charset="0"/>
              </a:rPr>
              <a:t>2</a:t>
            </a:r>
            <a:r>
              <a:rPr lang="en-US" sz="1400" dirty="0">
                <a:cs typeface="Arial" panose="020B0604020202020204" pitchFamily="34" charset="0"/>
              </a:rPr>
              <a:t>;</a:t>
            </a:r>
          </a:p>
          <a:p>
            <a:pPr marL="285750" indent="-285750">
              <a:buFont typeface="Arial" panose="020B0604020202020204" pitchFamily="34" charset="0"/>
              <a:buChar char="•"/>
            </a:pPr>
            <a:r>
              <a:rPr lang="en-US" sz="1400" dirty="0">
                <a:cs typeface="Arial" panose="020B0604020202020204" pitchFamily="34" charset="0"/>
              </a:rPr>
              <a:t>Liquid (T⁓25 K): h=0.4 mm; </a:t>
            </a:r>
          </a:p>
          <a:p>
            <a:pPr marL="271463"/>
            <a:r>
              <a:rPr lang="en-US" sz="1400" dirty="0">
                <a:cs typeface="Arial" panose="020B0604020202020204" pitchFamily="34" charset="0"/>
              </a:rPr>
              <a:t>Gas:</a:t>
            </a:r>
            <a:r>
              <a:rPr lang="pl-PL" sz="1400" dirty="0">
                <a:cs typeface="Arial" panose="020B0604020202020204" pitchFamily="34" charset="0"/>
              </a:rPr>
              <a:t> </a:t>
            </a:r>
            <a:r>
              <a:rPr lang="en-US" sz="1400" dirty="0">
                <a:cs typeface="Arial" panose="020B0604020202020204" pitchFamily="34" charset="0"/>
              </a:rPr>
              <a:t>h=4 mm;</a:t>
            </a:r>
          </a:p>
          <a:p>
            <a:pPr marL="285750" indent="-285750">
              <a:buFont typeface="Arial" panose="020B0604020202020204" pitchFamily="34" charset="0"/>
              <a:buChar char="•"/>
            </a:pPr>
            <a:r>
              <a:rPr lang="en-US" sz="1400" dirty="0">
                <a:cs typeface="Arial" panose="020B0604020202020204" pitchFamily="34" charset="0"/>
              </a:rPr>
              <a:t>Three stages of radiation protection;</a:t>
            </a:r>
          </a:p>
          <a:p>
            <a:pPr marL="285750" indent="-285750">
              <a:buFont typeface="Arial" panose="020B0604020202020204" pitchFamily="34" charset="0"/>
              <a:buChar char="•"/>
            </a:pPr>
            <a:r>
              <a:rPr lang="en-US" sz="1400" dirty="0">
                <a:cs typeface="Arial" panose="020B0604020202020204" pitchFamily="34" charset="0"/>
              </a:rPr>
              <a:t>Radiation safety control;</a:t>
            </a:r>
          </a:p>
          <a:p>
            <a:pPr marL="285750" indent="-285750">
              <a:buFont typeface="Arial" panose="020B0604020202020204" pitchFamily="34" charset="0"/>
              <a:buChar char="•"/>
            </a:pPr>
            <a:r>
              <a:rPr lang="en-US" sz="1400" dirty="0">
                <a:cs typeface="Arial" panose="020B0604020202020204" pitchFamily="34" charset="0"/>
              </a:rPr>
              <a:t>Automatic control and parameter setting;</a:t>
            </a:r>
          </a:p>
          <a:p>
            <a:pPr marL="285750" indent="-285750">
              <a:buFont typeface="Arial" panose="020B0604020202020204" pitchFamily="34" charset="0"/>
              <a:buChar char="•"/>
            </a:pPr>
            <a:r>
              <a:rPr lang="en-US" sz="1400" dirty="0">
                <a:cs typeface="Arial" panose="020B0604020202020204" pitchFamily="34" charset="0"/>
              </a:rPr>
              <a:t>The cell can also be filled with </a:t>
            </a:r>
            <a:r>
              <a:rPr lang="en-US" sz="1400" b="1" dirty="0">
                <a:cs typeface="Arial" panose="020B0604020202020204" pitchFamily="34" charset="0"/>
              </a:rPr>
              <a:t>H</a:t>
            </a:r>
            <a:r>
              <a:rPr lang="en-US" sz="1400" b="1" baseline="-25000" dirty="0">
                <a:cs typeface="Arial" panose="020B0604020202020204" pitchFamily="34" charset="0"/>
              </a:rPr>
              <a:t>2</a:t>
            </a:r>
            <a:r>
              <a:rPr lang="en-US" sz="1400" b="1" dirty="0">
                <a:cs typeface="Arial" panose="020B0604020202020204" pitchFamily="34" charset="0"/>
              </a:rPr>
              <a:t>, D</a:t>
            </a:r>
            <a:r>
              <a:rPr lang="en-US" sz="1400" b="1" baseline="-25000" dirty="0">
                <a:cs typeface="Arial" panose="020B0604020202020204" pitchFamily="34" charset="0"/>
              </a:rPr>
              <a:t>2</a:t>
            </a:r>
            <a:r>
              <a:rPr lang="en-US" sz="1400" b="1" dirty="0">
                <a:cs typeface="Arial" panose="020B0604020202020204" pitchFamily="34" charset="0"/>
              </a:rPr>
              <a:t>, </a:t>
            </a:r>
            <a:r>
              <a:rPr lang="en-US" sz="1400" b="1" baseline="30000" dirty="0">
                <a:cs typeface="Arial" panose="020B0604020202020204" pitchFamily="34" charset="0"/>
              </a:rPr>
              <a:t>3</a:t>
            </a:r>
            <a:r>
              <a:rPr lang="en-US" sz="1400" b="1" dirty="0">
                <a:cs typeface="Arial" panose="020B0604020202020204" pitchFamily="34" charset="0"/>
              </a:rPr>
              <a:t>He, </a:t>
            </a:r>
            <a:r>
              <a:rPr lang="en-US" sz="1400" b="1" baseline="30000" dirty="0">
                <a:cs typeface="Arial" panose="020B0604020202020204" pitchFamily="34" charset="0"/>
              </a:rPr>
              <a:t>4</a:t>
            </a:r>
            <a:r>
              <a:rPr lang="en-US" sz="1400" b="1" dirty="0">
                <a:cs typeface="Arial" panose="020B0604020202020204" pitchFamily="34" charset="0"/>
              </a:rPr>
              <a:t>He;</a:t>
            </a:r>
          </a:p>
          <a:p>
            <a:pPr marL="285750" indent="-285750">
              <a:buFont typeface="Arial" panose="020B0604020202020204" pitchFamily="34" charset="0"/>
              <a:buChar char="•"/>
            </a:pPr>
            <a:r>
              <a:rPr lang="en-US" sz="1400" dirty="0">
                <a:cs typeface="Arial" panose="020B0604020202020204" pitchFamily="34" charset="0"/>
              </a:rPr>
              <a:t>Thickness in a wide range </a:t>
            </a:r>
            <a:r>
              <a:rPr lang="en-US" sz="1400" b="1" dirty="0">
                <a:cs typeface="Arial" panose="020B0604020202020204" pitchFamily="34" charset="0"/>
              </a:rPr>
              <a:t>~</a:t>
            </a:r>
            <a:r>
              <a:rPr lang="en-US" sz="1400" b="1" dirty="0"/>
              <a:t>10</a:t>
            </a:r>
            <a:r>
              <a:rPr lang="en-US" sz="1400" b="1" baseline="30000" dirty="0"/>
              <a:t>20 </a:t>
            </a:r>
            <a:r>
              <a:rPr lang="en-US" sz="1400" b="1" dirty="0"/>
              <a:t>÷ 5*10</a:t>
            </a:r>
            <a:r>
              <a:rPr lang="en-US" sz="1400" b="1" baseline="30000" dirty="0"/>
              <a:t>21</a:t>
            </a:r>
            <a:r>
              <a:rPr lang="en-US" sz="1400" b="1" dirty="0"/>
              <a:t> </a:t>
            </a:r>
            <a:r>
              <a:rPr lang="en-US" sz="1400" dirty="0"/>
              <a:t>atoms/cm</a:t>
            </a:r>
            <a:r>
              <a:rPr lang="en-US" sz="1400" baseline="30000" dirty="0"/>
              <a:t>2</a:t>
            </a:r>
            <a:endParaRPr lang="en-US" sz="1400" dirty="0">
              <a:cs typeface="Arial" panose="020B0604020202020204" pitchFamily="34" charset="0"/>
            </a:endParaRPr>
          </a:p>
        </p:txBody>
      </p:sp>
      <p:sp>
        <p:nvSpPr>
          <p:cNvPr id="8" name="TextBox 7">
            <a:extLst>
              <a:ext uri="{FF2B5EF4-FFF2-40B4-BE49-F238E27FC236}">
                <a16:creationId xmlns:a16="http://schemas.microsoft.com/office/drawing/2014/main" id="{6097348B-0AD6-463F-9F24-6E059CC74DF6}"/>
              </a:ext>
            </a:extLst>
          </p:cNvPr>
          <p:cNvSpPr txBox="1"/>
          <p:nvPr/>
        </p:nvSpPr>
        <p:spPr>
          <a:xfrm>
            <a:off x="6901157" y="2688436"/>
            <a:ext cx="4247006" cy="954107"/>
          </a:xfrm>
          <a:prstGeom prst="rect">
            <a:avLst/>
          </a:prstGeom>
          <a:noFill/>
        </p:spPr>
        <p:txBody>
          <a:bodyPr wrap="square" rtlCol="0">
            <a:spAutoFit/>
          </a:bodyPr>
          <a:lstStyle/>
          <a:p>
            <a:pPr algn="ctr"/>
            <a:r>
              <a:rPr lang="en-US" sz="1400" b="1" dirty="0">
                <a:cs typeface="Arial" panose="020B0604020202020204" pitchFamily="34" charset="0"/>
              </a:rPr>
              <a:t>Tritium target infrastructure:</a:t>
            </a:r>
          </a:p>
          <a:p>
            <a:pPr marL="285750" indent="-285750">
              <a:buFont typeface="Arial" panose="020B0604020202020204" pitchFamily="34" charset="0"/>
              <a:buChar char="•"/>
            </a:pPr>
            <a:r>
              <a:rPr lang="en-US" sz="1400" dirty="0">
                <a:cs typeface="Arial" panose="020B0604020202020204" pitchFamily="34" charset="0"/>
              </a:rPr>
              <a:t>Completion of work on special ventilation and liquid radioactive waste - 2024</a:t>
            </a:r>
          </a:p>
          <a:p>
            <a:pPr marL="285750" indent="-285750">
              <a:buFont typeface="Arial" panose="020B0604020202020204" pitchFamily="34" charset="0"/>
              <a:buChar char="•"/>
            </a:pPr>
            <a:r>
              <a:rPr lang="en-US" sz="1400" u="sng" dirty="0">
                <a:cs typeface="Arial" panose="020B0604020202020204" pitchFamily="34" charset="0"/>
              </a:rPr>
              <a:t>Certificate for work in the 2nd class room </a:t>
            </a:r>
            <a:r>
              <a:rPr lang="en-US" sz="1400" dirty="0">
                <a:cs typeface="Arial" panose="020B0604020202020204" pitchFamily="34" charset="0"/>
              </a:rPr>
              <a:t>- </a:t>
            </a:r>
            <a:r>
              <a:rPr lang="en-US" sz="1400" b="1" dirty="0">
                <a:cs typeface="Arial" panose="020B0604020202020204" pitchFamily="34" charset="0"/>
              </a:rPr>
              <a:t>2025</a:t>
            </a:r>
          </a:p>
        </p:txBody>
      </p:sp>
      <p:sp>
        <p:nvSpPr>
          <p:cNvPr id="9" name="TextShape 1">
            <a:extLst>
              <a:ext uri="{FF2B5EF4-FFF2-40B4-BE49-F238E27FC236}">
                <a16:creationId xmlns:a16="http://schemas.microsoft.com/office/drawing/2014/main" id="{C18EC461-1A3D-4ED8-A920-1203C1B23050}"/>
              </a:ext>
            </a:extLst>
          </p:cNvPr>
          <p:cNvSpPr txBox="1"/>
          <p:nvPr/>
        </p:nvSpPr>
        <p:spPr>
          <a:xfrm>
            <a:off x="0" y="0"/>
            <a:ext cx="12192000" cy="559468"/>
          </a:xfrm>
          <a:prstGeom prst="rect">
            <a:avLst/>
          </a:prstGeom>
          <a:solidFill>
            <a:srgbClr val="FFFFFF"/>
          </a:solidFill>
          <a:ln>
            <a:noFill/>
          </a:ln>
        </p:spPr>
        <p:txBody>
          <a:bodyPr anchor="ctr"/>
          <a:lstStyle/>
          <a:p>
            <a:pPr algn="ctr"/>
            <a:r>
              <a:rPr lang="en-US" sz="2400" dirty="0">
                <a:cs typeface="Times New Roman" panose="02020603050405020304" pitchFamily="18" charset="0"/>
              </a:rPr>
              <a:t>Cryogenic tritium target complex</a:t>
            </a:r>
            <a:r>
              <a:rPr lang="pl-PL" sz="2400" dirty="0">
                <a:cs typeface="Times New Roman" panose="02020603050405020304" pitchFamily="18" charset="0"/>
              </a:rPr>
              <a:t> </a:t>
            </a:r>
            <a:endParaRPr lang="ru-RU" sz="2400" dirty="0"/>
          </a:p>
        </p:txBody>
      </p:sp>
      <p:sp>
        <p:nvSpPr>
          <p:cNvPr id="10" name="TextBox 9">
            <a:extLst>
              <a:ext uri="{FF2B5EF4-FFF2-40B4-BE49-F238E27FC236}">
                <a16:creationId xmlns:a16="http://schemas.microsoft.com/office/drawing/2014/main" id="{A51244C0-0FA2-4F25-BC04-8366E43D799A}"/>
              </a:ext>
            </a:extLst>
          </p:cNvPr>
          <p:cNvSpPr txBox="1"/>
          <p:nvPr/>
        </p:nvSpPr>
        <p:spPr>
          <a:xfrm>
            <a:off x="374412" y="587339"/>
            <a:ext cx="6611655" cy="523220"/>
          </a:xfrm>
          <a:prstGeom prst="rect">
            <a:avLst/>
          </a:prstGeom>
          <a:noFill/>
        </p:spPr>
        <p:txBody>
          <a:bodyPr wrap="square" rtlCol="0">
            <a:spAutoFit/>
          </a:bodyPr>
          <a:lstStyle/>
          <a:p>
            <a:pPr algn="ctr"/>
            <a:r>
              <a:rPr lang="pl-PL" sz="1400" dirty="0">
                <a:cs typeface="Arial" panose="020B0604020202020204" pitchFamily="34" charset="0"/>
              </a:rPr>
              <a:t>Availability for study of cryogenic tritium target (expected in 2025) </a:t>
            </a:r>
          </a:p>
          <a:p>
            <a:pPr algn="ctr"/>
            <a:r>
              <a:rPr lang="pl-PL" sz="1400" dirty="0">
                <a:cs typeface="Arial" panose="020B0604020202020204" pitchFamily="34" charset="0"/>
              </a:rPr>
              <a:t>! A kind of </a:t>
            </a:r>
            <a:r>
              <a:rPr lang="en-US" sz="1400" dirty="0">
                <a:cs typeface="Arial" panose="020B0604020202020204" pitchFamily="34" charset="0"/>
              </a:rPr>
              <a:t>turning point of the research program</a:t>
            </a:r>
            <a:r>
              <a:rPr lang="pl-PL" sz="1400" dirty="0">
                <a:cs typeface="Arial" panose="020B0604020202020204" pitchFamily="34" charset="0"/>
              </a:rPr>
              <a:t>m</a:t>
            </a:r>
            <a:r>
              <a:rPr lang="en-US" sz="1400" dirty="0">
                <a:cs typeface="Arial" panose="020B0604020202020204" pitchFamily="34" charset="0"/>
              </a:rPr>
              <a:t>e</a:t>
            </a:r>
            <a:r>
              <a:rPr lang="pl-PL" sz="1400" dirty="0">
                <a:cs typeface="Arial" panose="020B0604020202020204" pitchFamily="34" charset="0"/>
              </a:rPr>
              <a:t> !</a:t>
            </a:r>
            <a:endParaRPr lang="en-US" sz="1400" dirty="0">
              <a:cs typeface="Arial" panose="020B0604020202020204" pitchFamily="34" charset="0"/>
            </a:endParaRPr>
          </a:p>
        </p:txBody>
      </p:sp>
    </p:spTree>
    <p:extLst>
      <p:ext uri="{BB962C8B-B14F-4D97-AF65-F5344CB8AC3E}">
        <p14:creationId xmlns:p14="http://schemas.microsoft.com/office/powerpoint/2010/main" val="143283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71;p15">
            <a:extLst>
              <a:ext uri="{FF2B5EF4-FFF2-40B4-BE49-F238E27FC236}">
                <a16:creationId xmlns:a16="http://schemas.microsoft.com/office/drawing/2014/main" id="{13A5B045-6B39-41CF-8946-39E7BF39DD14}"/>
              </a:ext>
            </a:extLst>
          </p:cNvPr>
          <p:cNvPicPr preferRelativeResize="0">
            <a:picLocks noChangeAspect="1"/>
          </p:cNvPicPr>
          <p:nvPr/>
        </p:nvPicPr>
        <p:blipFill rotWithShape="1">
          <a:blip r:embed="rId2">
            <a:alphaModFix/>
          </a:blip>
          <a:srcRect/>
          <a:stretch/>
        </p:blipFill>
        <p:spPr>
          <a:xfrm flipH="1">
            <a:off x="7406803" y="4606902"/>
            <a:ext cx="3586612" cy="1939373"/>
          </a:xfrm>
          <a:prstGeom prst="rect">
            <a:avLst/>
          </a:prstGeom>
          <a:noFill/>
          <a:ln>
            <a:noFill/>
          </a:ln>
        </p:spPr>
      </p:pic>
      <p:pic>
        <p:nvPicPr>
          <p:cNvPr id="15" name="Picture 4" descr="D:\work\Conferences &amp; schools &amp; seminars &amp; meetings &amp; workshoops\2019\African Nuclear Physics Conference Kruger Park\Rf-kicker.jpeg">
            <a:extLst>
              <a:ext uri="{FF2B5EF4-FFF2-40B4-BE49-F238E27FC236}">
                <a16:creationId xmlns:a16="http://schemas.microsoft.com/office/drawing/2014/main" id="{005D66F9-D7E5-4D4C-B6DF-CC1FA8BAFA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85" y="2544415"/>
            <a:ext cx="2995626" cy="39941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832F3C4-4E08-49A3-BC5F-7153CE785DED}"/>
              </a:ext>
            </a:extLst>
          </p:cNvPr>
          <p:cNvSpPr txBox="1"/>
          <p:nvPr/>
        </p:nvSpPr>
        <p:spPr>
          <a:xfrm>
            <a:off x="1268424" y="369564"/>
            <a:ext cx="5784675" cy="2092881"/>
          </a:xfrm>
          <a:prstGeom prst="rect">
            <a:avLst/>
          </a:prstGeom>
          <a:noFill/>
        </p:spPr>
        <p:txBody>
          <a:bodyPr wrap="square" rtlCol="0">
            <a:spAutoFit/>
          </a:bodyPr>
          <a:lstStyle/>
          <a:p>
            <a:pPr algn="just"/>
            <a:r>
              <a:rPr lang="en-US" sz="2400" dirty="0"/>
              <a:t>Instrumentation development</a:t>
            </a:r>
          </a:p>
          <a:p>
            <a:pPr algn="just"/>
            <a:endParaRPr lang="en-US" sz="800" dirty="0"/>
          </a:p>
          <a:p>
            <a:pPr marL="285750" indent="-285750" algn="just">
              <a:buFont typeface="Arial" panose="020B0604020202020204" pitchFamily="34" charset="0"/>
              <a:buChar char="•"/>
            </a:pPr>
            <a:r>
              <a:rPr lang="en-US" sz="1400" dirty="0"/>
              <a:t>RF-kicker (operational run with ion beam)</a:t>
            </a:r>
          </a:p>
          <a:p>
            <a:pPr marL="285750" indent="-285750" algn="just">
              <a:buFont typeface="Arial" panose="020B0604020202020204" pitchFamily="34" charset="0"/>
              <a:buChar char="•"/>
            </a:pPr>
            <a:r>
              <a:rPr lang="en-US" sz="1400" dirty="0"/>
              <a:t>Zero-angle spectrometer </a:t>
            </a:r>
            <a:r>
              <a:rPr lang="en-US" sz="1400" dirty="0" err="1"/>
              <a:t>hodoscope</a:t>
            </a:r>
            <a:endParaRPr lang="en-US" sz="1400" dirty="0"/>
          </a:p>
          <a:p>
            <a:pPr marL="285750" indent="-285750" algn="just">
              <a:buFont typeface="Arial" panose="020B0604020202020204" pitchFamily="34" charset="0"/>
              <a:buChar char="•"/>
            </a:pPr>
            <a:r>
              <a:rPr lang="en-US" sz="1400" dirty="0"/>
              <a:t>Neutron detector array (increase in number of modules)</a:t>
            </a:r>
            <a:endParaRPr lang="pl-PL" sz="1400" dirty="0"/>
          </a:p>
          <a:p>
            <a:pPr marL="285750" indent="-285750" algn="just">
              <a:buFont typeface="Arial" panose="020B0604020202020204" pitchFamily="34" charset="0"/>
              <a:buChar char="•"/>
            </a:pPr>
            <a:r>
              <a:rPr lang="en-US" sz="1400" dirty="0"/>
              <a:t>In-beam detectors</a:t>
            </a:r>
            <a:endParaRPr lang="pl-PL" sz="1400" dirty="0"/>
          </a:p>
          <a:p>
            <a:pPr marL="285750" indent="-285750" algn="just">
              <a:buFont typeface="Arial" panose="020B0604020202020204" pitchFamily="34" charset="0"/>
              <a:buChar char="•"/>
            </a:pPr>
            <a:r>
              <a:rPr lang="en-US" sz="1400" dirty="0"/>
              <a:t>Charged particles detector arrays (angular and energy acceptance) </a:t>
            </a:r>
            <a:endParaRPr lang="pl-PL" sz="1400" dirty="0"/>
          </a:p>
          <a:p>
            <a:pPr marL="285750" indent="-285750" algn="just">
              <a:buFont typeface="Arial" panose="020B0604020202020204" pitchFamily="34" charset="0"/>
              <a:buChar char="•"/>
            </a:pPr>
            <a:r>
              <a:rPr lang="en-US" sz="1400" dirty="0"/>
              <a:t>Multiparametric detectors setups</a:t>
            </a:r>
          </a:p>
          <a:p>
            <a:pPr marL="285750" indent="-285750" algn="just">
              <a:buFont typeface="Arial" panose="020B0604020202020204" pitchFamily="34" charset="0"/>
              <a:buChar char="•"/>
            </a:pPr>
            <a:r>
              <a:rPr lang="en-US" sz="1400" dirty="0"/>
              <a:t>Others</a:t>
            </a:r>
          </a:p>
        </p:txBody>
      </p:sp>
      <p:pic>
        <p:nvPicPr>
          <p:cNvPr id="4" name="Obraz 17">
            <a:extLst>
              <a:ext uri="{FF2B5EF4-FFF2-40B4-BE49-F238E27FC236}">
                <a16:creationId xmlns:a16="http://schemas.microsoft.com/office/drawing/2014/main" id="{1A1ECFEA-E031-E8A6-3123-35F71E336B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087" y="4620519"/>
            <a:ext cx="2570036" cy="1920327"/>
          </a:xfrm>
          <a:prstGeom prst="rect">
            <a:avLst/>
          </a:prstGeom>
          <a:noFill/>
          <a:ln>
            <a:noFill/>
          </a:ln>
        </p:spPr>
      </p:pic>
      <p:pic>
        <p:nvPicPr>
          <p:cNvPr id="5" name="Obraz 23" descr="Obraz zawierający budynek, wewnątrz, stół, siedzi&#10;&#10;Opis wygenerowany automatycznie">
            <a:extLst>
              <a:ext uri="{FF2B5EF4-FFF2-40B4-BE49-F238E27FC236}">
                <a16:creationId xmlns:a16="http://schemas.microsoft.com/office/drawing/2014/main" id="{D106AA37-23DE-1BD8-CB7A-10BF07B67E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087" y="2563204"/>
            <a:ext cx="2592165" cy="1944124"/>
          </a:xfrm>
          <a:prstGeom prst="rect">
            <a:avLst/>
          </a:prstGeom>
        </p:spPr>
      </p:pic>
      <p:sp>
        <p:nvSpPr>
          <p:cNvPr id="19" name="Прямоугольник 6">
            <a:extLst>
              <a:ext uri="{FF2B5EF4-FFF2-40B4-BE49-F238E27FC236}">
                <a16:creationId xmlns:a16="http://schemas.microsoft.com/office/drawing/2014/main" id="{4D6341A1-56EC-4421-AAD5-0D8CCDC61B72}"/>
              </a:ext>
            </a:extLst>
          </p:cNvPr>
          <p:cNvSpPr/>
          <p:nvPr/>
        </p:nvSpPr>
        <p:spPr>
          <a:xfrm>
            <a:off x="3399143" y="6237060"/>
            <a:ext cx="761619" cy="276999"/>
          </a:xfrm>
          <a:prstGeom prst="rect">
            <a:avLst/>
          </a:prstGeom>
          <a:solidFill>
            <a:schemeClr val="accent1">
              <a:lumMod val="20000"/>
              <a:lumOff val="80000"/>
            </a:schemeClr>
          </a:solidFill>
        </p:spPr>
        <p:txBody>
          <a:bodyPr wrap="none">
            <a:spAutoFit/>
          </a:bodyPr>
          <a:lstStyle/>
          <a:p>
            <a:pPr algn="ctr" eaLnBrk="0" fontAlgn="base" hangingPunct="0">
              <a:lnSpc>
                <a:spcPct val="100000"/>
              </a:lnSpc>
              <a:spcAft>
                <a:spcPct val="0"/>
              </a:spcAft>
            </a:pPr>
            <a:r>
              <a:rPr lang="en-US" altLang="ru-RU" sz="1200" dirty="0">
                <a:latin typeface="Calibri" panose="020F0502020204030204" pitchFamily="34" charset="0"/>
                <a:cs typeface="Calibri" panose="020F0502020204030204" pitchFamily="34" charset="0"/>
              </a:rPr>
              <a:t>RF</a:t>
            </a:r>
            <a:r>
              <a:rPr lang="pl-PL" altLang="ru-RU" sz="1200" dirty="0">
                <a:latin typeface="Calibri" panose="020F0502020204030204" pitchFamily="34" charset="0"/>
                <a:cs typeface="Calibri" panose="020F0502020204030204" pitchFamily="34" charset="0"/>
              </a:rPr>
              <a:t>-</a:t>
            </a:r>
            <a:r>
              <a:rPr lang="en-US" altLang="ru-RU" sz="1200" dirty="0">
                <a:latin typeface="Calibri" panose="020F0502020204030204" pitchFamily="34" charset="0"/>
                <a:cs typeface="Calibri" panose="020F0502020204030204" pitchFamily="34" charset="0"/>
              </a:rPr>
              <a:t>Kicker</a:t>
            </a:r>
            <a:endParaRPr lang="en-US" altLang="ru-RU" sz="1200" dirty="0"/>
          </a:p>
        </p:txBody>
      </p:sp>
      <p:sp>
        <p:nvSpPr>
          <p:cNvPr id="22" name="Прямоугольник 6">
            <a:extLst>
              <a:ext uri="{FF2B5EF4-FFF2-40B4-BE49-F238E27FC236}">
                <a16:creationId xmlns:a16="http://schemas.microsoft.com/office/drawing/2014/main" id="{95967A34-A604-47FA-ADE7-CA170F333BCE}"/>
              </a:ext>
            </a:extLst>
          </p:cNvPr>
          <p:cNvSpPr/>
          <p:nvPr/>
        </p:nvSpPr>
        <p:spPr>
          <a:xfrm>
            <a:off x="6051198" y="4195164"/>
            <a:ext cx="1056187" cy="276999"/>
          </a:xfrm>
          <a:prstGeom prst="rect">
            <a:avLst/>
          </a:prstGeom>
          <a:solidFill>
            <a:schemeClr val="accent1">
              <a:lumMod val="20000"/>
              <a:lumOff val="80000"/>
            </a:schemeClr>
          </a:solidFill>
        </p:spPr>
        <p:txBody>
          <a:bodyPr wrap="none">
            <a:spAutoFit/>
          </a:bodyPr>
          <a:lstStyle/>
          <a:p>
            <a:pPr algn="ctr" eaLnBrk="0" fontAlgn="base" hangingPunct="0">
              <a:lnSpc>
                <a:spcPct val="100000"/>
              </a:lnSpc>
              <a:spcAft>
                <a:spcPct val="0"/>
              </a:spcAft>
            </a:pPr>
            <a:r>
              <a:rPr lang="en-US" altLang="ru-RU" sz="1200" dirty="0">
                <a:latin typeface="Calibri" panose="020F0502020204030204" pitchFamily="34" charset="0"/>
                <a:cs typeface="Calibri" panose="020F0502020204030204" pitchFamily="34" charset="0"/>
              </a:rPr>
              <a:t>Neutron array</a:t>
            </a:r>
            <a:endParaRPr lang="en-US" altLang="ru-RU" sz="1200" dirty="0"/>
          </a:p>
        </p:txBody>
      </p:sp>
      <p:sp>
        <p:nvSpPr>
          <p:cNvPr id="23" name="Прямоугольник 6">
            <a:extLst>
              <a:ext uri="{FF2B5EF4-FFF2-40B4-BE49-F238E27FC236}">
                <a16:creationId xmlns:a16="http://schemas.microsoft.com/office/drawing/2014/main" id="{D786BD86-8680-43CF-857F-6DA0B8207444}"/>
              </a:ext>
            </a:extLst>
          </p:cNvPr>
          <p:cNvSpPr/>
          <p:nvPr/>
        </p:nvSpPr>
        <p:spPr>
          <a:xfrm>
            <a:off x="5277021" y="6238994"/>
            <a:ext cx="1825500" cy="276999"/>
          </a:xfrm>
          <a:prstGeom prst="rect">
            <a:avLst/>
          </a:prstGeom>
          <a:solidFill>
            <a:schemeClr val="accent1">
              <a:lumMod val="20000"/>
              <a:lumOff val="80000"/>
            </a:schemeClr>
          </a:solidFill>
        </p:spPr>
        <p:txBody>
          <a:bodyPr wrap="none">
            <a:spAutoFit/>
          </a:bodyPr>
          <a:lstStyle/>
          <a:p>
            <a:pPr algn="ctr" eaLnBrk="0" fontAlgn="base" hangingPunct="0">
              <a:lnSpc>
                <a:spcPct val="100000"/>
              </a:lnSpc>
              <a:spcAft>
                <a:spcPct val="0"/>
              </a:spcAft>
            </a:pPr>
            <a:r>
              <a:rPr lang="en-US" altLang="ru-RU" sz="1200" dirty="0">
                <a:latin typeface="Calibri" panose="020F0502020204030204" pitchFamily="34" charset="0"/>
                <a:cs typeface="Calibri" panose="020F0502020204030204" pitchFamily="34" charset="0"/>
              </a:rPr>
              <a:t>Zero-degree spectrometer</a:t>
            </a:r>
            <a:endParaRPr lang="en-US" altLang="ru-RU" sz="1200" dirty="0"/>
          </a:p>
        </p:txBody>
      </p:sp>
      <p:pic>
        <p:nvPicPr>
          <p:cNvPr id="24" name="Picture 12" descr="D:\work\Conferences &amp; schools &amp; seminars &amp; meetings &amp; workshoops\2018\EMIS2018\T2 target.jpg">
            <a:extLst>
              <a:ext uri="{FF2B5EF4-FFF2-40B4-BE49-F238E27FC236}">
                <a16:creationId xmlns:a16="http://schemas.microsoft.com/office/drawing/2014/main" id="{B288067E-595A-4E0B-831F-EEEB04C4F6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217157" y="5763358"/>
            <a:ext cx="863019" cy="634779"/>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6">
            <a:extLst>
              <a:ext uri="{FF2B5EF4-FFF2-40B4-BE49-F238E27FC236}">
                <a16:creationId xmlns:a16="http://schemas.microsoft.com/office/drawing/2014/main" id="{AEE1DA07-F8E1-43DD-8F57-5E1E5DD7EC71}"/>
              </a:ext>
            </a:extLst>
          </p:cNvPr>
          <p:cNvSpPr/>
          <p:nvPr/>
        </p:nvSpPr>
        <p:spPr>
          <a:xfrm>
            <a:off x="7474469" y="6235258"/>
            <a:ext cx="2219903" cy="276999"/>
          </a:xfrm>
          <a:prstGeom prst="rect">
            <a:avLst/>
          </a:prstGeom>
          <a:solidFill>
            <a:schemeClr val="accent1">
              <a:lumMod val="20000"/>
              <a:lumOff val="80000"/>
            </a:schemeClr>
          </a:solidFill>
        </p:spPr>
        <p:txBody>
          <a:bodyPr wrap="none">
            <a:spAutoFit/>
          </a:bodyPr>
          <a:lstStyle/>
          <a:p>
            <a:pPr algn="ctr" eaLnBrk="0" fontAlgn="base" hangingPunct="0">
              <a:lnSpc>
                <a:spcPct val="100000"/>
              </a:lnSpc>
              <a:spcAft>
                <a:spcPct val="0"/>
              </a:spcAft>
            </a:pPr>
            <a:r>
              <a:rPr lang="en-US" altLang="ru-RU" sz="1200" dirty="0">
                <a:latin typeface="Calibri" panose="020F0502020204030204" pitchFamily="34" charset="0"/>
                <a:cs typeface="Calibri" panose="020F0502020204030204" pitchFamily="34" charset="0"/>
              </a:rPr>
              <a:t>Cryogenic target cell &amp; detectors</a:t>
            </a:r>
            <a:endParaRPr lang="en-US" altLang="ru-RU" sz="1200" dirty="0"/>
          </a:p>
        </p:txBody>
      </p:sp>
      <p:grpSp>
        <p:nvGrpSpPr>
          <p:cNvPr id="7" name="Group 6">
            <a:extLst>
              <a:ext uri="{FF2B5EF4-FFF2-40B4-BE49-F238E27FC236}">
                <a16:creationId xmlns:a16="http://schemas.microsoft.com/office/drawing/2014/main" id="{B54DCFD2-388A-460E-A6E2-331D67EA7E26}"/>
              </a:ext>
            </a:extLst>
          </p:cNvPr>
          <p:cNvGrpSpPr>
            <a:grpSpLocks noChangeAspect="1"/>
          </p:cNvGrpSpPr>
          <p:nvPr/>
        </p:nvGrpSpPr>
        <p:grpSpPr>
          <a:xfrm>
            <a:off x="7411056" y="2130506"/>
            <a:ext cx="3923486" cy="2443792"/>
            <a:chOff x="7404967" y="2117851"/>
            <a:chExt cx="4394551" cy="2737201"/>
          </a:xfrm>
        </p:grpSpPr>
        <p:pic>
          <p:nvPicPr>
            <p:cNvPr id="20" name="Рисунок 30">
              <a:extLst>
                <a:ext uri="{FF2B5EF4-FFF2-40B4-BE49-F238E27FC236}">
                  <a16:creationId xmlns:a16="http://schemas.microsoft.com/office/drawing/2014/main" id="{E9B2E645-B6D0-4DF0-A2B7-0CFA64BE56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1801" y="2117851"/>
              <a:ext cx="4237044" cy="2737201"/>
            </a:xfrm>
            <a:prstGeom prst="rect">
              <a:avLst/>
            </a:prstGeom>
          </p:spPr>
        </p:pic>
        <p:sp>
          <p:nvSpPr>
            <p:cNvPr id="3" name="Rectangle 2">
              <a:extLst>
                <a:ext uri="{FF2B5EF4-FFF2-40B4-BE49-F238E27FC236}">
                  <a16:creationId xmlns:a16="http://schemas.microsoft.com/office/drawing/2014/main" id="{CD303B1B-9130-48BD-8FA1-C066ABDDEBF6}"/>
                </a:ext>
              </a:extLst>
            </p:cNvPr>
            <p:cNvSpPr/>
            <p:nvPr/>
          </p:nvSpPr>
          <p:spPr>
            <a:xfrm>
              <a:off x="8814924" y="2562653"/>
              <a:ext cx="607512" cy="495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E74C940-865C-437D-9859-1ED8BC3DF044}"/>
                </a:ext>
              </a:extLst>
            </p:cNvPr>
            <p:cNvSpPr/>
            <p:nvPr/>
          </p:nvSpPr>
          <p:spPr>
            <a:xfrm>
              <a:off x="7858958" y="2942130"/>
              <a:ext cx="607512" cy="363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C636FB-B4C0-4048-B153-7D8E4472F111}"/>
                </a:ext>
              </a:extLst>
            </p:cNvPr>
            <p:cNvSpPr/>
            <p:nvPr/>
          </p:nvSpPr>
          <p:spPr>
            <a:xfrm>
              <a:off x="8404576" y="2919255"/>
              <a:ext cx="607512" cy="411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10E4DC9-36CC-472F-BB65-E557822A4B8D}"/>
                </a:ext>
              </a:extLst>
            </p:cNvPr>
            <p:cNvSpPr/>
            <p:nvPr/>
          </p:nvSpPr>
          <p:spPr>
            <a:xfrm>
              <a:off x="8777138" y="2890185"/>
              <a:ext cx="348073" cy="495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21E232-0593-4C81-B091-4D6927C4FB64}"/>
                </a:ext>
              </a:extLst>
            </p:cNvPr>
            <p:cNvSpPr/>
            <p:nvPr/>
          </p:nvSpPr>
          <p:spPr>
            <a:xfrm>
              <a:off x="11209946" y="3385981"/>
              <a:ext cx="589572" cy="495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9AA39D0-9C9B-4D79-B450-38A76917C2CA}"/>
                </a:ext>
              </a:extLst>
            </p:cNvPr>
            <p:cNvSpPr/>
            <p:nvPr/>
          </p:nvSpPr>
          <p:spPr>
            <a:xfrm>
              <a:off x="11170346" y="3905427"/>
              <a:ext cx="607512" cy="495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7D4FF8-94DB-4619-9EC9-66539B1D1969}"/>
                </a:ext>
              </a:extLst>
            </p:cNvPr>
            <p:cNvSpPr/>
            <p:nvPr/>
          </p:nvSpPr>
          <p:spPr>
            <a:xfrm>
              <a:off x="7720010" y="4382233"/>
              <a:ext cx="607512" cy="268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Прямоугольник 6">
              <a:extLst>
                <a:ext uri="{FF2B5EF4-FFF2-40B4-BE49-F238E27FC236}">
                  <a16:creationId xmlns:a16="http://schemas.microsoft.com/office/drawing/2014/main" id="{A12579D0-2209-44C8-93D6-B75F8527F03F}"/>
                </a:ext>
              </a:extLst>
            </p:cNvPr>
            <p:cNvSpPr/>
            <p:nvPr/>
          </p:nvSpPr>
          <p:spPr>
            <a:xfrm>
              <a:off x="7404967" y="4509546"/>
              <a:ext cx="2364045" cy="276999"/>
            </a:xfrm>
            <a:prstGeom prst="rect">
              <a:avLst/>
            </a:prstGeom>
            <a:solidFill>
              <a:schemeClr val="accent1">
                <a:lumMod val="20000"/>
                <a:lumOff val="80000"/>
              </a:schemeClr>
            </a:solidFill>
          </p:spPr>
          <p:txBody>
            <a:bodyPr wrap="none">
              <a:spAutoFit/>
            </a:bodyPr>
            <a:lstStyle/>
            <a:p>
              <a:pPr algn="ctr" eaLnBrk="0" fontAlgn="base" hangingPunct="0">
                <a:lnSpc>
                  <a:spcPct val="100000"/>
                </a:lnSpc>
                <a:spcAft>
                  <a:spcPct val="0"/>
                </a:spcAft>
              </a:pPr>
              <a:r>
                <a:rPr lang="en-US" altLang="ru-RU" sz="1200" dirty="0">
                  <a:latin typeface="Calibri" panose="020F0502020204030204" pitchFamily="34" charset="0"/>
                  <a:cs typeface="Calibri" panose="020F0502020204030204" pitchFamily="34" charset="0"/>
                </a:rPr>
                <a:t>Charged particles &amp; neutron array  </a:t>
              </a:r>
              <a:endParaRPr lang="en-US" altLang="ru-RU" sz="1200" dirty="0"/>
            </a:p>
          </p:txBody>
        </p:sp>
      </p:grpSp>
      <p:grpSp>
        <p:nvGrpSpPr>
          <p:cNvPr id="2" name="Group 1">
            <a:extLst>
              <a:ext uri="{FF2B5EF4-FFF2-40B4-BE49-F238E27FC236}">
                <a16:creationId xmlns:a16="http://schemas.microsoft.com/office/drawing/2014/main" id="{B5167F4B-7635-497A-BCD6-78D02DD6C8F1}"/>
              </a:ext>
            </a:extLst>
          </p:cNvPr>
          <p:cNvGrpSpPr>
            <a:grpSpLocks noChangeAspect="1"/>
          </p:cNvGrpSpPr>
          <p:nvPr/>
        </p:nvGrpSpPr>
        <p:grpSpPr>
          <a:xfrm>
            <a:off x="7623334" y="164813"/>
            <a:ext cx="3586612" cy="1859375"/>
            <a:chOff x="8082233" y="258476"/>
            <a:chExt cx="3586612" cy="1859375"/>
          </a:xfrm>
        </p:grpSpPr>
        <p:pic>
          <p:nvPicPr>
            <p:cNvPr id="30" name="Рисунок 3">
              <a:extLst>
                <a:ext uri="{FF2B5EF4-FFF2-40B4-BE49-F238E27FC236}">
                  <a16:creationId xmlns:a16="http://schemas.microsoft.com/office/drawing/2014/main" id="{72D7245C-A9BB-489B-9DF3-ADCBCC7E2650}"/>
                </a:ext>
              </a:extLst>
            </p:cNvPr>
            <p:cNvPicPr>
              <a:picLocks noChangeAspect="1"/>
            </p:cNvPicPr>
            <p:nvPr/>
          </p:nvPicPr>
          <p:blipFill>
            <a:blip r:embed="rId8"/>
            <a:stretch>
              <a:fillRect/>
            </a:stretch>
          </p:blipFill>
          <p:spPr>
            <a:xfrm>
              <a:off x="8082233" y="258476"/>
              <a:ext cx="3586612" cy="1859375"/>
            </a:xfrm>
            <a:prstGeom prst="rect">
              <a:avLst/>
            </a:prstGeom>
          </p:spPr>
        </p:pic>
        <p:sp>
          <p:nvSpPr>
            <p:cNvPr id="31" name="Прямоугольник 6">
              <a:extLst>
                <a:ext uri="{FF2B5EF4-FFF2-40B4-BE49-F238E27FC236}">
                  <a16:creationId xmlns:a16="http://schemas.microsoft.com/office/drawing/2014/main" id="{5414092D-BB13-4E50-823A-18646C0DAD83}"/>
                </a:ext>
              </a:extLst>
            </p:cNvPr>
            <p:cNvSpPr/>
            <p:nvPr/>
          </p:nvSpPr>
          <p:spPr>
            <a:xfrm>
              <a:off x="9523723" y="291860"/>
              <a:ext cx="564898" cy="276999"/>
            </a:xfrm>
            <a:prstGeom prst="rect">
              <a:avLst/>
            </a:prstGeom>
            <a:solidFill>
              <a:schemeClr val="accent1">
                <a:lumMod val="20000"/>
                <a:lumOff val="80000"/>
              </a:schemeClr>
            </a:solidFill>
          </p:spPr>
          <p:txBody>
            <a:bodyPr wrap="none">
              <a:spAutoFit/>
            </a:bodyPr>
            <a:lstStyle/>
            <a:p>
              <a:pPr algn="ctr" eaLnBrk="0" fontAlgn="base" hangingPunct="0">
                <a:lnSpc>
                  <a:spcPct val="100000"/>
                </a:lnSpc>
                <a:spcAft>
                  <a:spcPct val="0"/>
                </a:spcAft>
              </a:pPr>
              <a:r>
                <a:rPr lang="en-US" altLang="ru-RU" sz="1200" dirty="0">
                  <a:latin typeface="Calibri" panose="020F0502020204030204" pitchFamily="34" charset="0"/>
                  <a:cs typeface="Calibri" panose="020F0502020204030204" pitchFamily="34" charset="0"/>
                </a:rPr>
                <a:t>PPACs</a:t>
              </a:r>
              <a:endParaRPr lang="en-US" altLang="ru-RU" sz="1200" dirty="0"/>
            </a:p>
          </p:txBody>
        </p:sp>
        <p:sp>
          <p:nvSpPr>
            <p:cNvPr id="27" name="Прямоугольник 6">
              <a:extLst>
                <a:ext uri="{FF2B5EF4-FFF2-40B4-BE49-F238E27FC236}">
                  <a16:creationId xmlns:a16="http://schemas.microsoft.com/office/drawing/2014/main" id="{648C6A65-161B-4D05-A187-ED4F632D22EA}"/>
                </a:ext>
              </a:extLst>
            </p:cNvPr>
            <p:cNvSpPr/>
            <p:nvPr/>
          </p:nvSpPr>
          <p:spPr>
            <a:xfrm>
              <a:off x="8101277" y="1871630"/>
              <a:ext cx="1475084" cy="246221"/>
            </a:xfrm>
            <a:prstGeom prst="rect">
              <a:avLst/>
            </a:prstGeom>
            <a:noFill/>
          </p:spPr>
          <p:txBody>
            <a:bodyPr wrap="none">
              <a:spAutoFit/>
            </a:bodyPr>
            <a:lstStyle/>
            <a:p>
              <a:pPr algn="ctr" eaLnBrk="0" fontAlgn="base" hangingPunct="0">
                <a:lnSpc>
                  <a:spcPct val="100000"/>
                </a:lnSpc>
                <a:spcAft>
                  <a:spcPct val="0"/>
                </a:spcAft>
              </a:pPr>
              <a:r>
                <a:rPr lang="en-US" altLang="ru-RU" sz="1000" dirty="0">
                  <a:latin typeface="Calibri" panose="020F0502020204030204" pitchFamily="34" charset="0"/>
                  <a:cs typeface="Calibri" panose="020F0502020204030204" pitchFamily="34" charset="0"/>
                </a:rPr>
                <a:t>PPACs from IBS, Daejeon</a:t>
              </a:r>
              <a:endParaRPr lang="en-US" altLang="ru-RU" sz="1000" dirty="0"/>
            </a:p>
          </p:txBody>
        </p:sp>
      </p:grpSp>
    </p:spTree>
    <p:extLst>
      <p:ext uri="{BB962C8B-B14F-4D97-AF65-F5344CB8AC3E}">
        <p14:creationId xmlns:p14="http://schemas.microsoft.com/office/powerpoint/2010/main" val="43989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stretch>
            <a:fillRect/>
          </a:stretch>
        </p:blipFill>
        <p:spPr>
          <a:xfrm>
            <a:off x="56480" y="2473081"/>
            <a:ext cx="2089550" cy="2753972"/>
          </a:xfrm>
          <a:prstGeom prst="rect">
            <a:avLst/>
          </a:prstGeom>
        </p:spPr>
      </p:pic>
      <p:pic>
        <p:nvPicPr>
          <p:cNvPr id="3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44510" y="735653"/>
            <a:ext cx="5456804" cy="592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rganigramme : Ou 6"/>
          <p:cNvSpPr>
            <a:spLocks noChangeAspect="1"/>
          </p:cNvSpPr>
          <p:nvPr/>
        </p:nvSpPr>
        <p:spPr>
          <a:xfrm>
            <a:off x="5805407" y="4052791"/>
            <a:ext cx="160337" cy="160338"/>
          </a:xfrm>
          <a:prstGeom prst="flowChartOr">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solidFill>
                <a:schemeClr val="tx2">
                  <a:lumMod val="50000"/>
                </a:schemeClr>
              </a:solidFill>
            </a:endParaRPr>
          </a:p>
        </p:txBody>
      </p:sp>
      <p:sp>
        <p:nvSpPr>
          <p:cNvPr id="13" name="Organigramme : Processus 12"/>
          <p:cNvSpPr>
            <a:spLocks noChangeAspect="1"/>
          </p:cNvSpPr>
          <p:nvPr/>
        </p:nvSpPr>
        <p:spPr>
          <a:xfrm rot="20940000">
            <a:off x="6157832" y="3863880"/>
            <a:ext cx="657225" cy="554037"/>
          </a:xfrm>
          <a:prstGeom prst="flowChartProcess">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200">
              <a:solidFill>
                <a:schemeClr val="tx2">
                  <a:lumMod val="50000"/>
                </a:schemeClr>
              </a:solidFill>
            </a:endParaRPr>
          </a:p>
        </p:txBody>
      </p:sp>
      <p:grpSp>
        <p:nvGrpSpPr>
          <p:cNvPr id="15365" name="Groupe 30"/>
          <p:cNvGrpSpPr>
            <a:grpSpLocks/>
          </p:cNvGrpSpPr>
          <p:nvPr/>
        </p:nvGrpSpPr>
        <p:grpSpPr bwMode="auto">
          <a:xfrm>
            <a:off x="5873661" y="2288760"/>
            <a:ext cx="3128692" cy="1978342"/>
            <a:chOff x="5634293" y="2744727"/>
            <a:chExt cx="3128422" cy="1977964"/>
          </a:xfrm>
        </p:grpSpPr>
        <p:sp>
          <p:nvSpPr>
            <p:cNvPr id="15390" name="ZoneTexte 34"/>
            <p:cNvSpPr txBox="1">
              <a:spLocks noChangeArrowheads="1"/>
            </p:cNvSpPr>
            <p:nvPr/>
          </p:nvSpPr>
          <p:spPr bwMode="auto">
            <a:xfrm>
              <a:off x="7348219" y="2744727"/>
              <a:ext cx="1414496" cy="8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200" dirty="0">
                  <a:solidFill>
                    <a:schemeClr val="tx2">
                      <a:lumMod val="50000"/>
                    </a:schemeClr>
                  </a:solidFill>
                  <a:effectLst>
                    <a:outerShdw blurRad="38100" dist="38100" dir="2700000" algn="tl">
                      <a:srgbClr val="000000">
                        <a:alpha val="43137"/>
                      </a:srgbClr>
                    </a:outerShdw>
                  </a:effectLst>
                  <a:cs typeface="Times New Roman" panose="02020603050405020304" pitchFamily="18" charset="0"/>
                </a:rPr>
                <a:t>X_Y_DE_E</a:t>
              </a:r>
            </a:p>
            <a:p>
              <a:pPr>
                <a:spcBef>
                  <a:spcPct val="0"/>
                </a:spcBef>
                <a:buFontTx/>
                <a:buNone/>
              </a:pPr>
              <a:r>
                <a:rPr lang="fr-FR" altLang="ru-RU" sz="1200" i="1" dirty="0">
                  <a:solidFill>
                    <a:schemeClr val="tx2">
                      <a:lumMod val="50000"/>
                    </a:schemeClr>
                  </a:solidFill>
                </a:rPr>
                <a:t>decay </a:t>
              </a:r>
              <a:r>
                <a:rPr lang="en-US" altLang="ru-RU" sz="1200" i="1" dirty="0">
                  <a:solidFill>
                    <a:schemeClr val="tx2">
                      <a:lumMod val="50000"/>
                    </a:schemeClr>
                  </a:solidFill>
                </a:rPr>
                <a:t>particles</a:t>
              </a:r>
              <a:r>
                <a:rPr lang="ru-RU" altLang="ru-RU" sz="1200" i="1" dirty="0">
                  <a:solidFill>
                    <a:schemeClr val="tx2">
                      <a:lumMod val="50000"/>
                    </a:schemeClr>
                  </a:solidFill>
                </a:rPr>
                <a:t> </a:t>
              </a:r>
              <a:endParaRPr lang="en-US" altLang="ru-RU" sz="1200" i="1" dirty="0">
                <a:solidFill>
                  <a:schemeClr val="tx2">
                    <a:lumMod val="50000"/>
                  </a:schemeClr>
                </a:solidFill>
              </a:endParaRPr>
            </a:p>
            <a:p>
              <a:pPr>
                <a:spcBef>
                  <a:spcPct val="0"/>
                </a:spcBef>
                <a:buFontTx/>
                <a:buNone/>
              </a:pPr>
              <a:r>
                <a:rPr lang="fr-FR" altLang="ru-RU" sz="1200" dirty="0">
                  <a:solidFill>
                    <a:schemeClr val="tx2">
                      <a:lumMod val="50000"/>
                    </a:schemeClr>
                  </a:solidFill>
                </a:rPr>
                <a:t>B</a:t>
              </a:r>
              <a:r>
                <a:rPr lang="fr-FR" altLang="ru-RU" sz="1200" dirty="0">
                  <a:solidFill>
                    <a:schemeClr val="tx2">
                      <a:lumMod val="50000"/>
                    </a:schemeClr>
                  </a:solidFill>
                  <a:latin typeface="Symbol" panose="05050102010706020507" pitchFamily="18" charset="2"/>
                </a:rPr>
                <a:t>r</a:t>
              </a:r>
              <a:r>
                <a:rPr lang="fr-FR" altLang="ru-RU" sz="1200" dirty="0">
                  <a:solidFill>
                    <a:schemeClr val="tx2">
                      <a:lumMod val="50000"/>
                    </a:schemeClr>
                  </a:solidFill>
                </a:rPr>
                <a:t> = 0.4 ~ 1.0 Tm</a:t>
              </a:r>
            </a:p>
            <a:p>
              <a:pPr>
                <a:spcBef>
                  <a:spcPct val="0"/>
                </a:spcBef>
                <a:buFontTx/>
                <a:buNone/>
              </a:pPr>
              <a:r>
                <a:rPr lang="fr-FR" altLang="ru-RU" sz="1200" dirty="0">
                  <a:solidFill>
                    <a:schemeClr val="tx2">
                      <a:lumMod val="50000"/>
                    </a:schemeClr>
                  </a:solidFill>
                </a:rPr>
                <a:t>Cone 0 ~ 14°</a:t>
              </a:r>
            </a:p>
          </p:txBody>
        </p:sp>
        <p:cxnSp>
          <p:nvCxnSpPr>
            <p:cNvPr id="36" name="Connecteur droit 35"/>
            <p:cNvCxnSpPr/>
            <p:nvPr/>
          </p:nvCxnSpPr>
          <p:spPr>
            <a:xfrm flipV="1">
              <a:off x="5639056" y="4454454"/>
              <a:ext cx="580974" cy="134912"/>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39" name="Forme libre 38"/>
            <p:cNvSpPr/>
            <p:nvPr/>
          </p:nvSpPr>
          <p:spPr>
            <a:xfrm rot="21480000">
              <a:off x="6210506" y="4322718"/>
              <a:ext cx="252390" cy="128562"/>
            </a:xfrm>
            <a:custGeom>
              <a:avLst/>
              <a:gdLst>
                <a:gd name="connsiteX0" fmla="*/ 0 w 252412"/>
                <a:gd name="connsiteY0" fmla="*/ 128587 h 128587"/>
                <a:gd name="connsiteX1" fmla="*/ 80962 w 252412"/>
                <a:gd name="connsiteY1" fmla="*/ 107156 h 128587"/>
                <a:gd name="connsiteX2" fmla="*/ 154781 w 252412"/>
                <a:gd name="connsiteY2" fmla="*/ 76200 h 128587"/>
                <a:gd name="connsiteX3" fmla="*/ 214312 w 252412"/>
                <a:gd name="connsiteY3" fmla="*/ 30956 h 128587"/>
                <a:gd name="connsiteX4" fmla="*/ 252412 w 252412"/>
                <a:gd name="connsiteY4" fmla="*/ 0 h 1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2" h="128587">
                  <a:moveTo>
                    <a:pt x="0" y="128587"/>
                  </a:moveTo>
                  <a:cubicBezTo>
                    <a:pt x="27582" y="122237"/>
                    <a:pt x="55165" y="115887"/>
                    <a:pt x="80962" y="107156"/>
                  </a:cubicBezTo>
                  <a:cubicBezTo>
                    <a:pt x="106759" y="98425"/>
                    <a:pt x="132556" y="88900"/>
                    <a:pt x="154781" y="76200"/>
                  </a:cubicBezTo>
                  <a:cubicBezTo>
                    <a:pt x="177006" y="63500"/>
                    <a:pt x="198040" y="43656"/>
                    <a:pt x="214312" y="30956"/>
                  </a:cubicBezTo>
                  <a:cubicBezTo>
                    <a:pt x="230584" y="18256"/>
                    <a:pt x="241498" y="9128"/>
                    <a:pt x="252412"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2">
                    <a:lumMod val="50000"/>
                  </a:schemeClr>
                </a:solidFill>
              </a:endParaRPr>
            </a:p>
          </p:txBody>
        </p:sp>
        <p:cxnSp>
          <p:nvCxnSpPr>
            <p:cNvPr id="42" name="Connecteur droit 41"/>
            <p:cNvCxnSpPr/>
            <p:nvPr/>
          </p:nvCxnSpPr>
          <p:spPr>
            <a:xfrm flipH="1" flipV="1">
              <a:off x="5634293" y="4587779"/>
              <a:ext cx="580974" cy="134912"/>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44" name="Forme libre 43"/>
            <p:cNvSpPr/>
            <p:nvPr/>
          </p:nvSpPr>
          <p:spPr>
            <a:xfrm>
              <a:off x="6208918" y="4665552"/>
              <a:ext cx="339695" cy="57139"/>
            </a:xfrm>
            <a:custGeom>
              <a:avLst/>
              <a:gdLst>
                <a:gd name="connsiteX0" fmla="*/ 0 w 340518"/>
                <a:gd name="connsiteY0" fmla="*/ 52388 h 57226"/>
                <a:gd name="connsiteX1" fmla="*/ 88106 w 340518"/>
                <a:gd name="connsiteY1" fmla="*/ 57150 h 57226"/>
                <a:gd name="connsiteX2" fmla="*/ 138112 w 340518"/>
                <a:gd name="connsiteY2" fmla="*/ 54769 h 57226"/>
                <a:gd name="connsiteX3" fmla="*/ 195262 w 340518"/>
                <a:gd name="connsiteY3" fmla="*/ 47625 h 57226"/>
                <a:gd name="connsiteX4" fmla="*/ 250031 w 340518"/>
                <a:gd name="connsiteY4" fmla="*/ 33338 h 57226"/>
                <a:gd name="connsiteX5" fmla="*/ 297656 w 340518"/>
                <a:gd name="connsiteY5" fmla="*/ 14288 h 57226"/>
                <a:gd name="connsiteX6" fmla="*/ 340518 w 340518"/>
                <a:gd name="connsiteY6" fmla="*/ 0 h 5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18" h="57226">
                  <a:moveTo>
                    <a:pt x="0" y="52388"/>
                  </a:moveTo>
                  <a:cubicBezTo>
                    <a:pt x="32543" y="54570"/>
                    <a:pt x="65087" y="56753"/>
                    <a:pt x="88106" y="57150"/>
                  </a:cubicBezTo>
                  <a:cubicBezTo>
                    <a:pt x="111125" y="57547"/>
                    <a:pt x="120253" y="56356"/>
                    <a:pt x="138112" y="54769"/>
                  </a:cubicBezTo>
                  <a:cubicBezTo>
                    <a:pt x="155971" y="53182"/>
                    <a:pt x="176609" y="51197"/>
                    <a:pt x="195262" y="47625"/>
                  </a:cubicBezTo>
                  <a:cubicBezTo>
                    <a:pt x="213915" y="44053"/>
                    <a:pt x="232965" y="38894"/>
                    <a:pt x="250031" y="33338"/>
                  </a:cubicBezTo>
                  <a:cubicBezTo>
                    <a:pt x="267097" y="27782"/>
                    <a:pt x="282575" y="19844"/>
                    <a:pt x="297656" y="14288"/>
                  </a:cubicBezTo>
                  <a:cubicBezTo>
                    <a:pt x="312737" y="8732"/>
                    <a:pt x="326627" y="4366"/>
                    <a:pt x="340518"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2">
                    <a:lumMod val="50000"/>
                  </a:schemeClr>
                </a:solidFill>
              </a:endParaRPr>
            </a:p>
          </p:txBody>
        </p:sp>
        <p:cxnSp>
          <p:nvCxnSpPr>
            <p:cNvPr id="43" name="Connecteur droit 42"/>
            <p:cNvCxnSpPr/>
            <p:nvPr/>
          </p:nvCxnSpPr>
          <p:spPr>
            <a:xfrm flipV="1">
              <a:off x="6542264" y="4297322"/>
              <a:ext cx="538116" cy="366642"/>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V="1">
              <a:off x="6451784" y="3649746"/>
              <a:ext cx="534940" cy="67455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5366" name="Groupe 1"/>
          <p:cNvGrpSpPr>
            <a:grpSpLocks/>
          </p:cNvGrpSpPr>
          <p:nvPr/>
        </p:nvGrpSpPr>
        <p:grpSpPr bwMode="auto">
          <a:xfrm>
            <a:off x="5899070" y="3384455"/>
            <a:ext cx="2919414" cy="1160462"/>
            <a:chOff x="5903447" y="1717440"/>
            <a:chExt cx="2920244" cy="1162142"/>
          </a:xfrm>
        </p:grpSpPr>
        <p:cxnSp>
          <p:nvCxnSpPr>
            <p:cNvPr id="53" name="Connecteur droit 52"/>
            <p:cNvCxnSpPr/>
            <p:nvPr/>
          </p:nvCxnSpPr>
          <p:spPr>
            <a:xfrm flipV="1">
              <a:off x="5903447" y="1932062"/>
              <a:ext cx="2920244" cy="53099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5930443" y="2482132"/>
              <a:ext cx="2885308" cy="39745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5389" name="ZoneTexte 58"/>
            <p:cNvSpPr txBox="1">
              <a:spLocks noChangeArrowheads="1"/>
            </p:cNvSpPr>
            <p:nvPr/>
          </p:nvSpPr>
          <p:spPr bwMode="auto">
            <a:xfrm>
              <a:off x="8050027" y="1717440"/>
              <a:ext cx="184809" cy="2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altLang="ru-RU" sz="1200">
                <a:solidFill>
                  <a:schemeClr val="tx2">
                    <a:lumMod val="50000"/>
                  </a:schemeClr>
                </a:solidFill>
                <a:latin typeface="+mn-lt"/>
              </a:endParaRPr>
            </a:p>
          </p:txBody>
        </p:sp>
        <p:sp>
          <p:nvSpPr>
            <p:cNvPr id="15386" name="ZoneTexte 51"/>
            <p:cNvSpPr txBox="1">
              <a:spLocks noChangeArrowheads="1"/>
            </p:cNvSpPr>
            <p:nvPr/>
          </p:nvSpPr>
          <p:spPr bwMode="auto">
            <a:xfrm>
              <a:off x="7577216" y="2175299"/>
              <a:ext cx="1223760" cy="4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ru-RU" sz="1200" i="1" dirty="0">
                  <a:solidFill>
                    <a:schemeClr val="tx2">
                      <a:lumMod val="50000"/>
                    </a:schemeClr>
                  </a:solidFill>
                  <a:latin typeface="+mn-lt"/>
                </a:rPr>
                <a:t>Neutrons,</a:t>
              </a:r>
            </a:p>
            <a:p>
              <a:pPr>
                <a:spcBef>
                  <a:spcPct val="0"/>
                </a:spcBef>
                <a:buFontTx/>
                <a:buNone/>
              </a:pPr>
              <a:r>
                <a:rPr lang="fr-FR" altLang="ru-RU" sz="1200" dirty="0">
                  <a:solidFill>
                    <a:schemeClr val="tx2">
                      <a:lumMod val="50000"/>
                    </a:schemeClr>
                  </a:solidFill>
                  <a:latin typeface="+mn-lt"/>
                </a:rPr>
                <a:t>Cone 0° ~ 14°</a:t>
              </a:r>
            </a:p>
          </p:txBody>
        </p:sp>
      </p:grpSp>
      <p:grpSp>
        <p:nvGrpSpPr>
          <p:cNvPr id="15367" name="Groupe 2"/>
          <p:cNvGrpSpPr>
            <a:grpSpLocks/>
          </p:cNvGrpSpPr>
          <p:nvPr/>
        </p:nvGrpSpPr>
        <p:grpSpPr bwMode="auto">
          <a:xfrm>
            <a:off x="7075962" y="1489247"/>
            <a:ext cx="676540" cy="2433201"/>
            <a:chOff x="3626016" y="1623141"/>
            <a:chExt cx="676053" cy="2617823"/>
          </a:xfrm>
        </p:grpSpPr>
        <p:sp>
          <p:nvSpPr>
            <p:cNvPr id="8" name="Rectangle 7"/>
            <p:cNvSpPr/>
            <p:nvPr/>
          </p:nvSpPr>
          <p:spPr>
            <a:xfrm rot="21000000">
              <a:off x="3779467" y="3397288"/>
              <a:ext cx="522602" cy="843676"/>
            </a:xfrm>
            <a:prstGeom prst="rect">
              <a:avLst/>
            </a:prstGeom>
            <a:solidFill>
              <a:schemeClr val="accent4">
                <a:lumMod val="20000"/>
                <a:lumOff val="80000"/>
                <a:alpha val="98000"/>
              </a:schemeClr>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2">
                    <a:lumMod val="50000"/>
                  </a:schemeClr>
                </a:solidFill>
              </a:endParaRPr>
            </a:p>
          </p:txBody>
        </p:sp>
        <p:cxnSp>
          <p:nvCxnSpPr>
            <p:cNvPr id="65" name="Connecteur droit avec flèche 64"/>
            <p:cNvCxnSpPr>
              <a:endCxn id="8" idx="0"/>
            </p:cNvCxnSpPr>
            <p:nvPr/>
          </p:nvCxnSpPr>
          <p:spPr>
            <a:xfrm>
              <a:off x="3626016" y="1623141"/>
              <a:ext cx="346717" cy="1780556"/>
            </a:xfrm>
            <a:prstGeom prst="straightConnector1">
              <a:avLst/>
            </a:prstGeom>
            <a:ln w="158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
        <p:nvSpPr>
          <p:cNvPr id="15368" name="Line 9"/>
          <p:cNvSpPr>
            <a:spLocks noChangeShapeType="1"/>
          </p:cNvSpPr>
          <p:nvPr/>
        </p:nvSpPr>
        <p:spPr bwMode="auto">
          <a:xfrm flipV="1">
            <a:off x="736600" y="4140104"/>
            <a:ext cx="3027224" cy="10575"/>
          </a:xfrm>
          <a:prstGeom prst="line">
            <a:avLst/>
          </a:prstGeom>
          <a:noFill/>
          <a:ln w="63500">
            <a:solidFill>
              <a:srgbClr val="0000CC"/>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solidFill>
                <a:schemeClr val="tx2">
                  <a:lumMod val="50000"/>
                </a:schemeClr>
              </a:solidFill>
            </a:endParaRPr>
          </a:p>
        </p:txBody>
      </p:sp>
      <p:sp>
        <p:nvSpPr>
          <p:cNvPr id="15369" name="Прямоугольник 9"/>
          <p:cNvSpPr>
            <a:spLocks noChangeArrowheads="1"/>
          </p:cNvSpPr>
          <p:nvPr/>
        </p:nvSpPr>
        <p:spPr bwMode="auto">
          <a:xfrm>
            <a:off x="2581105" y="3700590"/>
            <a:ext cx="184731" cy="276999"/>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ru-RU" altLang="ru-RU" sz="1200" dirty="0">
              <a:solidFill>
                <a:schemeClr val="tx2">
                  <a:lumMod val="50000"/>
                </a:schemeClr>
              </a:solidFill>
              <a:latin typeface="+mn-lt"/>
            </a:endParaRPr>
          </a:p>
        </p:txBody>
      </p:sp>
      <p:cxnSp>
        <p:nvCxnSpPr>
          <p:cNvPr id="60" name="Прямая со стрелкой 59"/>
          <p:cNvCxnSpPr/>
          <p:nvPr/>
        </p:nvCxnSpPr>
        <p:spPr>
          <a:xfrm>
            <a:off x="5260823" y="2979424"/>
            <a:ext cx="737852" cy="8717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904620" y="3672669"/>
            <a:ext cx="582211" cy="369332"/>
          </a:xfrm>
          <a:prstGeom prst="rect">
            <a:avLst/>
          </a:prstGeom>
          <a:solidFill>
            <a:schemeClr val="bg1"/>
          </a:solidFill>
        </p:spPr>
        <p:txBody>
          <a:bodyPr wrap="none">
            <a:spAutoFit/>
          </a:bodyPr>
          <a:lstStyle/>
          <a:p>
            <a:pPr>
              <a:defRPr/>
            </a:pPr>
            <a:r>
              <a:rPr lang="en-US" b="1" i="1" dirty="0">
                <a:solidFill>
                  <a:schemeClr val="tx2">
                    <a:lumMod val="50000"/>
                  </a:schemeClr>
                </a:solidFill>
                <a:effectLst>
                  <a:outerShdw blurRad="38100" dist="38100" dir="2700000" algn="tl">
                    <a:srgbClr val="000000">
                      <a:alpha val="43137"/>
                    </a:srgbClr>
                  </a:outerShdw>
                </a:effectLst>
                <a:cs typeface="Times New Roman" panose="02020603050405020304" pitchFamily="18" charset="0"/>
              </a:rPr>
              <a:t>RIB</a:t>
            </a:r>
            <a:endParaRPr lang="ru-RU" dirty="0">
              <a:solidFill>
                <a:schemeClr val="tx2">
                  <a:lumMod val="50000"/>
                </a:schemeClr>
              </a:solidFill>
            </a:endParaRPr>
          </a:p>
        </p:txBody>
      </p:sp>
      <p:graphicFrame>
        <p:nvGraphicFramePr>
          <p:cNvPr id="15377" name="Объект 18"/>
          <p:cNvGraphicFramePr>
            <a:graphicFrameLocks noChangeAspect="1"/>
          </p:cNvGraphicFramePr>
          <p:nvPr>
            <p:extLst>
              <p:ext uri="{D42A27DB-BD31-4B8C-83A1-F6EECF244321}">
                <p14:modId xmlns:p14="http://schemas.microsoft.com/office/powerpoint/2010/main" val="1771867697"/>
              </p:ext>
            </p:extLst>
          </p:nvPr>
        </p:nvGraphicFramePr>
        <p:xfrm>
          <a:off x="8780381" y="3279679"/>
          <a:ext cx="524360" cy="1598612"/>
        </p:xfrm>
        <a:graphic>
          <a:graphicData uri="http://schemas.openxmlformats.org/presentationml/2006/ole">
            <mc:AlternateContent xmlns:mc="http://schemas.openxmlformats.org/markup-compatibility/2006">
              <mc:Choice xmlns:v="urn:schemas-microsoft-com:vml" Requires="v">
                <p:oleObj name="CorelDRAW" r:id="rId5" imgW="381907" imgH="1773773" progId="CorelDraw.Graphic.16">
                  <p:embed/>
                </p:oleObj>
              </mc:Choice>
              <mc:Fallback>
                <p:oleObj name="CorelDRAW" r:id="rId5" imgW="381907" imgH="1773773" progId="CorelDraw.Graphic.16">
                  <p:embed/>
                  <p:pic>
                    <p:nvPicPr>
                      <p:cNvPr id="15377" name="Объект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0381" y="3279679"/>
                        <a:ext cx="524360" cy="1598612"/>
                      </a:xfrm>
                      <a:prstGeom prst="rect">
                        <a:avLst/>
                      </a:prstGeom>
                      <a:noFill/>
                      <a:ln>
                        <a:noFill/>
                      </a:ln>
                    </p:spPr>
                  </p:pic>
                </p:oleObj>
              </mc:Fallback>
            </mc:AlternateContent>
          </a:graphicData>
        </a:graphic>
      </p:graphicFrame>
      <p:cxnSp>
        <p:nvCxnSpPr>
          <p:cNvPr id="6" name="Прямая соединительная линия 5"/>
          <p:cNvCxnSpPr/>
          <p:nvPr/>
        </p:nvCxnSpPr>
        <p:spPr>
          <a:xfrm>
            <a:off x="7102393" y="3163792"/>
            <a:ext cx="139700" cy="728663"/>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V="1">
            <a:off x="5011710" y="4152744"/>
            <a:ext cx="885987" cy="18222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flipV="1">
            <a:off x="5984842" y="3903412"/>
            <a:ext cx="75636" cy="1791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H="1" flipV="1">
            <a:off x="6024936" y="3814891"/>
            <a:ext cx="109094" cy="2625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V="1">
            <a:off x="6185421" y="3979823"/>
            <a:ext cx="6091" cy="317389"/>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flipH="1" flipV="1">
            <a:off x="6217318" y="4327155"/>
            <a:ext cx="885075" cy="1506546"/>
          </a:xfrm>
          <a:prstGeom prst="straightConnector1">
            <a:avLst/>
          </a:prstGeom>
          <a:ln w="190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042156" y="5833701"/>
            <a:ext cx="1300818" cy="646331"/>
          </a:xfrm>
          <a:prstGeom prst="rect">
            <a:avLst/>
          </a:prstGeom>
          <a:solidFill>
            <a:schemeClr val="bg1"/>
          </a:solidFill>
        </p:spPr>
        <p:txBody>
          <a:bodyPr wrap="square">
            <a:spAutoFit/>
          </a:bodyPr>
          <a:lstStyle/>
          <a:p>
            <a:pPr>
              <a:defRPr/>
            </a:pPr>
            <a:r>
              <a:rPr lang="en-US" sz="1200" dirty="0">
                <a:solidFill>
                  <a:schemeClr val="tx2">
                    <a:lumMod val="50000"/>
                  </a:schemeClr>
                </a:solidFill>
                <a:effectLst>
                  <a:outerShdw blurRad="38100" dist="38100" dir="2700000" algn="tl">
                    <a:srgbClr val="000000">
                      <a:alpha val="43137"/>
                    </a:srgbClr>
                  </a:outerShdw>
                </a:effectLst>
                <a:cs typeface="Times New Roman" panose="02020603050405020304" pitchFamily="18" charset="0"/>
              </a:rPr>
              <a:t>X_Y</a:t>
            </a:r>
          </a:p>
          <a:p>
            <a:r>
              <a:rPr lang="en-US" sz="1200" i="1" dirty="0">
                <a:solidFill>
                  <a:schemeClr val="tx2">
                    <a:lumMod val="50000"/>
                  </a:schemeClr>
                </a:solidFill>
                <a:cs typeface="Arial" panose="020B0604020202020204" pitchFamily="34" charset="0"/>
              </a:rPr>
              <a:t>Si - 300 </a:t>
            </a:r>
            <a:r>
              <a:rPr lang="en-US" sz="1200" i="1" dirty="0">
                <a:solidFill>
                  <a:schemeClr val="tx2">
                    <a:lumMod val="50000"/>
                  </a:schemeClr>
                </a:solidFill>
                <a:cs typeface="Arial" panose="020B0604020202020204" pitchFamily="34" charset="0"/>
                <a:sym typeface="Symbol" panose="05050102010706020507" pitchFamily="18" charset="2"/>
              </a:rPr>
              <a:t></a:t>
            </a:r>
            <a:endParaRPr lang="en-US" sz="1200" i="1" dirty="0">
              <a:solidFill>
                <a:schemeClr val="tx2">
                  <a:lumMod val="50000"/>
                </a:schemeClr>
              </a:solidFill>
              <a:cs typeface="Arial" panose="020B0604020202020204" pitchFamily="34" charset="0"/>
            </a:endParaRPr>
          </a:p>
          <a:p>
            <a:r>
              <a:rPr lang="en-US" sz="1200" i="1" dirty="0">
                <a:solidFill>
                  <a:schemeClr val="tx2">
                    <a:lumMod val="50000"/>
                  </a:schemeClr>
                </a:solidFill>
                <a:cs typeface="Arial" panose="020B0604020202020204" pitchFamily="34" charset="0"/>
              </a:rPr>
              <a:t>64x64 strips</a:t>
            </a:r>
          </a:p>
        </p:txBody>
      </p:sp>
      <p:grpSp>
        <p:nvGrpSpPr>
          <p:cNvPr id="3" name="Группа 2"/>
          <p:cNvGrpSpPr/>
          <p:nvPr/>
        </p:nvGrpSpPr>
        <p:grpSpPr>
          <a:xfrm rot="10208949" flipH="1">
            <a:off x="5962923" y="4182301"/>
            <a:ext cx="213948" cy="278474"/>
            <a:chOff x="4474379" y="3697194"/>
            <a:chExt cx="130609" cy="284159"/>
          </a:xfrm>
        </p:grpSpPr>
        <p:cxnSp>
          <p:nvCxnSpPr>
            <p:cNvPr id="41" name="Прямая соединительная линия 40"/>
            <p:cNvCxnSpPr/>
            <p:nvPr/>
          </p:nvCxnSpPr>
          <p:spPr>
            <a:xfrm flipH="1" flipV="1">
              <a:off x="4474379" y="3763045"/>
              <a:ext cx="75636" cy="2121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H="1" flipV="1">
              <a:off x="4501282" y="3697194"/>
              <a:ext cx="103706" cy="2841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8" name="Прямая со стрелкой 57"/>
          <p:cNvCxnSpPr/>
          <p:nvPr/>
        </p:nvCxnSpPr>
        <p:spPr>
          <a:xfrm>
            <a:off x="5267955" y="3009282"/>
            <a:ext cx="431210" cy="93972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65044" y="6049145"/>
            <a:ext cx="1276311" cy="276999"/>
          </a:xfrm>
          <a:prstGeom prst="rect">
            <a:avLst/>
          </a:prstGeom>
          <a:solidFill>
            <a:schemeClr val="bg2">
              <a:lumMod val="40000"/>
              <a:lumOff val="60000"/>
            </a:schemeClr>
          </a:solidFill>
        </p:spPr>
        <p:txBody>
          <a:bodyPr wrap="none">
            <a:spAutoFit/>
          </a:bodyPr>
          <a:lstStyle/>
          <a:p>
            <a:pPr algn="ctr">
              <a:defRPr/>
            </a:pPr>
            <a:r>
              <a:rPr lang="en-US" sz="1200" dirty="0">
                <a:solidFill>
                  <a:schemeClr val="tx2">
                    <a:lumMod val="50000"/>
                  </a:schemeClr>
                </a:solidFill>
                <a:cs typeface="Times New Roman" panose="02020603050405020304" pitchFamily="18" charset="0"/>
              </a:rPr>
              <a:t>cryogenic target</a:t>
            </a:r>
          </a:p>
        </p:txBody>
      </p:sp>
      <p:sp>
        <p:nvSpPr>
          <p:cNvPr id="59" name="TextBox 58"/>
          <p:cNvSpPr txBox="1"/>
          <p:nvPr/>
        </p:nvSpPr>
        <p:spPr>
          <a:xfrm>
            <a:off x="4170717" y="2797218"/>
            <a:ext cx="1714858" cy="276999"/>
          </a:xfrm>
          <a:prstGeom prst="rect">
            <a:avLst/>
          </a:prstGeom>
          <a:solidFill>
            <a:schemeClr val="bg1"/>
          </a:solidFill>
        </p:spPr>
        <p:txBody>
          <a:bodyPr wrap="square">
            <a:spAutoFit/>
          </a:bodyPr>
          <a:lstStyle/>
          <a:p>
            <a:r>
              <a:rPr lang="en-US" sz="1200" i="1" dirty="0">
                <a:solidFill>
                  <a:schemeClr val="tx2">
                    <a:lumMod val="50000"/>
                  </a:schemeClr>
                </a:solidFill>
                <a:cs typeface="Arial" panose="020B0604020202020204" pitchFamily="34" charset="0"/>
              </a:rPr>
              <a:t>Si – telescopes</a:t>
            </a:r>
          </a:p>
        </p:txBody>
      </p:sp>
      <p:sp>
        <p:nvSpPr>
          <p:cNvPr id="45" name="Прямоугольник 44"/>
          <p:cNvSpPr/>
          <p:nvPr/>
        </p:nvSpPr>
        <p:spPr>
          <a:xfrm>
            <a:off x="175120" y="5436136"/>
            <a:ext cx="1604927" cy="1077218"/>
          </a:xfrm>
          <a:prstGeom prst="rect">
            <a:avLst/>
          </a:prstGeom>
          <a:solidFill>
            <a:schemeClr val="bg1">
              <a:lumMod val="95000"/>
            </a:schemeClr>
          </a:solidFill>
        </p:spPr>
        <p:txBody>
          <a:bodyPr wrap="none">
            <a:spAutoFit/>
          </a:bodyPr>
          <a:lstStyle/>
          <a:p>
            <a:pPr>
              <a:defRPr/>
            </a:pPr>
            <a:r>
              <a:rPr lang="en-US" sz="1600" baseline="30000" dirty="0">
                <a:solidFill>
                  <a:schemeClr val="tx2">
                    <a:lumMod val="50000"/>
                  </a:schemeClr>
                </a:solidFill>
                <a:latin typeface="Arial" panose="020B0604020202020204" pitchFamily="34" charset="0"/>
                <a:cs typeface="Arial" panose="020B0604020202020204" pitchFamily="34" charset="0"/>
              </a:rPr>
              <a:t>8</a:t>
            </a:r>
            <a:r>
              <a:rPr lang="en-US" sz="1600" dirty="0">
                <a:solidFill>
                  <a:schemeClr val="tx2">
                    <a:lumMod val="50000"/>
                  </a:schemeClr>
                </a:solidFill>
                <a:latin typeface="Arial" panose="020B0604020202020204" pitchFamily="34" charset="0"/>
                <a:cs typeface="Arial" panose="020B0604020202020204" pitchFamily="34" charset="0"/>
              </a:rPr>
              <a:t>He(</a:t>
            </a:r>
            <a:r>
              <a:rPr lang="en-US" sz="1600" dirty="0" err="1">
                <a:solidFill>
                  <a:schemeClr val="tx2">
                    <a:lumMod val="50000"/>
                  </a:schemeClr>
                </a:solidFill>
                <a:latin typeface="Arial" panose="020B0604020202020204" pitchFamily="34" charset="0"/>
                <a:cs typeface="Arial" panose="020B0604020202020204" pitchFamily="34" charset="0"/>
              </a:rPr>
              <a:t>t,p</a:t>
            </a:r>
            <a:r>
              <a:rPr lang="en-US" sz="1600" dirty="0">
                <a:solidFill>
                  <a:schemeClr val="tx2">
                    <a:lumMod val="50000"/>
                  </a:schemeClr>
                </a:solidFill>
                <a:latin typeface="Arial" panose="020B0604020202020204" pitchFamily="34" charset="0"/>
                <a:cs typeface="Arial" panose="020B0604020202020204" pitchFamily="34" charset="0"/>
              </a:rPr>
              <a:t>)</a:t>
            </a:r>
            <a:r>
              <a:rPr lang="en-US" sz="1600" baseline="30000" dirty="0">
                <a:solidFill>
                  <a:schemeClr val="tx2">
                    <a:lumMod val="50000"/>
                  </a:schemeClr>
                </a:solidFill>
                <a:latin typeface="Arial" panose="020B0604020202020204" pitchFamily="34" charset="0"/>
                <a:cs typeface="Arial" panose="020B0604020202020204" pitchFamily="34" charset="0"/>
              </a:rPr>
              <a:t>10</a:t>
            </a:r>
            <a:r>
              <a:rPr lang="en-US" sz="1600" dirty="0">
                <a:solidFill>
                  <a:schemeClr val="tx2">
                    <a:lumMod val="50000"/>
                  </a:schemeClr>
                </a:solidFill>
                <a:latin typeface="Arial" panose="020B0604020202020204" pitchFamily="34" charset="0"/>
                <a:cs typeface="Arial" panose="020B0604020202020204" pitchFamily="34" charset="0"/>
              </a:rPr>
              <a:t>He</a:t>
            </a:r>
          </a:p>
          <a:p>
            <a:pPr>
              <a:defRPr/>
            </a:pPr>
            <a:r>
              <a:rPr lang="en-US" sz="1600" baseline="30000" dirty="0">
                <a:solidFill>
                  <a:schemeClr val="tx2">
                    <a:lumMod val="50000"/>
                  </a:schemeClr>
                </a:solidFill>
                <a:latin typeface="Arial" panose="020B0604020202020204" pitchFamily="34" charset="0"/>
                <a:cs typeface="Arial" panose="020B0604020202020204" pitchFamily="34" charset="0"/>
              </a:rPr>
              <a:t>14</a:t>
            </a:r>
            <a:r>
              <a:rPr lang="en-US" sz="1600" dirty="0">
                <a:solidFill>
                  <a:schemeClr val="tx2">
                    <a:lumMod val="50000"/>
                  </a:schemeClr>
                </a:solidFill>
                <a:latin typeface="Arial" panose="020B0604020202020204" pitchFamily="34" charset="0"/>
                <a:cs typeface="Arial" panose="020B0604020202020204" pitchFamily="34" charset="0"/>
              </a:rPr>
              <a:t>Be(</a:t>
            </a:r>
            <a:r>
              <a:rPr lang="en-US" sz="1600" dirty="0" err="1">
                <a:solidFill>
                  <a:schemeClr val="tx2">
                    <a:lumMod val="50000"/>
                  </a:schemeClr>
                </a:solidFill>
                <a:latin typeface="Arial" panose="020B0604020202020204" pitchFamily="34" charset="0"/>
                <a:cs typeface="Arial" panose="020B0604020202020204" pitchFamily="34" charset="0"/>
              </a:rPr>
              <a:t>t,p</a:t>
            </a:r>
            <a:r>
              <a:rPr lang="en-US" sz="1600" dirty="0">
                <a:solidFill>
                  <a:schemeClr val="tx2">
                    <a:lumMod val="50000"/>
                  </a:schemeClr>
                </a:solidFill>
                <a:latin typeface="Arial" panose="020B0604020202020204" pitchFamily="34" charset="0"/>
                <a:cs typeface="Arial" panose="020B0604020202020204" pitchFamily="34" charset="0"/>
              </a:rPr>
              <a:t>)</a:t>
            </a:r>
            <a:r>
              <a:rPr lang="en-US" sz="1600" baseline="30000" dirty="0">
                <a:solidFill>
                  <a:schemeClr val="tx2">
                    <a:lumMod val="50000"/>
                  </a:schemeClr>
                </a:solidFill>
                <a:latin typeface="Arial" panose="020B0604020202020204" pitchFamily="34" charset="0"/>
                <a:cs typeface="Arial" panose="020B0604020202020204" pitchFamily="34" charset="0"/>
              </a:rPr>
              <a:t>16</a:t>
            </a:r>
            <a:r>
              <a:rPr lang="en-US" sz="1600" dirty="0">
                <a:solidFill>
                  <a:schemeClr val="tx2">
                    <a:lumMod val="50000"/>
                  </a:schemeClr>
                </a:solidFill>
                <a:latin typeface="Arial" panose="020B0604020202020204" pitchFamily="34" charset="0"/>
                <a:cs typeface="Arial" panose="020B0604020202020204" pitchFamily="34" charset="0"/>
              </a:rPr>
              <a:t>Be</a:t>
            </a:r>
          </a:p>
          <a:p>
            <a:pPr>
              <a:defRPr/>
            </a:pPr>
            <a:r>
              <a:rPr lang="en-US" sz="1600" baseline="30000" dirty="0">
                <a:solidFill>
                  <a:schemeClr val="tx2">
                    <a:lumMod val="50000"/>
                  </a:schemeClr>
                </a:solidFill>
                <a:latin typeface="Arial" panose="020B0604020202020204" pitchFamily="34" charset="0"/>
                <a:cs typeface="Arial" panose="020B0604020202020204" pitchFamily="34" charset="0"/>
              </a:rPr>
              <a:t>8</a:t>
            </a:r>
            <a:r>
              <a:rPr lang="en-US" sz="1600" dirty="0">
                <a:solidFill>
                  <a:schemeClr val="tx2">
                    <a:lumMod val="50000"/>
                  </a:schemeClr>
                </a:solidFill>
                <a:latin typeface="Arial" panose="020B0604020202020204" pitchFamily="34" charset="0"/>
                <a:cs typeface="Arial" panose="020B0604020202020204" pitchFamily="34" charset="0"/>
              </a:rPr>
              <a:t>He(t,</a:t>
            </a:r>
            <a:r>
              <a:rPr lang="el-GR" sz="1600" dirty="0">
                <a:solidFill>
                  <a:schemeClr val="tx2">
                    <a:lumMod val="50000"/>
                  </a:schemeClr>
                </a:solidFill>
                <a:latin typeface="Arial" panose="020B0604020202020204" pitchFamily="34" charset="0"/>
                <a:cs typeface="Arial" panose="020B0604020202020204" pitchFamily="34" charset="0"/>
              </a:rPr>
              <a:t>α</a:t>
            </a:r>
            <a:r>
              <a:rPr lang="en-US" sz="1600" dirty="0">
                <a:solidFill>
                  <a:schemeClr val="tx2">
                    <a:lumMod val="50000"/>
                  </a:schemeClr>
                </a:solidFill>
                <a:latin typeface="Arial" panose="020B0604020202020204" pitchFamily="34" charset="0"/>
                <a:cs typeface="Arial" panose="020B0604020202020204" pitchFamily="34" charset="0"/>
              </a:rPr>
              <a:t>)</a:t>
            </a:r>
            <a:r>
              <a:rPr lang="en-US" sz="1600" baseline="30000" dirty="0">
                <a:solidFill>
                  <a:schemeClr val="tx2">
                    <a:lumMod val="50000"/>
                  </a:schemeClr>
                </a:solidFill>
                <a:latin typeface="Arial" panose="020B0604020202020204" pitchFamily="34" charset="0"/>
                <a:cs typeface="Arial" panose="020B0604020202020204" pitchFamily="34" charset="0"/>
              </a:rPr>
              <a:t>7</a:t>
            </a:r>
            <a:r>
              <a:rPr lang="en-US" sz="1600" dirty="0">
                <a:solidFill>
                  <a:schemeClr val="tx2">
                    <a:lumMod val="50000"/>
                  </a:schemeClr>
                </a:solidFill>
                <a:latin typeface="Arial" panose="020B0604020202020204" pitchFamily="34" charset="0"/>
                <a:cs typeface="Arial" panose="020B0604020202020204" pitchFamily="34" charset="0"/>
              </a:rPr>
              <a:t>H</a:t>
            </a:r>
            <a:endParaRPr lang="en-US" sz="1600" i="1" dirty="0">
              <a:solidFill>
                <a:schemeClr val="tx2">
                  <a:lumMod val="50000"/>
                </a:schemeClr>
              </a:solidFill>
              <a:latin typeface="Arial" panose="020B0604020202020204" pitchFamily="34" charset="0"/>
              <a:cs typeface="Arial" panose="020B0604020202020204" pitchFamily="34" charset="0"/>
            </a:endParaRPr>
          </a:p>
          <a:p>
            <a:pPr>
              <a:defRPr/>
            </a:pPr>
            <a:r>
              <a:rPr lang="en-US" sz="1600" baseline="30000" dirty="0">
                <a:solidFill>
                  <a:schemeClr val="tx2">
                    <a:lumMod val="50000"/>
                  </a:schemeClr>
                </a:solidFill>
                <a:latin typeface="Arial" panose="020B0604020202020204" pitchFamily="34" charset="0"/>
                <a:cs typeface="Arial" panose="020B0604020202020204" pitchFamily="34" charset="0"/>
              </a:rPr>
              <a:t>8</a:t>
            </a:r>
            <a:r>
              <a:rPr lang="en-US" sz="1600" dirty="0">
                <a:solidFill>
                  <a:schemeClr val="tx2">
                    <a:lumMod val="50000"/>
                  </a:schemeClr>
                </a:solidFill>
                <a:latin typeface="Arial" panose="020B0604020202020204" pitchFamily="34" charset="0"/>
                <a:cs typeface="Arial" panose="020B0604020202020204" pitchFamily="34" charset="0"/>
              </a:rPr>
              <a:t>He(</a:t>
            </a:r>
            <a:r>
              <a:rPr lang="el-GR" sz="1600" dirty="0">
                <a:solidFill>
                  <a:schemeClr val="tx2">
                    <a:lumMod val="50000"/>
                  </a:schemeClr>
                </a:solidFill>
                <a:latin typeface="Arial" panose="020B0604020202020204" pitchFamily="34" charset="0"/>
                <a:cs typeface="Arial" panose="020B0604020202020204" pitchFamily="34" charset="0"/>
              </a:rPr>
              <a:t>α</a:t>
            </a:r>
            <a:r>
              <a:rPr lang="en-US" sz="1600" dirty="0">
                <a:solidFill>
                  <a:schemeClr val="tx2">
                    <a:lumMod val="50000"/>
                  </a:schemeClr>
                </a:solidFill>
                <a:latin typeface="Arial" panose="020B0604020202020204" pitchFamily="34" charset="0"/>
                <a:cs typeface="Arial" panose="020B0604020202020204" pitchFamily="34" charset="0"/>
              </a:rPr>
              <a:t>,</a:t>
            </a:r>
            <a:r>
              <a:rPr lang="el-GR" sz="1600" dirty="0">
                <a:solidFill>
                  <a:schemeClr val="tx2">
                    <a:lumMod val="50000"/>
                  </a:schemeClr>
                </a:solidFill>
                <a:latin typeface="Arial" panose="020B0604020202020204" pitchFamily="34" charset="0"/>
                <a:cs typeface="Arial" panose="020B0604020202020204" pitchFamily="34" charset="0"/>
              </a:rPr>
              <a:t> </a:t>
            </a:r>
            <a:r>
              <a:rPr lang="en-US" sz="1600" dirty="0">
                <a:solidFill>
                  <a:schemeClr val="tx2">
                    <a:lumMod val="50000"/>
                  </a:schemeClr>
                </a:solidFill>
                <a:latin typeface="Arial" panose="020B0604020202020204" pitchFamily="34" charset="0"/>
                <a:cs typeface="Arial" panose="020B0604020202020204" pitchFamily="34" charset="0"/>
              </a:rPr>
              <a:t>2</a:t>
            </a:r>
            <a:r>
              <a:rPr lang="el-GR" sz="1600" dirty="0">
                <a:solidFill>
                  <a:schemeClr val="tx2">
                    <a:lumMod val="50000"/>
                  </a:schemeClr>
                </a:solidFill>
                <a:latin typeface="Arial" panose="020B0604020202020204" pitchFamily="34" charset="0"/>
                <a:cs typeface="Arial" panose="020B0604020202020204" pitchFamily="34" charset="0"/>
              </a:rPr>
              <a:t>α</a:t>
            </a:r>
            <a:r>
              <a:rPr lang="en-US" sz="1600" dirty="0">
                <a:solidFill>
                  <a:schemeClr val="tx2">
                    <a:lumMod val="50000"/>
                  </a:schemeClr>
                </a:solidFill>
                <a:latin typeface="Arial" panose="020B0604020202020204" pitchFamily="34" charset="0"/>
                <a:cs typeface="Arial" panose="020B0604020202020204" pitchFamily="34" charset="0"/>
              </a:rPr>
              <a:t>) QFS</a:t>
            </a:r>
            <a:endParaRPr lang="en-US" sz="1600" i="1" dirty="0">
              <a:solidFill>
                <a:schemeClr val="tx2">
                  <a:lumMod val="50000"/>
                </a:schemeClr>
              </a:solidFill>
              <a:latin typeface="Arial" panose="020B0604020202020204" pitchFamily="34" charset="0"/>
              <a:cs typeface="Arial" panose="020B0604020202020204" pitchFamily="34" charset="0"/>
            </a:endParaRPr>
          </a:p>
        </p:txBody>
      </p:sp>
      <p:sp>
        <p:nvSpPr>
          <p:cNvPr id="46" name="Прямоугольник 45"/>
          <p:cNvSpPr/>
          <p:nvPr/>
        </p:nvSpPr>
        <p:spPr>
          <a:xfrm>
            <a:off x="163221" y="1029196"/>
            <a:ext cx="1932918" cy="584775"/>
          </a:xfrm>
          <a:prstGeom prst="rect">
            <a:avLst/>
          </a:prstGeom>
          <a:solidFill>
            <a:schemeClr val="bg1">
              <a:lumMod val="95000"/>
            </a:schemeClr>
          </a:solidFill>
        </p:spPr>
        <p:txBody>
          <a:bodyPr wrap="square">
            <a:spAutoFit/>
          </a:bodyPr>
          <a:lstStyle/>
          <a:p>
            <a:pPr>
              <a:defRPr/>
            </a:pPr>
            <a:r>
              <a:rPr lang="en-US" sz="1600" baseline="30000" dirty="0">
                <a:solidFill>
                  <a:schemeClr val="tx2">
                    <a:lumMod val="50000"/>
                  </a:schemeClr>
                </a:solidFill>
                <a:latin typeface="Arial" panose="020B0604020202020204" pitchFamily="34" charset="0"/>
                <a:cs typeface="Arial" panose="020B0604020202020204" pitchFamily="34" charset="0"/>
              </a:rPr>
              <a:t>13</a:t>
            </a:r>
            <a:r>
              <a:rPr lang="en-US" sz="1600" dirty="0">
                <a:solidFill>
                  <a:schemeClr val="tx2">
                    <a:lumMod val="50000"/>
                  </a:schemeClr>
                </a:solidFill>
                <a:latin typeface="Arial" panose="020B0604020202020204" pitchFamily="34" charset="0"/>
                <a:cs typeface="Arial" panose="020B0604020202020204" pitchFamily="34" charset="0"/>
              </a:rPr>
              <a:t>O(</a:t>
            </a:r>
            <a:r>
              <a:rPr lang="en-US" sz="1600" baseline="30000" dirty="0">
                <a:solidFill>
                  <a:schemeClr val="tx2">
                    <a:lumMod val="50000"/>
                  </a:schemeClr>
                </a:solidFill>
                <a:latin typeface="Arial" panose="020B0604020202020204" pitchFamily="34" charset="0"/>
                <a:cs typeface="Arial" panose="020B0604020202020204" pitchFamily="34" charset="0"/>
              </a:rPr>
              <a:t>3</a:t>
            </a:r>
            <a:r>
              <a:rPr lang="en-US" sz="1600" dirty="0">
                <a:solidFill>
                  <a:schemeClr val="tx2">
                    <a:lumMod val="50000"/>
                  </a:schemeClr>
                </a:solidFill>
                <a:latin typeface="Arial" panose="020B0604020202020204" pitchFamily="34" charset="0"/>
                <a:cs typeface="Arial" panose="020B0604020202020204" pitchFamily="34" charset="0"/>
              </a:rPr>
              <a:t>He,n)</a:t>
            </a:r>
            <a:r>
              <a:rPr lang="en-US" sz="1600" baseline="30000" dirty="0">
                <a:solidFill>
                  <a:schemeClr val="tx2">
                    <a:lumMod val="50000"/>
                  </a:schemeClr>
                </a:solidFill>
                <a:latin typeface="Arial" panose="020B0604020202020204" pitchFamily="34" charset="0"/>
                <a:cs typeface="Arial" panose="020B0604020202020204" pitchFamily="34" charset="0"/>
              </a:rPr>
              <a:t>15</a:t>
            </a:r>
            <a:r>
              <a:rPr lang="en-US" sz="1600" dirty="0">
                <a:solidFill>
                  <a:schemeClr val="tx2">
                    <a:lumMod val="50000"/>
                  </a:schemeClr>
                </a:solidFill>
                <a:latin typeface="Arial" panose="020B0604020202020204" pitchFamily="34" charset="0"/>
                <a:cs typeface="Arial" panose="020B0604020202020204" pitchFamily="34" charset="0"/>
              </a:rPr>
              <a:t>Ne</a:t>
            </a:r>
          </a:p>
          <a:p>
            <a:pPr>
              <a:defRPr/>
            </a:pPr>
            <a:r>
              <a:rPr lang="en-US" sz="1600" baseline="30000" dirty="0">
                <a:solidFill>
                  <a:schemeClr val="tx2">
                    <a:lumMod val="50000"/>
                  </a:schemeClr>
                </a:solidFill>
                <a:latin typeface="Arial" panose="020B0604020202020204" pitchFamily="34" charset="0"/>
                <a:cs typeface="Arial" panose="020B0604020202020204" pitchFamily="34" charset="0"/>
              </a:rPr>
              <a:t>24</a:t>
            </a:r>
            <a:r>
              <a:rPr lang="en-US" sz="1600" dirty="0">
                <a:solidFill>
                  <a:schemeClr val="tx2">
                    <a:lumMod val="50000"/>
                  </a:schemeClr>
                </a:solidFill>
                <a:latin typeface="Arial" panose="020B0604020202020204" pitchFamily="34" charset="0"/>
                <a:cs typeface="Arial" panose="020B0604020202020204" pitchFamily="34" charset="0"/>
              </a:rPr>
              <a:t>Si(</a:t>
            </a:r>
            <a:r>
              <a:rPr lang="en-US" sz="1600" baseline="30000" dirty="0">
                <a:solidFill>
                  <a:schemeClr val="tx2">
                    <a:lumMod val="50000"/>
                  </a:schemeClr>
                </a:solidFill>
                <a:latin typeface="Arial" panose="020B0604020202020204" pitchFamily="34" charset="0"/>
                <a:cs typeface="Arial" panose="020B0604020202020204" pitchFamily="34" charset="0"/>
              </a:rPr>
              <a:t>3</a:t>
            </a:r>
            <a:r>
              <a:rPr lang="en-US" sz="1600" dirty="0">
                <a:solidFill>
                  <a:schemeClr val="tx2">
                    <a:lumMod val="50000"/>
                  </a:schemeClr>
                </a:solidFill>
                <a:latin typeface="Arial" panose="020B0604020202020204" pitchFamily="34" charset="0"/>
                <a:cs typeface="Arial" panose="020B0604020202020204" pitchFamily="34" charset="0"/>
              </a:rPr>
              <a:t>He,n)</a:t>
            </a:r>
            <a:r>
              <a:rPr lang="en-US" sz="1600" baseline="30000" dirty="0">
                <a:solidFill>
                  <a:schemeClr val="tx2">
                    <a:lumMod val="50000"/>
                  </a:schemeClr>
                </a:solidFill>
                <a:latin typeface="Arial" panose="020B0604020202020204" pitchFamily="34" charset="0"/>
                <a:cs typeface="Arial" panose="020B0604020202020204" pitchFamily="34" charset="0"/>
              </a:rPr>
              <a:t>26</a:t>
            </a:r>
            <a:r>
              <a:rPr lang="en-US" sz="1600" dirty="0">
                <a:solidFill>
                  <a:schemeClr val="tx2">
                    <a:lumMod val="50000"/>
                  </a:schemeClr>
                </a:solidFill>
                <a:latin typeface="Arial" panose="020B0604020202020204" pitchFamily="34" charset="0"/>
                <a:cs typeface="Arial" panose="020B0604020202020204" pitchFamily="34" charset="0"/>
              </a:rPr>
              <a:t>S</a:t>
            </a:r>
          </a:p>
        </p:txBody>
      </p:sp>
      <p:cxnSp>
        <p:nvCxnSpPr>
          <p:cNvPr id="56" name="Прямая соединительная линия 55"/>
          <p:cNvCxnSpPr/>
          <p:nvPr/>
        </p:nvCxnSpPr>
        <p:spPr>
          <a:xfrm flipH="1" flipV="1">
            <a:off x="7117752" y="3205691"/>
            <a:ext cx="144285" cy="74704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7"/>
          <a:stretch>
            <a:fillRect/>
          </a:stretch>
        </p:blipFill>
        <p:spPr>
          <a:xfrm>
            <a:off x="9487308" y="673386"/>
            <a:ext cx="2283681" cy="2222645"/>
          </a:xfrm>
          <a:prstGeom prst="rect">
            <a:avLst/>
          </a:prstGeom>
        </p:spPr>
      </p:pic>
      <p:sp>
        <p:nvSpPr>
          <p:cNvPr id="57" name="Прямоугольник 22"/>
          <p:cNvSpPr>
            <a:spLocks noChangeArrowheads="1"/>
          </p:cNvSpPr>
          <p:nvPr/>
        </p:nvSpPr>
        <p:spPr bwMode="auto">
          <a:xfrm>
            <a:off x="9516944" y="913894"/>
            <a:ext cx="2261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a:solidFill>
                  <a:schemeClr val="tx2">
                    <a:lumMod val="50000"/>
                  </a:schemeClr>
                </a:solidFill>
              </a:rPr>
              <a:t>DSSD 1000 </a:t>
            </a:r>
            <a:r>
              <a:rPr lang="en-US" sz="1200" i="1" dirty="0">
                <a:solidFill>
                  <a:schemeClr val="tx2">
                    <a:lumMod val="50000"/>
                  </a:schemeClr>
                </a:solidFill>
                <a:cs typeface="Arial" panose="020B0604020202020204" pitchFamily="34" charset="0"/>
                <a:sym typeface="Symbol" panose="05050102010706020507" pitchFamily="18" charset="2"/>
              </a:rPr>
              <a:t></a:t>
            </a:r>
            <a:r>
              <a:rPr lang="en-US" altLang="ru-RU" sz="1200" dirty="0">
                <a:solidFill>
                  <a:schemeClr val="tx2">
                    <a:lumMod val="50000"/>
                  </a:schemeClr>
                </a:solidFill>
              </a:rPr>
              <a:t>, 10x10 cm, (128x128 strips)</a:t>
            </a:r>
            <a:endParaRPr lang="ru-RU" altLang="ru-RU" sz="1200" dirty="0">
              <a:solidFill>
                <a:schemeClr val="tx2">
                  <a:lumMod val="50000"/>
                </a:schemeClr>
              </a:solidFill>
            </a:endParaRPr>
          </a:p>
        </p:txBody>
      </p:sp>
      <p:cxnSp>
        <p:nvCxnSpPr>
          <p:cNvPr id="68" name="Прямая соединительная линия 67"/>
          <p:cNvCxnSpPr/>
          <p:nvPr/>
        </p:nvCxnSpPr>
        <p:spPr>
          <a:xfrm flipV="1">
            <a:off x="5721762" y="3971610"/>
            <a:ext cx="6091" cy="3173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4673600" y="3384455"/>
            <a:ext cx="551645" cy="7279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43940" y="3148774"/>
            <a:ext cx="1655320" cy="276999"/>
          </a:xfrm>
          <a:prstGeom prst="rect">
            <a:avLst/>
          </a:prstGeom>
          <a:solidFill>
            <a:schemeClr val="bg1"/>
          </a:solidFill>
        </p:spPr>
        <p:txBody>
          <a:bodyPr wrap="square">
            <a:spAutoFit/>
          </a:bodyPr>
          <a:lstStyle/>
          <a:p>
            <a:r>
              <a:rPr lang="en-US" sz="1200" i="1" dirty="0">
                <a:solidFill>
                  <a:schemeClr val="tx2">
                    <a:lumMod val="50000"/>
                  </a:schemeClr>
                </a:solidFill>
                <a:cs typeface="Arial" panose="020B0604020202020204" pitchFamily="34" charset="0"/>
              </a:rPr>
              <a:t>MWPC or PPAC</a:t>
            </a:r>
          </a:p>
        </p:txBody>
      </p:sp>
      <p:sp>
        <p:nvSpPr>
          <p:cNvPr id="14" name="Прямоугольник 13"/>
          <p:cNvSpPr/>
          <p:nvPr/>
        </p:nvSpPr>
        <p:spPr>
          <a:xfrm>
            <a:off x="-10129" y="1911277"/>
            <a:ext cx="2863396" cy="523220"/>
          </a:xfrm>
          <a:prstGeom prst="rect">
            <a:avLst/>
          </a:prstGeom>
        </p:spPr>
        <p:txBody>
          <a:bodyPr wrap="square">
            <a:spAutoFit/>
          </a:bodyPr>
          <a:lstStyle/>
          <a:p>
            <a:r>
              <a:rPr lang="en-US" sz="1400" dirty="0">
                <a:solidFill>
                  <a:schemeClr val="tx2">
                    <a:lumMod val="50000"/>
                  </a:schemeClr>
                </a:solidFill>
              </a:rPr>
              <a:t>RF-kicker should enhance RIBs </a:t>
            </a:r>
          </a:p>
          <a:p>
            <a:r>
              <a:rPr lang="en-US" sz="1400" dirty="0">
                <a:solidFill>
                  <a:schemeClr val="tx2">
                    <a:lumMod val="50000"/>
                  </a:schemeClr>
                </a:solidFill>
              </a:rPr>
              <a:t>purification by a factor of 10÷20</a:t>
            </a:r>
            <a:endParaRPr lang="ru-RU" sz="1400" dirty="0">
              <a:solidFill>
                <a:schemeClr val="tx2">
                  <a:lumMod val="50000"/>
                </a:schemeClr>
              </a:solidFill>
            </a:endParaRPr>
          </a:p>
        </p:txBody>
      </p:sp>
      <p:sp>
        <p:nvSpPr>
          <p:cNvPr id="70" name="Прямоугольник 69"/>
          <p:cNvSpPr/>
          <p:nvPr/>
        </p:nvSpPr>
        <p:spPr>
          <a:xfrm>
            <a:off x="3291634" y="1578088"/>
            <a:ext cx="2606063" cy="738664"/>
          </a:xfrm>
          <a:prstGeom prst="rect">
            <a:avLst/>
          </a:prstGeom>
          <a:solidFill>
            <a:schemeClr val="bg1"/>
          </a:solidFill>
        </p:spPr>
        <p:txBody>
          <a:bodyPr wrap="square">
            <a:spAutoFit/>
          </a:bodyPr>
          <a:lstStyle/>
          <a:p>
            <a:r>
              <a:rPr lang="en-US" sz="1400" dirty="0">
                <a:solidFill>
                  <a:schemeClr val="tx2">
                    <a:lumMod val="50000"/>
                  </a:schemeClr>
                </a:solidFill>
              </a:rPr>
              <a:t>Dipole magnet D3 should improve a neutrons detection</a:t>
            </a:r>
          </a:p>
          <a:p>
            <a:r>
              <a:rPr lang="en-US" sz="1400" dirty="0">
                <a:solidFill>
                  <a:schemeClr val="tx2">
                    <a:lumMod val="50000"/>
                  </a:schemeClr>
                </a:solidFill>
              </a:rPr>
              <a:t>and exit channel identification </a:t>
            </a:r>
            <a:endParaRPr lang="ru-RU" sz="1400" dirty="0">
              <a:solidFill>
                <a:schemeClr val="tx2">
                  <a:lumMod val="50000"/>
                </a:schemeClr>
              </a:solidFill>
            </a:endParaRPr>
          </a:p>
        </p:txBody>
      </p:sp>
      <p:sp>
        <p:nvSpPr>
          <p:cNvPr id="63" name="Прямоугольник 22"/>
          <p:cNvSpPr>
            <a:spLocks noChangeArrowheads="1"/>
          </p:cNvSpPr>
          <p:nvPr/>
        </p:nvSpPr>
        <p:spPr bwMode="auto">
          <a:xfrm>
            <a:off x="9852536" y="5901475"/>
            <a:ext cx="2187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1200" dirty="0">
                <a:solidFill>
                  <a:schemeClr val="tx2">
                    <a:lumMod val="50000"/>
                  </a:schemeClr>
                </a:solidFill>
                <a:latin typeface="+mn-lt"/>
              </a:rPr>
              <a:t>Plastic BC-404</a:t>
            </a:r>
            <a:r>
              <a:rPr lang="ru-RU" altLang="ru-RU" sz="1200" dirty="0">
                <a:solidFill>
                  <a:schemeClr val="tx2">
                    <a:lumMod val="50000"/>
                  </a:schemeClr>
                </a:solidFill>
                <a:latin typeface="+mn-lt"/>
              </a:rPr>
              <a:t> </a:t>
            </a:r>
            <a:r>
              <a:rPr lang="en-US" altLang="ru-RU" sz="1200" dirty="0">
                <a:solidFill>
                  <a:schemeClr val="tx2">
                    <a:lumMod val="50000"/>
                  </a:schemeClr>
                </a:solidFill>
                <a:latin typeface="+mn-lt"/>
              </a:rPr>
              <a:t>array</a:t>
            </a:r>
          </a:p>
          <a:p>
            <a:pPr>
              <a:spcBef>
                <a:spcPct val="0"/>
              </a:spcBef>
              <a:buFontTx/>
              <a:buNone/>
            </a:pPr>
            <a:r>
              <a:rPr lang="en-US" altLang="ru-RU" sz="1200" dirty="0">
                <a:solidFill>
                  <a:schemeClr val="tx2">
                    <a:lumMod val="50000"/>
                  </a:schemeClr>
                </a:solidFill>
                <a:latin typeface="+mn-lt"/>
              </a:rPr>
              <a:t>100 units (100x75mm)</a:t>
            </a:r>
            <a:endParaRPr lang="ru-RU" altLang="ru-RU" sz="1200" dirty="0">
              <a:solidFill>
                <a:schemeClr val="tx2">
                  <a:lumMod val="50000"/>
                </a:schemeClr>
              </a:solidFill>
              <a:latin typeface="+mn-lt"/>
            </a:endParaRPr>
          </a:p>
        </p:txBody>
      </p:sp>
      <p:pic>
        <p:nvPicPr>
          <p:cNvPr id="69" name="Рисунок 68"/>
          <p:cNvPicPr>
            <a:picLocks noChangeAspect="1"/>
          </p:cNvPicPr>
          <p:nvPr/>
        </p:nvPicPr>
        <p:blipFill>
          <a:blip r:embed="rId8"/>
          <a:stretch>
            <a:fillRect/>
          </a:stretch>
        </p:blipFill>
        <p:spPr>
          <a:xfrm>
            <a:off x="9440630" y="2930570"/>
            <a:ext cx="2646459" cy="2852793"/>
          </a:xfrm>
          <a:prstGeom prst="rect">
            <a:avLst/>
          </a:prstGeom>
        </p:spPr>
      </p:pic>
      <p:sp>
        <p:nvSpPr>
          <p:cNvPr id="67" name="TextShape 1">
            <a:extLst>
              <a:ext uri="{FF2B5EF4-FFF2-40B4-BE49-F238E27FC236}">
                <a16:creationId xmlns:a16="http://schemas.microsoft.com/office/drawing/2014/main" id="{CDD905DE-8D2F-47B0-BFF6-E557A87C20A9}"/>
              </a:ext>
            </a:extLst>
          </p:cNvPr>
          <p:cNvSpPr txBox="1"/>
          <p:nvPr/>
        </p:nvSpPr>
        <p:spPr>
          <a:xfrm>
            <a:off x="0" y="0"/>
            <a:ext cx="12192000" cy="559468"/>
          </a:xfrm>
          <a:prstGeom prst="rect">
            <a:avLst/>
          </a:prstGeom>
          <a:solidFill>
            <a:srgbClr val="FFFFFF"/>
          </a:solidFill>
          <a:ln>
            <a:noFill/>
          </a:ln>
        </p:spPr>
        <p:txBody>
          <a:bodyPr anchor="ctr"/>
          <a:lstStyle/>
          <a:p>
            <a:pPr algn="ctr" defTabSz="449263">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ru-RU" sz="2400" dirty="0">
                <a:solidFill>
                  <a:schemeClr val="bg2">
                    <a:lumMod val="10000"/>
                  </a:schemeClr>
                </a:solidFill>
                <a:ea typeface="Lucida Sans Unicode" panose="020B0602030504020204" pitchFamily="34" charset="0"/>
                <a:cs typeface="Times New Roman" panose="02020603050405020304" pitchFamily="18" charset="0"/>
              </a:rPr>
              <a:t>2025+: experiments with</a:t>
            </a:r>
            <a:r>
              <a:rPr lang="en-US" altLang="ru-RU" sz="2400" dirty="0">
                <a:ea typeface="Lucida Sans Unicode" panose="020B0602030504020204" pitchFamily="34" charset="0"/>
                <a:cs typeface="Times New Roman" panose="02020603050405020304" pitchFamily="18" charset="0"/>
              </a:rPr>
              <a:t> H</a:t>
            </a:r>
            <a:r>
              <a:rPr lang="en-US" altLang="ru-RU" sz="2400" baseline="-25000" dirty="0">
                <a:ea typeface="Lucida Sans Unicode" panose="020B0602030504020204" pitchFamily="34" charset="0"/>
                <a:cs typeface="Times New Roman" panose="02020603050405020304" pitchFamily="18" charset="0"/>
              </a:rPr>
              <a:t>2</a:t>
            </a:r>
            <a:r>
              <a:rPr lang="en-US" altLang="ru-RU" sz="2400" dirty="0">
                <a:ea typeface="Lucida Sans Unicode" panose="020B0602030504020204" pitchFamily="34" charset="0"/>
                <a:cs typeface="Times New Roman" panose="02020603050405020304" pitchFamily="18" charset="0"/>
              </a:rPr>
              <a:t>, D</a:t>
            </a:r>
            <a:r>
              <a:rPr lang="en-US" altLang="ru-RU" sz="2400" baseline="-25000" dirty="0">
                <a:ea typeface="Lucida Sans Unicode" panose="020B0602030504020204" pitchFamily="34" charset="0"/>
                <a:cs typeface="Times New Roman" panose="02020603050405020304" pitchFamily="18" charset="0"/>
              </a:rPr>
              <a:t>2</a:t>
            </a:r>
            <a:r>
              <a:rPr lang="en-US" altLang="ru-RU" sz="2400" dirty="0">
                <a:ea typeface="Lucida Sans Unicode" panose="020B0602030504020204" pitchFamily="34" charset="0"/>
                <a:cs typeface="Times New Roman" panose="02020603050405020304" pitchFamily="18" charset="0"/>
              </a:rPr>
              <a:t>, T</a:t>
            </a:r>
            <a:r>
              <a:rPr lang="en-US" altLang="ru-RU" sz="2400" baseline="-25000" dirty="0">
                <a:ea typeface="Lucida Sans Unicode" panose="020B0602030504020204" pitchFamily="34" charset="0"/>
                <a:cs typeface="Times New Roman" panose="02020603050405020304" pitchFamily="18" charset="0"/>
              </a:rPr>
              <a:t>2</a:t>
            </a:r>
            <a:r>
              <a:rPr lang="en-US" altLang="ru-RU" sz="2400" dirty="0">
                <a:ea typeface="Lucida Sans Unicode" panose="020B0602030504020204" pitchFamily="34" charset="0"/>
                <a:cs typeface="Times New Roman" panose="02020603050405020304" pitchFamily="18" charset="0"/>
              </a:rPr>
              <a:t>, </a:t>
            </a:r>
            <a:r>
              <a:rPr lang="en-US" altLang="ru-RU" sz="2400" baseline="30000" dirty="0">
                <a:ea typeface="Lucida Sans Unicode" panose="020B0602030504020204" pitchFamily="34" charset="0"/>
                <a:cs typeface="Times New Roman" panose="02020603050405020304" pitchFamily="18" charset="0"/>
              </a:rPr>
              <a:t>3,4</a:t>
            </a:r>
            <a:r>
              <a:rPr lang="en-US" altLang="ru-RU" sz="2400" dirty="0">
                <a:ea typeface="Lucida Sans Unicode" panose="020B0602030504020204" pitchFamily="34" charset="0"/>
                <a:cs typeface="Times New Roman" panose="02020603050405020304" pitchFamily="18" charset="0"/>
              </a:rPr>
              <a:t>He </a:t>
            </a:r>
            <a:r>
              <a:rPr lang="en-US" altLang="ru-RU" sz="2400" dirty="0">
                <a:solidFill>
                  <a:schemeClr val="bg2">
                    <a:lumMod val="10000"/>
                  </a:schemeClr>
                </a:solidFill>
                <a:ea typeface="Lucida Sans Unicode" panose="020B0602030504020204" pitchFamily="34" charset="0"/>
                <a:cs typeface="Times New Roman" panose="02020603050405020304" pitchFamily="18" charset="0"/>
              </a:rPr>
              <a:t>targets and new technique </a:t>
            </a:r>
            <a:endParaRPr lang="en-US" sz="2400" dirty="0">
              <a:solidFill>
                <a:srgbClr val="0000CC"/>
              </a:solidFill>
              <a:effectLst>
                <a:outerShdw blurRad="38100" dist="38100" dir="2700000" algn="tl">
                  <a:srgbClr val="000000"/>
                </a:outerShdw>
              </a:effectLst>
              <a:cs typeface="Times New Roman" panose="02020603050405020304" pitchFamily="18" charset="0"/>
            </a:endParaRPr>
          </a:p>
        </p:txBody>
      </p:sp>
      <p:sp>
        <p:nvSpPr>
          <p:cNvPr id="71" name="Прямоугольник 45">
            <a:extLst>
              <a:ext uri="{FF2B5EF4-FFF2-40B4-BE49-F238E27FC236}">
                <a16:creationId xmlns:a16="http://schemas.microsoft.com/office/drawing/2014/main" id="{78DB81AB-F3BC-4DE2-A0D3-D0CE5B47E219}"/>
              </a:ext>
            </a:extLst>
          </p:cNvPr>
          <p:cNvSpPr/>
          <p:nvPr/>
        </p:nvSpPr>
        <p:spPr>
          <a:xfrm>
            <a:off x="813588" y="546951"/>
            <a:ext cx="3201004" cy="338554"/>
          </a:xfrm>
          <a:prstGeom prst="rect">
            <a:avLst/>
          </a:prstGeom>
          <a:solidFill>
            <a:schemeClr val="bg1">
              <a:lumMod val="95000"/>
            </a:schemeClr>
          </a:solidFill>
        </p:spPr>
        <p:txBody>
          <a:bodyPr wrap="square">
            <a:spAutoFit/>
          </a:bodyPr>
          <a:lstStyle/>
          <a:p>
            <a:pPr algn="ctr">
              <a:defRPr/>
            </a:pPr>
            <a:r>
              <a:rPr lang="pl-PL" sz="1600" dirty="0">
                <a:solidFill>
                  <a:schemeClr val="tx2">
                    <a:lumMod val="50000"/>
                  </a:schemeClr>
                </a:solidFill>
                <a:latin typeface="Arial" panose="020B0604020202020204" pitchFamily="34" charset="0"/>
                <a:cs typeface="Arial" panose="020B0604020202020204" pitchFamily="34" charset="0"/>
              </a:rPr>
              <a:t>ACC-2 - full experimental setup</a:t>
            </a:r>
            <a:endParaRPr lang="en-US" sz="1600" dirty="0">
              <a:solidFill>
                <a:schemeClr val="tx2">
                  <a:lumMod val="50000"/>
                </a:schemeClr>
              </a:solidFill>
              <a:latin typeface="Arial" panose="020B0604020202020204" pitchFamily="34" charset="0"/>
              <a:cs typeface="Arial" panose="020B0604020202020204" pitchFamily="34" charset="0"/>
            </a:endParaRPr>
          </a:p>
        </p:txBody>
      </p:sp>
      <p:sp>
        <p:nvSpPr>
          <p:cNvPr id="72" name="Прямоугольник 22">
            <a:extLst>
              <a:ext uri="{FF2B5EF4-FFF2-40B4-BE49-F238E27FC236}">
                <a16:creationId xmlns:a16="http://schemas.microsoft.com/office/drawing/2014/main" id="{6B7D2B7A-D27B-4C23-A9F2-F31D142893C0}"/>
              </a:ext>
            </a:extLst>
          </p:cNvPr>
          <p:cNvSpPr>
            <a:spLocks noChangeArrowheads="1"/>
          </p:cNvSpPr>
          <p:nvPr/>
        </p:nvSpPr>
        <p:spPr bwMode="auto">
          <a:xfrm>
            <a:off x="8381555" y="4928579"/>
            <a:ext cx="1457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200" dirty="0">
                <a:solidFill>
                  <a:schemeClr val="tx2">
                    <a:lumMod val="50000"/>
                  </a:schemeClr>
                </a:solidFill>
                <a:latin typeface="+mn-lt"/>
              </a:rPr>
              <a:t>Stilbene </a:t>
            </a:r>
            <a:r>
              <a:rPr lang="pl-PL" altLang="ru-RU" sz="1200" dirty="0">
                <a:solidFill>
                  <a:schemeClr val="tx2">
                    <a:lumMod val="50000"/>
                  </a:schemeClr>
                </a:solidFill>
                <a:latin typeface="+mn-lt"/>
              </a:rPr>
              <a:t>a</a:t>
            </a:r>
            <a:r>
              <a:rPr lang="en-US" altLang="ru-RU" sz="1200" dirty="0" err="1">
                <a:solidFill>
                  <a:schemeClr val="tx2">
                    <a:lumMod val="50000"/>
                  </a:schemeClr>
                </a:solidFill>
                <a:latin typeface="+mn-lt"/>
              </a:rPr>
              <a:t>rray</a:t>
            </a:r>
            <a:endParaRPr lang="pl-PL" altLang="ru-RU" sz="1200" dirty="0">
              <a:solidFill>
                <a:schemeClr val="tx2">
                  <a:lumMod val="50000"/>
                </a:schemeClr>
              </a:solidFill>
              <a:latin typeface="+mn-lt"/>
            </a:endParaRPr>
          </a:p>
          <a:p>
            <a:pPr>
              <a:spcBef>
                <a:spcPct val="0"/>
              </a:spcBef>
              <a:buFontTx/>
              <a:buNone/>
            </a:pPr>
            <a:r>
              <a:rPr lang="en-US" altLang="ru-RU" sz="1200" dirty="0">
                <a:solidFill>
                  <a:schemeClr val="tx2">
                    <a:lumMod val="50000"/>
                  </a:schemeClr>
                </a:solidFill>
                <a:latin typeface="+mn-lt"/>
              </a:rPr>
              <a:t>4</a:t>
            </a:r>
            <a:r>
              <a:rPr lang="pl-PL" altLang="ru-RU" sz="1200" dirty="0">
                <a:solidFill>
                  <a:schemeClr val="tx2">
                    <a:lumMod val="50000"/>
                  </a:schemeClr>
                </a:solidFill>
                <a:latin typeface="+mn-lt"/>
              </a:rPr>
              <a:t>8</a:t>
            </a:r>
            <a:r>
              <a:rPr lang="en-US" altLang="ru-RU" sz="1200" dirty="0">
                <a:solidFill>
                  <a:schemeClr val="tx2">
                    <a:lumMod val="50000"/>
                  </a:schemeClr>
                </a:solidFill>
                <a:latin typeface="+mn-lt"/>
              </a:rPr>
              <a:t> unit</a:t>
            </a:r>
            <a:r>
              <a:rPr lang="pl-PL" altLang="ru-RU" sz="1200" dirty="0">
                <a:solidFill>
                  <a:schemeClr val="tx2">
                    <a:lumMod val="50000"/>
                  </a:schemeClr>
                </a:solidFill>
                <a:latin typeface="+mn-lt"/>
              </a:rPr>
              <a:t> </a:t>
            </a:r>
            <a:r>
              <a:rPr lang="en-US" altLang="ru-RU" sz="1200" dirty="0">
                <a:solidFill>
                  <a:schemeClr val="tx2">
                    <a:lumMod val="50000"/>
                  </a:schemeClr>
                </a:solidFill>
                <a:latin typeface="+mn-lt"/>
              </a:rPr>
              <a:t>(80x50mm)</a:t>
            </a:r>
            <a:endParaRPr lang="ru-RU" altLang="ru-RU" sz="1200" dirty="0">
              <a:solidFill>
                <a:schemeClr val="tx2">
                  <a:lumMod val="50000"/>
                </a:schemeClr>
              </a:solidFill>
              <a:latin typeface="+mn-lt"/>
            </a:endParaRPr>
          </a:p>
        </p:txBody>
      </p:sp>
    </p:spTree>
    <p:extLst>
      <p:ext uri="{BB962C8B-B14F-4D97-AF65-F5344CB8AC3E}">
        <p14:creationId xmlns:p14="http://schemas.microsoft.com/office/powerpoint/2010/main" val="275287217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7193</TotalTime>
  <Words>2820</Words>
  <Application>Microsoft Office PowerPoint</Application>
  <PresentationFormat>Widescreen</PresentationFormat>
  <Paragraphs>338</Paragraphs>
  <Slides>14</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Cambria Math</vt:lpstr>
      <vt:lpstr>Comic Sans MS</vt:lpstr>
      <vt:lpstr>Segoe Print</vt:lpstr>
      <vt:lpstr>Symbol</vt:lpstr>
      <vt:lpstr>Times New Roman</vt:lpstr>
      <vt:lpstr>Wingdings</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2019/20: setup for the study 7He, 9He and 10Li isotopes in the reaction (d,p)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7H at ACCULINNA-2</dc:title>
  <dc:subject/>
  <dc:creator>Иван Музалевский</dc:creator>
  <dc:description/>
  <cp:lastModifiedBy>G K</cp:lastModifiedBy>
  <cp:revision>495</cp:revision>
  <cp:lastPrinted>2023-06-28T04:16:31Z</cp:lastPrinted>
  <dcterms:created xsi:type="dcterms:W3CDTF">2020-09-25T09:28:33Z</dcterms:created>
  <dcterms:modified xsi:type="dcterms:W3CDTF">2023-06-29T08:15:07Z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11</vt:i4>
  </property>
</Properties>
</file>