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333" r:id="rId3"/>
    <p:sldId id="384" r:id="rId4"/>
    <p:sldId id="400" r:id="rId5"/>
    <p:sldId id="368" r:id="rId6"/>
    <p:sldId id="385" r:id="rId7"/>
    <p:sldId id="408" r:id="rId8"/>
    <p:sldId id="409" r:id="rId9"/>
    <p:sldId id="395" r:id="rId10"/>
    <p:sldId id="369" r:id="rId11"/>
    <p:sldId id="406" r:id="rId12"/>
    <p:sldId id="367" r:id="rId13"/>
    <p:sldId id="324" r:id="rId14"/>
    <p:sldId id="405" r:id="rId15"/>
    <p:sldId id="376" r:id="rId16"/>
    <p:sldId id="407" r:id="rId17"/>
    <p:sldId id="401" r:id="rId18"/>
    <p:sldId id="404"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9966"/>
    <a:srgbClr val="F69348"/>
    <a:srgbClr val="EB9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8" autoAdjust="0"/>
    <p:restoredTop sz="94633" autoAdjust="0"/>
  </p:normalViewPr>
  <p:slideViewPr>
    <p:cSldViewPr snapToGrid="0">
      <p:cViewPr varScale="1">
        <p:scale>
          <a:sx n="86" d="100"/>
          <a:sy n="86" d="100"/>
        </p:scale>
        <p:origin x="139" y="58"/>
      </p:cViewPr>
      <p:guideLst/>
    </p:cSldViewPr>
  </p:slideViewPr>
  <p:notesTextViewPr>
    <p:cViewPr>
      <p:scale>
        <a:sx n="1" d="1"/>
        <a:sy n="1" d="1"/>
      </p:scale>
      <p:origin x="0" y="0"/>
    </p:cViewPr>
  </p:notesTextViewPr>
  <p:sorterViewPr>
    <p:cViewPr>
      <p:scale>
        <a:sx n="154" d="100"/>
        <a:sy n="1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tokhin\Desktop\DT\SPD\&#1044;&#1086;&#1082;&#1083;&#1072;&#1076;%2024%20&#1086;&#1082;&#1090;%202023%20&#1057;&#1040;&#1052;&#1040;&#1056;&#1040;\&#1055;&#1086;&#1083;&#1077;%20&#1076;&#1083;&#1103;%20&#1085;&#1086;&#1074;&#1086;&#1081;%20&#1075;&#1077;&#1086;&#1084;&#1077;&#1090;&#1088;&#1080;&#1080;%20&#1082;&#1072;&#1090;&#1091;&#1096;&#1077;&#108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smtClean="0"/>
              <a:t>Comparison of </a:t>
            </a:r>
            <a:r>
              <a:rPr lang="en-US" sz="2000" dirty="0" err="1" smtClean="0"/>
              <a:t>Bz</a:t>
            </a:r>
            <a:r>
              <a:rPr lang="en-US" sz="2000" dirty="0" smtClean="0"/>
              <a:t> distribution along Z with and without coil shift</a:t>
            </a:r>
            <a:endParaRPr lang="ru-RU" sz="20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scatterChart>
        <c:scatterStyle val="smoothMarker"/>
        <c:varyColors val="0"/>
        <c:ser>
          <c:idx val="0"/>
          <c:order val="0"/>
          <c:tx>
            <c:v>Bz_r=0</c:v>
          </c:tx>
          <c:spPr>
            <a:ln w="19050" cap="rnd">
              <a:solidFill>
                <a:schemeClr val="accent1"/>
              </a:solidFill>
              <a:round/>
            </a:ln>
            <a:effectLst/>
          </c:spPr>
          <c:marker>
            <c:symbol val="none"/>
          </c:marker>
          <c:xVal>
            <c:numRef>
              <c:f>'[Поле для новой геометрии катушек.xlsx]исходные'!$A$14:$A$494</c:f>
              <c:numCache>
                <c:formatCode>General</c:formatCode>
                <c:ptCount val="481"/>
                <c:pt idx="0">
                  <c:v>-2.4</c:v>
                </c:pt>
                <c:pt idx="1">
                  <c:v>-2.39</c:v>
                </c:pt>
                <c:pt idx="2">
                  <c:v>-2.38</c:v>
                </c:pt>
                <c:pt idx="3">
                  <c:v>-2.37</c:v>
                </c:pt>
                <c:pt idx="4">
                  <c:v>-2.36</c:v>
                </c:pt>
                <c:pt idx="5">
                  <c:v>-2.35</c:v>
                </c:pt>
                <c:pt idx="6">
                  <c:v>-2.34</c:v>
                </c:pt>
                <c:pt idx="7">
                  <c:v>-2.33</c:v>
                </c:pt>
                <c:pt idx="8">
                  <c:v>-2.3199999999999998</c:v>
                </c:pt>
                <c:pt idx="9">
                  <c:v>-2.31</c:v>
                </c:pt>
                <c:pt idx="10">
                  <c:v>-2.2999999999999998</c:v>
                </c:pt>
                <c:pt idx="11">
                  <c:v>-2.29</c:v>
                </c:pt>
                <c:pt idx="12">
                  <c:v>-2.2799999999999998</c:v>
                </c:pt>
                <c:pt idx="13">
                  <c:v>-2.27</c:v>
                </c:pt>
                <c:pt idx="14">
                  <c:v>-2.2599999999999998</c:v>
                </c:pt>
                <c:pt idx="15">
                  <c:v>-2.25</c:v>
                </c:pt>
                <c:pt idx="16">
                  <c:v>-2.2400000000000002</c:v>
                </c:pt>
                <c:pt idx="17">
                  <c:v>-2.23</c:v>
                </c:pt>
                <c:pt idx="18">
                  <c:v>-2.2200000000000002</c:v>
                </c:pt>
                <c:pt idx="19">
                  <c:v>-2.21</c:v>
                </c:pt>
                <c:pt idx="20">
                  <c:v>-2.2000000000000002</c:v>
                </c:pt>
                <c:pt idx="21">
                  <c:v>-2.19</c:v>
                </c:pt>
                <c:pt idx="22">
                  <c:v>-2.1800000000000002</c:v>
                </c:pt>
                <c:pt idx="23">
                  <c:v>-2.17</c:v>
                </c:pt>
                <c:pt idx="24">
                  <c:v>-2.16</c:v>
                </c:pt>
                <c:pt idx="25">
                  <c:v>-2.15</c:v>
                </c:pt>
                <c:pt idx="26">
                  <c:v>-2.14</c:v>
                </c:pt>
                <c:pt idx="27">
                  <c:v>-2.13</c:v>
                </c:pt>
                <c:pt idx="28">
                  <c:v>-2.12</c:v>
                </c:pt>
                <c:pt idx="29">
                  <c:v>-2.11</c:v>
                </c:pt>
                <c:pt idx="30">
                  <c:v>-2.1</c:v>
                </c:pt>
                <c:pt idx="31">
                  <c:v>-2.09</c:v>
                </c:pt>
                <c:pt idx="32">
                  <c:v>-2.08</c:v>
                </c:pt>
                <c:pt idx="33">
                  <c:v>-2.0699999999999998</c:v>
                </c:pt>
                <c:pt idx="34">
                  <c:v>-2.06</c:v>
                </c:pt>
                <c:pt idx="35">
                  <c:v>-2.0499999999999998</c:v>
                </c:pt>
                <c:pt idx="36">
                  <c:v>-2.04</c:v>
                </c:pt>
                <c:pt idx="37">
                  <c:v>-2.0299999999999998</c:v>
                </c:pt>
                <c:pt idx="38">
                  <c:v>-2.02</c:v>
                </c:pt>
                <c:pt idx="39">
                  <c:v>-2.0099999999999998</c:v>
                </c:pt>
                <c:pt idx="40">
                  <c:v>-2</c:v>
                </c:pt>
                <c:pt idx="41">
                  <c:v>-1.99</c:v>
                </c:pt>
                <c:pt idx="42">
                  <c:v>-1.98</c:v>
                </c:pt>
                <c:pt idx="43">
                  <c:v>-1.97</c:v>
                </c:pt>
                <c:pt idx="44">
                  <c:v>-1.96</c:v>
                </c:pt>
                <c:pt idx="45">
                  <c:v>-1.95</c:v>
                </c:pt>
                <c:pt idx="46">
                  <c:v>-1.94</c:v>
                </c:pt>
                <c:pt idx="47">
                  <c:v>-1.93</c:v>
                </c:pt>
                <c:pt idx="48">
                  <c:v>-1.92</c:v>
                </c:pt>
                <c:pt idx="49">
                  <c:v>-1.91</c:v>
                </c:pt>
                <c:pt idx="50">
                  <c:v>-1.9</c:v>
                </c:pt>
                <c:pt idx="51">
                  <c:v>-1.89</c:v>
                </c:pt>
                <c:pt idx="52">
                  <c:v>-1.88</c:v>
                </c:pt>
                <c:pt idx="53">
                  <c:v>-1.87</c:v>
                </c:pt>
                <c:pt idx="54">
                  <c:v>-1.86</c:v>
                </c:pt>
                <c:pt idx="55">
                  <c:v>-1.85</c:v>
                </c:pt>
                <c:pt idx="56">
                  <c:v>-1.84</c:v>
                </c:pt>
                <c:pt idx="57">
                  <c:v>-1.83</c:v>
                </c:pt>
                <c:pt idx="58">
                  <c:v>-1.82</c:v>
                </c:pt>
                <c:pt idx="59">
                  <c:v>-1.81</c:v>
                </c:pt>
                <c:pt idx="60">
                  <c:v>-1.8</c:v>
                </c:pt>
                <c:pt idx="61">
                  <c:v>-1.79</c:v>
                </c:pt>
                <c:pt idx="62">
                  <c:v>-1.78</c:v>
                </c:pt>
                <c:pt idx="63">
                  <c:v>-1.77</c:v>
                </c:pt>
                <c:pt idx="64">
                  <c:v>-1.76</c:v>
                </c:pt>
                <c:pt idx="65">
                  <c:v>-1.75</c:v>
                </c:pt>
                <c:pt idx="66">
                  <c:v>-1.74</c:v>
                </c:pt>
                <c:pt idx="67">
                  <c:v>-1.73</c:v>
                </c:pt>
                <c:pt idx="68">
                  <c:v>-1.72</c:v>
                </c:pt>
                <c:pt idx="69">
                  <c:v>-1.71</c:v>
                </c:pt>
                <c:pt idx="70">
                  <c:v>-1.7</c:v>
                </c:pt>
                <c:pt idx="71">
                  <c:v>-1.69</c:v>
                </c:pt>
                <c:pt idx="72">
                  <c:v>-1.68</c:v>
                </c:pt>
                <c:pt idx="73">
                  <c:v>-1.67</c:v>
                </c:pt>
                <c:pt idx="74">
                  <c:v>-1.66</c:v>
                </c:pt>
                <c:pt idx="75">
                  <c:v>-1.65</c:v>
                </c:pt>
                <c:pt idx="76">
                  <c:v>-1.64</c:v>
                </c:pt>
                <c:pt idx="77">
                  <c:v>-1.63</c:v>
                </c:pt>
                <c:pt idx="78">
                  <c:v>-1.62</c:v>
                </c:pt>
                <c:pt idx="79">
                  <c:v>-1.61</c:v>
                </c:pt>
                <c:pt idx="80">
                  <c:v>-1.6</c:v>
                </c:pt>
                <c:pt idx="81">
                  <c:v>-1.59</c:v>
                </c:pt>
                <c:pt idx="82">
                  <c:v>-1.58</c:v>
                </c:pt>
                <c:pt idx="83">
                  <c:v>-1.57</c:v>
                </c:pt>
                <c:pt idx="84">
                  <c:v>-1.56</c:v>
                </c:pt>
                <c:pt idx="85">
                  <c:v>-1.55</c:v>
                </c:pt>
                <c:pt idx="86">
                  <c:v>-1.54</c:v>
                </c:pt>
                <c:pt idx="87">
                  <c:v>-1.53</c:v>
                </c:pt>
                <c:pt idx="88">
                  <c:v>-1.52</c:v>
                </c:pt>
                <c:pt idx="89">
                  <c:v>-1.51</c:v>
                </c:pt>
                <c:pt idx="90">
                  <c:v>-1.5</c:v>
                </c:pt>
                <c:pt idx="91">
                  <c:v>-1.49</c:v>
                </c:pt>
                <c:pt idx="92">
                  <c:v>-1.48</c:v>
                </c:pt>
                <c:pt idx="93">
                  <c:v>-1.47</c:v>
                </c:pt>
                <c:pt idx="94">
                  <c:v>-1.46</c:v>
                </c:pt>
                <c:pt idx="95">
                  <c:v>-1.45</c:v>
                </c:pt>
                <c:pt idx="96">
                  <c:v>-1.44</c:v>
                </c:pt>
                <c:pt idx="97">
                  <c:v>-1.43</c:v>
                </c:pt>
                <c:pt idx="98">
                  <c:v>-1.42</c:v>
                </c:pt>
                <c:pt idx="99">
                  <c:v>-1.41</c:v>
                </c:pt>
                <c:pt idx="100">
                  <c:v>-1.4</c:v>
                </c:pt>
                <c:pt idx="101">
                  <c:v>-1.39</c:v>
                </c:pt>
                <c:pt idx="102">
                  <c:v>-1.38</c:v>
                </c:pt>
                <c:pt idx="103">
                  <c:v>-1.37</c:v>
                </c:pt>
                <c:pt idx="104">
                  <c:v>-1.36</c:v>
                </c:pt>
                <c:pt idx="105">
                  <c:v>-1.35</c:v>
                </c:pt>
                <c:pt idx="106">
                  <c:v>-1.34</c:v>
                </c:pt>
                <c:pt idx="107">
                  <c:v>-1.33</c:v>
                </c:pt>
                <c:pt idx="108">
                  <c:v>-1.32</c:v>
                </c:pt>
                <c:pt idx="109">
                  <c:v>-1.31</c:v>
                </c:pt>
                <c:pt idx="110">
                  <c:v>-1.3</c:v>
                </c:pt>
                <c:pt idx="111">
                  <c:v>-1.29</c:v>
                </c:pt>
                <c:pt idx="112">
                  <c:v>-1.28</c:v>
                </c:pt>
                <c:pt idx="113">
                  <c:v>-1.27</c:v>
                </c:pt>
                <c:pt idx="114">
                  <c:v>-1.26</c:v>
                </c:pt>
                <c:pt idx="115">
                  <c:v>-1.25</c:v>
                </c:pt>
                <c:pt idx="116">
                  <c:v>-1.24</c:v>
                </c:pt>
                <c:pt idx="117">
                  <c:v>-1.23</c:v>
                </c:pt>
                <c:pt idx="118">
                  <c:v>-1.22</c:v>
                </c:pt>
                <c:pt idx="119">
                  <c:v>-1.21</c:v>
                </c:pt>
                <c:pt idx="120">
                  <c:v>-1.2</c:v>
                </c:pt>
                <c:pt idx="121">
                  <c:v>-1.19</c:v>
                </c:pt>
                <c:pt idx="122">
                  <c:v>-1.18</c:v>
                </c:pt>
                <c:pt idx="123">
                  <c:v>-1.17</c:v>
                </c:pt>
                <c:pt idx="124">
                  <c:v>-1.1599999999999999</c:v>
                </c:pt>
                <c:pt idx="125">
                  <c:v>-1.1499999999999999</c:v>
                </c:pt>
                <c:pt idx="126">
                  <c:v>-1.1399999999999999</c:v>
                </c:pt>
                <c:pt idx="127">
                  <c:v>-1.1299999999999999</c:v>
                </c:pt>
                <c:pt idx="128">
                  <c:v>-1.1200000000000001</c:v>
                </c:pt>
                <c:pt idx="129">
                  <c:v>-1.1100000000000001</c:v>
                </c:pt>
                <c:pt idx="130">
                  <c:v>-1.1000000000000001</c:v>
                </c:pt>
                <c:pt idx="131">
                  <c:v>-1.0900000000000001</c:v>
                </c:pt>
                <c:pt idx="132">
                  <c:v>-1.08</c:v>
                </c:pt>
                <c:pt idx="133">
                  <c:v>-1.07</c:v>
                </c:pt>
                <c:pt idx="134">
                  <c:v>-1.06</c:v>
                </c:pt>
                <c:pt idx="135">
                  <c:v>-1.05</c:v>
                </c:pt>
                <c:pt idx="136">
                  <c:v>-1.04</c:v>
                </c:pt>
                <c:pt idx="137">
                  <c:v>-1.03</c:v>
                </c:pt>
                <c:pt idx="138">
                  <c:v>-1.02</c:v>
                </c:pt>
                <c:pt idx="139">
                  <c:v>-1.01</c:v>
                </c:pt>
                <c:pt idx="140">
                  <c:v>-1</c:v>
                </c:pt>
                <c:pt idx="141">
                  <c:v>-0.99</c:v>
                </c:pt>
                <c:pt idx="142">
                  <c:v>-0.98</c:v>
                </c:pt>
                <c:pt idx="143">
                  <c:v>-0.97</c:v>
                </c:pt>
                <c:pt idx="144">
                  <c:v>-0.96</c:v>
                </c:pt>
                <c:pt idx="145">
                  <c:v>-0.95</c:v>
                </c:pt>
                <c:pt idx="146">
                  <c:v>-0.94</c:v>
                </c:pt>
                <c:pt idx="147">
                  <c:v>-0.93</c:v>
                </c:pt>
                <c:pt idx="148">
                  <c:v>-0.92</c:v>
                </c:pt>
                <c:pt idx="149">
                  <c:v>-0.91</c:v>
                </c:pt>
                <c:pt idx="150">
                  <c:v>-0.9</c:v>
                </c:pt>
                <c:pt idx="151">
                  <c:v>-0.89</c:v>
                </c:pt>
                <c:pt idx="152">
                  <c:v>-0.88</c:v>
                </c:pt>
                <c:pt idx="153">
                  <c:v>-0.87</c:v>
                </c:pt>
                <c:pt idx="154">
                  <c:v>-0.86</c:v>
                </c:pt>
                <c:pt idx="155">
                  <c:v>-0.85</c:v>
                </c:pt>
                <c:pt idx="156">
                  <c:v>-0.84</c:v>
                </c:pt>
                <c:pt idx="157">
                  <c:v>-0.83</c:v>
                </c:pt>
                <c:pt idx="158">
                  <c:v>-0.82</c:v>
                </c:pt>
                <c:pt idx="159">
                  <c:v>-0.81</c:v>
                </c:pt>
                <c:pt idx="160">
                  <c:v>-0.8</c:v>
                </c:pt>
                <c:pt idx="161">
                  <c:v>-0.79</c:v>
                </c:pt>
                <c:pt idx="162">
                  <c:v>-0.78</c:v>
                </c:pt>
                <c:pt idx="163">
                  <c:v>-0.77</c:v>
                </c:pt>
                <c:pt idx="164">
                  <c:v>-0.76</c:v>
                </c:pt>
                <c:pt idx="165">
                  <c:v>-0.75</c:v>
                </c:pt>
                <c:pt idx="166">
                  <c:v>-0.74</c:v>
                </c:pt>
                <c:pt idx="167">
                  <c:v>-0.73</c:v>
                </c:pt>
                <c:pt idx="168">
                  <c:v>-0.72</c:v>
                </c:pt>
                <c:pt idx="169">
                  <c:v>-0.71</c:v>
                </c:pt>
                <c:pt idx="170">
                  <c:v>-0.7</c:v>
                </c:pt>
                <c:pt idx="171">
                  <c:v>-0.69</c:v>
                </c:pt>
                <c:pt idx="172">
                  <c:v>-0.68</c:v>
                </c:pt>
                <c:pt idx="173">
                  <c:v>-0.67</c:v>
                </c:pt>
                <c:pt idx="174">
                  <c:v>-0.66</c:v>
                </c:pt>
                <c:pt idx="175">
                  <c:v>-0.65</c:v>
                </c:pt>
                <c:pt idx="176">
                  <c:v>-0.64</c:v>
                </c:pt>
                <c:pt idx="177">
                  <c:v>-0.63</c:v>
                </c:pt>
                <c:pt idx="178">
                  <c:v>-0.62</c:v>
                </c:pt>
                <c:pt idx="179">
                  <c:v>-0.61</c:v>
                </c:pt>
                <c:pt idx="180">
                  <c:v>-0.6</c:v>
                </c:pt>
                <c:pt idx="181">
                  <c:v>-0.59</c:v>
                </c:pt>
                <c:pt idx="182">
                  <c:v>-0.57999999999999996</c:v>
                </c:pt>
                <c:pt idx="183">
                  <c:v>-0.56999999999999995</c:v>
                </c:pt>
                <c:pt idx="184">
                  <c:v>-0.56000000000000005</c:v>
                </c:pt>
                <c:pt idx="185">
                  <c:v>-0.55000000000000004</c:v>
                </c:pt>
                <c:pt idx="186">
                  <c:v>-0.54</c:v>
                </c:pt>
                <c:pt idx="187">
                  <c:v>-0.53</c:v>
                </c:pt>
                <c:pt idx="188">
                  <c:v>-0.52</c:v>
                </c:pt>
                <c:pt idx="189">
                  <c:v>-0.51</c:v>
                </c:pt>
                <c:pt idx="190">
                  <c:v>-0.5</c:v>
                </c:pt>
                <c:pt idx="191">
                  <c:v>-0.49</c:v>
                </c:pt>
                <c:pt idx="192">
                  <c:v>-0.48</c:v>
                </c:pt>
                <c:pt idx="193">
                  <c:v>-0.47</c:v>
                </c:pt>
                <c:pt idx="194">
                  <c:v>-0.46</c:v>
                </c:pt>
                <c:pt idx="195">
                  <c:v>-0.45</c:v>
                </c:pt>
                <c:pt idx="196">
                  <c:v>-0.44</c:v>
                </c:pt>
                <c:pt idx="197">
                  <c:v>-0.43</c:v>
                </c:pt>
                <c:pt idx="198">
                  <c:v>-0.42</c:v>
                </c:pt>
                <c:pt idx="199">
                  <c:v>-0.41</c:v>
                </c:pt>
                <c:pt idx="200">
                  <c:v>-0.4</c:v>
                </c:pt>
                <c:pt idx="201">
                  <c:v>-0.39</c:v>
                </c:pt>
                <c:pt idx="202">
                  <c:v>-0.38</c:v>
                </c:pt>
                <c:pt idx="203">
                  <c:v>-0.37</c:v>
                </c:pt>
                <c:pt idx="204">
                  <c:v>-0.36</c:v>
                </c:pt>
                <c:pt idx="205">
                  <c:v>-0.35</c:v>
                </c:pt>
                <c:pt idx="206">
                  <c:v>-0.34</c:v>
                </c:pt>
                <c:pt idx="207">
                  <c:v>-0.33</c:v>
                </c:pt>
                <c:pt idx="208">
                  <c:v>-0.32</c:v>
                </c:pt>
                <c:pt idx="209">
                  <c:v>-0.31</c:v>
                </c:pt>
                <c:pt idx="210">
                  <c:v>-0.3</c:v>
                </c:pt>
                <c:pt idx="211">
                  <c:v>-0.28999999999999998</c:v>
                </c:pt>
                <c:pt idx="212">
                  <c:v>-0.28000000000000003</c:v>
                </c:pt>
                <c:pt idx="213">
                  <c:v>-0.27</c:v>
                </c:pt>
                <c:pt idx="214">
                  <c:v>-0.26</c:v>
                </c:pt>
                <c:pt idx="215">
                  <c:v>-0.25</c:v>
                </c:pt>
                <c:pt idx="216">
                  <c:v>-0.24</c:v>
                </c:pt>
                <c:pt idx="217">
                  <c:v>-0.23</c:v>
                </c:pt>
                <c:pt idx="218">
                  <c:v>-0.22</c:v>
                </c:pt>
                <c:pt idx="219">
                  <c:v>-0.21</c:v>
                </c:pt>
                <c:pt idx="220">
                  <c:v>-0.2</c:v>
                </c:pt>
                <c:pt idx="221">
                  <c:v>-0.19</c:v>
                </c:pt>
                <c:pt idx="222">
                  <c:v>-0.18</c:v>
                </c:pt>
                <c:pt idx="223">
                  <c:v>-0.17</c:v>
                </c:pt>
                <c:pt idx="224">
                  <c:v>-0.16</c:v>
                </c:pt>
                <c:pt idx="225">
                  <c:v>-0.15</c:v>
                </c:pt>
                <c:pt idx="226">
                  <c:v>-0.14000000000000001</c:v>
                </c:pt>
                <c:pt idx="227">
                  <c:v>-0.13</c:v>
                </c:pt>
                <c:pt idx="228">
                  <c:v>-0.12</c:v>
                </c:pt>
                <c:pt idx="229">
                  <c:v>-0.11</c:v>
                </c:pt>
                <c:pt idx="230">
                  <c:v>-0.1</c:v>
                </c:pt>
                <c:pt idx="231">
                  <c:v>-0.09</c:v>
                </c:pt>
                <c:pt idx="232">
                  <c:v>-0.08</c:v>
                </c:pt>
                <c:pt idx="233">
                  <c:v>-7.0000000000000007E-2</c:v>
                </c:pt>
                <c:pt idx="234">
                  <c:v>-0.06</c:v>
                </c:pt>
                <c:pt idx="235">
                  <c:v>-0.05</c:v>
                </c:pt>
                <c:pt idx="236">
                  <c:v>-0.04</c:v>
                </c:pt>
                <c:pt idx="237">
                  <c:v>-0.03</c:v>
                </c:pt>
                <c:pt idx="238">
                  <c:v>-0.02</c:v>
                </c:pt>
                <c:pt idx="239">
                  <c:v>-0.01</c:v>
                </c:pt>
                <c:pt idx="240">
                  <c:v>0</c:v>
                </c:pt>
                <c:pt idx="241">
                  <c:v>0.01</c:v>
                </c:pt>
                <c:pt idx="242">
                  <c:v>0.02</c:v>
                </c:pt>
                <c:pt idx="243">
                  <c:v>0.03</c:v>
                </c:pt>
                <c:pt idx="244">
                  <c:v>0.04</c:v>
                </c:pt>
                <c:pt idx="245">
                  <c:v>0.05</c:v>
                </c:pt>
                <c:pt idx="246">
                  <c:v>0.06</c:v>
                </c:pt>
                <c:pt idx="247">
                  <c:v>7.0000000000000007E-2</c:v>
                </c:pt>
                <c:pt idx="248">
                  <c:v>0.08</c:v>
                </c:pt>
                <c:pt idx="249">
                  <c:v>0.09</c:v>
                </c:pt>
                <c:pt idx="250">
                  <c:v>0.1</c:v>
                </c:pt>
                <c:pt idx="251">
                  <c:v>0.11</c:v>
                </c:pt>
                <c:pt idx="252">
                  <c:v>0.12</c:v>
                </c:pt>
                <c:pt idx="253">
                  <c:v>0.13</c:v>
                </c:pt>
                <c:pt idx="254">
                  <c:v>0.14000000000000001</c:v>
                </c:pt>
                <c:pt idx="255">
                  <c:v>0.15</c:v>
                </c:pt>
                <c:pt idx="256">
                  <c:v>0.16</c:v>
                </c:pt>
                <c:pt idx="257">
                  <c:v>0.17</c:v>
                </c:pt>
                <c:pt idx="258">
                  <c:v>0.18</c:v>
                </c:pt>
                <c:pt idx="259">
                  <c:v>0.19</c:v>
                </c:pt>
                <c:pt idx="260">
                  <c:v>0.2</c:v>
                </c:pt>
                <c:pt idx="261">
                  <c:v>0.21</c:v>
                </c:pt>
                <c:pt idx="262">
                  <c:v>0.22</c:v>
                </c:pt>
                <c:pt idx="263">
                  <c:v>0.23</c:v>
                </c:pt>
                <c:pt idx="264">
                  <c:v>0.24</c:v>
                </c:pt>
                <c:pt idx="265">
                  <c:v>0.25</c:v>
                </c:pt>
                <c:pt idx="266">
                  <c:v>0.26</c:v>
                </c:pt>
                <c:pt idx="267">
                  <c:v>0.27</c:v>
                </c:pt>
                <c:pt idx="268">
                  <c:v>0.28000000000000003</c:v>
                </c:pt>
                <c:pt idx="269">
                  <c:v>0.28999999999999998</c:v>
                </c:pt>
                <c:pt idx="270">
                  <c:v>0.3</c:v>
                </c:pt>
                <c:pt idx="271">
                  <c:v>0.31</c:v>
                </c:pt>
                <c:pt idx="272">
                  <c:v>0.32</c:v>
                </c:pt>
                <c:pt idx="273">
                  <c:v>0.33</c:v>
                </c:pt>
                <c:pt idx="274">
                  <c:v>0.34</c:v>
                </c:pt>
                <c:pt idx="275">
                  <c:v>0.35</c:v>
                </c:pt>
                <c:pt idx="276">
                  <c:v>0.36</c:v>
                </c:pt>
                <c:pt idx="277">
                  <c:v>0.37</c:v>
                </c:pt>
                <c:pt idx="278">
                  <c:v>0.38</c:v>
                </c:pt>
                <c:pt idx="279">
                  <c:v>0.39</c:v>
                </c:pt>
                <c:pt idx="280">
                  <c:v>0.4</c:v>
                </c:pt>
                <c:pt idx="281">
                  <c:v>0.41</c:v>
                </c:pt>
                <c:pt idx="282">
                  <c:v>0.42</c:v>
                </c:pt>
                <c:pt idx="283">
                  <c:v>0.43</c:v>
                </c:pt>
                <c:pt idx="284">
                  <c:v>0.44</c:v>
                </c:pt>
                <c:pt idx="285">
                  <c:v>0.45</c:v>
                </c:pt>
                <c:pt idx="286">
                  <c:v>0.46</c:v>
                </c:pt>
                <c:pt idx="287">
                  <c:v>0.47</c:v>
                </c:pt>
                <c:pt idx="288">
                  <c:v>0.48</c:v>
                </c:pt>
                <c:pt idx="289">
                  <c:v>0.49</c:v>
                </c:pt>
                <c:pt idx="290">
                  <c:v>0.5</c:v>
                </c:pt>
                <c:pt idx="291">
                  <c:v>0.51</c:v>
                </c:pt>
                <c:pt idx="292">
                  <c:v>0.52</c:v>
                </c:pt>
                <c:pt idx="293">
                  <c:v>0.53</c:v>
                </c:pt>
                <c:pt idx="294">
                  <c:v>0.54</c:v>
                </c:pt>
                <c:pt idx="295">
                  <c:v>0.55000000000000004</c:v>
                </c:pt>
                <c:pt idx="296">
                  <c:v>0.56000000000000005</c:v>
                </c:pt>
                <c:pt idx="297">
                  <c:v>0.56999999999999995</c:v>
                </c:pt>
                <c:pt idx="298">
                  <c:v>0.57999999999999996</c:v>
                </c:pt>
                <c:pt idx="299">
                  <c:v>0.59</c:v>
                </c:pt>
                <c:pt idx="300">
                  <c:v>0.6</c:v>
                </c:pt>
                <c:pt idx="301">
                  <c:v>0.61</c:v>
                </c:pt>
                <c:pt idx="302">
                  <c:v>0.62</c:v>
                </c:pt>
                <c:pt idx="303">
                  <c:v>0.63</c:v>
                </c:pt>
                <c:pt idx="304">
                  <c:v>0.64</c:v>
                </c:pt>
                <c:pt idx="305">
                  <c:v>0.65</c:v>
                </c:pt>
                <c:pt idx="306">
                  <c:v>0.66</c:v>
                </c:pt>
                <c:pt idx="307">
                  <c:v>0.67</c:v>
                </c:pt>
                <c:pt idx="308">
                  <c:v>0.68</c:v>
                </c:pt>
                <c:pt idx="309">
                  <c:v>0.69</c:v>
                </c:pt>
                <c:pt idx="310">
                  <c:v>0.7</c:v>
                </c:pt>
                <c:pt idx="311">
                  <c:v>0.71</c:v>
                </c:pt>
                <c:pt idx="312">
                  <c:v>0.72</c:v>
                </c:pt>
                <c:pt idx="313">
                  <c:v>0.73</c:v>
                </c:pt>
                <c:pt idx="314">
                  <c:v>0.74</c:v>
                </c:pt>
                <c:pt idx="315">
                  <c:v>0.75</c:v>
                </c:pt>
                <c:pt idx="316">
                  <c:v>0.76</c:v>
                </c:pt>
                <c:pt idx="317">
                  <c:v>0.77</c:v>
                </c:pt>
                <c:pt idx="318">
                  <c:v>0.78</c:v>
                </c:pt>
                <c:pt idx="319">
                  <c:v>0.79</c:v>
                </c:pt>
                <c:pt idx="320">
                  <c:v>0.8</c:v>
                </c:pt>
                <c:pt idx="321">
                  <c:v>0.81</c:v>
                </c:pt>
                <c:pt idx="322">
                  <c:v>0.82</c:v>
                </c:pt>
                <c:pt idx="323">
                  <c:v>0.83</c:v>
                </c:pt>
                <c:pt idx="324">
                  <c:v>0.84</c:v>
                </c:pt>
                <c:pt idx="325">
                  <c:v>0.85</c:v>
                </c:pt>
                <c:pt idx="326">
                  <c:v>0.86</c:v>
                </c:pt>
                <c:pt idx="327">
                  <c:v>0.87</c:v>
                </c:pt>
                <c:pt idx="328">
                  <c:v>0.88</c:v>
                </c:pt>
                <c:pt idx="329">
                  <c:v>0.89</c:v>
                </c:pt>
                <c:pt idx="330">
                  <c:v>0.9</c:v>
                </c:pt>
                <c:pt idx="331">
                  <c:v>0.91</c:v>
                </c:pt>
                <c:pt idx="332">
                  <c:v>0.92</c:v>
                </c:pt>
                <c:pt idx="333">
                  <c:v>0.93</c:v>
                </c:pt>
                <c:pt idx="334">
                  <c:v>0.94</c:v>
                </c:pt>
                <c:pt idx="335">
                  <c:v>0.95</c:v>
                </c:pt>
                <c:pt idx="336">
                  <c:v>0.96</c:v>
                </c:pt>
                <c:pt idx="337">
                  <c:v>0.97</c:v>
                </c:pt>
                <c:pt idx="338">
                  <c:v>0.98</c:v>
                </c:pt>
                <c:pt idx="339">
                  <c:v>0.99</c:v>
                </c:pt>
                <c:pt idx="340">
                  <c:v>1</c:v>
                </c:pt>
                <c:pt idx="341">
                  <c:v>1.01</c:v>
                </c:pt>
                <c:pt idx="342">
                  <c:v>1.02</c:v>
                </c:pt>
                <c:pt idx="343">
                  <c:v>1.03</c:v>
                </c:pt>
                <c:pt idx="344">
                  <c:v>1.04</c:v>
                </c:pt>
                <c:pt idx="345">
                  <c:v>1.05</c:v>
                </c:pt>
                <c:pt idx="346">
                  <c:v>1.06</c:v>
                </c:pt>
                <c:pt idx="347">
                  <c:v>1.07</c:v>
                </c:pt>
                <c:pt idx="348">
                  <c:v>1.08</c:v>
                </c:pt>
                <c:pt idx="349">
                  <c:v>1.0900000000000001</c:v>
                </c:pt>
                <c:pt idx="350">
                  <c:v>1.1000000000000001</c:v>
                </c:pt>
                <c:pt idx="351">
                  <c:v>1.1100000000000001</c:v>
                </c:pt>
                <c:pt idx="352">
                  <c:v>1.1200000000000001</c:v>
                </c:pt>
                <c:pt idx="353">
                  <c:v>1.1299999999999999</c:v>
                </c:pt>
                <c:pt idx="354">
                  <c:v>1.1399999999999999</c:v>
                </c:pt>
                <c:pt idx="355">
                  <c:v>1.1499999999999999</c:v>
                </c:pt>
                <c:pt idx="356">
                  <c:v>1.1599999999999999</c:v>
                </c:pt>
                <c:pt idx="357">
                  <c:v>1.17</c:v>
                </c:pt>
                <c:pt idx="358">
                  <c:v>1.18</c:v>
                </c:pt>
                <c:pt idx="359">
                  <c:v>1.19</c:v>
                </c:pt>
                <c:pt idx="360">
                  <c:v>1.2</c:v>
                </c:pt>
                <c:pt idx="361">
                  <c:v>1.21</c:v>
                </c:pt>
                <c:pt idx="362">
                  <c:v>1.22</c:v>
                </c:pt>
                <c:pt idx="363">
                  <c:v>1.23</c:v>
                </c:pt>
                <c:pt idx="364">
                  <c:v>1.24</c:v>
                </c:pt>
                <c:pt idx="365">
                  <c:v>1.25</c:v>
                </c:pt>
                <c:pt idx="366">
                  <c:v>1.26</c:v>
                </c:pt>
                <c:pt idx="367">
                  <c:v>1.27</c:v>
                </c:pt>
                <c:pt idx="368">
                  <c:v>1.28</c:v>
                </c:pt>
                <c:pt idx="369">
                  <c:v>1.29</c:v>
                </c:pt>
                <c:pt idx="370">
                  <c:v>1.3</c:v>
                </c:pt>
                <c:pt idx="371">
                  <c:v>1.31</c:v>
                </c:pt>
                <c:pt idx="372">
                  <c:v>1.32</c:v>
                </c:pt>
                <c:pt idx="373">
                  <c:v>1.33</c:v>
                </c:pt>
                <c:pt idx="374">
                  <c:v>1.34</c:v>
                </c:pt>
                <c:pt idx="375">
                  <c:v>1.35</c:v>
                </c:pt>
                <c:pt idx="376">
                  <c:v>1.36</c:v>
                </c:pt>
                <c:pt idx="377">
                  <c:v>1.37</c:v>
                </c:pt>
                <c:pt idx="378">
                  <c:v>1.38</c:v>
                </c:pt>
                <c:pt idx="379">
                  <c:v>1.39</c:v>
                </c:pt>
                <c:pt idx="380">
                  <c:v>1.4</c:v>
                </c:pt>
                <c:pt idx="381">
                  <c:v>1.41</c:v>
                </c:pt>
                <c:pt idx="382">
                  <c:v>1.42</c:v>
                </c:pt>
                <c:pt idx="383">
                  <c:v>1.43</c:v>
                </c:pt>
                <c:pt idx="384">
                  <c:v>1.44</c:v>
                </c:pt>
                <c:pt idx="385">
                  <c:v>1.45</c:v>
                </c:pt>
                <c:pt idx="386">
                  <c:v>1.46</c:v>
                </c:pt>
                <c:pt idx="387">
                  <c:v>1.47</c:v>
                </c:pt>
                <c:pt idx="388">
                  <c:v>1.48</c:v>
                </c:pt>
                <c:pt idx="389">
                  <c:v>1.49</c:v>
                </c:pt>
                <c:pt idx="390">
                  <c:v>1.5</c:v>
                </c:pt>
                <c:pt idx="391">
                  <c:v>1.51</c:v>
                </c:pt>
                <c:pt idx="392">
                  <c:v>1.52</c:v>
                </c:pt>
                <c:pt idx="393">
                  <c:v>1.53</c:v>
                </c:pt>
                <c:pt idx="394">
                  <c:v>1.54</c:v>
                </c:pt>
                <c:pt idx="395">
                  <c:v>1.55</c:v>
                </c:pt>
                <c:pt idx="396">
                  <c:v>1.56</c:v>
                </c:pt>
                <c:pt idx="397">
                  <c:v>1.57</c:v>
                </c:pt>
                <c:pt idx="398">
                  <c:v>1.58</c:v>
                </c:pt>
                <c:pt idx="399">
                  <c:v>1.59</c:v>
                </c:pt>
                <c:pt idx="400">
                  <c:v>1.6</c:v>
                </c:pt>
                <c:pt idx="401">
                  <c:v>1.61</c:v>
                </c:pt>
                <c:pt idx="402">
                  <c:v>1.62</c:v>
                </c:pt>
                <c:pt idx="403">
                  <c:v>1.63</c:v>
                </c:pt>
                <c:pt idx="404">
                  <c:v>1.64</c:v>
                </c:pt>
                <c:pt idx="405">
                  <c:v>1.65</c:v>
                </c:pt>
                <c:pt idx="406">
                  <c:v>1.66</c:v>
                </c:pt>
                <c:pt idx="407">
                  <c:v>1.67</c:v>
                </c:pt>
                <c:pt idx="408">
                  <c:v>1.68</c:v>
                </c:pt>
                <c:pt idx="409">
                  <c:v>1.69</c:v>
                </c:pt>
                <c:pt idx="410">
                  <c:v>1.7</c:v>
                </c:pt>
                <c:pt idx="411">
                  <c:v>1.71</c:v>
                </c:pt>
                <c:pt idx="412">
                  <c:v>1.72</c:v>
                </c:pt>
                <c:pt idx="413">
                  <c:v>1.73</c:v>
                </c:pt>
                <c:pt idx="414">
                  <c:v>1.74</c:v>
                </c:pt>
                <c:pt idx="415">
                  <c:v>1.75</c:v>
                </c:pt>
                <c:pt idx="416">
                  <c:v>1.76</c:v>
                </c:pt>
                <c:pt idx="417">
                  <c:v>1.77</c:v>
                </c:pt>
                <c:pt idx="418">
                  <c:v>1.78</c:v>
                </c:pt>
                <c:pt idx="419">
                  <c:v>1.79</c:v>
                </c:pt>
                <c:pt idx="420">
                  <c:v>1.8</c:v>
                </c:pt>
                <c:pt idx="421">
                  <c:v>1.81</c:v>
                </c:pt>
                <c:pt idx="422">
                  <c:v>1.82</c:v>
                </c:pt>
                <c:pt idx="423">
                  <c:v>1.83</c:v>
                </c:pt>
                <c:pt idx="424">
                  <c:v>1.84</c:v>
                </c:pt>
                <c:pt idx="425">
                  <c:v>1.85</c:v>
                </c:pt>
                <c:pt idx="426">
                  <c:v>1.86</c:v>
                </c:pt>
                <c:pt idx="427">
                  <c:v>1.87</c:v>
                </c:pt>
                <c:pt idx="428">
                  <c:v>1.88</c:v>
                </c:pt>
                <c:pt idx="429">
                  <c:v>1.89</c:v>
                </c:pt>
                <c:pt idx="430">
                  <c:v>1.9</c:v>
                </c:pt>
                <c:pt idx="431">
                  <c:v>1.91</c:v>
                </c:pt>
                <c:pt idx="432">
                  <c:v>1.92</c:v>
                </c:pt>
                <c:pt idx="433">
                  <c:v>1.93</c:v>
                </c:pt>
                <c:pt idx="434">
                  <c:v>1.94</c:v>
                </c:pt>
                <c:pt idx="435">
                  <c:v>1.95</c:v>
                </c:pt>
                <c:pt idx="436">
                  <c:v>1.96</c:v>
                </c:pt>
                <c:pt idx="437">
                  <c:v>1.97</c:v>
                </c:pt>
                <c:pt idx="438">
                  <c:v>1.98</c:v>
                </c:pt>
                <c:pt idx="439">
                  <c:v>1.99</c:v>
                </c:pt>
                <c:pt idx="440">
                  <c:v>2</c:v>
                </c:pt>
                <c:pt idx="441">
                  <c:v>2.0099999999999998</c:v>
                </c:pt>
                <c:pt idx="442">
                  <c:v>2.02</c:v>
                </c:pt>
                <c:pt idx="443">
                  <c:v>2.0299999999999998</c:v>
                </c:pt>
                <c:pt idx="444">
                  <c:v>2.04</c:v>
                </c:pt>
                <c:pt idx="445">
                  <c:v>2.0499999999999998</c:v>
                </c:pt>
                <c:pt idx="446">
                  <c:v>2.06</c:v>
                </c:pt>
                <c:pt idx="447">
                  <c:v>2.0699999999999998</c:v>
                </c:pt>
                <c:pt idx="448">
                  <c:v>2.08</c:v>
                </c:pt>
                <c:pt idx="449">
                  <c:v>2.09</c:v>
                </c:pt>
                <c:pt idx="450">
                  <c:v>2.1</c:v>
                </c:pt>
                <c:pt idx="451">
                  <c:v>2.11</c:v>
                </c:pt>
                <c:pt idx="452">
                  <c:v>2.12</c:v>
                </c:pt>
                <c:pt idx="453">
                  <c:v>2.13</c:v>
                </c:pt>
                <c:pt idx="454">
                  <c:v>2.14</c:v>
                </c:pt>
                <c:pt idx="455">
                  <c:v>2.15</c:v>
                </c:pt>
                <c:pt idx="456">
                  <c:v>2.16</c:v>
                </c:pt>
                <c:pt idx="457">
                  <c:v>2.17</c:v>
                </c:pt>
                <c:pt idx="458">
                  <c:v>2.1800000000000002</c:v>
                </c:pt>
                <c:pt idx="459">
                  <c:v>2.19</c:v>
                </c:pt>
                <c:pt idx="460">
                  <c:v>2.2000000000000002</c:v>
                </c:pt>
                <c:pt idx="461">
                  <c:v>2.21</c:v>
                </c:pt>
                <c:pt idx="462">
                  <c:v>2.2200000000000002</c:v>
                </c:pt>
                <c:pt idx="463">
                  <c:v>2.23</c:v>
                </c:pt>
                <c:pt idx="464">
                  <c:v>2.2400000000000002</c:v>
                </c:pt>
                <c:pt idx="465">
                  <c:v>2.25</c:v>
                </c:pt>
                <c:pt idx="466">
                  <c:v>2.2599999999999998</c:v>
                </c:pt>
                <c:pt idx="467">
                  <c:v>2.27</c:v>
                </c:pt>
                <c:pt idx="468">
                  <c:v>2.2799999999999998</c:v>
                </c:pt>
                <c:pt idx="469">
                  <c:v>2.29</c:v>
                </c:pt>
                <c:pt idx="470">
                  <c:v>2.2999999999999998</c:v>
                </c:pt>
                <c:pt idx="471">
                  <c:v>2.31</c:v>
                </c:pt>
                <c:pt idx="472">
                  <c:v>2.3199999999999998</c:v>
                </c:pt>
                <c:pt idx="473">
                  <c:v>2.33</c:v>
                </c:pt>
                <c:pt idx="474">
                  <c:v>2.34</c:v>
                </c:pt>
                <c:pt idx="475">
                  <c:v>2.35</c:v>
                </c:pt>
                <c:pt idx="476">
                  <c:v>2.36</c:v>
                </c:pt>
                <c:pt idx="477">
                  <c:v>2.37</c:v>
                </c:pt>
                <c:pt idx="478">
                  <c:v>2.38</c:v>
                </c:pt>
                <c:pt idx="479">
                  <c:v>2.39</c:v>
                </c:pt>
                <c:pt idx="480">
                  <c:v>2.4</c:v>
                </c:pt>
              </c:numCache>
            </c:numRef>
          </c:xVal>
          <c:yVal>
            <c:numRef>
              <c:f>'[Поле для новой геометрии катушек.xlsx]исходные'!$D$14:$D$494</c:f>
              <c:numCache>
                <c:formatCode>0.00E+00</c:formatCode>
                <c:ptCount val="481"/>
                <c:pt idx="0">
                  <c:v>0.63615331750470006</c:v>
                </c:pt>
                <c:pt idx="1">
                  <c:v>0.65079744279060003</c:v>
                </c:pt>
                <c:pt idx="2">
                  <c:v>0.66225534475210002</c:v>
                </c:pt>
                <c:pt idx="3">
                  <c:v>0.6712791627154</c:v>
                </c:pt>
                <c:pt idx="4">
                  <c:v>0.67846370044030002</c:v>
                </c:pt>
                <c:pt idx="5">
                  <c:v>0.68426540773120004</c:v>
                </c:pt>
                <c:pt idx="6">
                  <c:v>0.6890289401345</c:v>
                </c:pt>
                <c:pt idx="7">
                  <c:v>0.69301261468410003</c:v>
                </c:pt>
                <c:pt idx="8">
                  <c:v>0.69640969034010003</c:v>
                </c:pt>
                <c:pt idx="9">
                  <c:v>0.69936501689880004</c:v>
                </c:pt>
                <c:pt idx="10">
                  <c:v>0.70198760942159999</c:v>
                </c:pt>
                <c:pt idx="11">
                  <c:v>0.70435996866289996</c:v>
                </c:pt>
                <c:pt idx="12">
                  <c:v>0.70654492658979995</c:v>
                </c:pt>
                <c:pt idx="13">
                  <c:v>0.70859065806139998</c:v>
                </c:pt>
                <c:pt idx="14">
                  <c:v>0.71053435207229998</c:v>
                </c:pt>
                <c:pt idx="15">
                  <c:v>0.71240490926</c:v>
                </c:pt>
                <c:pt idx="16">
                  <c:v>0.71422493313549995</c:v>
                </c:pt>
                <c:pt idx="17">
                  <c:v>0.71601220827419998</c:v>
                </c:pt>
                <c:pt idx="18">
                  <c:v>0.71778080454909998</c:v>
                </c:pt>
                <c:pt idx="19">
                  <c:v>0.71954190749140001</c:v>
                </c:pt>
                <c:pt idx="20">
                  <c:v>0.72130444696460005</c:v>
                </c:pt>
                <c:pt idx="21">
                  <c:v>0.72307557640529996</c:v>
                </c:pt>
                <c:pt idx="22">
                  <c:v>0.72486104064409995</c:v>
                </c:pt>
                <c:pt idx="23">
                  <c:v>0.72666546010779998</c:v>
                </c:pt>
                <c:pt idx="24">
                  <c:v>0.72849255185679995</c:v>
                </c:pt>
                <c:pt idx="25">
                  <c:v>0.73034530259889996</c:v>
                </c:pt>
                <c:pt idx="26">
                  <c:v>0.73222610495670004</c:v>
                </c:pt>
                <c:pt idx="27">
                  <c:v>0.73413686544169998</c:v>
                </c:pt>
                <c:pt idx="28">
                  <c:v>0.73607909051109999</c:v>
                </c:pt>
                <c:pt idx="29">
                  <c:v>0.738053955544</c:v>
                </c:pt>
                <c:pt idx="30">
                  <c:v>0.74006236043160001</c:v>
                </c:pt>
                <c:pt idx="31">
                  <c:v>0.74210497461629998</c:v>
                </c:pt>
                <c:pt idx="32">
                  <c:v>0.74418227377169999</c:v>
                </c:pt>
                <c:pt idx="33">
                  <c:v>0.74629456982370002</c:v>
                </c:pt>
                <c:pt idx="34">
                  <c:v>0.74844203564099998</c:v>
                </c:pt>
                <c:pt idx="35">
                  <c:v>0.75062472543949998</c:v>
                </c:pt>
                <c:pt idx="36">
                  <c:v>0.75284259172070001</c:v>
                </c:pt>
                <c:pt idx="37">
                  <c:v>0.75509549939919995</c:v>
                </c:pt>
                <c:pt idx="38">
                  <c:v>0.75738323763689996</c:v>
                </c:pt>
                <c:pt idx="39">
                  <c:v>0.75970552979990003</c:v>
                </c:pt>
                <c:pt idx="40">
                  <c:v>0.76206204187490001</c:v>
                </c:pt>
                <c:pt idx="41">
                  <c:v>0.76445238961030004</c:v>
                </c:pt>
                <c:pt idx="42">
                  <c:v>0.76687614460560005</c:v>
                </c:pt>
                <c:pt idx="43">
                  <c:v>0.76933283952429998</c:v>
                </c:pt>
                <c:pt idx="44">
                  <c:v>0.77182197257660001</c:v>
                </c:pt>
                <c:pt idx="45">
                  <c:v>0.77434301139079997</c:v>
                </c:pt>
                <c:pt idx="46">
                  <c:v>0.77689539637299998</c:v>
                </c:pt>
                <c:pt idx="47">
                  <c:v>0.77947854363369995</c:v>
                </c:pt>
                <c:pt idx="48">
                  <c:v>0.78209184755149996</c:v>
                </c:pt>
                <c:pt idx="49">
                  <c:v>0.78473468302729998</c:v>
                </c:pt>
                <c:pt idx="50">
                  <c:v>0.78740640747680002</c:v>
                </c:pt>
                <c:pt idx="51">
                  <c:v>0.79010636260050005</c:v>
                </c:pt>
                <c:pt idx="52">
                  <c:v>0.79283387596249999</c:v>
                </c:pt>
                <c:pt idx="53">
                  <c:v>0.79558826240790004</c:v>
                </c:pt>
                <c:pt idx="54">
                  <c:v>0.79836882533950004</c:v>
                </c:pt>
                <c:pt idx="55">
                  <c:v>0.80117485787459997</c:v>
                </c:pt>
                <c:pt idx="56">
                  <c:v>0.80400564389990004</c:v>
                </c:pt>
                <c:pt idx="57">
                  <c:v>0.80686045903460002</c:v>
                </c:pt>
                <c:pt idx="58">
                  <c:v>0.80973857151869999</c:v>
                </c:pt>
                <c:pt idx="59">
                  <c:v>0.8126392430328</c:v>
                </c:pt>
                <c:pt idx="60">
                  <c:v>0.81556172946000005</c:v>
                </c:pt>
                <c:pt idx="61">
                  <c:v>0.81850528159680003</c:v>
                </c:pt>
                <c:pt idx="62">
                  <c:v>0.82146914581969999</c:v>
                </c:pt>
                <c:pt idx="63">
                  <c:v>0.82445256471289996</c:v>
                </c:pt>
                <c:pt idx="64">
                  <c:v>0.82745477766109998</c:v>
                </c:pt>
                <c:pt idx="65">
                  <c:v>0.83047502141259999</c:v>
                </c:pt>
                <c:pt idx="66">
                  <c:v>0.83351253061529995</c:v>
                </c:pt>
                <c:pt idx="67">
                  <c:v>0.83656653832899996</c:v>
                </c:pt>
                <c:pt idx="68">
                  <c:v>0.83963627651609996</c:v>
                </c:pt>
                <c:pt idx="69">
                  <c:v>0.84272097651330002</c:v>
                </c:pt>
                <c:pt idx="70">
                  <c:v>0.84581986948629995</c:v>
                </c:pt>
                <c:pt idx="71">
                  <c:v>0.84893218686869998</c:v>
                </c:pt>
                <c:pt idx="72">
                  <c:v>0.85205716078610005</c:v>
                </c:pt>
                <c:pt idx="73">
                  <c:v>0.85519402446799997</c:v>
                </c:pt>
                <c:pt idx="74">
                  <c:v>0.85834201264679999</c:v>
                </c:pt>
                <c:pt idx="75">
                  <c:v>0.86150036194640001</c:v>
                </c:pt>
                <c:pt idx="76">
                  <c:v>0.86466831125879995</c:v>
                </c:pt>
                <c:pt idx="77">
                  <c:v>0.86784510211249999</c:v>
                </c:pt>
                <c:pt idx="78">
                  <c:v>0.87102997902989998</c:v>
                </c:pt>
                <c:pt idx="79">
                  <c:v>0.87422218987669997</c:v>
                </c:pt>
                <c:pt idx="80">
                  <c:v>0.87742098620160003</c:v>
                </c:pt>
                <c:pt idx="81">
                  <c:v>0.88062562356880003</c:v>
                </c:pt>
                <c:pt idx="82">
                  <c:v>0.88383536188050005</c:v>
                </c:pt>
                <c:pt idx="83">
                  <c:v>0.88704946569319998</c:v>
                </c:pt>
                <c:pt idx="84">
                  <c:v>0.89026720452450003</c:v>
                </c:pt>
                <c:pt idx="85">
                  <c:v>0.89348785315279999</c:v>
                </c:pt>
                <c:pt idx="86">
                  <c:v>0.89671069190889996</c:v>
                </c:pt>
                <c:pt idx="87">
                  <c:v>0.89993500695999995</c:v>
                </c:pt>
                <c:pt idx="88">
                  <c:v>0.90316009058549995</c:v>
                </c:pt>
                <c:pt idx="89">
                  <c:v>0.9063852414454</c:v>
                </c:pt>
                <c:pt idx="90">
                  <c:v>0.90960976484089995</c:v>
                </c:pt>
                <c:pt idx="91">
                  <c:v>0.91283297296620003</c:v>
                </c:pt>
                <c:pt idx="92">
                  <c:v>0.91605418515409998</c:v>
                </c:pt>
                <c:pt idx="93">
                  <c:v>0.91927272811189997</c:v>
                </c:pt>
                <c:pt idx="94">
                  <c:v>0.92248793615040003</c:v>
                </c:pt>
                <c:pt idx="95">
                  <c:v>0.92569915140409997</c:v>
                </c:pt>
                <c:pt idx="96">
                  <c:v>0.92890572404420002</c:v>
                </c:pt>
                <c:pt idx="97">
                  <c:v>0.93210701248219996</c:v>
                </c:pt>
                <c:pt idx="98">
                  <c:v>0.93530238356619999</c:v>
                </c:pt>
                <c:pt idx="99">
                  <c:v>0.93849121276869996</c:v>
                </c:pt>
                <c:pt idx="100">
                  <c:v>0.94167288436539998</c:v>
                </c:pt>
                <c:pt idx="101">
                  <c:v>0.94484679160670004</c:v>
                </c:pt>
                <c:pt idx="102">
                  <c:v>0.94801233687969999</c:v>
                </c:pt>
                <c:pt idx="103">
                  <c:v>0.95116893186249996</c:v>
                </c:pt>
                <c:pt idx="104">
                  <c:v>0.95431599766969999</c:v>
                </c:pt>
                <c:pt idx="105">
                  <c:v>0.95745296498910004</c:v>
                </c:pt>
                <c:pt idx="106">
                  <c:v>0.96057927421040001</c:v>
                </c:pt>
                <c:pt idx="107">
                  <c:v>0.96369437554509996</c:v>
                </c:pt>
                <c:pt idx="108">
                  <c:v>0.96679772913759998</c:v>
                </c:pt>
                <c:pt idx="109">
                  <c:v>0.96988880516840004</c:v>
                </c:pt>
                <c:pt idx="110">
                  <c:v>0.9729670839483</c:v>
                </c:pt>
                <c:pt idx="111">
                  <c:v>0.976032056004</c:v>
                </c:pt>
                <c:pt idx="112">
                  <c:v>0.97908322215599997</c:v>
                </c:pt>
                <c:pt idx="113">
                  <c:v>0.98212009358709995</c:v>
                </c:pt>
                <c:pt idx="114">
                  <c:v>0.98514219190340002</c:v>
                </c:pt>
                <c:pt idx="115">
                  <c:v>0.98814904918650004</c:v>
                </c:pt>
                <c:pt idx="116">
                  <c:v>0.99114020803769998</c:v>
                </c:pt>
                <c:pt idx="117">
                  <c:v>0.99411522161389998</c:v>
                </c:pt>
                <c:pt idx="118">
                  <c:v>0.9970736536557</c:v>
                </c:pt>
                <c:pt idx="119">
                  <c:v>1.0000150785070001</c:v>
                </c:pt>
                <c:pt idx="120">
                  <c:v>1.0029390811279999</c:v>
                </c:pt>
                <c:pt idx="121">
                  <c:v>1.005845257097</c:v>
                </c:pt>
                <c:pt idx="122">
                  <c:v>1.0087332126120001</c:v>
                </c:pt>
                <c:pt idx="123">
                  <c:v>1.011602564473</c:v>
                </c:pt>
                <c:pt idx="124">
                  <c:v>1.0144529400690001</c:v>
                </c:pt>
                <c:pt idx="125">
                  <c:v>1.01728397735</c:v>
                </c:pt>
                <c:pt idx="126">
                  <c:v>1.0200953247969999</c:v>
                </c:pt>
                <c:pt idx="127">
                  <c:v>1.0228866413769999</c:v>
                </c:pt>
                <c:pt idx="128">
                  <c:v>1.0256575965000001</c:v>
                </c:pt>
                <c:pt idx="129">
                  <c:v>1.028407869966</c:v>
                </c:pt>
                <c:pt idx="130">
                  <c:v>1.0311371519029999</c:v>
                </c:pt>
                <c:pt idx="131">
                  <c:v>1.033845142701</c:v>
                </c:pt>
                <c:pt idx="132">
                  <c:v>1.0365315529400001</c:v>
                </c:pt>
                <c:pt idx="133">
                  <c:v>1.0391961033120001</c:v>
                </c:pt>
                <c:pt idx="134">
                  <c:v>1.041838524533</c:v>
                </c:pt>
                <c:pt idx="135">
                  <c:v>1.0444585572580001</c:v>
                </c:pt>
                <c:pt idx="136">
                  <c:v>1.0470559519780001</c:v>
                </c:pt>
                <c:pt idx="137">
                  <c:v>1.049630468925</c:v>
                </c:pt>
                <c:pt idx="138">
                  <c:v>1.052181877962</c:v>
                </c:pt>
                <c:pt idx="139">
                  <c:v>1.054709958471</c:v>
                </c:pt>
                <c:pt idx="140">
                  <c:v>1.0572144992400001</c:v>
                </c:pt>
                <c:pt idx="141">
                  <c:v>1.059695298336</c:v>
                </c:pt>
                <c:pt idx="142">
                  <c:v>1.0621521629840001</c:v>
                </c:pt>
                <c:pt idx="143">
                  <c:v>1.064584909436</c:v>
                </c:pt>
                <c:pt idx="144">
                  <c:v>1.066993362834</c:v>
                </c:pt>
                <c:pt idx="145">
                  <c:v>1.0693773570759999</c:v>
                </c:pt>
                <c:pt idx="146">
                  <c:v>1.0717367346710001</c:v>
                </c:pt>
                <c:pt idx="147">
                  <c:v>1.0740713465959999</c:v>
                </c:pt>
                <c:pt idx="148">
                  <c:v>1.0763810521420001</c:v>
                </c:pt>
                <c:pt idx="149">
                  <c:v>1.078665718771</c:v>
                </c:pt>
                <c:pt idx="150">
                  <c:v>1.0809252219509999</c:v>
                </c:pt>
                <c:pt idx="151">
                  <c:v>1.083159445006</c:v>
                </c:pt>
                <c:pt idx="152">
                  <c:v>1.085368278949</c:v>
                </c:pt>
                <c:pt idx="153">
                  <c:v>1.0875516223249999</c:v>
                </c:pt>
                <c:pt idx="154">
                  <c:v>1.0897093810409999</c:v>
                </c:pt>
                <c:pt idx="155">
                  <c:v>1.0918414682019999</c:v>
                </c:pt>
                <c:pt idx="156">
                  <c:v>1.0939478039370001</c:v>
                </c:pt>
                <c:pt idx="157">
                  <c:v>1.0960283152350001</c:v>
                </c:pt>
                <c:pt idx="158">
                  <c:v>1.0980829357649999</c:v>
                </c:pt>
                <c:pt idx="159">
                  <c:v>1.100111605708</c:v>
                </c:pt>
                <c:pt idx="160">
                  <c:v>1.102114271577</c:v>
                </c:pt>
                <c:pt idx="161">
                  <c:v>1.1040908860450001</c:v>
                </c:pt>
                <c:pt idx="162">
                  <c:v>1.106041407765</c:v>
                </c:pt>
                <c:pt idx="163">
                  <c:v>1.1079658011919999</c:v>
                </c:pt>
                <c:pt idx="164">
                  <c:v>1.1098640364079999</c:v>
                </c:pt>
                <c:pt idx="165">
                  <c:v>1.1117360889379999</c:v>
                </c:pt>
                <c:pt idx="166">
                  <c:v>1.113581939576</c:v>
                </c:pt>
                <c:pt idx="167">
                  <c:v>1.1154015742050001</c:v>
                </c:pt>
                <c:pt idx="168">
                  <c:v>1.1171949836149999</c:v>
                </c:pt>
                <c:pt idx="169">
                  <c:v>1.1189621633269999</c:v>
                </c:pt>
                <c:pt idx="170">
                  <c:v>1.1207031134150001</c:v>
                </c:pt>
                <c:pt idx="171">
                  <c:v>1.122417838329</c:v>
                </c:pt>
                <c:pt idx="172">
                  <c:v>1.124106346716</c:v>
                </c:pt>
                <c:pt idx="173">
                  <c:v>1.1257686512430001</c:v>
                </c:pt>
                <c:pt idx="174">
                  <c:v>1.1274047684270001</c:v>
                </c:pt>
                <c:pt idx="175">
                  <c:v>1.1290147184570001</c:v>
                </c:pt>
                <c:pt idx="176">
                  <c:v>1.1305985250199999</c:v>
                </c:pt>
                <c:pt idx="177">
                  <c:v>1.1321562151369999</c:v>
                </c:pt>
                <c:pt idx="178">
                  <c:v>1.1336878189820001</c:v>
                </c:pt>
                <c:pt idx="179">
                  <c:v>1.1351933697259999</c:v>
                </c:pt>
                <c:pt idx="180">
                  <c:v>1.136672903362</c:v>
                </c:pt>
                <c:pt idx="181">
                  <c:v>1.1381264585419999</c:v>
                </c:pt>
                <c:pt idx="182">
                  <c:v>1.1395540764200001</c:v>
                </c:pt>
                <c:pt idx="183">
                  <c:v>1.1409558004839999</c:v>
                </c:pt>
                <c:pt idx="184">
                  <c:v>1.142331676403</c:v>
                </c:pt>
                <c:pt idx="185">
                  <c:v>1.143681751868</c:v>
                </c:pt>
                <c:pt idx="186">
                  <c:v>1.1450060764409999</c:v>
                </c:pt>
                <c:pt idx="187">
                  <c:v>1.146304701402</c:v>
                </c:pt>
                <c:pt idx="188">
                  <c:v>1.147577679601</c:v>
                </c:pt>
                <c:pt idx="189">
                  <c:v>1.1488250653130001</c:v>
                </c:pt>
                <c:pt idx="190">
                  <c:v>1.150046914092</c:v>
                </c:pt>
                <c:pt idx="191">
                  <c:v>1.151243282634</c:v>
                </c:pt>
                <c:pt idx="192">
                  <c:v>1.152414228637</c:v>
                </c:pt>
                <c:pt idx="193">
                  <c:v>1.153559810667</c:v>
                </c:pt>
                <c:pt idx="194">
                  <c:v>1.1546800880270001</c:v>
                </c:pt>
                <c:pt idx="195">
                  <c:v>1.1557751206260001</c:v>
                </c:pt>
                <c:pt idx="196">
                  <c:v>1.156844968853</c:v>
                </c:pt>
                <c:pt idx="197">
                  <c:v>1.15788969346</c:v>
                </c:pt>
                <c:pt idx="198">
                  <c:v>1.158909355432</c:v>
                </c:pt>
                <c:pt idx="199">
                  <c:v>1.1599040158809999</c:v>
                </c:pt>
                <c:pt idx="200">
                  <c:v>1.1608737359279999</c:v>
                </c:pt>
                <c:pt idx="201">
                  <c:v>1.1618185765869999</c:v>
                </c:pt>
                <c:pt idx="202">
                  <c:v>1.1627385986700001</c:v>
                </c:pt>
                <c:pt idx="203">
                  <c:v>1.1636338626730001</c:v>
                </c:pt>
                <c:pt idx="204">
                  <c:v>1.1645044286799999</c:v>
                </c:pt>
                <c:pt idx="205">
                  <c:v>1.1653503562650001</c:v>
                </c:pt>
                <c:pt idx="206">
                  <c:v>1.166171704395</c:v>
                </c:pt>
                <c:pt idx="207">
                  <c:v>1.166968531345</c:v>
                </c:pt>
                <c:pt idx="208">
                  <c:v>1.1677408946009999</c:v>
                </c:pt>
                <c:pt idx="209">
                  <c:v>1.1684888507840001</c:v>
                </c:pt>
                <c:pt idx="210">
                  <c:v>1.169212455561</c:v>
                </c:pt>
                <c:pt idx="211">
                  <c:v>1.169911763574</c:v>
                </c:pt>
                <c:pt idx="212">
                  <c:v>1.1705868283559999</c:v>
                </c:pt>
                <c:pt idx="213">
                  <c:v>1.171237702265</c:v>
                </c:pt>
                <c:pt idx="214">
                  <c:v>1.1718644364120001</c:v>
                </c:pt>
                <c:pt idx="215">
                  <c:v>1.1724670805940001</c:v>
                </c:pt>
                <c:pt idx="216">
                  <c:v>1.1730456832309999</c:v>
                </c:pt>
                <c:pt idx="217">
                  <c:v>1.1736002913070001</c:v>
                </c:pt>
                <c:pt idx="218">
                  <c:v>1.1741309503090001</c:v>
                </c:pt>
                <c:pt idx="219">
                  <c:v>1.1746377041730001</c:v>
                </c:pt>
                <c:pt idx="220">
                  <c:v>1.1751205952349999</c:v>
                </c:pt>
                <c:pt idx="221">
                  <c:v>1.1755796641759999</c:v>
                </c:pt>
                <c:pt idx="222">
                  <c:v>1.1760149499799999</c:v>
                </c:pt>
                <c:pt idx="223">
                  <c:v>1.176426489887</c:v>
                </c:pt>
                <c:pt idx="224">
                  <c:v>1.176814319352</c:v>
                </c:pt>
                <c:pt idx="225">
                  <c:v>1.177178472007</c:v>
                </c:pt>
                <c:pt idx="226">
                  <c:v>1.177518979622</c:v>
                </c:pt>
                <c:pt idx="227">
                  <c:v>1.177835872076</c:v>
                </c:pt>
                <c:pt idx="228">
                  <c:v>1.178129177318</c:v>
                </c:pt>
                <c:pt idx="229">
                  <c:v>1.1783989213449999</c:v>
                </c:pt>
                <c:pt idx="230">
                  <c:v>1.1786451281679999</c:v>
                </c:pt>
                <c:pt idx="231">
                  <c:v>1.1788678197960001</c:v>
                </c:pt>
                <c:pt idx="232">
                  <c:v>1.1790670162029999</c:v>
                </c:pt>
                <c:pt idx="233">
                  <c:v>1.179242735319</c:v>
                </c:pt>
                <c:pt idx="234">
                  <c:v>1.179394993004</c:v>
                </c:pt>
                <c:pt idx="235">
                  <c:v>1.1795238030340001</c:v>
                </c:pt>
                <c:pt idx="236">
                  <c:v>1.17962917709</c:v>
                </c:pt>
                <c:pt idx="237">
                  <c:v>1.179711124744</c:v>
                </c:pt>
                <c:pt idx="238">
                  <c:v>1.1797696534519999</c:v>
                </c:pt>
                <c:pt idx="239">
                  <c:v>1.179804768543</c:v>
                </c:pt>
                <c:pt idx="240">
                  <c:v>1.1798164732180001</c:v>
                </c:pt>
                <c:pt idx="241">
                  <c:v>1.179804768543</c:v>
                </c:pt>
                <c:pt idx="242">
                  <c:v>1.1797696534519999</c:v>
                </c:pt>
                <c:pt idx="243">
                  <c:v>1.179711124744</c:v>
                </c:pt>
                <c:pt idx="244">
                  <c:v>1.17962917709</c:v>
                </c:pt>
                <c:pt idx="245">
                  <c:v>1.1795238030340001</c:v>
                </c:pt>
                <c:pt idx="246">
                  <c:v>1.179394993004</c:v>
                </c:pt>
                <c:pt idx="247">
                  <c:v>1.179242735319</c:v>
                </c:pt>
                <c:pt idx="248">
                  <c:v>1.1790670162029999</c:v>
                </c:pt>
                <c:pt idx="249">
                  <c:v>1.1788678197960001</c:v>
                </c:pt>
                <c:pt idx="250">
                  <c:v>1.1786451281679999</c:v>
                </c:pt>
                <c:pt idx="251">
                  <c:v>1.1783989213449999</c:v>
                </c:pt>
                <c:pt idx="252">
                  <c:v>1.178129177318</c:v>
                </c:pt>
                <c:pt idx="253">
                  <c:v>1.177835872076</c:v>
                </c:pt>
                <c:pt idx="254">
                  <c:v>1.177518979622</c:v>
                </c:pt>
                <c:pt idx="255">
                  <c:v>1.177178472007</c:v>
                </c:pt>
                <c:pt idx="256">
                  <c:v>1.176814319352</c:v>
                </c:pt>
                <c:pt idx="257">
                  <c:v>1.176426489887</c:v>
                </c:pt>
                <c:pt idx="258">
                  <c:v>1.1760149499799999</c:v>
                </c:pt>
                <c:pt idx="259">
                  <c:v>1.1755796641759999</c:v>
                </c:pt>
                <c:pt idx="260">
                  <c:v>1.1751205952349999</c:v>
                </c:pt>
                <c:pt idx="261">
                  <c:v>1.1746377041730001</c:v>
                </c:pt>
                <c:pt idx="262">
                  <c:v>1.1741309503090001</c:v>
                </c:pt>
                <c:pt idx="263">
                  <c:v>1.1736002913070001</c:v>
                </c:pt>
                <c:pt idx="264">
                  <c:v>1.1730456832309999</c:v>
                </c:pt>
                <c:pt idx="265">
                  <c:v>1.1724670805940001</c:v>
                </c:pt>
                <c:pt idx="266">
                  <c:v>1.1718644364120001</c:v>
                </c:pt>
                <c:pt idx="267">
                  <c:v>1.171237702265</c:v>
                </c:pt>
                <c:pt idx="268">
                  <c:v>1.1705868283559999</c:v>
                </c:pt>
                <c:pt idx="269">
                  <c:v>1.169911763574</c:v>
                </c:pt>
                <c:pt idx="270">
                  <c:v>1.169212455561</c:v>
                </c:pt>
                <c:pt idx="271">
                  <c:v>1.1684888507840001</c:v>
                </c:pt>
                <c:pt idx="272">
                  <c:v>1.1677408946009999</c:v>
                </c:pt>
                <c:pt idx="273">
                  <c:v>1.166968531345</c:v>
                </c:pt>
                <c:pt idx="274">
                  <c:v>1.166171704395</c:v>
                </c:pt>
                <c:pt idx="275">
                  <c:v>1.1653503562650001</c:v>
                </c:pt>
                <c:pt idx="276">
                  <c:v>1.1645044286799999</c:v>
                </c:pt>
                <c:pt idx="277">
                  <c:v>1.1636338626730001</c:v>
                </c:pt>
                <c:pt idx="278">
                  <c:v>1.1627385986700001</c:v>
                </c:pt>
                <c:pt idx="279">
                  <c:v>1.1618185765869999</c:v>
                </c:pt>
                <c:pt idx="280">
                  <c:v>1.1608737359279999</c:v>
                </c:pt>
                <c:pt idx="281">
                  <c:v>1.1599040158809999</c:v>
                </c:pt>
                <c:pt idx="282">
                  <c:v>1.158909355432</c:v>
                </c:pt>
                <c:pt idx="283">
                  <c:v>1.15788969346</c:v>
                </c:pt>
                <c:pt idx="284">
                  <c:v>1.156844968853</c:v>
                </c:pt>
                <c:pt idx="285">
                  <c:v>1.1557751206260001</c:v>
                </c:pt>
                <c:pt idx="286">
                  <c:v>1.1546800880270001</c:v>
                </c:pt>
                <c:pt idx="287">
                  <c:v>1.153559810667</c:v>
                </c:pt>
                <c:pt idx="288">
                  <c:v>1.152414228637</c:v>
                </c:pt>
                <c:pt idx="289">
                  <c:v>1.151243282634</c:v>
                </c:pt>
                <c:pt idx="290">
                  <c:v>1.150046914092</c:v>
                </c:pt>
                <c:pt idx="291">
                  <c:v>1.1488250653130001</c:v>
                </c:pt>
                <c:pt idx="292">
                  <c:v>1.147577679601</c:v>
                </c:pt>
                <c:pt idx="293">
                  <c:v>1.146304701402</c:v>
                </c:pt>
                <c:pt idx="294">
                  <c:v>1.1450060764409999</c:v>
                </c:pt>
                <c:pt idx="295">
                  <c:v>1.143681751868</c:v>
                </c:pt>
                <c:pt idx="296">
                  <c:v>1.142331676403</c:v>
                </c:pt>
                <c:pt idx="297">
                  <c:v>1.1409558004839999</c:v>
                </c:pt>
                <c:pt idx="298">
                  <c:v>1.1395540764200001</c:v>
                </c:pt>
                <c:pt idx="299">
                  <c:v>1.1381264585419999</c:v>
                </c:pt>
                <c:pt idx="300">
                  <c:v>1.136672903362</c:v>
                </c:pt>
                <c:pt idx="301">
                  <c:v>1.1351933697259999</c:v>
                </c:pt>
                <c:pt idx="302">
                  <c:v>1.1336878189820001</c:v>
                </c:pt>
                <c:pt idx="303">
                  <c:v>1.1321562151369999</c:v>
                </c:pt>
                <c:pt idx="304">
                  <c:v>1.1305985250199999</c:v>
                </c:pt>
                <c:pt idx="305">
                  <c:v>1.1290147184570001</c:v>
                </c:pt>
                <c:pt idx="306">
                  <c:v>1.1274047684270001</c:v>
                </c:pt>
                <c:pt idx="307">
                  <c:v>1.1257686512430001</c:v>
                </c:pt>
                <c:pt idx="308">
                  <c:v>1.124106346716</c:v>
                </c:pt>
                <c:pt idx="309">
                  <c:v>1.122417838329</c:v>
                </c:pt>
                <c:pt idx="310">
                  <c:v>1.1207031134150001</c:v>
                </c:pt>
                <c:pt idx="311">
                  <c:v>1.1189621633269999</c:v>
                </c:pt>
                <c:pt idx="312">
                  <c:v>1.1171949836149999</c:v>
                </c:pt>
                <c:pt idx="313">
                  <c:v>1.1154015742050001</c:v>
                </c:pt>
                <c:pt idx="314">
                  <c:v>1.113581939576</c:v>
                </c:pt>
                <c:pt idx="315">
                  <c:v>1.1117360889379999</c:v>
                </c:pt>
                <c:pt idx="316">
                  <c:v>1.1098640364079999</c:v>
                </c:pt>
                <c:pt idx="317">
                  <c:v>1.1079658011919999</c:v>
                </c:pt>
                <c:pt idx="318">
                  <c:v>1.106041407765</c:v>
                </c:pt>
                <c:pt idx="319">
                  <c:v>1.1040908860450001</c:v>
                </c:pt>
                <c:pt idx="320">
                  <c:v>1.102114271577</c:v>
                </c:pt>
                <c:pt idx="321">
                  <c:v>1.100111605708</c:v>
                </c:pt>
                <c:pt idx="322">
                  <c:v>1.0980829357649999</c:v>
                </c:pt>
                <c:pt idx="323">
                  <c:v>1.0960283152350001</c:v>
                </c:pt>
                <c:pt idx="324">
                  <c:v>1.0939478039370001</c:v>
                </c:pt>
                <c:pt idx="325">
                  <c:v>1.0918414682019999</c:v>
                </c:pt>
                <c:pt idx="326">
                  <c:v>1.0897093810409999</c:v>
                </c:pt>
                <c:pt idx="327">
                  <c:v>1.0875516223249999</c:v>
                </c:pt>
                <c:pt idx="328">
                  <c:v>1.085368278949</c:v>
                </c:pt>
                <c:pt idx="329">
                  <c:v>1.083159445006</c:v>
                </c:pt>
                <c:pt idx="330">
                  <c:v>1.0809252219509999</c:v>
                </c:pt>
                <c:pt idx="331">
                  <c:v>1.078665718771</c:v>
                </c:pt>
                <c:pt idx="332">
                  <c:v>1.0763810521420001</c:v>
                </c:pt>
                <c:pt idx="333">
                  <c:v>1.0740713465959999</c:v>
                </c:pt>
                <c:pt idx="334">
                  <c:v>1.0717367346710001</c:v>
                </c:pt>
                <c:pt idx="335">
                  <c:v>1.0693773570759999</c:v>
                </c:pt>
                <c:pt idx="336">
                  <c:v>1.066993362834</c:v>
                </c:pt>
                <c:pt idx="337">
                  <c:v>1.064584909436</c:v>
                </c:pt>
                <c:pt idx="338">
                  <c:v>1.0621521629840001</c:v>
                </c:pt>
                <c:pt idx="339">
                  <c:v>1.059695298336</c:v>
                </c:pt>
                <c:pt idx="340">
                  <c:v>1.0572144992400001</c:v>
                </c:pt>
                <c:pt idx="341">
                  <c:v>1.054709958471</c:v>
                </c:pt>
                <c:pt idx="342">
                  <c:v>1.052181877962</c:v>
                </c:pt>
                <c:pt idx="343">
                  <c:v>1.049630468925</c:v>
                </c:pt>
                <c:pt idx="344">
                  <c:v>1.0470559519780001</c:v>
                </c:pt>
                <c:pt idx="345">
                  <c:v>1.0444585572580001</c:v>
                </c:pt>
                <c:pt idx="346">
                  <c:v>1.041838524533</c:v>
                </c:pt>
                <c:pt idx="347">
                  <c:v>1.0391961033120001</c:v>
                </c:pt>
                <c:pt idx="348">
                  <c:v>1.0365315529400001</c:v>
                </c:pt>
                <c:pt idx="349">
                  <c:v>1.033845142701</c:v>
                </c:pt>
                <c:pt idx="350">
                  <c:v>1.0311371519029999</c:v>
                </c:pt>
                <c:pt idx="351">
                  <c:v>1.028407869966</c:v>
                </c:pt>
                <c:pt idx="352">
                  <c:v>1.0256575965000001</c:v>
                </c:pt>
                <c:pt idx="353">
                  <c:v>1.0228866413769999</c:v>
                </c:pt>
                <c:pt idx="354">
                  <c:v>1.0200953247969999</c:v>
                </c:pt>
                <c:pt idx="355">
                  <c:v>1.01728397735</c:v>
                </c:pt>
                <c:pt idx="356">
                  <c:v>1.0144529400690001</c:v>
                </c:pt>
                <c:pt idx="357">
                  <c:v>1.011602564473</c:v>
                </c:pt>
                <c:pt idx="358">
                  <c:v>1.0087332126120001</c:v>
                </c:pt>
                <c:pt idx="359">
                  <c:v>1.005845257097</c:v>
                </c:pt>
                <c:pt idx="360">
                  <c:v>1.0029390811279999</c:v>
                </c:pt>
                <c:pt idx="361">
                  <c:v>1.0000150785070001</c:v>
                </c:pt>
                <c:pt idx="362">
                  <c:v>0.9970736536557</c:v>
                </c:pt>
                <c:pt idx="363">
                  <c:v>0.99411522161389998</c:v>
                </c:pt>
                <c:pt idx="364">
                  <c:v>0.99114020803769998</c:v>
                </c:pt>
                <c:pt idx="365">
                  <c:v>0.98814904918650004</c:v>
                </c:pt>
                <c:pt idx="366">
                  <c:v>0.98514219190340002</c:v>
                </c:pt>
                <c:pt idx="367">
                  <c:v>0.98212009358709995</c:v>
                </c:pt>
                <c:pt idx="368">
                  <c:v>0.97908322215590005</c:v>
                </c:pt>
                <c:pt idx="369">
                  <c:v>0.976032056004</c:v>
                </c:pt>
                <c:pt idx="370">
                  <c:v>0.9729670839483</c:v>
                </c:pt>
                <c:pt idx="371">
                  <c:v>0.96988880516840004</c:v>
                </c:pt>
                <c:pt idx="372">
                  <c:v>0.96679772913759998</c:v>
                </c:pt>
                <c:pt idx="373">
                  <c:v>0.96369437554509996</c:v>
                </c:pt>
                <c:pt idx="374">
                  <c:v>0.96057927421040001</c:v>
                </c:pt>
                <c:pt idx="375">
                  <c:v>0.95745296498910004</c:v>
                </c:pt>
                <c:pt idx="376">
                  <c:v>0.95431599766969999</c:v>
                </c:pt>
                <c:pt idx="377">
                  <c:v>0.95116893186259999</c:v>
                </c:pt>
                <c:pt idx="378">
                  <c:v>0.94801233687969999</c:v>
                </c:pt>
                <c:pt idx="379">
                  <c:v>0.94484679160670004</c:v>
                </c:pt>
                <c:pt idx="380">
                  <c:v>0.94167288436539998</c:v>
                </c:pt>
                <c:pt idx="381">
                  <c:v>0.93849121276869996</c:v>
                </c:pt>
                <c:pt idx="382">
                  <c:v>0.93530238356619999</c:v>
                </c:pt>
                <c:pt idx="383">
                  <c:v>0.93210701248219996</c:v>
                </c:pt>
                <c:pt idx="384">
                  <c:v>0.92890572404420002</c:v>
                </c:pt>
                <c:pt idx="385">
                  <c:v>0.92569915140409997</c:v>
                </c:pt>
                <c:pt idx="386">
                  <c:v>0.92248793615040003</c:v>
                </c:pt>
                <c:pt idx="387">
                  <c:v>0.91927272811189997</c:v>
                </c:pt>
                <c:pt idx="388">
                  <c:v>0.91605418515409998</c:v>
                </c:pt>
                <c:pt idx="389">
                  <c:v>0.91283297296620003</c:v>
                </c:pt>
                <c:pt idx="390">
                  <c:v>0.90960976484089995</c:v>
                </c:pt>
                <c:pt idx="391">
                  <c:v>0.9063852414454</c:v>
                </c:pt>
                <c:pt idx="392">
                  <c:v>0.90316009058549995</c:v>
                </c:pt>
                <c:pt idx="393">
                  <c:v>0.89993500695999995</c:v>
                </c:pt>
                <c:pt idx="394">
                  <c:v>0.89671069190889996</c:v>
                </c:pt>
                <c:pt idx="395">
                  <c:v>0.89348785315290002</c:v>
                </c:pt>
                <c:pt idx="396">
                  <c:v>0.89026720452459995</c:v>
                </c:pt>
                <c:pt idx="397">
                  <c:v>0.88704946569319998</c:v>
                </c:pt>
                <c:pt idx="398">
                  <c:v>0.88383536188050005</c:v>
                </c:pt>
                <c:pt idx="399">
                  <c:v>0.88062562356880003</c:v>
                </c:pt>
                <c:pt idx="400">
                  <c:v>0.87742098620160003</c:v>
                </c:pt>
                <c:pt idx="401">
                  <c:v>0.87422218987660005</c:v>
                </c:pt>
                <c:pt idx="402">
                  <c:v>0.87102997902989998</c:v>
                </c:pt>
                <c:pt idx="403">
                  <c:v>0.86784510211249999</c:v>
                </c:pt>
                <c:pt idx="404">
                  <c:v>0.86466831125879995</c:v>
                </c:pt>
                <c:pt idx="405">
                  <c:v>0.86150036194640001</c:v>
                </c:pt>
                <c:pt idx="406">
                  <c:v>0.85834201264679999</c:v>
                </c:pt>
                <c:pt idx="407">
                  <c:v>0.85519402446799997</c:v>
                </c:pt>
                <c:pt idx="408">
                  <c:v>0.85205716078610005</c:v>
                </c:pt>
                <c:pt idx="409">
                  <c:v>0.84893218686869998</c:v>
                </c:pt>
                <c:pt idx="410">
                  <c:v>0.84581986948629995</c:v>
                </c:pt>
                <c:pt idx="411">
                  <c:v>0.84272097651330002</c:v>
                </c:pt>
                <c:pt idx="412">
                  <c:v>0.83963627651609996</c:v>
                </c:pt>
                <c:pt idx="413">
                  <c:v>0.83656653832899996</c:v>
                </c:pt>
                <c:pt idx="414">
                  <c:v>0.83351253061529995</c:v>
                </c:pt>
                <c:pt idx="415">
                  <c:v>0.83047502141259999</c:v>
                </c:pt>
                <c:pt idx="416">
                  <c:v>0.82745477766109998</c:v>
                </c:pt>
                <c:pt idx="417">
                  <c:v>0.82445256471289996</c:v>
                </c:pt>
                <c:pt idx="418">
                  <c:v>0.82146914581969999</c:v>
                </c:pt>
                <c:pt idx="419">
                  <c:v>0.81850528159680003</c:v>
                </c:pt>
                <c:pt idx="420">
                  <c:v>0.81556172946000005</c:v>
                </c:pt>
                <c:pt idx="421">
                  <c:v>0.8126392430328</c:v>
                </c:pt>
                <c:pt idx="422">
                  <c:v>0.80973857151869999</c:v>
                </c:pt>
                <c:pt idx="423">
                  <c:v>0.80686045903460002</c:v>
                </c:pt>
                <c:pt idx="424">
                  <c:v>0.80400564389990004</c:v>
                </c:pt>
                <c:pt idx="425">
                  <c:v>0.8011748578747</c:v>
                </c:pt>
                <c:pt idx="426">
                  <c:v>0.79836882533940001</c:v>
                </c:pt>
                <c:pt idx="427">
                  <c:v>0.79558826240790004</c:v>
                </c:pt>
                <c:pt idx="428">
                  <c:v>0.79283387596249999</c:v>
                </c:pt>
                <c:pt idx="429">
                  <c:v>0.79010636260050005</c:v>
                </c:pt>
                <c:pt idx="430">
                  <c:v>0.78740640747690005</c:v>
                </c:pt>
                <c:pt idx="431">
                  <c:v>0.78473468302729998</c:v>
                </c:pt>
                <c:pt idx="432">
                  <c:v>0.78209184755149996</c:v>
                </c:pt>
                <c:pt idx="433">
                  <c:v>0.77947854363369995</c:v>
                </c:pt>
                <c:pt idx="434">
                  <c:v>0.77689539637289995</c:v>
                </c:pt>
                <c:pt idx="435">
                  <c:v>0.77434301139079997</c:v>
                </c:pt>
                <c:pt idx="436">
                  <c:v>0.77182197257660001</c:v>
                </c:pt>
                <c:pt idx="437">
                  <c:v>0.76933283952429998</c:v>
                </c:pt>
                <c:pt idx="438">
                  <c:v>0.76687614460560005</c:v>
                </c:pt>
                <c:pt idx="439">
                  <c:v>0.76445238961030004</c:v>
                </c:pt>
                <c:pt idx="440">
                  <c:v>0.76206204187490001</c:v>
                </c:pt>
                <c:pt idx="441">
                  <c:v>0.75970552979990003</c:v>
                </c:pt>
                <c:pt idx="442">
                  <c:v>0.75738323763680004</c:v>
                </c:pt>
                <c:pt idx="443">
                  <c:v>0.75509549939919995</c:v>
                </c:pt>
                <c:pt idx="444">
                  <c:v>0.75284259172070001</c:v>
                </c:pt>
                <c:pt idx="445">
                  <c:v>0.75062472543949998</c:v>
                </c:pt>
                <c:pt idx="446">
                  <c:v>0.74844203564099998</c:v>
                </c:pt>
                <c:pt idx="447">
                  <c:v>0.74629456982370002</c:v>
                </c:pt>
                <c:pt idx="448">
                  <c:v>0.74418227377169999</c:v>
                </c:pt>
                <c:pt idx="449">
                  <c:v>0.74210497461629998</c:v>
                </c:pt>
                <c:pt idx="450">
                  <c:v>0.74006236043149998</c:v>
                </c:pt>
                <c:pt idx="451">
                  <c:v>0.738053955544</c:v>
                </c:pt>
                <c:pt idx="452">
                  <c:v>0.73607909051109999</c:v>
                </c:pt>
                <c:pt idx="453">
                  <c:v>0.73413686544169998</c:v>
                </c:pt>
                <c:pt idx="454">
                  <c:v>0.73222610495670004</c:v>
                </c:pt>
                <c:pt idx="455">
                  <c:v>0.73034530259889996</c:v>
                </c:pt>
                <c:pt idx="456">
                  <c:v>0.72849255185679995</c:v>
                </c:pt>
                <c:pt idx="457">
                  <c:v>0.72666546010779998</c:v>
                </c:pt>
                <c:pt idx="458">
                  <c:v>0.72486104064409995</c:v>
                </c:pt>
                <c:pt idx="459">
                  <c:v>0.72307557640529996</c:v>
                </c:pt>
                <c:pt idx="460">
                  <c:v>0.72130444696469997</c:v>
                </c:pt>
                <c:pt idx="461">
                  <c:v>0.71954190749140001</c:v>
                </c:pt>
                <c:pt idx="462">
                  <c:v>0.71778080454909998</c:v>
                </c:pt>
                <c:pt idx="463">
                  <c:v>0.71601220827419998</c:v>
                </c:pt>
                <c:pt idx="464">
                  <c:v>0.71422493313549995</c:v>
                </c:pt>
                <c:pt idx="465">
                  <c:v>0.71240490926</c:v>
                </c:pt>
                <c:pt idx="466">
                  <c:v>0.71053435207229998</c:v>
                </c:pt>
                <c:pt idx="467">
                  <c:v>0.70859065806139998</c:v>
                </c:pt>
                <c:pt idx="468">
                  <c:v>0.70654492658979995</c:v>
                </c:pt>
                <c:pt idx="469">
                  <c:v>0.70435996866289996</c:v>
                </c:pt>
                <c:pt idx="470">
                  <c:v>0.70198760942159999</c:v>
                </c:pt>
                <c:pt idx="471">
                  <c:v>0.69936501689880004</c:v>
                </c:pt>
                <c:pt idx="472">
                  <c:v>0.69640969034</c:v>
                </c:pt>
                <c:pt idx="473">
                  <c:v>0.69301261468410003</c:v>
                </c:pt>
                <c:pt idx="474">
                  <c:v>0.6890289401345</c:v>
                </c:pt>
                <c:pt idx="475">
                  <c:v>0.68426540773120004</c:v>
                </c:pt>
                <c:pt idx="476">
                  <c:v>0.67846370044030002</c:v>
                </c:pt>
                <c:pt idx="477">
                  <c:v>0.6712791627154</c:v>
                </c:pt>
                <c:pt idx="478">
                  <c:v>0.66225534475210002</c:v>
                </c:pt>
                <c:pt idx="479">
                  <c:v>0.65079744279060003</c:v>
                </c:pt>
                <c:pt idx="480">
                  <c:v>0.63615331750479998</c:v>
                </c:pt>
              </c:numCache>
            </c:numRef>
          </c:yVal>
          <c:smooth val="1"/>
          <c:extLst xmlns:c16r2="http://schemas.microsoft.com/office/drawing/2015/06/chart">
            <c:ext xmlns:c16="http://schemas.microsoft.com/office/drawing/2014/chart" uri="{C3380CC4-5D6E-409C-BE32-E72D297353CC}">
              <c16:uniqueId val="{00000000-B147-45FF-9E84-AD840266F34C}"/>
            </c:ext>
          </c:extLst>
        </c:ser>
        <c:ser>
          <c:idx val="1"/>
          <c:order val="2"/>
          <c:tx>
            <c:v>Bz_r=0_сдвиг_катушек</c:v>
          </c:tx>
          <c:spPr>
            <a:ln w="19050" cap="rnd">
              <a:solidFill>
                <a:schemeClr val="accent2"/>
              </a:solidFill>
              <a:round/>
            </a:ln>
            <a:effectLst/>
          </c:spPr>
          <c:marker>
            <c:symbol val="none"/>
          </c:marker>
          <c:xVal>
            <c:numRef>
              <c:f>'[Поле для новой геометрии катушек.xlsx]сдвиг катушек'!$A$14:$A$494</c:f>
              <c:numCache>
                <c:formatCode>General</c:formatCode>
                <c:ptCount val="481"/>
                <c:pt idx="0">
                  <c:v>-2.4</c:v>
                </c:pt>
                <c:pt idx="1">
                  <c:v>-2.39</c:v>
                </c:pt>
                <c:pt idx="2">
                  <c:v>-2.38</c:v>
                </c:pt>
                <c:pt idx="3">
                  <c:v>-2.37</c:v>
                </c:pt>
                <c:pt idx="4">
                  <c:v>-2.36</c:v>
                </c:pt>
                <c:pt idx="5">
                  <c:v>-2.35</c:v>
                </c:pt>
                <c:pt idx="6">
                  <c:v>-2.34</c:v>
                </c:pt>
                <c:pt idx="7">
                  <c:v>-2.33</c:v>
                </c:pt>
                <c:pt idx="8">
                  <c:v>-2.3199999999999998</c:v>
                </c:pt>
                <c:pt idx="9">
                  <c:v>-2.31</c:v>
                </c:pt>
                <c:pt idx="10">
                  <c:v>-2.2999999999999998</c:v>
                </c:pt>
                <c:pt idx="11">
                  <c:v>-2.29</c:v>
                </c:pt>
                <c:pt idx="12">
                  <c:v>-2.2799999999999998</c:v>
                </c:pt>
                <c:pt idx="13">
                  <c:v>-2.27</c:v>
                </c:pt>
                <c:pt idx="14">
                  <c:v>-2.2599999999999998</c:v>
                </c:pt>
                <c:pt idx="15">
                  <c:v>-2.25</c:v>
                </c:pt>
                <c:pt idx="16">
                  <c:v>-2.2400000000000002</c:v>
                </c:pt>
                <c:pt idx="17">
                  <c:v>-2.23</c:v>
                </c:pt>
                <c:pt idx="18">
                  <c:v>-2.2200000000000002</c:v>
                </c:pt>
                <c:pt idx="19">
                  <c:v>-2.21</c:v>
                </c:pt>
                <c:pt idx="20">
                  <c:v>-2.2000000000000002</c:v>
                </c:pt>
                <c:pt idx="21">
                  <c:v>-2.19</c:v>
                </c:pt>
                <c:pt idx="22">
                  <c:v>-2.1800000000000002</c:v>
                </c:pt>
                <c:pt idx="23">
                  <c:v>-2.17</c:v>
                </c:pt>
                <c:pt idx="24">
                  <c:v>-2.16</c:v>
                </c:pt>
                <c:pt idx="25">
                  <c:v>-2.15</c:v>
                </c:pt>
                <c:pt idx="26">
                  <c:v>-2.14</c:v>
                </c:pt>
                <c:pt idx="27">
                  <c:v>-2.13</c:v>
                </c:pt>
                <c:pt idx="28">
                  <c:v>-2.12</c:v>
                </c:pt>
                <c:pt idx="29">
                  <c:v>-2.11</c:v>
                </c:pt>
                <c:pt idx="30">
                  <c:v>-2.1</c:v>
                </c:pt>
                <c:pt idx="31">
                  <c:v>-2.09</c:v>
                </c:pt>
                <c:pt idx="32">
                  <c:v>-2.08</c:v>
                </c:pt>
                <c:pt idx="33">
                  <c:v>-2.0699999999999998</c:v>
                </c:pt>
                <c:pt idx="34">
                  <c:v>-2.06</c:v>
                </c:pt>
                <c:pt idx="35">
                  <c:v>-2.0499999999999998</c:v>
                </c:pt>
                <c:pt idx="36">
                  <c:v>-2.04</c:v>
                </c:pt>
                <c:pt idx="37">
                  <c:v>-2.0299999999999998</c:v>
                </c:pt>
                <c:pt idx="38">
                  <c:v>-2.02</c:v>
                </c:pt>
                <c:pt idx="39">
                  <c:v>-2.0099999999999998</c:v>
                </c:pt>
                <c:pt idx="40">
                  <c:v>-2</c:v>
                </c:pt>
                <c:pt idx="41">
                  <c:v>-1.99</c:v>
                </c:pt>
                <c:pt idx="42">
                  <c:v>-1.98</c:v>
                </c:pt>
                <c:pt idx="43">
                  <c:v>-1.97</c:v>
                </c:pt>
                <c:pt idx="44">
                  <c:v>-1.96</c:v>
                </c:pt>
                <c:pt idx="45">
                  <c:v>-1.95</c:v>
                </c:pt>
                <c:pt idx="46">
                  <c:v>-1.94</c:v>
                </c:pt>
                <c:pt idx="47">
                  <c:v>-1.93</c:v>
                </c:pt>
                <c:pt idx="48">
                  <c:v>-1.92</c:v>
                </c:pt>
                <c:pt idx="49">
                  <c:v>-1.91</c:v>
                </c:pt>
                <c:pt idx="50">
                  <c:v>-1.9</c:v>
                </c:pt>
                <c:pt idx="51">
                  <c:v>-1.89</c:v>
                </c:pt>
                <c:pt idx="52">
                  <c:v>-1.88</c:v>
                </c:pt>
                <c:pt idx="53">
                  <c:v>-1.87</c:v>
                </c:pt>
                <c:pt idx="54">
                  <c:v>-1.86</c:v>
                </c:pt>
                <c:pt idx="55">
                  <c:v>-1.85</c:v>
                </c:pt>
                <c:pt idx="56">
                  <c:v>-1.84</c:v>
                </c:pt>
                <c:pt idx="57">
                  <c:v>-1.83</c:v>
                </c:pt>
                <c:pt idx="58">
                  <c:v>-1.82</c:v>
                </c:pt>
                <c:pt idx="59">
                  <c:v>-1.81</c:v>
                </c:pt>
                <c:pt idx="60">
                  <c:v>-1.8</c:v>
                </c:pt>
                <c:pt idx="61">
                  <c:v>-1.79</c:v>
                </c:pt>
                <c:pt idx="62">
                  <c:v>-1.78</c:v>
                </c:pt>
                <c:pt idx="63">
                  <c:v>-1.77</c:v>
                </c:pt>
                <c:pt idx="64">
                  <c:v>-1.76</c:v>
                </c:pt>
                <c:pt idx="65">
                  <c:v>-1.75</c:v>
                </c:pt>
                <c:pt idx="66">
                  <c:v>-1.74</c:v>
                </c:pt>
                <c:pt idx="67">
                  <c:v>-1.73</c:v>
                </c:pt>
                <c:pt idx="68">
                  <c:v>-1.72</c:v>
                </c:pt>
                <c:pt idx="69">
                  <c:v>-1.71</c:v>
                </c:pt>
                <c:pt idx="70">
                  <c:v>-1.7</c:v>
                </c:pt>
                <c:pt idx="71">
                  <c:v>-1.69</c:v>
                </c:pt>
                <c:pt idx="72">
                  <c:v>-1.68</c:v>
                </c:pt>
                <c:pt idx="73">
                  <c:v>-1.67</c:v>
                </c:pt>
                <c:pt idx="74">
                  <c:v>-1.66</c:v>
                </c:pt>
                <c:pt idx="75">
                  <c:v>-1.65</c:v>
                </c:pt>
                <c:pt idx="76">
                  <c:v>-1.64</c:v>
                </c:pt>
                <c:pt idx="77">
                  <c:v>-1.63</c:v>
                </c:pt>
                <c:pt idx="78">
                  <c:v>-1.62</c:v>
                </c:pt>
                <c:pt idx="79">
                  <c:v>-1.61</c:v>
                </c:pt>
                <c:pt idx="80">
                  <c:v>-1.6</c:v>
                </c:pt>
                <c:pt idx="81">
                  <c:v>-1.59</c:v>
                </c:pt>
                <c:pt idx="82">
                  <c:v>-1.58</c:v>
                </c:pt>
                <c:pt idx="83">
                  <c:v>-1.57</c:v>
                </c:pt>
                <c:pt idx="84">
                  <c:v>-1.56</c:v>
                </c:pt>
                <c:pt idx="85">
                  <c:v>-1.55</c:v>
                </c:pt>
                <c:pt idx="86">
                  <c:v>-1.54</c:v>
                </c:pt>
                <c:pt idx="87">
                  <c:v>-1.53</c:v>
                </c:pt>
                <c:pt idx="88">
                  <c:v>-1.52</c:v>
                </c:pt>
                <c:pt idx="89">
                  <c:v>-1.51</c:v>
                </c:pt>
                <c:pt idx="90">
                  <c:v>-1.5</c:v>
                </c:pt>
                <c:pt idx="91">
                  <c:v>-1.49</c:v>
                </c:pt>
                <c:pt idx="92">
                  <c:v>-1.48</c:v>
                </c:pt>
                <c:pt idx="93">
                  <c:v>-1.47</c:v>
                </c:pt>
                <c:pt idx="94">
                  <c:v>-1.46</c:v>
                </c:pt>
                <c:pt idx="95">
                  <c:v>-1.45</c:v>
                </c:pt>
                <c:pt idx="96">
                  <c:v>-1.44</c:v>
                </c:pt>
                <c:pt idx="97">
                  <c:v>-1.43</c:v>
                </c:pt>
                <c:pt idx="98">
                  <c:v>-1.42</c:v>
                </c:pt>
                <c:pt idx="99">
                  <c:v>-1.41</c:v>
                </c:pt>
                <c:pt idx="100">
                  <c:v>-1.4</c:v>
                </c:pt>
                <c:pt idx="101">
                  <c:v>-1.39</c:v>
                </c:pt>
                <c:pt idx="102">
                  <c:v>-1.38</c:v>
                </c:pt>
                <c:pt idx="103">
                  <c:v>-1.37</c:v>
                </c:pt>
                <c:pt idx="104">
                  <c:v>-1.36</c:v>
                </c:pt>
                <c:pt idx="105">
                  <c:v>-1.35</c:v>
                </c:pt>
                <c:pt idx="106">
                  <c:v>-1.34</c:v>
                </c:pt>
                <c:pt idx="107">
                  <c:v>-1.33</c:v>
                </c:pt>
                <c:pt idx="108">
                  <c:v>-1.32</c:v>
                </c:pt>
                <c:pt idx="109">
                  <c:v>-1.31</c:v>
                </c:pt>
                <c:pt idx="110">
                  <c:v>-1.3</c:v>
                </c:pt>
                <c:pt idx="111">
                  <c:v>-1.29</c:v>
                </c:pt>
                <c:pt idx="112">
                  <c:v>-1.28</c:v>
                </c:pt>
                <c:pt idx="113">
                  <c:v>-1.27</c:v>
                </c:pt>
                <c:pt idx="114">
                  <c:v>-1.26</c:v>
                </c:pt>
                <c:pt idx="115">
                  <c:v>-1.25</c:v>
                </c:pt>
                <c:pt idx="116">
                  <c:v>-1.24</c:v>
                </c:pt>
                <c:pt idx="117">
                  <c:v>-1.23</c:v>
                </c:pt>
                <c:pt idx="118">
                  <c:v>-1.22</c:v>
                </c:pt>
                <c:pt idx="119">
                  <c:v>-1.21</c:v>
                </c:pt>
                <c:pt idx="120">
                  <c:v>-1.2</c:v>
                </c:pt>
                <c:pt idx="121">
                  <c:v>-1.19</c:v>
                </c:pt>
                <c:pt idx="122">
                  <c:v>-1.18</c:v>
                </c:pt>
                <c:pt idx="123">
                  <c:v>-1.17</c:v>
                </c:pt>
                <c:pt idx="124">
                  <c:v>-1.1599999999999999</c:v>
                </c:pt>
                <c:pt idx="125">
                  <c:v>-1.1499999999999999</c:v>
                </c:pt>
                <c:pt idx="126">
                  <c:v>-1.1399999999999999</c:v>
                </c:pt>
                <c:pt idx="127">
                  <c:v>-1.1299999999999999</c:v>
                </c:pt>
                <c:pt idx="128">
                  <c:v>-1.1200000000000001</c:v>
                </c:pt>
                <c:pt idx="129">
                  <c:v>-1.1100000000000001</c:v>
                </c:pt>
                <c:pt idx="130">
                  <c:v>-1.1000000000000001</c:v>
                </c:pt>
                <c:pt idx="131">
                  <c:v>-1.0900000000000001</c:v>
                </c:pt>
                <c:pt idx="132">
                  <c:v>-1.08</c:v>
                </c:pt>
                <c:pt idx="133">
                  <c:v>-1.07</c:v>
                </c:pt>
                <c:pt idx="134">
                  <c:v>-1.06</c:v>
                </c:pt>
                <c:pt idx="135">
                  <c:v>-1.05</c:v>
                </c:pt>
                <c:pt idx="136">
                  <c:v>-1.04</c:v>
                </c:pt>
                <c:pt idx="137">
                  <c:v>-1.03</c:v>
                </c:pt>
                <c:pt idx="138">
                  <c:v>-1.02</c:v>
                </c:pt>
                <c:pt idx="139">
                  <c:v>-1.01</c:v>
                </c:pt>
                <c:pt idx="140">
                  <c:v>-1</c:v>
                </c:pt>
                <c:pt idx="141">
                  <c:v>-0.99</c:v>
                </c:pt>
                <c:pt idx="142">
                  <c:v>-0.98</c:v>
                </c:pt>
                <c:pt idx="143">
                  <c:v>-0.97</c:v>
                </c:pt>
                <c:pt idx="144">
                  <c:v>-0.96</c:v>
                </c:pt>
                <c:pt idx="145">
                  <c:v>-0.95</c:v>
                </c:pt>
                <c:pt idx="146">
                  <c:v>-0.94</c:v>
                </c:pt>
                <c:pt idx="147">
                  <c:v>-0.93</c:v>
                </c:pt>
                <c:pt idx="148">
                  <c:v>-0.92</c:v>
                </c:pt>
                <c:pt idx="149">
                  <c:v>-0.91</c:v>
                </c:pt>
                <c:pt idx="150">
                  <c:v>-0.9</c:v>
                </c:pt>
                <c:pt idx="151">
                  <c:v>-0.89</c:v>
                </c:pt>
                <c:pt idx="152">
                  <c:v>-0.88</c:v>
                </c:pt>
                <c:pt idx="153">
                  <c:v>-0.87</c:v>
                </c:pt>
                <c:pt idx="154">
                  <c:v>-0.86</c:v>
                </c:pt>
                <c:pt idx="155">
                  <c:v>-0.85</c:v>
                </c:pt>
                <c:pt idx="156">
                  <c:v>-0.84</c:v>
                </c:pt>
                <c:pt idx="157">
                  <c:v>-0.83</c:v>
                </c:pt>
                <c:pt idx="158">
                  <c:v>-0.82</c:v>
                </c:pt>
                <c:pt idx="159">
                  <c:v>-0.81</c:v>
                </c:pt>
                <c:pt idx="160">
                  <c:v>-0.8</c:v>
                </c:pt>
                <c:pt idx="161">
                  <c:v>-0.79</c:v>
                </c:pt>
                <c:pt idx="162">
                  <c:v>-0.78</c:v>
                </c:pt>
                <c:pt idx="163">
                  <c:v>-0.77</c:v>
                </c:pt>
                <c:pt idx="164">
                  <c:v>-0.76</c:v>
                </c:pt>
                <c:pt idx="165">
                  <c:v>-0.75</c:v>
                </c:pt>
                <c:pt idx="166">
                  <c:v>-0.74</c:v>
                </c:pt>
                <c:pt idx="167">
                  <c:v>-0.73</c:v>
                </c:pt>
                <c:pt idx="168">
                  <c:v>-0.72</c:v>
                </c:pt>
                <c:pt idx="169">
                  <c:v>-0.71</c:v>
                </c:pt>
                <c:pt idx="170">
                  <c:v>-0.7</c:v>
                </c:pt>
                <c:pt idx="171">
                  <c:v>-0.69</c:v>
                </c:pt>
                <c:pt idx="172">
                  <c:v>-0.68</c:v>
                </c:pt>
                <c:pt idx="173">
                  <c:v>-0.67</c:v>
                </c:pt>
                <c:pt idx="174">
                  <c:v>-0.66</c:v>
                </c:pt>
                <c:pt idx="175">
                  <c:v>-0.65</c:v>
                </c:pt>
                <c:pt idx="176">
                  <c:v>-0.64</c:v>
                </c:pt>
                <c:pt idx="177">
                  <c:v>-0.63</c:v>
                </c:pt>
                <c:pt idx="178">
                  <c:v>-0.62</c:v>
                </c:pt>
                <c:pt idx="179">
                  <c:v>-0.61</c:v>
                </c:pt>
                <c:pt idx="180">
                  <c:v>-0.6</c:v>
                </c:pt>
                <c:pt idx="181">
                  <c:v>-0.59</c:v>
                </c:pt>
                <c:pt idx="182">
                  <c:v>-0.57999999999999996</c:v>
                </c:pt>
                <c:pt idx="183">
                  <c:v>-0.56999999999999995</c:v>
                </c:pt>
                <c:pt idx="184">
                  <c:v>-0.56000000000000005</c:v>
                </c:pt>
                <c:pt idx="185">
                  <c:v>-0.55000000000000004</c:v>
                </c:pt>
                <c:pt idx="186">
                  <c:v>-0.54</c:v>
                </c:pt>
                <c:pt idx="187">
                  <c:v>-0.53</c:v>
                </c:pt>
                <c:pt idx="188">
                  <c:v>-0.52</c:v>
                </c:pt>
                <c:pt idx="189">
                  <c:v>-0.51</c:v>
                </c:pt>
                <c:pt idx="190">
                  <c:v>-0.5</c:v>
                </c:pt>
                <c:pt idx="191">
                  <c:v>-0.49</c:v>
                </c:pt>
                <c:pt idx="192">
                  <c:v>-0.48</c:v>
                </c:pt>
                <c:pt idx="193">
                  <c:v>-0.47</c:v>
                </c:pt>
                <c:pt idx="194">
                  <c:v>-0.46</c:v>
                </c:pt>
                <c:pt idx="195">
                  <c:v>-0.45</c:v>
                </c:pt>
                <c:pt idx="196">
                  <c:v>-0.44</c:v>
                </c:pt>
                <c:pt idx="197">
                  <c:v>-0.43</c:v>
                </c:pt>
                <c:pt idx="198">
                  <c:v>-0.42</c:v>
                </c:pt>
                <c:pt idx="199">
                  <c:v>-0.41</c:v>
                </c:pt>
                <c:pt idx="200">
                  <c:v>-0.4</c:v>
                </c:pt>
                <c:pt idx="201">
                  <c:v>-0.39</c:v>
                </c:pt>
                <c:pt idx="202">
                  <c:v>-0.38</c:v>
                </c:pt>
                <c:pt idx="203">
                  <c:v>-0.37</c:v>
                </c:pt>
                <c:pt idx="204">
                  <c:v>-0.36</c:v>
                </c:pt>
                <c:pt idx="205">
                  <c:v>-0.35</c:v>
                </c:pt>
                <c:pt idx="206">
                  <c:v>-0.34</c:v>
                </c:pt>
                <c:pt idx="207">
                  <c:v>-0.33</c:v>
                </c:pt>
                <c:pt idx="208">
                  <c:v>-0.32</c:v>
                </c:pt>
                <c:pt idx="209">
                  <c:v>-0.31</c:v>
                </c:pt>
                <c:pt idx="210">
                  <c:v>-0.3</c:v>
                </c:pt>
                <c:pt idx="211">
                  <c:v>-0.28999999999999998</c:v>
                </c:pt>
                <c:pt idx="212">
                  <c:v>-0.28000000000000003</c:v>
                </c:pt>
                <c:pt idx="213">
                  <c:v>-0.27</c:v>
                </c:pt>
                <c:pt idx="214">
                  <c:v>-0.26</c:v>
                </c:pt>
                <c:pt idx="215">
                  <c:v>-0.25</c:v>
                </c:pt>
                <c:pt idx="216">
                  <c:v>-0.24</c:v>
                </c:pt>
                <c:pt idx="217">
                  <c:v>-0.23</c:v>
                </c:pt>
                <c:pt idx="218">
                  <c:v>-0.22</c:v>
                </c:pt>
                <c:pt idx="219">
                  <c:v>-0.21</c:v>
                </c:pt>
                <c:pt idx="220">
                  <c:v>-0.2</c:v>
                </c:pt>
                <c:pt idx="221">
                  <c:v>-0.19</c:v>
                </c:pt>
                <c:pt idx="222">
                  <c:v>-0.18</c:v>
                </c:pt>
                <c:pt idx="223">
                  <c:v>-0.17</c:v>
                </c:pt>
                <c:pt idx="224">
                  <c:v>-0.16</c:v>
                </c:pt>
                <c:pt idx="225">
                  <c:v>-0.15</c:v>
                </c:pt>
                <c:pt idx="226">
                  <c:v>-0.14000000000000001</c:v>
                </c:pt>
                <c:pt idx="227">
                  <c:v>-0.13</c:v>
                </c:pt>
                <c:pt idx="228">
                  <c:v>-0.12</c:v>
                </c:pt>
                <c:pt idx="229">
                  <c:v>-0.11</c:v>
                </c:pt>
                <c:pt idx="230">
                  <c:v>-0.1</c:v>
                </c:pt>
                <c:pt idx="231">
                  <c:v>-0.09</c:v>
                </c:pt>
                <c:pt idx="232">
                  <c:v>-0.08</c:v>
                </c:pt>
                <c:pt idx="233">
                  <c:v>-7.0000000000000007E-2</c:v>
                </c:pt>
                <c:pt idx="234">
                  <c:v>-0.06</c:v>
                </c:pt>
                <c:pt idx="235">
                  <c:v>-0.05</c:v>
                </c:pt>
                <c:pt idx="236">
                  <c:v>-0.04</c:v>
                </c:pt>
                <c:pt idx="237">
                  <c:v>-0.03</c:v>
                </c:pt>
                <c:pt idx="238">
                  <c:v>-0.02</c:v>
                </c:pt>
                <c:pt idx="239">
                  <c:v>-0.01</c:v>
                </c:pt>
                <c:pt idx="240">
                  <c:v>0</c:v>
                </c:pt>
                <c:pt idx="241">
                  <c:v>0.01</c:v>
                </c:pt>
                <c:pt idx="242">
                  <c:v>0.02</c:v>
                </c:pt>
                <c:pt idx="243">
                  <c:v>0.03</c:v>
                </c:pt>
                <c:pt idx="244">
                  <c:v>0.04</c:v>
                </c:pt>
                <c:pt idx="245">
                  <c:v>0.05</c:v>
                </c:pt>
                <c:pt idx="246">
                  <c:v>0.06</c:v>
                </c:pt>
                <c:pt idx="247">
                  <c:v>7.0000000000000007E-2</c:v>
                </c:pt>
                <c:pt idx="248">
                  <c:v>0.08</c:v>
                </c:pt>
                <c:pt idx="249">
                  <c:v>0.09</c:v>
                </c:pt>
                <c:pt idx="250">
                  <c:v>0.1</c:v>
                </c:pt>
                <c:pt idx="251">
                  <c:v>0.11</c:v>
                </c:pt>
                <c:pt idx="252">
                  <c:v>0.12</c:v>
                </c:pt>
                <c:pt idx="253">
                  <c:v>0.13</c:v>
                </c:pt>
                <c:pt idx="254">
                  <c:v>0.14000000000000001</c:v>
                </c:pt>
                <c:pt idx="255">
                  <c:v>0.15</c:v>
                </c:pt>
                <c:pt idx="256">
                  <c:v>0.16</c:v>
                </c:pt>
                <c:pt idx="257">
                  <c:v>0.17</c:v>
                </c:pt>
                <c:pt idx="258">
                  <c:v>0.18</c:v>
                </c:pt>
                <c:pt idx="259">
                  <c:v>0.19</c:v>
                </c:pt>
                <c:pt idx="260">
                  <c:v>0.2</c:v>
                </c:pt>
                <c:pt idx="261">
                  <c:v>0.21</c:v>
                </c:pt>
                <c:pt idx="262">
                  <c:v>0.22</c:v>
                </c:pt>
                <c:pt idx="263">
                  <c:v>0.23</c:v>
                </c:pt>
                <c:pt idx="264">
                  <c:v>0.24</c:v>
                </c:pt>
                <c:pt idx="265">
                  <c:v>0.25</c:v>
                </c:pt>
                <c:pt idx="266">
                  <c:v>0.26</c:v>
                </c:pt>
                <c:pt idx="267">
                  <c:v>0.27</c:v>
                </c:pt>
                <c:pt idx="268">
                  <c:v>0.28000000000000003</c:v>
                </c:pt>
                <c:pt idx="269">
                  <c:v>0.28999999999999998</c:v>
                </c:pt>
                <c:pt idx="270">
                  <c:v>0.3</c:v>
                </c:pt>
                <c:pt idx="271">
                  <c:v>0.31</c:v>
                </c:pt>
                <c:pt idx="272">
                  <c:v>0.32</c:v>
                </c:pt>
                <c:pt idx="273">
                  <c:v>0.33</c:v>
                </c:pt>
                <c:pt idx="274">
                  <c:v>0.34</c:v>
                </c:pt>
                <c:pt idx="275">
                  <c:v>0.35</c:v>
                </c:pt>
                <c:pt idx="276">
                  <c:v>0.36</c:v>
                </c:pt>
                <c:pt idx="277">
                  <c:v>0.37</c:v>
                </c:pt>
                <c:pt idx="278">
                  <c:v>0.38</c:v>
                </c:pt>
                <c:pt idx="279">
                  <c:v>0.39</c:v>
                </c:pt>
                <c:pt idx="280">
                  <c:v>0.4</c:v>
                </c:pt>
                <c:pt idx="281">
                  <c:v>0.41</c:v>
                </c:pt>
                <c:pt idx="282">
                  <c:v>0.42</c:v>
                </c:pt>
                <c:pt idx="283">
                  <c:v>0.43</c:v>
                </c:pt>
                <c:pt idx="284">
                  <c:v>0.44</c:v>
                </c:pt>
                <c:pt idx="285">
                  <c:v>0.45</c:v>
                </c:pt>
                <c:pt idx="286">
                  <c:v>0.46</c:v>
                </c:pt>
                <c:pt idx="287">
                  <c:v>0.47</c:v>
                </c:pt>
                <c:pt idx="288">
                  <c:v>0.48</c:v>
                </c:pt>
                <c:pt idx="289">
                  <c:v>0.49</c:v>
                </c:pt>
                <c:pt idx="290">
                  <c:v>0.5</c:v>
                </c:pt>
                <c:pt idx="291">
                  <c:v>0.51</c:v>
                </c:pt>
                <c:pt idx="292">
                  <c:v>0.52</c:v>
                </c:pt>
                <c:pt idx="293">
                  <c:v>0.53</c:v>
                </c:pt>
                <c:pt idx="294">
                  <c:v>0.54</c:v>
                </c:pt>
                <c:pt idx="295">
                  <c:v>0.55000000000000004</c:v>
                </c:pt>
                <c:pt idx="296">
                  <c:v>0.56000000000000005</c:v>
                </c:pt>
                <c:pt idx="297">
                  <c:v>0.56999999999999995</c:v>
                </c:pt>
                <c:pt idx="298">
                  <c:v>0.57999999999999996</c:v>
                </c:pt>
                <c:pt idx="299">
                  <c:v>0.59</c:v>
                </c:pt>
                <c:pt idx="300">
                  <c:v>0.6</c:v>
                </c:pt>
                <c:pt idx="301">
                  <c:v>0.61</c:v>
                </c:pt>
                <c:pt idx="302">
                  <c:v>0.62</c:v>
                </c:pt>
                <c:pt idx="303">
                  <c:v>0.63</c:v>
                </c:pt>
                <c:pt idx="304">
                  <c:v>0.64</c:v>
                </c:pt>
                <c:pt idx="305">
                  <c:v>0.65</c:v>
                </c:pt>
                <c:pt idx="306">
                  <c:v>0.66</c:v>
                </c:pt>
                <c:pt idx="307">
                  <c:v>0.67</c:v>
                </c:pt>
                <c:pt idx="308">
                  <c:v>0.68</c:v>
                </c:pt>
                <c:pt idx="309">
                  <c:v>0.69</c:v>
                </c:pt>
                <c:pt idx="310">
                  <c:v>0.7</c:v>
                </c:pt>
                <c:pt idx="311">
                  <c:v>0.71</c:v>
                </c:pt>
                <c:pt idx="312">
                  <c:v>0.72</c:v>
                </c:pt>
                <c:pt idx="313">
                  <c:v>0.73</c:v>
                </c:pt>
                <c:pt idx="314">
                  <c:v>0.74</c:v>
                </c:pt>
                <c:pt idx="315">
                  <c:v>0.75</c:v>
                </c:pt>
                <c:pt idx="316">
                  <c:v>0.76</c:v>
                </c:pt>
                <c:pt idx="317">
                  <c:v>0.77</c:v>
                </c:pt>
                <c:pt idx="318">
                  <c:v>0.78</c:v>
                </c:pt>
                <c:pt idx="319">
                  <c:v>0.79</c:v>
                </c:pt>
                <c:pt idx="320">
                  <c:v>0.8</c:v>
                </c:pt>
                <c:pt idx="321">
                  <c:v>0.81</c:v>
                </c:pt>
                <c:pt idx="322">
                  <c:v>0.82</c:v>
                </c:pt>
                <c:pt idx="323">
                  <c:v>0.83</c:v>
                </c:pt>
                <c:pt idx="324">
                  <c:v>0.84</c:v>
                </c:pt>
                <c:pt idx="325">
                  <c:v>0.85</c:v>
                </c:pt>
                <c:pt idx="326">
                  <c:v>0.86</c:v>
                </c:pt>
                <c:pt idx="327">
                  <c:v>0.87</c:v>
                </c:pt>
                <c:pt idx="328">
                  <c:v>0.88</c:v>
                </c:pt>
                <c:pt idx="329">
                  <c:v>0.89</c:v>
                </c:pt>
                <c:pt idx="330">
                  <c:v>0.9</c:v>
                </c:pt>
                <c:pt idx="331">
                  <c:v>0.91</c:v>
                </c:pt>
                <c:pt idx="332">
                  <c:v>0.92</c:v>
                </c:pt>
                <c:pt idx="333">
                  <c:v>0.93</c:v>
                </c:pt>
                <c:pt idx="334">
                  <c:v>0.94</c:v>
                </c:pt>
                <c:pt idx="335">
                  <c:v>0.95</c:v>
                </c:pt>
                <c:pt idx="336">
                  <c:v>0.96</c:v>
                </c:pt>
                <c:pt idx="337">
                  <c:v>0.97</c:v>
                </c:pt>
                <c:pt idx="338">
                  <c:v>0.98</c:v>
                </c:pt>
                <c:pt idx="339">
                  <c:v>0.99</c:v>
                </c:pt>
                <c:pt idx="340">
                  <c:v>1</c:v>
                </c:pt>
                <c:pt idx="341">
                  <c:v>1.01</c:v>
                </c:pt>
                <c:pt idx="342">
                  <c:v>1.02</c:v>
                </c:pt>
                <c:pt idx="343">
                  <c:v>1.03</c:v>
                </c:pt>
                <c:pt idx="344">
                  <c:v>1.04</c:v>
                </c:pt>
                <c:pt idx="345">
                  <c:v>1.05</c:v>
                </c:pt>
                <c:pt idx="346">
                  <c:v>1.06</c:v>
                </c:pt>
                <c:pt idx="347">
                  <c:v>1.07</c:v>
                </c:pt>
                <c:pt idx="348">
                  <c:v>1.08</c:v>
                </c:pt>
                <c:pt idx="349">
                  <c:v>1.0900000000000001</c:v>
                </c:pt>
                <c:pt idx="350">
                  <c:v>1.1000000000000001</c:v>
                </c:pt>
                <c:pt idx="351">
                  <c:v>1.1100000000000001</c:v>
                </c:pt>
                <c:pt idx="352">
                  <c:v>1.1200000000000001</c:v>
                </c:pt>
                <c:pt idx="353">
                  <c:v>1.1299999999999999</c:v>
                </c:pt>
                <c:pt idx="354">
                  <c:v>1.1399999999999999</c:v>
                </c:pt>
                <c:pt idx="355">
                  <c:v>1.1499999999999999</c:v>
                </c:pt>
                <c:pt idx="356">
                  <c:v>1.1599999999999999</c:v>
                </c:pt>
                <c:pt idx="357">
                  <c:v>1.17</c:v>
                </c:pt>
                <c:pt idx="358">
                  <c:v>1.18</c:v>
                </c:pt>
                <c:pt idx="359">
                  <c:v>1.19</c:v>
                </c:pt>
                <c:pt idx="360">
                  <c:v>1.2</c:v>
                </c:pt>
                <c:pt idx="361">
                  <c:v>1.21</c:v>
                </c:pt>
                <c:pt idx="362">
                  <c:v>1.22</c:v>
                </c:pt>
                <c:pt idx="363">
                  <c:v>1.23</c:v>
                </c:pt>
                <c:pt idx="364">
                  <c:v>1.24</c:v>
                </c:pt>
                <c:pt idx="365">
                  <c:v>1.25</c:v>
                </c:pt>
                <c:pt idx="366">
                  <c:v>1.26</c:v>
                </c:pt>
                <c:pt idx="367">
                  <c:v>1.27</c:v>
                </c:pt>
                <c:pt idx="368">
                  <c:v>1.28</c:v>
                </c:pt>
                <c:pt idx="369">
                  <c:v>1.29</c:v>
                </c:pt>
                <c:pt idx="370">
                  <c:v>1.3</c:v>
                </c:pt>
                <c:pt idx="371">
                  <c:v>1.31</c:v>
                </c:pt>
                <c:pt idx="372">
                  <c:v>1.32</c:v>
                </c:pt>
                <c:pt idx="373">
                  <c:v>1.33</c:v>
                </c:pt>
                <c:pt idx="374">
                  <c:v>1.34</c:v>
                </c:pt>
                <c:pt idx="375">
                  <c:v>1.35</c:v>
                </c:pt>
                <c:pt idx="376">
                  <c:v>1.36</c:v>
                </c:pt>
                <c:pt idx="377">
                  <c:v>1.37</c:v>
                </c:pt>
                <c:pt idx="378">
                  <c:v>1.38</c:v>
                </c:pt>
                <c:pt idx="379">
                  <c:v>1.39</c:v>
                </c:pt>
                <c:pt idx="380">
                  <c:v>1.4</c:v>
                </c:pt>
                <c:pt idx="381">
                  <c:v>1.41</c:v>
                </c:pt>
                <c:pt idx="382">
                  <c:v>1.42</c:v>
                </c:pt>
                <c:pt idx="383">
                  <c:v>1.43</c:v>
                </c:pt>
                <c:pt idx="384">
                  <c:v>1.44</c:v>
                </c:pt>
                <c:pt idx="385">
                  <c:v>1.45</c:v>
                </c:pt>
                <c:pt idx="386">
                  <c:v>1.46</c:v>
                </c:pt>
                <c:pt idx="387">
                  <c:v>1.47</c:v>
                </c:pt>
                <c:pt idx="388">
                  <c:v>1.48</c:v>
                </c:pt>
                <c:pt idx="389">
                  <c:v>1.49</c:v>
                </c:pt>
                <c:pt idx="390">
                  <c:v>1.5</c:v>
                </c:pt>
                <c:pt idx="391">
                  <c:v>1.51</c:v>
                </c:pt>
                <c:pt idx="392">
                  <c:v>1.52</c:v>
                </c:pt>
                <c:pt idx="393">
                  <c:v>1.53</c:v>
                </c:pt>
                <c:pt idx="394">
                  <c:v>1.54</c:v>
                </c:pt>
                <c:pt idx="395">
                  <c:v>1.55</c:v>
                </c:pt>
                <c:pt idx="396">
                  <c:v>1.56</c:v>
                </c:pt>
                <c:pt idx="397">
                  <c:v>1.57</c:v>
                </c:pt>
                <c:pt idx="398">
                  <c:v>1.58</c:v>
                </c:pt>
                <c:pt idx="399">
                  <c:v>1.59</c:v>
                </c:pt>
                <c:pt idx="400">
                  <c:v>1.6</c:v>
                </c:pt>
                <c:pt idx="401">
                  <c:v>1.61</c:v>
                </c:pt>
                <c:pt idx="402">
                  <c:v>1.62</c:v>
                </c:pt>
                <c:pt idx="403">
                  <c:v>1.63</c:v>
                </c:pt>
                <c:pt idx="404">
                  <c:v>1.64</c:v>
                </c:pt>
                <c:pt idx="405">
                  <c:v>1.65</c:v>
                </c:pt>
                <c:pt idx="406">
                  <c:v>1.66</c:v>
                </c:pt>
                <c:pt idx="407">
                  <c:v>1.67</c:v>
                </c:pt>
                <c:pt idx="408">
                  <c:v>1.68</c:v>
                </c:pt>
                <c:pt idx="409">
                  <c:v>1.69</c:v>
                </c:pt>
                <c:pt idx="410">
                  <c:v>1.7</c:v>
                </c:pt>
                <c:pt idx="411">
                  <c:v>1.71</c:v>
                </c:pt>
                <c:pt idx="412">
                  <c:v>1.72</c:v>
                </c:pt>
                <c:pt idx="413">
                  <c:v>1.73</c:v>
                </c:pt>
                <c:pt idx="414">
                  <c:v>1.74</c:v>
                </c:pt>
                <c:pt idx="415">
                  <c:v>1.75</c:v>
                </c:pt>
                <c:pt idx="416">
                  <c:v>1.76</c:v>
                </c:pt>
                <c:pt idx="417">
                  <c:v>1.77</c:v>
                </c:pt>
                <c:pt idx="418">
                  <c:v>1.78</c:v>
                </c:pt>
                <c:pt idx="419">
                  <c:v>1.79</c:v>
                </c:pt>
                <c:pt idx="420">
                  <c:v>1.8</c:v>
                </c:pt>
                <c:pt idx="421">
                  <c:v>1.81</c:v>
                </c:pt>
                <c:pt idx="422">
                  <c:v>1.82</c:v>
                </c:pt>
                <c:pt idx="423">
                  <c:v>1.83</c:v>
                </c:pt>
                <c:pt idx="424">
                  <c:v>1.84</c:v>
                </c:pt>
                <c:pt idx="425">
                  <c:v>1.85</c:v>
                </c:pt>
                <c:pt idx="426">
                  <c:v>1.86</c:v>
                </c:pt>
                <c:pt idx="427">
                  <c:v>1.87</c:v>
                </c:pt>
                <c:pt idx="428">
                  <c:v>1.88</c:v>
                </c:pt>
                <c:pt idx="429">
                  <c:v>1.89</c:v>
                </c:pt>
                <c:pt idx="430">
                  <c:v>1.9</c:v>
                </c:pt>
                <c:pt idx="431">
                  <c:v>1.91</c:v>
                </c:pt>
                <c:pt idx="432">
                  <c:v>1.92</c:v>
                </c:pt>
                <c:pt idx="433">
                  <c:v>1.93</c:v>
                </c:pt>
                <c:pt idx="434">
                  <c:v>1.94</c:v>
                </c:pt>
                <c:pt idx="435">
                  <c:v>1.95</c:v>
                </c:pt>
                <c:pt idx="436">
                  <c:v>1.96</c:v>
                </c:pt>
                <c:pt idx="437">
                  <c:v>1.97</c:v>
                </c:pt>
                <c:pt idx="438">
                  <c:v>1.98</c:v>
                </c:pt>
                <c:pt idx="439">
                  <c:v>1.99</c:v>
                </c:pt>
                <c:pt idx="440">
                  <c:v>2</c:v>
                </c:pt>
                <c:pt idx="441">
                  <c:v>2.0099999999999998</c:v>
                </c:pt>
                <c:pt idx="442">
                  <c:v>2.02</c:v>
                </c:pt>
                <c:pt idx="443">
                  <c:v>2.0299999999999998</c:v>
                </c:pt>
                <c:pt idx="444">
                  <c:v>2.04</c:v>
                </c:pt>
                <c:pt idx="445">
                  <c:v>2.0499999999999998</c:v>
                </c:pt>
                <c:pt idx="446">
                  <c:v>2.06</c:v>
                </c:pt>
                <c:pt idx="447">
                  <c:v>2.0699999999999998</c:v>
                </c:pt>
                <c:pt idx="448">
                  <c:v>2.08</c:v>
                </c:pt>
                <c:pt idx="449">
                  <c:v>2.09</c:v>
                </c:pt>
                <c:pt idx="450">
                  <c:v>2.1</c:v>
                </c:pt>
                <c:pt idx="451">
                  <c:v>2.11</c:v>
                </c:pt>
                <c:pt idx="452">
                  <c:v>2.12</c:v>
                </c:pt>
                <c:pt idx="453">
                  <c:v>2.13</c:v>
                </c:pt>
                <c:pt idx="454">
                  <c:v>2.14</c:v>
                </c:pt>
                <c:pt idx="455">
                  <c:v>2.15</c:v>
                </c:pt>
                <c:pt idx="456">
                  <c:v>2.16</c:v>
                </c:pt>
                <c:pt idx="457">
                  <c:v>2.17</c:v>
                </c:pt>
                <c:pt idx="458">
                  <c:v>2.1800000000000002</c:v>
                </c:pt>
                <c:pt idx="459">
                  <c:v>2.19</c:v>
                </c:pt>
                <c:pt idx="460">
                  <c:v>2.2000000000000002</c:v>
                </c:pt>
                <c:pt idx="461">
                  <c:v>2.21</c:v>
                </c:pt>
                <c:pt idx="462">
                  <c:v>2.2200000000000002</c:v>
                </c:pt>
                <c:pt idx="463">
                  <c:v>2.23</c:v>
                </c:pt>
                <c:pt idx="464">
                  <c:v>2.2400000000000002</c:v>
                </c:pt>
                <c:pt idx="465">
                  <c:v>2.25</c:v>
                </c:pt>
                <c:pt idx="466">
                  <c:v>2.2599999999999998</c:v>
                </c:pt>
                <c:pt idx="467">
                  <c:v>2.27</c:v>
                </c:pt>
                <c:pt idx="468">
                  <c:v>2.2799999999999998</c:v>
                </c:pt>
                <c:pt idx="469">
                  <c:v>2.29</c:v>
                </c:pt>
                <c:pt idx="470">
                  <c:v>2.2999999999999998</c:v>
                </c:pt>
                <c:pt idx="471">
                  <c:v>2.31</c:v>
                </c:pt>
                <c:pt idx="472">
                  <c:v>2.3199999999999998</c:v>
                </c:pt>
                <c:pt idx="473">
                  <c:v>2.33</c:v>
                </c:pt>
                <c:pt idx="474">
                  <c:v>2.34</c:v>
                </c:pt>
                <c:pt idx="475">
                  <c:v>2.35</c:v>
                </c:pt>
                <c:pt idx="476">
                  <c:v>2.36</c:v>
                </c:pt>
                <c:pt idx="477">
                  <c:v>2.37</c:v>
                </c:pt>
                <c:pt idx="478">
                  <c:v>2.38</c:v>
                </c:pt>
                <c:pt idx="479">
                  <c:v>2.39</c:v>
                </c:pt>
                <c:pt idx="480">
                  <c:v>2.4</c:v>
                </c:pt>
              </c:numCache>
            </c:numRef>
          </c:xVal>
          <c:yVal>
            <c:numRef>
              <c:f>'[Поле для новой геометрии катушек.xlsx]сдвиг катушек'!$D$14:$D$494</c:f>
              <c:numCache>
                <c:formatCode>0.00E+00</c:formatCode>
                <c:ptCount val="481"/>
                <c:pt idx="0">
                  <c:v>0.50794394839549994</c:v>
                </c:pt>
                <c:pt idx="1">
                  <c:v>0.53930013668669996</c:v>
                </c:pt>
                <c:pt idx="2">
                  <c:v>0.56487452872749999</c:v>
                </c:pt>
                <c:pt idx="3">
                  <c:v>0.58558589972950004</c:v>
                </c:pt>
                <c:pt idx="4">
                  <c:v>0.60234247585080003</c:v>
                </c:pt>
                <c:pt idx="5">
                  <c:v>0.61594568837039998</c:v>
                </c:pt>
                <c:pt idx="6">
                  <c:v>0.62706180715009996</c:v>
                </c:pt>
                <c:pt idx="7">
                  <c:v>0.63622659000949999</c:v>
                </c:pt>
                <c:pt idx="8">
                  <c:v>0.64386292755700003</c:v>
                </c:pt>
                <c:pt idx="9">
                  <c:v>0.65030141774929995</c:v>
                </c:pt>
                <c:pt idx="10">
                  <c:v>0.65579946909749998</c:v>
                </c:pt>
                <c:pt idx="11">
                  <c:v>0.66055742016100005</c:v>
                </c:pt>
                <c:pt idx="12">
                  <c:v>0.66473149228810002</c:v>
                </c:pt>
                <c:pt idx="13">
                  <c:v>0.66844392238960004</c:v>
                </c:pt>
                <c:pt idx="14">
                  <c:v>0.67179077386219999</c:v>
                </c:pt>
                <c:pt idx="15">
                  <c:v>0.67484791264749999</c:v>
                </c:pt>
                <c:pt idx="16">
                  <c:v>0.67767556585720001</c:v>
                </c:pt>
                <c:pt idx="17">
                  <c:v>0.68032179902809997</c:v>
                </c:pt>
                <c:pt idx="18">
                  <c:v>0.68282517358369998</c:v>
                </c:pt>
                <c:pt idx="19">
                  <c:v>0.68521678428160004</c:v>
                </c:pt>
                <c:pt idx="20">
                  <c:v>0.68752182764879999</c:v>
                </c:pt>
                <c:pt idx="21">
                  <c:v>0.68976081494450003</c:v>
                </c:pt>
                <c:pt idx="22">
                  <c:v>0.69195051487509995</c:v>
                </c:pt>
                <c:pt idx="23">
                  <c:v>0.69410469005630004</c:v>
                </c:pt>
                <c:pt idx="24">
                  <c:v>0.69623467537280004</c:v>
                </c:pt>
                <c:pt idx="25">
                  <c:v>0.69834983457440003</c:v>
                </c:pt>
                <c:pt idx="26">
                  <c:v>0.70045792263450002</c:v>
                </c:pt>
                <c:pt idx="27">
                  <c:v>0.70256537480860004</c:v>
                </c:pt>
                <c:pt idx="28">
                  <c:v>0.70467753839220004</c:v>
                </c:pt>
                <c:pt idx="29">
                  <c:v>0.70679885945940002</c:v>
                </c:pt>
                <c:pt idx="30">
                  <c:v>0.70893303405679997</c:v>
                </c:pt>
                <c:pt idx="31">
                  <c:v>0.71108313119519995</c:v>
                </c:pt>
                <c:pt idx="32">
                  <c:v>0.71325169335990002</c:v>
                </c:pt>
                <c:pt idx="33">
                  <c:v>0.71544081901339995</c:v>
                </c:pt>
                <c:pt idx="34">
                  <c:v>0.71765223061189998</c:v>
                </c:pt>
                <c:pt idx="35">
                  <c:v>0.71988733091419999</c:v>
                </c:pt>
                <c:pt idx="36">
                  <c:v>0.72214724978849998</c:v>
                </c:pt>
                <c:pt idx="37">
                  <c:v>0.72443288327779998</c:v>
                </c:pt>
                <c:pt idx="38">
                  <c:v>0.7267449263279</c:v>
                </c:pt>
                <c:pt idx="39">
                  <c:v>0.72908390031210002</c:v>
                </c:pt>
                <c:pt idx="40">
                  <c:v>0.7314501762651</c:v>
                </c:pt>
                <c:pt idx="41">
                  <c:v>0.73384399456539995</c:v>
                </c:pt>
                <c:pt idx="42">
                  <c:v>0.7362654816691</c:v>
                </c:pt>
                <c:pt idx="43">
                  <c:v>0.73871466438660005</c:v>
                </c:pt>
                <c:pt idx="44">
                  <c:v>0.74119148210469998</c:v>
                </c:pt>
                <c:pt idx="45">
                  <c:v>0.74369579728650004</c:v>
                </c:pt>
                <c:pt idx="46">
                  <c:v>0.74622740452080005</c:v>
                </c:pt>
                <c:pt idx="47">
                  <c:v>0.74878603834970003</c:v>
                </c:pt>
                <c:pt idx="48">
                  <c:v>0.75137138006040005</c:v>
                </c:pt>
                <c:pt idx="49">
                  <c:v>0.75398306359959999</c:v>
                </c:pt>
                <c:pt idx="50">
                  <c:v>0.75662068074029998</c:v>
                </c:pt>
                <c:pt idx="51">
                  <c:v>0.75928378561160004</c:v>
                </c:pt>
                <c:pt idx="52">
                  <c:v>0.76197189868339998</c:v>
                </c:pt>
                <c:pt idx="53">
                  <c:v>0.76468451028410001</c:v>
                </c:pt>
                <c:pt idx="54">
                  <c:v>0.76742108371619999</c:v>
                </c:pt>
                <c:pt idx="55">
                  <c:v>0.77018105802750003</c:v>
                </c:pt>
                <c:pt idx="56">
                  <c:v>0.772963850482</c:v>
                </c:pt>
                <c:pt idx="57">
                  <c:v>0.77576885877479995</c:v>
                </c:pt>
                <c:pt idx="58">
                  <c:v>0.77859546302079996</c:v>
                </c:pt>
                <c:pt idx="59">
                  <c:v>0.78144302755109996</c:v>
                </c:pt>
                <c:pt idx="60">
                  <c:v>0.78431090253919999</c:v>
                </c:pt>
                <c:pt idx="61">
                  <c:v>0.78719842547910002</c:v>
                </c:pt>
                <c:pt idx="62">
                  <c:v>0.79010492253499998</c:v>
                </c:pt>
                <c:pt idx="63">
                  <c:v>0.79302970977800002</c:v>
                </c:pt>
                <c:pt idx="64">
                  <c:v>0.79597209432280003</c:v>
                </c:pt>
                <c:pt idx="65">
                  <c:v>0.79893137537790004</c:v>
                </c:pt>
                <c:pt idx="66">
                  <c:v>0.80190684521790001</c:v>
                </c:pt>
                <c:pt idx="67">
                  <c:v>0.80489779008869999</c:v>
                </c:pt>
                <c:pt idx="68">
                  <c:v>0.80790349105170001</c:v>
                </c:pt>
                <c:pt idx="69">
                  <c:v>0.81092322477430001</c:v>
                </c:pt>
                <c:pt idx="70">
                  <c:v>0.81395626427400003</c:v>
                </c:pt>
                <c:pt idx="71">
                  <c:v>0.81700187961799997</c:v>
                </c:pt>
                <c:pt idx="72">
                  <c:v>0.82005933858540003</c:v>
                </c:pt>
                <c:pt idx="73">
                  <c:v>0.82312790729679997</c:v>
                </c:pt>
                <c:pt idx="74">
                  <c:v>0.82620685080940004</c:v>
                </c:pt>
                <c:pt idx="75">
                  <c:v>0.82929543368680003</c:v>
                </c:pt>
                <c:pt idx="76">
                  <c:v>0.83239292054330005</c:v>
                </c:pt>
                <c:pt idx="77">
                  <c:v>0.83549857656290005</c:v>
                </c:pt>
                <c:pt idx="78">
                  <c:v>0.838611667999</c:v>
                </c:pt>
                <c:pt idx="79">
                  <c:v>0.84173146265370002</c:v>
                </c:pt>
                <c:pt idx="80">
                  <c:v>0.84485723033829996</c:v>
                </c:pt>
                <c:pt idx="81">
                  <c:v>0.8479882433182</c:v>
                </c:pt>
                <c:pt idx="82">
                  <c:v>0.85112377674049999</c:v>
                </c:pt>
                <c:pt idx="83">
                  <c:v>0.85426310904760006</c:v>
                </c:pt>
                <c:pt idx="84">
                  <c:v>0.85740552237690004</c:v>
                </c:pt>
                <c:pt idx="85">
                  <c:v>0.86055030294610002</c:v>
                </c:pt>
                <c:pt idx="86">
                  <c:v>0.86369674142660002</c:v>
                </c:pt>
                <c:pt idx="87">
                  <c:v>0.86684413330480004</c:v>
                </c:pt>
                <c:pt idx="88">
                  <c:v>0.86999177923070004</c:v>
                </c:pt>
                <c:pt idx="89">
                  <c:v>0.87313898535550005</c:v>
                </c:pt>
                <c:pt idx="90">
                  <c:v>0.87628506365850001</c:v>
                </c:pt>
                <c:pt idx="91">
                  <c:v>0.87942933226279996</c:v>
                </c:pt>
                <c:pt idx="92">
                  <c:v>0.88257111573979996</c:v>
                </c:pt>
                <c:pt idx="93">
                  <c:v>0.88570974540449998</c:v>
                </c:pt>
                <c:pt idx="94">
                  <c:v>0.88884455959940001</c:v>
                </c:pt>
                <c:pt idx="95">
                  <c:v>0.89197490396879997</c:v>
                </c:pt>
                <c:pt idx="96">
                  <c:v>0.89510013172309999</c:v>
                </c:pt>
                <c:pt idx="97">
                  <c:v>0.89821960389230004</c:v>
                </c:pt>
                <c:pt idx="98">
                  <c:v>0.90133268957129997</c:v>
                </c:pt>
                <c:pt idx="99">
                  <c:v>0.90443876615319996</c:v>
                </c:pt>
                <c:pt idx="100">
                  <c:v>0.90753721955480005</c:v>
                </c:pt>
                <c:pt idx="101">
                  <c:v>0.91062744443080001</c:v>
                </c:pt>
                <c:pt idx="102">
                  <c:v>0.9137088443793</c:v>
                </c:pt>
                <c:pt idx="103">
                  <c:v>0.91678083213710004</c:v>
                </c:pt>
                <c:pt idx="104">
                  <c:v>0.91984282976529996</c:v>
                </c:pt>
                <c:pt idx="105">
                  <c:v>0.92289426882570003</c:v>
                </c:pt>
                <c:pt idx="106">
                  <c:v>0.925934590547</c:v>
                </c:pt>
                <c:pt idx="107">
                  <c:v>0.92896324598140001</c:v>
                </c:pt>
                <c:pt idx="108">
                  <c:v>0.93197969615260001</c:v>
                </c:pt>
                <c:pt idx="109">
                  <c:v>0.93498341219259995</c:v>
                </c:pt>
                <c:pt idx="110">
                  <c:v>0.93797387547069999</c:v>
                </c:pt>
                <c:pt idx="111">
                  <c:v>0.94095057771129997</c:v>
                </c:pt>
                <c:pt idx="112">
                  <c:v>0.94391302110419995</c:v>
                </c:pt>
                <c:pt idx="113">
                  <c:v>0.94686071840359998</c:v>
                </c:pt>
                <c:pt idx="114">
                  <c:v>0.94979319301889997</c:v>
                </c:pt>
                <c:pt idx="115">
                  <c:v>0.95270997909620003</c:v>
                </c:pt>
                <c:pt idx="116">
                  <c:v>0.95561062158959997</c:v>
                </c:pt>
                <c:pt idx="117">
                  <c:v>0.95849467632499996</c:v>
                </c:pt>
                <c:pt idx="118">
                  <c:v>0.96136171005299997</c:v>
                </c:pt>
                <c:pt idx="119">
                  <c:v>0.96421130049420001</c:v>
                </c:pt>
                <c:pt idx="120">
                  <c:v>0.967043036375</c:v>
                </c:pt>
                <c:pt idx="121">
                  <c:v>0.96985651745430002</c:v>
                </c:pt>
                <c:pt idx="122">
                  <c:v>0.97265135454249996</c:v>
                </c:pt>
                <c:pt idx="123">
                  <c:v>0.97542716951060005</c:v>
                </c:pt>
                <c:pt idx="124">
                  <c:v>0.97818359529190002</c:v>
                </c:pt>
                <c:pt idx="125">
                  <c:v>0.98092027587469999</c:v>
                </c:pt>
                <c:pt idx="126">
                  <c:v>0.98363686628689995</c:v>
                </c:pt>
                <c:pt idx="127">
                  <c:v>0.98633303257289995</c:v>
                </c:pt>
                <c:pt idx="128">
                  <c:v>0.98900845176149998</c:v>
                </c:pt>
                <c:pt idx="129">
                  <c:v>0.99166281182719995</c:v>
                </c:pt>
                <c:pt idx="130">
                  <c:v>0.99429581164309999</c:v>
                </c:pt>
                <c:pt idx="131">
                  <c:v>0.99690716092609999</c:v>
                </c:pt>
                <c:pt idx="132">
                  <c:v>0.99949658017520004</c:v>
                </c:pt>
                <c:pt idx="133">
                  <c:v>1.002063800603</c:v>
                </c:pt>
                <c:pt idx="134">
                  <c:v>1.0046085640569999</c:v>
                </c:pt>
                <c:pt idx="135">
                  <c:v>1.007130622941</c:v>
                </c:pt>
                <c:pt idx="136">
                  <c:v>1.0096297401209999</c:v>
                </c:pt>
                <c:pt idx="137">
                  <c:v>1.012105688831</c:v>
                </c:pt>
                <c:pt idx="138">
                  <c:v>1.014558252569</c:v>
                </c:pt>
                <c:pt idx="139">
                  <c:v>1.0169872249909999</c:v>
                </c:pt>
                <c:pt idx="140">
                  <c:v>1.019392409792</c:v>
                </c:pt>
                <c:pt idx="141">
                  <c:v>1.0217736205879999</c:v>
                </c:pt>
                <c:pt idx="142">
                  <c:v>1.024130680789</c:v>
                </c:pt>
                <c:pt idx="143">
                  <c:v>1.0264634234679999</c:v>
                </c:pt>
                <c:pt idx="144">
                  <c:v>1.028771691222</c:v>
                </c:pt>
                <c:pt idx="145">
                  <c:v>1.0310553360320001</c:v>
                </c:pt>
                <c:pt idx="146">
                  <c:v>1.0333142191139999</c:v>
                </c:pt>
                <c:pt idx="147">
                  <c:v>1.03554821077</c:v>
                </c:pt>
                <c:pt idx="148">
                  <c:v>1.037757190232</c:v>
                </c:pt>
                <c:pt idx="149">
                  <c:v>1.039941045498</c:v>
                </c:pt>
                <c:pt idx="150">
                  <c:v>1.042099673172</c:v>
                </c:pt>
                <c:pt idx="151">
                  <c:v>1.0442329782940001</c:v>
                </c:pt>
                <c:pt idx="152">
                  <c:v>1.04634087417</c:v>
                </c:pt>
                <c:pt idx="153">
                  <c:v>1.0484232821940001</c:v>
                </c:pt>
                <c:pt idx="154">
                  <c:v>1.0504801316720001</c:v>
                </c:pt>
                <c:pt idx="155">
                  <c:v>1.05251135964</c:v>
                </c:pt>
                <c:pt idx="156">
                  <c:v>1.0545169106800001</c:v>
                </c:pt>
                <c:pt idx="157">
                  <c:v>1.056496736735</c:v>
                </c:pt>
                <c:pt idx="158">
                  <c:v>1.0584507969170001</c:v>
                </c:pt>
                <c:pt idx="159">
                  <c:v>1.0603790573159999</c:v>
                </c:pt>
                <c:pt idx="160">
                  <c:v>1.062281490812</c:v>
                </c:pt>
                <c:pt idx="161">
                  <c:v>1.064158076872</c:v>
                </c:pt>
                <c:pt idx="162">
                  <c:v>1.06600880136</c:v>
                </c:pt>
                <c:pt idx="163">
                  <c:v>1.067833656338</c:v>
                </c:pt>
                <c:pt idx="164">
                  <c:v>1.0696326398639999</c:v>
                </c:pt>
                <c:pt idx="165">
                  <c:v>1.071405755794</c:v>
                </c:pt>
                <c:pt idx="166">
                  <c:v>1.0731530135859999</c:v>
                </c:pt>
                <c:pt idx="167">
                  <c:v>1.074874428088</c:v>
                </c:pt>
                <c:pt idx="168">
                  <c:v>1.076570019349</c:v>
                </c:pt>
                <c:pt idx="169">
                  <c:v>1.078239812409</c:v>
                </c:pt>
                <c:pt idx="170">
                  <c:v>1.079883837099</c:v>
                </c:pt>
                <c:pt idx="171">
                  <c:v>1.0815021278429999</c:v>
                </c:pt>
                <c:pt idx="172">
                  <c:v>1.083094723453</c:v>
                </c:pt>
                <c:pt idx="173">
                  <c:v>1.0846616669310001</c:v>
                </c:pt>
                <c:pt idx="174">
                  <c:v>1.08620300527</c:v>
                </c:pt>
                <c:pt idx="175">
                  <c:v>1.0877187892539999</c:v>
                </c:pt>
                <c:pt idx="176">
                  <c:v>1.089209073261</c:v>
                </c:pt>
                <c:pt idx="177">
                  <c:v>1.090673915067</c:v>
                </c:pt>
                <c:pt idx="178">
                  <c:v>1.0921133756529999</c:v>
                </c:pt>
                <c:pt idx="179">
                  <c:v>1.09352751901</c:v>
                </c:pt>
                <c:pt idx="180">
                  <c:v>1.0949164119479999</c:v>
                </c:pt>
                <c:pt idx="181">
                  <c:v>1.09628012391</c:v>
                </c:pt>
                <c:pt idx="182">
                  <c:v>1.0976187267790001</c:v>
                </c:pt>
                <c:pt idx="183">
                  <c:v>1.0989322947010001</c:v>
                </c:pt>
                <c:pt idx="184">
                  <c:v>1.100220903896</c:v>
                </c:pt>
                <c:pt idx="185">
                  <c:v>1.101484632482</c:v>
                </c:pt>
                <c:pt idx="186">
                  <c:v>1.1027235602959999</c:v>
                </c:pt>
                <c:pt idx="187">
                  <c:v>1.103937768719</c:v>
                </c:pt>
                <c:pt idx="188">
                  <c:v>1.1051273405090001</c:v>
                </c:pt>
                <c:pt idx="189">
                  <c:v>1.1062923596259999</c:v>
                </c:pt>
                <c:pt idx="190">
                  <c:v>1.1074329110709999</c:v>
                </c:pt>
                <c:pt idx="191">
                  <c:v>1.108549080725</c:v>
                </c:pt>
                <c:pt idx="192">
                  <c:v>1.1096409551819999</c:v>
                </c:pt>
                <c:pt idx="193">
                  <c:v>1.110708621606</c:v>
                </c:pt>
                <c:pt idx="194">
                  <c:v>1.1117521675669999</c:v>
                </c:pt>
                <c:pt idx="195">
                  <c:v>1.1127716808999999</c:v>
                </c:pt>
                <c:pt idx="196">
                  <c:v>1.113767249556</c:v>
                </c:pt>
                <c:pt idx="197">
                  <c:v>1.114738961464</c:v>
                </c:pt>
                <c:pt idx="198">
                  <c:v>1.1156869043890001</c:v>
                </c:pt>
                <c:pt idx="199">
                  <c:v>1.116611165803</c:v>
                </c:pt>
                <c:pt idx="200">
                  <c:v>1.11751183275</c:v>
                </c:pt>
                <c:pt idx="201">
                  <c:v>1.1183889917230001</c:v>
                </c:pt>
                <c:pt idx="202">
                  <c:v>1.1192427285390001</c:v>
                </c:pt>
                <c:pt idx="203">
                  <c:v>1.1200731282230001</c:v>
                </c:pt>
                <c:pt idx="204">
                  <c:v>1.1208802748890001</c:v>
                </c:pt>
                <c:pt idx="205">
                  <c:v>1.121664251633</c:v>
                </c:pt>
                <c:pt idx="206">
                  <c:v>1.122425140422</c:v>
                </c:pt>
                <c:pt idx="207">
                  <c:v>1.1231630219919999</c:v>
                </c:pt>
                <c:pt idx="208">
                  <c:v>1.1238779757490001</c:v>
                </c:pt>
                <c:pt idx="209">
                  <c:v>1.124570079673</c:v>
                </c:pt>
                <c:pt idx="210">
                  <c:v>1.1252394102200001</c:v>
                </c:pt>
                <c:pt idx="211">
                  <c:v>1.125886042244</c:v>
                </c:pt>
                <c:pt idx="212">
                  <c:v>1.126510048903</c:v>
                </c:pt>
                <c:pt idx="213">
                  <c:v>1.127111501581</c:v>
                </c:pt>
                <c:pt idx="214">
                  <c:v>1.1276904698100001</c:v>
                </c:pt>
                <c:pt idx="215">
                  <c:v>1.1282470211940001</c:v>
                </c:pt>
                <c:pt idx="216">
                  <c:v>1.1287812213440001</c:v>
                </c:pt>
                <c:pt idx="217">
                  <c:v>1.1292931338009999</c:v>
                </c:pt>
                <c:pt idx="218">
                  <c:v>1.1297828199819999</c:v>
                </c:pt>
                <c:pt idx="219">
                  <c:v>1.1302503391100001</c:v>
                </c:pt>
                <c:pt idx="220">
                  <c:v>1.130695748163</c:v>
                </c:pt>
                <c:pt idx="221">
                  <c:v>1.1311191018190001</c:v>
                </c:pt>
                <c:pt idx="222">
                  <c:v>1.1315204524</c:v>
                </c:pt>
                <c:pt idx="223">
                  <c:v>1.131899849828</c:v>
                </c:pt>
                <c:pt idx="224">
                  <c:v>1.132257341578</c:v>
                </c:pt>
                <c:pt idx="225">
                  <c:v>1.132592972636</c:v>
                </c:pt>
                <c:pt idx="226">
                  <c:v>1.132906785459</c:v>
                </c:pt>
                <c:pt idx="227">
                  <c:v>1.133198819939</c:v>
                </c:pt>
                <c:pt idx="228">
                  <c:v>1.133469113366</c:v>
                </c:pt>
                <c:pt idx="229">
                  <c:v>1.133717700402</c:v>
                </c:pt>
                <c:pt idx="230">
                  <c:v>1.1339446130449999</c:v>
                </c:pt>
                <c:pt idx="231">
                  <c:v>1.1341498806079999</c:v>
                </c:pt>
                <c:pt idx="232">
                  <c:v>1.1343335296929999</c:v>
                </c:pt>
                <c:pt idx="233">
                  <c:v>1.1344955841690001</c:v>
                </c:pt>
                <c:pt idx="234">
                  <c:v>1.134636065154</c:v>
                </c:pt>
                <c:pt idx="235">
                  <c:v>1.1347549909979999</c:v>
                </c:pt>
                <c:pt idx="236">
                  <c:v>1.134852377266</c:v>
                </c:pt>
                <c:pt idx="237">
                  <c:v>1.13492823673</c:v>
                </c:pt>
                <c:pt idx="238">
                  <c:v>1.134982579358</c:v>
                </c:pt>
                <c:pt idx="239">
                  <c:v>1.1350154123009999</c:v>
                </c:pt>
                <c:pt idx="240">
                  <c:v>1.1350267398959999</c:v>
                </c:pt>
                <c:pt idx="241">
                  <c:v>1.135016563655</c:v>
                </c:pt>
                <c:pt idx="242">
                  <c:v>1.1349848822690001</c:v>
                </c:pt>
                <c:pt idx="243">
                  <c:v>1.134931691607</c:v>
                </c:pt>
                <c:pt idx="244">
                  <c:v>1.1348569847179999</c:v>
                </c:pt>
                <c:pt idx="245">
                  <c:v>1.1347607518389999</c:v>
                </c:pt>
                <c:pt idx="246">
                  <c:v>1.1346429803989999</c:v>
                </c:pt>
                <c:pt idx="247">
                  <c:v>1.134503655034</c:v>
                </c:pt>
                <c:pt idx="248">
                  <c:v>1.1343427575939999</c:v>
                </c:pt>
                <c:pt idx="249">
                  <c:v>1.13416026716</c:v>
                </c:pt>
                <c:pt idx="250">
                  <c:v>1.1339561600600001</c:v>
                </c:pt>
                <c:pt idx="251">
                  <c:v>1.133730409889</c:v>
                </c:pt>
                <c:pt idx="252">
                  <c:v>1.1334829875270001</c:v>
                </c:pt>
                <c:pt idx="253">
                  <c:v>1.133213861168</c:v>
                </c:pt>
                <c:pt idx="254">
                  <c:v>1.13292299634</c:v>
                </c:pt>
                <c:pt idx="255">
                  <c:v>1.132610355942</c:v>
                </c:pt>
                <c:pt idx="256">
                  <c:v>1.1322759002659999</c:v>
                </c:pt>
                <c:pt idx="257">
                  <c:v>1.1319195870380001</c:v>
                </c:pt>
                <c:pt idx="258">
                  <c:v>1.131541371452</c:v>
                </c:pt>
                <c:pt idx="259">
                  <c:v>1.131141206209</c:v>
                </c:pt>
                <c:pt idx="260">
                  <c:v>1.1307190415620001</c:v>
                </c:pt>
                <c:pt idx="261">
                  <c:v>1.1302748253570001</c:v>
                </c:pt>
                <c:pt idx="262">
                  <c:v>1.1298085030859999</c:v>
                </c:pt>
                <c:pt idx="263">
                  <c:v>1.1293200179330001</c:v>
                </c:pt>
                <c:pt idx="264">
                  <c:v>1.128809310833</c:v>
                </c:pt>
                <c:pt idx="265">
                  <c:v>1.128276320526</c:v>
                </c:pt>
                <c:pt idx="266">
                  <c:v>1.127720983621</c:v>
                </c:pt>
                <c:pt idx="267">
                  <c:v>1.1271432346550001</c:v>
                </c:pt>
                <c:pt idx="268">
                  <c:v>1.1265430061649999</c:v>
                </c:pt>
                <c:pt idx="269">
                  <c:v>1.1259202287579999</c:v>
                </c:pt>
                <c:pt idx="270">
                  <c:v>1.125274831182</c:v>
                </c:pt>
                <c:pt idx="271">
                  <c:v>1.1246067404060001</c:v>
                </c:pt>
                <c:pt idx="272">
                  <c:v>1.1239158817020001</c:v>
                </c:pt>
                <c:pt idx="273">
                  <c:v>1.1232021787269999</c:v>
                </c:pt>
                <c:pt idx="274">
                  <c:v>1.1224655536149999</c:v>
                </c:pt>
                <c:pt idx="275">
                  <c:v>1.121705927067</c:v>
                </c:pt>
                <c:pt idx="276">
                  <c:v>1.1209232184469999</c:v>
                </c:pt>
                <c:pt idx="277">
                  <c:v>1.1201173458810001</c:v>
                </c:pt>
                <c:pt idx="278">
                  <c:v>1.119288226363</c:v>
                </c:pt>
                <c:pt idx="279">
                  <c:v>1.118435775861</c:v>
                </c:pt>
                <c:pt idx="280">
                  <c:v>1.117559909426</c:v>
                </c:pt>
                <c:pt idx="281">
                  <c:v>1.116660541311</c:v>
                </c:pt>
                <c:pt idx="282">
                  <c:v>1.1157375850839999</c:v>
                </c:pt>
                <c:pt idx="283">
                  <c:v>1.1147909537580001</c:v>
                </c:pt>
                <c:pt idx="284">
                  <c:v>1.1138205599119999</c:v>
                </c:pt>
                <c:pt idx="285">
                  <c:v>1.11282631582</c:v>
                </c:pt>
                <c:pt idx="286">
                  <c:v>1.1118081335900001</c:v>
                </c:pt>
                <c:pt idx="287">
                  <c:v>1.110765925298</c:v>
                </c:pt>
                <c:pt idx="288">
                  <c:v>1.1096996031299999</c:v>
                </c:pt>
                <c:pt idx="289">
                  <c:v>1.1086090795270001</c:v>
                </c:pt>
                <c:pt idx="290">
                  <c:v>1.1074942673349999</c:v>
                </c:pt>
                <c:pt idx="291">
                  <c:v>1.1063550799520001</c:v>
                </c:pt>
                <c:pt idx="292">
                  <c:v>1.1051914314910001</c:v>
                </c:pt>
                <c:pt idx="293">
                  <c:v>1.104003236933</c:v>
                </c:pt>
                <c:pt idx="294">
                  <c:v>1.1027904122900001</c:v>
                </c:pt>
                <c:pt idx="295">
                  <c:v>1.101552874772</c:v>
                </c:pt>
                <c:pt idx="296">
                  <c:v>1.1002905429559999</c:v>
                </c:pt>
                <c:pt idx="297">
                  <c:v>1.0990033369550001</c:v>
                </c:pt>
                <c:pt idx="298">
                  <c:v>1.0976911785929999</c:v>
                </c:pt>
                <c:pt idx="299">
                  <c:v>1.0963539915830001</c:v>
                </c:pt>
                <c:pt idx="300">
                  <c:v>1.0949917017070001</c:v>
                </c:pt>
                <c:pt idx="301">
                  <c:v>1.093604236996</c:v>
                </c:pt>
                <c:pt idx="302">
                  <c:v>1.092191527919</c:v>
                </c:pt>
                <c:pt idx="303">
                  <c:v>1.090753507564</c:v>
                </c:pt>
                <c:pt idx="304">
                  <c:v>1.0892901118339999</c:v>
                </c:pt>
                <c:pt idx="305">
                  <c:v>1.0878012796309999</c:v>
                </c:pt>
                <c:pt idx="306">
                  <c:v>1.086286953056</c:v>
                </c:pt>
                <c:pt idx="307">
                  <c:v>1.084747077596</c:v>
                </c:pt>
                <c:pt idx="308">
                  <c:v>1.0831816023280001</c:v>
                </c:pt>
                <c:pt idx="309">
                  <c:v>1.0815904801089999</c:v>
                </c:pt>
                <c:pt idx="310">
                  <c:v>1.0799736677789999</c:v>
                </c:pt>
                <c:pt idx="311">
                  <c:v>1.078331126361</c:v>
                </c:pt>
                <c:pt idx="312">
                  <c:v>1.076662821257</c:v>
                </c:pt>
                <c:pt idx="313">
                  <c:v>1.074968722453</c:v>
                </c:pt>
                <c:pt idx="314">
                  <c:v>1.0732488047199999</c:v>
                </c:pt>
                <c:pt idx="315">
                  <c:v>1.071503047812</c:v>
                </c:pt>
                <c:pt idx="316">
                  <c:v>1.0697314366720001</c:v>
                </c:pt>
                <c:pt idx="317">
                  <c:v>1.067933961631</c:v>
                </c:pt>
                <c:pt idx="318">
                  <c:v>1.066110618612</c:v>
                </c:pt>
                <c:pt idx="319">
                  <c:v>1.064261409327</c:v>
                </c:pt>
                <c:pt idx="320">
                  <c:v>1.062386341479</c:v>
                </c:pt>
                <c:pt idx="321">
                  <c:v>1.0604854289600001</c:v>
                </c:pt>
                <c:pt idx="322">
                  <c:v>1.0585586920509999</c:v>
                </c:pt>
                <c:pt idx="323">
                  <c:v>1.0566061576179999</c:v>
                </c:pt>
                <c:pt idx="324">
                  <c:v>1.0546278593030001</c:v>
                </c:pt>
                <c:pt idx="325">
                  <c:v>1.052623837724</c:v>
                </c:pt>
                <c:pt idx="326">
                  <c:v>1.050594140661</c:v>
                </c:pt>
                <c:pt idx="327">
                  <c:v>1.048538823248</c:v>
                </c:pt>
                <c:pt idx="328">
                  <c:v>1.0464579481580001</c:v>
                </c:pt>
                <c:pt idx="329">
                  <c:v>1.0443515857900001</c:v>
                </c:pt>
                <c:pt idx="330">
                  <c:v>1.0422198144470001</c:v>
                </c:pt>
                <c:pt idx="331">
                  <c:v>1.0400627205170001</c:v>
                </c:pt>
                <c:pt idx="332">
                  <c:v>1.0378803986459999</c:v>
                </c:pt>
                <c:pt idx="333">
                  <c:v>1.035672951914</c:v>
                </c:pt>
                <c:pt idx="334">
                  <c:v>1.0334404919989999</c:v>
                </c:pt>
                <c:pt idx="335">
                  <c:v>1.0311831393419999</c:v>
                </c:pt>
                <c:pt idx="336">
                  <c:v>1.02890102331</c:v>
                </c:pt>
                <c:pt idx="337">
                  <c:v>1.0265942823509999</c:v>
                </c:pt>
                <c:pt idx="338">
                  <c:v>1.024263064144</c:v>
                </c:pt>
                <c:pt idx="339">
                  <c:v>1.021907525749</c:v>
                </c:pt>
                <c:pt idx="340">
                  <c:v>1.019527833748</c:v>
                </c:pt>
                <c:pt idx="341">
                  <c:v>1.0171241643790001</c:v>
                </c:pt>
                <c:pt idx="342">
                  <c:v>1.014696703676</c:v>
                </c:pt>
                <c:pt idx="343">
                  <c:v>1.012245647588</c:v>
                </c:pt>
                <c:pt idx="344">
                  <c:v>1.0097712021030001</c:v>
                </c:pt>
                <c:pt idx="345">
                  <c:v>1.0072735833640001</c:v>
                </c:pt>
                <c:pt idx="346">
                  <c:v>1.0047530177770001</c:v>
                </c:pt>
                <c:pt idx="347">
                  <c:v>1.0022097421130001</c:v>
                </c:pt>
                <c:pt idx="348">
                  <c:v>0.99964400360700001</c:v>
                </c:pt>
                <c:pt idx="349">
                  <c:v>0.99705606004790004</c:v>
                </c:pt>
                <c:pt idx="350">
                  <c:v>0.99444617985990003</c:v>
                </c:pt>
                <c:pt idx="351">
                  <c:v>0.99181464218040005</c:v>
                </c:pt>
                <c:pt idx="352">
                  <c:v>0.98916173692919995</c:v>
                </c:pt>
                <c:pt idx="353">
                  <c:v>0.98648776487099998</c:v>
                </c:pt>
                <c:pt idx="354">
                  <c:v>0.98379303766970005</c:v>
                </c:pt>
                <c:pt idx="355">
                  <c:v>0.98107787793629997</c:v>
                </c:pt>
                <c:pt idx="356">
                  <c:v>0.97834261926819999</c:v>
                </c:pt>
                <c:pt idx="357">
                  <c:v>0.97558760628060004</c:v>
                </c:pt>
                <c:pt idx="358">
                  <c:v>0.97281319463140004</c:v>
                </c:pt>
                <c:pt idx="359">
                  <c:v>0.97001975103579996</c:v>
                </c:pt>
                <c:pt idx="360">
                  <c:v>0.9672076532742</c:v>
                </c:pt>
                <c:pt idx="361">
                  <c:v>0.96437729019139995</c:v>
                </c:pt>
                <c:pt idx="362">
                  <c:v>0.96152906168709995</c:v>
                </c:pt>
                <c:pt idx="363">
                  <c:v>0.95866337869749996</c:v>
                </c:pt>
                <c:pt idx="364">
                  <c:v>0.95578066316950006</c:v>
                </c:pt>
                <c:pt idx="365">
                  <c:v>0.95288134802419999</c:v>
                </c:pt>
                <c:pt idx="366">
                  <c:v>0.94996587711299996</c:v>
                </c:pt>
                <c:pt idx="367">
                  <c:v>0.94703470516419996</c:v>
                </c:pt>
                <c:pt idx="368">
                  <c:v>0.94408829772030001</c:v>
                </c:pt>
                <c:pt idx="369">
                  <c:v>0.9411271310664</c:v>
                </c:pt>
                <c:pt idx="370">
                  <c:v>0.93815169214930005</c:v>
                </c:pt>
                <c:pt idx="371">
                  <c:v>0.93516247848779999</c:v>
                </c:pt>
                <c:pt idx="372">
                  <c:v>0.93215999807229999</c:v>
                </c:pt>
                <c:pt idx="373">
                  <c:v>0.92914476925699996</c:v>
                </c:pt>
                <c:pt idx="374">
                  <c:v>0.92611732064050001</c:v>
                </c:pt>
                <c:pt idx="375">
                  <c:v>0.92307819093889998</c:v>
                </c:pt>
                <c:pt idx="376">
                  <c:v>0.92002792884789997</c:v>
                </c:pt>
                <c:pt idx="377">
                  <c:v>0.91696709289620004</c:v>
                </c:pt>
                <c:pt idx="378">
                  <c:v>0.91389625128899998</c:v>
                </c:pt>
                <c:pt idx="379">
                  <c:v>0.91081598174180001</c:v>
                </c:pt>
                <c:pt idx="380">
                  <c:v>0.90772687130480001</c:v>
                </c:pt>
                <c:pt idx="381">
                  <c:v>0.90462951617789999</c:v>
                </c:pt>
                <c:pt idx="382">
                  <c:v>0.90152452151499995</c:v>
                </c:pt>
                <c:pt idx="383">
                  <c:v>0.89841250121990002</c:v>
                </c:pt>
                <c:pt idx="384">
                  <c:v>0.89529407773180003</c:v>
                </c:pt>
                <c:pt idx="385">
                  <c:v>0.8921698818007</c:v>
                </c:pt>
                <c:pt idx="386">
                  <c:v>0.88904055225419998</c:v>
                </c:pt>
                <c:pt idx="387">
                  <c:v>0.88590673575300005</c:v>
                </c:pt>
                <c:pt idx="388">
                  <c:v>0.88276908653749997</c:v>
                </c:pt>
                <c:pt idx="389">
                  <c:v>0.87962826616440004</c:v>
                </c:pt>
                <c:pt idx="390">
                  <c:v>0.87648494323280002</c:v>
                </c:pt>
                <c:pt idx="391">
                  <c:v>0.87333979310059995</c:v>
                </c:pt>
                <c:pt idx="392">
                  <c:v>0.87019349759029996</c:v>
                </c:pt>
                <c:pt idx="393">
                  <c:v>0.86704674468450005</c:v>
                </c:pt>
                <c:pt idx="394">
                  <c:v>0.86390022821129997</c:v>
                </c:pt>
                <c:pt idx="395">
                  <c:v>0.86075464751789998</c:v>
                </c:pt>
                <c:pt idx="396">
                  <c:v>0.85761070713400001</c:v>
                </c:pt>
                <c:pt idx="397">
                  <c:v>0.85446911642339995</c:v>
                </c:pt>
                <c:pt idx="398">
                  <c:v>0.85133058922390004</c:v>
                </c:pt>
                <c:pt idx="399">
                  <c:v>0.84819584347499999</c:v>
                </c:pt>
                <c:pt idx="400">
                  <c:v>0.84506560083320004</c:v>
                </c:pt>
                <c:pt idx="401">
                  <c:v>0.84194058627330004</c:v>
                </c:pt>
                <c:pt idx="402">
                  <c:v>0.83882152767639995</c:v>
                </c:pt>
                <c:pt idx="403">
                  <c:v>0.83570915540269997</c:v>
                </c:pt>
                <c:pt idx="404">
                  <c:v>0.83260420184869999</c:v>
                </c:pt>
                <c:pt idx="405">
                  <c:v>0.82950740098789999</c:v>
                </c:pt>
                <c:pt idx="406">
                  <c:v>0.82641948789219999</c:v>
                </c:pt>
                <c:pt idx="407">
                  <c:v>0.82334119823590002</c:v>
                </c:pt>
                <c:pt idx="408">
                  <c:v>0.82027326777599996</c:v>
                </c:pt>
                <c:pt idx="409">
                  <c:v>0.81721643181159997</c:v>
                </c:pt>
                <c:pt idx="410">
                  <c:v>0.81417142461680003</c:v>
                </c:pt>
                <c:pt idx="411">
                  <c:v>0.8111389788458</c:v>
                </c:pt>
                <c:pt idx="412">
                  <c:v>0.8081198249082</c:v>
                </c:pt>
                <c:pt idx="413">
                  <c:v>0.80511469030899996</c:v>
                </c:pt>
                <c:pt idx="414">
                  <c:v>0.80212429895170001</c:v>
                </c:pt>
                <c:pt idx="415">
                  <c:v>0.79914937039870004</c:v>
                </c:pt>
                <c:pt idx="416">
                  <c:v>0.79619061908449995</c:v>
                </c:pt>
                <c:pt idx="417">
                  <c:v>0.79324875347549995</c:v>
                </c:pt>
                <c:pt idx="418">
                  <c:v>0.79032447517100002</c:v>
                </c:pt>
                <c:pt idx="419">
                  <c:v>0.78741847793490005</c:v>
                </c:pt>
                <c:pt idx="420">
                  <c:v>0.78453144665270003</c:v>
                </c:pt>
                <c:pt idx="421">
                  <c:v>0.78166405620150003</c:v>
                </c:pt>
                <c:pt idx="422">
                  <c:v>0.77881697022020002</c:v>
                </c:pt>
                <c:pt idx="423">
                  <c:v>0.77599083976979999</c:v>
                </c:pt>
                <c:pt idx="424">
                  <c:v>0.77318630186390003</c:v>
                </c:pt>
                <c:pt idx="425">
                  <c:v>0.7704039778531</c:v>
                </c:pt>
                <c:pt idx="426">
                  <c:v>0.76764447164210003</c:v>
                </c:pt>
                <c:pt idx="427">
                  <c:v>0.76490836771350001</c:v>
                </c:pt>
                <c:pt idx="428">
                  <c:v>0.76219622892909999</c:v>
                </c:pt>
                <c:pt idx="429">
                  <c:v>0.75950859407589999</c:v>
                </c:pt>
                <c:pt idx="430">
                  <c:v>0.75684597511569995</c:v>
                </c:pt>
                <c:pt idx="431">
                  <c:v>0.75420885409130001</c:v>
                </c:pt>
                <c:pt idx="432">
                  <c:v>0.75159767963489998</c:v>
                </c:pt>
                <c:pt idx="433">
                  <c:v>0.74901286301269998</c:v>
                </c:pt>
                <c:pt idx="434">
                  <c:v>0.74645477362849999</c:v>
                </c:pt>
                <c:pt idx="435">
                  <c:v>0.74392373389510003</c:v>
                </c:pt>
                <c:pt idx="436">
                  <c:v>0.74142001336429997</c:v>
                </c:pt>
                <c:pt idx="437">
                  <c:v>0.7389438219851</c:v>
                </c:pt>
                <c:pt idx="438">
                  <c:v>0.7364953023352</c:v>
                </c:pt>
                <c:pt idx="439">
                  <c:v>0.7340745206382</c:v>
                </c:pt>
                <c:pt idx="440">
                  <c:v>0.73168145634229997</c:v>
                </c:pt>
                <c:pt idx="441">
                  <c:v>0.72931598998890002</c:v>
                </c:pt>
                <c:pt idx="442">
                  <c:v>0.72697788904140004</c:v>
                </c:pt>
                <c:pt idx="443">
                  <c:v>0.72466679127480005</c:v>
                </c:pt>
                <c:pt idx="444">
                  <c:v>0.72238218523740005</c:v>
                </c:pt>
                <c:pt idx="445">
                  <c:v>0.72012338718690005</c:v>
                </c:pt>
                <c:pt idx="446">
                  <c:v>0.71788951376529997</c:v>
                </c:pt>
                <c:pt idx="447">
                  <c:v>0.71567944950590001</c:v>
                </c:pt>
                <c:pt idx="448">
                  <c:v>0.71349180804830004</c:v>
                </c:pt>
                <c:pt idx="449">
                  <c:v>0.71132488566200003</c:v>
                </c:pt>
                <c:pt idx="450">
                  <c:v>0.70917660533310001</c:v>
                </c:pt>
                <c:pt idx="451">
                  <c:v>0.70704444922020004</c:v>
                </c:pt>
                <c:pt idx="452">
                  <c:v>0.70492537671699995</c:v>
                </c:pt>
                <c:pt idx="453">
                  <c:v>0.70281572462289998</c:v>
                </c:pt>
                <c:pt idx="454">
                  <c:v>0.70071108497120005</c:v>
                </c:pt>
                <c:pt idx="455">
                  <c:v>0.69860615482669997</c:v>
                </c:pt>
                <c:pt idx="456">
                  <c:v>0.69649455074919997</c:v>
                </c:pt>
                <c:pt idx="457">
                  <c:v>0.69436857849669997</c:v>
                </c:pt>
                <c:pt idx="458">
                  <c:v>0.69221894574389997</c:v>
                </c:pt>
                <c:pt idx="459">
                  <c:v>0.69003440189330001</c:v>
                </c:pt>
                <c:pt idx="460">
                  <c:v>0.68780128412349995</c:v>
                </c:pt>
                <c:pt idx="461">
                  <c:v>0.68550294225870001</c:v>
                </c:pt>
                <c:pt idx="462">
                  <c:v>0.68311900623849997</c:v>
                </c:pt>
                <c:pt idx="463">
                  <c:v>0.68062444817620005</c:v>
                </c:pt>
                <c:pt idx="464">
                  <c:v>0.67798837515199994</c:v>
                </c:pt>
                <c:pt idx="465">
                  <c:v>0.67517246764189998</c:v>
                </c:pt>
                <c:pt idx="466">
                  <c:v>0.67212895010920004</c:v>
                </c:pt>
                <c:pt idx="467">
                  <c:v>0.66879794267100001</c:v>
                </c:pt>
                <c:pt idx="468">
                  <c:v>0.66510399366590001</c:v>
                </c:pt>
                <c:pt idx="469">
                  <c:v>0.66095153052480005</c:v>
                </c:pt>
                <c:pt idx="470">
                  <c:v>0.65621889068170003</c:v>
                </c:pt>
                <c:pt idx="471">
                  <c:v>0.65075051070709999</c:v>
                </c:pt>
                <c:pt idx="472">
                  <c:v>0.64434677831639997</c:v>
                </c:pt>
                <c:pt idx="473">
                  <c:v>0.63675103370349995</c:v>
                </c:pt>
                <c:pt idx="474">
                  <c:v>0.62763334563789996</c:v>
                </c:pt>
                <c:pt idx="475">
                  <c:v>0.61657119671210003</c:v>
                </c:pt>
                <c:pt idx="476">
                  <c:v>0.60302850775920003</c:v>
                </c:pt>
                <c:pt idx="477">
                  <c:v>0.58633727018189996</c:v>
                </c:pt>
                <c:pt idx="478">
                  <c:v>0.56569165723070003</c:v>
                </c:pt>
                <c:pt idx="479">
                  <c:v>0.54017439545650003</c:v>
                </c:pt>
                <c:pt idx="480">
                  <c:v>0.50885009289299998</c:v>
                </c:pt>
              </c:numCache>
            </c:numRef>
          </c:yVal>
          <c:smooth val="1"/>
          <c:extLst xmlns:c16r2="http://schemas.microsoft.com/office/drawing/2015/06/chart">
            <c:ext xmlns:c16="http://schemas.microsoft.com/office/drawing/2014/chart" uri="{C3380CC4-5D6E-409C-BE32-E72D297353CC}">
              <c16:uniqueId val="{00000001-B147-45FF-9E84-AD840266F34C}"/>
            </c:ext>
          </c:extLst>
        </c:ser>
        <c:dLbls>
          <c:showLegendKey val="0"/>
          <c:showVal val="0"/>
          <c:showCatName val="0"/>
          <c:showSerName val="0"/>
          <c:showPercent val="0"/>
          <c:showBubbleSize val="0"/>
        </c:dLbls>
        <c:axId val="482742296"/>
        <c:axId val="482740728"/>
        <c:extLst xmlns:c16r2="http://schemas.microsoft.com/office/drawing/2015/06/chart">
          <c:ext xmlns:c15="http://schemas.microsoft.com/office/drawing/2012/chart" uri="{02D57815-91ED-43cb-92C2-25804820EDAC}">
            <c15:filteredScatterSeries>
              <c15:ser>
                <c:idx val="2"/>
                <c:order val="1"/>
                <c:tx>
                  <c:v>Bz_r=1_phi=45</c:v>
                </c:tx>
                <c:spPr>
                  <a:ln w="19050" cap="rnd">
                    <a:solidFill>
                      <a:schemeClr val="accent3"/>
                    </a:solidFill>
                    <a:round/>
                  </a:ln>
                  <a:effectLst/>
                </c:spPr>
                <c:marker>
                  <c:symbol val="none"/>
                </c:marker>
                <c:xVal>
                  <c:numRef>
                    <c:extLst xmlns:c16r2="http://schemas.microsoft.com/office/drawing/2015/06/chart">
                      <c:ext uri="{02D57815-91ED-43cb-92C2-25804820EDAC}">
                        <c15:formulaRef>
                          <c15:sqref>'[Поле для новой геометрии катушек.xlsx]исходные'!$AE$14:$AE$494</c15:sqref>
                        </c15:formulaRef>
                      </c:ext>
                    </c:extLst>
                    <c:numCache>
                      <c:formatCode>General</c:formatCode>
                      <c:ptCount val="481"/>
                      <c:pt idx="0">
                        <c:v>-2.4</c:v>
                      </c:pt>
                      <c:pt idx="1">
                        <c:v>-2.39</c:v>
                      </c:pt>
                      <c:pt idx="2">
                        <c:v>-2.38</c:v>
                      </c:pt>
                      <c:pt idx="3">
                        <c:v>-2.37</c:v>
                      </c:pt>
                      <c:pt idx="4">
                        <c:v>-2.36</c:v>
                      </c:pt>
                      <c:pt idx="5">
                        <c:v>-2.35</c:v>
                      </c:pt>
                      <c:pt idx="6">
                        <c:v>-2.34</c:v>
                      </c:pt>
                      <c:pt idx="7">
                        <c:v>-2.33</c:v>
                      </c:pt>
                      <c:pt idx="8">
                        <c:v>-2.3199999999999998</c:v>
                      </c:pt>
                      <c:pt idx="9">
                        <c:v>-2.31</c:v>
                      </c:pt>
                      <c:pt idx="10">
                        <c:v>-2.2999999999999998</c:v>
                      </c:pt>
                      <c:pt idx="11">
                        <c:v>-2.29</c:v>
                      </c:pt>
                      <c:pt idx="12">
                        <c:v>-2.2799999999999998</c:v>
                      </c:pt>
                      <c:pt idx="13">
                        <c:v>-2.27</c:v>
                      </c:pt>
                      <c:pt idx="14">
                        <c:v>-2.2599999999999998</c:v>
                      </c:pt>
                      <c:pt idx="15">
                        <c:v>-2.25</c:v>
                      </c:pt>
                      <c:pt idx="16">
                        <c:v>-2.2400000000000002</c:v>
                      </c:pt>
                      <c:pt idx="17">
                        <c:v>-2.23</c:v>
                      </c:pt>
                      <c:pt idx="18">
                        <c:v>-2.2200000000000002</c:v>
                      </c:pt>
                      <c:pt idx="19">
                        <c:v>-2.21</c:v>
                      </c:pt>
                      <c:pt idx="20">
                        <c:v>-2.2000000000000002</c:v>
                      </c:pt>
                      <c:pt idx="21">
                        <c:v>-2.19</c:v>
                      </c:pt>
                      <c:pt idx="22">
                        <c:v>-2.1800000000000002</c:v>
                      </c:pt>
                      <c:pt idx="23">
                        <c:v>-2.17</c:v>
                      </c:pt>
                      <c:pt idx="24">
                        <c:v>-2.16</c:v>
                      </c:pt>
                      <c:pt idx="25">
                        <c:v>-2.15</c:v>
                      </c:pt>
                      <c:pt idx="26">
                        <c:v>-2.14</c:v>
                      </c:pt>
                      <c:pt idx="27">
                        <c:v>-2.13</c:v>
                      </c:pt>
                      <c:pt idx="28">
                        <c:v>-2.12</c:v>
                      </c:pt>
                      <c:pt idx="29">
                        <c:v>-2.11</c:v>
                      </c:pt>
                      <c:pt idx="30">
                        <c:v>-2.1</c:v>
                      </c:pt>
                      <c:pt idx="31">
                        <c:v>-2.09</c:v>
                      </c:pt>
                      <c:pt idx="32">
                        <c:v>-2.08</c:v>
                      </c:pt>
                      <c:pt idx="33">
                        <c:v>-2.0699999999999998</c:v>
                      </c:pt>
                      <c:pt idx="34">
                        <c:v>-2.06</c:v>
                      </c:pt>
                      <c:pt idx="35">
                        <c:v>-2.0499999999999998</c:v>
                      </c:pt>
                      <c:pt idx="36">
                        <c:v>-2.04</c:v>
                      </c:pt>
                      <c:pt idx="37">
                        <c:v>-2.0299999999999998</c:v>
                      </c:pt>
                      <c:pt idx="38">
                        <c:v>-2.02</c:v>
                      </c:pt>
                      <c:pt idx="39">
                        <c:v>-2.0099999999999998</c:v>
                      </c:pt>
                      <c:pt idx="40">
                        <c:v>-2</c:v>
                      </c:pt>
                      <c:pt idx="41">
                        <c:v>-1.99</c:v>
                      </c:pt>
                      <c:pt idx="42">
                        <c:v>-1.98</c:v>
                      </c:pt>
                      <c:pt idx="43">
                        <c:v>-1.97</c:v>
                      </c:pt>
                      <c:pt idx="44">
                        <c:v>-1.96</c:v>
                      </c:pt>
                      <c:pt idx="45">
                        <c:v>-1.95</c:v>
                      </c:pt>
                      <c:pt idx="46">
                        <c:v>-1.94</c:v>
                      </c:pt>
                      <c:pt idx="47">
                        <c:v>-1.93</c:v>
                      </c:pt>
                      <c:pt idx="48">
                        <c:v>-1.92</c:v>
                      </c:pt>
                      <c:pt idx="49">
                        <c:v>-1.91</c:v>
                      </c:pt>
                      <c:pt idx="50">
                        <c:v>-1.9</c:v>
                      </c:pt>
                      <c:pt idx="51">
                        <c:v>-1.89</c:v>
                      </c:pt>
                      <c:pt idx="52">
                        <c:v>-1.88</c:v>
                      </c:pt>
                      <c:pt idx="53">
                        <c:v>-1.87</c:v>
                      </c:pt>
                      <c:pt idx="54">
                        <c:v>-1.86</c:v>
                      </c:pt>
                      <c:pt idx="55">
                        <c:v>-1.85</c:v>
                      </c:pt>
                      <c:pt idx="56">
                        <c:v>-1.84</c:v>
                      </c:pt>
                      <c:pt idx="57">
                        <c:v>-1.83</c:v>
                      </c:pt>
                      <c:pt idx="58">
                        <c:v>-1.82</c:v>
                      </c:pt>
                      <c:pt idx="59">
                        <c:v>-1.81</c:v>
                      </c:pt>
                      <c:pt idx="60">
                        <c:v>-1.8</c:v>
                      </c:pt>
                      <c:pt idx="61">
                        <c:v>-1.79</c:v>
                      </c:pt>
                      <c:pt idx="62">
                        <c:v>-1.78</c:v>
                      </c:pt>
                      <c:pt idx="63">
                        <c:v>-1.77</c:v>
                      </c:pt>
                      <c:pt idx="64">
                        <c:v>-1.76</c:v>
                      </c:pt>
                      <c:pt idx="65">
                        <c:v>-1.75</c:v>
                      </c:pt>
                      <c:pt idx="66">
                        <c:v>-1.74</c:v>
                      </c:pt>
                      <c:pt idx="67">
                        <c:v>-1.73</c:v>
                      </c:pt>
                      <c:pt idx="68">
                        <c:v>-1.72</c:v>
                      </c:pt>
                      <c:pt idx="69">
                        <c:v>-1.71</c:v>
                      </c:pt>
                      <c:pt idx="70">
                        <c:v>-1.7</c:v>
                      </c:pt>
                      <c:pt idx="71">
                        <c:v>-1.69</c:v>
                      </c:pt>
                      <c:pt idx="72">
                        <c:v>-1.68</c:v>
                      </c:pt>
                      <c:pt idx="73">
                        <c:v>-1.67</c:v>
                      </c:pt>
                      <c:pt idx="74">
                        <c:v>-1.66</c:v>
                      </c:pt>
                      <c:pt idx="75">
                        <c:v>-1.65</c:v>
                      </c:pt>
                      <c:pt idx="76">
                        <c:v>-1.64</c:v>
                      </c:pt>
                      <c:pt idx="77">
                        <c:v>-1.63</c:v>
                      </c:pt>
                      <c:pt idx="78">
                        <c:v>-1.62</c:v>
                      </c:pt>
                      <c:pt idx="79">
                        <c:v>-1.61</c:v>
                      </c:pt>
                      <c:pt idx="80">
                        <c:v>-1.6</c:v>
                      </c:pt>
                      <c:pt idx="81">
                        <c:v>-1.59</c:v>
                      </c:pt>
                      <c:pt idx="82">
                        <c:v>-1.58</c:v>
                      </c:pt>
                      <c:pt idx="83">
                        <c:v>-1.57</c:v>
                      </c:pt>
                      <c:pt idx="84">
                        <c:v>-1.56</c:v>
                      </c:pt>
                      <c:pt idx="85">
                        <c:v>-1.55</c:v>
                      </c:pt>
                      <c:pt idx="86">
                        <c:v>-1.54</c:v>
                      </c:pt>
                      <c:pt idx="87">
                        <c:v>-1.53</c:v>
                      </c:pt>
                      <c:pt idx="88">
                        <c:v>-1.52</c:v>
                      </c:pt>
                      <c:pt idx="89">
                        <c:v>-1.51</c:v>
                      </c:pt>
                      <c:pt idx="90">
                        <c:v>-1.5</c:v>
                      </c:pt>
                      <c:pt idx="91">
                        <c:v>-1.49</c:v>
                      </c:pt>
                      <c:pt idx="92">
                        <c:v>-1.48</c:v>
                      </c:pt>
                      <c:pt idx="93">
                        <c:v>-1.47</c:v>
                      </c:pt>
                      <c:pt idx="94">
                        <c:v>-1.46</c:v>
                      </c:pt>
                      <c:pt idx="95">
                        <c:v>-1.45</c:v>
                      </c:pt>
                      <c:pt idx="96">
                        <c:v>-1.44</c:v>
                      </c:pt>
                      <c:pt idx="97">
                        <c:v>-1.43</c:v>
                      </c:pt>
                      <c:pt idx="98">
                        <c:v>-1.42</c:v>
                      </c:pt>
                      <c:pt idx="99">
                        <c:v>-1.41</c:v>
                      </c:pt>
                      <c:pt idx="100">
                        <c:v>-1.4</c:v>
                      </c:pt>
                      <c:pt idx="101">
                        <c:v>-1.39</c:v>
                      </c:pt>
                      <c:pt idx="102">
                        <c:v>-1.38</c:v>
                      </c:pt>
                      <c:pt idx="103">
                        <c:v>-1.37</c:v>
                      </c:pt>
                      <c:pt idx="104">
                        <c:v>-1.36</c:v>
                      </c:pt>
                      <c:pt idx="105">
                        <c:v>-1.35</c:v>
                      </c:pt>
                      <c:pt idx="106">
                        <c:v>-1.34</c:v>
                      </c:pt>
                      <c:pt idx="107">
                        <c:v>-1.33</c:v>
                      </c:pt>
                      <c:pt idx="108">
                        <c:v>-1.32</c:v>
                      </c:pt>
                      <c:pt idx="109">
                        <c:v>-1.31</c:v>
                      </c:pt>
                      <c:pt idx="110">
                        <c:v>-1.3</c:v>
                      </c:pt>
                      <c:pt idx="111">
                        <c:v>-1.29</c:v>
                      </c:pt>
                      <c:pt idx="112">
                        <c:v>-1.28</c:v>
                      </c:pt>
                      <c:pt idx="113">
                        <c:v>-1.27</c:v>
                      </c:pt>
                      <c:pt idx="114">
                        <c:v>-1.26</c:v>
                      </c:pt>
                      <c:pt idx="115">
                        <c:v>-1.25</c:v>
                      </c:pt>
                      <c:pt idx="116">
                        <c:v>-1.24</c:v>
                      </c:pt>
                      <c:pt idx="117">
                        <c:v>-1.23</c:v>
                      </c:pt>
                      <c:pt idx="118">
                        <c:v>-1.22</c:v>
                      </c:pt>
                      <c:pt idx="119">
                        <c:v>-1.21</c:v>
                      </c:pt>
                      <c:pt idx="120">
                        <c:v>-1.2</c:v>
                      </c:pt>
                      <c:pt idx="121">
                        <c:v>-1.19</c:v>
                      </c:pt>
                      <c:pt idx="122">
                        <c:v>-1.18</c:v>
                      </c:pt>
                      <c:pt idx="123">
                        <c:v>-1.17</c:v>
                      </c:pt>
                      <c:pt idx="124">
                        <c:v>-1.1599999999999999</c:v>
                      </c:pt>
                      <c:pt idx="125">
                        <c:v>-1.1499999999999999</c:v>
                      </c:pt>
                      <c:pt idx="126">
                        <c:v>-1.1399999999999999</c:v>
                      </c:pt>
                      <c:pt idx="127">
                        <c:v>-1.1299999999999999</c:v>
                      </c:pt>
                      <c:pt idx="128">
                        <c:v>-1.1200000000000001</c:v>
                      </c:pt>
                      <c:pt idx="129">
                        <c:v>-1.1100000000000001</c:v>
                      </c:pt>
                      <c:pt idx="130">
                        <c:v>-1.1000000000000001</c:v>
                      </c:pt>
                      <c:pt idx="131">
                        <c:v>-1.0900000000000001</c:v>
                      </c:pt>
                      <c:pt idx="132">
                        <c:v>-1.08</c:v>
                      </c:pt>
                      <c:pt idx="133">
                        <c:v>-1.07</c:v>
                      </c:pt>
                      <c:pt idx="134">
                        <c:v>-1.06</c:v>
                      </c:pt>
                      <c:pt idx="135">
                        <c:v>-1.05</c:v>
                      </c:pt>
                      <c:pt idx="136">
                        <c:v>-1.04</c:v>
                      </c:pt>
                      <c:pt idx="137">
                        <c:v>-1.03</c:v>
                      </c:pt>
                      <c:pt idx="138">
                        <c:v>-1.02</c:v>
                      </c:pt>
                      <c:pt idx="139">
                        <c:v>-1.01</c:v>
                      </c:pt>
                      <c:pt idx="140">
                        <c:v>-1</c:v>
                      </c:pt>
                      <c:pt idx="141">
                        <c:v>-0.99</c:v>
                      </c:pt>
                      <c:pt idx="142">
                        <c:v>-0.98</c:v>
                      </c:pt>
                      <c:pt idx="143">
                        <c:v>-0.97</c:v>
                      </c:pt>
                      <c:pt idx="144">
                        <c:v>-0.96</c:v>
                      </c:pt>
                      <c:pt idx="145">
                        <c:v>-0.95</c:v>
                      </c:pt>
                      <c:pt idx="146">
                        <c:v>-0.94</c:v>
                      </c:pt>
                      <c:pt idx="147">
                        <c:v>-0.93</c:v>
                      </c:pt>
                      <c:pt idx="148">
                        <c:v>-0.92</c:v>
                      </c:pt>
                      <c:pt idx="149">
                        <c:v>-0.91</c:v>
                      </c:pt>
                      <c:pt idx="150">
                        <c:v>-0.9</c:v>
                      </c:pt>
                      <c:pt idx="151">
                        <c:v>-0.89</c:v>
                      </c:pt>
                      <c:pt idx="152">
                        <c:v>-0.88</c:v>
                      </c:pt>
                      <c:pt idx="153">
                        <c:v>-0.87</c:v>
                      </c:pt>
                      <c:pt idx="154">
                        <c:v>-0.86</c:v>
                      </c:pt>
                      <c:pt idx="155">
                        <c:v>-0.85</c:v>
                      </c:pt>
                      <c:pt idx="156">
                        <c:v>-0.84</c:v>
                      </c:pt>
                      <c:pt idx="157">
                        <c:v>-0.83</c:v>
                      </c:pt>
                      <c:pt idx="158">
                        <c:v>-0.82</c:v>
                      </c:pt>
                      <c:pt idx="159">
                        <c:v>-0.81</c:v>
                      </c:pt>
                      <c:pt idx="160">
                        <c:v>-0.8</c:v>
                      </c:pt>
                      <c:pt idx="161">
                        <c:v>-0.79</c:v>
                      </c:pt>
                      <c:pt idx="162">
                        <c:v>-0.78</c:v>
                      </c:pt>
                      <c:pt idx="163">
                        <c:v>-0.77</c:v>
                      </c:pt>
                      <c:pt idx="164">
                        <c:v>-0.76</c:v>
                      </c:pt>
                      <c:pt idx="165">
                        <c:v>-0.75</c:v>
                      </c:pt>
                      <c:pt idx="166">
                        <c:v>-0.74</c:v>
                      </c:pt>
                      <c:pt idx="167">
                        <c:v>-0.73</c:v>
                      </c:pt>
                      <c:pt idx="168">
                        <c:v>-0.72</c:v>
                      </c:pt>
                      <c:pt idx="169">
                        <c:v>-0.71</c:v>
                      </c:pt>
                      <c:pt idx="170">
                        <c:v>-0.7</c:v>
                      </c:pt>
                      <c:pt idx="171">
                        <c:v>-0.69</c:v>
                      </c:pt>
                      <c:pt idx="172">
                        <c:v>-0.68</c:v>
                      </c:pt>
                      <c:pt idx="173">
                        <c:v>-0.67</c:v>
                      </c:pt>
                      <c:pt idx="174">
                        <c:v>-0.66</c:v>
                      </c:pt>
                      <c:pt idx="175">
                        <c:v>-0.65</c:v>
                      </c:pt>
                      <c:pt idx="176">
                        <c:v>-0.64</c:v>
                      </c:pt>
                      <c:pt idx="177">
                        <c:v>-0.63</c:v>
                      </c:pt>
                      <c:pt idx="178">
                        <c:v>-0.62</c:v>
                      </c:pt>
                      <c:pt idx="179">
                        <c:v>-0.61</c:v>
                      </c:pt>
                      <c:pt idx="180">
                        <c:v>-0.6</c:v>
                      </c:pt>
                      <c:pt idx="181">
                        <c:v>-0.59</c:v>
                      </c:pt>
                      <c:pt idx="182">
                        <c:v>-0.57999999999999996</c:v>
                      </c:pt>
                      <c:pt idx="183">
                        <c:v>-0.56999999999999995</c:v>
                      </c:pt>
                      <c:pt idx="184">
                        <c:v>-0.56000000000000005</c:v>
                      </c:pt>
                      <c:pt idx="185">
                        <c:v>-0.55000000000000004</c:v>
                      </c:pt>
                      <c:pt idx="186">
                        <c:v>-0.54</c:v>
                      </c:pt>
                      <c:pt idx="187">
                        <c:v>-0.53</c:v>
                      </c:pt>
                      <c:pt idx="188">
                        <c:v>-0.52</c:v>
                      </c:pt>
                      <c:pt idx="189">
                        <c:v>-0.51</c:v>
                      </c:pt>
                      <c:pt idx="190">
                        <c:v>-0.5</c:v>
                      </c:pt>
                      <c:pt idx="191">
                        <c:v>-0.49</c:v>
                      </c:pt>
                      <c:pt idx="192">
                        <c:v>-0.48</c:v>
                      </c:pt>
                      <c:pt idx="193">
                        <c:v>-0.47</c:v>
                      </c:pt>
                      <c:pt idx="194">
                        <c:v>-0.46</c:v>
                      </c:pt>
                      <c:pt idx="195">
                        <c:v>-0.45</c:v>
                      </c:pt>
                      <c:pt idx="196">
                        <c:v>-0.44</c:v>
                      </c:pt>
                      <c:pt idx="197">
                        <c:v>-0.43</c:v>
                      </c:pt>
                      <c:pt idx="198">
                        <c:v>-0.42</c:v>
                      </c:pt>
                      <c:pt idx="199">
                        <c:v>-0.41</c:v>
                      </c:pt>
                      <c:pt idx="200">
                        <c:v>-0.4</c:v>
                      </c:pt>
                      <c:pt idx="201">
                        <c:v>-0.39</c:v>
                      </c:pt>
                      <c:pt idx="202">
                        <c:v>-0.38</c:v>
                      </c:pt>
                      <c:pt idx="203">
                        <c:v>-0.37</c:v>
                      </c:pt>
                      <c:pt idx="204">
                        <c:v>-0.36</c:v>
                      </c:pt>
                      <c:pt idx="205">
                        <c:v>-0.35</c:v>
                      </c:pt>
                      <c:pt idx="206">
                        <c:v>-0.34</c:v>
                      </c:pt>
                      <c:pt idx="207">
                        <c:v>-0.33</c:v>
                      </c:pt>
                      <c:pt idx="208">
                        <c:v>-0.32</c:v>
                      </c:pt>
                      <c:pt idx="209">
                        <c:v>-0.31</c:v>
                      </c:pt>
                      <c:pt idx="210">
                        <c:v>-0.3</c:v>
                      </c:pt>
                      <c:pt idx="211">
                        <c:v>-0.28999999999999998</c:v>
                      </c:pt>
                      <c:pt idx="212">
                        <c:v>-0.28000000000000003</c:v>
                      </c:pt>
                      <c:pt idx="213">
                        <c:v>-0.27</c:v>
                      </c:pt>
                      <c:pt idx="214">
                        <c:v>-0.26</c:v>
                      </c:pt>
                      <c:pt idx="215">
                        <c:v>-0.25</c:v>
                      </c:pt>
                      <c:pt idx="216">
                        <c:v>-0.24</c:v>
                      </c:pt>
                      <c:pt idx="217">
                        <c:v>-0.23</c:v>
                      </c:pt>
                      <c:pt idx="218">
                        <c:v>-0.22</c:v>
                      </c:pt>
                      <c:pt idx="219">
                        <c:v>-0.21</c:v>
                      </c:pt>
                      <c:pt idx="220">
                        <c:v>-0.2</c:v>
                      </c:pt>
                      <c:pt idx="221">
                        <c:v>-0.19</c:v>
                      </c:pt>
                      <c:pt idx="222">
                        <c:v>-0.18</c:v>
                      </c:pt>
                      <c:pt idx="223">
                        <c:v>-0.17</c:v>
                      </c:pt>
                      <c:pt idx="224">
                        <c:v>-0.16</c:v>
                      </c:pt>
                      <c:pt idx="225">
                        <c:v>-0.15</c:v>
                      </c:pt>
                      <c:pt idx="226">
                        <c:v>-0.14000000000000001</c:v>
                      </c:pt>
                      <c:pt idx="227">
                        <c:v>-0.13</c:v>
                      </c:pt>
                      <c:pt idx="228">
                        <c:v>-0.12</c:v>
                      </c:pt>
                      <c:pt idx="229">
                        <c:v>-0.11</c:v>
                      </c:pt>
                      <c:pt idx="230">
                        <c:v>-0.1</c:v>
                      </c:pt>
                      <c:pt idx="231">
                        <c:v>-0.09</c:v>
                      </c:pt>
                      <c:pt idx="232">
                        <c:v>-0.08</c:v>
                      </c:pt>
                      <c:pt idx="233">
                        <c:v>-7.0000000000000007E-2</c:v>
                      </c:pt>
                      <c:pt idx="234">
                        <c:v>-0.06</c:v>
                      </c:pt>
                      <c:pt idx="235">
                        <c:v>-0.05</c:v>
                      </c:pt>
                      <c:pt idx="236">
                        <c:v>-0.04</c:v>
                      </c:pt>
                      <c:pt idx="237">
                        <c:v>-0.03</c:v>
                      </c:pt>
                      <c:pt idx="238">
                        <c:v>-0.02</c:v>
                      </c:pt>
                      <c:pt idx="239">
                        <c:v>-0.01</c:v>
                      </c:pt>
                      <c:pt idx="240">
                        <c:v>0</c:v>
                      </c:pt>
                      <c:pt idx="241">
                        <c:v>0.01</c:v>
                      </c:pt>
                      <c:pt idx="242">
                        <c:v>0.02</c:v>
                      </c:pt>
                      <c:pt idx="243">
                        <c:v>0.03</c:v>
                      </c:pt>
                      <c:pt idx="244">
                        <c:v>0.04</c:v>
                      </c:pt>
                      <c:pt idx="245">
                        <c:v>0.05</c:v>
                      </c:pt>
                      <c:pt idx="246">
                        <c:v>0.06</c:v>
                      </c:pt>
                      <c:pt idx="247">
                        <c:v>7.0000000000000007E-2</c:v>
                      </c:pt>
                      <c:pt idx="248">
                        <c:v>0.08</c:v>
                      </c:pt>
                      <c:pt idx="249">
                        <c:v>0.09</c:v>
                      </c:pt>
                      <c:pt idx="250">
                        <c:v>0.1</c:v>
                      </c:pt>
                      <c:pt idx="251">
                        <c:v>0.11</c:v>
                      </c:pt>
                      <c:pt idx="252">
                        <c:v>0.12</c:v>
                      </c:pt>
                      <c:pt idx="253">
                        <c:v>0.13</c:v>
                      </c:pt>
                      <c:pt idx="254">
                        <c:v>0.14000000000000001</c:v>
                      </c:pt>
                      <c:pt idx="255">
                        <c:v>0.15</c:v>
                      </c:pt>
                      <c:pt idx="256">
                        <c:v>0.16</c:v>
                      </c:pt>
                      <c:pt idx="257">
                        <c:v>0.17</c:v>
                      </c:pt>
                      <c:pt idx="258">
                        <c:v>0.18</c:v>
                      </c:pt>
                      <c:pt idx="259">
                        <c:v>0.19</c:v>
                      </c:pt>
                      <c:pt idx="260">
                        <c:v>0.2</c:v>
                      </c:pt>
                      <c:pt idx="261">
                        <c:v>0.21</c:v>
                      </c:pt>
                      <c:pt idx="262">
                        <c:v>0.22</c:v>
                      </c:pt>
                      <c:pt idx="263">
                        <c:v>0.23</c:v>
                      </c:pt>
                      <c:pt idx="264">
                        <c:v>0.24</c:v>
                      </c:pt>
                      <c:pt idx="265">
                        <c:v>0.25</c:v>
                      </c:pt>
                      <c:pt idx="266">
                        <c:v>0.26</c:v>
                      </c:pt>
                      <c:pt idx="267">
                        <c:v>0.27</c:v>
                      </c:pt>
                      <c:pt idx="268">
                        <c:v>0.28000000000000003</c:v>
                      </c:pt>
                      <c:pt idx="269">
                        <c:v>0.28999999999999998</c:v>
                      </c:pt>
                      <c:pt idx="270">
                        <c:v>0.3</c:v>
                      </c:pt>
                      <c:pt idx="271">
                        <c:v>0.31</c:v>
                      </c:pt>
                      <c:pt idx="272">
                        <c:v>0.32</c:v>
                      </c:pt>
                      <c:pt idx="273">
                        <c:v>0.33</c:v>
                      </c:pt>
                      <c:pt idx="274">
                        <c:v>0.34</c:v>
                      </c:pt>
                      <c:pt idx="275">
                        <c:v>0.35</c:v>
                      </c:pt>
                      <c:pt idx="276">
                        <c:v>0.36</c:v>
                      </c:pt>
                      <c:pt idx="277">
                        <c:v>0.37</c:v>
                      </c:pt>
                      <c:pt idx="278">
                        <c:v>0.38</c:v>
                      </c:pt>
                      <c:pt idx="279">
                        <c:v>0.39</c:v>
                      </c:pt>
                      <c:pt idx="280">
                        <c:v>0.4</c:v>
                      </c:pt>
                      <c:pt idx="281">
                        <c:v>0.41</c:v>
                      </c:pt>
                      <c:pt idx="282">
                        <c:v>0.42</c:v>
                      </c:pt>
                      <c:pt idx="283">
                        <c:v>0.43</c:v>
                      </c:pt>
                      <c:pt idx="284">
                        <c:v>0.44</c:v>
                      </c:pt>
                      <c:pt idx="285">
                        <c:v>0.45</c:v>
                      </c:pt>
                      <c:pt idx="286">
                        <c:v>0.46</c:v>
                      </c:pt>
                      <c:pt idx="287">
                        <c:v>0.47</c:v>
                      </c:pt>
                      <c:pt idx="288">
                        <c:v>0.48</c:v>
                      </c:pt>
                      <c:pt idx="289">
                        <c:v>0.49</c:v>
                      </c:pt>
                      <c:pt idx="290">
                        <c:v>0.5</c:v>
                      </c:pt>
                      <c:pt idx="291">
                        <c:v>0.51</c:v>
                      </c:pt>
                      <c:pt idx="292">
                        <c:v>0.52</c:v>
                      </c:pt>
                      <c:pt idx="293">
                        <c:v>0.53</c:v>
                      </c:pt>
                      <c:pt idx="294">
                        <c:v>0.54</c:v>
                      </c:pt>
                      <c:pt idx="295">
                        <c:v>0.55000000000000004</c:v>
                      </c:pt>
                      <c:pt idx="296">
                        <c:v>0.56000000000000005</c:v>
                      </c:pt>
                      <c:pt idx="297">
                        <c:v>0.56999999999999995</c:v>
                      </c:pt>
                      <c:pt idx="298">
                        <c:v>0.57999999999999996</c:v>
                      </c:pt>
                      <c:pt idx="299">
                        <c:v>0.59</c:v>
                      </c:pt>
                      <c:pt idx="300">
                        <c:v>0.6</c:v>
                      </c:pt>
                      <c:pt idx="301">
                        <c:v>0.61</c:v>
                      </c:pt>
                      <c:pt idx="302">
                        <c:v>0.62</c:v>
                      </c:pt>
                      <c:pt idx="303">
                        <c:v>0.63</c:v>
                      </c:pt>
                      <c:pt idx="304">
                        <c:v>0.64</c:v>
                      </c:pt>
                      <c:pt idx="305">
                        <c:v>0.65</c:v>
                      </c:pt>
                      <c:pt idx="306">
                        <c:v>0.66</c:v>
                      </c:pt>
                      <c:pt idx="307">
                        <c:v>0.67</c:v>
                      </c:pt>
                      <c:pt idx="308">
                        <c:v>0.68</c:v>
                      </c:pt>
                      <c:pt idx="309">
                        <c:v>0.69</c:v>
                      </c:pt>
                      <c:pt idx="310">
                        <c:v>0.7</c:v>
                      </c:pt>
                      <c:pt idx="311">
                        <c:v>0.71</c:v>
                      </c:pt>
                      <c:pt idx="312">
                        <c:v>0.72</c:v>
                      </c:pt>
                      <c:pt idx="313">
                        <c:v>0.73</c:v>
                      </c:pt>
                      <c:pt idx="314">
                        <c:v>0.74</c:v>
                      </c:pt>
                      <c:pt idx="315">
                        <c:v>0.75</c:v>
                      </c:pt>
                      <c:pt idx="316">
                        <c:v>0.76</c:v>
                      </c:pt>
                      <c:pt idx="317">
                        <c:v>0.77</c:v>
                      </c:pt>
                      <c:pt idx="318">
                        <c:v>0.78</c:v>
                      </c:pt>
                      <c:pt idx="319">
                        <c:v>0.79</c:v>
                      </c:pt>
                      <c:pt idx="320">
                        <c:v>0.8</c:v>
                      </c:pt>
                      <c:pt idx="321">
                        <c:v>0.81</c:v>
                      </c:pt>
                      <c:pt idx="322">
                        <c:v>0.82</c:v>
                      </c:pt>
                      <c:pt idx="323">
                        <c:v>0.83</c:v>
                      </c:pt>
                      <c:pt idx="324">
                        <c:v>0.84</c:v>
                      </c:pt>
                      <c:pt idx="325">
                        <c:v>0.85</c:v>
                      </c:pt>
                      <c:pt idx="326">
                        <c:v>0.86</c:v>
                      </c:pt>
                      <c:pt idx="327">
                        <c:v>0.87</c:v>
                      </c:pt>
                      <c:pt idx="328">
                        <c:v>0.88</c:v>
                      </c:pt>
                      <c:pt idx="329">
                        <c:v>0.89</c:v>
                      </c:pt>
                      <c:pt idx="330">
                        <c:v>0.9</c:v>
                      </c:pt>
                      <c:pt idx="331">
                        <c:v>0.91</c:v>
                      </c:pt>
                      <c:pt idx="332">
                        <c:v>0.92</c:v>
                      </c:pt>
                      <c:pt idx="333">
                        <c:v>0.93</c:v>
                      </c:pt>
                      <c:pt idx="334">
                        <c:v>0.94</c:v>
                      </c:pt>
                      <c:pt idx="335">
                        <c:v>0.95</c:v>
                      </c:pt>
                      <c:pt idx="336">
                        <c:v>0.96</c:v>
                      </c:pt>
                      <c:pt idx="337">
                        <c:v>0.97</c:v>
                      </c:pt>
                      <c:pt idx="338">
                        <c:v>0.98</c:v>
                      </c:pt>
                      <c:pt idx="339">
                        <c:v>0.99</c:v>
                      </c:pt>
                      <c:pt idx="340">
                        <c:v>1</c:v>
                      </c:pt>
                      <c:pt idx="341">
                        <c:v>1.01</c:v>
                      </c:pt>
                      <c:pt idx="342">
                        <c:v>1.02</c:v>
                      </c:pt>
                      <c:pt idx="343">
                        <c:v>1.03</c:v>
                      </c:pt>
                      <c:pt idx="344">
                        <c:v>1.04</c:v>
                      </c:pt>
                      <c:pt idx="345">
                        <c:v>1.05</c:v>
                      </c:pt>
                      <c:pt idx="346">
                        <c:v>1.06</c:v>
                      </c:pt>
                      <c:pt idx="347">
                        <c:v>1.07</c:v>
                      </c:pt>
                      <c:pt idx="348">
                        <c:v>1.08</c:v>
                      </c:pt>
                      <c:pt idx="349">
                        <c:v>1.0900000000000001</c:v>
                      </c:pt>
                      <c:pt idx="350">
                        <c:v>1.1000000000000001</c:v>
                      </c:pt>
                      <c:pt idx="351">
                        <c:v>1.1100000000000001</c:v>
                      </c:pt>
                      <c:pt idx="352">
                        <c:v>1.1200000000000001</c:v>
                      </c:pt>
                      <c:pt idx="353">
                        <c:v>1.1299999999999999</c:v>
                      </c:pt>
                      <c:pt idx="354">
                        <c:v>1.1399999999999999</c:v>
                      </c:pt>
                      <c:pt idx="355">
                        <c:v>1.1499999999999999</c:v>
                      </c:pt>
                      <c:pt idx="356">
                        <c:v>1.1599999999999999</c:v>
                      </c:pt>
                      <c:pt idx="357">
                        <c:v>1.17</c:v>
                      </c:pt>
                      <c:pt idx="358">
                        <c:v>1.18</c:v>
                      </c:pt>
                      <c:pt idx="359">
                        <c:v>1.19</c:v>
                      </c:pt>
                      <c:pt idx="360">
                        <c:v>1.2</c:v>
                      </c:pt>
                      <c:pt idx="361">
                        <c:v>1.21</c:v>
                      </c:pt>
                      <c:pt idx="362">
                        <c:v>1.22</c:v>
                      </c:pt>
                      <c:pt idx="363">
                        <c:v>1.23</c:v>
                      </c:pt>
                      <c:pt idx="364">
                        <c:v>1.24</c:v>
                      </c:pt>
                      <c:pt idx="365">
                        <c:v>1.25</c:v>
                      </c:pt>
                      <c:pt idx="366">
                        <c:v>1.26</c:v>
                      </c:pt>
                      <c:pt idx="367">
                        <c:v>1.27</c:v>
                      </c:pt>
                      <c:pt idx="368">
                        <c:v>1.28</c:v>
                      </c:pt>
                      <c:pt idx="369">
                        <c:v>1.29</c:v>
                      </c:pt>
                      <c:pt idx="370">
                        <c:v>1.3</c:v>
                      </c:pt>
                      <c:pt idx="371">
                        <c:v>1.31</c:v>
                      </c:pt>
                      <c:pt idx="372">
                        <c:v>1.32</c:v>
                      </c:pt>
                      <c:pt idx="373">
                        <c:v>1.33</c:v>
                      </c:pt>
                      <c:pt idx="374">
                        <c:v>1.34</c:v>
                      </c:pt>
                      <c:pt idx="375">
                        <c:v>1.35</c:v>
                      </c:pt>
                      <c:pt idx="376">
                        <c:v>1.36</c:v>
                      </c:pt>
                      <c:pt idx="377">
                        <c:v>1.37</c:v>
                      </c:pt>
                      <c:pt idx="378">
                        <c:v>1.38</c:v>
                      </c:pt>
                      <c:pt idx="379">
                        <c:v>1.39</c:v>
                      </c:pt>
                      <c:pt idx="380">
                        <c:v>1.4</c:v>
                      </c:pt>
                      <c:pt idx="381">
                        <c:v>1.41</c:v>
                      </c:pt>
                      <c:pt idx="382">
                        <c:v>1.42</c:v>
                      </c:pt>
                      <c:pt idx="383">
                        <c:v>1.43</c:v>
                      </c:pt>
                      <c:pt idx="384">
                        <c:v>1.44</c:v>
                      </c:pt>
                      <c:pt idx="385">
                        <c:v>1.45</c:v>
                      </c:pt>
                      <c:pt idx="386">
                        <c:v>1.46</c:v>
                      </c:pt>
                      <c:pt idx="387">
                        <c:v>1.47</c:v>
                      </c:pt>
                      <c:pt idx="388">
                        <c:v>1.48</c:v>
                      </c:pt>
                      <c:pt idx="389">
                        <c:v>1.49</c:v>
                      </c:pt>
                      <c:pt idx="390">
                        <c:v>1.5</c:v>
                      </c:pt>
                      <c:pt idx="391">
                        <c:v>1.51</c:v>
                      </c:pt>
                      <c:pt idx="392">
                        <c:v>1.52</c:v>
                      </c:pt>
                      <c:pt idx="393">
                        <c:v>1.53</c:v>
                      </c:pt>
                      <c:pt idx="394">
                        <c:v>1.54</c:v>
                      </c:pt>
                      <c:pt idx="395">
                        <c:v>1.55</c:v>
                      </c:pt>
                      <c:pt idx="396">
                        <c:v>1.56</c:v>
                      </c:pt>
                      <c:pt idx="397">
                        <c:v>1.57</c:v>
                      </c:pt>
                      <c:pt idx="398">
                        <c:v>1.58</c:v>
                      </c:pt>
                      <c:pt idx="399">
                        <c:v>1.59</c:v>
                      </c:pt>
                      <c:pt idx="400">
                        <c:v>1.6</c:v>
                      </c:pt>
                      <c:pt idx="401">
                        <c:v>1.61</c:v>
                      </c:pt>
                      <c:pt idx="402">
                        <c:v>1.62</c:v>
                      </c:pt>
                      <c:pt idx="403">
                        <c:v>1.63</c:v>
                      </c:pt>
                      <c:pt idx="404">
                        <c:v>1.64</c:v>
                      </c:pt>
                      <c:pt idx="405">
                        <c:v>1.65</c:v>
                      </c:pt>
                      <c:pt idx="406">
                        <c:v>1.66</c:v>
                      </c:pt>
                      <c:pt idx="407">
                        <c:v>1.67</c:v>
                      </c:pt>
                      <c:pt idx="408">
                        <c:v>1.68</c:v>
                      </c:pt>
                      <c:pt idx="409">
                        <c:v>1.69</c:v>
                      </c:pt>
                      <c:pt idx="410">
                        <c:v>1.7</c:v>
                      </c:pt>
                      <c:pt idx="411">
                        <c:v>1.71</c:v>
                      </c:pt>
                      <c:pt idx="412">
                        <c:v>1.72</c:v>
                      </c:pt>
                      <c:pt idx="413">
                        <c:v>1.73</c:v>
                      </c:pt>
                      <c:pt idx="414">
                        <c:v>1.74</c:v>
                      </c:pt>
                      <c:pt idx="415">
                        <c:v>1.75</c:v>
                      </c:pt>
                      <c:pt idx="416">
                        <c:v>1.76</c:v>
                      </c:pt>
                      <c:pt idx="417">
                        <c:v>1.77</c:v>
                      </c:pt>
                      <c:pt idx="418">
                        <c:v>1.78</c:v>
                      </c:pt>
                      <c:pt idx="419">
                        <c:v>1.79</c:v>
                      </c:pt>
                      <c:pt idx="420">
                        <c:v>1.8</c:v>
                      </c:pt>
                      <c:pt idx="421">
                        <c:v>1.81</c:v>
                      </c:pt>
                      <c:pt idx="422">
                        <c:v>1.82</c:v>
                      </c:pt>
                      <c:pt idx="423">
                        <c:v>1.83</c:v>
                      </c:pt>
                      <c:pt idx="424">
                        <c:v>1.84</c:v>
                      </c:pt>
                      <c:pt idx="425">
                        <c:v>1.85</c:v>
                      </c:pt>
                      <c:pt idx="426">
                        <c:v>1.86</c:v>
                      </c:pt>
                      <c:pt idx="427">
                        <c:v>1.87</c:v>
                      </c:pt>
                      <c:pt idx="428">
                        <c:v>1.88</c:v>
                      </c:pt>
                      <c:pt idx="429">
                        <c:v>1.89</c:v>
                      </c:pt>
                      <c:pt idx="430">
                        <c:v>1.9</c:v>
                      </c:pt>
                      <c:pt idx="431">
                        <c:v>1.91</c:v>
                      </c:pt>
                      <c:pt idx="432">
                        <c:v>1.92</c:v>
                      </c:pt>
                      <c:pt idx="433">
                        <c:v>1.93</c:v>
                      </c:pt>
                      <c:pt idx="434">
                        <c:v>1.94</c:v>
                      </c:pt>
                      <c:pt idx="435">
                        <c:v>1.95</c:v>
                      </c:pt>
                      <c:pt idx="436">
                        <c:v>1.96</c:v>
                      </c:pt>
                      <c:pt idx="437">
                        <c:v>1.97</c:v>
                      </c:pt>
                      <c:pt idx="438">
                        <c:v>1.98</c:v>
                      </c:pt>
                      <c:pt idx="439">
                        <c:v>1.99</c:v>
                      </c:pt>
                      <c:pt idx="440">
                        <c:v>2</c:v>
                      </c:pt>
                      <c:pt idx="441">
                        <c:v>2.0099999999999998</c:v>
                      </c:pt>
                      <c:pt idx="442">
                        <c:v>2.02</c:v>
                      </c:pt>
                      <c:pt idx="443">
                        <c:v>2.0299999999999998</c:v>
                      </c:pt>
                      <c:pt idx="444">
                        <c:v>2.04</c:v>
                      </c:pt>
                      <c:pt idx="445">
                        <c:v>2.0499999999999998</c:v>
                      </c:pt>
                      <c:pt idx="446">
                        <c:v>2.06</c:v>
                      </c:pt>
                      <c:pt idx="447">
                        <c:v>2.0699999999999998</c:v>
                      </c:pt>
                      <c:pt idx="448">
                        <c:v>2.08</c:v>
                      </c:pt>
                      <c:pt idx="449">
                        <c:v>2.09</c:v>
                      </c:pt>
                      <c:pt idx="450">
                        <c:v>2.1</c:v>
                      </c:pt>
                      <c:pt idx="451">
                        <c:v>2.11</c:v>
                      </c:pt>
                      <c:pt idx="452">
                        <c:v>2.12</c:v>
                      </c:pt>
                      <c:pt idx="453">
                        <c:v>2.13</c:v>
                      </c:pt>
                      <c:pt idx="454">
                        <c:v>2.14</c:v>
                      </c:pt>
                      <c:pt idx="455">
                        <c:v>2.15</c:v>
                      </c:pt>
                      <c:pt idx="456">
                        <c:v>2.16</c:v>
                      </c:pt>
                      <c:pt idx="457">
                        <c:v>2.17</c:v>
                      </c:pt>
                      <c:pt idx="458">
                        <c:v>2.1800000000000002</c:v>
                      </c:pt>
                      <c:pt idx="459">
                        <c:v>2.19</c:v>
                      </c:pt>
                      <c:pt idx="460">
                        <c:v>2.2000000000000002</c:v>
                      </c:pt>
                      <c:pt idx="461">
                        <c:v>2.21</c:v>
                      </c:pt>
                      <c:pt idx="462">
                        <c:v>2.2200000000000002</c:v>
                      </c:pt>
                      <c:pt idx="463">
                        <c:v>2.23</c:v>
                      </c:pt>
                      <c:pt idx="464">
                        <c:v>2.2400000000000002</c:v>
                      </c:pt>
                      <c:pt idx="465">
                        <c:v>2.25</c:v>
                      </c:pt>
                      <c:pt idx="466">
                        <c:v>2.2599999999999998</c:v>
                      </c:pt>
                      <c:pt idx="467">
                        <c:v>2.27</c:v>
                      </c:pt>
                      <c:pt idx="468">
                        <c:v>2.2799999999999998</c:v>
                      </c:pt>
                      <c:pt idx="469">
                        <c:v>2.29</c:v>
                      </c:pt>
                      <c:pt idx="470">
                        <c:v>2.2999999999999998</c:v>
                      </c:pt>
                      <c:pt idx="471">
                        <c:v>2.31</c:v>
                      </c:pt>
                      <c:pt idx="472">
                        <c:v>2.3199999999999998</c:v>
                      </c:pt>
                      <c:pt idx="473">
                        <c:v>2.33</c:v>
                      </c:pt>
                      <c:pt idx="474">
                        <c:v>2.34</c:v>
                      </c:pt>
                      <c:pt idx="475">
                        <c:v>2.35</c:v>
                      </c:pt>
                      <c:pt idx="476">
                        <c:v>2.36</c:v>
                      </c:pt>
                      <c:pt idx="477">
                        <c:v>2.37</c:v>
                      </c:pt>
                      <c:pt idx="478">
                        <c:v>2.38</c:v>
                      </c:pt>
                      <c:pt idx="479">
                        <c:v>2.39</c:v>
                      </c:pt>
                      <c:pt idx="480">
                        <c:v>2.4</c:v>
                      </c:pt>
                    </c:numCache>
                  </c:numRef>
                </c:xVal>
                <c:yVal>
                  <c:numRef>
                    <c:extLst xmlns:c16r2="http://schemas.microsoft.com/office/drawing/2015/06/chart">
                      <c:ext uri="{02D57815-91ED-43cb-92C2-25804820EDAC}">
                        <c15:formulaRef>
                          <c15:sqref>'[Поле для новой геометрии катушек.xlsx]исходные'!$AH$14:$AH$494</c15:sqref>
                        </c15:formulaRef>
                      </c:ext>
                    </c:extLst>
                    <c:numCache>
                      <c:formatCode>0.00E+00</c:formatCode>
                      <c:ptCount val="481"/>
                      <c:pt idx="0">
                        <c:v>0.54050376028019997</c:v>
                      </c:pt>
                      <c:pt idx="1">
                        <c:v>0.54178110884099995</c:v>
                      </c:pt>
                      <c:pt idx="2">
                        <c:v>0.54318923485229997</c:v>
                      </c:pt>
                      <c:pt idx="3">
                        <c:v>0.54470697382099997</c:v>
                      </c:pt>
                      <c:pt idx="4">
                        <c:v>0.54632118762729998</c:v>
                      </c:pt>
                      <c:pt idx="5">
                        <c:v>0.54802538351679997</c:v>
                      </c:pt>
                      <c:pt idx="6">
                        <c:v>0.54981492654060005</c:v>
                      </c:pt>
                      <c:pt idx="7">
                        <c:v>0.55168682585910001</c:v>
                      </c:pt>
                      <c:pt idx="8">
                        <c:v>0.55363918216999997</c:v>
                      </c:pt>
                      <c:pt idx="9">
                        <c:v>0.5556708281496</c:v>
                      </c:pt>
                      <c:pt idx="10">
                        <c:v>0.55778108698829998</c:v>
                      </c:pt>
                      <c:pt idx="11">
                        <c:v>0.55996854653079997</c:v>
                      </c:pt>
                      <c:pt idx="12">
                        <c:v>0.56223478164899998</c:v>
                      </c:pt>
                      <c:pt idx="13">
                        <c:v>0.56458015341000001</c:v>
                      </c:pt>
                      <c:pt idx="14">
                        <c:v>0.5670035578207</c:v>
                      </c:pt>
                      <c:pt idx="15">
                        <c:v>0.56950512301909995</c:v>
                      </c:pt>
                      <c:pt idx="16">
                        <c:v>0.5720850922174</c:v>
                      </c:pt>
                      <c:pt idx="17">
                        <c:v>0.57474366750789996</c:v>
                      </c:pt>
                      <c:pt idx="18">
                        <c:v>0.57748101695489995</c:v>
                      </c:pt>
                      <c:pt idx="19">
                        <c:v>0.58029727564360001</c:v>
                      </c:pt>
                      <c:pt idx="20">
                        <c:v>0.58319254425760003</c:v>
                      </c:pt>
                      <c:pt idx="21">
                        <c:v>0.58616688680910001</c:v>
                      </c:pt>
                      <c:pt idx="22">
                        <c:v>0.58922032821339998</c:v>
                      </c:pt>
                      <c:pt idx="23">
                        <c:v>0.59235285196779996</c:v>
                      </c:pt>
                      <c:pt idx="24">
                        <c:v>0.59556439800060001</c:v>
                      </c:pt>
                      <c:pt idx="25">
                        <c:v>0.59885486068100002</c:v>
                      </c:pt>
                      <c:pt idx="26">
                        <c:v>0.60222408695270002</c:v>
                      </c:pt>
                      <c:pt idx="27">
                        <c:v>0.60567187455369997</c:v>
                      </c:pt>
                      <c:pt idx="28">
                        <c:v>0.60919797028910005</c:v>
                      </c:pt>
                      <c:pt idx="29">
                        <c:v>0.61280206833460005</c:v>
                      </c:pt>
                      <c:pt idx="30">
                        <c:v>0.61648380855429996</c:v>
                      </c:pt>
                      <c:pt idx="31">
                        <c:v>0.62024277482659995</c:v>
                      </c:pt>
                      <c:pt idx="32">
                        <c:v>0.62407849337410004</c:v>
                      </c:pt>
                      <c:pt idx="33">
                        <c:v>0.62799043110270003</c:v>
                      </c:pt>
                      <c:pt idx="34">
                        <c:v>0.63197799395380005</c:v>
                      </c:pt>
                      <c:pt idx="35">
                        <c:v>0.63604052528069999</c:v>
                      </c:pt>
                      <c:pt idx="36">
                        <c:v>0.64017730425880004</c:v>
                      </c:pt>
                      <c:pt idx="37">
                        <c:v>0.64438754434459999</c:v>
                      </c:pt>
                      <c:pt idx="38">
                        <c:v>0.64867039179609998</c:v>
                      </c:pt>
                      <c:pt idx="39">
                        <c:v>0.65302492427110004</c:v>
                      </c:pt>
                      <c:pt idx="40">
                        <c:v>0.65745014952000003</c:v>
                      </c:pt>
                      <c:pt idx="41">
                        <c:v>0.66194500418900004</c:v>
                      </c:pt>
                      <c:pt idx="42">
                        <c:v>0.66650835275230003</c:v>
                      </c:pt>
                      <c:pt idx="43">
                        <c:v>0.67113898658939997</c:v>
                      </c:pt>
                      <c:pt idx="44">
                        <c:v>0.67583562322739998</c:v>
                      </c:pt>
                      <c:pt idx="45">
                        <c:v>0.68059690576300003</c:v>
                      </c:pt>
                      <c:pt idx="46">
                        <c:v>0.68542140248439998</c:v>
                      </c:pt>
                      <c:pt idx="47">
                        <c:v>0.69030760670669999</c:v>
                      </c:pt>
                      <c:pt idx="48">
                        <c:v>0.69525393683979997</c:v>
                      </c:pt>
                      <c:pt idx="49">
                        <c:v>0.70025873670130001</c:v>
                      </c:pt>
                      <c:pt idx="50">
                        <c:v>0.70532027608939996</c:v>
                      </c:pt>
                      <c:pt idx="51">
                        <c:v>0.71043675162810005</c:v>
                      </c:pt>
                      <c:pt idx="52">
                        <c:v>0.71560628789530001</c:v>
                      </c:pt>
                      <c:pt idx="53">
                        <c:v>0.72082693884299998</c:v>
                      </c:pt>
                      <c:pt idx="54">
                        <c:v>0.72609668951579998</c:v>
                      </c:pt>
                      <c:pt idx="55">
                        <c:v>0.7314134580742</c:v>
                      </c:pt>
                      <c:pt idx="56">
                        <c:v>0.73677509812190001</c:v>
                      </c:pt>
                      <c:pt idx="57">
                        <c:v>0.74217940134079996</c:v>
                      </c:pt>
                      <c:pt idx="58">
                        <c:v>0.74762410042729999</c:v>
                      </c:pt>
                      <c:pt idx="59">
                        <c:v>0.75310687232649998</c:v>
                      </c:pt>
                      <c:pt idx="60">
                        <c:v>0.75862534175459995</c:v>
                      </c:pt>
                      <c:pt idx="61">
                        <c:v>0.76417708499869996</c:v>
                      </c:pt>
                      <c:pt idx="62">
                        <c:v>0.76975963398010006</c:v>
                      </c:pt>
                      <c:pt idx="63">
                        <c:v>0.77537048056390001</c:v>
                      </c:pt>
                      <c:pt idx="64">
                        <c:v>0.78100708109500006</c:v>
                      </c:pt>
                      <c:pt idx="65">
                        <c:v>0.78666686114009998</c:v>
                      </c:pt>
                      <c:pt idx="66">
                        <c:v>0.79234722040899996</c:v>
                      </c:pt>
                      <c:pt idx="67">
                        <c:v>0.79804553783169996</c:v>
                      </c:pt>
                      <c:pt idx="68">
                        <c:v>0.80375917676060005</c:v>
                      </c:pt>
                      <c:pt idx="69">
                        <c:v>0.80948549027009997</c:v>
                      </c:pt>
                      <c:pt idx="70">
                        <c:v>0.81522182652179997</c:v>
                      </c:pt>
                      <c:pt idx="71">
                        <c:v>0.82096553416450002</c:v>
                      </c:pt>
                      <c:pt idx="72">
                        <c:v>0.82671396773579997</c:v>
                      </c:pt>
                      <c:pt idx="73">
                        <c:v>0.83246449303479997</c:v>
                      </c:pt>
                      <c:pt idx="74">
                        <c:v>0.83821449243290003</c:v>
                      </c:pt>
                      <c:pt idx="75">
                        <c:v>0.84396137009159999</c:v>
                      </c:pt>
                      <c:pt idx="76">
                        <c:v>0.8497025570583</c:v>
                      </c:pt>
                      <c:pt idx="77">
                        <c:v>0.85543551621019998</c:v>
                      </c:pt>
                      <c:pt idx="78">
                        <c:v>0.86115774701909997</c:v>
                      </c:pt>
                      <c:pt idx="79">
                        <c:v>0.86686679011349999</c:v>
                      </c:pt>
                      <c:pt idx="80">
                        <c:v>0.87256023161329999</c:v>
                      </c:pt>
                      <c:pt idx="81">
                        <c:v>0.8782357072168</c:v>
                      </c:pt>
                      <c:pt idx="82">
                        <c:v>0.88389090602380005</c:v>
                      </c:pt>
                      <c:pt idx="83">
                        <c:v>0.88952357407689997</c:v>
                      </c:pt>
                      <c:pt idx="84">
                        <c:v>0.89513151761059995</c:v>
                      </c:pt>
                      <c:pt idx="85">
                        <c:v>0.90071260599710001</c:v>
                      </c:pt>
                      <c:pt idx="86">
                        <c:v>0.90626477438300002</c:v>
                      </c:pt>
                      <c:pt idx="87">
                        <c:v>0.91178602601150005</c:v>
                      </c:pt>
                      <c:pt idx="88">
                        <c:v>0.91727443423090005</c:v>
                      </c:pt>
                      <c:pt idx="89">
                        <c:v>0.92272814418719995</c:v>
                      </c:pt>
                      <c:pt idx="90">
                        <c:v>0.92814537420779997</c:v>
                      </c:pt>
                      <c:pt idx="91">
                        <c:v>0.93352441687989995</c:v>
                      </c:pt>
                      <c:pt idx="92">
                        <c:v>0.93886363983239995</c:v>
                      </c:pt>
                      <c:pt idx="93">
                        <c:v>0.9441614862312</c:v>
                      </c:pt>
                      <c:pt idx="94">
                        <c:v>0.94941647499860005</c:v>
                      </c:pt>
                      <c:pt idx="95">
                        <c:v>0.95462720077100005</c:v>
                      </c:pt>
                      <c:pt idx="96">
                        <c:v>0.95979233360740002</c:v>
                      </c:pt>
                      <c:pt idx="97">
                        <c:v>0.96491061846600001</c:v>
                      </c:pt>
                      <c:pt idx="98">
                        <c:v>0.96998087446199999</c:v>
                      </c:pt>
                      <c:pt idx="99">
                        <c:v>0.97500199392590003</c:v>
                      </c:pt>
                      <c:pt idx="100">
                        <c:v>0.97997294127729995</c:v>
                      </c:pt>
                      <c:pt idx="101">
                        <c:v>0.98489275173180002</c:v>
                      </c:pt>
                      <c:pt idx="102">
                        <c:v>0.98976052985780005</c:v>
                      </c:pt>
                      <c:pt idx="103">
                        <c:v>0.99457544800139996</c:v>
                      </c:pt>
                      <c:pt idx="104">
                        <c:v>0.99933674459319999</c:v>
                      </c:pt>
                      <c:pt idx="105">
                        <c:v>1.0040437223559999</c:v>
                      </c:pt>
                      <c:pt idx="106">
                        <c:v>1.0086957464290001</c:v>
                      </c:pt>
                      <c:pt idx="107">
                        <c:v>1.013292242418</c:v>
                      </c:pt>
                      <c:pt idx="108">
                        <c:v>1.0178326943980001</c:v>
                      </c:pt>
                      <c:pt idx="109">
                        <c:v>1.022316642864</c:v>
                      </c:pt>
                      <c:pt idx="110">
                        <c:v>1.0267436826659999</c:v>
                      </c:pt>
                      <c:pt idx="111">
                        <c:v>1.0311134609120001</c:v>
                      </c:pt>
                      <c:pt idx="112">
                        <c:v>1.035425674881</c:v>
                      </c:pt>
                      <c:pt idx="113">
                        <c:v>1.0396800699269999</c:v>
                      </c:pt>
                      <c:pt idx="114">
                        <c:v>1.0438764374039999</c:v>
                      </c:pt>
                      <c:pt idx="115">
                        <c:v>1.0480146126150001</c:v>
                      </c:pt>
                      <c:pt idx="116">
                        <c:v>1.0520944727870001</c:v>
                      </c:pt>
                      <c:pt idx="117">
                        <c:v>1.056115935085</c:v>
                      </c:pt>
                      <c:pt idx="118">
                        <c:v>1.06007895467</c:v>
                      </c:pt>
                      <c:pt idx="119">
                        <c:v>1.063983522807</c:v>
                      </c:pt>
                      <c:pt idx="120">
                        <c:v>1.0678296650229999</c:v>
                      </c:pt>
                      <c:pt idx="121">
                        <c:v>1.0716174393290001</c:v>
                      </c:pt>
                      <c:pt idx="122">
                        <c:v>1.075346934498</c:v>
                      </c:pt>
                      <c:pt idx="123">
                        <c:v>1.0790182684080001</c:v>
                      </c:pt>
                      <c:pt idx="124">
                        <c:v>1.0826315864560001</c:v>
                      </c:pt>
                      <c:pt idx="125">
                        <c:v>1.086187060036</c:v>
                      </c:pt>
                      <c:pt idx="126">
                        <c:v>1.0896848850900001</c:v>
                      </c:pt>
                      <c:pt idx="127">
                        <c:v>1.0931252807289999</c:v>
                      </c:pt>
                      <c:pt idx="128">
                        <c:v>1.096508487923</c:v>
                      </c:pt>
                      <c:pt idx="129">
                        <c:v>1.09983476827</c:v>
                      </c:pt>
                      <c:pt idx="130">
                        <c:v>1.1031044028329999</c:v>
                      </c:pt>
                      <c:pt idx="131">
                        <c:v>1.1063176910429999</c:v>
                      </c:pt>
                      <c:pt idx="132">
                        <c:v>1.109474949689</c:v>
                      </c:pt>
                      <c:pt idx="133">
                        <c:v>1.1125765119590001</c:v>
                      </c:pt>
                      <c:pt idx="134">
                        <c:v>1.1156227265650001</c:v>
                      </c:pt>
                      <c:pt idx="135">
                        <c:v>1.1186139569319999</c:v>
                      </c:pt>
                      <c:pt idx="136">
                        <c:v>1.1215505804529999</c:v>
                      </c:pt>
                      <c:pt idx="137">
                        <c:v>1.1244329878070001</c:v>
                      </c:pt>
                      <c:pt idx="138">
                        <c:v>1.127261582349</c:v>
                      </c:pt>
                      <c:pt idx="139">
                        <c:v>1.130036779551</c:v>
                      </c:pt>
                      <c:pt idx="140">
                        <c:v>1.1327590065149999</c:v>
                      </c:pt>
                      <c:pt idx="141">
                        <c:v>1.1354287015319999</c:v>
                      </c:pt>
                      <c:pt idx="142">
                        <c:v>1.138046313707</c:v>
                      </c:pt>
                      <c:pt idx="143">
                        <c:v>1.140612302631</c:v>
                      </c:pt>
                      <c:pt idx="144">
                        <c:v>1.143127138106</c:v>
                      </c:pt>
                      <c:pt idx="145">
                        <c:v>1.14559129992</c:v>
                      </c:pt>
                      <c:pt idx="146">
                        <c:v>1.1480052776609999</c:v>
                      </c:pt>
                      <c:pt idx="147">
                        <c:v>1.1503695705849999</c:v>
                      </c:pt>
                      <c:pt idx="148">
                        <c:v>1.1526846875129999</c:v>
                      </c:pt>
                      <c:pt idx="149">
                        <c:v>1.15495114677</c:v>
                      </c:pt>
                      <c:pt idx="150">
                        <c:v>1.1571694761510001</c:v>
                      </c:pt>
                      <c:pt idx="151">
                        <c:v>1.159340212926</c:v>
                      </c:pt>
                      <c:pt idx="152">
                        <c:v>1.1614639038600001</c:v>
                      </c:pt>
                      <c:pt idx="153">
                        <c:v>1.1635411052619999</c:v>
                      </c:pt>
                      <c:pt idx="154">
                        <c:v>1.165572383043</c:v>
                      </c:pt>
                      <c:pt idx="155">
                        <c:v>1.167558312795</c:v>
                      </c:pt>
                      <c:pt idx="156">
                        <c:v>1.1694994798739999</c:v>
                      </c:pt>
                      <c:pt idx="157">
                        <c:v>1.1713964794809999</c:v>
                      </c:pt>
                      <c:pt idx="158">
                        <c:v>1.173249916749</c:v>
                      </c:pt>
                      <c:pt idx="159">
                        <c:v>1.1750604068129999</c:v>
                      </c:pt>
                      <c:pt idx="160">
                        <c:v>1.176828574877</c:v>
                      </c:pt>
                      <c:pt idx="161">
                        <c:v>1.1785550562480001</c:v>
                      </c:pt>
                      <c:pt idx="162">
                        <c:v>1.1802404963590001</c:v>
                      </c:pt>
                      <c:pt idx="163">
                        <c:v>1.181885550744</c:v>
                      </c:pt>
                      <c:pt idx="164">
                        <c:v>1.1834908849900001</c:v>
                      </c:pt>
                      <c:pt idx="165">
                        <c:v>1.185057174634</c:v>
                      </c:pt>
                      <c:pt idx="166">
                        <c:v>1.186585105012</c:v>
                      </c:pt>
                      <c:pt idx="167">
                        <c:v>1.1880753710480001</c:v>
                      </c:pt>
                      <c:pt idx="168">
                        <c:v>1.189528676985</c:v>
                      </c:pt>
                      <c:pt idx="169">
                        <c:v>1.190945736038</c:v>
                      </c:pt>
                      <c:pt idx="170">
                        <c:v>1.19232726997</c:v>
                      </c:pt>
                      <c:pt idx="171">
                        <c:v>1.193674008596</c:v>
                      </c:pt>
                      <c:pt idx="172">
                        <c:v>1.194986689187</c:v>
                      </c:pt>
                      <c:pt idx="173">
                        <c:v>1.196266055788</c:v>
                      </c:pt>
                      <c:pt idx="174">
                        <c:v>1.1975128584370001</c:v>
                      </c:pt>
                      <c:pt idx="175">
                        <c:v>1.198727852287</c:v>
                      </c:pt>
                      <c:pt idx="176">
                        <c:v>1.199911796623</c:v>
                      </c:pt>
                      <c:pt idx="177">
                        <c:v>1.2010654537729999</c:v>
                      </c:pt>
                      <c:pt idx="178">
                        <c:v>1.2021895879160001</c:v>
                      </c:pt>
                      <c:pt idx="179">
                        <c:v>1.203284963787</c:v>
                      </c:pt>
                      <c:pt idx="180">
                        <c:v>1.20435234528</c:v>
                      </c:pt>
                      <c:pt idx="181">
                        <c:v>1.205392493945</c:v>
                      </c:pt>
                      <c:pt idx="182">
                        <c:v>1.206406167401</c:v>
                      </c:pt>
                      <c:pt idx="183">
                        <c:v>1.20739411765</c:v>
                      </c:pt>
                      <c:pt idx="184">
                        <c:v>1.2083570893210001</c:v>
                      </c:pt>
                      <c:pt idx="185">
                        <c:v>1.2092958178319999</c:v>
                      </c:pt>
                      <c:pt idx="186">
                        <c:v>1.2102110275010001</c:v>
                      </c:pt>
                      <c:pt idx="187">
                        <c:v>1.2111034295980001</c:v>
                      </c:pt>
                      <c:pt idx="188">
                        <c:v>1.2119737203730001</c:v>
                      </c:pt>
                      <c:pt idx="189">
                        <c:v>1.2128225790580001</c:v>
                      </c:pt>
                      <c:pt idx="190">
                        <c:v>1.2136506658649999</c:v>
                      </c:pt>
                      <c:pt idx="191">
                        <c:v>1.2144586199959999</c:v>
                      </c:pt>
                      <c:pt idx="192">
                        <c:v>1.215247057694</c:v>
                      </c:pt>
                      <c:pt idx="193">
                        <c:v>1.2160165703300001</c:v>
                      </c:pt>
                      <c:pt idx="194">
                        <c:v>1.2167677225719999</c:v>
                      </c:pt>
                      <c:pt idx="195">
                        <c:v>1.2175010506320001</c:v>
                      </c:pt>
                      <c:pt idx="196">
                        <c:v>1.21821706063</c:v>
                      </c:pt>
                      <c:pt idx="197">
                        <c:v>1.2189162270730001</c:v>
                      </c:pt>
                      <c:pt idx="198">
                        <c:v>1.2195989914900001</c:v>
                      </c:pt>
                      <c:pt idx="199">
                        <c:v>1.2202657612179999</c:v>
                      </c:pt>
                      <c:pt idx="200">
                        <c:v>1.220916908367</c:v>
                      </c:pt>
                      <c:pt idx="201">
                        <c:v>1.221552768984</c:v>
                      </c:pt>
                      <c:pt idx="202">
                        <c:v>1.2221736423989999</c:v>
                      </c:pt>
                      <c:pt idx="203">
                        <c:v>1.2227797908089999</c:v>
                      </c:pt>
                      <c:pt idx="204">
                        <c:v>1.2233714390649999</c:v>
                      </c:pt>
                      <c:pt idx="205">
                        <c:v>1.2239487746890001</c:v>
                      </c:pt>
                      <c:pt idx="206">
                        <c:v>1.224511948128</c:v>
                      </c:pt>
                      <c:pt idx="207">
                        <c:v>1.225061073227</c:v>
                      </c:pt>
                      <c:pt idx="208">
                        <c:v>1.2255962279420001</c:v>
                      </c:pt>
                      <c:pt idx="209">
                        <c:v>1.226117455264</c:v>
                      </c:pt>
                      <c:pt idx="210">
                        <c:v>1.226624764374</c:v>
                      </c:pt>
                      <c:pt idx="211">
                        <c:v>1.2271181319940001</c:v>
                      </c:pt>
                      <c:pt idx="212">
                        <c:v>1.227597503942</c:v>
                      </c:pt>
                      <c:pt idx="213">
                        <c:v>1.2280627968669999</c:v>
                      </c:pt>
                      <c:pt idx="214">
                        <c:v>1.2285139001530001</c:v>
                      </c:pt>
                      <c:pt idx="215">
                        <c:v>1.2289506779720001</c:v>
                      </c:pt>
                      <c:pt idx="216">
                        <c:v>1.229372971473</c:v>
                      </c:pt>
                      <c:pt idx="217">
                        <c:v>1.229780601094</c:v>
                      </c:pt>
                      <c:pt idx="218">
                        <c:v>1.230173368942</c:v>
                      </c:pt>
                      <c:pt idx="219">
                        <c:v>1.230551061278</c:v>
                      </c:pt>
                      <c:pt idx="220">
                        <c:v>1.2309134510390001</c:v>
                      </c:pt>
                      <c:pt idx="221">
                        <c:v>1.2312603004</c:v>
                      </c:pt>
                      <c:pt idx="222">
                        <c:v>1.2315913633460001</c:v>
                      </c:pt>
                      <c:pt idx="223">
                        <c:v>1.2319063882429999</c:v>
                      </c:pt>
                      <c:pt idx="224">
                        <c:v>1.2322051203790001</c:v>
                      </c:pt>
                      <c:pt idx="225">
                        <c:v>1.2324873044710001</c:v>
                      </c:pt>
                      <c:pt idx="226">
                        <c:v>1.232752687099</c:v>
                      </c:pt>
                      <c:pt idx="227">
                        <c:v>1.2330010190789999</c:v>
                      </c:pt>
                      <c:pt idx="228">
                        <c:v>1.233232057738</c:v>
                      </c:pt>
                      <c:pt idx="229">
                        <c:v>1.233445569083</c:v>
                      </c:pt>
                      <c:pt idx="230">
                        <c:v>1.2336413298619999</c:v>
                      </c:pt>
                      <c:pt idx="231">
                        <c:v>1.233819129487</c:v>
                      </c:pt>
                      <c:pt idx="232">
                        <c:v>1.233978771831</c:v>
                      </c:pt>
                      <c:pt idx="233">
                        <c:v>1.2341200768659999</c:v>
                      </c:pt>
                      <c:pt idx="234">
                        <c:v>1.234242882157</c:v>
                      </c:pt>
                      <c:pt idx="235">
                        <c:v>1.2343470441919999</c:v>
                      </c:pt>
                      <c:pt idx="236">
                        <c:v>1.234432439541</c:v>
                      </c:pt>
                      <c:pt idx="237">
                        <c:v>1.2344989658529999</c:v>
                      </c:pt>
                      <c:pt idx="238">
                        <c:v>1.234546542668</c:v>
                      </c:pt>
                      <c:pt idx="239">
                        <c:v>1.2345751120570001</c:v>
                      </c:pt>
                      <c:pt idx="240">
                        <c:v>1.2345846390790001</c:v>
                      </c:pt>
                      <c:pt idx="241">
                        <c:v>1.2345751120570001</c:v>
                      </c:pt>
                      <c:pt idx="242">
                        <c:v>1.234546542668</c:v>
                      </c:pt>
                      <c:pt idx="243">
                        <c:v>1.2344989658529999</c:v>
                      </c:pt>
                      <c:pt idx="244">
                        <c:v>1.234432439541</c:v>
                      </c:pt>
                      <c:pt idx="245">
                        <c:v>1.2343470441919999</c:v>
                      </c:pt>
                      <c:pt idx="246">
                        <c:v>1.234242882157</c:v>
                      </c:pt>
                      <c:pt idx="247">
                        <c:v>1.2341200768659999</c:v>
                      </c:pt>
                      <c:pt idx="248">
                        <c:v>1.233978771831</c:v>
                      </c:pt>
                      <c:pt idx="249">
                        <c:v>1.233819129487</c:v>
                      </c:pt>
                      <c:pt idx="250">
                        <c:v>1.2336413298619999</c:v>
                      </c:pt>
                      <c:pt idx="251">
                        <c:v>1.233445569083</c:v>
                      </c:pt>
                      <c:pt idx="252">
                        <c:v>1.233232057738</c:v>
                      </c:pt>
                      <c:pt idx="253">
                        <c:v>1.2330010190789999</c:v>
                      </c:pt>
                      <c:pt idx="254">
                        <c:v>1.232752687099</c:v>
                      </c:pt>
                      <c:pt idx="255">
                        <c:v>1.2324873044710001</c:v>
                      </c:pt>
                      <c:pt idx="256">
                        <c:v>1.23220512038</c:v>
                      </c:pt>
                      <c:pt idx="257">
                        <c:v>1.2319063882429999</c:v>
                      </c:pt>
                      <c:pt idx="258">
                        <c:v>1.2315913633460001</c:v>
                      </c:pt>
                      <c:pt idx="259">
                        <c:v>1.2312603004</c:v>
                      </c:pt>
                      <c:pt idx="260">
                        <c:v>1.2309134510390001</c:v>
                      </c:pt>
                      <c:pt idx="261">
                        <c:v>1.230551061278</c:v>
                      </c:pt>
                      <c:pt idx="262">
                        <c:v>1.230173368942</c:v>
                      </c:pt>
                      <c:pt idx="263">
                        <c:v>1.229780601094</c:v>
                      </c:pt>
                      <c:pt idx="264">
                        <c:v>1.229372971473</c:v>
                      </c:pt>
                      <c:pt idx="265">
                        <c:v>1.2289506779720001</c:v>
                      </c:pt>
                      <c:pt idx="266">
                        <c:v>1.2285139001530001</c:v>
                      </c:pt>
                      <c:pt idx="267">
                        <c:v>1.2280627968669999</c:v>
                      </c:pt>
                      <c:pt idx="268">
                        <c:v>1.227597503942</c:v>
                      </c:pt>
                      <c:pt idx="269">
                        <c:v>1.2271181319940001</c:v>
                      </c:pt>
                      <c:pt idx="270">
                        <c:v>1.226624764374</c:v>
                      </c:pt>
                      <c:pt idx="271">
                        <c:v>1.226117455264</c:v>
                      </c:pt>
                      <c:pt idx="272">
                        <c:v>1.2255962279420001</c:v>
                      </c:pt>
                      <c:pt idx="273">
                        <c:v>1.225061073227</c:v>
                      </c:pt>
                      <c:pt idx="274">
                        <c:v>1.224511948128</c:v>
                      </c:pt>
                      <c:pt idx="275">
                        <c:v>1.2239487746890001</c:v>
                      </c:pt>
                      <c:pt idx="276">
                        <c:v>1.2233714390649999</c:v>
                      </c:pt>
                      <c:pt idx="277">
                        <c:v>1.2227797908089999</c:v>
                      </c:pt>
                      <c:pt idx="278">
                        <c:v>1.2221736423989999</c:v>
                      </c:pt>
                      <c:pt idx="279">
                        <c:v>1.221552768984</c:v>
                      </c:pt>
                      <c:pt idx="280">
                        <c:v>1.220916908367</c:v>
                      </c:pt>
                      <c:pt idx="281">
                        <c:v>1.2202657612179999</c:v>
                      </c:pt>
                      <c:pt idx="282">
                        <c:v>1.2195989914900001</c:v>
                      </c:pt>
                      <c:pt idx="283">
                        <c:v>1.2189162270730001</c:v>
                      </c:pt>
                      <c:pt idx="284">
                        <c:v>1.21821706063</c:v>
                      </c:pt>
                      <c:pt idx="285">
                        <c:v>1.2175010506320001</c:v>
                      </c:pt>
                      <c:pt idx="286">
                        <c:v>1.2167677225719999</c:v>
                      </c:pt>
                      <c:pt idx="287">
                        <c:v>1.2160165703300001</c:v>
                      </c:pt>
                      <c:pt idx="288">
                        <c:v>1.215247057694</c:v>
                      </c:pt>
                      <c:pt idx="289">
                        <c:v>1.2144586199959999</c:v>
                      </c:pt>
                      <c:pt idx="290">
                        <c:v>1.2136506658649999</c:v>
                      </c:pt>
                      <c:pt idx="291">
                        <c:v>1.2128225790580001</c:v>
                      </c:pt>
                      <c:pt idx="292">
                        <c:v>1.2119737203730001</c:v>
                      </c:pt>
                      <c:pt idx="293">
                        <c:v>1.2111034295980001</c:v>
                      </c:pt>
                      <c:pt idx="294">
                        <c:v>1.2102110275010001</c:v>
                      </c:pt>
                      <c:pt idx="295">
                        <c:v>1.2092958178319999</c:v>
                      </c:pt>
                      <c:pt idx="296">
                        <c:v>1.2083570893210001</c:v>
                      </c:pt>
                      <c:pt idx="297">
                        <c:v>1.20739411765</c:v>
                      </c:pt>
                      <c:pt idx="298">
                        <c:v>1.206406167401</c:v>
                      </c:pt>
                      <c:pt idx="299">
                        <c:v>1.205392493945</c:v>
                      </c:pt>
                      <c:pt idx="300">
                        <c:v>1.20435234528</c:v>
                      </c:pt>
                      <c:pt idx="301">
                        <c:v>1.203284963787</c:v>
                      </c:pt>
                      <c:pt idx="302">
                        <c:v>1.2021895879160001</c:v>
                      </c:pt>
                      <c:pt idx="303">
                        <c:v>1.2010654537729999</c:v>
                      </c:pt>
                      <c:pt idx="304">
                        <c:v>1.199911796623</c:v>
                      </c:pt>
                      <c:pt idx="305">
                        <c:v>1.198727852287</c:v>
                      </c:pt>
                      <c:pt idx="306">
                        <c:v>1.1975128584370001</c:v>
                      </c:pt>
                      <c:pt idx="307">
                        <c:v>1.196266055788</c:v>
                      </c:pt>
                      <c:pt idx="308">
                        <c:v>1.194986689187</c:v>
                      </c:pt>
                      <c:pt idx="309">
                        <c:v>1.193674008596</c:v>
                      </c:pt>
                      <c:pt idx="310">
                        <c:v>1.19232726997</c:v>
                      </c:pt>
                      <c:pt idx="311">
                        <c:v>1.190945736038</c:v>
                      </c:pt>
                      <c:pt idx="312">
                        <c:v>1.189528676985</c:v>
                      </c:pt>
                      <c:pt idx="313">
                        <c:v>1.1880753710480001</c:v>
                      </c:pt>
                      <c:pt idx="314">
                        <c:v>1.186585105012</c:v>
                      </c:pt>
                      <c:pt idx="315">
                        <c:v>1.185057174634</c:v>
                      </c:pt>
                      <c:pt idx="316">
                        <c:v>1.1834908849900001</c:v>
                      </c:pt>
                      <c:pt idx="317">
                        <c:v>1.181885550744</c:v>
                      </c:pt>
                      <c:pt idx="318">
                        <c:v>1.1802404963590001</c:v>
                      </c:pt>
                      <c:pt idx="319">
                        <c:v>1.1785550562480001</c:v>
                      </c:pt>
                      <c:pt idx="320">
                        <c:v>1.176828574877</c:v>
                      </c:pt>
                      <c:pt idx="321">
                        <c:v>1.1750604068129999</c:v>
                      </c:pt>
                      <c:pt idx="322">
                        <c:v>1.173249916749</c:v>
                      </c:pt>
                      <c:pt idx="323">
                        <c:v>1.1713964794809999</c:v>
                      </c:pt>
                      <c:pt idx="324">
                        <c:v>1.1694994798739999</c:v>
                      </c:pt>
                      <c:pt idx="325">
                        <c:v>1.167558312795</c:v>
                      </c:pt>
                      <c:pt idx="326">
                        <c:v>1.165572383043</c:v>
                      </c:pt>
                      <c:pt idx="327">
                        <c:v>1.1635411052619999</c:v>
                      </c:pt>
                      <c:pt idx="328">
                        <c:v>1.1614639038600001</c:v>
                      </c:pt>
                      <c:pt idx="329">
                        <c:v>1.159340212926</c:v>
                      </c:pt>
                      <c:pt idx="330">
                        <c:v>1.1571694761510001</c:v>
                      </c:pt>
                      <c:pt idx="331">
                        <c:v>1.15495114677</c:v>
                      </c:pt>
                      <c:pt idx="332">
                        <c:v>1.1526846875129999</c:v>
                      </c:pt>
                      <c:pt idx="333">
                        <c:v>1.1503695705849999</c:v>
                      </c:pt>
                      <c:pt idx="334">
                        <c:v>1.1480052776609999</c:v>
                      </c:pt>
                      <c:pt idx="335">
                        <c:v>1.14559129992</c:v>
                      </c:pt>
                      <c:pt idx="336">
                        <c:v>1.143127138106</c:v>
                      </c:pt>
                      <c:pt idx="337">
                        <c:v>1.140612302631</c:v>
                      </c:pt>
                      <c:pt idx="338">
                        <c:v>1.138046313707</c:v>
                      </c:pt>
                      <c:pt idx="339">
                        <c:v>1.1354287015319999</c:v>
                      </c:pt>
                      <c:pt idx="340">
                        <c:v>1.1327590065149999</c:v>
                      </c:pt>
                      <c:pt idx="341">
                        <c:v>1.130036779551</c:v>
                      </c:pt>
                      <c:pt idx="342">
                        <c:v>1.127261582349</c:v>
                      </c:pt>
                      <c:pt idx="343">
                        <c:v>1.1244329878070001</c:v>
                      </c:pt>
                      <c:pt idx="344">
                        <c:v>1.1215505804529999</c:v>
                      </c:pt>
                      <c:pt idx="345">
                        <c:v>1.1186139569319999</c:v>
                      </c:pt>
                      <c:pt idx="346">
                        <c:v>1.1156227265650001</c:v>
                      </c:pt>
                      <c:pt idx="347">
                        <c:v>1.1125765119590001</c:v>
                      </c:pt>
                      <c:pt idx="348">
                        <c:v>1.109474949689</c:v>
                      </c:pt>
                      <c:pt idx="349">
                        <c:v>1.1063176910429999</c:v>
                      </c:pt>
                      <c:pt idx="350">
                        <c:v>1.1031044028329999</c:v>
                      </c:pt>
                      <c:pt idx="351">
                        <c:v>1.09983476827</c:v>
                      </c:pt>
                      <c:pt idx="352">
                        <c:v>1.096508487923</c:v>
                      </c:pt>
                      <c:pt idx="353">
                        <c:v>1.0931252807289999</c:v>
                      </c:pt>
                      <c:pt idx="354">
                        <c:v>1.0896848850900001</c:v>
                      </c:pt>
                      <c:pt idx="355">
                        <c:v>1.086187060036</c:v>
                      </c:pt>
                      <c:pt idx="356">
                        <c:v>1.0826315864560001</c:v>
                      </c:pt>
                      <c:pt idx="357">
                        <c:v>1.0790182684080001</c:v>
                      </c:pt>
                      <c:pt idx="358">
                        <c:v>1.075346934498</c:v>
                      </c:pt>
                      <c:pt idx="359">
                        <c:v>1.0716174393290001</c:v>
                      </c:pt>
                      <c:pt idx="360">
                        <c:v>1.0678296650229999</c:v>
                      </c:pt>
                      <c:pt idx="361">
                        <c:v>1.063983522807</c:v>
                      </c:pt>
                      <c:pt idx="362">
                        <c:v>1.06007895467</c:v>
                      </c:pt>
                      <c:pt idx="363">
                        <c:v>1.056115935085</c:v>
                      </c:pt>
                      <c:pt idx="364">
                        <c:v>1.0520944727870001</c:v>
                      </c:pt>
                      <c:pt idx="365">
                        <c:v>1.0480146126150001</c:v>
                      </c:pt>
                      <c:pt idx="366">
                        <c:v>1.0438764374039999</c:v>
                      </c:pt>
                      <c:pt idx="367">
                        <c:v>1.0396800699269999</c:v>
                      </c:pt>
                      <c:pt idx="368">
                        <c:v>1.035425674881</c:v>
                      </c:pt>
                      <c:pt idx="369">
                        <c:v>1.0311134609120001</c:v>
                      </c:pt>
                      <c:pt idx="370">
                        <c:v>1.0267436826659999</c:v>
                      </c:pt>
                      <c:pt idx="371">
                        <c:v>1.022316642864</c:v>
                      </c:pt>
                      <c:pt idx="372">
                        <c:v>1.0178326943980001</c:v>
                      </c:pt>
                      <c:pt idx="373">
                        <c:v>1.013292242418</c:v>
                      </c:pt>
                      <c:pt idx="374">
                        <c:v>1.0086957464290001</c:v>
                      </c:pt>
                      <c:pt idx="375">
                        <c:v>1.0040437223559999</c:v>
                      </c:pt>
                      <c:pt idx="376">
                        <c:v>0.99933674459319999</c:v>
                      </c:pt>
                      <c:pt idx="377">
                        <c:v>0.99457544800139996</c:v>
                      </c:pt>
                      <c:pt idx="378">
                        <c:v>0.98976052985780005</c:v>
                      </c:pt>
                      <c:pt idx="379">
                        <c:v>0.98489275173180002</c:v>
                      </c:pt>
                      <c:pt idx="380">
                        <c:v>0.97997294127729995</c:v>
                      </c:pt>
                      <c:pt idx="381">
                        <c:v>0.97500199392590003</c:v>
                      </c:pt>
                      <c:pt idx="382">
                        <c:v>0.96998087446199999</c:v>
                      </c:pt>
                      <c:pt idx="383">
                        <c:v>0.96491061846600001</c:v>
                      </c:pt>
                      <c:pt idx="384">
                        <c:v>0.95979233360740002</c:v>
                      </c:pt>
                      <c:pt idx="385">
                        <c:v>0.95462720077090002</c:v>
                      </c:pt>
                      <c:pt idx="386">
                        <c:v>0.94941647499860005</c:v>
                      </c:pt>
                      <c:pt idx="387">
                        <c:v>0.9441614862312</c:v>
                      </c:pt>
                      <c:pt idx="388">
                        <c:v>0.93886363983239995</c:v>
                      </c:pt>
                      <c:pt idx="389">
                        <c:v>0.93352441687989995</c:v>
                      </c:pt>
                      <c:pt idx="390">
                        <c:v>0.92814537420779997</c:v>
                      </c:pt>
                      <c:pt idx="391">
                        <c:v>0.92272814418719995</c:v>
                      </c:pt>
                      <c:pt idx="392">
                        <c:v>0.91727443423090005</c:v>
                      </c:pt>
                      <c:pt idx="393">
                        <c:v>0.91178602601150005</c:v>
                      </c:pt>
                      <c:pt idx="394">
                        <c:v>0.90626477438300002</c:v>
                      </c:pt>
                      <c:pt idx="395">
                        <c:v>0.90071260599720004</c:v>
                      </c:pt>
                      <c:pt idx="396">
                        <c:v>0.89513151761059995</c:v>
                      </c:pt>
                      <c:pt idx="397">
                        <c:v>0.88952357407689997</c:v>
                      </c:pt>
                      <c:pt idx="398">
                        <c:v>0.88389090602380005</c:v>
                      </c:pt>
                      <c:pt idx="399">
                        <c:v>0.8782357072168</c:v>
                      </c:pt>
                      <c:pt idx="400">
                        <c:v>0.87256023161329999</c:v>
                      </c:pt>
                      <c:pt idx="401">
                        <c:v>0.86686679011349999</c:v>
                      </c:pt>
                      <c:pt idx="402">
                        <c:v>0.86115774701909997</c:v>
                      </c:pt>
                      <c:pt idx="403">
                        <c:v>0.85543551621010006</c:v>
                      </c:pt>
                      <c:pt idx="404">
                        <c:v>0.8497025570583</c:v>
                      </c:pt>
                      <c:pt idx="405">
                        <c:v>0.84396137009159999</c:v>
                      </c:pt>
                      <c:pt idx="406">
                        <c:v>0.83821449243290003</c:v>
                      </c:pt>
                      <c:pt idx="407">
                        <c:v>0.83246449303479997</c:v>
                      </c:pt>
                      <c:pt idx="408">
                        <c:v>0.82671396773579997</c:v>
                      </c:pt>
                      <c:pt idx="409">
                        <c:v>0.82096553416450002</c:v>
                      </c:pt>
                      <c:pt idx="410">
                        <c:v>0.81522182652179997</c:v>
                      </c:pt>
                      <c:pt idx="411">
                        <c:v>0.80948549027009997</c:v>
                      </c:pt>
                      <c:pt idx="412">
                        <c:v>0.80375917676060005</c:v>
                      </c:pt>
                      <c:pt idx="413">
                        <c:v>0.79804553783169996</c:v>
                      </c:pt>
                      <c:pt idx="414">
                        <c:v>0.79234722040909999</c:v>
                      </c:pt>
                      <c:pt idx="415">
                        <c:v>0.78666686114009998</c:v>
                      </c:pt>
                      <c:pt idx="416">
                        <c:v>0.78100708109500006</c:v>
                      </c:pt>
                      <c:pt idx="417">
                        <c:v>0.77537048056390001</c:v>
                      </c:pt>
                      <c:pt idx="418">
                        <c:v>0.76975963398010006</c:v>
                      </c:pt>
                      <c:pt idx="419">
                        <c:v>0.76417708499869996</c:v>
                      </c:pt>
                      <c:pt idx="420">
                        <c:v>0.75862534175459995</c:v>
                      </c:pt>
                      <c:pt idx="421">
                        <c:v>0.75310687232649998</c:v>
                      </c:pt>
                      <c:pt idx="422">
                        <c:v>0.74762410042729999</c:v>
                      </c:pt>
                      <c:pt idx="423">
                        <c:v>0.74217940134079996</c:v>
                      </c:pt>
                      <c:pt idx="424">
                        <c:v>0.73677509812190001</c:v>
                      </c:pt>
                      <c:pt idx="425">
                        <c:v>0.7314134580742</c:v>
                      </c:pt>
                      <c:pt idx="426">
                        <c:v>0.72609668951579998</c:v>
                      </c:pt>
                      <c:pt idx="427">
                        <c:v>0.72082693884299998</c:v>
                      </c:pt>
                      <c:pt idx="428">
                        <c:v>0.71560628789530001</c:v>
                      </c:pt>
                      <c:pt idx="429">
                        <c:v>0.71043675162810005</c:v>
                      </c:pt>
                      <c:pt idx="430">
                        <c:v>0.70532027608939996</c:v>
                      </c:pt>
                      <c:pt idx="431">
                        <c:v>0.70025873670130001</c:v>
                      </c:pt>
                      <c:pt idx="432">
                        <c:v>0.69525393683979997</c:v>
                      </c:pt>
                      <c:pt idx="433">
                        <c:v>0.69030760670669999</c:v>
                      </c:pt>
                      <c:pt idx="434">
                        <c:v>0.68542140248439998</c:v>
                      </c:pt>
                      <c:pt idx="435">
                        <c:v>0.68059690576300003</c:v>
                      </c:pt>
                      <c:pt idx="436">
                        <c:v>0.67583562322739998</c:v>
                      </c:pt>
                      <c:pt idx="437">
                        <c:v>0.67113898658939997</c:v>
                      </c:pt>
                      <c:pt idx="438">
                        <c:v>0.66650835275230003</c:v>
                      </c:pt>
                      <c:pt idx="439">
                        <c:v>0.66194500418900004</c:v>
                      </c:pt>
                      <c:pt idx="440">
                        <c:v>0.65745014952000003</c:v>
                      </c:pt>
                      <c:pt idx="441">
                        <c:v>0.65302492427110004</c:v>
                      </c:pt>
                      <c:pt idx="442">
                        <c:v>0.64867039179609998</c:v>
                      </c:pt>
                      <c:pt idx="443">
                        <c:v>0.64438754434459999</c:v>
                      </c:pt>
                      <c:pt idx="444">
                        <c:v>0.64017730425880004</c:v>
                      </c:pt>
                      <c:pt idx="445">
                        <c:v>0.63604052528069999</c:v>
                      </c:pt>
                      <c:pt idx="446">
                        <c:v>0.63197799395380005</c:v>
                      </c:pt>
                      <c:pt idx="447">
                        <c:v>0.62799043110270003</c:v>
                      </c:pt>
                      <c:pt idx="448">
                        <c:v>0.62407849337410004</c:v>
                      </c:pt>
                      <c:pt idx="449">
                        <c:v>0.62024277482659995</c:v>
                      </c:pt>
                      <c:pt idx="450">
                        <c:v>0.61648380855429996</c:v>
                      </c:pt>
                      <c:pt idx="451">
                        <c:v>0.61280206833460005</c:v>
                      </c:pt>
                      <c:pt idx="452">
                        <c:v>0.60919797028910005</c:v>
                      </c:pt>
                      <c:pt idx="453">
                        <c:v>0.60567187455369997</c:v>
                      </c:pt>
                      <c:pt idx="454">
                        <c:v>0.60222408695270002</c:v>
                      </c:pt>
                      <c:pt idx="455">
                        <c:v>0.59885486068100002</c:v>
                      </c:pt>
                      <c:pt idx="456">
                        <c:v>0.59556439800060001</c:v>
                      </c:pt>
                      <c:pt idx="457">
                        <c:v>0.59235285196779996</c:v>
                      </c:pt>
                      <c:pt idx="458">
                        <c:v>0.58922032821339998</c:v>
                      </c:pt>
                      <c:pt idx="459">
                        <c:v>0.58616688680910001</c:v>
                      </c:pt>
                      <c:pt idx="460">
                        <c:v>0.58319254425760003</c:v>
                      </c:pt>
                      <c:pt idx="461">
                        <c:v>0.58029727564360001</c:v>
                      </c:pt>
                      <c:pt idx="462">
                        <c:v>0.57748101695489995</c:v>
                      </c:pt>
                      <c:pt idx="463">
                        <c:v>0.57474366750789996</c:v>
                      </c:pt>
                      <c:pt idx="464">
                        <c:v>0.5720850922174</c:v>
                      </c:pt>
                      <c:pt idx="465">
                        <c:v>0.56950512301909995</c:v>
                      </c:pt>
                      <c:pt idx="466">
                        <c:v>0.5670035578207</c:v>
                      </c:pt>
                      <c:pt idx="467">
                        <c:v>0.56458015341000001</c:v>
                      </c:pt>
                      <c:pt idx="468">
                        <c:v>0.56223478165560004</c:v>
                      </c:pt>
                      <c:pt idx="469">
                        <c:v>0.55996854653079997</c:v>
                      </c:pt>
                      <c:pt idx="470">
                        <c:v>0.55778108698829998</c:v>
                      </c:pt>
                      <c:pt idx="471">
                        <c:v>0.55567082813339996</c:v>
                      </c:pt>
                      <c:pt idx="472">
                        <c:v>0.55363918217840002</c:v>
                      </c:pt>
                      <c:pt idx="473">
                        <c:v>0.55168682585910001</c:v>
                      </c:pt>
                      <c:pt idx="474">
                        <c:v>0.54981492654060005</c:v>
                      </c:pt>
                      <c:pt idx="475">
                        <c:v>0.54802538352660002</c:v>
                      </c:pt>
                      <c:pt idx="476">
                        <c:v>0.54632118760960002</c:v>
                      </c:pt>
                      <c:pt idx="477">
                        <c:v>0.54470697382099997</c:v>
                      </c:pt>
                      <c:pt idx="478">
                        <c:v>0.54318923485229997</c:v>
                      </c:pt>
                      <c:pt idx="479">
                        <c:v>0.54178110884090003</c:v>
                      </c:pt>
                      <c:pt idx="480">
                        <c:v>0.54050376028729996</c:v>
                      </c:pt>
                    </c:numCache>
                  </c:numRef>
                </c:yVal>
                <c:smooth val="1"/>
                <c:extLst xmlns:c16r2="http://schemas.microsoft.com/office/drawing/2015/06/chart">
                  <c:ext xmlns:c16="http://schemas.microsoft.com/office/drawing/2014/chart" uri="{C3380CC4-5D6E-409C-BE32-E72D297353CC}">
                    <c16:uniqueId val="{00000002-B147-45FF-9E84-AD840266F34C}"/>
                  </c:ext>
                </c:extLst>
              </c15:ser>
            </c15:filteredScatterSeries>
            <c15:filteredScatterSeries>
              <c15:ser>
                <c:idx val="3"/>
                <c:order val="3"/>
                <c:tx>
                  <c:v>Bz_r=1_phi=45_сдвиг_катушек</c:v>
                </c:tx>
                <c:spPr>
                  <a:ln w="19050" cap="rnd">
                    <a:solidFill>
                      <a:schemeClr val="accent4"/>
                    </a:solidFill>
                    <a:round/>
                  </a:ln>
                  <a:effectLst/>
                </c:spPr>
                <c:marker>
                  <c:symbol val="none"/>
                </c:marker>
                <c:xVal>
                  <c:numRef>
                    <c:extLst xmlns:c16r2="http://schemas.microsoft.com/office/drawing/2015/06/chart" xmlns:c15="http://schemas.microsoft.com/office/drawing/2012/chart">
                      <c:ext xmlns:c15="http://schemas.microsoft.com/office/drawing/2012/chart" uri="{02D57815-91ED-43cb-92C2-25804820EDAC}">
                        <c15:formulaRef>
                          <c15:sqref>'[Поле для новой геометрии катушек.xlsx]сдвиг катушек'!$AE$14:$AE$494</c15:sqref>
                        </c15:formulaRef>
                      </c:ext>
                    </c:extLst>
                    <c:numCache>
                      <c:formatCode>General</c:formatCode>
                      <c:ptCount val="481"/>
                      <c:pt idx="0">
                        <c:v>-2.4</c:v>
                      </c:pt>
                      <c:pt idx="1">
                        <c:v>-2.39</c:v>
                      </c:pt>
                      <c:pt idx="2">
                        <c:v>-2.38</c:v>
                      </c:pt>
                      <c:pt idx="3">
                        <c:v>-2.37</c:v>
                      </c:pt>
                      <c:pt idx="4">
                        <c:v>-2.36</c:v>
                      </c:pt>
                      <c:pt idx="5">
                        <c:v>-2.35</c:v>
                      </c:pt>
                      <c:pt idx="6">
                        <c:v>-2.34</c:v>
                      </c:pt>
                      <c:pt idx="7">
                        <c:v>-2.33</c:v>
                      </c:pt>
                      <c:pt idx="8">
                        <c:v>-2.3199999999999998</c:v>
                      </c:pt>
                      <c:pt idx="9">
                        <c:v>-2.31</c:v>
                      </c:pt>
                      <c:pt idx="10">
                        <c:v>-2.2999999999999998</c:v>
                      </c:pt>
                      <c:pt idx="11">
                        <c:v>-2.29</c:v>
                      </c:pt>
                      <c:pt idx="12">
                        <c:v>-2.2799999999999998</c:v>
                      </c:pt>
                      <c:pt idx="13">
                        <c:v>-2.27</c:v>
                      </c:pt>
                      <c:pt idx="14">
                        <c:v>-2.2599999999999998</c:v>
                      </c:pt>
                      <c:pt idx="15">
                        <c:v>-2.25</c:v>
                      </c:pt>
                      <c:pt idx="16">
                        <c:v>-2.2400000000000002</c:v>
                      </c:pt>
                      <c:pt idx="17">
                        <c:v>-2.23</c:v>
                      </c:pt>
                      <c:pt idx="18">
                        <c:v>-2.2200000000000002</c:v>
                      </c:pt>
                      <c:pt idx="19">
                        <c:v>-2.21</c:v>
                      </c:pt>
                      <c:pt idx="20">
                        <c:v>-2.2000000000000002</c:v>
                      </c:pt>
                      <c:pt idx="21">
                        <c:v>-2.19</c:v>
                      </c:pt>
                      <c:pt idx="22">
                        <c:v>-2.1800000000000002</c:v>
                      </c:pt>
                      <c:pt idx="23">
                        <c:v>-2.17</c:v>
                      </c:pt>
                      <c:pt idx="24">
                        <c:v>-2.16</c:v>
                      </c:pt>
                      <c:pt idx="25">
                        <c:v>-2.15</c:v>
                      </c:pt>
                      <c:pt idx="26">
                        <c:v>-2.14</c:v>
                      </c:pt>
                      <c:pt idx="27">
                        <c:v>-2.13</c:v>
                      </c:pt>
                      <c:pt idx="28">
                        <c:v>-2.12</c:v>
                      </c:pt>
                      <c:pt idx="29">
                        <c:v>-2.11</c:v>
                      </c:pt>
                      <c:pt idx="30">
                        <c:v>-2.1</c:v>
                      </c:pt>
                      <c:pt idx="31">
                        <c:v>-2.09</c:v>
                      </c:pt>
                      <c:pt idx="32">
                        <c:v>-2.08</c:v>
                      </c:pt>
                      <c:pt idx="33">
                        <c:v>-2.0699999999999998</c:v>
                      </c:pt>
                      <c:pt idx="34">
                        <c:v>-2.06</c:v>
                      </c:pt>
                      <c:pt idx="35">
                        <c:v>-2.0499999999999998</c:v>
                      </c:pt>
                      <c:pt idx="36">
                        <c:v>-2.04</c:v>
                      </c:pt>
                      <c:pt idx="37">
                        <c:v>-2.0299999999999998</c:v>
                      </c:pt>
                      <c:pt idx="38">
                        <c:v>-2.02</c:v>
                      </c:pt>
                      <c:pt idx="39">
                        <c:v>-2.0099999999999998</c:v>
                      </c:pt>
                      <c:pt idx="40">
                        <c:v>-2</c:v>
                      </c:pt>
                      <c:pt idx="41">
                        <c:v>-1.99</c:v>
                      </c:pt>
                      <c:pt idx="42">
                        <c:v>-1.98</c:v>
                      </c:pt>
                      <c:pt idx="43">
                        <c:v>-1.97</c:v>
                      </c:pt>
                      <c:pt idx="44">
                        <c:v>-1.96</c:v>
                      </c:pt>
                      <c:pt idx="45">
                        <c:v>-1.95</c:v>
                      </c:pt>
                      <c:pt idx="46">
                        <c:v>-1.94</c:v>
                      </c:pt>
                      <c:pt idx="47">
                        <c:v>-1.93</c:v>
                      </c:pt>
                      <c:pt idx="48">
                        <c:v>-1.92</c:v>
                      </c:pt>
                      <c:pt idx="49">
                        <c:v>-1.91</c:v>
                      </c:pt>
                      <c:pt idx="50">
                        <c:v>-1.9</c:v>
                      </c:pt>
                      <c:pt idx="51">
                        <c:v>-1.89</c:v>
                      </c:pt>
                      <c:pt idx="52">
                        <c:v>-1.88</c:v>
                      </c:pt>
                      <c:pt idx="53">
                        <c:v>-1.87</c:v>
                      </c:pt>
                      <c:pt idx="54">
                        <c:v>-1.86</c:v>
                      </c:pt>
                      <c:pt idx="55">
                        <c:v>-1.85</c:v>
                      </c:pt>
                      <c:pt idx="56">
                        <c:v>-1.84</c:v>
                      </c:pt>
                      <c:pt idx="57">
                        <c:v>-1.83</c:v>
                      </c:pt>
                      <c:pt idx="58">
                        <c:v>-1.82</c:v>
                      </c:pt>
                      <c:pt idx="59">
                        <c:v>-1.81</c:v>
                      </c:pt>
                      <c:pt idx="60">
                        <c:v>-1.8</c:v>
                      </c:pt>
                      <c:pt idx="61">
                        <c:v>-1.79</c:v>
                      </c:pt>
                      <c:pt idx="62">
                        <c:v>-1.78</c:v>
                      </c:pt>
                      <c:pt idx="63">
                        <c:v>-1.77</c:v>
                      </c:pt>
                      <c:pt idx="64">
                        <c:v>-1.76</c:v>
                      </c:pt>
                      <c:pt idx="65">
                        <c:v>-1.75</c:v>
                      </c:pt>
                      <c:pt idx="66">
                        <c:v>-1.74</c:v>
                      </c:pt>
                      <c:pt idx="67">
                        <c:v>-1.73</c:v>
                      </c:pt>
                      <c:pt idx="68">
                        <c:v>-1.72</c:v>
                      </c:pt>
                      <c:pt idx="69">
                        <c:v>-1.71</c:v>
                      </c:pt>
                      <c:pt idx="70">
                        <c:v>-1.7</c:v>
                      </c:pt>
                      <c:pt idx="71">
                        <c:v>-1.69</c:v>
                      </c:pt>
                      <c:pt idx="72">
                        <c:v>-1.68</c:v>
                      </c:pt>
                      <c:pt idx="73">
                        <c:v>-1.67</c:v>
                      </c:pt>
                      <c:pt idx="74">
                        <c:v>-1.66</c:v>
                      </c:pt>
                      <c:pt idx="75">
                        <c:v>-1.65</c:v>
                      </c:pt>
                      <c:pt idx="76">
                        <c:v>-1.64</c:v>
                      </c:pt>
                      <c:pt idx="77">
                        <c:v>-1.63</c:v>
                      </c:pt>
                      <c:pt idx="78">
                        <c:v>-1.62</c:v>
                      </c:pt>
                      <c:pt idx="79">
                        <c:v>-1.61</c:v>
                      </c:pt>
                      <c:pt idx="80">
                        <c:v>-1.6</c:v>
                      </c:pt>
                      <c:pt idx="81">
                        <c:v>-1.59</c:v>
                      </c:pt>
                      <c:pt idx="82">
                        <c:v>-1.58</c:v>
                      </c:pt>
                      <c:pt idx="83">
                        <c:v>-1.57</c:v>
                      </c:pt>
                      <c:pt idx="84">
                        <c:v>-1.56</c:v>
                      </c:pt>
                      <c:pt idx="85">
                        <c:v>-1.55</c:v>
                      </c:pt>
                      <c:pt idx="86">
                        <c:v>-1.54</c:v>
                      </c:pt>
                      <c:pt idx="87">
                        <c:v>-1.53</c:v>
                      </c:pt>
                      <c:pt idx="88">
                        <c:v>-1.52</c:v>
                      </c:pt>
                      <c:pt idx="89">
                        <c:v>-1.51</c:v>
                      </c:pt>
                      <c:pt idx="90">
                        <c:v>-1.5</c:v>
                      </c:pt>
                      <c:pt idx="91">
                        <c:v>-1.49</c:v>
                      </c:pt>
                      <c:pt idx="92">
                        <c:v>-1.48</c:v>
                      </c:pt>
                      <c:pt idx="93">
                        <c:v>-1.47</c:v>
                      </c:pt>
                      <c:pt idx="94">
                        <c:v>-1.46</c:v>
                      </c:pt>
                      <c:pt idx="95">
                        <c:v>-1.45</c:v>
                      </c:pt>
                      <c:pt idx="96">
                        <c:v>-1.44</c:v>
                      </c:pt>
                      <c:pt idx="97">
                        <c:v>-1.43</c:v>
                      </c:pt>
                      <c:pt idx="98">
                        <c:v>-1.42</c:v>
                      </c:pt>
                      <c:pt idx="99">
                        <c:v>-1.41</c:v>
                      </c:pt>
                      <c:pt idx="100">
                        <c:v>-1.4</c:v>
                      </c:pt>
                      <c:pt idx="101">
                        <c:v>-1.39</c:v>
                      </c:pt>
                      <c:pt idx="102">
                        <c:v>-1.38</c:v>
                      </c:pt>
                      <c:pt idx="103">
                        <c:v>-1.37</c:v>
                      </c:pt>
                      <c:pt idx="104">
                        <c:v>-1.36</c:v>
                      </c:pt>
                      <c:pt idx="105">
                        <c:v>-1.35</c:v>
                      </c:pt>
                      <c:pt idx="106">
                        <c:v>-1.34</c:v>
                      </c:pt>
                      <c:pt idx="107">
                        <c:v>-1.33</c:v>
                      </c:pt>
                      <c:pt idx="108">
                        <c:v>-1.32</c:v>
                      </c:pt>
                      <c:pt idx="109">
                        <c:v>-1.31</c:v>
                      </c:pt>
                      <c:pt idx="110">
                        <c:v>-1.3</c:v>
                      </c:pt>
                      <c:pt idx="111">
                        <c:v>-1.29</c:v>
                      </c:pt>
                      <c:pt idx="112">
                        <c:v>-1.28</c:v>
                      </c:pt>
                      <c:pt idx="113">
                        <c:v>-1.27</c:v>
                      </c:pt>
                      <c:pt idx="114">
                        <c:v>-1.26</c:v>
                      </c:pt>
                      <c:pt idx="115">
                        <c:v>-1.25</c:v>
                      </c:pt>
                      <c:pt idx="116">
                        <c:v>-1.24</c:v>
                      </c:pt>
                      <c:pt idx="117">
                        <c:v>-1.23</c:v>
                      </c:pt>
                      <c:pt idx="118">
                        <c:v>-1.22</c:v>
                      </c:pt>
                      <c:pt idx="119">
                        <c:v>-1.21</c:v>
                      </c:pt>
                      <c:pt idx="120">
                        <c:v>-1.2</c:v>
                      </c:pt>
                      <c:pt idx="121">
                        <c:v>-1.19</c:v>
                      </c:pt>
                      <c:pt idx="122">
                        <c:v>-1.18</c:v>
                      </c:pt>
                      <c:pt idx="123">
                        <c:v>-1.17</c:v>
                      </c:pt>
                      <c:pt idx="124">
                        <c:v>-1.1599999999999999</c:v>
                      </c:pt>
                      <c:pt idx="125">
                        <c:v>-1.1499999999999999</c:v>
                      </c:pt>
                      <c:pt idx="126">
                        <c:v>-1.1399999999999999</c:v>
                      </c:pt>
                      <c:pt idx="127">
                        <c:v>-1.1299999999999999</c:v>
                      </c:pt>
                      <c:pt idx="128">
                        <c:v>-1.1200000000000001</c:v>
                      </c:pt>
                      <c:pt idx="129">
                        <c:v>-1.1100000000000001</c:v>
                      </c:pt>
                      <c:pt idx="130">
                        <c:v>-1.1000000000000001</c:v>
                      </c:pt>
                      <c:pt idx="131">
                        <c:v>-1.0900000000000001</c:v>
                      </c:pt>
                      <c:pt idx="132">
                        <c:v>-1.08</c:v>
                      </c:pt>
                      <c:pt idx="133">
                        <c:v>-1.07</c:v>
                      </c:pt>
                      <c:pt idx="134">
                        <c:v>-1.06</c:v>
                      </c:pt>
                      <c:pt idx="135">
                        <c:v>-1.05</c:v>
                      </c:pt>
                      <c:pt idx="136">
                        <c:v>-1.04</c:v>
                      </c:pt>
                      <c:pt idx="137">
                        <c:v>-1.03</c:v>
                      </c:pt>
                      <c:pt idx="138">
                        <c:v>-1.02</c:v>
                      </c:pt>
                      <c:pt idx="139">
                        <c:v>-1.01</c:v>
                      </c:pt>
                      <c:pt idx="140">
                        <c:v>-1</c:v>
                      </c:pt>
                      <c:pt idx="141">
                        <c:v>-0.99</c:v>
                      </c:pt>
                      <c:pt idx="142">
                        <c:v>-0.98</c:v>
                      </c:pt>
                      <c:pt idx="143">
                        <c:v>-0.97</c:v>
                      </c:pt>
                      <c:pt idx="144">
                        <c:v>-0.96</c:v>
                      </c:pt>
                      <c:pt idx="145">
                        <c:v>-0.95</c:v>
                      </c:pt>
                      <c:pt idx="146">
                        <c:v>-0.94</c:v>
                      </c:pt>
                      <c:pt idx="147">
                        <c:v>-0.93</c:v>
                      </c:pt>
                      <c:pt idx="148">
                        <c:v>-0.92</c:v>
                      </c:pt>
                      <c:pt idx="149">
                        <c:v>-0.91</c:v>
                      </c:pt>
                      <c:pt idx="150">
                        <c:v>-0.9</c:v>
                      </c:pt>
                      <c:pt idx="151">
                        <c:v>-0.89</c:v>
                      </c:pt>
                      <c:pt idx="152">
                        <c:v>-0.88</c:v>
                      </c:pt>
                      <c:pt idx="153">
                        <c:v>-0.87</c:v>
                      </c:pt>
                      <c:pt idx="154">
                        <c:v>-0.86</c:v>
                      </c:pt>
                      <c:pt idx="155">
                        <c:v>-0.85</c:v>
                      </c:pt>
                      <c:pt idx="156">
                        <c:v>-0.84</c:v>
                      </c:pt>
                      <c:pt idx="157">
                        <c:v>-0.83</c:v>
                      </c:pt>
                      <c:pt idx="158">
                        <c:v>-0.82</c:v>
                      </c:pt>
                      <c:pt idx="159">
                        <c:v>-0.81</c:v>
                      </c:pt>
                      <c:pt idx="160">
                        <c:v>-0.8</c:v>
                      </c:pt>
                      <c:pt idx="161">
                        <c:v>-0.79</c:v>
                      </c:pt>
                      <c:pt idx="162">
                        <c:v>-0.78</c:v>
                      </c:pt>
                      <c:pt idx="163">
                        <c:v>-0.77</c:v>
                      </c:pt>
                      <c:pt idx="164">
                        <c:v>-0.76</c:v>
                      </c:pt>
                      <c:pt idx="165">
                        <c:v>-0.75</c:v>
                      </c:pt>
                      <c:pt idx="166">
                        <c:v>-0.74</c:v>
                      </c:pt>
                      <c:pt idx="167">
                        <c:v>-0.73</c:v>
                      </c:pt>
                      <c:pt idx="168">
                        <c:v>-0.72</c:v>
                      </c:pt>
                      <c:pt idx="169">
                        <c:v>-0.71</c:v>
                      </c:pt>
                      <c:pt idx="170">
                        <c:v>-0.7</c:v>
                      </c:pt>
                      <c:pt idx="171">
                        <c:v>-0.69</c:v>
                      </c:pt>
                      <c:pt idx="172">
                        <c:v>-0.68</c:v>
                      </c:pt>
                      <c:pt idx="173">
                        <c:v>-0.67</c:v>
                      </c:pt>
                      <c:pt idx="174">
                        <c:v>-0.66</c:v>
                      </c:pt>
                      <c:pt idx="175">
                        <c:v>-0.65</c:v>
                      </c:pt>
                      <c:pt idx="176">
                        <c:v>-0.64</c:v>
                      </c:pt>
                      <c:pt idx="177">
                        <c:v>-0.63</c:v>
                      </c:pt>
                      <c:pt idx="178">
                        <c:v>-0.62</c:v>
                      </c:pt>
                      <c:pt idx="179">
                        <c:v>-0.61</c:v>
                      </c:pt>
                      <c:pt idx="180">
                        <c:v>-0.6</c:v>
                      </c:pt>
                      <c:pt idx="181">
                        <c:v>-0.59</c:v>
                      </c:pt>
                      <c:pt idx="182">
                        <c:v>-0.57999999999999996</c:v>
                      </c:pt>
                      <c:pt idx="183">
                        <c:v>-0.56999999999999995</c:v>
                      </c:pt>
                      <c:pt idx="184">
                        <c:v>-0.56000000000000005</c:v>
                      </c:pt>
                      <c:pt idx="185">
                        <c:v>-0.55000000000000004</c:v>
                      </c:pt>
                      <c:pt idx="186">
                        <c:v>-0.54</c:v>
                      </c:pt>
                      <c:pt idx="187">
                        <c:v>-0.53</c:v>
                      </c:pt>
                      <c:pt idx="188">
                        <c:v>-0.52</c:v>
                      </c:pt>
                      <c:pt idx="189">
                        <c:v>-0.51</c:v>
                      </c:pt>
                      <c:pt idx="190">
                        <c:v>-0.5</c:v>
                      </c:pt>
                      <c:pt idx="191">
                        <c:v>-0.49</c:v>
                      </c:pt>
                      <c:pt idx="192">
                        <c:v>-0.48</c:v>
                      </c:pt>
                      <c:pt idx="193">
                        <c:v>-0.47</c:v>
                      </c:pt>
                      <c:pt idx="194">
                        <c:v>-0.46</c:v>
                      </c:pt>
                      <c:pt idx="195">
                        <c:v>-0.45</c:v>
                      </c:pt>
                      <c:pt idx="196">
                        <c:v>-0.44</c:v>
                      </c:pt>
                      <c:pt idx="197">
                        <c:v>-0.43</c:v>
                      </c:pt>
                      <c:pt idx="198">
                        <c:v>-0.42</c:v>
                      </c:pt>
                      <c:pt idx="199">
                        <c:v>-0.41</c:v>
                      </c:pt>
                      <c:pt idx="200">
                        <c:v>-0.4</c:v>
                      </c:pt>
                      <c:pt idx="201">
                        <c:v>-0.39</c:v>
                      </c:pt>
                      <c:pt idx="202">
                        <c:v>-0.38</c:v>
                      </c:pt>
                      <c:pt idx="203">
                        <c:v>-0.37</c:v>
                      </c:pt>
                      <c:pt idx="204">
                        <c:v>-0.36</c:v>
                      </c:pt>
                      <c:pt idx="205">
                        <c:v>-0.35</c:v>
                      </c:pt>
                      <c:pt idx="206">
                        <c:v>-0.34</c:v>
                      </c:pt>
                      <c:pt idx="207">
                        <c:v>-0.33</c:v>
                      </c:pt>
                      <c:pt idx="208">
                        <c:v>-0.32</c:v>
                      </c:pt>
                      <c:pt idx="209">
                        <c:v>-0.31</c:v>
                      </c:pt>
                      <c:pt idx="210">
                        <c:v>-0.3</c:v>
                      </c:pt>
                      <c:pt idx="211">
                        <c:v>-0.28999999999999998</c:v>
                      </c:pt>
                      <c:pt idx="212">
                        <c:v>-0.28000000000000003</c:v>
                      </c:pt>
                      <c:pt idx="213">
                        <c:v>-0.27</c:v>
                      </c:pt>
                      <c:pt idx="214">
                        <c:v>-0.26</c:v>
                      </c:pt>
                      <c:pt idx="215">
                        <c:v>-0.25</c:v>
                      </c:pt>
                      <c:pt idx="216">
                        <c:v>-0.24</c:v>
                      </c:pt>
                      <c:pt idx="217">
                        <c:v>-0.23</c:v>
                      </c:pt>
                      <c:pt idx="218">
                        <c:v>-0.22</c:v>
                      </c:pt>
                      <c:pt idx="219">
                        <c:v>-0.21</c:v>
                      </c:pt>
                      <c:pt idx="220">
                        <c:v>-0.2</c:v>
                      </c:pt>
                      <c:pt idx="221">
                        <c:v>-0.19</c:v>
                      </c:pt>
                      <c:pt idx="222">
                        <c:v>-0.18</c:v>
                      </c:pt>
                      <c:pt idx="223">
                        <c:v>-0.17</c:v>
                      </c:pt>
                      <c:pt idx="224">
                        <c:v>-0.16</c:v>
                      </c:pt>
                      <c:pt idx="225">
                        <c:v>-0.15</c:v>
                      </c:pt>
                      <c:pt idx="226">
                        <c:v>-0.14000000000000001</c:v>
                      </c:pt>
                      <c:pt idx="227">
                        <c:v>-0.13</c:v>
                      </c:pt>
                      <c:pt idx="228">
                        <c:v>-0.12</c:v>
                      </c:pt>
                      <c:pt idx="229">
                        <c:v>-0.11</c:v>
                      </c:pt>
                      <c:pt idx="230">
                        <c:v>-0.1</c:v>
                      </c:pt>
                      <c:pt idx="231">
                        <c:v>-0.09</c:v>
                      </c:pt>
                      <c:pt idx="232">
                        <c:v>-0.08</c:v>
                      </c:pt>
                      <c:pt idx="233">
                        <c:v>-7.0000000000000007E-2</c:v>
                      </c:pt>
                      <c:pt idx="234">
                        <c:v>-0.06</c:v>
                      </c:pt>
                      <c:pt idx="235">
                        <c:v>-0.05</c:v>
                      </c:pt>
                      <c:pt idx="236">
                        <c:v>-0.04</c:v>
                      </c:pt>
                      <c:pt idx="237">
                        <c:v>-0.03</c:v>
                      </c:pt>
                      <c:pt idx="238">
                        <c:v>-0.02</c:v>
                      </c:pt>
                      <c:pt idx="239">
                        <c:v>-0.01</c:v>
                      </c:pt>
                      <c:pt idx="240">
                        <c:v>0</c:v>
                      </c:pt>
                      <c:pt idx="241">
                        <c:v>0.01</c:v>
                      </c:pt>
                      <c:pt idx="242">
                        <c:v>0.02</c:v>
                      </c:pt>
                      <c:pt idx="243">
                        <c:v>0.03</c:v>
                      </c:pt>
                      <c:pt idx="244">
                        <c:v>0.04</c:v>
                      </c:pt>
                      <c:pt idx="245">
                        <c:v>0.05</c:v>
                      </c:pt>
                      <c:pt idx="246">
                        <c:v>0.06</c:v>
                      </c:pt>
                      <c:pt idx="247">
                        <c:v>7.0000000000000007E-2</c:v>
                      </c:pt>
                      <c:pt idx="248">
                        <c:v>0.08</c:v>
                      </c:pt>
                      <c:pt idx="249">
                        <c:v>0.09</c:v>
                      </c:pt>
                      <c:pt idx="250">
                        <c:v>0.1</c:v>
                      </c:pt>
                      <c:pt idx="251">
                        <c:v>0.11</c:v>
                      </c:pt>
                      <c:pt idx="252">
                        <c:v>0.12</c:v>
                      </c:pt>
                      <c:pt idx="253">
                        <c:v>0.13</c:v>
                      </c:pt>
                      <c:pt idx="254">
                        <c:v>0.14000000000000001</c:v>
                      </c:pt>
                      <c:pt idx="255">
                        <c:v>0.15</c:v>
                      </c:pt>
                      <c:pt idx="256">
                        <c:v>0.16</c:v>
                      </c:pt>
                      <c:pt idx="257">
                        <c:v>0.17</c:v>
                      </c:pt>
                      <c:pt idx="258">
                        <c:v>0.18</c:v>
                      </c:pt>
                      <c:pt idx="259">
                        <c:v>0.19</c:v>
                      </c:pt>
                      <c:pt idx="260">
                        <c:v>0.2</c:v>
                      </c:pt>
                      <c:pt idx="261">
                        <c:v>0.21</c:v>
                      </c:pt>
                      <c:pt idx="262">
                        <c:v>0.22</c:v>
                      </c:pt>
                      <c:pt idx="263">
                        <c:v>0.23</c:v>
                      </c:pt>
                      <c:pt idx="264">
                        <c:v>0.24</c:v>
                      </c:pt>
                      <c:pt idx="265">
                        <c:v>0.25</c:v>
                      </c:pt>
                      <c:pt idx="266">
                        <c:v>0.26</c:v>
                      </c:pt>
                      <c:pt idx="267">
                        <c:v>0.27</c:v>
                      </c:pt>
                      <c:pt idx="268">
                        <c:v>0.28000000000000003</c:v>
                      </c:pt>
                      <c:pt idx="269">
                        <c:v>0.28999999999999998</c:v>
                      </c:pt>
                      <c:pt idx="270">
                        <c:v>0.3</c:v>
                      </c:pt>
                      <c:pt idx="271">
                        <c:v>0.31</c:v>
                      </c:pt>
                      <c:pt idx="272">
                        <c:v>0.32</c:v>
                      </c:pt>
                      <c:pt idx="273">
                        <c:v>0.33</c:v>
                      </c:pt>
                      <c:pt idx="274">
                        <c:v>0.34</c:v>
                      </c:pt>
                      <c:pt idx="275">
                        <c:v>0.35</c:v>
                      </c:pt>
                      <c:pt idx="276">
                        <c:v>0.36</c:v>
                      </c:pt>
                      <c:pt idx="277">
                        <c:v>0.37</c:v>
                      </c:pt>
                      <c:pt idx="278">
                        <c:v>0.38</c:v>
                      </c:pt>
                      <c:pt idx="279">
                        <c:v>0.39</c:v>
                      </c:pt>
                      <c:pt idx="280">
                        <c:v>0.4</c:v>
                      </c:pt>
                      <c:pt idx="281">
                        <c:v>0.41</c:v>
                      </c:pt>
                      <c:pt idx="282">
                        <c:v>0.42</c:v>
                      </c:pt>
                      <c:pt idx="283">
                        <c:v>0.43</c:v>
                      </c:pt>
                      <c:pt idx="284">
                        <c:v>0.44</c:v>
                      </c:pt>
                      <c:pt idx="285">
                        <c:v>0.45</c:v>
                      </c:pt>
                      <c:pt idx="286">
                        <c:v>0.46</c:v>
                      </c:pt>
                      <c:pt idx="287">
                        <c:v>0.47</c:v>
                      </c:pt>
                      <c:pt idx="288">
                        <c:v>0.48</c:v>
                      </c:pt>
                      <c:pt idx="289">
                        <c:v>0.49</c:v>
                      </c:pt>
                      <c:pt idx="290">
                        <c:v>0.5</c:v>
                      </c:pt>
                      <c:pt idx="291">
                        <c:v>0.51</c:v>
                      </c:pt>
                      <c:pt idx="292">
                        <c:v>0.52</c:v>
                      </c:pt>
                      <c:pt idx="293">
                        <c:v>0.53</c:v>
                      </c:pt>
                      <c:pt idx="294">
                        <c:v>0.54</c:v>
                      </c:pt>
                      <c:pt idx="295">
                        <c:v>0.55000000000000004</c:v>
                      </c:pt>
                      <c:pt idx="296">
                        <c:v>0.56000000000000005</c:v>
                      </c:pt>
                      <c:pt idx="297">
                        <c:v>0.56999999999999995</c:v>
                      </c:pt>
                      <c:pt idx="298">
                        <c:v>0.57999999999999996</c:v>
                      </c:pt>
                      <c:pt idx="299">
                        <c:v>0.59</c:v>
                      </c:pt>
                      <c:pt idx="300">
                        <c:v>0.6</c:v>
                      </c:pt>
                      <c:pt idx="301">
                        <c:v>0.61</c:v>
                      </c:pt>
                      <c:pt idx="302">
                        <c:v>0.62</c:v>
                      </c:pt>
                      <c:pt idx="303">
                        <c:v>0.63</c:v>
                      </c:pt>
                      <c:pt idx="304">
                        <c:v>0.64</c:v>
                      </c:pt>
                      <c:pt idx="305">
                        <c:v>0.65</c:v>
                      </c:pt>
                      <c:pt idx="306">
                        <c:v>0.66</c:v>
                      </c:pt>
                      <c:pt idx="307">
                        <c:v>0.67</c:v>
                      </c:pt>
                      <c:pt idx="308">
                        <c:v>0.68</c:v>
                      </c:pt>
                      <c:pt idx="309">
                        <c:v>0.69</c:v>
                      </c:pt>
                      <c:pt idx="310">
                        <c:v>0.7</c:v>
                      </c:pt>
                      <c:pt idx="311">
                        <c:v>0.71</c:v>
                      </c:pt>
                      <c:pt idx="312">
                        <c:v>0.72</c:v>
                      </c:pt>
                      <c:pt idx="313">
                        <c:v>0.73</c:v>
                      </c:pt>
                      <c:pt idx="314">
                        <c:v>0.74</c:v>
                      </c:pt>
                      <c:pt idx="315">
                        <c:v>0.75</c:v>
                      </c:pt>
                      <c:pt idx="316">
                        <c:v>0.76</c:v>
                      </c:pt>
                      <c:pt idx="317">
                        <c:v>0.77</c:v>
                      </c:pt>
                      <c:pt idx="318">
                        <c:v>0.78</c:v>
                      </c:pt>
                      <c:pt idx="319">
                        <c:v>0.79</c:v>
                      </c:pt>
                      <c:pt idx="320">
                        <c:v>0.8</c:v>
                      </c:pt>
                      <c:pt idx="321">
                        <c:v>0.81</c:v>
                      </c:pt>
                      <c:pt idx="322">
                        <c:v>0.82</c:v>
                      </c:pt>
                      <c:pt idx="323">
                        <c:v>0.83</c:v>
                      </c:pt>
                      <c:pt idx="324">
                        <c:v>0.84</c:v>
                      </c:pt>
                      <c:pt idx="325">
                        <c:v>0.85</c:v>
                      </c:pt>
                      <c:pt idx="326">
                        <c:v>0.86</c:v>
                      </c:pt>
                      <c:pt idx="327">
                        <c:v>0.87</c:v>
                      </c:pt>
                      <c:pt idx="328">
                        <c:v>0.88</c:v>
                      </c:pt>
                      <c:pt idx="329">
                        <c:v>0.89</c:v>
                      </c:pt>
                      <c:pt idx="330">
                        <c:v>0.9</c:v>
                      </c:pt>
                      <c:pt idx="331">
                        <c:v>0.91</c:v>
                      </c:pt>
                      <c:pt idx="332">
                        <c:v>0.92</c:v>
                      </c:pt>
                      <c:pt idx="333">
                        <c:v>0.93</c:v>
                      </c:pt>
                      <c:pt idx="334">
                        <c:v>0.94</c:v>
                      </c:pt>
                      <c:pt idx="335">
                        <c:v>0.95</c:v>
                      </c:pt>
                      <c:pt idx="336">
                        <c:v>0.96</c:v>
                      </c:pt>
                      <c:pt idx="337">
                        <c:v>0.97</c:v>
                      </c:pt>
                      <c:pt idx="338">
                        <c:v>0.98</c:v>
                      </c:pt>
                      <c:pt idx="339">
                        <c:v>0.99</c:v>
                      </c:pt>
                      <c:pt idx="340">
                        <c:v>1</c:v>
                      </c:pt>
                      <c:pt idx="341">
                        <c:v>1.01</c:v>
                      </c:pt>
                      <c:pt idx="342">
                        <c:v>1.02</c:v>
                      </c:pt>
                      <c:pt idx="343">
                        <c:v>1.03</c:v>
                      </c:pt>
                      <c:pt idx="344">
                        <c:v>1.04</c:v>
                      </c:pt>
                      <c:pt idx="345">
                        <c:v>1.05</c:v>
                      </c:pt>
                      <c:pt idx="346">
                        <c:v>1.06</c:v>
                      </c:pt>
                      <c:pt idx="347">
                        <c:v>1.07</c:v>
                      </c:pt>
                      <c:pt idx="348">
                        <c:v>1.08</c:v>
                      </c:pt>
                      <c:pt idx="349">
                        <c:v>1.0900000000000001</c:v>
                      </c:pt>
                      <c:pt idx="350">
                        <c:v>1.1000000000000001</c:v>
                      </c:pt>
                      <c:pt idx="351">
                        <c:v>1.1100000000000001</c:v>
                      </c:pt>
                      <c:pt idx="352">
                        <c:v>1.1200000000000001</c:v>
                      </c:pt>
                      <c:pt idx="353">
                        <c:v>1.1299999999999999</c:v>
                      </c:pt>
                      <c:pt idx="354">
                        <c:v>1.1399999999999999</c:v>
                      </c:pt>
                      <c:pt idx="355">
                        <c:v>1.1499999999999999</c:v>
                      </c:pt>
                      <c:pt idx="356">
                        <c:v>1.1599999999999999</c:v>
                      </c:pt>
                      <c:pt idx="357">
                        <c:v>1.17</c:v>
                      </c:pt>
                      <c:pt idx="358">
                        <c:v>1.18</c:v>
                      </c:pt>
                      <c:pt idx="359">
                        <c:v>1.19</c:v>
                      </c:pt>
                      <c:pt idx="360">
                        <c:v>1.2</c:v>
                      </c:pt>
                      <c:pt idx="361">
                        <c:v>1.21</c:v>
                      </c:pt>
                      <c:pt idx="362">
                        <c:v>1.22</c:v>
                      </c:pt>
                      <c:pt idx="363">
                        <c:v>1.23</c:v>
                      </c:pt>
                      <c:pt idx="364">
                        <c:v>1.24</c:v>
                      </c:pt>
                      <c:pt idx="365">
                        <c:v>1.25</c:v>
                      </c:pt>
                      <c:pt idx="366">
                        <c:v>1.26</c:v>
                      </c:pt>
                      <c:pt idx="367">
                        <c:v>1.27</c:v>
                      </c:pt>
                      <c:pt idx="368">
                        <c:v>1.28</c:v>
                      </c:pt>
                      <c:pt idx="369">
                        <c:v>1.29</c:v>
                      </c:pt>
                      <c:pt idx="370">
                        <c:v>1.3</c:v>
                      </c:pt>
                      <c:pt idx="371">
                        <c:v>1.31</c:v>
                      </c:pt>
                      <c:pt idx="372">
                        <c:v>1.32</c:v>
                      </c:pt>
                      <c:pt idx="373">
                        <c:v>1.33</c:v>
                      </c:pt>
                      <c:pt idx="374">
                        <c:v>1.34</c:v>
                      </c:pt>
                      <c:pt idx="375">
                        <c:v>1.35</c:v>
                      </c:pt>
                      <c:pt idx="376">
                        <c:v>1.36</c:v>
                      </c:pt>
                      <c:pt idx="377">
                        <c:v>1.37</c:v>
                      </c:pt>
                      <c:pt idx="378">
                        <c:v>1.38</c:v>
                      </c:pt>
                      <c:pt idx="379">
                        <c:v>1.39</c:v>
                      </c:pt>
                      <c:pt idx="380">
                        <c:v>1.4</c:v>
                      </c:pt>
                      <c:pt idx="381">
                        <c:v>1.41</c:v>
                      </c:pt>
                      <c:pt idx="382">
                        <c:v>1.42</c:v>
                      </c:pt>
                      <c:pt idx="383">
                        <c:v>1.43</c:v>
                      </c:pt>
                      <c:pt idx="384">
                        <c:v>1.44</c:v>
                      </c:pt>
                      <c:pt idx="385">
                        <c:v>1.45</c:v>
                      </c:pt>
                      <c:pt idx="386">
                        <c:v>1.46</c:v>
                      </c:pt>
                      <c:pt idx="387">
                        <c:v>1.47</c:v>
                      </c:pt>
                      <c:pt idx="388">
                        <c:v>1.48</c:v>
                      </c:pt>
                      <c:pt idx="389">
                        <c:v>1.49</c:v>
                      </c:pt>
                      <c:pt idx="390">
                        <c:v>1.5</c:v>
                      </c:pt>
                      <c:pt idx="391">
                        <c:v>1.51</c:v>
                      </c:pt>
                      <c:pt idx="392">
                        <c:v>1.52</c:v>
                      </c:pt>
                      <c:pt idx="393">
                        <c:v>1.53</c:v>
                      </c:pt>
                      <c:pt idx="394">
                        <c:v>1.54</c:v>
                      </c:pt>
                      <c:pt idx="395">
                        <c:v>1.55</c:v>
                      </c:pt>
                      <c:pt idx="396">
                        <c:v>1.56</c:v>
                      </c:pt>
                      <c:pt idx="397">
                        <c:v>1.57</c:v>
                      </c:pt>
                      <c:pt idx="398">
                        <c:v>1.58</c:v>
                      </c:pt>
                      <c:pt idx="399">
                        <c:v>1.59</c:v>
                      </c:pt>
                      <c:pt idx="400">
                        <c:v>1.6</c:v>
                      </c:pt>
                      <c:pt idx="401">
                        <c:v>1.61</c:v>
                      </c:pt>
                      <c:pt idx="402">
                        <c:v>1.62</c:v>
                      </c:pt>
                      <c:pt idx="403">
                        <c:v>1.63</c:v>
                      </c:pt>
                      <c:pt idx="404">
                        <c:v>1.64</c:v>
                      </c:pt>
                      <c:pt idx="405">
                        <c:v>1.65</c:v>
                      </c:pt>
                      <c:pt idx="406">
                        <c:v>1.66</c:v>
                      </c:pt>
                      <c:pt idx="407">
                        <c:v>1.67</c:v>
                      </c:pt>
                      <c:pt idx="408">
                        <c:v>1.68</c:v>
                      </c:pt>
                      <c:pt idx="409">
                        <c:v>1.69</c:v>
                      </c:pt>
                      <c:pt idx="410">
                        <c:v>1.7</c:v>
                      </c:pt>
                      <c:pt idx="411">
                        <c:v>1.71</c:v>
                      </c:pt>
                      <c:pt idx="412">
                        <c:v>1.72</c:v>
                      </c:pt>
                      <c:pt idx="413">
                        <c:v>1.73</c:v>
                      </c:pt>
                      <c:pt idx="414">
                        <c:v>1.74</c:v>
                      </c:pt>
                      <c:pt idx="415">
                        <c:v>1.75</c:v>
                      </c:pt>
                      <c:pt idx="416">
                        <c:v>1.76</c:v>
                      </c:pt>
                      <c:pt idx="417">
                        <c:v>1.77</c:v>
                      </c:pt>
                      <c:pt idx="418">
                        <c:v>1.78</c:v>
                      </c:pt>
                      <c:pt idx="419">
                        <c:v>1.79</c:v>
                      </c:pt>
                      <c:pt idx="420">
                        <c:v>1.8</c:v>
                      </c:pt>
                      <c:pt idx="421">
                        <c:v>1.81</c:v>
                      </c:pt>
                      <c:pt idx="422">
                        <c:v>1.82</c:v>
                      </c:pt>
                      <c:pt idx="423">
                        <c:v>1.83</c:v>
                      </c:pt>
                      <c:pt idx="424">
                        <c:v>1.84</c:v>
                      </c:pt>
                      <c:pt idx="425">
                        <c:v>1.85</c:v>
                      </c:pt>
                      <c:pt idx="426">
                        <c:v>1.86</c:v>
                      </c:pt>
                      <c:pt idx="427">
                        <c:v>1.87</c:v>
                      </c:pt>
                      <c:pt idx="428">
                        <c:v>1.88</c:v>
                      </c:pt>
                      <c:pt idx="429">
                        <c:v>1.89</c:v>
                      </c:pt>
                      <c:pt idx="430">
                        <c:v>1.9</c:v>
                      </c:pt>
                      <c:pt idx="431">
                        <c:v>1.91</c:v>
                      </c:pt>
                      <c:pt idx="432">
                        <c:v>1.92</c:v>
                      </c:pt>
                      <c:pt idx="433">
                        <c:v>1.93</c:v>
                      </c:pt>
                      <c:pt idx="434">
                        <c:v>1.94</c:v>
                      </c:pt>
                      <c:pt idx="435">
                        <c:v>1.95</c:v>
                      </c:pt>
                      <c:pt idx="436">
                        <c:v>1.96</c:v>
                      </c:pt>
                      <c:pt idx="437">
                        <c:v>1.97</c:v>
                      </c:pt>
                      <c:pt idx="438">
                        <c:v>1.98</c:v>
                      </c:pt>
                      <c:pt idx="439">
                        <c:v>1.99</c:v>
                      </c:pt>
                      <c:pt idx="440">
                        <c:v>2</c:v>
                      </c:pt>
                      <c:pt idx="441">
                        <c:v>2.0099999999999998</c:v>
                      </c:pt>
                      <c:pt idx="442">
                        <c:v>2.02</c:v>
                      </c:pt>
                      <c:pt idx="443">
                        <c:v>2.0299999999999998</c:v>
                      </c:pt>
                      <c:pt idx="444">
                        <c:v>2.04</c:v>
                      </c:pt>
                      <c:pt idx="445">
                        <c:v>2.0499999999999998</c:v>
                      </c:pt>
                      <c:pt idx="446">
                        <c:v>2.06</c:v>
                      </c:pt>
                      <c:pt idx="447">
                        <c:v>2.0699999999999998</c:v>
                      </c:pt>
                      <c:pt idx="448">
                        <c:v>2.08</c:v>
                      </c:pt>
                      <c:pt idx="449">
                        <c:v>2.09</c:v>
                      </c:pt>
                      <c:pt idx="450">
                        <c:v>2.1</c:v>
                      </c:pt>
                      <c:pt idx="451">
                        <c:v>2.11</c:v>
                      </c:pt>
                      <c:pt idx="452">
                        <c:v>2.12</c:v>
                      </c:pt>
                      <c:pt idx="453">
                        <c:v>2.13</c:v>
                      </c:pt>
                      <c:pt idx="454">
                        <c:v>2.14</c:v>
                      </c:pt>
                      <c:pt idx="455">
                        <c:v>2.15</c:v>
                      </c:pt>
                      <c:pt idx="456">
                        <c:v>2.16</c:v>
                      </c:pt>
                      <c:pt idx="457">
                        <c:v>2.17</c:v>
                      </c:pt>
                      <c:pt idx="458">
                        <c:v>2.1800000000000002</c:v>
                      </c:pt>
                      <c:pt idx="459">
                        <c:v>2.19</c:v>
                      </c:pt>
                      <c:pt idx="460">
                        <c:v>2.2000000000000002</c:v>
                      </c:pt>
                      <c:pt idx="461">
                        <c:v>2.21</c:v>
                      </c:pt>
                      <c:pt idx="462">
                        <c:v>2.2200000000000002</c:v>
                      </c:pt>
                      <c:pt idx="463">
                        <c:v>2.23</c:v>
                      </c:pt>
                      <c:pt idx="464">
                        <c:v>2.2400000000000002</c:v>
                      </c:pt>
                      <c:pt idx="465">
                        <c:v>2.25</c:v>
                      </c:pt>
                      <c:pt idx="466">
                        <c:v>2.2599999999999998</c:v>
                      </c:pt>
                      <c:pt idx="467">
                        <c:v>2.27</c:v>
                      </c:pt>
                      <c:pt idx="468">
                        <c:v>2.2799999999999998</c:v>
                      </c:pt>
                      <c:pt idx="469">
                        <c:v>2.29</c:v>
                      </c:pt>
                      <c:pt idx="470">
                        <c:v>2.2999999999999998</c:v>
                      </c:pt>
                      <c:pt idx="471">
                        <c:v>2.31</c:v>
                      </c:pt>
                      <c:pt idx="472">
                        <c:v>2.3199999999999998</c:v>
                      </c:pt>
                      <c:pt idx="473">
                        <c:v>2.33</c:v>
                      </c:pt>
                      <c:pt idx="474">
                        <c:v>2.34</c:v>
                      </c:pt>
                      <c:pt idx="475">
                        <c:v>2.35</c:v>
                      </c:pt>
                      <c:pt idx="476">
                        <c:v>2.36</c:v>
                      </c:pt>
                      <c:pt idx="477">
                        <c:v>2.37</c:v>
                      </c:pt>
                      <c:pt idx="478">
                        <c:v>2.38</c:v>
                      </c:pt>
                      <c:pt idx="479">
                        <c:v>2.39</c:v>
                      </c:pt>
                      <c:pt idx="480">
                        <c:v>2.4</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'[Поле для новой геометрии катушек.xlsx]сдвиг катушек'!$AH$14:$AH$494</c15:sqref>
                        </c15:formulaRef>
                      </c:ext>
                    </c:extLst>
                    <c:numCache>
                      <c:formatCode>0.00E+00</c:formatCode>
                      <c:ptCount val="481"/>
                      <c:pt idx="0">
                        <c:v>0.51239384326659998</c:v>
                      </c:pt>
                      <c:pt idx="1">
                        <c:v>0.5135912875309</c:v>
                      </c:pt>
                      <c:pt idx="2">
                        <c:v>0.51491417153429997</c:v>
                      </c:pt>
                      <c:pt idx="3">
                        <c:v>0.51634631050059998</c:v>
                      </c:pt>
                      <c:pt idx="4">
                        <c:v>0.51787316260729999</c:v>
                      </c:pt>
                      <c:pt idx="5">
                        <c:v>0.51948877548700001</c:v>
                      </c:pt>
                      <c:pt idx="6">
                        <c:v>0.52118824541039999</c:v>
                      </c:pt>
                      <c:pt idx="7">
                        <c:v>0.52296844902939998</c:v>
                      </c:pt>
                      <c:pt idx="8">
                        <c:v>0.52482745767880001</c:v>
                      </c:pt>
                      <c:pt idx="9">
                        <c:v>0.52676414261320004</c:v>
                      </c:pt>
                      <c:pt idx="10">
                        <c:v>0.52877790832899996</c:v>
                      </c:pt>
                      <c:pt idx="11">
                        <c:v>0.53086749664069999</c:v>
                      </c:pt>
                      <c:pt idx="12">
                        <c:v>0.53303454081070001</c:v>
                      </c:pt>
                      <c:pt idx="13">
                        <c:v>0.53527953691950003</c:v>
                      </c:pt>
                      <c:pt idx="14">
                        <c:v>0.53760148827630005</c:v>
                      </c:pt>
                      <c:pt idx="15">
                        <c:v>0.54000072373079999</c:v>
                      </c:pt>
                      <c:pt idx="16">
                        <c:v>0.54247763190859999</c:v>
                      </c:pt>
                      <c:pt idx="17">
                        <c:v>0.54503256616679996</c:v>
                      </c:pt>
                      <c:pt idx="18">
                        <c:v>0.54766585173250004</c:v>
                      </c:pt>
                      <c:pt idx="19">
                        <c:v>0.55037778691719996</c:v>
                      </c:pt>
                      <c:pt idx="20">
                        <c:v>0.55316864185820003</c:v>
                      </c:pt>
                      <c:pt idx="21">
                        <c:v>0.55603865636009997</c:v>
                      </c:pt>
                      <c:pt idx="22">
                        <c:v>0.55898803751549997</c:v>
                      </c:pt>
                      <c:pt idx="23">
                        <c:v>0.56201695735979995</c:v>
                      </c:pt>
                      <c:pt idx="24">
                        <c:v>0.56512555063140002</c:v>
                      </c:pt>
                      <c:pt idx="25">
                        <c:v>0.56831391263130004</c:v>
                      </c:pt>
                      <c:pt idx="26">
                        <c:v>0.57158209714810004</c:v>
                      </c:pt>
                      <c:pt idx="27">
                        <c:v>0.57493011441450004</c:v>
                      </c:pt>
                      <c:pt idx="28">
                        <c:v>0.57835792906310002</c:v>
                      </c:pt>
                      <c:pt idx="29">
                        <c:v>0.58186545805940004</c:v>
                      </c:pt>
                      <c:pt idx="30">
                        <c:v>0.58545256859740002</c:v>
                      </c:pt>
                      <c:pt idx="31">
                        <c:v>0.58911907594879998</c:v>
                      </c:pt>
                      <c:pt idx="32">
                        <c:v>0.59286474126370003</c:v>
                      </c:pt>
                      <c:pt idx="33">
                        <c:v>0.59668926932419997</c:v>
                      </c:pt>
                      <c:pt idx="34">
                        <c:v>0.60059230625860005</c:v>
                      </c:pt>
                      <c:pt idx="35">
                        <c:v>0.60457343722150003</c:v>
                      </c:pt>
                      <c:pt idx="36">
                        <c:v>0.60863218405490005</c:v>
                      </c:pt>
                      <c:pt idx="37">
                        <c:v>0.61276800294139999</c:v>
                      </c:pt>
                      <c:pt idx="38">
                        <c:v>0.61698028206529998</c:v>
                      </c:pt>
                      <c:pt idx="39">
                        <c:v>0.62126833929839997</c:v>
                      </c:pt>
                      <c:pt idx="40">
                        <c:v>0.62563141993049998</c:v>
                      </c:pt>
                      <c:pt idx="41">
                        <c:v>0.63006869446210001</c:v>
                      </c:pt>
                      <c:pt idx="42">
                        <c:v>0.63457925648119995</c:v>
                      </c:pt>
                      <c:pt idx="43">
                        <c:v>0.63916212064760003</c:v>
                      </c:pt>
                      <c:pt idx="44">
                        <c:v>0.64381622080480005</c:v>
                      </c:pt>
                      <c:pt idx="45">
                        <c:v>0.64854040824579995</c:v>
                      </c:pt>
                      <c:pt idx="46">
                        <c:v>0.653333450155</c:v>
                      </c:pt>
                      <c:pt idx="47">
                        <c:v>0.65819402825210005</c:v>
                      </c:pt>
                      <c:pt idx="48">
                        <c:v>0.66312073766110002</c:v>
                      </c:pt>
                      <c:pt idx="49">
                        <c:v>0.66811208603039995</c:v>
                      </c:pt>
                      <c:pt idx="50">
                        <c:v>0.67316649292520003</c:v>
                      </c:pt>
                      <c:pt idx="51">
                        <c:v>0.67828228951900005</c:v>
                      </c:pt>
                      <c:pt idx="52">
                        <c:v>0.68345771860259996</c:v>
                      </c:pt>
                      <c:pt idx="53">
                        <c:v>0.68869093493309996</c:v>
                      </c:pt>
                      <c:pt idx="54">
                        <c:v>0.69398000594069997</c:v>
                      </c:pt>
                      <c:pt idx="55">
                        <c:v>0.69932291281070003</c:v>
                      </c:pt>
                      <c:pt idx="56">
                        <c:v>0.70471755195350005</c:v>
                      </c:pt>
                      <c:pt idx="57">
                        <c:v>0.71016173687530004</c:v>
                      </c:pt>
                      <c:pt idx="58">
                        <c:v>0.71565320045580005</c:v>
                      </c:pt>
                      <c:pt idx="59">
                        <c:v>0.72118959763919999</c:v>
                      </c:pt>
                      <c:pt idx="60">
                        <c:v>0.72676850853810004</c:v>
                      </c:pt>
                      <c:pt idx="61">
                        <c:v>0.73238744194789995</c:v>
                      </c:pt>
                      <c:pt idx="62">
                        <c:v>0.73804383926450001</c:v>
                      </c:pt>
                      <c:pt idx="63">
                        <c:v>0.74373507879409995</c:v>
                      </c:pt>
                      <c:pt idx="64">
                        <c:v>0.74945848043880003</c:v>
                      </c:pt>
                      <c:pt idx="65">
                        <c:v>0.75521131073960002</c:v>
                      </c:pt>
                      <c:pt idx="66">
                        <c:v>0.76099078825199995</c:v>
                      </c:pt>
                      <c:pt idx="67">
                        <c:v>0.76679408922640002</c:v>
                      </c:pt>
                      <c:pt idx="68">
                        <c:v>0.77261835356270003</c:v>
                      </c:pt>
                      <c:pt idx="69">
                        <c:v>0.77846069100329995</c:v>
                      </c:pt>
                      <c:pt idx="70">
                        <c:v>0.78431818752659999</c:v>
                      </c:pt>
                      <c:pt idx="71">
                        <c:v>0.79018791190170001</c:v>
                      </c:pt>
                      <c:pt idx="72">
                        <c:v>0.79606692236059995</c:v>
                      </c:pt>
                      <c:pt idx="73">
                        <c:v>0.80195227334370001</c:v>
                      </c:pt>
                      <c:pt idx="74">
                        <c:v>0.80784102227510002</c:v>
                      </c:pt>
                      <c:pt idx="75">
                        <c:v>0.81373023631910002</c:v>
                      </c:pt>
                      <c:pt idx="76">
                        <c:v>0.81961699907670005</c:v>
                      </c:pt>
                      <c:pt idx="77">
                        <c:v>0.82549841717299999</c:v>
                      </c:pt>
                      <c:pt idx="78">
                        <c:v>0.83137162669599995</c:v>
                      </c:pt>
                      <c:pt idx="79">
                        <c:v>0.83723379944249998</c:v>
                      </c:pt>
                      <c:pt idx="80">
                        <c:v>0.84308214891790001</c:v>
                      </c:pt>
                      <c:pt idx="81">
                        <c:v>0.84891393614999999</c:v>
                      </c:pt>
                      <c:pt idx="82">
                        <c:v>0.85472647504090005</c:v>
                      </c:pt>
                      <c:pt idx="83">
                        <c:v>0.86051713755140002</c:v>
                      </c:pt>
                      <c:pt idx="84">
                        <c:v>0.8662833584488</c:v>
                      </c:pt>
                      <c:pt idx="85">
                        <c:v>0.87202263969659999</c:v>
                      </c:pt>
                      <c:pt idx="86">
                        <c:v>0.87773255444840004</c:v>
                      </c:pt>
                      <c:pt idx="87">
                        <c:v>0.8834107506362</c:v>
                      </c:pt>
                      <c:pt idx="88">
                        <c:v>0.88905495414229996</c:v>
                      </c:pt>
                      <c:pt idx="89">
                        <c:v>0.89466297155139995</c:v>
                      </c:pt>
                      <c:pt idx="90">
                        <c:v>0.90023269248070004</c:v>
                      </c:pt>
                      <c:pt idx="91">
                        <c:v>0.90576209149200004</c:v>
                      </c:pt>
                      <c:pt idx="92">
                        <c:v>0.91124922959179999</c:v>
                      </c:pt>
                      <c:pt idx="93">
                        <c:v>0.91669225533029997</c:v>
                      </c:pt>
                      <c:pt idx="94">
                        <c:v>0.92208940551020002</c:v>
                      </c:pt>
                      <c:pt idx="95">
                        <c:v>0.92743900552269998</c:v>
                      </c:pt>
                      <c:pt idx="96">
                        <c:v>0.93273946932700003</c:v>
                      </c:pt>
                      <c:pt idx="97">
                        <c:v>0.9379892990941</c:v>
                      </c:pt>
                      <c:pt idx="98">
                        <c:v>0.943187084535</c:v>
                      </c:pt>
                      <c:pt idx="99">
                        <c:v>0.94833150193689997</c:v>
                      </c:pt>
                      <c:pt idx="100">
                        <c:v>0.95342131292959997</c:v>
                      </c:pt>
                      <c:pt idx="101">
                        <c:v>0.95845536300750001</c:v>
                      </c:pt>
                      <c:pt idx="102">
                        <c:v>0.96343257982950004</c:v>
                      </c:pt>
                      <c:pt idx="103">
                        <c:v>0.96835197132319994</c:v>
                      </c:pt>
                      <c:pt idx="104">
                        <c:v>0.97321262361549998</c:v>
                      </c:pt>
                      <c:pt idx="105">
                        <c:v>0.97801369881419997</c:v>
                      </c:pt>
                      <c:pt idx="106">
                        <c:v>0.98275443266329998</c:v>
                      </c:pt>
                      <c:pt idx="107">
                        <c:v>0.98743413209349995</c:v>
                      </c:pt>
                      <c:pt idx="108">
                        <c:v>0.99205217268989998</c:v>
                      </c:pt>
                      <c:pt idx="109">
                        <c:v>0.99660799609579998</c:v>
                      </c:pt>
                      <c:pt idx="110">
                        <c:v>1.0011011073730001</c:v>
                      </c:pt>
                      <c:pt idx="111">
                        <c:v>1.005531072333</c:v>
                      </c:pt>
                      <c:pt idx="112">
                        <c:v>1.009897514862</c:v>
                      </c:pt>
                      <c:pt idx="113">
                        <c:v>1.0142001142470001</c:v>
                      </c:pt>
                      <c:pt idx="114">
                        <c:v>1.0184386025179999</c:v>
                      </c:pt>
                      <c:pt idx="115">
                        <c:v>1.022612761834</c:v>
                      </c:pt>
                      <c:pt idx="116">
                        <c:v>1.0267224218919999</c:v>
                      </c:pt>
                      <c:pt idx="117">
                        <c:v>1.030767457406</c:v>
                      </c:pt>
                      <c:pt idx="118">
                        <c:v>1.03474778564</c:v>
                      </c:pt>
                      <c:pt idx="119">
                        <c:v>1.038663364012</c:v>
                      </c:pt>
                      <c:pt idx="120">
                        <c:v>1.042514187773</c:v>
                      </c:pt>
                      <c:pt idx="121">
                        <c:v>1.0463002877750001</c:v>
                      </c:pt>
                      <c:pt idx="122">
                        <c:v>1.050021728316</c:v>
                      </c:pt>
                      <c:pt idx="123">
                        <c:v>1.0536786050910001</c:v>
                      </c:pt>
                      <c:pt idx="124">
                        <c:v>1.057271043226</c:v>
                      </c:pt>
                      <c:pt idx="125">
                        <c:v>1.0607991954180001</c:v>
                      </c:pt>
                      <c:pt idx="126">
                        <c:v>1.064263240174</c:v>
                      </c:pt>
                      <c:pt idx="127">
                        <c:v>1.067663380151</c:v>
                      </c:pt>
                      <c:pt idx="128">
                        <c:v>1.070999840601</c:v>
                      </c:pt>
                      <c:pt idx="129">
                        <c:v>1.074272867918</c:v>
                      </c:pt>
                      <c:pt idx="130">
                        <c:v>1.077482728296</c:v>
                      </c:pt>
                      <c:pt idx="131">
                        <c:v>1.0806297064799999</c:v>
                      </c:pt>
                      <c:pt idx="132">
                        <c:v>1.0837141046330001</c:v>
                      </c:pt>
                      <c:pt idx="133">
                        <c:v>1.0867362412970001</c:v>
                      </c:pt>
                      <c:pt idx="134">
                        <c:v>1.0896964504640001</c:v>
                      </c:pt>
                      <c:pt idx="135">
                        <c:v>1.092595080743</c:v>
                      </c:pt>
                      <c:pt idx="136">
                        <c:v>1.0954324946280001</c:v>
                      </c:pt>
                      <c:pt idx="137">
                        <c:v>1.098209067869</c:v>
                      </c:pt>
                      <c:pt idx="138">
                        <c:v>1.100925188932</c:v>
                      </c:pt>
                      <c:pt idx="139">
                        <c:v>1.103581258563</c:v>
                      </c:pt>
                      <c:pt idx="140">
                        <c:v>1.1061776894390001</c:v>
                      </c:pt>
                      <c:pt idx="141">
                        <c:v>1.1087149059129999</c:v>
                      </c:pt>
                      <c:pt idx="142">
                        <c:v>1.1111933438449999</c:v>
                      </c:pt>
                      <c:pt idx="143">
                        <c:v>1.1136134505249999</c:v>
                      </c:pt>
                      <c:pt idx="144">
                        <c:v>1.1159756846740001</c:v>
                      </c:pt>
                      <c:pt idx="145">
                        <c:v>1.118280516527</c:v>
                      </c:pt>
                      <c:pt idx="146">
                        <c:v>1.120528427999</c:v>
                      </c:pt>
                      <c:pt idx="147">
                        <c:v>1.1227199129180001</c:v>
                      </c:pt>
                      <c:pt idx="148">
                        <c:v>1.124855477336</c:v>
                      </c:pt>
                      <c:pt idx="149">
                        <c:v>1.1269356398979999</c:v>
                      </c:pt>
                      <c:pt idx="150">
                        <c:v>1.1289609322859999</c:v>
                      </c:pt>
                      <c:pt idx="151">
                        <c:v>1.13093189971</c:v>
                      </c:pt>
                      <c:pt idx="152">
                        <c:v>1.1328491014569999</c:v>
                      </c:pt>
                      <c:pt idx="153">
                        <c:v>1.1347131114869999</c:v>
                      </c:pt>
                      <c:pt idx="154">
                        <c:v>1.136524519068</c:v>
                      </c:pt>
                      <c:pt idx="155">
                        <c:v>1.1382839294480001</c:v>
                      </c:pt>
                      <c:pt idx="156">
                        <c:v>1.1399919645550001</c:v>
                      </c:pt>
                      <c:pt idx="157">
                        <c:v>1.1416492637119999</c:v>
                      </c:pt>
                      <c:pt idx="158">
                        <c:v>1.143256484366</c:v>
                      </c:pt>
                      <c:pt idx="159">
                        <c:v>1.1448143028219999</c:v>
                      </c:pt>
                      <c:pt idx="160">
                        <c:v>1.1463234149649999</c:v>
                      </c:pt>
                      <c:pt idx="161">
                        <c:v>1.1477845369599999</c:v>
                      </c:pt>
                      <c:pt idx="162">
                        <c:v>1.1491984059339999</c:v>
                      </c:pt>
                      <c:pt idx="163">
                        <c:v>1.15056578061</c:v>
                      </c:pt>
                      <c:pt idx="164">
                        <c:v>1.151887441882</c:v>
                      </c:pt>
                      <c:pt idx="165">
                        <c:v>1.153164193337</c:v>
                      </c:pt>
                      <c:pt idx="166">
                        <c:v>1.154396861688</c:v>
                      </c:pt>
                      <c:pt idx="167">
                        <c:v>1.155586297116</c:v>
                      </c:pt>
                      <c:pt idx="168">
                        <c:v>1.1567333735050001</c:v>
                      </c:pt>
                      <c:pt idx="169">
                        <c:v>1.157838988555</c:v>
                      </c:pt>
                      <c:pt idx="170">
                        <c:v>1.1589040637620001</c:v>
                      </c:pt>
                      <c:pt idx="171">
                        <c:v>1.1599295442449999</c:v>
                      </c:pt>
                      <c:pt idx="172">
                        <c:v>1.1609163984099999</c:v>
                      </c:pt>
                      <c:pt idx="173">
                        <c:v>1.1618656174369999</c:v>
                      </c:pt>
                      <c:pt idx="174">
                        <c:v>1.162778214584</c:v>
                      </c:pt>
                      <c:pt idx="175">
                        <c:v>1.163655224277</c:v>
                      </c:pt>
                      <c:pt idx="176">
                        <c:v>1.1644977010049999</c:v>
                      </c:pt>
                      <c:pt idx="177">
                        <c:v>1.1653067179859999</c:v>
                      </c:pt>
                      <c:pt idx="178">
                        <c:v>1.1660833656059999</c:v>
                      </c:pt>
                      <c:pt idx="179">
                        <c:v>1.1668287496350001</c:v>
                      </c:pt>
                      <c:pt idx="180">
                        <c:v>1.167543989199</c:v>
                      </c:pt>
                      <c:pt idx="181">
                        <c:v>1.1682302145300001</c:v>
                      </c:pt>
                      <c:pt idx="182">
                        <c:v>1.1688885644739999</c:v>
                      </c:pt>
                      <c:pt idx="183">
                        <c:v>1.1695201837810001</c:v>
                      </c:pt>
                      <c:pt idx="184">
                        <c:v>1.170126220177</c:v>
                      </c:pt>
                      <c:pt idx="185">
                        <c:v>1.1707078212349999</c:v>
                      </c:pt>
                      <c:pt idx="186">
                        <c:v>1.171266131049</c:v>
                      </c:pt>
                      <c:pt idx="187">
                        <c:v>1.1718022867469999</c:v>
                      </c:pt>
                      <c:pt idx="188">
                        <c:v>1.172317414853</c:v>
                      </c:pt>
                      <c:pt idx="189">
                        <c:v>1.1728126275270001</c:v>
                      </c:pt>
                      <c:pt idx="190">
                        <c:v>1.173289018707</c:v>
                      </c:pt>
                      <c:pt idx="191">
                        <c:v>1.1737476602079999</c:v>
                      </c:pt>
                      <c:pt idx="192">
                        <c:v>1.1741895977100001</c:v>
                      </c:pt>
                      <c:pt idx="193">
                        <c:v>1.174615846907</c:v>
                      </c:pt>
                      <c:pt idx="194">
                        <c:v>1.1750273895450001</c:v>
                      </c:pt>
                      <c:pt idx="195">
                        <c:v>1.1754251696110001</c:v>
                      </c:pt>
                      <c:pt idx="196">
                        <c:v>1.1758100896320001</c:v>
                      </c:pt>
                      <c:pt idx="197">
                        <c:v>1.1761830071320001</c:v>
                      </c:pt>
                      <c:pt idx="198">
                        <c:v>1.176544731276</c:v>
                      </c:pt>
                      <c:pt idx="199">
                        <c:v>1.176896019752</c:v>
                      </c:pt>
                      <c:pt idx="200">
                        <c:v>1.1772375759260001</c:v>
                      </c:pt>
                      <c:pt idx="201">
                        <c:v>1.1775700462809999</c:v>
                      </c:pt>
                      <c:pt idx="202">
                        <c:v>1.177894018206</c:v>
                      </c:pt>
                      <c:pt idx="203">
                        <c:v>1.1782100181240001</c:v>
                      </c:pt>
                      <c:pt idx="204">
                        <c:v>1.1785185100069999</c:v>
                      </c:pt>
                      <c:pt idx="205">
                        <c:v>1.178819894291</c:v>
                      </c:pt>
                      <c:pt idx="206">
                        <c:v>1.1791145071939999</c:v>
                      </c:pt>
                      <c:pt idx="207">
                        <c:v>1.1794026204650001</c:v>
                      </c:pt>
                      <c:pt idx="208">
                        <c:v>1.179684441544</c:v>
                      </c:pt>
                      <c:pt idx="209">
                        <c:v>1.179960114162</c:v>
                      </c:pt>
                      <c:pt idx="210">
                        <c:v>1.1802297193460001</c:v>
                      </c:pt>
                      <c:pt idx="211">
                        <c:v>1.1804932768430001</c:v>
                      </c:pt>
                      <c:pt idx="212">
                        <c:v>1.180750746932</c:v>
                      </c:pt>
                      <c:pt idx="213">
                        <c:v>1.1810020326170001</c:v>
                      </c:pt>
                      <c:pt idx="214">
                        <c:v>1.1812469821689999</c:v>
                      </c:pt>
                      <c:pt idx="215">
                        <c:v>1.1814853919999999</c:v>
                      </c:pt>
                      <c:pt idx="216">
                        <c:v>1.181717009829</c:v>
                      </c:pt>
                      <c:pt idx="217">
                        <c:v>1.18194153814</c:v>
                      </c:pt>
                      <c:pt idx="218">
                        <c:v>1.182158637833</c:v>
                      </c:pt>
                      <c:pt idx="219">
                        <c:v>1.1823679321210001</c:v>
                      </c:pt>
                      <c:pt idx="220">
                        <c:v>1.1825690105660001</c:v>
                      </c:pt>
                      <c:pt idx="221">
                        <c:v>1.182761433259</c:v>
                      </c:pt>
                      <c:pt idx="222">
                        <c:v>1.1829447350869999</c:v>
                      </c:pt>
                      <c:pt idx="223">
                        <c:v>1.1831184300690001</c:v>
                      </c:pt>
                      <c:pt idx="224">
                        <c:v>1.183282015716</c:v>
                      </c:pt>
                      <c:pt idx="225">
                        <c:v>1.183434977383</c:v>
                      </c:pt>
                      <c:pt idx="226">
                        <c:v>1.1835767925859999</c:v>
                      </c:pt>
                      <c:pt idx="227">
                        <c:v>1.1837069352530001</c:v>
                      </c:pt>
                      <c:pt idx="228">
                        <c:v>1.1838248798819999</c:v>
                      </c:pt>
                      <c:pt idx="229">
                        <c:v>1.183930105577</c:v>
                      </c:pt>
                      <c:pt idx="230">
                        <c:v>1.1840220999410001</c:v>
                      </c:pt>
                      <c:pt idx="231">
                        <c:v>1.1841003628069999</c:v>
                      </c:pt>
                      <c:pt idx="232">
                        <c:v>1.184164409781</c:v>
                      </c:pt>
                      <c:pt idx="233">
                        <c:v>1.1842137755890001</c:v>
                      </c:pt>
                      <c:pt idx="234">
                        <c:v>1.1842480172080001</c:v>
                      </c:pt>
                      <c:pt idx="235">
                        <c:v>1.184266716759</c:v>
                      </c:pt>
                      <c:pt idx="236">
                        <c:v>1.1842694841720001</c:v>
                      </c:pt>
                      <c:pt idx="237">
                        <c:v>1.184255959593</c:v>
                      </c:pt>
                      <c:pt idx="238">
                        <c:v>1.184225815534</c:v>
                      </c:pt>
                      <c:pt idx="239">
                        <c:v>1.1841787587549999</c:v>
                      </c:pt>
                      <c:pt idx="240">
                        <c:v>1.1841145318849999</c:v>
                      </c:pt>
                      <c:pt idx="241">
                        <c:v>1.184032914753</c:v>
                      </c:pt>
                      <c:pt idx="242">
                        <c:v>1.1839337254540001</c:v>
                      </c:pt>
                      <c:pt idx="243">
                        <c:v>1.18381682113</c:v>
                      </c:pt>
                      <c:pt idx="244">
                        <c:v>1.1836820984680001</c:v>
                      </c:pt>
                      <c:pt idx="245">
                        <c:v>1.1835294939159999</c:v>
                      </c:pt>
                      <c:pt idx="246">
                        <c:v>1.183358983622</c:v>
                      </c:pt>
                      <c:pt idx="247">
                        <c:v>1.1831705830920001</c:v>
                      </c:pt>
                      <c:pt idx="248">
                        <c:v>1.1829643465690001</c:v>
                      </c:pt>
                      <c:pt idx="249">
                        <c:v>1.18274036614</c:v>
                      </c:pt>
                      <c:pt idx="250">
                        <c:v>1.1824987705729999</c:v>
                      </c:pt>
                      <c:pt idx="251">
                        <c:v>1.1822397238960001</c:v>
                      </c:pt>
                      <c:pt idx="252">
                        <c:v>1.1819634237079999</c:v>
                      </c:pt>
                      <c:pt idx="253">
                        <c:v>1.181670099257</c:v>
                      </c:pt>
                      <c:pt idx="254">
                        <c:v>1.1813600092630001</c:v>
                      </c:pt>
                      <c:pt idx="255">
                        <c:v>1.1810334395240001</c:v>
                      </c:pt>
                      <c:pt idx="256">
                        <c:v>1.1806907003039999</c:v>
                      </c:pt>
                      <c:pt idx="257">
                        <c:v>1.1803321235140001</c:v>
                      </c:pt>
                      <c:pt idx="258">
                        <c:v>1.179958059711</c:v>
                      </c:pt>
                      <c:pt idx="259">
                        <c:v>1.1795688749290001</c:v>
                      </c:pt>
                      <c:pt idx="260">
                        <c:v>1.1791649473550001</c:v>
                      </c:pt>
                      <c:pt idx="261">
                        <c:v>1.178746663883</c:v>
                      </c:pt>
                      <c:pt idx="262">
                        <c:v>1.1783144165499999</c:v>
                      </c:pt>
                      <c:pt idx="263">
                        <c:v>1.177868598895</c:v>
                      </c:pt>
                      <c:pt idx="264">
                        <c:v>1.17740960226</c:v>
                      </c:pt>
                      <c:pt idx="265">
                        <c:v>1.176937812055</c:v>
                      </c:pt>
                      <c:pt idx="266">
                        <c:v>1.1764536040010001</c:v>
                      </c:pt>
                      <c:pt idx="267">
                        <c:v>1.175957340434</c:v>
                      </c:pt>
                      <c:pt idx="268">
                        <c:v>1.175449366614</c:v>
                      </c:pt>
                      <c:pt idx="269">
                        <c:v>1.1749300071369999</c:v>
                      </c:pt>
                      <c:pt idx="270">
                        <c:v>1.174399562441</c:v>
                      </c:pt>
                      <c:pt idx="271">
                        <c:v>1.17385830545</c:v>
                      </c:pt>
                      <c:pt idx="272">
                        <c:v>1.1733064783739999</c:v>
                      </c:pt>
                      <c:pt idx="273">
                        <c:v>1.172744289688</c:v>
                      </c:pt>
                      <c:pt idx="274">
                        <c:v>1.1721719113289999</c:v>
                      </c:pt>
                      <c:pt idx="275">
                        <c:v>1.1715894761100001</c:v>
                      </c:pt>
                      <c:pt idx="276">
                        <c:v>1.170997075389</c:v>
                      </c:pt>
                      <c:pt idx="277">
                        <c:v>1.170394757006</c:v>
                      </c:pt>
                      <c:pt idx="278">
                        <c:v>1.1697825234899999</c:v>
                      </c:pt>
                      <c:pt idx="279">
                        <c:v>1.1691603305660001</c:v>
                      </c:pt>
                      <c:pt idx="280">
                        <c:v>1.168528085962</c:v>
                      </c:pt>
                      <c:pt idx="281">
                        <c:v>1.1678856485110001</c:v>
                      </c:pt>
                      <c:pt idx="282">
                        <c:v>1.167232827571</c:v>
                      </c:pt>
                      <c:pt idx="283">
                        <c:v>1.1665693827479999</c:v>
                      </c:pt>
                      <c:pt idx="284">
                        <c:v>1.1658950239179999</c:v>
                      </c:pt>
                      <c:pt idx="285">
                        <c:v>1.1652094115460001</c:v>
                      </c:pt>
                      <c:pt idx="286">
                        <c:v>1.164512157289</c:v>
                      </c:pt>
                      <c:pt idx="287">
                        <c:v>1.1638028248729999</c:v>
                      </c:pt>
                      <c:pt idx="288">
                        <c:v>1.163080931226</c:v>
                      </c:pt>
                      <c:pt idx="289">
                        <c:v>1.162345947847</c:v>
                      </c:pt>
                      <c:pt idx="290">
                        <c:v>1.1615973024070001</c:v>
                      </c:pt>
                      <c:pt idx="291">
                        <c:v>1.1608343805370001</c:v>
                      </c:pt>
                      <c:pt idx="292">
                        <c:v>1.160056527804</c:v>
                      </c:pt>
                      <c:pt idx="293">
                        <c:v>1.15926305184</c:v>
                      </c:pt>
                      <c:pt idx="294">
                        <c:v>1.158453224606</c:v>
                      </c:pt>
                      <c:pt idx="295">
                        <c:v>1.1576262847600001</c:v>
                      </c:pt>
                      <c:pt idx="296">
                        <c:v>1.1567814401250001</c:v>
                      </c:pt>
                      <c:pt idx="297">
                        <c:v>1.1559178702020001</c:v>
                      </c:pt>
                      <c:pt idx="298">
                        <c:v>1.155034728745</c:v>
                      </c:pt>
                      <c:pt idx="299">
                        <c:v>1.154131146338</c:v>
                      </c:pt>
                      <c:pt idx="300">
                        <c:v>1.153206232991</c:v>
                      </c:pt>
                      <c:pt idx="301">
                        <c:v>1.1522590806999999</c:v>
                      </c:pt>
                      <c:pt idx="302">
                        <c:v>1.1512887659869999</c:v>
                      </c:pt>
                      <c:pt idx="303">
                        <c:v>1.150294352377</c:v>
                      </c:pt>
                      <c:pt idx="304">
                        <c:v>1.1492748928159999</c:v>
                      </c:pt>
                      <c:pt idx="305">
                        <c:v>1.1482294320119999</c:v>
                      </c:pt>
                      <c:pt idx="306">
                        <c:v>1.1471570086830001</c:v>
                      </c:pt>
                      <c:pt idx="307">
                        <c:v>1.146056657708</c:v>
                      </c:pt>
                      <c:pt idx="308">
                        <c:v>1.1449274121799999</c:v>
                      </c:pt>
                      <c:pt idx="309">
                        <c:v>1.143768305339</c:v>
                      </c:pt>
                      <c:pt idx="310">
                        <c:v>1.142578372397</c:v>
                      </c:pt>
                      <c:pt idx="311">
                        <c:v>1.141356652242</c:v>
                      </c:pt>
                      <c:pt idx="312">
                        <c:v>1.140102189027</c:v>
                      </c:pt>
                      <c:pt idx="313">
                        <c:v>1.1388140336379999</c:v>
                      </c:pt>
                      <c:pt idx="314">
                        <c:v>1.137491245046</c:v>
                      </c:pt>
                      <c:pt idx="315">
                        <c:v>1.1361328915440001</c:v>
                      </c:pt>
                      <c:pt idx="316">
                        <c:v>1.134738051874</c:v>
                      </c:pt>
                      <c:pt idx="317">
                        <c:v>1.1333058162430001</c:v>
                      </c:pt>
                      <c:pt idx="318">
                        <c:v>1.1318352872420001</c:v>
                      </c:pt>
                      <c:pt idx="319">
                        <c:v>1.1303255806600001</c:v>
                      </c:pt>
                      <c:pt idx="320">
                        <c:v>1.128775826217</c:v>
                      </c:pt>
                      <c:pt idx="321">
                        <c:v>1.127185168205</c:v>
                      </c:pt>
                      <c:pt idx="322">
                        <c:v>1.125552766053</c:v>
                      </c:pt>
                      <c:pt idx="323">
                        <c:v>1.123877794819</c:v>
                      </c:pt>
                      <c:pt idx="324">
                        <c:v>1.122159445623</c:v>
                      </c:pt>
                      <c:pt idx="325">
                        <c:v>1.1203969260169999</c:v>
                      </c:pt>
                      <c:pt idx="326">
                        <c:v>1.1185894603069999</c:v>
                      </c:pt>
                      <c:pt idx="327">
                        <c:v>1.116736289836</c:v>
                      </c:pt>
                      <c:pt idx="328">
                        <c:v>1.114836673226</c:v>
                      </c:pt>
                      <c:pt idx="329">
                        <c:v>1.1128898865900001</c:v>
                      </c:pt>
                      <c:pt idx="330">
                        <c:v>1.11089522373</c:v>
                      </c:pt>
                      <c:pt idx="331">
                        <c:v>1.1088519963079999</c:v>
                      </c:pt>
                      <c:pt idx="332">
                        <c:v>1.1067595340159999</c:v>
                      </c:pt>
                      <c:pt idx="333">
                        <c:v>1.1046171847390001</c:v>
                      </c:pt>
                      <c:pt idx="334">
                        <c:v>1.102424314718</c:v>
                      </c:pt>
                      <c:pt idx="335">
                        <c:v>1.1001803087249999</c:v>
                      </c:pt>
                      <c:pt idx="336">
                        <c:v>1.09788457025</c:v>
                      </c:pt>
                      <c:pt idx="337">
                        <c:v>1.0955365216990001</c:v>
                      </c:pt>
                      <c:pt idx="338">
                        <c:v>1.093135604627</c:v>
                      </c:pt>
                      <c:pt idx="339">
                        <c:v>1.0906812799829999</c:v>
                      </c:pt>
                      <c:pt idx="340">
                        <c:v>1.088173028403</c:v>
                      </c:pt>
                      <c:pt idx="341">
                        <c:v>1.0856103505179999</c:v>
                      </c:pt>
                      <c:pt idx="342">
                        <c:v>1.0829927673199999</c:v>
                      </c:pt>
                      <c:pt idx="343">
                        <c:v>1.0803198205510001</c:v>
                      </c:pt>
                      <c:pt idx="344">
                        <c:v>1.0775910731559999</c:v>
                      </c:pt>
                      <c:pt idx="345">
                        <c:v>1.074806109761</c:v>
                      </c:pt>
                      <c:pt idx="346">
                        <c:v>1.0719645372240001</c:v>
                      </c:pt>
                      <c:pt idx="347">
                        <c:v>1.0690659852169999</c:v>
                      </c:pt>
                      <c:pt idx="348">
                        <c:v>1.0661101068759999</c:v>
                      </c:pt>
                      <c:pt idx="349">
                        <c:v>1.0630965794980001</c:v>
                      </c:pt>
                      <c:pt idx="350">
                        <c:v>1.060025105297</c:v>
                      </c:pt>
                      <c:pt idx="351">
                        <c:v>1.056895412222</c:v>
                      </c:pt>
                      <c:pt idx="352">
                        <c:v>1.0537072548219999</c:v>
                      </c:pt>
                      <c:pt idx="353">
                        <c:v>1.050460415179</c:v>
                      </c:pt>
                      <c:pt idx="354">
                        <c:v>1.047154703895</c:v>
                      </c:pt>
                      <c:pt idx="355">
                        <c:v>1.0437899611379999</c:v>
                      </c:pt>
                      <c:pt idx="356">
                        <c:v>1.0403660577460001</c:v>
                      </c:pt>
                      <c:pt idx="357">
                        <c:v>1.0368828963800001</c:v>
                      </c:pt>
                      <c:pt idx="358">
                        <c:v>1.0333404127420001</c:v>
                      </c:pt>
                      <c:pt idx="359">
                        <c:v>1.029738576837</c:v>
                      </c:pt>
                      <c:pt idx="360">
                        <c:v>1.0260773942879999</c:v>
                      </c:pt>
                      <c:pt idx="361">
                        <c:v>1.022356907696</c:v>
                      </c:pt>
                      <c:pt idx="362">
                        <c:v>1.0185771980439999</c:v>
                      </c:pt>
                      <c:pt idx="363">
                        <c:v>1.014738386144</c:v>
                      </c:pt>
                      <c:pt idx="364">
                        <c:v>1.0108406341089999</c:v>
                      </c:pt>
                      <c:pt idx="365">
                        <c:v>1.006884146867</c:v>
                      </c:pt>
                      <c:pt idx="366">
                        <c:v>1.002869173688</c:v>
                      </c:pt>
                      <c:pt idx="367">
                        <c:v>0.998796009737</c:v>
                      </c:pt>
                      <c:pt idx="368">
                        <c:v>0.994664997632</c:v>
                      </c:pt>
                      <c:pt idx="369">
                        <c:v>0.99047652900979999</c:v>
                      </c:pt>
                      <c:pt idx="370">
                        <c:v>0.98623104608459999</c:v>
                      </c:pt>
                      <c:pt idx="371">
                        <c:v>0.98192904319450003</c:v>
                      </c:pt>
                      <c:pt idx="372">
                        <c:v>0.97757106832530005</c:v>
                      </c:pt>
                      <c:pt idx="373">
                        <c:v>0.97315772460240002</c:v>
                      </c:pt>
                      <c:pt idx="374">
                        <c:v>0.96868967173989995</c:v>
                      </c:pt>
                      <c:pt idx="375">
                        <c:v>0.96416762743630002</c:v>
                      </c:pt>
                      <c:pt idx="376">
                        <c:v>0.95959236870599995</c:v>
                      </c:pt>
                      <c:pt idx="377">
                        <c:v>0.95496473313389996</c:v>
                      </c:pt>
                      <c:pt idx="378">
                        <c:v>0.95028562004189998</c:v>
                      </c:pt>
                      <c:pt idx="379">
                        <c:v>0.94555599155430003</c:v>
                      </c:pt>
                      <c:pt idx="380">
                        <c:v>0.94077687355079997</c:v>
                      </c:pt>
                      <c:pt idx="381">
                        <c:v>0.93594935649220001</c:v>
                      </c:pt>
                      <c:pt idx="382">
                        <c:v>0.93107459610919996</c:v>
                      </c:pt>
                      <c:pt idx="383">
                        <c:v>0.92615381393889995</c:v>
                      </c:pt>
                      <c:pt idx="384">
                        <c:v>0.92118829769919996</c:v>
                      </c:pt>
                      <c:pt idx="385">
                        <c:v>0.91617940148739996</c:v>
                      </c:pt>
                      <c:pt idx="386">
                        <c:v>0.91112854579299996</c:v>
                      </c:pt>
                      <c:pt idx="387">
                        <c:v>0.9060372173133</c:v>
                      </c:pt>
                      <c:pt idx="388">
                        <c:v>0.90090696856209995</c:v>
                      </c:pt>
                      <c:pt idx="389">
                        <c:v>0.89573941726310002</c:v>
                      </c:pt>
                      <c:pt idx="390">
                        <c:v>0.89053624551910004</c:v>
                      </c:pt>
                      <c:pt idx="391">
                        <c:v>0.88529919875160001</c:v>
                      </c:pt>
                      <c:pt idx="392">
                        <c:v>0.8800300844051</c:v>
                      </c:pt>
                      <c:pt idx="393">
                        <c:v>0.87473077041280001</c:v>
                      </c:pt>
                      <c:pt idx="394">
                        <c:v>0.86940318342080003</c:v>
                      </c:pt>
                      <c:pt idx="395">
                        <c:v>0.86404930677119995</c:v>
                      </c:pt>
                      <c:pt idx="396">
                        <c:v>0.85867117824679995</c:v>
                      </c:pt>
                      <c:pt idx="397">
                        <c:v>0.85327088757729996</c:v>
                      </c:pt>
                      <c:pt idx="398">
                        <c:v>0.84785057371740002</c:v>
                      </c:pt>
                      <c:pt idx="399">
                        <c:v>0.84241242189849996</c:v>
                      </c:pt>
                      <c:pt idx="400">
                        <c:v>0.83695866046900003</c:v>
                      </c:pt>
                      <c:pt idx="401">
                        <c:v>0.83149155752930004</c:v>
                      </c:pt>
                      <c:pt idx="402">
                        <c:v>0.82601341737790002</c:v>
                      </c:pt>
                      <c:pt idx="403">
                        <c:v>0.82052657678249996</c:v>
                      </c:pt>
                      <c:pt idx="404">
                        <c:v>0.81503340109220002</c:v>
                      </c:pt>
                      <c:pt idx="405">
                        <c:v>0.80953628020919999</c:v>
                      </c:pt>
                      <c:pt idx="406">
                        <c:v>0.80403762444009996</c:v>
                      </c:pt>
                      <c:pt idx="407">
                        <c:v>0.79853986024610002</c:v>
                      </c:pt>
                      <c:pt idx="408">
                        <c:v>0.79304542591579996</c:v>
                      </c:pt>
                      <c:pt idx="409">
                        <c:v>0.78755676718059997</c:v>
                      </c:pt>
                      <c:pt idx="410">
                        <c:v>0.78207633279800004</c:v>
                      </c:pt>
                      <c:pt idx="411">
                        <c:v>0.77660657012510004</c:v>
                      </c:pt>
                      <c:pt idx="412">
                        <c:v>0.77114992070559996</c:v>
                      </c:pt>
                      <c:pt idx="413">
                        <c:v>0.76570881589390005</c:v>
                      </c:pt>
                      <c:pt idx="414">
                        <c:v>0.7602856725396</c:v>
                      </c:pt>
                      <c:pt idx="415">
                        <c:v>0.75488288875289999</c:v>
                      </c:pt>
                      <c:pt idx="416">
                        <c:v>0.74950283977480003</c:v>
                      </c:pt>
                      <c:pt idx="417">
                        <c:v>0.74414787396979998</c:v>
                      </c:pt>
                      <c:pt idx="418">
                        <c:v>0.7388203089616</c:v>
                      </c:pt>
                      <c:pt idx="419">
                        <c:v>0.73352242792900002</c:v>
                      </c:pt>
                      <c:pt idx="420">
                        <c:v>0.72825647607720001</c:v>
                      </c:pt>
                      <c:pt idx="421">
                        <c:v>0.72302465729919996</c:v>
                      </c:pt>
                      <c:pt idx="422">
                        <c:v>0.71782913104040003</c:v>
                      </c:pt>
                      <c:pt idx="423">
                        <c:v>0.71267200937480002</c:v>
                      </c:pt>
                      <c:pt idx="424">
                        <c:v>0.70755535430310001</c:v>
                      </c:pt>
                      <c:pt idx="425">
                        <c:v>0.70248117527849996</c:v>
                      </c:pt>
                      <c:pt idx="426">
                        <c:v>0.69745142696499995</c:v>
                      </c:pt>
                      <c:pt idx="427">
                        <c:v>0.69246800723010005</c:v>
                      </c:pt>
                      <c:pt idx="428">
                        <c:v>0.68753275537390002</c:v>
                      </c:pt>
                      <c:pt idx="429">
                        <c:v>0.68264745059260001</c:v>
                      </c:pt>
                      <c:pt idx="430">
                        <c:v>0.67781381067379998</c:v>
                      </c:pt>
                      <c:pt idx="431">
                        <c:v>0.67303349091989995</c:v>
                      </c:pt>
                      <c:pt idx="432">
                        <c:v>0.66830808329299995</c:v>
                      </c:pt>
                      <c:pt idx="433">
                        <c:v>0.66363911577479995</c:v>
                      </c:pt>
                      <c:pt idx="434">
                        <c:v>0.65902805193189995</c:v>
                      </c:pt>
                      <c:pt idx="435">
                        <c:v>0.65447629067989999</c:v>
                      </c:pt>
                      <c:pt idx="436">
                        <c:v>0.64998516623189995</c:v>
                      </c:pt>
                      <c:pt idx="437">
                        <c:v>0.64555594822389994</c:v>
                      </c:pt>
                      <c:pt idx="438">
                        <c:v>0.64118984200319995</c:v>
                      </c:pt>
                      <c:pt idx="439">
                        <c:v>0.63688798906819999</c:v>
                      </c:pt>
                      <c:pt idx="440">
                        <c:v>0.63265146764680003</c:v>
                      </c:pt>
                      <c:pt idx="441">
                        <c:v>0.62848129340129999</c:v>
                      </c:pt>
                      <c:pt idx="442">
                        <c:v>0.62437842024510004</c:v>
                      </c:pt>
                      <c:pt idx="443">
                        <c:v>0.62034374125989999</c:v>
                      </c:pt>
                      <c:pt idx="444">
                        <c:v>0.61637808969969998</c:v>
                      </c:pt>
                      <c:pt idx="445">
                        <c:v>0.61248224006920005</c:v>
                      </c:pt>
                      <c:pt idx="446">
                        <c:v>0.60865690926409999</c:v>
                      </c:pt>
                      <c:pt idx="447">
                        <c:v>0.60490275776220004</c:v>
                      </c:pt>
                      <c:pt idx="448">
                        <c:v>0.60122039085409995</c:v>
                      </c:pt>
                      <c:pt idx="449">
                        <c:v>0.5976103599018</c:v>
                      </c:pt>
                      <c:pt idx="450">
                        <c:v>0.5940731636198</c:v>
                      </c:pt>
                      <c:pt idx="451">
                        <c:v>0.59060924936670001</c:v>
                      </c:pt>
                      <c:pt idx="452">
                        <c:v>0.5872190144453</c:v>
                      </c:pt>
                      <c:pt idx="453">
                        <c:v>0.58390280740589995</c:v>
                      </c:pt>
                      <c:pt idx="454">
                        <c:v>0.58066092935339997</c:v>
                      </c:pt>
                      <c:pt idx="455">
                        <c:v>0.57749363526270003</c:v>
                      </c:pt>
                      <c:pt idx="456">
                        <c:v>0.57440113531129999</c:v>
                      </c:pt>
                      <c:pt idx="457">
                        <c:v>0.57138359624409996</c:v>
                      </c:pt>
                      <c:pt idx="458">
                        <c:v>0.56844114279659996</c:v>
                      </c:pt>
                      <c:pt idx="459">
                        <c:v>0.56557385920280001</c:v>
                      </c:pt>
                      <c:pt idx="460">
                        <c:v>0.56278179082720003</c:v>
                      </c:pt>
                      <c:pt idx="461">
                        <c:v>0.56006494594989997</c:v>
                      </c:pt>
                      <c:pt idx="462">
                        <c:v>0.55742329770830001</c:v>
                      </c:pt>
                      <c:pt idx="463">
                        <c:v>0.55485678612110001</c:v>
                      </c:pt>
                      <c:pt idx="464">
                        <c:v>0.55236531992350002</c:v>
                      </c:pt>
                      <c:pt idx="465">
                        <c:v>0.54994877751750004</c:v>
                      </c:pt>
                      <c:pt idx="466">
                        <c:v>0.54760700541770002</c:v>
                      </c:pt>
                      <c:pt idx="467">
                        <c:v>0.54533981066500004</c:v>
                      </c:pt>
                      <c:pt idx="468">
                        <c:v>0.54314705719239997</c:v>
                      </c:pt>
                      <c:pt idx="469">
                        <c:v>0.54102995041580004</c:v>
                      </c:pt>
                      <c:pt idx="470">
                        <c:v>0.53898817599750004</c:v>
                      </c:pt>
                      <c:pt idx="471">
                        <c:v>0.53702025226689998</c:v>
                      </c:pt>
                      <c:pt idx="472">
                        <c:v>0.53512763145319997</c:v>
                      </c:pt>
                      <c:pt idx="473">
                        <c:v>0.53331107912469999</c:v>
                      </c:pt>
                      <c:pt idx="474">
                        <c:v>0.53157188580159997</c:v>
                      </c:pt>
                      <c:pt idx="475">
                        <c:v>0.52991212988180003</c:v>
                      </c:pt>
                      <c:pt idx="476">
                        <c:v>0.52833506579080003</c:v>
                      </c:pt>
                      <c:pt idx="477">
                        <c:v>0.52684569840079998</c:v>
                      </c:pt>
                      <c:pt idx="478">
                        <c:v>0.52545000482829995</c:v>
                      </c:pt>
                      <c:pt idx="479">
                        <c:v>0.52416254636369997</c:v>
                      </c:pt>
                      <c:pt idx="480">
                        <c:v>0.52299931417680001</c:v>
                      </c:pt>
                    </c:numCache>
                  </c:numRef>
                </c:yVal>
                <c:smooth val="1"/>
                <c:extLst xmlns:c16r2="http://schemas.microsoft.com/office/drawing/2015/06/chart" xmlns:c15="http://schemas.microsoft.com/office/drawing/2012/chart">
                  <c:ext xmlns:c16="http://schemas.microsoft.com/office/drawing/2014/chart" uri="{C3380CC4-5D6E-409C-BE32-E72D297353CC}">
                    <c16:uniqueId val="{00000003-B147-45FF-9E84-AD840266F34C}"/>
                  </c:ext>
                </c:extLst>
              </c15:ser>
            </c15:filteredScatterSeries>
          </c:ext>
        </c:extLst>
      </c:scatterChart>
      <c:valAx>
        <c:axId val="482742296"/>
        <c:scaling>
          <c:orientation val="minMax"/>
          <c:max val="2.5"/>
          <c:min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Z,</a:t>
                </a:r>
                <a:r>
                  <a:rPr lang="en-US" sz="1200" baseline="0"/>
                  <a:t> </a:t>
                </a:r>
                <a:r>
                  <a:rPr lang="ru-RU" sz="1200" baseline="0"/>
                  <a:t>м</a:t>
                </a:r>
                <a:endParaRPr lang="ru-RU" sz="1200"/>
              </a:p>
            </c:rich>
          </c:tx>
          <c:layout>
            <c:manualLayout>
              <c:xMode val="edge"/>
              <c:yMode val="edge"/>
              <c:x val="0.94690380043085576"/>
              <c:y val="0.8609394983949075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82740728"/>
        <c:crosses val="autoZero"/>
        <c:crossBetween val="midCat"/>
        <c:majorUnit val="0.5"/>
        <c:minorUnit val="0.1"/>
      </c:valAx>
      <c:valAx>
        <c:axId val="482740728"/>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Bz,</a:t>
                </a:r>
                <a:r>
                  <a:rPr lang="ru-RU" sz="1200"/>
                  <a:t> </a:t>
                </a:r>
                <a:r>
                  <a:rPr lang="ru-RU" sz="1200" baseline="0"/>
                  <a:t>Тл</a:t>
                </a:r>
                <a:endParaRPr lang="ru-RU" sz="1200"/>
              </a:p>
            </c:rich>
          </c:tx>
          <c:layout>
            <c:manualLayout>
              <c:xMode val="edge"/>
              <c:yMode val="edge"/>
              <c:x val="7.4321804753458773E-3"/>
              <c:y val="0.1033066546664286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0.00E+00" sourceLinked="1"/>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482742296"/>
        <c:crossesAt val="-3"/>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133636-F599-4B3D-B019-B97DA84D44E7}" type="datetimeFigureOut">
              <a:rPr lang="ru-RU" smtClean="0"/>
              <a:t>24.10.2023</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061F7A-3C3D-40CC-A941-5F0D15F31374}" type="slidenum">
              <a:rPr lang="ru-RU" smtClean="0"/>
              <a:t>‹#›</a:t>
            </a:fld>
            <a:endParaRPr lang="ru-RU"/>
          </a:p>
        </p:txBody>
      </p:sp>
    </p:spTree>
    <p:extLst>
      <p:ext uri="{BB962C8B-B14F-4D97-AF65-F5344CB8AC3E}">
        <p14:creationId xmlns:p14="http://schemas.microsoft.com/office/powerpoint/2010/main" val="527497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E611E-C168-4805-98DC-400D2B84645D}" type="datetimeFigureOut">
              <a:rPr lang="ru-RU" smtClean="0"/>
              <a:t>24.10.2023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6E77-353D-4F00-BA63-08C9671CEB01}" type="slidenum">
              <a:rPr lang="ru-RU" smtClean="0"/>
              <a:t>‹#›</a:t>
            </a:fld>
            <a:endParaRPr lang="ru-RU"/>
          </a:p>
        </p:txBody>
      </p:sp>
    </p:spTree>
    <p:extLst>
      <p:ext uri="{BB962C8B-B14F-4D97-AF65-F5344CB8AC3E}">
        <p14:creationId xmlns:p14="http://schemas.microsoft.com/office/powerpoint/2010/main" val="38153348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a:t>
            </a:fld>
            <a:endParaRPr lang="ru-RU"/>
          </a:p>
        </p:txBody>
      </p:sp>
    </p:spTree>
    <p:extLst>
      <p:ext uri="{BB962C8B-B14F-4D97-AF65-F5344CB8AC3E}">
        <p14:creationId xmlns:p14="http://schemas.microsoft.com/office/powerpoint/2010/main" val="49966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14</a:t>
            </a:fld>
            <a:endParaRPr lang="ru-RU"/>
          </a:p>
        </p:txBody>
      </p:sp>
    </p:spTree>
    <p:extLst>
      <p:ext uri="{BB962C8B-B14F-4D97-AF65-F5344CB8AC3E}">
        <p14:creationId xmlns:p14="http://schemas.microsoft.com/office/powerpoint/2010/main" val="139919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15</a:t>
            </a:fld>
            <a:endParaRPr lang="ru-RU"/>
          </a:p>
        </p:txBody>
      </p:sp>
    </p:spTree>
    <p:extLst>
      <p:ext uri="{BB962C8B-B14F-4D97-AF65-F5344CB8AC3E}">
        <p14:creationId xmlns:p14="http://schemas.microsoft.com/office/powerpoint/2010/main" val="18179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17</a:t>
            </a:fld>
            <a:endParaRPr lang="ru-RU"/>
          </a:p>
        </p:txBody>
      </p:sp>
    </p:spTree>
    <p:extLst>
      <p:ext uri="{BB962C8B-B14F-4D97-AF65-F5344CB8AC3E}">
        <p14:creationId xmlns:p14="http://schemas.microsoft.com/office/powerpoint/2010/main" val="134236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18</a:t>
            </a:fld>
            <a:endParaRPr lang="ru-RU"/>
          </a:p>
        </p:txBody>
      </p:sp>
    </p:spTree>
    <p:extLst>
      <p:ext uri="{BB962C8B-B14F-4D97-AF65-F5344CB8AC3E}">
        <p14:creationId xmlns:p14="http://schemas.microsoft.com/office/powerpoint/2010/main" val="1497349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19</a:t>
            </a:fld>
            <a:endParaRPr lang="ru-RU"/>
          </a:p>
        </p:txBody>
      </p:sp>
    </p:spTree>
    <p:extLst>
      <p:ext uri="{BB962C8B-B14F-4D97-AF65-F5344CB8AC3E}">
        <p14:creationId xmlns:p14="http://schemas.microsoft.com/office/powerpoint/2010/main" val="11200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2</a:t>
            </a:fld>
            <a:endParaRPr lang="ru-RU"/>
          </a:p>
        </p:txBody>
      </p:sp>
    </p:spTree>
    <p:extLst>
      <p:ext uri="{BB962C8B-B14F-4D97-AF65-F5344CB8AC3E}">
        <p14:creationId xmlns:p14="http://schemas.microsoft.com/office/powerpoint/2010/main" val="143452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3</a:t>
            </a:fld>
            <a:endParaRPr lang="ru-RU"/>
          </a:p>
        </p:txBody>
      </p:sp>
    </p:spTree>
    <p:extLst>
      <p:ext uri="{BB962C8B-B14F-4D97-AF65-F5344CB8AC3E}">
        <p14:creationId xmlns:p14="http://schemas.microsoft.com/office/powerpoint/2010/main" val="327920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4</a:t>
            </a:fld>
            <a:endParaRPr lang="ru-RU"/>
          </a:p>
        </p:txBody>
      </p:sp>
    </p:spTree>
    <p:extLst>
      <p:ext uri="{BB962C8B-B14F-4D97-AF65-F5344CB8AC3E}">
        <p14:creationId xmlns:p14="http://schemas.microsoft.com/office/powerpoint/2010/main" val="386579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5</a:t>
            </a:fld>
            <a:endParaRPr lang="ru-RU"/>
          </a:p>
        </p:txBody>
      </p:sp>
    </p:spTree>
    <p:extLst>
      <p:ext uri="{BB962C8B-B14F-4D97-AF65-F5344CB8AC3E}">
        <p14:creationId xmlns:p14="http://schemas.microsoft.com/office/powerpoint/2010/main" val="3168063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6</a:t>
            </a:fld>
            <a:endParaRPr lang="ru-RU"/>
          </a:p>
        </p:txBody>
      </p:sp>
    </p:spTree>
    <p:extLst>
      <p:ext uri="{BB962C8B-B14F-4D97-AF65-F5344CB8AC3E}">
        <p14:creationId xmlns:p14="http://schemas.microsoft.com/office/powerpoint/2010/main" val="403672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10</a:t>
            </a:fld>
            <a:endParaRPr lang="ru-RU"/>
          </a:p>
        </p:txBody>
      </p:sp>
    </p:spTree>
    <p:extLst>
      <p:ext uri="{BB962C8B-B14F-4D97-AF65-F5344CB8AC3E}">
        <p14:creationId xmlns:p14="http://schemas.microsoft.com/office/powerpoint/2010/main" val="151939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12</a:t>
            </a:fld>
            <a:endParaRPr lang="ru-RU"/>
          </a:p>
        </p:txBody>
      </p:sp>
    </p:spTree>
    <p:extLst>
      <p:ext uri="{BB962C8B-B14F-4D97-AF65-F5344CB8AC3E}">
        <p14:creationId xmlns:p14="http://schemas.microsoft.com/office/powerpoint/2010/main" val="133738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13</a:t>
            </a:fld>
            <a:endParaRPr lang="ru-RU"/>
          </a:p>
        </p:txBody>
      </p:sp>
    </p:spTree>
    <p:extLst>
      <p:ext uri="{BB962C8B-B14F-4D97-AF65-F5344CB8AC3E}">
        <p14:creationId xmlns:p14="http://schemas.microsoft.com/office/powerpoint/2010/main" val="81993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9F2966-93D0-4846-B3DB-2B6ABCB8492B}" type="datetime1">
              <a:rPr lang="ru-RU" smtClean="0"/>
              <a:t>24.10.2023</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98729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B6A724-A6AE-466F-8EE2-C3B5AEFD4216}" type="datetime1">
              <a:rPr lang="ru-RU" smtClean="0"/>
              <a:t>24.10.2023</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408571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29B776-39A4-40E8-99F2-D6DFDB197B61}" type="datetime1">
              <a:rPr lang="ru-RU" smtClean="0"/>
              <a:t>24.10.2023</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52467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3E9DD0-B8FE-4999-B410-09769245FE12}" type="datetime1">
              <a:rPr lang="ru-RU" smtClean="0"/>
              <a:t>24.10.2023</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38488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9D636BF-B4CE-4F49-A735-EF38A258EFBC}" type="datetime1">
              <a:rPr lang="ru-RU" smtClean="0"/>
              <a:t>24.10.2023</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50147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6D6E52-74ED-4A3E-B8F7-E0D79A0CB980}" type="datetime1">
              <a:rPr lang="ru-RU" smtClean="0"/>
              <a:t>24.10.2023</a:t>
            </a:fld>
            <a:endParaRPr lang="ru-RU"/>
          </a:p>
        </p:txBody>
      </p:sp>
      <p:sp>
        <p:nvSpPr>
          <p:cNvPr id="6" name="Нижний колонтитул 5"/>
          <p:cNvSpPr>
            <a:spLocks noGrp="1"/>
          </p:cNvSpPr>
          <p:nvPr>
            <p:ph type="ftr" sz="quarter" idx="11"/>
          </p:nvPr>
        </p:nvSpPr>
        <p:spPr/>
        <p:txBody>
          <a:bodyPr/>
          <a:lstStyle/>
          <a:p>
            <a:r>
              <a:rPr lang="en-US" smtClean="0"/>
              <a:t>E.Pyata,  BINP                             SPD solenoid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30926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615232-2B72-4741-8F92-B39D4245D0BD}" type="datetime1">
              <a:rPr lang="ru-RU" smtClean="0"/>
              <a:t>24.10.2023</a:t>
            </a:fld>
            <a:endParaRPr lang="ru-RU"/>
          </a:p>
        </p:txBody>
      </p:sp>
      <p:sp>
        <p:nvSpPr>
          <p:cNvPr id="8" name="Нижний колонтитул 7"/>
          <p:cNvSpPr>
            <a:spLocks noGrp="1"/>
          </p:cNvSpPr>
          <p:nvPr>
            <p:ph type="ftr" sz="quarter" idx="11"/>
          </p:nvPr>
        </p:nvSpPr>
        <p:spPr/>
        <p:txBody>
          <a:bodyPr/>
          <a:lstStyle/>
          <a:p>
            <a:r>
              <a:rPr lang="en-US" smtClean="0"/>
              <a:t>E.Pyata,  BINP                             SPD solenoid </a:t>
            </a:r>
            <a:endParaRPr lang="ru-RU"/>
          </a:p>
        </p:txBody>
      </p:sp>
      <p:sp>
        <p:nvSpPr>
          <p:cNvPr id="9" name="Номер слайда 8"/>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28322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06A2AAE-1B53-49FD-AF40-FCEAA88E9673}" type="datetime1">
              <a:rPr lang="ru-RU" smtClean="0"/>
              <a:t>24.10.2023</a:t>
            </a:fld>
            <a:endParaRPr lang="ru-RU"/>
          </a:p>
        </p:txBody>
      </p:sp>
      <p:sp>
        <p:nvSpPr>
          <p:cNvPr id="4" name="Нижний колонтитул 3"/>
          <p:cNvSpPr>
            <a:spLocks noGrp="1"/>
          </p:cNvSpPr>
          <p:nvPr>
            <p:ph type="ftr" sz="quarter" idx="11"/>
          </p:nvPr>
        </p:nvSpPr>
        <p:spPr/>
        <p:txBody>
          <a:bodyPr/>
          <a:lstStyle/>
          <a:p>
            <a:r>
              <a:rPr lang="en-US" smtClean="0"/>
              <a:t>E.Pyata,  BINP                             SPD solenoid </a:t>
            </a:r>
            <a:endParaRPr lang="ru-RU"/>
          </a:p>
        </p:txBody>
      </p:sp>
      <p:sp>
        <p:nvSpPr>
          <p:cNvPr id="5" name="Номер слайда 4"/>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5564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BF598D-B7F1-45B3-9679-5DCCC60B4D76}" type="datetime1">
              <a:rPr lang="ru-RU" smtClean="0"/>
              <a:t>24.10.2023</a:t>
            </a:fld>
            <a:endParaRPr lang="ru-RU"/>
          </a:p>
        </p:txBody>
      </p:sp>
      <p:sp>
        <p:nvSpPr>
          <p:cNvPr id="3" name="Нижний колонтитул 2"/>
          <p:cNvSpPr>
            <a:spLocks noGrp="1"/>
          </p:cNvSpPr>
          <p:nvPr>
            <p:ph type="ftr" sz="quarter" idx="11"/>
          </p:nvPr>
        </p:nvSpPr>
        <p:spPr/>
        <p:txBody>
          <a:bodyPr/>
          <a:lstStyle/>
          <a:p>
            <a:r>
              <a:rPr lang="en-US" smtClean="0"/>
              <a:t>E.Pyata,  BINP                             SPD solenoid </a:t>
            </a:r>
            <a:endParaRPr lang="ru-RU"/>
          </a:p>
        </p:txBody>
      </p:sp>
      <p:sp>
        <p:nvSpPr>
          <p:cNvPr id="4" name="Номер слайда 3"/>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421982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1034921-E605-48B7-B9F8-C06A0D1D100F}" type="datetime1">
              <a:rPr lang="ru-RU" smtClean="0"/>
              <a:t>24.10.2023</a:t>
            </a:fld>
            <a:endParaRPr lang="ru-RU"/>
          </a:p>
        </p:txBody>
      </p:sp>
      <p:sp>
        <p:nvSpPr>
          <p:cNvPr id="6" name="Нижний колонтитул 5"/>
          <p:cNvSpPr>
            <a:spLocks noGrp="1"/>
          </p:cNvSpPr>
          <p:nvPr>
            <p:ph type="ftr" sz="quarter" idx="11"/>
          </p:nvPr>
        </p:nvSpPr>
        <p:spPr/>
        <p:txBody>
          <a:bodyPr/>
          <a:lstStyle/>
          <a:p>
            <a:r>
              <a:rPr lang="en-US" smtClean="0"/>
              <a:t>E.Pyata,  BINP                             SPD solenoid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80279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992109D-B8F2-4C0D-A712-2820A255CB05}" type="datetime1">
              <a:rPr lang="ru-RU" smtClean="0"/>
              <a:t>24.10.2023</a:t>
            </a:fld>
            <a:endParaRPr lang="ru-RU"/>
          </a:p>
        </p:txBody>
      </p:sp>
      <p:sp>
        <p:nvSpPr>
          <p:cNvPr id="6" name="Нижний колонтитул 5"/>
          <p:cNvSpPr>
            <a:spLocks noGrp="1"/>
          </p:cNvSpPr>
          <p:nvPr>
            <p:ph type="ftr" sz="quarter" idx="11"/>
          </p:nvPr>
        </p:nvSpPr>
        <p:spPr/>
        <p:txBody>
          <a:bodyPr/>
          <a:lstStyle/>
          <a:p>
            <a:r>
              <a:rPr lang="en-US" smtClean="0"/>
              <a:t>E.Pyata,  BINP                             SPD solenoid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11377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5A855-6AF4-4260-8B6A-A952EC1F28D4}" type="datetime1">
              <a:rPr lang="ru-RU" smtClean="0"/>
              <a:t>24.10.2023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E.Pyata,  BINP                             SPD solenoid </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A1DC4-691C-4D1E-8A3D-02D52518E6C2}" type="slidenum">
              <a:rPr lang="ru-RU" smtClean="0"/>
              <a:t>‹#›</a:t>
            </a:fld>
            <a:endParaRPr lang="ru-RU"/>
          </a:p>
        </p:txBody>
      </p:sp>
    </p:spTree>
    <p:extLst>
      <p:ext uri="{BB962C8B-B14F-4D97-AF65-F5344CB8AC3E}">
        <p14:creationId xmlns:p14="http://schemas.microsoft.com/office/powerpoint/2010/main" val="173307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269046" y="14715"/>
            <a:ext cx="9333781" cy="821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8000"/>
              </a:lnSpc>
            </a:pPr>
            <a:r>
              <a:rPr lang="en-US" sz="2000" b="1" dirty="0" smtClean="0">
                <a:solidFill>
                  <a:srgbClr val="FF0000"/>
                </a:solidFill>
                <a:latin typeface="Comic Sans MS" panose="030F0702030302020204" pitchFamily="66" charset="0"/>
              </a:rPr>
              <a:t>SPD solenoid</a:t>
            </a:r>
            <a:endParaRPr lang="ru-RU" sz="2000" b="1" dirty="0"/>
          </a:p>
        </p:txBody>
      </p:sp>
      <p:sp>
        <p:nvSpPr>
          <p:cNvPr id="2" name="Прямоугольник 1"/>
          <p:cNvSpPr/>
          <p:nvPr/>
        </p:nvSpPr>
        <p:spPr>
          <a:xfrm>
            <a:off x="1418894" y="6370932"/>
            <a:ext cx="8289882" cy="338554"/>
          </a:xfrm>
          <a:prstGeom prst="rect">
            <a:avLst/>
          </a:prstGeom>
        </p:spPr>
        <p:txBody>
          <a:bodyPr wrap="square">
            <a:spAutoFit/>
          </a:bodyPr>
          <a:lstStyle/>
          <a:p>
            <a:r>
              <a:rPr lang="ru-RU" sz="1600" u="sng" dirty="0" err="1" smtClean="0">
                <a:solidFill>
                  <a:srgbClr val="FF0000"/>
                </a:solidFill>
              </a:rPr>
              <a:t>E.Pyata</a:t>
            </a:r>
            <a:r>
              <a:rPr lang="ru-RU" sz="1600" dirty="0">
                <a:solidFill>
                  <a:srgbClr val="FF0000"/>
                </a:solidFill>
              </a:rPr>
              <a:t>, </a:t>
            </a:r>
            <a:r>
              <a:rPr lang="en-US" sz="1600" dirty="0" smtClean="0">
                <a:solidFill>
                  <a:srgbClr val="FF0000"/>
                </a:solidFill>
              </a:rPr>
              <a:t>S.Pivovarov, </a:t>
            </a:r>
            <a:r>
              <a:rPr lang="en-US" sz="1600" dirty="0" err="1" smtClean="0">
                <a:solidFill>
                  <a:srgbClr val="FF0000"/>
                </a:solidFill>
              </a:rPr>
              <a:t>A.Erokhin</a:t>
            </a:r>
            <a:r>
              <a:rPr lang="en-US" sz="1600" dirty="0" smtClean="0">
                <a:solidFill>
                  <a:srgbClr val="FF0000"/>
                </a:solidFill>
              </a:rPr>
              <a:t>, </a:t>
            </a:r>
            <a:r>
              <a:rPr lang="en-US" sz="1600" dirty="0" err="1" smtClean="0">
                <a:solidFill>
                  <a:srgbClr val="FF0000"/>
                </a:solidFill>
              </a:rPr>
              <a:t>M.Kholopov</a:t>
            </a:r>
            <a:r>
              <a:rPr lang="en-US" sz="1600" dirty="0" smtClean="0">
                <a:solidFill>
                  <a:srgbClr val="FF0000"/>
                </a:solidFill>
              </a:rPr>
              <a:t>, </a:t>
            </a:r>
            <a:r>
              <a:rPr lang="en-US" sz="1600" dirty="0" err="1" smtClean="0">
                <a:solidFill>
                  <a:srgbClr val="FF0000"/>
                </a:solidFill>
              </a:rPr>
              <a:t>E.Antokhin</a:t>
            </a:r>
            <a:r>
              <a:rPr lang="en-US" sz="1600" dirty="0" smtClean="0">
                <a:solidFill>
                  <a:srgbClr val="FF0000"/>
                </a:solidFill>
              </a:rPr>
              <a:t>, </a:t>
            </a:r>
            <a:r>
              <a:rPr lang="en-US" sz="1600" dirty="0" err="1" smtClean="0">
                <a:solidFill>
                  <a:srgbClr val="FF0000"/>
                </a:solidFill>
              </a:rPr>
              <a:t>T.Bedareva</a:t>
            </a:r>
            <a:r>
              <a:rPr lang="en-US" sz="1600" dirty="0" smtClean="0">
                <a:solidFill>
                  <a:srgbClr val="FF0000"/>
                </a:solidFill>
              </a:rPr>
              <a:t>, </a:t>
            </a:r>
            <a:r>
              <a:rPr lang="en-US" sz="1600" dirty="0" err="1" smtClean="0">
                <a:solidFill>
                  <a:srgbClr val="FF0000"/>
                </a:solidFill>
              </a:rPr>
              <a:t>A.Orlova</a:t>
            </a:r>
            <a:r>
              <a:rPr lang="en-US" sz="1600" dirty="0" smtClean="0">
                <a:solidFill>
                  <a:srgbClr val="FF0000"/>
                </a:solidFill>
              </a:rPr>
              <a:t>  </a:t>
            </a:r>
            <a:r>
              <a:rPr lang="ru-RU" sz="1600" dirty="0" smtClean="0">
                <a:solidFill>
                  <a:srgbClr val="FF0000"/>
                </a:solidFill>
              </a:rPr>
              <a:t> BINP</a:t>
            </a:r>
            <a:r>
              <a:rPr lang="en-US" sz="1600" dirty="0" smtClean="0">
                <a:solidFill>
                  <a:srgbClr val="FF0000"/>
                </a:solidFill>
              </a:rPr>
              <a:t>, Novosibirsk</a:t>
            </a:r>
            <a:r>
              <a:rPr lang="ru-RU" sz="1600" dirty="0" smtClean="0">
                <a:solidFill>
                  <a:srgbClr val="FF0000"/>
                </a:solidFill>
              </a:rPr>
              <a:t> </a:t>
            </a:r>
            <a:endParaRPr lang="ru-RU" sz="1600" dirty="0">
              <a:solidFill>
                <a:srgbClr val="FF0000"/>
              </a:solidFill>
            </a:endParaRPr>
          </a:p>
        </p:txBody>
      </p:sp>
      <p:pic>
        <p:nvPicPr>
          <p:cNvPr id="3" name="Рисунок 2"/>
          <p:cNvPicPr>
            <a:picLocks noChangeAspect="1"/>
          </p:cNvPicPr>
          <p:nvPr/>
        </p:nvPicPr>
        <p:blipFill>
          <a:blip r:embed="rId3"/>
          <a:stretch>
            <a:fillRect/>
          </a:stretch>
        </p:blipFill>
        <p:spPr>
          <a:xfrm>
            <a:off x="1269046" y="836556"/>
            <a:ext cx="9646920" cy="5425440"/>
          </a:xfrm>
          <a:prstGeom prst="rect">
            <a:avLst/>
          </a:prstGeom>
        </p:spPr>
      </p:pic>
    </p:spTree>
    <p:extLst>
      <p:ext uri="{BB962C8B-B14F-4D97-AF65-F5344CB8AC3E}">
        <p14:creationId xmlns:p14="http://schemas.microsoft.com/office/powerpoint/2010/main" val="71322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24.10.2023</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10</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 Cold mass support</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117615" y="632328"/>
            <a:ext cx="8301273" cy="528286"/>
          </a:xfrm>
          <a:prstGeom prst="rect">
            <a:avLst/>
          </a:prstGeom>
        </p:spPr>
        <p:txBody>
          <a:bodyPr wrap="square">
            <a:spAutoFit/>
          </a:bodyPr>
          <a:lstStyle/>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Choice of a support system's type for SPD cold mass. </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rotWithShape="1">
          <a:blip r:embed="rId3" cstate="email">
            <a:extLst>
              <a:ext uri="{28A0092B-C50C-407E-A947-70E740481C1C}">
                <a14:useLocalDpi xmlns:a14="http://schemas.microsoft.com/office/drawing/2010/main"/>
              </a:ext>
            </a:extLst>
          </a:blip>
          <a:srcRect l="218" t="-746" r="-218" b="746"/>
          <a:stretch/>
        </p:blipFill>
        <p:spPr>
          <a:xfrm>
            <a:off x="528917" y="1550894"/>
            <a:ext cx="4114800" cy="3603812"/>
          </a:xfrm>
          <a:prstGeom prst="rect">
            <a:avLst/>
          </a:prstGeom>
        </p:spPr>
      </p:pic>
      <p:pic>
        <p:nvPicPr>
          <p:cNvPr id="8" name="Рисунок 7"/>
          <p:cNvPicPr>
            <a:picLocks noChangeAspect="1"/>
          </p:cNvPicPr>
          <p:nvPr/>
        </p:nvPicPr>
        <p:blipFill rotWithShape="1">
          <a:blip r:embed="rId4"/>
          <a:srcRect l="16151" t="4641" r="27943" b="3405"/>
          <a:stretch/>
        </p:blipFill>
        <p:spPr>
          <a:xfrm>
            <a:off x="4412225" y="1795188"/>
            <a:ext cx="2976821" cy="2575452"/>
          </a:xfrm>
          <a:prstGeom prst="rect">
            <a:avLst/>
          </a:prstGeom>
        </p:spPr>
      </p:pic>
      <p:sp>
        <p:nvSpPr>
          <p:cNvPr id="10" name="Прямоугольник 9"/>
          <p:cNvSpPr/>
          <p:nvPr/>
        </p:nvSpPr>
        <p:spPr>
          <a:xfrm>
            <a:off x="838200" y="4819234"/>
            <a:ext cx="11002668" cy="528286"/>
          </a:xfrm>
          <a:prstGeom prst="rect">
            <a:avLst/>
          </a:prstGeom>
        </p:spPr>
        <p:txBody>
          <a:bodyPr wrap="square">
            <a:spAutoFit/>
          </a:bodyPr>
          <a:lstStyle/>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ATLAS type                             BINP 1</a:t>
            </a:r>
            <a:r>
              <a:rPr lang="en-US" b="1" baseline="30000"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st</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variant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BINP 2</a:t>
            </a:r>
            <a:r>
              <a:rPr lang="en-US" b="1" baseline="30000"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nd</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variant</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Рисунок 10"/>
          <p:cNvPicPr/>
          <p:nvPr/>
        </p:nvPicPr>
        <p:blipFill>
          <a:blip r:embed="rId5" cstate="print">
            <a:extLst>
              <a:ext uri="{28A0092B-C50C-407E-A947-70E740481C1C}">
                <a14:useLocalDpi xmlns:a14="http://schemas.microsoft.com/office/drawing/2010/main" val="0"/>
              </a:ext>
            </a:extLst>
          </a:blip>
          <a:stretch>
            <a:fillRect/>
          </a:stretch>
        </p:blipFill>
        <p:spPr>
          <a:xfrm>
            <a:off x="7485313" y="1787132"/>
            <a:ext cx="3867150" cy="2795865"/>
          </a:xfrm>
          <a:prstGeom prst="rect">
            <a:avLst/>
          </a:prstGeom>
        </p:spPr>
      </p:pic>
    </p:spTree>
    <p:extLst>
      <p:ext uri="{BB962C8B-B14F-4D97-AF65-F5344CB8AC3E}">
        <p14:creationId xmlns:p14="http://schemas.microsoft.com/office/powerpoint/2010/main" val="4113925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07619" y="734942"/>
            <a:ext cx="3824321" cy="2459508"/>
          </a:xfrm>
          <a:prstGeom prst="rect">
            <a:avLst/>
          </a:prstGeom>
        </p:spPr>
      </p:pic>
      <p:pic>
        <p:nvPicPr>
          <p:cNvPr id="2" name="Рисунок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04298" y="3194450"/>
            <a:ext cx="3676313" cy="2506578"/>
          </a:xfrm>
          <a:prstGeom prst="rect">
            <a:avLst/>
          </a:prstGeom>
        </p:spPr>
      </p:pic>
      <p:sp>
        <p:nvSpPr>
          <p:cNvPr id="22" name="Заголовок 3"/>
          <p:cNvSpPr txBox="1">
            <a:spLocks/>
          </p:cNvSpPr>
          <p:nvPr/>
        </p:nvSpPr>
        <p:spPr>
          <a:xfrm>
            <a:off x="699655" y="84871"/>
            <a:ext cx="10515600" cy="5100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400" b="1" dirty="0">
                <a:solidFill>
                  <a:srgbClr val="FF0000"/>
                </a:solidFill>
                <a:latin typeface="Comic Sans MS" panose="030F0702030302020204" pitchFamily="66" charset="0"/>
                <a:cs typeface="Times New Roman" panose="02020603050405020304" pitchFamily="18" charset="0"/>
              </a:rPr>
              <a:t>Comparison of the characteristics of two materials</a:t>
            </a:r>
          </a:p>
        </p:txBody>
      </p:sp>
      <p:sp>
        <p:nvSpPr>
          <p:cNvPr id="15" name="Дата 1"/>
          <p:cNvSpPr>
            <a:spLocks noGrp="1"/>
          </p:cNvSpPr>
          <p:nvPr>
            <p:ph type="dt" sz="half" idx="10"/>
          </p:nvPr>
        </p:nvSpPr>
        <p:spPr>
          <a:xfrm>
            <a:off x="699655" y="6448223"/>
            <a:ext cx="2743200" cy="365125"/>
          </a:xfrm>
        </p:spPr>
        <p:txBody>
          <a:bodyPr/>
          <a:lstStyle/>
          <a:p>
            <a:fld id="{D5B3CF5C-8E0F-432F-B34A-216FC5A9A1D0}" type="datetime1">
              <a:rPr lang="ru-RU" smtClean="0"/>
              <a:t>24.10.2023</a:t>
            </a:fld>
            <a:endParaRPr lang="ru-RU" dirty="0"/>
          </a:p>
        </p:txBody>
      </p:sp>
      <p:sp>
        <p:nvSpPr>
          <p:cNvPr id="16"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17" name="Номер слайда 3"/>
          <p:cNvSpPr>
            <a:spLocks noGrp="1"/>
          </p:cNvSpPr>
          <p:nvPr>
            <p:ph type="sldNum" sz="quarter" idx="12"/>
          </p:nvPr>
        </p:nvSpPr>
        <p:spPr>
          <a:xfrm>
            <a:off x="9048203" y="6316201"/>
            <a:ext cx="2743200" cy="365125"/>
          </a:xfrm>
        </p:spPr>
        <p:txBody>
          <a:bodyPr/>
          <a:lstStyle/>
          <a:p>
            <a:r>
              <a:rPr lang="ru-RU" dirty="0" smtClean="0"/>
              <a:t>11</a:t>
            </a:r>
            <a:endParaRPr lang="ru-RU" dirty="0"/>
          </a:p>
        </p:txBody>
      </p:sp>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764" y="594879"/>
            <a:ext cx="4586769" cy="5199143"/>
          </a:xfrm>
          <a:prstGeom prst="rect">
            <a:avLst/>
          </a:prstGeom>
        </p:spPr>
      </p:pic>
      <p:sp>
        <p:nvSpPr>
          <p:cNvPr id="10" name="Заголовок 3"/>
          <p:cNvSpPr>
            <a:spLocks noGrp="1"/>
          </p:cNvSpPr>
          <p:nvPr>
            <p:ph type="title"/>
          </p:nvPr>
        </p:nvSpPr>
        <p:spPr>
          <a:xfrm>
            <a:off x="222693" y="5558614"/>
            <a:ext cx="4766558" cy="940150"/>
          </a:xfrm>
        </p:spPr>
        <p:txBody>
          <a:bodyPr>
            <a:noAutofit/>
          </a:bodyPr>
          <a:lstStyle/>
          <a:p>
            <a:r>
              <a:rPr lang="en-GB" altLang="ru-RU" sz="1600" b="1" u="sng" dirty="0" smtClean="0">
                <a:solidFill>
                  <a:srgbClr val="0070C0"/>
                </a:solidFill>
                <a:latin typeface="Comic Sans MS" panose="030F0702030302020204" pitchFamily="66" charset="0"/>
                <a:cs typeface="Arial" panose="020B0604020202020204" pitchFamily="34" charset="0"/>
              </a:rPr>
              <a:t>STEF 1</a:t>
            </a:r>
            <a:r>
              <a:rPr lang="en-GB" altLang="ru-RU" sz="1600" b="1" dirty="0" smtClean="0">
                <a:solidFill>
                  <a:srgbClr val="0070C0"/>
                </a:solidFill>
                <a:latin typeface="Comic Sans MS" panose="030F0702030302020204" pitchFamily="66" charset="0"/>
                <a:cs typeface="Arial" panose="020B0604020202020204" pitchFamily="34" charset="0"/>
              </a:rPr>
              <a:t/>
            </a:r>
            <a:br>
              <a:rPr lang="en-GB" altLang="ru-RU" sz="1600" b="1" dirty="0" smtClean="0">
                <a:solidFill>
                  <a:srgbClr val="0070C0"/>
                </a:solidFill>
                <a:latin typeface="Comic Sans MS" panose="030F0702030302020204" pitchFamily="66" charset="0"/>
                <a:cs typeface="Arial" panose="020B0604020202020204" pitchFamily="34" charset="0"/>
              </a:rPr>
            </a:br>
            <a:r>
              <a:rPr lang="en-GB" altLang="ru-RU" sz="1600" b="1" dirty="0" smtClean="0">
                <a:solidFill>
                  <a:srgbClr val="0070C0"/>
                </a:solidFill>
                <a:latin typeface="Comic Sans MS" panose="030F0702030302020204" pitchFamily="66" charset="0"/>
                <a:cs typeface="Arial" panose="020B0604020202020204" pitchFamily="34" charset="0"/>
              </a:rPr>
              <a:t>The </a:t>
            </a:r>
            <a:r>
              <a:rPr lang="en-GB" altLang="ru-RU" sz="1600" b="1" dirty="0">
                <a:solidFill>
                  <a:srgbClr val="0070C0"/>
                </a:solidFill>
                <a:latin typeface="Comic Sans MS" panose="030F0702030302020204" pitchFamily="66" charset="0"/>
                <a:cs typeface="Arial" panose="020B0604020202020204" pitchFamily="34" charset="0"/>
              </a:rPr>
              <a:t>maximum equivalent stress is </a:t>
            </a:r>
            <a:r>
              <a:rPr lang="ru-RU" altLang="ru-RU" sz="1600" b="1" dirty="0" smtClean="0">
                <a:solidFill>
                  <a:srgbClr val="0070C0"/>
                </a:solidFill>
                <a:latin typeface="Comic Sans MS" panose="030F0702030302020204" pitchFamily="66" charset="0"/>
                <a:cs typeface="Arial" panose="020B0604020202020204" pitchFamily="34" charset="0"/>
              </a:rPr>
              <a:t>101</a:t>
            </a:r>
            <a:r>
              <a:rPr lang="en-GB" altLang="ru-RU" sz="1600" b="1" dirty="0" smtClean="0">
                <a:solidFill>
                  <a:srgbClr val="0070C0"/>
                </a:solidFill>
                <a:latin typeface="Comic Sans MS" panose="030F0702030302020204" pitchFamily="66" charset="0"/>
                <a:cs typeface="Arial" panose="020B0604020202020204" pitchFamily="34" charset="0"/>
              </a:rPr>
              <a:t> </a:t>
            </a:r>
            <a:r>
              <a:rPr lang="en-GB" altLang="ru-RU" sz="1600" b="1" dirty="0" err="1" smtClean="0">
                <a:solidFill>
                  <a:srgbClr val="0070C0"/>
                </a:solidFill>
                <a:latin typeface="Comic Sans MS" panose="030F0702030302020204" pitchFamily="66" charset="0"/>
                <a:cs typeface="Arial" panose="020B0604020202020204" pitchFamily="34" charset="0"/>
              </a:rPr>
              <a:t>Mpa</a:t>
            </a:r>
            <a:r>
              <a:rPr lang="ru-RU" altLang="ru-RU" sz="1600" b="1" dirty="0" smtClean="0">
                <a:solidFill>
                  <a:srgbClr val="0070C0"/>
                </a:solidFill>
                <a:latin typeface="Comic Sans MS" panose="030F0702030302020204" pitchFamily="66" charset="0"/>
                <a:cs typeface="Arial" panose="020B0604020202020204" pitchFamily="34" charset="0"/>
              </a:rPr>
              <a:t/>
            </a:r>
            <a:br>
              <a:rPr lang="ru-RU" altLang="ru-RU" sz="1600" b="1" dirty="0" smtClean="0">
                <a:solidFill>
                  <a:srgbClr val="0070C0"/>
                </a:solidFill>
                <a:latin typeface="Comic Sans MS" panose="030F0702030302020204" pitchFamily="66" charset="0"/>
                <a:cs typeface="Arial" panose="020B0604020202020204" pitchFamily="34" charset="0"/>
              </a:rPr>
            </a:br>
            <a:r>
              <a:rPr lang="en-GB" altLang="ru-RU" sz="1600" b="1" dirty="0">
                <a:solidFill>
                  <a:srgbClr val="0070C0"/>
                </a:solidFill>
                <a:latin typeface="Comic Sans MS" panose="030F0702030302020204" pitchFamily="66" charset="0"/>
                <a:cs typeface="Arial" panose="020B0604020202020204" pitchFamily="34" charset="0"/>
              </a:rPr>
              <a:t>The maximum deformation is </a:t>
            </a:r>
            <a:r>
              <a:rPr lang="ru-RU" altLang="ru-RU" sz="1600" b="1" dirty="0" smtClean="0">
                <a:solidFill>
                  <a:srgbClr val="0070C0"/>
                </a:solidFill>
                <a:latin typeface="Comic Sans MS" panose="030F0702030302020204" pitchFamily="66" charset="0"/>
                <a:cs typeface="Arial" panose="020B0604020202020204" pitchFamily="34" charset="0"/>
              </a:rPr>
              <a:t>1</a:t>
            </a:r>
            <a:r>
              <a:rPr lang="en-GB" altLang="ru-RU" sz="1600" b="1" dirty="0" smtClean="0">
                <a:solidFill>
                  <a:srgbClr val="0070C0"/>
                </a:solidFill>
                <a:latin typeface="Comic Sans MS" panose="030F0702030302020204" pitchFamily="66" charset="0"/>
                <a:cs typeface="Arial" panose="020B0604020202020204" pitchFamily="34" charset="0"/>
              </a:rPr>
              <a:t>,</a:t>
            </a:r>
            <a:r>
              <a:rPr lang="ru-RU" altLang="ru-RU" sz="1600" b="1" dirty="0" smtClean="0">
                <a:solidFill>
                  <a:srgbClr val="0070C0"/>
                </a:solidFill>
                <a:latin typeface="Comic Sans MS" panose="030F0702030302020204" pitchFamily="66" charset="0"/>
                <a:cs typeface="Arial" panose="020B0604020202020204" pitchFamily="34" charset="0"/>
              </a:rPr>
              <a:t>4</a:t>
            </a:r>
            <a:r>
              <a:rPr lang="en-GB" altLang="ru-RU" sz="1600" b="1" dirty="0" smtClean="0">
                <a:solidFill>
                  <a:srgbClr val="0070C0"/>
                </a:solidFill>
                <a:latin typeface="Comic Sans MS" panose="030F0702030302020204" pitchFamily="66" charset="0"/>
                <a:cs typeface="Arial" panose="020B0604020202020204" pitchFamily="34" charset="0"/>
              </a:rPr>
              <a:t> </a:t>
            </a:r>
            <a:r>
              <a:rPr lang="en-GB" altLang="ru-RU" sz="1600" b="1" dirty="0">
                <a:solidFill>
                  <a:srgbClr val="0070C0"/>
                </a:solidFill>
                <a:latin typeface="Comic Sans MS" panose="030F0702030302020204" pitchFamily="66" charset="0"/>
                <a:cs typeface="Arial" panose="020B0604020202020204" pitchFamily="34" charset="0"/>
              </a:rPr>
              <a:t>mm. </a:t>
            </a:r>
            <a:endParaRPr lang="ru-RU" sz="1600" b="1" dirty="0">
              <a:solidFill>
                <a:srgbClr val="0070C0"/>
              </a:solidFill>
              <a:latin typeface="Comic Sans MS" panose="030F0702030302020204" pitchFamily="66" charset="0"/>
              <a:cs typeface="Arial" panose="020B0604020202020204" pitchFamily="34" charset="0"/>
            </a:endParaRPr>
          </a:p>
        </p:txBody>
      </p:sp>
      <p:sp>
        <p:nvSpPr>
          <p:cNvPr id="11" name="Заголовок 3"/>
          <p:cNvSpPr txBox="1">
            <a:spLocks/>
          </p:cNvSpPr>
          <p:nvPr/>
        </p:nvSpPr>
        <p:spPr>
          <a:xfrm>
            <a:off x="5754961" y="5416200"/>
            <a:ext cx="4766558" cy="940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altLang="ru-RU" sz="1800" b="1" u="sng" dirty="0" smtClean="0">
                <a:solidFill>
                  <a:srgbClr val="0070C0"/>
                </a:solidFill>
                <a:latin typeface="Comic Sans MS" panose="030F0702030302020204" pitchFamily="66" charset="0"/>
                <a:cs typeface="Arial" panose="020B0604020202020204" pitchFamily="34" charset="0"/>
              </a:rPr>
              <a:t>С</a:t>
            </a:r>
            <a:r>
              <a:rPr lang="en-GB" altLang="ru-RU" sz="1800" b="1" u="sng" dirty="0" err="1" smtClean="0">
                <a:solidFill>
                  <a:srgbClr val="0070C0"/>
                </a:solidFill>
                <a:latin typeface="Comic Sans MS" panose="030F0702030302020204" pitchFamily="66" charset="0"/>
                <a:cs typeface="Arial" panose="020B0604020202020204" pitchFamily="34" charset="0"/>
              </a:rPr>
              <a:t>arbon</a:t>
            </a:r>
            <a:r>
              <a:rPr lang="en-GB" altLang="ru-RU" sz="1800" b="1" u="sng" dirty="0" smtClean="0">
                <a:solidFill>
                  <a:srgbClr val="0070C0"/>
                </a:solidFill>
                <a:latin typeface="Comic Sans MS" panose="030F0702030302020204" pitchFamily="66" charset="0"/>
                <a:cs typeface="Arial" panose="020B0604020202020204" pitchFamily="34" charset="0"/>
              </a:rPr>
              <a:t> </a:t>
            </a:r>
            <a:r>
              <a:rPr lang="en-GB" altLang="ru-RU" sz="1800" b="1" u="sng" dirty="0" err="1">
                <a:solidFill>
                  <a:srgbClr val="0070C0"/>
                </a:solidFill>
                <a:latin typeface="Comic Sans MS" panose="030F0702030302020204" pitchFamily="66" charset="0"/>
                <a:cs typeface="Arial" panose="020B0604020202020204" pitchFamily="34" charset="0"/>
              </a:rPr>
              <a:t>fiber</a:t>
            </a:r>
            <a:r>
              <a:rPr lang="en-GB" altLang="ru-RU" sz="1600" b="1" dirty="0" smtClean="0">
                <a:solidFill>
                  <a:srgbClr val="0070C0"/>
                </a:solidFill>
                <a:latin typeface="Comic Sans MS" panose="030F0702030302020204" pitchFamily="66" charset="0"/>
                <a:cs typeface="Arial" panose="020B0604020202020204" pitchFamily="34" charset="0"/>
              </a:rPr>
              <a:t/>
            </a:r>
            <a:br>
              <a:rPr lang="en-GB" altLang="ru-RU" sz="1600" b="1" dirty="0" smtClean="0">
                <a:solidFill>
                  <a:srgbClr val="0070C0"/>
                </a:solidFill>
                <a:latin typeface="Comic Sans MS" panose="030F0702030302020204" pitchFamily="66" charset="0"/>
                <a:cs typeface="Arial" panose="020B0604020202020204" pitchFamily="34" charset="0"/>
              </a:rPr>
            </a:br>
            <a:r>
              <a:rPr lang="en-GB" altLang="ru-RU" sz="1600" b="1" dirty="0" smtClean="0">
                <a:solidFill>
                  <a:srgbClr val="0070C0"/>
                </a:solidFill>
                <a:latin typeface="Comic Sans MS" panose="030F0702030302020204" pitchFamily="66" charset="0"/>
                <a:cs typeface="Arial" panose="020B0604020202020204" pitchFamily="34" charset="0"/>
              </a:rPr>
              <a:t>The maximum equivalent stress is </a:t>
            </a:r>
            <a:r>
              <a:rPr lang="ru-RU" altLang="ru-RU" sz="1600" b="1" dirty="0" smtClean="0">
                <a:solidFill>
                  <a:srgbClr val="0070C0"/>
                </a:solidFill>
                <a:latin typeface="Comic Sans MS" panose="030F0702030302020204" pitchFamily="66" charset="0"/>
                <a:cs typeface="Arial" panose="020B0604020202020204" pitchFamily="34" charset="0"/>
              </a:rPr>
              <a:t>101</a:t>
            </a:r>
            <a:r>
              <a:rPr lang="en-GB" altLang="ru-RU" sz="1600" b="1" dirty="0" smtClean="0">
                <a:solidFill>
                  <a:srgbClr val="0070C0"/>
                </a:solidFill>
                <a:latin typeface="Comic Sans MS" panose="030F0702030302020204" pitchFamily="66" charset="0"/>
                <a:cs typeface="Arial" panose="020B0604020202020204" pitchFamily="34" charset="0"/>
              </a:rPr>
              <a:t> </a:t>
            </a:r>
            <a:r>
              <a:rPr lang="en-GB" altLang="ru-RU" sz="1600" b="1" dirty="0" err="1" smtClean="0">
                <a:solidFill>
                  <a:srgbClr val="0070C0"/>
                </a:solidFill>
                <a:latin typeface="Comic Sans MS" panose="030F0702030302020204" pitchFamily="66" charset="0"/>
                <a:cs typeface="Arial" panose="020B0604020202020204" pitchFamily="34" charset="0"/>
              </a:rPr>
              <a:t>Mpa</a:t>
            </a:r>
            <a:r>
              <a:rPr lang="ru-RU" altLang="ru-RU" sz="1600" b="1" dirty="0" smtClean="0">
                <a:solidFill>
                  <a:srgbClr val="0070C0"/>
                </a:solidFill>
                <a:latin typeface="Comic Sans MS" panose="030F0702030302020204" pitchFamily="66" charset="0"/>
                <a:cs typeface="Arial" panose="020B0604020202020204" pitchFamily="34" charset="0"/>
              </a:rPr>
              <a:t/>
            </a:r>
            <a:br>
              <a:rPr lang="ru-RU" altLang="ru-RU" sz="1600" b="1" dirty="0" smtClean="0">
                <a:solidFill>
                  <a:srgbClr val="0070C0"/>
                </a:solidFill>
                <a:latin typeface="Comic Sans MS" panose="030F0702030302020204" pitchFamily="66" charset="0"/>
                <a:cs typeface="Arial" panose="020B0604020202020204" pitchFamily="34" charset="0"/>
              </a:rPr>
            </a:br>
            <a:r>
              <a:rPr lang="en-GB" altLang="ru-RU" sz="1600" b="1" dirty="0" smtClean="0">
                <a:solidFill>
                  <a:srgbClr val="0070C0"/>
                </a:solidFill>
                <a:latin typeface="Comic Sans MS" panose="030F0702030302020204" pitchFamily="66" charset="0"/>
                <a:cs typeface="Arial" panose="020B0604020202020204" pitchFamily="34" charset="0"/>
              </a:rPr>
              <a:t>The maximum deformation is </a:t>
            </a:r>
            <a:r>
              <a:rPr lang="ru-RU" altLang="ru-RU" sz="1600" b="1" dirty="0" smtClean="0">
                <a:solidFill>
                  <a:srgbClr val="0070C0"/>
                </a:solidFill>
                <a:latin typeface="Comic Sans MS" panose="030F0702030302020204" pitchFamily="66" charset="0"/>
                <a:cs typeface="Arial" panose="020B0604020202020204" pitchFamily="34" charset="0"/>
              </a:rPr>
              <a:t>0,25</a:t>
            </a:r>
            <a:r>
              <a:rPr lang="en-GB" altLang="ru-RU" sz="1600" b="1" dirty="0" smtClean="0">
                <a:solidFill>
                  <a:srgbClr val="0070C0"/>
                </a:solidFill>
                <a:latin typeface="Comic Sans MS" panose="030F0702030302020204" pitchFamily="66" charset="0"/>
                <a:cs typeface="Arial" panose="020B0604020202020204" pitchFamily="34" charset="0"/>
              </a:rPr>
              <a:t> mm. </a:t>
            </a:r>
            <a:endParaRPr lang="ru-RU" sz="1600" b="1" dirty="0">
              <a:solidFill>
                <a:srgbClr val="0070C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327567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24.10.2023</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12</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811401" y="262947"/>
            <a:ext cx="5470938"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r>
              <a:rPr lang="ru-RU"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Flow scheme</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450951" y="1150179"/>
            <a:ext cx="6227755" cy="4725140"/>
          </a:xfrm>
          <a:prstGeom prst="rect">
            <a:avLst/>
          </a:prstGeom>
        </p:spPr>
        <p:txBody>
          <a:bodyPr wrap="square">
            <a:spAutoFit/>
          </a:bodyPr>
          <a:lstStyle/>
          <a:p>
            <a:pPr algn="just">
              <a:lnSpc>
                <a:spcPct val="112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cryogenic system of the cryostat and the control Dewar shall be designed in order to take the loads resulting from all operation scenarios. Design pressure for all pipelines and helium vessel is 19 bar absolute (bar-a</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12000"/>
              </a:lnSpc>
            </a:pPr>
            <a:endPar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Liquid helium that is used for cooling the cold mass is fed from the liquefier at 4.5 K. Thermal shields of the solenoid surround the cold internal parts and are cooled by liquid nitrogen, which passes through a pipes of the heat exchanger of serpentine type. </a:t>
            </a: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Process Flow Diagram (PFD) of the SPD cryogenic system has the same principle as for CMS solenoid (CERN) and PANDA (FAIR</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Рисунок 9"/>
          <p:cNvPicPr/>
          <p:nvPr/>
        </p:nvPicPr>
        <p:blipFill>
          <a:blip r:embed="rId3"/>
          <a:stretch>
            <a:fillRect/>
          </a:stretch>
        </p:blipFill>
        <p:spPr>
          <a:xfrm>
            <a:off x="7196739" y="110547"/>
            <a:ext cx="4357951" cy="6245803"/>
          </a:xfrm>
          <a:prstGeom prst="rect">
            <a:avLst/>
          </a:prstGeom>
        </p:spPr>
      </p:pic>
    </p:spTree>
    <p:extLst>
      <p:ext uri="{BB962C8B-B14F-4D97-AF65-F5344CB8AC3E}">
        <p14:creationId xmlns:p14="http://schemas.microsoft.com/office/powerpoint/2010/main" val="2304073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16581" y="199284"/>
            <a:ext cx="2801520" cy="418058"/>
          </a:xfrm>
        </p:spPr>
        <p:txBody>
          <a:bodyPr>
            <a:normAutofit fontScale="90000"/>
          </a:bodyPr>
          <a:lstStyle/>
          <a:p>
            <a:r>
              <a:rPr lang="en-US" sz="2400" dirty="0" smtClean="0">
                <a:solidFill>
                  <a:srgbClr val="FF0000"/>
                </a:solidFill>
                <a:latin typeface="Comic Sans MS" panose="030F0702030302020204" pitchFamily="66" charset="0"/>
              </a:rPr>
              <a:t>SPD heat loads</a:t>
            </a:r>
            <a:endParaRPr lang="ru-RU" sz="2400"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7DD7501C-FA94-41DA-BEE5-6CDF873A5F55}" type="datetime1">
              <a:rPr lang="ru-RU" smtClean="0"/>
              <a:t>24.10.2023</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13</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637269595"/>
              </p:ext>
            </p:extLst>
          </p:nvPr>
        </p:nvGraphicFramePr>
        <p:xfrm>
          <a:off x="807218" y="661057"/>
          <a:ext cx="10273158" cy="5640789"/>
        </p:xfrm>
        <a:graphic>
          <a:graphicData uri="http://schemas.openxmlformats.org/drawingml/2006/table">
            <a:tbl>
              <a:tblPr firstRow="1" firstCol="1" bandRow="1">
                <a:tableStyleId>{5C22544A-7EE6-4342-B048-85BDC9FD1C3A}</a:tableStyleId>
              </a:tblPr>
              <a:tblGrid>
                <a:gridCol w="4282978"/>
                <a:gridCol w="2128653"/>
                <a:gridCol w="1993874"/>
                <a:gridCol w="1867653"/>
              </a:tblGrid>
              <a:tr h="365801">
                <a:tc gridSpan="4">
                  <a:txBody>
                    <a:bodyPr/>
                    <a:lstStyle/>
                    <a:p>
                      <a:pPr>
                        <a:lnSpc>
                          <a:spcPct val="107000"/>
                        </a:lnSpc>
                        <a:spcAft>
                          <a:spcPts val="800"/>
                        </a:spcAft>
                      </a:pPr>
                      <a:r>
                        <a:rPr lang="en-US" sz="1600" dirty="0" smtClean="0">
                          <a:effectLst/>
                        </a:rPr>
                        <a:t>Table 1</a:t>
                      </a:r>
                      <a:r>
                        <a:rPr lang="ru-RU" sz="1600" dirty="0" smtClean="0">
                          <a:effectLst/>
                        </a:rPr>
                        <a:t>. </a:t>
                      </a:r>
                      <a:r>
                        <a:rPr lang="en-US" sz="1600" dirty="0" smtClean="0">
                          <a:effectLst/>
                        </a:rPr>
                        <a:t>Estimated heat loads of the SPD solenoid</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hMerge="1">
                  <a:txBody>
                    <a:bodyPr/>
                    <a:lstStyle/>
                    <a:p>
                      <a:endParaRPr lang="ru-RU"/>
                    </a:p>
                  </a:txBody>
                  <a:tcPr/>
                </a:tc>
                <a:tc hMerge="1">
                  <a:txBody>
                    <a:bodyPr/>
                    <a:lstStyle/>
                    <a:p>
                      <a:endParaRPr lang="ru-RU"/>
                    </a:p>
                  </a:txBody>
                  <a:tcPr/>
                </a:tc>
                <a:tc hMerge="1">
                  <a:txBody>
                    <a:bodyPr/>
                    <a:lstStyle/>
                    <a:p>
                      <a:endParaRPr lang="ru-RU"/>
                    </a:p>
                  </a:txBody>
                  <a:tcPr/>
                </a:tc>
              </a:tr>
              <a:tr h="155351">
                <a:tc gridSpan="4">
                  <a:txBody>
                    <a:bodyPr/>
                    <a:lstStyle/>
                    <a:p>
                      <a:pPr>
                        <a:lnSpc>
                          <a:spcPct val="107000"/>
                        </a:lnSpc>
                        <a:spcAft>
                          <a:spcPts val="800"/>
                        </a:spcAft>
                      </a:pPr>
                      <a:r>
                        <a:rPr lang="ru-RU" sz="1000" dirty="0">
                          <a:effectLst/>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hMerge="1">
                  <a:txBody>
                    <a:bodyPr/>
                    <a:lstStyle/>
                    <a:p>
                      <a:endParaRPr lang="ru-RU"/>
                    </a:p>
                  </a:txBody>
                  <a:tcPr/>
                </a:tc>
                <a:tc hMerge="1">
                  <a:txBody>
                    <a:bodyPr/>
                    <a:lstStyle/>
                    <a:p>
                      <a:endParaRPr lang="ru-RU"/>
                    </a:p>
                  </a:txBody>
                  <a:tcPr/>
                </a:tc>
                <a:tc hMerge="1">
                  <a:txBody>
                    <a:bodyPr/>
                    <a:lstStyle/>
                    <a:p>
                      <a:endParaRPr lang="ru-RU"/>
                    </a:p>
                  </a:txBody>
                  <a:tcPr/>
                </a:tc>
              </a:tr>
              <a:tr h="217480">
                <a:tc>
                  <a:txBody>
                    <a:bodyPr/>
                    <a:lstStyle/>
                    <a:p>
                      <a:pPr algn="ctr">
                        <a:lnSpc>
                          <a:spcPct val="107000"/>
                        </a:lnSpc>
                        <a:spcAft>
                          <a:spcPts val="0"/>
                        </a:spcAft>
                      </a:pPr>
                      <a:r>
                        <a:rPr lang="ru-RU" sz="1400" dirty="0">
                          <a:effectLst/>
                        </a:rPr>
                        <a:t>T = 4,5 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gridSpan="3">
                  <a:txBody>
                    <a:bodyPr/>
                    <a:lstStyle/>
                    <a:p>
                      <a:pPr algn="ctr">
                        <a:lnSpc>
                          <a:spcPct val="107000"/>
                        </a:lnSpc>
                        <a:spcAft>
                          <a:spcPts val="0"/>
                        </a:spcAft>
                      </a:pPr>
                      <a:r>
                        <a:rPr lang="en-US" sz="1400" dirty="0" smtClean="0">
                          <a:effectLst/>
                        </a:rPr>
                        <a:t>Heat loads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hMerge="1">
                  <a:txBody>
                    <a:bodyPr/>
                    <a:lstStyle/>
                    <a:p>
                      <a:endParaRPr lang="ru-RU"/>
                    </a:p>
                  </a:txBody>
                  <a:tcPr/>
                </a:tc>
                <a:tc hMerge="1">
                  <a:txBody>
                    <a:bodyPr/>
                    <a:lstStyle/>
                    <a:p>
                      <a:endParaRPr lang="ru-RU"/>
                    </a:p>
                  </a:txBody>
                  <a:tcPr/>
                </a:tc>
              </a:tr>
              <a:tr h="227592">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en-US" sz="1400" dirty="0" smtClean="0">
                          <a:effectLst/>
                        </a:rPr>
                        <a:t>Worked condition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dirty="0" smtClean="0">
                          <a:effectLst/>
                        </a:rPr>
                        <a:t>Without </a:t>
                      </a:r>
                      <a:r>
                        <a:rPr lang="en-US" sz="1400" dirty="0" err="1" smtClean="0">
                          <a:effectLst/>
                        </a:rPr>
                        <a:t>m.f</a:t>
                      </a:r>
                      <a:r>
                        <a:rPr lang="en-US"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dirty="0" smtClean="0">
                          <a:effectLst/>
                        </a:rPr>
                        <a:t>With </a:t>
                      </a:r>
                      <a:r>
                        <a:rPr lang="en-US" sz="1400" dirty="0" err="1" smtClean="0">
                          <a:effectLst/>
                        </a:rPr>
                        <a:t>m.f</a:t>
                      </a:r>
                      <a:r>
                        <a:rPr lang="en-US"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22258">
                <a:tc>
                  <a:txBody>
                    <a:bodyPr/>
                    <a:lstStyle/>
                    <a:p>
                      <a:pPr algn="ctr">
                        <a:lnSpc>
                          <a:spcPct val="107000"/>
                        </a:lnSpc>
                        <a:spcAft>
                          <a:spcPts val="0"/>
                        </a:spcAft>
                      </a:pPr>
                      <a:r>
                        <a:rPr lang="en-US" sz="1400" dirty="0" smtClean="0">
                          <a:effectLst/>
                        </a:rPr>
                        <a:t>Cryostat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r>
              <a:tr h="222258">
                <a:tc>
                  <a:txBody>
                    <a:bodyPr/>
                    <a:lstStyle/>
                    <a:p>
                      <a:pPr>
                        <a:lnSpc>
                          <a:spcPct val="107000"/>
                        </a:lnSpc>
                        <a:spcAft>
                          <a:spcPts val="0"/>
                        </a:spcAft>
                      </a:pPr>
                      <a:r>
                        <a:rPr lang="en-US" sz="1400" dirty="0" smtClean="0">
                          <a:effectLst/>
                        </a:rPr>
                        <a:t>Radiation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en-US" sz="1400" dirty="0" smtClean="0">
                          <a:effectLst/>
                        </a:rPr>
                        <a:t>7,8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dirty="0" smtClean="0">
                          <a:effectLst/>
                        </a:rPr>
                        <a:t>7,8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dirty="0" smtClean="0">
                          <a:effectLst/>
                        </a:rPr>
                        <a:t>7,8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22258">
                <a:tc>
                  <a:txBody>
                    <a:bodyPr/>
                    <a:lstStyle/>
                    <a:p>
                      <a:pPr>
                        <a:lnSpc>
                          <a:spcPct val="107000"/>
                        </a:lnSpc>
                        <a:spcAft>
                          <a:spcPts val="0"/>
                        </a:spcAft>
                      </a:pPr>
                      <a:r>
                        <a:rPr lang="en-US" sz="1400" dirty="0" smtClean="0">
                          <a:effectLst/>
                        </a:rPr>
                        <a:t>Supports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en-US" sz="1400" dirty="0" smtClean="0">
                          <a:effectLst/>
                        </a:rPr>
                        <a:t>3,6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dirty="0" smtClean="0">
                          <a:effectLst/>
                        </a:rPr>
                        <a:t>3,6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dirty="0" smtClean="0">
                          <a:effectLst/>
                        </a:rPr>
                        <a:t>3,6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426142">
                <a:tc>
                  <a:txBody>
                    <a:bodyPr/>
                    <a:lstStyle/>
                    <a:p>
                      <a:pPr>
                        <a:lnSpc>
                          <a:spcPct val="107000"/>
                        </a:lnSpc>
                        <a:spcAft>
                          <a:spcPts val="0"/>
                        </a:spcAft>
                      </a:pPr>
                      <a:r>
                        <a:rPr lang="en-US" sz="1400" dirty="0" smtClean="0">
                          <a:effectLst/>
                        </a:rPr>
                        <a:t>Eddy current loss in casing</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smtClean="0">
                          <a:effectLst/>
                        </a:rPr>
                        <a:t>11</a:t>
                      </a:r>
                      <a:r>
                        <a:rPr lang="en-US" sz="1400" dirty="0" smtClean="0">
                          <a:effectLst/>
                        </a:rPr>
                        <a:t>,</a:t>
                      </a:r>
                      <a:r>
                        <a:rPr lang="ru-RU" sz="1400" dirty="0" smtClean="0">
                          <a:effectLst/>
                        </a:rPr>
                        <a:t>50</a:t>
                      </a:r>
                      <a:r>
                        <a:rPr lang="en-US"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22258">
                <a:tc>
                  <a:txBody>
                    <a:bodyPr/>
                    <a:lstStyle/>
                    <a:p>
                      <a:pPr>
                        <a:lnSpc>
                          <a:spcPct val="107000"/>
                        </a:lnSpc>
                        <a:spcAft>
                          <a:spcPts val="0"/>
                        </a:spcAft>
                      </a:pPr>
                      <a:r>
                        <a:rPr lang="en-US" sz="1400" dirty="0" smtClean="0">
                          <a:effectLst/>
                        </a:rPr>
                        <a:t>Eddy current loss in conductor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smtClean="0">
                          <a:effectLst/>
                        </a:rPr>
                        <a:t>0</a:t>
                      </a:r>
                      <a:r>
                        <a:rPr lang="en-US" sz="1400" dirty="0" smtClean="0">
                          <a:effectLst/>
                        </a:rPr>
                        <a:t>,</a:t>
                      </a:r>
                      <a:r>
                        <a:rPr lang="ru-RU" sz="1400" dirty="0" smtClean="0">
                          <a:effectLst/>
                        </a:rPr>
                        <a:t>09</a:t>
                      </a:r>
                      <a:r>
                        <a:rPr lang="en-US"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22258">
                <a:tc>
                  <a:txBody>
                    <a:bodyPr/>
                    <a:lstStyle/>
                    <a:p>
                      <a:pPr>
                        <a:lnSpc>
                          <a:spcPct val="107000"/>
                        </a:lnSpc>
                        <a:spcAft>
                          <a:spcPts val="0"/>
                        </a:spcAft>
                      </a:pPr>
                      <a:r>
                        <a:rPr lang="en-US" sz="1400" dirty="0" smtClean="0">
                          <a:effectLst/>
                        </a:rPr>
                        <a:t>Current leads, 4,5 kA B=1.0 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en-US" sz="1400" dirty="0" smtClean="0">
                          <a:effectLst/>
                        </a:rPr>
                        <a:t>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dirty="0" smtClean="0">
                          <a:effectLst/>
                        </a:rPr>
                        <a:t>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dirty="0" smtClean="0">
                          <a:effectLst/>
                        </a:rPr>
                        <a:t>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22258">
                <a:tc>
                  <a:txBody>
                    <a:bodyPr/>
                    <a:lstStyle/>
                    <a:p>
                      <a:pPr algn="ctr">
                        <a:lnSpc>
                          <a:spcPct val="107000"/>
                        </a:lnSpc>
                        <a:spcAft>
                          <a:spcPts val="0"/>
                        </a:spcAft>
                      </a:pPr>
                      <a:r>
                        <a:rPr lang="en-US" sz="1400" dirty="0" smtClean="0">
                          <a:effectLst/>
                        </a:rPr>
                        <a:t>Distribution box</a:t>
                      </a:r>
                      <a:r>
                        <a:rPr lang="ru-RU"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22258">
                <a:tc>
                  <a:txBody>
                    <a:bodyPr/>
                    <a:lstStyle/>
                    <a:p>
                      <a:pPr>
                        <a:lnSpc>
                          <a:spcPct val="107000"/>
                        </a:lnSpc>
                        <a:spcAft>
                          <a:spcPts val="0"/>
                        </a:spcAft>
                      </a:pPr>
                      <a:r>
                        <a:rPr lang="en-US" sz="1400" dirty="0" smtClean="0">
                          <a:effectLst/>
                        </a:rPr>
                        <a:t>Radiation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0,50</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0,50</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0,50</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22258">
                <a:tc>
                  <a:txBody>
                    <a:bodyPr/>
                    <a:lstStyle/>
                    <a:p>
                      <a:pPr>
                        <a:lnSpc>
                          <a:spcPct val="107000"/>
                        </a:lnSpc>
                        <a:spcAft>
                          <a:spcPts val="0"/>
                        </a:spcAft>
                      </a:pPr>
                      <a:r>
                        <a:rPr lang="en-US" sz="1400" dirty="0" smtClean="0">
                          <a:effectLst/>
                        </a:rPr>
                        <a:t>Supports of the </a:t>
                      </a:r>
                      <a:r>
                        <a:rPr lang="en-US" sz="1400" dirty="0" err="1" smtClean="0">
                          <a:effectLst/>
                        </a:rPr>
                        <a:t>LHe</a:t>
                      </a:r>
                      <a:r>
                        <a:rPr lang="en-US" sz="1400" dirty="0" smtClean="0">
                          <a:effectLst/>
                        </a:rPr>
                        <a:t> vessel</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0,26</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0,26</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0,26</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26571">
                <a:tc>
                  <a:txBody>
                    <a:bodyPr/>
                    <a:lstStyle/>
                    <a:p>
                      <a:pPr>
                        <a:lnSpc>
                          <a:spcPct val="107000"/>
                        </a:lnSpc>
                        <a:spcAft>
                          <a:spcPts val="0"/>
                        </a:spcAft>
                      </a:pPr>
                      <a:r>
                        <a:rPr lang="en-US" sz="1400" dirty="0" smtClean="0">
                          <a:effectLst/>
                        </a:rPr>
                        <a:t>Cold control valves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0,93</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0,93</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0,93</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22258">
                <a:tc>
                  <a:txBody>
                    <a:bodyPr/>
                    <a:lstStyle/>
                    <a:p>
                      <a:pPr>
                        <a:lnSpc>
                          <a:spcPct val="107000"/>
                        </a:lnSpc>
                        <a:spcAft>
                          <a:spcPts val="0"/>
                        </a:spcAft>
                      </a:pPr>
                      <a:r>
                        <a:rPr lang="en-US" sz="1400" dirty="0" smtClean="0">
                          <a:effectLst/>
                        </a:rPr>
                        <a:t>Safety relief valves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4,30</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4,30</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4,30</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22258">
                <a:tc>
                  <a:txBody>
                    <a:bodyPr/>
                    <a:lstStyle/>
                    <a:p>
                      <a:pPr>
                        <a:lnSpc>
                          <a:spcPct val="107000"/>
                        </a:lnSpc>
                        <a:spcAft>
                          <a:spcPts val="0"/>
                        </a:spcAft>
                      </a:pPr>
                      <a:r>
                        <a:rPr lang="en-US" sz="1400" dirty="0" smtClean="0">
                          <a:effectLst/>
                        </a:rPr>
                        <a:t>Vacuum barrier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0,35</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0,35</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0,35</a:t>
                      </a:r>
                      <a:endParaRPr lang="ru-R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22258">
                <a:tc>
                  <a:txBody>
                    <a:bodyPr/>
                    <a:lstStyle/>
                    <a:p>
                      <a:pPr algn="ctr">
                        <a:lnSpc>
                          <a:spcPct val="107000"/>
                        </a:lnSpc>
                        <a:spcAft>
                          <a:spcPts val="0"/>
                        </a:spcAft>
                      </a:pPr>
                      <a:r>
                        <a:rPr lang="en-US" sz="1400" dirty="0" smtClean="0">
                          <a:effectLst/>
                        </a:rPr>
                        <a:t>Transfer line</a:t>
                      </a:r>
                      <a:r>
                        <a:rPr lang="ru-RU"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22258">
                <a:tc>
                  <a:txBody>
                    <a:bodyPr/>
                    <a:lstStyle/>
                    <a:p>
                      <a:pPr>
                        <a:lnSpc>
                          <a:spcPct val="107000"/>
                        </a:lnSpc>
                        <a:spcAft>
                          <a:spcPts val="0"/>
                        </a:spcAft>
                      </a:pPr>
                      <a:r>
                        <a:rPr lang="en-US" sz="1400" dirty="0" smtClean="0">
                          <a:effectLst/>
                        </a:rPr>
                        <a:t>Radiation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0,12</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0,12</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0,12</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22258">
                <a:tc>
                  <a:txBody>
                    <a:bodyPr/>
                    <a:lstStyle/>
                    <a:p>
                      <a:pPr>
                        <a:lnSpc>
                          <a:spcPct val="107000"/>
                        </a:lnSpc>
                        <a:spcAft>
                          <a:spcPts val="0"/>
                        </a:spcAft>
                      </a:pPr>
                      <a:r>
                        <a:rPr lang="en-US" sz="1400" dirty="0" smtClean="0">
                          <a:effectLst/>
                        </a:rPr>
                        <a:t>Supports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0,32</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a:effectLst/>
                          <a:latin typeface="Arial" panose="020B0604020202020204" pitchFamily="34" charset="0"/>
                          <a:ea typeface="Calibri" panose="020F0502020204030204" pitchFamily="34" charset="0"/>
                          <a:cs typeface="Times New Roman" panose="02020603050405020304" pitchFamily="18" charset="0"/>
                        </a:rPr>
                        <a:t>0,32</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200" dirty="0">
                          <a:effectLst/>
                          <a:latin typeface="Arial" panose="020B0604020202020204" pitchFamily="34" charset="0"/>
                          <a:ea typeface="Calibri" panose="020F0502020204030204" pitchFamily="34" charset="0"/>
                          <a:cs typeface="Times New Roman" panose="02020603050405020304" pitchFamily="18" charset="0"/>
                        </a:rPr>
                        <a:t>0,32</a:t>
                      </a:r>
                      <a:endParaRPr lang="ru-R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50114">
                <a:tc>
                  <a:txBody>
                    <a:bodyPr/>
                    <a:lstStyle/>
                    <a:p>
                      <a:pPr algn="r">
                        <a:lnSpc>
                          <a:spcPct val="107000"/>
                        </a:lnSpc>
                        <a:spcAft>
                          <a:spcPts val="0"/>
                        </a:spcAft>
                      </a:pPr>
                      <a:r>
                        <a:rPr lang="en-US" sz="1400" dirty="0" smtClean="0">
                          <a:effectLst/>
                        </a:rPr>
                        <a:t>Total</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15000"/>
                        </a:lnSpc>
                        <a:spcAft>
                          <a:spcPts val="0"/>
                        </a:spcAft>
                      </a:pPr>
                      <a:r>
                        <a:rPr lang="ru-RU" sz="1200" i="1">
                          <a:effectLst/>
                          <a:latin typeface="Arial" panose="020B0604020202020204" pitchFamily="34" charset="0"/>
                          <a:ea typeface="Calibri" panose="020F0502020204030204" pitchFamily="34" charset="0"/>
                          <a:cs typeface="Times New Roman" panose="02020603050405020304" pitchFamily="18" charset="0"/>
                        </a:rPr>
                        <a:t>28,18</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200" i="1">
                          <a:effectLst/>
                          <a:latin typeface="Arial" panose="020B0604020202020204" pitchFamily="34" charset="0"/>
                          <a:ea typeface="Calibri" panose="020F0502020204030204" pitchFamily="34" charset="0"/>
                          <a:cs typeface="Times New Roman" panose="02020603050405020304" pitchFamily="18" charset="0"/>
                        </a:rPr>
                        <a:t>26,18</a:t>
                      </a:r>
                      <a:endParaRPr lang="ru-RU"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200" i="1" dirty="0">
                          <a:effectLst/>
                          <a:latin typeface="Arial" panose="020B0604020202020204" pitchFamily="34" charset="0"/>
                          <a:ea typeface="Calibri" panose="020F0502020204030204" pitchFamily="34" charset="0"/>
                          <a:cs typeface="Times New Roman" panose="02020603050405020304" pitchFamily="18" charset="0"/>
                        </a:rPr>
                        <a:t>37,77</a:t>
                      </a:r>
                      <a:endParaRPr lang="ru-R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34958">
                <a:tc gridSpan="4">
                  <a:txBody>
                    <a:bodyPr/>
                    <a:lstStyle/>
                    <a:p>
                      <a:pPr marL="685800">
                        <a:lnSpc>
                          <a:spcPct val="107000"/>
                        </a:lnSpc>
                        <a:spcAft>
                          <a:spcPts val="0"/>
                        </a:spcAft>
                      </a:pPr>
                      <a:endParaRPr lang="ru-RU" sz="1400" dirty="0">
                        <a:effectLst/>
                      </a:endParaRPr>
                    </a:p>
                    <a:p>
                      <a:pPr marL="685800">
                        <a:lnSpc>
                          <a:spcPct val="107000"/>
                        </a:lnSpc>
                        <a:spcAft>
                          <a:spcPts val="0"/>
                        </a:spcAft>
                      </a:pPr>
                      <a:r>
                        <a:rPr lang="ru-RU" sz="1400" dirty="0" smtClean="0">
                          <a:effectLst/>
                        </a:rPr>
                        <a:t>*  </a:t>
                      </a:r>
                      <a:r>
                        <a:rPr lang="en-US" sz="1400" dirty="0" smtClean="0">
                          <a:effectLst/>
                        </a:rPr>
                        <a:t>Data of PANDA solenoid</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hMerge="1">
                  <a:txBody>
                    <a:bodyPr/>
                    <a:lstStyle/>
                    <a:p>
                      <a:endParaRPr lang="ru-RU"/>
                    </a:p>
                  </a:txBody>
                  <a:tcPr/>
                </a:tc>
                <a:tc hMerge="1">
                  <a:txBody>
                    <a:bodyPr/>
                    <a:lstStyle/>
                    <a:p>
                      <a:endParaRPr lang="ru-RU"/>
                    </a:p>
                  </a:txBody>
                  <a:tcPr/>
                </a:tc>
                <a:tc hMerge="1">
                  <a:txBody>
                    <a:bodyPr/>
                    <a:lstStyle/>
                    <a:p>
                      <a:endParaRPr lang="ru-RU"/>
                    </a:p>
                  </a:txBody>
                  <a:tcPr/>
                </a:tc>
              </a:tr>
              <a:tr h="222258">
                <a:tc gridSpan="2">
                  <a:txBody>
                    <a:bodyPr/>
                    <a:lstStyle/>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a:txBody>
                    <a:bodyPr/>
                    <a:lstStyle/>
                    <a:p>
                      <a:pPr>
                        <a:lnSpc>
                          <a:spcPct val="107000"/>
                        </a:lnSpc>
                      </a:pPr>
                      <a:endParaRPr lang="ru-RU" sz="1400" dirty="0">
                        <a:effectLst/>
                        <a:latin typeface="Calibri" panose="020F0502020204030204" pitchFamily="34" charset="0"/>
                        <a:cs typeface="Times New Roman" panose="02020603050405020304" pitchFamily="18" charset="0"/>
                      </a:endParaRPr>
                    </a:p>
                  </a:txBody>
                  <a:tcPr marL="51335" marR="51335" marT="0" marB="0" anchor="ctr"/>
                </a:tc>
                <a:tc>
                  <a:txBody>
                    <a:bodyPr/>
                    <a:lstStyle/>
                    <a:p>
                      <a:pPr>
                        <a:lnSpc>
                          <a:spcPct val="107000"/>
                        </a:lnSpc>
                      </a:pPr>
                      <a:endParaRPr lang="ru-RU" sz="1400" dirty="0">
                        <a:effectLst/>
                        <a:latin typeface="Calibri" panose="020F0502020204030204" pitchFamily="34" charset="0"/>
                        <a:cs typeface="Times New Roman" panose="02020603050405020304" pitchFamily="18" charset="0"/>
                      </a:endParaRPr>
                    </a:p>
                  </a:txBody>
                  <a:tcPr marL="51335" marR="51335" marT="0" marB="0" anchor="ctr"/>
                </a:tc>
              </a:tr>
            </a:tbl>
          </a:graphicData>
        </a:graphic>
      </p:graphicFrame>
    </p:spTree>
    <p:extLst>
      <p:ext uri="{BB962C8B-B14F-4D97-AF65-F5344CB8AC3E}">
        <p14:creationId xmlns:p14="http://schemas.microsoft.com/office/powerpoint/2010/main" val="2703294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16581" y="199284"/>
            <a:ext cx="2801520" cy="418058"/>
          </a:xfrm>
        </p:spPr>
        <p:txBody>
          <a:bodyPr>
            <a:normAutofit fontScale="90000"/>
          </a:bodyPr>
          <a:lstStyle/>
          <a:p>
            <a:r>
              <a:rPr lang="en-US" sz="2400" dirty="0" smtClean="0">
                <a:solidFill>
                  <a:srgbClr val="FF0000"/>
                </a:solidFill>
                <a:latin typeface="Comic Sans MS" panose="030F0702030302020204" pitchFamily="66" charset="0"/>
              </a:rPr>
              <a:t>SPD heat loads</a:t>
            </a:r>
            <a:endParaRPr lang="ru-RU" sz="2400"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7DD7501C-FA94-41DA-BEE5-6CDF873A5F55}" type="datetime1">
              <a:rPr lang="ru-RU" smtClean="0"/>
              <a:t>24.10.2023</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14</a:t>
            </a:fld>
            <a:endParaRPr lang="ru-RU"/>
          </a:p>
        </p:txBody>
      </p:sp>
      <p:graphicFrame>
        <p:nvGraphicFramePr>
          <p:cNvPr id="7" name="Таблица 6"/>
          <p:cNvGraphicFramePr>
            <a:graphicFrameLocks noGrp="1"/>
          </p:cNvGraphicFramePr>
          <p:nvPr>
            <p:extLst>
              <p:ext uri="{D42A27DB-BD31-4B8C-83A1-F6EECF244321}">
                <p14:modId xmlns:p14="http://schemas.microsoft.com/office/powerpoint/2010/main" val="365993321"/>
              </p:ext>
            </p:extLst>
          </p:nvPr>
        </p:nvGraphicFramePr>
        <p:xfrm>
          <a:off x="725557" y="785195"/>
          <a:ext cx="10962859" cy="5669819"/>
        </p:xfrm>
        <a:graphic>
          <a:graphicData uri="http://schemas.openxmlformats.org/drawingml/2006/table">
            <a:tbl>
              <a:tblPr firstRow="1" firstCol="1" bandRow="1">
                <a:tableStyleId>{5C22544A-7EE6-4342-B048-85BDC9FD1C3A}</a:tableStyleId>
              </a:tblPr>
              <a:tblGrid>
                <a:gridCol w="3597965"/>
                <a:gridCol w="2613991"/>
                <a:gridCol w="2906749"/>
                <a:gridCol w="1844154"/>
              </a:tblGrid>
              <a:tr h="437318">
                <a:tc>
                  <a:txBody>
                    <a:bodyPr/>
                    <a:lstStyle/>
                    <a:p>
                      <a:pPr algn="ctr">
                        <a:lnSpc>
                          <a:spcPct val="115000"/>
                        </a:lnSpc>
                        <a:spcAft>
                          <a:spcPts val="0"/>
                        </a:spcAft>
                      </a:pPr>
                      <a:r>
                        <a:rPr lang="en-US" sz="1600" dirty="0">
                          <a:effectLst/>
                        </a:rPr>
                        <a:t>T=60K</a:t>
                      </a:r>
                      <a:endParaRPr lang="ru-RU"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spcAft>
                          <a:spcPts val="0"/>
                        </a:spcAft>
                      </a:pPr>
                      <a:r>
                        <a:rPr lang="en-US" sz="1600" dirty="0">
                          <a:effectLst/>
                        </a:rPr>
                        <a:t>Heat loads, W</a:t>
                      </a:r>
                      <a:endParaRPr lang="ru-RU"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r>
              <a:tr h="709568">
                <a:tc>
                  <a:txBody>
                    <a:bodyPr/>
                    <a:lstStyle/>
                    <a:p>
                      <a:pPr algn="ctr">
                        <a:lnSpc>
                          <a:spcPct val="115000"/>
                        </a:lnSpc>
                        <a:spcAft>
                          <a:spcPts val="0"/>
                        </a:spcAft>
                      </a:pPr>
                      <a:endParaRPr lang="ru-R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Normal condition</a:t>
                      </a:r>
                      <a:endParaRPr lang="ru-RU"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Without magnetic field</a:t>
                      </a:r>
                      <a:endParaRPr lang="ru-RU"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Current ramping</a:t>
                      </a:r>
                      <a:endParaRPr lang="ru-RU"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64286">
                <a:tc gridSpan="4">
                  <a:txBody>
                    <a:bodyPr/>
                    <a:lstStyle/>
                    <a:p>
                      <a:pPr algn="ctr">
                        <a:lnSpc>
                          <a:spcPct val="115000"/>
                        </a:lnSpc>
                        <a:spcAft>
                          <a:spcPts val="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Cryostat</a:t>
                      </a:r>
                      <a:endParaRPr lang="ru-RU"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264286">
                <a:tc>
                  <a:txBody>
                    <a:bodyPr/>
                    <a:lstStyle/>
                    <a:p>
                      <a:pPr algn="just">
                        <a:lnSpc>
                          <a:spcPct val="115000"/>
                        </a:lnSpc>
                        <a:spcAft>
                          <a:spcPts val="0"/>
                        </a:spcAft>
                      </a:pPr>
                      <a:r>
                        <a:rPr lang="en-US" sz="1600" b="1" dirty="0">
                          <a:effectLst/>
                        </a:rPr>
                        <a:t>radiation</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28400" marR="68580" marT="0" marB="0"/>
                </a:tc>
                <a:tc>
                  <a:txBody>
                    <a:bodyPr/>
                    <a:lstStyle/>
                    <a:p>
                      <a:pPr algn="ctr">
                        <a:lnSpc>
                          <a:spcPct val="115000"/>
                        </a:lnSpc>
                        <a:spcAft>
                          <a:spcPts val="0"/>
                        </a:spcAft>
                      </a:pPr>
                      <a:r>
                        <a:rPr lang="de-DE" sz="1600" b="1" dirty="0">
                          <a:effectLst/>
                        </a:rPr>
                        <a:t>160,00</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dirty="0">
                          <a:effectLst/>
                        </a:rPr>
                        <a:t>160,00</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dirty="0">
                          <a:effectLst/>
                        </a:rPr>
                        <a:t>160,00</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3096">
                <a:tc>
                  <a:txBody>
                    <a:bodyPr/>
                    <a:lstStyle/>
                    <a:p>
                      <a:pPr algn="just">
                        <a:lnSpc>
                          <a:spcPct val="115000"/>
                        </a:lnSpc>
                        <a:spcAft>
                          <a:spcPts val="0"/>
                        </a:spcAft>
                      </a:pPr>
                      <a:r>
                        <a:rPr lang="en-US" sz="1600" b="1" dirty="0">
                          <a:effectLst/>
                        </a:rPr>
                        <a:t>supports thermal shields</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28400" marR="68580" marT="0" marB="0"/>
                </a:tc>
                <a:tc>
                  <a:txBody>
                    <a:bodyPr/>
                    <a:lstStyle/>
                    <a:p>
                      <a:pPr algn="ctr">
                        <a:lnSpc>
                          <a:spcPct val="115000"/>
                        </a:lnSpc>
                        <a:spcAft>
                          <a:spcPts val="0"/>
                        </a:spcAft>
                      </a:pPr>
                      <a:r>
                        <a:rPr lang="de-DE" sz="1600" b="1">
                          <a:effectLst/>
                        </a:rPr>
                        <a:t>12,00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12,00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12,00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516559">
                <a:tc>
                  <a:txBody>
                    <a:bodyPr/>
                    <a:lstStyle/>
                    <a:p>
                      <a:pPr algn="just">
                        <a:lnSpc>
                          <a:spcPct val="115000"/>
                        </a:lnSpc>
                        <a:spcAft>
                          <a:spcPts val="0"/>
                        </a:spcAft>
                      </a:pPr>
                      <a:r>
                        <a:rPr lang="en-US" sz="1600" b="1" dirty="0">
                          <a:effectLst/>
                        </a:rPr>
                        <a:t>eddy current loss in thermal shields</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28400" marR="68580" marT="0" marB="0"/>
                </a:tc>
                <a:tc>
                  <a:txBody>
                    <a:bodyPr/>
                    <a:lstStyle/>
                    <a:p>
                      <a:pPr algn="ctr">
                        <a:lnSpc>
                          <a:spcPct val="115000"/>
                        </a:lnSpc>
                        <a:spcAft>
                          <a:spcPts val="0"/>
                        </a:spcAft>
                      </a:pPr>
                      <a:r>
                        <a:rPr lang="de-DE" sz="1600" b="1">
                          <a:effectLst/>
                        </a:rPr>
                        <a:t>-</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47,00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53875">
                <a:tc gridSpan="4">
                  <a:txBody>
                    <a:bodyPr/>
                    <a:lstStyle/>
                    <a:p>
                      <a:pPr algn="ctr">
                        <a:lnSpc>
                          <a:spcPct val="115000"/>
                        </a:lnSpc>
                        <a:spcAft>
                          <a:spcPts val="0"/>
                        </a:spcAft>
                      </a:pPr>
                      <a:r>
                        <a:rPr lang="en-US" sz="1600" b="1" dirty="0">
                          <a:effectLst/>
                        </a:rPr>
                        <a:t>Control Dewar</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2840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r h="264286">
                <a:tc>
                  <a:txBody>
                    <a:bodyPr/>
                    <a:lstStyle/>
                    <a:p>
                      <a:pPr algn="just">
                        <a:lnSpc>
                          <a:spcPct val="115000"/>
                        </a:lnSpc>
                        <a:spcAft>
                          <a:spcPts val="0"/>
                        </a:spcAft>
                      </a:pPr>
                      <a:r>
                        <a:rPr lang="en-US" sz="1600" b="1" dirty="0">
                          <a:effectLst/>
                        </a:rPr>
                        <a:t>radiation</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28400" marR="68580" marT="0" marB="0"/>
                </a:tc>
                <a:tc>
                  <a:txBody>
                    <a:bodyPr/>
                    <a:lstStyle/>
                    <a:p>
                      <a:pPr algn="ctr">
                        <a:lnSpc>
                          <a:spcPct val="115000"/>
                        </a:lnSpc>
                        <a:spcAft>
                          <a:spcPts val="0"/>
                        </a:spcAft>
                      </a:pPr>
                      <a:r>
                        <a:rPr lang="de-DE" sz="1600" b="1" dirty="0">
                          <a:effectLst/>
                        </a:rPr>
                        <a:t>11,60</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dirty="0">
                          <a:effectLst/>
                        </a:rPr>
                        <a:t>11,60</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11,60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03529">
                <a:tc>
                  <a:txBody>
                    <a:bodyPr/>
                    <a:lstStyle/>
                    <a:p>
                      <a:pPr algn="just">
                        <a:lnSpc>
                          <a:spcPct val="115000"/>
                        </a:lnSpc>
                        <a:spcAft>
                          <a:spcPts val="0"/>
                        </a:spcAft>
                      </a:pPr>
                      <a:r>
                        <a:rPr lang="en-US" sz="1600" b="1" dirty="0">
                          <a:effectLst/>
                        </a:rPr>
                        <a:t>supports thermal shields</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28400" marR="68580" marT="0" marB="0"/>
                </a:tc>
                <a:tc>
                  <a:txBody>
                    <a:bodyPr/>
                    <a:lstStyle/>
                    <a:p>
                      <a:pPr algn="ctr">
                        <a:lnSpc>
                          <a:spcPct val="115000"/>
                        </a:lnSpc>
                        <a:spcAft>
                          <a:spcPts val="0"/>
                        </a:spcAft>
                      </a:pPr>
                      <a:r>
                        <a:rPr lang="de-DE" sz="1600" b="1">
                          <a:effectLst/>
                        </a:rPr>
                        <a:t>6,50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6,50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6,50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3983">
                <a:tc>
                  <a:txBody>
                    <a:bodyPr/>
                    <a:lstStyle/>
                    <a:p>
                      <a:pPr algn="just">
                        <a:lnSpc>
                          <a:spcPct val="115000"/>
                        </a:lnSpc>
                        <a:spcAft>
                          <a:spcPts val="0"/>
                        </a:spcAft>
                      </a:pPr>
                      <a:r>
                        <a:rPr lang="en-US" sz="1600" b="1" dirty="0">
                          <a:effectLst/>
                        </a:rPr>
                        <a:t>supports Helium vessel</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28400" marR="68580" marT="0" marB="0"/>
                </a:tc>
                <a:tc>
                  <a:txBody>
                    <a:bodyPr/>
                    <a:lstStyle/>
                    <a:p>
                      <a:pPr algn="ctr">
                        <a:lnSpc>
                          <a:spcPct val="115000"/>
                        </a:lnSpc>
                        <a:spcAft>
                          <a:spcPts val="0"/>
                        </a:spcAft>
                      </a:pPr>
                      <a:r>
                        <a:rPr lang="de-DE" sz="1600" b="1">
                          <a:effectLst/>
                        </a:rPr>
                        <a:t>9,12</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9,12</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9,12</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64286">
                <a:tc>
                  <a:txBody>
                    <a:bodyPr/>
                    <a:lstStyle/>
                    <a:p>
                      <a:pPr algn="just">
                        <a:lnSpc>
                          <a:spcPct val="115000"/>
                        </a:lnSpc>
                        <a:spcAft>
                          <a:spcPts val="0"/>
                        </a:spcAft>
                      </a:pPr>
                      <a:r>
                        <a:rPr lang="en-US" sz="1600" b="1" dirty="0">
                          <a:effectLst/>
                        </a:rPr>
                        <a:t>cold valves</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28400" marR="68580" marT="0" marB="0"/>
                </a:tc>
                <a:tc>
                  <a:txBody>
                    <a:bodyPr/>
                    <a:lstStyle/>
                    <a:p>
                      <a:pPr algn="ctr">
                        <a:lnSpc>
                          <a:spcPct val="115000"/>
                        </a:lnSpc>
                        <a:spcAft>
                          <a:spcPts val="0"/>
                        </a:spcAft>
                      </a:pPr>
                      <a:r>
                        <a:rPr lang="de-DE" sz="1600" b="1">
                          <a:effectLst/>
                        </a:rPr>
                        <a:t>11,70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11,70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11,70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64286">
                <a:tc>
                  <a:txBody>
                    <a:bodyPr/>
                    <a:lstStyle/>
                    <a:p>
                      <a:pPr algn="just">
                        <a:lnSpc>
                          <a:spcPct val="115000"/>
                        </a:lnSpc>
                        <a:spcAft>
                          <a:spcPts val="0"/>
                        </a:spcAft>
                      </a:pPr>
                      <a:r>
                        <a:rPr lang="en-US" sz="1600" b="1" dirty="0">
                          <a:effectLst/>
                        </a:rPr>
                        <a:t>safety relief valves</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28400" marR="68580" marT="0" marB="0"/>
                </a:tc>
                <a:tc>
                  <a:txBody>
                    <a:bodyPr/>
                    <a:lstStyle/>
                    <a:p>
                      <a:pPr algn="ctr">
                        <a:lnSpc>
                          <a:spcPct val="115000"/>
                        </a:lnSpc>
                        <a:spcAft>
                          <a:spcPts val="0"/>
                        </a:spcAft>
                      </a:pPr>
                      <a:r>
                        <a:rPr lang="de-DE" sz="1600" b="1">
                          <a:effectLst/>
                        </a:rPr>
                        <a:t>1,10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1,10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1,10</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64286">
                <a:tc>
                  <a:txBody>
                    <a:bodyPr/>
                    <a:lstStyle/>
                    <a:p>
                      <a:pPr algn="just">
                        <a:lnSpc>
                          <a:spcPct val="115000"/>
                        </a:lnSpc>
                        <a:spcAft>
                          <a:spcPts val="0"/>
                        </a:spcAft>
                      </a:pPr>
                      <a:r>
                        <a:rPr lang="en-US" sz="1600" b="1" dirty="0">
                          <a:effectLst/>
                        </a:rPr>
                        <a:t>vacuum barrier</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28400" marR="68580" marT="0" marB="0"/>
                </a:tc>
                <a:tc>
                  <a:txBody>
                    <a:bodyPr/>
                    <a:lstStyle/>
                    <a:p>
                      <a:pPr algn="ctr">
                        <a:lnSpc>
                          <a:spcPct val="115000"/>
                        </a:lnSpc>
                        <a:spcAft>
                          <a:spcPts val="0"/>
                        </a:spcAft>
                      </a:pPr>
                      <a:r>
                        <a:rPr lang="de-DE" sz="1600" b="1">
                          <a:effectLst/>
                        </a:rPr>
                        <a:t>1,18</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1,18</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1,18</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53875">
                <a:tc gridSpan="4">
                  <a:txBody>
                    <a:bodyPr/>
                    <a:lstStyle/>
                    <a:p>
                      <a:pPr algn="ctr">
                        <a:lnSpc>
                          <a:spcPct val="115000"/>
                        </a:lnSpc>
                        <a:spcAft>
                          <a:spcPts val="0"/>
                        </a:spcAft>
                      </a:pPr>
                      <a:r>
                        <a:rPr lang="en-US" sz="1600" b="1" dirty="0">
                          <a:effectLst/>
                        </a:rPr>
                        <a:t>Transfer line</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2840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r h="264286">
                <a:tc>
                  <a:txBody>
                    <a:bodyPr/>
                    <a:lstStyle/>
                    <a:p>
                      <a:pPr algn="just">
                        <a:lnSpc>
                          <a:spcPct val="115000"/>
                        </a:lnSpc>
                        <a:spcAft>
                          <a:spcPts val="0"/>
                        </a:spcAft>
                      </a:pPr>
                      <a:r>
                        <a:rPr lang="en-US" sz="1600" b="1" dirty="0">
                          <a:effectLst/>
                        </a:rPr>
                        <a:t>radiation</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28400" marR="68580" marT="0" marB="0"/>
                </a:tc>
                <a:tc>
                  <a:txBody>
                    <a:bodyPr/>
                    <a:lstStyle/>
                    <a:p>
                      <a:pPr algn="ctr">
                        <a:lnSpc>
                          <a:spcPct val="115000"/>
                        </a:lnSpc>
                        <a:spcAft>
                          <a:spcPts val="0"/>
                        </a:spcAft>
                      </a:pPr>
                      <a:r>
                        <a:rPr lang="de-DE" sz="1600" b="1" dirty="0">
                          <a:effectLst/>
                        </a:rPr>
                        <a:t>1,05</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dirty="0">
                          <a:effectLst/>
                        </a:rPr>
                        <a:t>1,05</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1,05</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64286">
                <a:tc>
                  <a:txBody>
                    <a:bodyPr/>
                    <a:lstStyle/>
                    <a:p>
                      <a:pPr algn="just">
                        <a:lnSpc>
                          <a:spcPct val="115000"/>
                        </a:lnSpc>
                        <a:spcAft>
                          <a:spcPts val="0"/>
                        </a:spcAft>
                      </a:pPr>
                      <a:r>
                        <a:rPr lang="en-US" sz="1600" b="1" dirty="0">
                          <a:effectLst/>
                        </a:rPr>
                        <a:t>supports</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428400" marR="68580" marT="0" marB="0"/>
                </a:tc>
                <a:tc>
                  <a:txBody>
                    <a:bodyPr/>
                    <a:lstStyle/>
                    <a:p>
                      <a:pPr algn="ctr">
                        <a:lnSpc>
                          <a:spcPct val="115000"/>
                        </a:lnSpc>
                        <a:spcAft>
                          <a:spcPts val="0"/>
                        </a:spcAft>
                      </a:pPr>
                      <a:r>
                        <a:rPr lang="de-DE" sz="1600" b="1" dirty="0">
                          <a:effectLst/>
                        </a:rPr>
                        <a:t>2,35</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dirty="0">
                          <a:effectLst/>
                        </a:rPr>
                        <a:t>2,35</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a:effectLst/>
                        </a:rPr>
                        <a:t>2,35</a:t>
                      </a:r>
                      <a:endParaRPr lang="ru-RU" sz="16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64286">
                <a:tc>
                  <a:txBody>
                    <a:bodyPr/>
                    <a:lstStyle/>
                    <a:p>
                      <a:pPr algn="r">
                        <a:lnSpc>
                          <a:spcPct val="115000"/>
                        </a:lnSpc>
                        <a:spcAft>
                          <a:spcPts val="0"/>
                        </a:spcAft>
                      </a:pPr>
                      <a:r>
                        <a:rPr lang="en-US" sz="1600" b="1" dirty="0">
                          <a:effectLst/>
                        </a:rPr>
                        <a:t>Total</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1600" b="1" dirty="0">
                          <a:effectLst/>
                        </a:rPr>
                        <a:t>216,60</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dirty="0">
                          <a:effectLst/>
                        </a:rPr>
                        <a:t>216,60</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de-DE" sz="1600" b="1" dirty="0">
                          <a:effectLst/>
                        </a:rPr>
                        <a:t>263,60</a:t>
                      </a:r>
                      <a:endParaRPr lang="ru-RU"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737082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24.10.2023</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15</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 Superconductor.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240493" y="801383"/>
            <a:ext cx="11320285" cy="2884251"/>
          </a:xfrm>
          <a:prstGeom prst="rect">
            <a:avLst/>
          </a:prstGeom>
        </p:spPr>
        <p:txBody>
          <a:bodyPr wrap="square">
            <a:spAutoFit/>
          </a:bodyPr>
          <a:lstStyle/>
          <a:p>
            <a:pPr algn="just">
              <a:lnSpc>
                <a:spcPct val="112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BINP continues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work on the fabrication of a working sample conductor for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 solenoid.</a:t>
            </a:r>
            <a:endPar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endPar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 solenoid is designed to operate at a current of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4,5 – 5,2 kA,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i.e.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about 24 – 28 %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of its critical current at 4.5 K and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2,0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 peak magnetic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field in the coils. </a:t>
            </a:r>
          </a:p>
          <a:p>
            <a:pPr algn="just">
              <a:lnSpc>
                <a:spcPct val="112000"/>
              </a:lnSpc>
            </a:pP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insulated conductor dimensions at 4.5 K are 10.90 mm in width and 7.90 mm in height. The Rutherford cable is composed of 8 strands with a diameter of 1.40 mm and a Cu/SC ratio of 1.0. The critical current density of the superconductor at 4.2 K and 5 T shall be larger than 2800 A/mm2 to ensure a temperature margin for quench well above 2.0 K. </a:t>
            </a: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0493" y="4173905"/>
            <a:ext cx="6911829" cy="2104366"/>
          </a:xfrm>
          <a:prstGeom prst="rect">
            <a:avLst/>
          </a:prstGeom>
        </p:spPr>
      </p:pic>
      <p:pic>
        <p:nvPicPr>
          <p:cNvPr id="8" name="Рисунок 7"/>
          <p:cNvPicPr/>
          <p:nvPr/>
        </p:nvPicPr>
        <p:blipFill>
          <a:blip r:embed="rId4"/>
          <a:stretch>
            <a:fillRect/>
          </a:stretch>
        </p:blipFill>
        <p:spPr>
          <a:xfrm>
            <a:off x="7244178" y="3948743"/>
            <a:ext cx="4856086" cy="2407607"/>
          </a:xfrm>
          <a:prstGeom prst="rect">
            <a:avLst/>
          </a:prstGeom>
        </p:spPr>
      </p:pic>
    </p:spTree>
    <p:extLst>
      <p:ext uri="{BB962C8B-B14F-4D97-AF65-F5344CB8AC3E}">
        <p14:creationId xmlns:p14="http://schemas.microsoft.com/office/powerpoint/2010/main" val="211046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7CC452-0C1B-41DC-91B1-7CA126CAB255}" type="datetime1">
              <a:rPr lang="ru-RU" smtClean="0"/>
              <a:t>24.10.2023</a:t>
            </a:fld>
            <a:endParaRPr lang="ru-RU"/>
          </a:p>
        </p:txBody>
      </p:sp>
      <p:sp>
        <p:nvSpPr>
          <p:cNvPr id="3" name="Нижний колонтитул 2"/>
          <p:cNvSpPr>
            <a:spLocks noGrp="1"/>
          </p:cNvSpPr>
          <p:nvPr>
            <p:ph type="ftr" sz="quarter" idx="11"/>
          </p:nvPr>
        </p:nvSpPr>
        <p:spPr/>
        <p:txBody>
          <a:bodyPr/>
          <a:lstStyle/>
          <a:p>
            <a:r>
              <a:rPr lang="en-US" smtClean="0"/>
              <a:t>S.Pivovarov, E.Pyata,  BINP                             PANDA Magnet </a:t>
            </a:r>
            <a:endParaRPr lang="ru-RU"/>
          </a:p>
        </p:txBody>
      </p:sp>
      <p:sp>
        <p:nvSpPr>
          <p:cNvPr id="4" name="Номер слайда 3"/>
          <p:cNvSpPr>
            <a:spLocks noGrp="1"/>
          </p:cNvSpPr>
          <p:nvPr>
            <p:ph type="sldNum" sz="quarter" idx="12"/>
          </p:nvPr>
        </p:nvSpPr>
        <p:spPr/>
        <p:txBody>
          <a:bodyPr/>
          <a:lstStyle/>
          <a:p>
            <a:fld id="{A22A1DC4-691C-4D1E-8A3D-02D52518E6C2}" type="slidenum">
              <a:rPr lang="ru-RU" smtClean="0"/>
              <a:t>16</a:t>
            </a:fld>
            <a:endParaRPr lang="ru-RU"/>
          </a:p>
        </p:txBody>
      </p:sp>
      <p:sp>
        <p:nvSpPr>
          <p:cNvPr id="6" name="TextBox 5"/>
          <p:cNvSpPr txBox="1"/>
          <p:nvPr/>
        </p:nvSpPr>
        <p:spPr>
          <a:xfrm>
            <a:off x="271574" y="919855"/>
            <a:ext cx="11648848" cy="5401479"/>
          </a:xfrm>
          <a:prstGeom prst="rect">
            <a:avLst/>
          </a:prstGeom>
          <a:noFill/>
        </p:spPr>
        <p:txBody>
          <a:bodyPr wrap="square" rtlCol="0">
            <a:spAutoFit/>
          </a:bodyPr>
          <a:lstStyle/>
          <a:p>
            <a:pPr algn="ctr"/>
            <a:r>
              <a:rPr lang="en-US" sz="2000" b="1" dirty="0" smtClean="0">
                <a:solidFill>
                  <a:schemeClr val="accent1">
                    <a:lumMod val="75000"/>
                  </a:schemeClr>
                </a:solidFill>
                <a:latin typeface="Comic Sans MS" panose="030F0702030302020204" pitchFamily="66" charset="0"/>
              </a:rPr>
              <a:t>Rutherford cable co-extrusion</a:t>
            </a:r>
            <a:r>
              <a:rPr lang="en-US" sz="2000" b="1" dirty="0">
                <a:solidFill>
                  <a:schemeClr val="accent1">
                    <a:lumMod val="75000"/>
                  </a:schemeClr>
                </a:solidFill>
                <a:latin typeface="Comic Sans MS" panose="030F0702030302020204" pitchFamily="66" charset="0"/>
              </a:rPr>
              <a:t>/ </a:t>
            </a:r>
            <a:r>
              <a:rPr lang="en-US" sz="2000" b="1" dirty="0" smtClean="0">
                <a:solidFill>
                  <a:schemeClr val="accent1">
                    <a:lumMod val="75000"/>
                  </a:schemeClr>
                </a:solidFill>
                <a:latin typeface="Comic Sans MS" panose="030F0702030302020204" pitchFamily="66" charset="0"/>
              </a:rPr>
              <a:t>conklad in a high purity Al</a:t>
            </a:r>
          </a:p>
          <a:p>
            <a:pPr algn="ctr"/>
            <a:r>
              <a:rPr lang="en-US" sz="2000" b="1" dirty="0" smtClean="0">
                <a:solidFill>
                  <a:schemeClr val="accent1">
                    <a:lumMod val="75000"/>
                  </a:schemeClr>
                </a:solidFill>
                <a:latin typeface="Comic Sans MS" panose="030F0702030302020204" pitchFamily="66" charset="0"/>
              </a:rPr>
              <a:t>Plan</a:t>
            </a:r>
          </a:p>
          <a:p>
            <a:pPr algn="ctr"/>
            <a:endParaRPr lang="en-US" b="1" dirty="0" smtClean="0">
              <a:solidFill>
                <a:schemeClr val="accent1">
                  <a:lumMod val="75000"/>
                </a:schemeClr>
              </a:solidFill>
              <a:latin typeface="Comic Sans MS" panose="030F0702030302020204" pitchFamily="66" charset="0"/>
            </a:endParaRPr>
          </a:p>
          <a:p>
            <a:pPr algn="just"/>
            <a:r>
              <a:rPr lang="en-US" sz="2000" b="1" dirty="0" smtClean="0">
                <a:solidFill>
                  <a:srgbClr val="C00000"/>
                </a:solidFill>
                <a:latin typeface="Comic Sans MS" panose="030F0702030302020204" pitchFamily="66" charset="0"/>
              </a:rPr>
              <a:t>Purchasing about 2000m </a:t>
            </a:r>
            <a:r>
              <a:rPr lang="en-US" sz="2000" b="1" dirty="0" err="1" smtClean="0">
                <a:solidFill>
                  <a:srgbClr val="C00000"/>
                </a:solidFill>
                <a:latin typeface="Comic Sans MS" panose="030F0702030302020204" pitchFamily="66" charset="0"/>
              </a:rPr>
              <a:t>NbTi</a:t>
            </a:r>
            <a:r>
              <a:rPr lang="en-US" sz="2000" b="1" dirty="0" smtClean="0">
                <a:solidFill>
                  <a:srgbClr val="C00000"/>
                </a:solidFill>
                <a:latin typeface="Comic Sans MS" panose="030F0702030302020204" pitchFamily="66" charset="0"/>
              </a:rPr>
              <a:t> strands. Contract should be signed in November.</a:t>
            </a:r>
          </a:p>
          <a:p>
            <a:pPr algn="just"/>
            <a:endParaRPr lang="en-US" sz="1600" b="1" dirty="0" smtClean="0">
              <a:solidFill>
                <a:srgbClr val="C00000"/>
              </a:solidFill>
              <a:latin typeface="Comic Sans MS" panose="030F0702030302020204" pitchFamily="66" charset="0"/>
            </a:endParaRPr>
          </a:p>
          <a:p>
            <a:pPr algn="just"/>
            <a:r>
              <a:rPr lang="en-US" sz="2000" b="1" dirty="0" smtClean="0">
                <a:solidFill>
                  <a:srgbClr val="C00000"/>
                </a:solidFill>
                <a:latin typeface="Comic Sans MS" panose="030F0702030302020204" pitchFamily="66" charset="0"/>
              </a:rPr>
              <a:t>Production </a:t>
            </a:r>
            <a:r>
              <a:rPr lang="en-US" sz="2000" b="1" dirty="0">
                <a:solidFill>
                  <a:srgbClr val="C00000"/>
                </a:solidFill>
                <a:latin typeface="Comic Sans MS" panose="030F0702030302020204" pitchFamily="66" charset="0"/>
              </a:rPr>
              <a:t>of 100m </a:t>
            </a:r>
            <a:r>
              <a:rPr lang="en-US" sz="2000" b="1" dirty="0" smtClean="0">
                <a:solidFill>
                  <a:srgbClr val="C00000"/>
                </a:solidFill>
                <a:latin typeface="Comic Sans MS" panose="030F0702030302020204" pitchFamily="66" charset="0"/>
              </a:rPr>
              <a:t>of </a:t>
            </a:r>
            <a:r>
              <a:rPr lang="en-US" sz="2000" b="1" dirty="0">
                <a:solidFill>
                  <a:srgbClr val="C00000"/>
                </a:solidFill>
                <a:latin typeface="Comic Sans MS" panose="030F0702030302020204" pitchFamily="66" charset="0"/>
              </a:rPr>
              <a:t>SPD cable </a:t>
            </a:r>
            <a:r>
              <a:rPr lang="en-US" sz="2000" b="1" dirty="0" smtClean="0">
                <a:solidFill>
                  <a:srgbClr val="C00000"/>
                </a:solidFill>
                <a:latin typeface="Comic Sans MS" panose="030F0702030302020204" pitchFamily="66" charset="0"/>
              </a:rPr>
              <a:t>prototype and tests – 12/2023 – 01/2024. Contract signed.</a:t>
            </a:r>
          </a:p>
          <a:p>
            <a:pPr algn="just"/>
            <a:endParaRPr lang="ru-RU" sz="1600" b="1" dirty="0" smtClean="0">
              <a:solidFill>
                <a:srgbClr val="C00000"/>
              </a:solidFill>
              <a:latin typeface="Comic Sans MS" panose="030F0702030302020204" pitchFamily="66" charset="0"/>
            </a:endParaRPr>
          </a:p>
          <a:p>
            <a:pPr algn="just"/>
            <a:r>
              <a:rPr lang="en-US" sz="2000" b="1" dirty="0" smtClean="0">
                <a:solidFill>
                  <a:srgbClr val="C00000"/>
                </a:solidFill>
                <a:latin typeface="Comic Sans MS" panose="030F0702030302020204" pitchFamily="66" charset="0"/>
              </a:rPr>
              <a:t>Production </a:t>
            </a:r>
            <a:r>
              <a:rPr lang="en-US" sz="2000" b="1" dirty="0">
                <a:solidFill>
                  <a:srgbClr val="C00000"/>
                </a:solidFill>
                <a:latin typeface="Comic Sans MS" panose="030F0702030302020204" pitchFamily="66" charset="0"/>
              </a:rPr>
              <a:t>A995/998 wire 9,5 mm</a:t>
            </a:r>
            <a:r>
              <a:rPr lang="en-US" b="1" dirty="0">
                <a:solidFill>
                  <a:srgbClr val="C00000"/>
                </a:solidFill>
                <a:latin typeface="Comic Sans MS" panose="030F0702030302020204" pitchFamily="66" charset="0"/>
              </a:rPr>
              <a:t>		</a:t>
            </a:r>
            <a:endParaRPr lang="en-US" b="1" dirty="0" smtClean="0">
              <a:solidFill>
                <a:srgbClr val="C00000"/>
              </a:solidFill>
              <a:latin typeface="Comic Sans MS" panose="030F0702030302020204" pitchFamily="66" charset="0"/>
            </a:endParaRPr>
          </a:p>
          <a:p>
            <a:pPr algn="just"/>
            <a:endParaRPr lang="en-US" sz="1400" b="1" dirty="0">
              <a:latin typeface="Comic Sans MS" panose="030F0702030302020204" pitchFamily="66" charset="0"/>
            </a:endParaRPr>
          </a:p>
          <a:p>
            <a:pPr>
              <a:spcBef>
                <a:spcPts val="600"/>
              </a:spcBef>
              <a:spcAft>
                <a:spcPts val="600"/>
              </a:spcAft>
            </a:pPr>
            <a:r>
              <a:rPr lang="en-US" sz="2000" b="1" dirty="0" smtClean="0">
                <a:solidFill>
                  <a:srgbClr val="C00000"/>
                </a:solidFill>
                <a:latin typeface="Comic Sans MS" panose="030F0702030302020204" pitchFamily="66" charset="0"/>
              </a:rPr>
              <a:t>Conklad – 10/2024 in SARKO with SPD </a:t>
            </a:r>
            <a:r>
              <a:rPr lang="en-US" sz="2000" b="1" dirty="0">
                <a:solidFill>
                  <a:srgbClr val="C00000"/>
                </a:solidFill>
                <a:latin typeface="Comic Sans MS" panose="030F0702030302020204" pitchFamily="66" charset="0"/>
              </a:rPr>
              <a:t>cable  </a:t>
            </a:r>
            <a:r>
              <a:rPr lang="en-US" sz="2000" b="1" dirty="0" smtClean="0">
                <a:solidFill>
                  <a:srgbClr val="C00000"/>
                </a:solidFill>
                <a:latin typeface="Comic Sans MS" panose="030F0702030302020204" pitchFamily="66" charset="0"/>
              </a:rPr>
              <a:t>prototype and </a:t>
            </a:r>
            <a:r>
              <a:rPr lang="en-US" sz="2000" b="1" dirty="0">
                <a:solidFill>
                  <a:srgbClr val="C00000"/>
                </a:solidFill>
                <a:latin typeface="Comic Sans MS" panose="030F0702030302020204" pitchFamily="66" charset="0"/>
              </a:rPr>
              <a:t>A995/998 wire 9,5 mm</a:t>
            </a:r>
            <a:r>
              <a:rPr lang="en-US" sz="2000" b="1" dirty="0" smtClean="0">
                <a:solidFill>
                  <a:srgbClr val="C00000"/>
                </a:solidFill>
                <a:latin typeface="Comic Sans MS" panose="030F0702030302020204" pitchFamily="66" charset="0"/>
              </a:rPr>
              <a:t>.</a:t>
            </a:r>
          </a:p>
          <a:p>
            <a:pPr>
              <a:spcBef>
                <a:spcPts val="600"/>
              </a:spcBef>
              <a:spcAft>
                <a:spcPts val="600"/>
              </a:spcAft>
            </a:pPr>
            <a:r>
              <a:rPr lang="en-US" sz="2000" b="1" dirty="0" smtClean="0">
                <a:solidFill>
                  <a:srgbClr val="C00000"/>
                </a:solidFill>
                <a:latin typeface="Comic Sans MS" panose="030F0702030302020204" pitchFamily="66" charset="0"/>
              </a:rPr>
              <a:t>Tests of </a:t>
            </a:r>
            <a:r>
              <a:rPr lang="en-US" sz="2000" b="1" dirty="0">
                <a:solidFill>
                  <a:srgbClr val="C00000"/>
                </a:solidFill>
                <a:latin typeface="Comic Sans MS" panose="030F0702030302020204" pitchFamily="66" charset="0"/>
              </a:rPr>
              <a:t>the prototype PANDA cable </a:t>
            </a:r>
            <a:r>
              <a:rPr lang="en-US" sz="2000" b="1" dirty="0" smtClean="0">
                <a:solidFill>
                  <a:srgbClr val="C00000"/>
                </a:solidFill>
                <a:latin typeface="Comic Sans MS" panose="030F0702030302020204" pitchFamily="66" charset="0"/>
              </a:rPr>
              <a:t>and </a:t>
            </a:r>
            <a:r>
              <a:rPr lang="en-US" sz="2000" b="1" dirty="0">
                <a:solidFill>
                  <a:srgbClr val="C00000"/>
                </a:solidFill>
                <a:latin typeface="Comic Sans MS" panose="030F0702030302020204" pitchFamily="66" charset="0"/>
              </a:rPr>
              <a:t>A995/998 </a:t>
            </a:r>
            <a:r>
              <a:rPr lang="en-US" sz="2000" b="1" dirty="0" smtClean="0">
                <a:solidFill>
                  <a:srgbClr val="C00000"/>
                </a:solidFill>
                <a:latin typeface="Comic Sans MS" panose="030F0702030302020204" pitchFamily="66" charset="0"/>
              </a:rPr>
              <a:t>matrix after Conklad – 12/2024</a:t>
            </a:r>
          </a:p>
          <a:p>
            <a:pPr>
              <a:spcBef>
                <a:spcPts val="600"/>
              </a:spcBef>
              <a:spcAft>
                <a:spcPts val="600"/>
              </a:spcAft>
            </a:pPr>
            <a:endParaRPr lang="en-US" sz="1200" b="1" dirty="0" smtClean="0">
              <a:solidFill>
                <a:srgbClr val="0070C0"/>
              </a:solidFill>
              <a:latin typeface="Comic Sans MS" panose="030F0702030302020204" pitchFamily="66" charset="0"/>
            </a:endParaRPr>
          </a:p>
          <a:p>
            <a:pPr>
              <a:spcBef>
                <a:spcPts val="600"/>
              </a:spcBef>
              <a:spcAft>
                <a:spcPts val="600"/>
              </a:spcAft>
            </a:pPr>
            <a:r>
              <a:rPr lang="en-US" sz="2000" b="1" dirty="0" smtClean="0">
                <a:solidFill>
                  <a:srgbClr val="0070C0"/>
                </a:solidFill>
                <a:latin typeface="Comic Sans MS" panose="030F0702030302020204" pitchFamily="66" charset="0"/>
              </a:rPr>
              <a:t>VNIINM decided technologic tasks for production of </a:t>
            </a:r>
            <a:r>
              <a:rPr lang="en-US" sz="2000" b="1" dirty="0">
                <a:solidFill>
                  <a:srgbClr val="0070C0"/>
                </a:solidFill>
                <a:latin typeface="Comic Sans MS" panose="030F0702030302020204" pitchFamily="66" charset="0"/>
              </a:rPr>
              <a:t>the strands with a diameter of 1.40 mm and a Cu/SC ratio of </a:t>
            </a:r>
            <a:r>
              <a:rPr lang="en-US" sz="2000" b="1" dirty="0" smtClean="0">
                <a:solidFill>
                  <a:srgbClr val="0070C0"/>
                </a:solidFill>
                <a:latin typeface="Comic Sans MS" panose="030F0702030302020204" pitchFamily="66" charset="0"/>
              </a:rPr>
              <a:t>1.0. Purchasing high purity Cu C10100 in China is in progress.</a:t>
            </a:r>
          </a:p>
          <a:p>
            <a:pPr>
              <a:spcBef>
                <a:spcPts val="600"/>
              </a:spcBef>
              <a:spcAft>
                <a:spcPts val="600"/>
              </a:spcAft>
            </a:pPr>
            <a:r>
              <a:rPr lang="en-US" sz="2000" b="1" dirty="0">
                <a:solidFill>
                  <a:srgbClr val="0070C0"/>
                </a:solidFill>
                <a:latin typeface="Comic Sans MS" panose="030F0702030302020204" pitchFamily="66" charset="0"/>
              </a:rPr>
              <a:t>Production of the strands </a:t>
            </a:r>
            <a:r>
              <a:rPr lang="en-US" sz="2000" b="1" dirty="0" smtClean="0">
                <a:solidFill>
                  <a:srgbClr val="0070C0"/>
                </a:solidFill>
                <a:latin typeface="Comic Sans MS" panose="030F0702030302020204" pitchFamily="66" charset="0"/>
              </a:rPr>
              <a:t>for SPD coils – 07-08/2024.</a:t>
            </a:r>
          </a:p>
        </p:txBody>
      </p:sp>
      <p:sp>
        <p:nvSpPr>
          <p:cNvPr id="7" name="Прямоугольник 6"/>
          <p:cNvSpPr/>
          <p:nvPr/>
        </p:nvSpPr>
        <p:spPr>
          <a:xfrm>
            <a:off x="490536" y="307099"/>
            <a:ext cx="11210925" cy="400110"/>
          </a:xfrm>
          <a:prstGeom prst="rect">
            <a:avLst/>
          </a:prstGeom>
        </p:spPr>
        <p:txBody>
          <a:bodyPr wrap="square">
            <a:spAutoFit/>
          </a:bodyPr>
          <a:lstStyle/>
          <a:p>
            <a:r>
              <a:rPr lang="en-US" sz="2000" b="1" dirty="0">
                <a:solidFill>
                  <a:srgbClr val="FF0000"/>
                </a:solidFill>
                <a:latin typeface="Comic Sans MS" panose="030F0702030302020204" pitchFamily="66" charset="0"/>
              </a:rPr>
              <a:t>Status of the </a:t>
            </a:r>
            <a:r>
              <a:rPr lang="en-US" sz="2000" b="1" dirty="0" smtClean="0">
                <a:solidFill>
                  <a:srgbClr val="FF0000"/>
                </a:solidFill>
                <a:latin typeface="Comic Sans MS" panose="030F0702030302020204" pitchFamily="66" charset="0"/>
              </a:rPr>
              <a:t>SPD </a:t>
            </a:r>
            <a:r>
              <a:rPr lang="en-US" sz="2000" b="1" dirty="0">
                <a:solidFill>
                  <a:srgbClr val="FF0000"/>
                </a:solidFill>
                <a:latin typeface="Comic Sans MS" panose="030F0702030302020204" pitchFamily="66" charset="0"/>
              </a:rPr>
              <a:t>conductor development/ </a:t>
            </a:r>
            <a:r>
              <a:rPr lang="en-US" sz="2000" b="1" dirty="0" smtClean="0">
                <a:solidFill>
                  <a:srgbClr val="FF0000"/>
                </a:solidFill>
                <a:latin typeface="Comic Sans MS" panose="030F0702030302020204" pitchFamily="66" charset="0"/>
              </a:rPr>
              <a:t>procurement for fabrication of a sample</a:t>
            </a:r>
            <a:endParaRPr lang="en-US" sz="2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443969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16632"/>
            <a:ext cx="8229600" cy="418058"/>
          </a:xfrm>
        </p:spPr>
        <p:txBody>
          <a:bodyPr>
            <a:normAutofit fontScale="90000"/>
          </a:bodyPr>
          <a:lstStyle/>
          <a:p>
            <a:r>
              <a:rPr lang="en-US" sz="2400" b="1" dirty="0" smtClean="0">
                <a:solidFill>
                  <a:srgbClr val="FF0000"/>
                </a:solidFill>
                <a:latin typeface="Comic Sans MS" panose="030F0702030302020204" pitchFamily="66" charset="0"/>
              </a:rPr>
              <a:t>SPD Current </a:t>
            </a:r>
            <a:r>
              <a:rPr lang="en-US" sz="2400" b="1" dirty="0">
                <a:solidFill>
                  <a:srgbClr val="FF0000"/>
                </a:solidFill>
                <a:latin typeface="Comic Sans MS" panose="030F0702030302020204" pitchFamily="66" charset="0"/>
              </a:rPr>
              <a:t>Source and Energy Extraction System</a:t>
            </a:r>
            <a:endParaRPr lang="ru-RU" sz="2400" b="1"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7DD7501C-FA94-41DA-BEE5-6CDF873A5F55}" type="datetime1">
              <a:rPr lang="ru-RU" smtClean="0"/>
              <a:t>24.10.2023</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17</a:t>
            </a:fld>
            <a:endParaRPr lang="ru-RU"/>
          </a:p>
        </p:txBody>
      </p:sp>
      <p:sp>
        <p:nvSpPr>
          <p:cNvPr id="10" name="Rectangle 3"/>
          <p:cNvSpPr txBox="1">
            <a:spLocks noChangeArrowheads="1"/>
          </p:cNvSpPr>
          <p:nvPr/>
        </p:nvSpPr>
        <p:spPr>
          <a:xfrm>
            <a:off x="544862" y="602328"/>
            <a:ext cx="10300421" cy="5594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Wingdings" panose="05000000000000000000" pitchFamily="2" charset="2"/>
              <a:buNone/>
              <a:defRPr/>
            </a:pPr>
            <a:r>
              <a:rPr lang="en-US" sz="1600" b="1" dirty="0" smtClean="0">
                <a:solidFill>
                  <a:schemeClr val="accent1">
                    <a:lumMod val="50000"/>
                  </a:schemeClr>
                </a:solidFill>
                <a:latin typeface="Comic Sans MS" panose="030F0702030302020204" pitchFamily="66" charset="0"/>
              </a:rPr>
              <a:t>Basic r</a:t>
            </a:r>
            <a:r>
              <a:rPr lang="ru-RU" sz="1600" b="1" dirty="0" err="1" smtClean="0">
                <a:solidFill>
                  <a:schemeClr val="accent1">
                    <a:lumMod val="50000"/>
                  </a:schemeClr>
                </a:solidFill>
                <a:latin typeface="Comic Sans MS" panose="030F0702030302020204" pitchFamily="66" charset="0"/>
              </a:rPr>
              <a:t>equirements</a:t>
            </a:r>
            <a:r>
              <a:rPr lang="ru-RU" sz="1600" b="1" dirty="0" smtClean="0">
                <a:solidFill>
                  <a:schemeClr val="accent1">
                    <a:lumMod val="50000"/>
                  </a:schemeClr>
                </a:solidFill>
                <a:latin typeface="Comic Sans MS" panose="030F0702030302020204" pitchFamily="66" charset="0"/>
              </a:rPr>
              <a:t> </a:t>
            </a:r>
            <a:r>
              <a:rPr lang="ru-RU" sz="1600" b="1" dirty="0" err="1" smtClean="0">
                <a:solidFill>
                  <a:schemeClr val="accent1">
                    <a:lumMod val="50000"/>
                  </a:schemeClr>
                </a:solidFill>
                <a:latin typeface="Comic Sans MS" panose="030F0702030302020204" pitchFamily="66" charset="0"/>
              </a:rPr>
              <a:t>for</a:t>
            </a:r>
            <a:r>
              <a:rPr lang="ru-RU" sz="1600" b="1" dirty="0" smtClean="0">
                <a:solidFill>
                  <a:schemeClr val="accent1">
                    <a:lumMod val="50000"/>
                  </a:schemeClr>
                </a:solidFill>
                <a:latin typeface="Comic Sans MS" panose="030F0702030302020204" pitchFamily="66" charset="0"/>
              </a:rPr>
              <a:t> </a:t>
            </a:r>
            <a:r>
              <a:rPr lang="ru-RU" sz="1600" b="1" dirty="0" err="1" smtClean="0">
                <a:solidFill>
                  <a:schemeClr val="accent1">
                    <a:lumMod val="50000"/>
                  </a:schemeClr>
                </a:solidFill>
                <a:latin typeface="Comic Sans MS" panose="030F0702030302020204" pitchFamily="66" charset="0"/>
              </a:rPr>
              <a:t>the</a:t>
            </a:r>
            <a:r>
              <a:rPr lang="ru-RU" sz="1600" b="1" dirty="0" smtClean="0">
                <a:solidFill>
                  <a:schemeClr val="accent1">
                    <a:lumMod val="50000"/>
                  </a:schemeClr>
                </a:solidFill>
                <a:latin typeface="Comic Sans MS" panose="030F0702030302020204" pitchFamily="66" charset="0"/>
              </a:rPr>
              <a:t> </a:t>
            </a:r>
            <a:r>
              <a:rPr lang="en-US" sz="1600" b="1" dirty="0" smtClean="0">
                <a:solidFill>
                  <a:schemeClr val="accent1">
                    <a:lumMod val="50000"/>
                  </a:schemeClr>
                </a:solidFill>
                <a:latin typeface="Comic Sans MS" panose="030F0702030302020204" pitchFamily="66" charset="0"/>
              </a:rPr>
              <a:t>Current Source</a:t>
            </a:r>
            <a:r>
              <a:rPr lang="ru-RU" sz="1600" b="1" dirty="0" smtClean="0">
                <a:solidFill>
                  <a:schemeClr val="accent1">
                    <a:lumMod val="50000"/>
                  </a:schemeClr>
                </a:solidFill>
                <a:latin typeface="Comic Sans MS" panose="030F0702030302020204" pitchFamily="66" charset="0"/>
              </a:rPr>
              <a:t> </a:t>
            </a:r>
            <a:r>
              <a:rPr lang="ru-RU" sz="1600" b="1" dirty="0" err="1" smtClean="0">
                <a:solidFill>
                  <a:schemeClr val="accent1">
                    <a:lumMod val="50000"/>
                  </a:schemeClr>
                </a:solidFill>
                <a:latin typeface="Comic Sans MS" panose="030F0702030302020204" pitchFamily="66" charset="0"/>
              </a:rPr>
              <a:t>and</a:t>
            </a:r>
            <a:r>
              <a:rPr lang="ru-RU" sz="1600" b="1" dirty="0" smtClean="0">
                <a:solidFill>
                  <a:schemeClr val="accent1">
                    <a:lumMod val="50000"/>
                  </a:schemeClr>
                </a:solidFill>
                <a:latin typeface="Comic Sans MS" panose="030F0702030302020204" pitchFamily="66" charset="0"/>
              </a:rPr>
              <a:t> </a:t>
            </a:r>
            <a:r>
              <a:rPr lang="ru-RU" sz="1600" b="1" dirty="0" err="1" smtClean="0">
                <a:solidFill>
                  <a:schemeClr val="accent1">
                    <a:lumMod val="50000"/>
                  </a:schemeClr>
                </a:solidFill>
                <a:latin typeface="Comic Sans MS" panose="030F0702030302020204" pitchFamily="66" charset="0"/>
              </a:rPr>
              <a:t>Energy</a:t>
            </a:r>
            <a:r>
              <a:rPr lang="ru-RU" sz="1600" b="1" dirty="0" smtClean="0">
                <a:solidFill>
                  <a:schemeClr val="accent1">
                    <a:lumMod val="50000"/>
                  </a:schemeClr>
                </a:solidFill>
                <a:latin typeface="Comic Sans MS" panose="030F0702030302020204" pitchFamily="66" charset="0"/>
              </a:rPr>
              <a:t> </a:t>
            </a:r>
            <a:r>
              <a:rPr lang="ru-RU" sz="1600" b="1" dirty="0" err="1" smtClean="0">
                <a:solidFill>
                  <a:schemeClr val="accent1">
                    <a:lumMod val="50000"/>
                  </a:schemeClr>
                </a:solidFill>
                <a:latin typeface="Comic Sans MS" panose="030F0702030302020204" pitchFamily="66" charset="0"/>
              </a:rPr>
              <a:t>Extraction</a:t>
            </a:r>
            <a:r>
              <a:rPr lang="ru-RU" sz="1600" b="1" dirty="0" smtClean="0">
                <a:solidFill>
                  <a:schemeClr val="accent1">
                    <a:lumMod val="50000"/>
                  </a:schemeClr>
                </a:solidFill>
                <a:latin typeface="Comic Sans MS" panose="030F0702030302020204" pitchFamily="66" charset="0"/>
              </a:rPr>
              <a:t> </a:t>
            </a:r>
            <a:r>
              <a:rPr lang="ru-RU" sz="1600" b="1" dirty="0" err="1" smtClean="0">
                <a:solidFill>
                  <a:schemeClr val="accent1">
                    <a:lumMod val="50000"/>
                  </a:schemeClr>
                </a:solidFill>
                <a:latin typeface="Comic Sans MS" panose="030F0702030302020204" pitchFamily="66" charset="0"/>
              </a:rPr>
              <a:t>System</a:t>
            </a:r>
            <a:r>
              <a:rPr lang="ru-RU" sz="1600" b="1" dirty="0" smtClean="0">
                <a:solidFill>
                  <a:schemeClr val="accent1">
                    <a:lumMod val="50000"/>
                  </a:schemeClr>
                </a:solidFill>
                <a:latin typeface="Comic Sans MS" panose="030F0702030302020204" pitchFamily="66" charset="0"/>
              </a:rPr>
              <a:t>:</a:t>
            </a:r>
            <a:endParaRPr lang="en-US" sz="1600" b="1" dirty="0" smtClean="0">
              <a:solidFill>
                <a:schemeClr val="accent1">
                  <a:lumMod val="50000"/>
                </a:schemeClr>
              </a:solidFill>
              <a:latin typeface="Comic Sans MS" panose="030F0702030302020204" pitchFamily="66" charset="0"/>
            </a:endParaRPr>
          </a:p>
          <a:p>
            <a:pPr>
              <a:lnSpc>
                <a:spcPct val="150000"/>
              </a:lnSpc>
              <a:spcBef>
                <a:spcPts val="0"/>
              </a:spcBef>
              <a:defRPr/>
            </a:pPr>
            <a:r>
              <a:rPr lang="en-US" sz="1600" b="1" dirty="0" smtClean="0">
                <a:solidFill>
                  <a:schemeClr val="accent1">
                    <a:lumMod val="50000"/>
                  </a:schemeClr>
                </a:solidFill>
                <a:latin typeface="Comic Sans MS" panose="030F0702030302020204" pitchFamily="66" charset="0"/>
              </a:rPr>
              <a:t>Current in a circuit 5200 A;</a:t>
            </a:r>
          </a:p>
          <a:p>
            <a:pPr>
              <a:lnSpc>
                <a:spcPct val="150000"/>
              </a:lnSpc>
              <a:spcBef>
                <a:spcPts val="0"/>
              </a:spcBef>
              <a:defRPr/>
            </a:pPr>
            <a:r>
              <a:rPr lang="en-US" sz="1600" b="1" dirty="0" smtClean="0">
                <a:solidFill>
                  <a:schemeClr val="accent1">
                    <a:lumMod val="50000"/>
                  </a:schemeClr>
                </a:solidFill>
                <a:latin typeface="Comic Sans MS" panose="030F0702030302020204" pitchFamily="66" charset="0"/>
              </a:rPr>
              <a:t>Current setup accuracy and </a:t>
            </a:r>
            <a:r>
              <a:rPr lang="en-US" sz="1600" b="1" dirty="0" err="1" smtClean="0">
                <a:solidFill>
                  <a:schemeClr val="accent1">
                    <a:lumMod val="50000"/>
                  </a:schemeClr>
                </a:solidFill>
                <a:latin typeface="Comic Sans MS" panose="030F0702030302020204" pitchFamily="66" charset="0"/>
              </a:rPr>
              <a:t>longterm</a:t>
            </a:r>
            <a:r>
              <a:rPr lang="en-US" sz="1600" b="1" dirty="0" smtClean="0">
                <a:solidFill>
                  <a:schemeClr val="accent1">
                    <a:lumMod val="50000"/>
                  </a:schemeClr>
                </a:solidFill>
                <a:latin typeface="Comic Sans MS" panose="030F0702030302020204" pitchFamily="66" charset="0"/>
              </a:rPr>
              <a:t> stability – 100ppm</a:t>
            </a:r>
            <a:endParaRPr lang="ru-RU" sz="1600" b="1" dirty="0" smtClean="0">
              <a:solidFill>
                <a:schemeClr val="accent1">
                  <a:lumMod val="50000"/>
                </a:schemeClr>
              </a:solidFill>
              <a:latin typeface="Comic Sans MS" panose="030F0702030302020204" pitchFamily="66" charset="0"/>
            </a:endParaRPr>
          </a:p>
          <a:p>
            <a:pPr>
              <a:lnSpc>
                <a:spcPct val="150000"/>
              </a:lnSpc>
              <a:spcBef>
                <a:spcPts val="0"/>
              </a:spcBef>
              <a:defRPr/>
            </a:pPr>
            <a:r>
              <a:rPr lang="en-US" sz="1600" b="1" dirty="0" smtClean="0">
                <a:solidFill>
                  <a:schemeClr val="accent1">
                    <a:lumMod val="50000"/>
                  </a:schemeClr>
                </a:solidFill>
                <a:latin typeface="Comic Sans MS" panose="030F0702030302020204" pitchFamily="66" charset="0"/>
              </a:rPr>
              <a:t>The amount of the stored energy to be extracted ~ 20MJ. Stored energy should be extracted to the external dump resistor with the value of 0.1 Ohm. The active elements of the dump resistor should not be hotter than 100C;</a:t>
            </a:r>
          </a:p>
          <a:p>
            <a:pPr>
              <a:lnSpc>
                <a:spcPct val="150000"/>
              </a:lnSpc>
              <a:spcBef>
                <a:spcPts val="0"/>
              </a:spcBef>
              <a:defRPr/>
            </a:pPr>
            <a:r>
              <a:rPr lang="en-US" sz="1600" b="1" dirty="0" smtClean="0">
                <a:solidFill>
                  <a:schemeClr val="accent1">
                    <a:lumMod val="50000"/>
                  </a:schemeClr>
                </a:solidFill>
                <a:latin typeface="Comic Sans MS" panose="030F0702030302020204" pitchFamily="66" charset="0"/>
              </a:rPr>
              <a:t>Middle point should be introduced and grounded in order to minimize the voltage between the coil and ground.</a:t>
            </a:r>
            <a:endParaRPr lang="ru-RU" sz="1600" b="1" i="1" dirty="0" smtClean="0">
              <a:solidFill>
                <a:schemeClr val="accent1">
                  <a:lumMod val="50000"/>
                </a:schemeClr>
              </a:solidFill>
              <a:latin typeface="Comic Sans MS" panose="030F0702030302020204" pitchFamily="66" charset="0"/>
            </a:endParaRPr>
          </a:p>
          <a:p>
            <a:pPr>
              <a:lnSpc>
                <a:spcPct val="150000"/>
              </a:lnSpc>
              <a:spcBef>
                <a:spcPts val="0"/>
              </a:spcBef>
              <a:defRPr/>
            </a:pPr>
            <a:r>
              <a:rPr lang="en-US" sz="1600" b="1" dirty="0" smtClean="0">
                <a:solidFill>
                  <a:schemeClr val="accent1">
                    <a:lumMod val="50000"/>
                  </a:schemeClr>
                </a:solidFill>
                <a:latin typeface="Comic Sans MS" panose="030F0702030302020204" pitchFamily="66" charset="0"/>
              </a:rPr>
              <a:t>Dump resistor should have as minimal as possible stray inductance and must be installed in parallel with the extraction switch; </a:t>
            </a:r>
            <a:endParaRPr lang="ru-RU" sz="1600" b="1" dirty="0" smtClean="0">
              <a:solidFill>
                <a:schemeClr val="accent1">
                  <a:lumMod val="50000"/>
                </a:schemeClr>
              </a:solidFill>
              <a:latin typeface="Comic Sans MS" panose="030F0702030302020204" pitchFamily="66" charset="0"/>
            </a:endParaRPr>
          </a:p>
          <a:p>
            <a:pPr>
              <a:lnSpc>
                <a:spcPct val="150000"/>
              </a:lnSpc>
              <a:spcBef>
                <a:spcPts val="0"/>
              </a:spcBef>
              <a:defRPr/>
            </a:pPr>
            <a:r>
              <a:rPr lang="en-US" sz="1600" b="1" dirty="0" smtClean="0">
                <a:solidFill>
                  <a:schemeClr val="accent1">
                    <a:lumMod val="50000"/>
                  </a:schemeClr>
                </a:solidFill>
                <a:latin typeface="Comic Sans MS" panose="030F0702030302020204" pitchFamily="66" charset="0"/>
              </a:rPr>
              <a:t>The opening time of the energy extraction switch ~ 20ms;</a:t>
            </a:r>
          </a:p>
          <a:p>
            <a:pPr>
              <a:lnSpc>
                <a:spcPct val="150000"/>
              </a:lnSpc>
              <a:spcBef>
                <a:spcPts val="0"/>
              </a:spcBef>
              <a:defRPr/>
            </a:pPr>
            <a:endParaRPr lang="en-US" sz="1800" b="1" dirty="0">
              <a:solidFill>
                <a:schemeClr val="accent1">
                  <a:lumMod val="50000"/>
                </a:schemeClr>
              </a:solidFill>
              <a:latin typeface="Comic Sans MS" panose="030F0702030302020204" pitchFamily="66" charset="0"/>
            </a:endParaRPr>
          </a:p>
          <a:p>
            <a:pPr marL="0" indent="0">
              <a:lnSpc>
                <a:spcPct val="150000"/>
              </a:lnSpc>
              <a:spcBef>
                <a:spcPts val="0"/>
              </a:spcBef>
              <a:buNone/>
              <a:defRPr/>
            </a:pPr>
            <a:r>
              <a:rPr lang="en-US" sz="1800" b="1" dirty="0" smtClean="0">
                <a:solidFill>
                  <a:srgbClr val="C00000"/>
                </a:solidFill>
                <a:latin typeface="Comic Sans MS" panose="030F0702030302020204" pitchFamily="66" charset="0"/>
              </a:rPr>
              <a:t>Development is in progress</a:t>
            </a:r>
            <a:endParaRPr lang="ru-RU" sz="1800" b="1" dirty="0" smtClean="0">
              <a:solidFill>
                <a:srgbClr val="C00000"/>
              </a:solidFill>
              <a:latin typeface="Comic Sans MS" panose="030F0702030302020204" pitchFamily="66" charset="0"/>
            </a:endParaRPr>
          </a:p>
          <a:p>
            <a:pPr marL="0" indent="0">
              <a:lnSpc>
                <a:spcPct val="150000"/>
              </a:lnSpc>
              <a:spcBef>
                <a:spcPts val="0"/>
              </a:spcBef>
              <a:buNone/>
              <a:defRPr/>
            </a:pPr>
            <a:r>
              <a:rPr lang="en-US" sz="1800" b="1" dirty="0">
                <a:solidFill>
                  <a:srgbClr val="C00000"/>
                </a:solidFill>
                <a:latin typeface="Comic Sans MS" panose="030F0702030302020204" pitchFamily="66" charset="0"/>
              </a:rPr>
              <a:t>Commutator. Colleagues from JINR - agree with the proposed mechanical switching </a:t>
            </a:r>
            <a:r>
              <a:rPr lang="en-US" sz="1800" b="1" dirty="0" smtClean="0">
                <a:solidFill>
                  <a:srgbClr val="C00000"/>
                </a:solidFill>
                <a:latin typeface="Comic Sans MS" panose="030F0702030302020204" pitchFamily="66" charset="0"/>
              </a:rPr>
              <a:t>scheme</a:t>
            </a:r>
            <a:r>
              <a:rPr lang="ru-RU" sz="1800" b="1" dirty="0" smtClean="0">
                <a:solidFill>
                  <a:srgbClr val="C00000"/>
                </a:solidFill>
                <a:latin typeface="Comic Sans MS" panose="030F0702030302020204" pitchFamily="66" charset="0"/>
              </a:rPr>
              <a:t> </a:t>
            </a:r>
            <a:r>
              <a:rPr lang="en-US" sz="1800" b="1" dirty="0" smtClean="0">
                <a:solidFill>
                  <a:srgbClr val="C00000"/>
                </a:solidFill>
                <a:latin typeface="Comic Sans MS" panose="030F0702030302020204" pitchFamily="66" charset="0"/>
              </a:rPr>
              <a:t>of the </a:t>
            </a:r>
            <a:r>
              <a:rPr lang="en-US" sz="1800" b="1" dirty="0" err="1" smtClean="0">
                <a:solidFill>
                  <a:srgbClr val="C00000"/>
                </a:solidFill>
                <a:latin typeface="Comic Sans MS" panose="030F0702030302020204" pitchFamily="66" charset="0"/>
              </a:rPr>
              <a:t>solenoide</a:t>
            </a:r>
            <a:r>
              <a:rPr lang="en-US" sz="1800" b="1" dirty="0" smtClean="0">
                <a:solidFill>
                  <a:srgbClr val="C00000"/>
                </a:solidFill>
                <a:latin typeface="Comic Sans MS" panose="030F0702030302020204" pitchFamily="66" charset="0"/>
              </a:rPr>
              <a:t>.</a:t>
            </a:r>
            <a:endParaRPr lang="ru-RU" sz="1800"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700358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16632"/>
            <a:ext cx="8229600" cy="418058"/>
          </a:xfrm>
        </p:spPr>
        <p:txBody>
          <a:bodyPr>
            <a:normAutofit fontScale="90000"/>
          </a:bodyPr>
          <a:lstStyle/>
          <a:p>
            <a:r>
              <a:rPr lang="en-US" sz="2400" b="1" dirty="0" smtClean="0">
                <a:solidFill>
                  <a:srgbClr val="FF0000"/>
                </a:solidFill>
                <a:latin typeface="Comic Sans MS" panose="030F0702030302020204" pitchFamily="66" charset="0"/>
              </a:rPr>
              <a:t>SPD </a:t>
            </a:r>
            <a:r>
              <a:rPr lang="en-US" sz="2400" b="1" dirty="0">
                <a:solidFill>
                  <a:srgbClr val="FF0000"/>
                </a:solidFill>
                <a:latin typeface="Comic Sans MS" panose="030F0702030302020204" pitchFamily="66" charset="0"/>
              </a:rPr>
              <a:t>location of cryogenic and </a:t>
            </a:r>
            <a:r>
              <a:rPr lang="en-US" sz="2400" b="1" dirty="0" smtClean="0">
                <a:solidFill>
                  <a:srgbClr val="FF0000"/>
                </a:solidFill>
                <a:latin typeface="Comic Sans MS" panose="030F0702030302020204" pitchFamily="66" charset="0"/>
              </a:rPr>
              <a:t>rack</a:t>
            </a:r>
            <a:r>
              <a:rPr lang="en-US" sz="2400" b="1" dirty="0">
                <a:solidFill>
                  <a:srgbClr val="FF0000"/>
                </a:solidFill>
                <a:latin typeface="Comic Sans MS" panose="030F0702030302020204" pitchFamily="66" charset="0"/>
              </a:rPr>
              <a:t>s</a:t>
            </a:r>
            <a:r>
              <a:rPr lang="en-US" sz="2400" b="1" dirty="0" smtClean="0">
                <a:solidFill>
                  <a:srgbClr val="FF0000"/>
                </a:solidFill>
                <a:latin typeface="Comic Sans MS" panose="030F0702030302020204" pitchFamily="66" charset="0"/>
              </a:rPr>
              <a:t> </a:t>
            </a:r>
            <a:endParaRPr lang="ru-RU" sz="2400" b="1"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7DD7501C-FA94-41DA-BEE5-6CDF873A5F55}" type="datetime1">
              <a:rPr lang="ru-RU" smtClean="0"/>
              <a:t>24.10.2023</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18</a:t>
            </a:fld>
            <a:endParaRPr lang="ru-RU"/>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26" y="1136340"/>
            <a:ext cx="4879498" cy="4303718"/>
          </a:xfrm>
          <a:prstGeom prst="rect">
            <a:avLst/>
          </a:prstGeom>
        </p:spPr>
      </p:pic>
      <p:pic>
        <p:nvPicPr>
          <p:cNvPr id="8" name="Рисунок 7"/>
          <p:cNvPicPr>
            <a:picLocks noChangeAspect="1"/>
          </p:cNvPicPr>
          <p:nvPr/>
        </p:nvPicPr>
        <p:blipFill>
          <a:blip r:embed="rId4"/>
          <a:stretch>
            <a:fillRect/>
          </a:stretch>
        </p:blipFill>
        <p:spPr>
          <a:xfrm>
            <a:off x="5982509" y="1231692"/>
            <a:ext cx="5772824" cy="4427655"/>
          </a:xfrm>
          <a:prstGeom prst="rect">
            <a:avLst/>
          </a:prstGeom>
        </p:spPr>
      </p:pic>
    </p:spTree>
    <p:extLst>
      <p:ext uri="{BB962C8B-B14F-4D97-AF65-F5344CB8AC3E}">
        <p14:creationId xmlns:p14="http://schemas.microsoft.com/office/powerpoint/2010/main" val="559418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570A0D-F6CD-4D8A-9B55-640AF16A35A5}" type="datetime1">
              <a:rPr lang="ru-RU" smtClean="0"/>
              <a:t>24.10.2023</a:t>
            </a:fld>
            <a:endParaRPr lang="ru-RU"/>
          </a:p>
        </p:txBody>
      </p:sp>
      <p:sp>
        <p:nvSpPr>
          <p:cNvPr id="4" name="Номер слайда 3"/>
          <p:cNvSpPr>
            <a:spLocks noGrp="1"/>
          </p:cNvSpPr>
          <p:nvPr>
            <p:ph type="sldNum" sz="quarter" idx="12"/>
          </p:nvPr>
        </p:nvSpPr>
        <p:spPr/>
        <p:txBody>
          <a:bodyPr/>
          <a:lstStyle/>
          <a:p>
            <a:fld id="{A22A1DC4-691C-4D1E-8A3D-02D52518E6C2}" type="slidenum">
              <a:rPr lang="ru-RU" smtClean="0"/>
              <a:t>19</a:t>
            </a:fld>
            <a:endParaRPr lang="ru-RU"/>
          </a:p>
        </p:txBody>
      </p:sp>
      <p:pic>
        <p:nvPicPr>
          <p:cNvPr id="5" name="Рисунок 4"/>
          <p:cNvPicPr>
            <a:picLocks noChangeAspect="1"/>
          </p:cNvPicPr>
          <p:nvPr/>
        </p:nvPicPr>
        <p:blipFill>
          <a:blip r:embed="rId3"/>
          <a:stretch>
            <a:fillRect/>
          </a:stretch>
        </p:blipFill>
        <p:spPr>
          <a:xfrm>
            <a:off x="1316334" y="138535"/>
            <a:ext cx="10203003" cy="5738114"/>
          </a:xfrm>
          <a:prstGeom prst="rect">
            <a:avLst/>
          </a:prstGeom>
        </p:spPr>
      </p:pic>
      <p:sp>
        <p:nvSpPr>
          <p:cNvPr id="6" name="Заголовок 1"/>
          <p:cNvSpPr txBox="1">
            <a:spLocks/>
          </p:cNvSpPr>
          <p:nvPr/>
        </p:nvSpPr>
        <p:spPr>
          <a:xfrm>
            <a:off x="1981200" y="5560018"/>
            <a:ext cx="8229600" cy="8683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solidFill>
                  <a:srgbClr val="17375E"/>
                </a:solidFill>
                <a:latin typeface="Comic Sans MS" pitchFamily="66" charset="0"/>
              </a:rPr>
              <a:t>Thank you for your attention</a:t>
            </a:r>
            <a:endParaRPr lang="ru-RU" sz="3600" dirty="0" smtClean="0">
              <a:solidFill>
                <a:srgbClr val="17375E"/>
              </a:solidFill>
              <a:latin typeface="Comic Sans MS" pitchFamily="66" charset="0"/>
            </a:endParaRPr>
          </a:p>
        </p:txBody>
      </p:sp>
      <p:sp>
        <p:nvSpPr>
          <p:cNvPr id="7" name="Нижний колонтитул 6"/>
          <p:cNvSpPr>
            <a:spLocks noGrp="1"/>
          </p:cNvSpPr>
          <p:nvPr>
            <p:ph type="ftr" sz="quarter" idx="11"/>
          </p:nvPr>
        </p:nvSpPr>
        <p:spPr>
          <a:xfrm>
            <a:off x="2776655" y="6356350"/>
            <a:ext cx="7922876" cy="365125"/>
          </a:xfrm>
        </p:spPr>
        <p:txBody>
          <a:bodyPr/>
          <a:lstStyle/>
          <a:p>
            <a:r>
              <a:rPr lang="en-US" smtClean="0"/>
              <a:t>E.Pyata,  BINP                             SPD solenoid </a:t>
            </a:r>
            <a:endParaRPr lang="ru-RU" dirty="0"/>
          </a:p>
        </p:txBody>
      </p:sp>
    </p:spTree>
    <p:extLst>
      <p:ext uri="{BB962C8B-B14F-4D97-AF65-F5344CB8AC3E}">
        <p14:creationId xmlns:p14="http://schemas.microsoft.com/office/powerpoint/2010/main" val="2296104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24.10.2023</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dirty="0" err="1" smtClean="0"/>
              <a:t>E.Pyata</a:t>
            </a:r>
            <a:r>
              <a:rPr lang="en-US" dirty="0" smtClean="0"/>
              <a:t>,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2</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solenoid</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233082" y="670878"/>
            <a:ext cx="11617904" cy="2192908"/>
          </a:xfrm>
          <a:prstGeom prst="rect">
            <a:avLst/>
          </a:prstGeom>
        </p:spPr>
        <p:txBody>
          <a:bodyPr wrap="square">
            <a:spAutoFit/>
          </a:bodyPr>
          <a:lstStyle/>
          <a:p>
            <a:pPr algn="just">
              <a:lnSpc>
                <a:spcPct val="105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magnetic field along the solenoid axis should be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1.0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a:t>
            </a:r>
          </a:p>
          <a:p>
            <a:pPr algn="ctr">
              <a:lnSpc>
                <a:spcPct val="105000"/>
              </a:lnSpc>
            </a:pPr>
            <a:r>
              <a:rPr lang="en-US" sz="16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Main Dimensions and Parameters of the Magnet</a:t>
            </a:r>
          </a:p>
          <a:p>
            <a:pPr algn="just">
              <a:lnSpc>
                <a:spcPct val="105000"/>
              </a:lnSpc>
            </a:pP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cryostat of the magnet with the coils, cold mass and thermal shields is located inside the yoke. A distribution box named Control Dewar is located on the </a:t>
            </a: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worked platform </a:t>
            </a: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of </a:t>
            </a: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yoke.</a:t>
            </a:r>
          </a:p>
          <a:p>
            <a:pPr algn="just">
              <a:lnSpc>
                <a:spcPct val="105000"/>
              </a:lnSpc>
            </a:pP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overall dimensions are driven by the space planned for the detectors of SPD and the magnet field parameters. Outside diameter of the cryostat is 4008 mm and a gap between the yoke and the cryostat about 20 mm. </a:t>
            </a:r>
          </a:p>
          <a:p>
            <a:pPr algn="just">
              <a:lnSpc>
                <a:spcPct val="105000"/>
              </a:lnSpc>
            </a:pP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Radially a free diameter of 3468 mm is left for the SPD detectors. The length of the magnet is 4080 mm and the magnet should be installed symmetrically inside the iron yoke for magnetic flux </a:t>
            </a: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return. </a:t>
            </a:r>
            <a:endPar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a:t>
            </a: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total weight of </a:t>
            </a: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cryostat, transfer line and Control Dewar is ~</a:t>
            </a:r>
            <a:r>
              <a:rPr lang="ru-RU"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24</a:t>
            </a: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 </a:t>
            </a:r>
          </a:p>
        </p:txBody>
      </p:sp>
      <p:pic>
        <p:nvPicPr>
          <p:cNvPr id="8" name="Рисунок 7"/>
          <p:cNvPicPr/>
          <p:nvPr/>
        </p:nvPicPr>
        <p:blipFill>
          <a:blip r:embed="rId3">
            <a:extLst>
              <a:ext uri="{28A0092B-C50C-407E-A947-70E740481C1C}">
                <a14:useLocalDpi xmlns:a14="http://schemas.microsoft.com/office/drawing/2010/main" val="0"/>
              </a:ext>
            </a:extLst>
          </a:blip>
          <a:srcRect/>
          <a:stretch>
            <a:fillRect/>
          </a:stretch>
        </p:blipFill>
        <p:spPr bwMode="auto">
          <a:xfrm>
            <a:off x="2794093" y="3029902"/>
            <a:ext cx="5940425" cy="3236595"/>
          </a:xfrm>
          <a:prstGeom prst="rect">
            <a:avLst/>
          </a:prstGeom>
          <a:noFill/>
        </p:spPr>
      </p:pic>
    </p:spTree>
    <p:extLst>
      <p:ext uri="{BB962C8B-B14F-4D97-AF65-F5344CB8AC3E}">
        <p14:creationId xmlns:p14="http://schemas.microsoft.com/office/powerpoint/2010/main" val="1898636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24.10.2023</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3</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7602071" y="165472"/>
            <a:ext cx="2922068"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solenoid</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7788401" y="972840"/>
            <a:ext cx="3879880" cy="6038576"/>
          </a:xfrm>
          <a:prstGeom prst="rect">
            <a:avLst/>
          </a:prstGeom>
        </p:spPr>
        <p:txBody>
          <a:bodyPr wrap="square">
            <a:spAutoFit/>
          </a:bodyPr>
          <a:lstStyle/>
          <a:p>
            <a:pPr algn="just">
              <a:lnSpc>
                <a:spcPct val="105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magnetic field along the solenoid axis should be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1.0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05000"/>
              </a:lnSpc>
            </a:pPr>
            <a:endPar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BINP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presents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our participation in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 project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with the following items: </a:t>
            </a:r>
          </a:p>
          <a:p>
            <a:pPr algn="just">
              <a:lnSpc>
                <a:spcPct val="105000"/>
              </a:lnSpc>
            </a:pPr>
            <a:endPar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lgn="just">
              <a:lnSpc>
                <a:spcPct val="105000"/>
              </a:lnSpc>
              <a:buFont typeface="Arial" panose="020B0604020202020204" pitchFamily="34" charset="0"/>
              <a:buChar char="•"/>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Magnetic and engineering design of the magnet including tools and support</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p>
          <a:p>
            <a:pPr marL="285750" indent="-285750" algn="just">
              <a:lnSpc>
                <a:spcPct val="105000"/>
              </a:lnSpc>
              <a:buFont typeface="Arial" panose="020B0604020202020204" pitchFamily="34" charset="0"/>
              <a:buChar char="•"/>
            </a:pPr>
            <a:endPar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lgn="just">
              <a:lnSpc>
                <a:spcPct val="105000"/>
              </a:lnSpc>
              <a:buFont typeface="Arial" panose="020B0604020202020204" pitchFamily="34" charset="0"/>
              <a:buChar char="•"/>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Production and delivery of the magnet (consisting of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cryostat with cold mass,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alignment components, proximity cryogenics,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supports);</a:t>
            </a:r>
          </a:p>
          <a:p>
            <a:pPr algn="just">
              <a:lnSpc>
                <a:spcPct val="105000"/>
              </a:lnSpc>
            </a:pP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endPar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lgn="just">
              <a:lnSpc>
                <a:spcPct val="105000"/>
              </a:lnSpc>
              <a:buFont typeface="Arial" panose="020B0604020202020204" pitchFamily="34" charset="0"/>
              <a:buChar char="•"/>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Power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converter, energy extraction system,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quench protection and instrumentation. </a:t>
            </a:r>
          </a:p>
          <a:p>
            <a:pPr algn="just">
              <a:lnSpc>
                <a:spcPct val="105000"/>
              </a:lnSpc>
            </a:pPr>
            <a:endPar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p:txBody>
      </p:sp>
      <p:pic>
        <p:nvPicPr>
          <p:cNvPr id="9" name="Рисунок 8"/>
          <p:cNvPicPr>
            <a:picLocks noChangeAspect="1"/>
          </p:cNvPicPr>
          <p:nvPr/>
        </p:nvPicPr>
        <p:blipFill>
          <a:blip r:embed="rId3"/>
          <a:stretch>
            <a:fillRect/>
          </a:stretch>
        </p:blipFill>
        <p:spPr>
          <a:xfrm>
            <a:off x="0" y="165472"/>
            <a:ext cx="7691430" cy="5996007"/>
          </a:xfrm>
          <a:prstGeom prst="rect">
            <a:avLst/>
          </a:prstGeom>
        </p:spPr>
      </p:pic>
    </p:spTree>
    <p:extLst>
      <p:ext uri="{BB962C8B-B14F-4D97-AF65-F5344CB8AC3E}">
        <p14:creationId xmlns:p14="http://schemas.microsoft.com/office/powerpoint/2010/main" val="1434654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24.10.2023</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4</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solenoid design</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94447" y="627137"/>
            <a:ext cx="11456894" cy="5436104"/>
          </a:xfrm>
          <a:prstGeom prst="rect">
            <a:avLst/>
          </a:prstGeom>
        </p:spPr>
        <p:txBody>
          <a:bodyPr wrap="square">
            <a:spAutoFit/>
          </a:bodyPr>
          <a:lstStyle/>
          <a:p>
            <a:pPr marL="538163" indent="-538163" algn="just">
              <a:lnSpc>
                <a:spcPct val="114000"/>
              </a:lnSpc>
            </a:pP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sz="16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Magnetic design of the magnet including of calculations of the magnetic </a:t>
            </a:r>
            <a:r>
              <a:rPr lang="en-US" sz="16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forces. The results of the calculations will be presented in the middle of November;</a:t>
            </a:r>
          </a:p>
          <a:p>
            <a:pPr marL="538163" indent="-538163" algn="just">
              <a:lnSpc>
                <a:spcPct val="114000"/>
              </a:lnSpc>
            </a:pPr>
            <a:endParaRPr lang="en-US" sz="16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Engineering design of the magnet including of calculations of all loads and forces;</a:t>
            </a:r>
          </a:p>
          <a:p>
            <a:pPr marL="538163" indent="-538163" algn="just">
              <a:lnSpc>
                <a:spcPct val="114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Design of the superconductive conductors, coils and cold mass;</a:t>
            </a:r>
          </a:p>
          <a:p>
            <a:pPr marL="538163" indent="-538163" algn="just">
              <a:lnSpc>
                <a:spcPct val="114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Design of the cryostat with alignment components, supports and suspend system;</a:t>
            </a:r>
          </a:p>
          <a:p>
            <a:pPr marL="538163" indent="-538163" algn="just">
              <a:lnSpc>
                <a:spcPct val="114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Design of the proximity cryogenics with flow scheme and all instrumentation for cryogenics and insulation vacuum for the cryostat and control Dewar, current leads;</a:t>
            </a:r>
          </a:p>
          <a:p>
            <a:pPr marL="538163" indent="-538163" algn="just">
              <a:lnSpc>
                <a:spcPct val="114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Design of the power supply system and energy extraction system;</a:t>
            </a:r>
          </a:p>
          <a:p>
            <a:pPr marL="538163" indent="-538163" algn="just">
              <a:lnSpc>
                <a:spcPct val="114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Development quench protection and detection scheme;</a:t>
            </a:r>
          </a:p>
          <a:p>
            <a:pPr marL="538163" indent="-538163" algn="just">
              <a:lnSpc>
                <a:spcPct val="114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Development of the procedures for assembly of the magnet and the preparation of installation solenoid into the yoke; </a:t>
            </a:r>
          </a:p>
          <a:p>
            <a:pPr marL="538163" indent="-538163" algn="just">
              <a:lnSpc>
                <a:spcPct val="114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Development of the worked conditions of the cryogenic system;</a:t>
            </a:r>
          </a:p>
          <a:p>
            <a:pPr marL="538163" indent="-538163" algn="just">
              <a:lnSpc>
                <a:spcPct val="114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Define the list of FAT and SAT and requirements for tests;</a:t>
            </a:r>
          </a:p>
          <a:p>
            <a:pPr marL="538163" indent="-538163" algn="just">
              <a:lnSpc>
                <a:spcPct val="114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Documentation which will include: 3D models, assembling drawings of important components, part lists, welding procedures, thermal calculations,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calculations of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thermo-syphon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circuit, mechanical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calculations and a mechanical analysis with failure modes (e.g. loss of insulation vacuum), description of the cryogenic control system as well as Process and Instrumentation Diagrams for the cryogenic process.</a:t>
            </a:r>
          </a:p>
          <a:p>
            <a:pPr algn="ctr">
              <a:lnSpc>
                <a:spcPct val="105000"/>
              </a:lnSpc>
            </a:pPr>
            <a:r>
              <a:rPr lang="en-US"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Design works: 2023 – December 2024</a:t>
            </a:r>
            <a:endParaRPr lang="en-US"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8568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SPD_Magnet_геометрия-2.pdf - Adobe Reader"/>
          <p:cNvPicPr>
            <a:picLocks noChangeAspect="1"/>
          </p:cNvPicPr>
          <p:nvPr/>
        </p:nvPicPr>
        <p:blipFill rotWithShape="1">
          <a:blip r:embed="rId3">
            <a:extLst>
              <a:ext uri="{28A0092B-C50C-407E-A947-70E740481C1C}">
                <a14:useLocalDpi xmlns:a14="http://schemas.microsoft.com/office/drawing/2010/main" val="0"/>
              </a:ext>
            </a:extLst>
          </a:blip>
          <a:srcRect l="4472" t="56667" r="2908" b="13435"/>
          <a:stretch/>
        </p:blipFill>
        <p:spPr>
          <a:xfrm>
            <a:off x="389804" y="492329"/>
            <a:ext cx="11519967" cy="3362300"/>
          </a:xfrm>
          <a:prstGeom prst="rect">
            <a:avLst/>
          </a:prstGeom>
        </p:spPr>
      </p:pic>
      <p:sp>
        <p:nvSpPr>
          <p:cNvPr id="2" name="Дата 1"/>
          <p:cNvSpPr>
            <a:spLocks noGrp="1"/>
          </p:cNvSpPr>
          <p:nvPr>
            <p:ph type="dt" sz="half" idx="10"/>
          </p:nvPr>
        </p:nvSpPr>
        <p:spPr/>
        <p:txBody>
          <a:bodyPr/>
          <a:lstStyle/>
          <a:p>
            <a:fld id="{D5B3CF5C-8E0F-432F-B34A-216FC5A9A1D0}" type="datetime1">
              <a:rPr lang="ru-RU" smtClean="0"/>
              <a:t>24.10.2023</a:t>
            </a:fld>
            <a:endParaRPr lang="ru-RU" dirty="0"/>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5</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coils</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871137" y="3854629"/>
            <a:ext cx="9930841" cy="2596545"/>
          </a:xfrm>
          <a:prstGeom prst="rect">
            <a:avLst/>
          </a:prstGeom>
        </p:spPr>
        <p:txBody>
          <a:bodyPr wrap="square">
            <a:spAutoFit/>
          </a:bodyPr>
          <a:lstStyle/>
          <a:p>
            <a:pPr algn="just">
              <a:lnSpc>
                <a:spcPct val="105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cold mass of the SPD solenoid consists of three epoxy resin impregnated coils reinforced by shells made of structural aluminum. </a:t>
            </a: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sz="20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40</a:t>
            </a:r>
            <a:r>
              <a:rPr lang="en-US" sz="20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0</a:t>
            </a:r>
            <a:r>
              <a:rPr lang="ru-RU" sz="20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8</a:t>
            </a:r>
            <a:r>
              <a:rPr lang="ru-RU"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ID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sz="20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3468</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Length - </a:t>
            </a:r>
            <a:r>
              <a:rPr lang="ru-RU" sz="20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4080</a:t>
            </a:r>
            <a:r>
              <a:rPr lang="ru-RU" sz="20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Thickness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sz="20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270</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Coils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pc</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Vertical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winding PANDA conductor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2</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layers</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Turns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750</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Weight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 about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16200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 </a:t>
            </a:r>
            <a:r>
              <a:rPr lang="en-US" b="1" dirty="0" err="1"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thermo</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shields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1020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coils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about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5240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err="1">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Total</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~22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ton</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144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95535" y="396304"/>
            <a:ext cx="9097337" cy="4418085"/>
          </a:xfrm>
          <a:prstGeom prst="rect">
            <a:avLst/>
          </a:prstGeom>
        </p:spPr>
      </p:pic>
      <p:sp>
        <p:nvSpPr>
          <p:cNvPr id="2" name="Дата 1"/>
          <p:cNvSpPr>
            <a:spLocks noGrp="1"/>
          </p:cNvSpPr>
          <p:nvPr>
            <p:ph type="dt" sz="half" idx="10"/>
          </p:nvPr>
        </p:nvSpPr>
        <p:spPr/>
        <p:txBody>
          <a:bodyPr/>
          <a:lstStyle/>
          <a:p>
            <a:fld id="{D5B3CF5C-8E0F-432F-B34A-216FC5A9A1D0}" type="datetime1">
              <a:rPr lang="ru-RU" smtClean="0"/>
              <a:t>24.10.2023</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6</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coils</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49252" y="4583557"/>
            <a:ext cx="11851341" cy="1805110"/>
          </a:xfrm>
          <a:prstGeom prst="rect">
            <a:avLst/>
          </a:prstGeom>
        </p:spPr>
        <p:txBody>
          <a:bodyPr wrap="square">
            <a:spAutoFit/>
          </a:bodyPr>
          <a:lstStyle/>
          <a:p>
            <a:pPr algn="just">
              <a:lnSpc>
                <a:spcPct val="105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cold mass of the SPD solenoid consists of three epoxy resin impregnated coils reinforced by shells made of structural aluminum. </a:t>
            </a:r>
          </a:p>
          <a:p>
            <a:pPr algn="just">
              <a:lnSpc>
                <a:spcPct val="105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Upstream and Downstream winding packs are identical and feature 2 layers of 150 turns. The Center coil instead is smaller featuring 2 layers of 75 turns. The conductor is wound around the aperture with a tension</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coils should be prepared and impregnated in vacuum according to the standard BINP technological scheme TTS4 STO 103-2011.</a:t>
            </a:r>
          </a:p>
          <a:p>
            <a:pPr algn="just">
              <a:lnSpc>
                <a:spcPct val="105000"/>
              </a:lnSpc>
            </a:pPr>
            <a:endParaRPr lang="en-US" sz="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1057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08895" y="1037352"/>
            <a:ext cx="6919065" cy="4894471"/>
          </a:xfrm>
        </p:spPr>
      </p:pic>
      <p:sp>
        <p:nvSpPr>
          <p:cNvPr id="6" name="TextBox 5"/>
          <p:cNvSpPr txBox="1"/>
          <p:nvPr/>
        </p:nvSpPr>
        <p:spPr>
          <a:xfrm>
            <a:off x="5402360" y="5931823"/>
            <a:ext cx="4729180" cy="400110"/>
          </a:xfrm>
          <a:prstGeom prst="rect">
            <a:avLst/>
          </a:prstGeom>
          <a:noFill/>
        </p:spPr>
        <p:txBody>
          <a:bodyPr wrap="none" rtlCol="0">
            <a:spAutoFit/>
          </a:bodyPr>
          <a:lstStyle/>
          <a:p>
            <a:r>
              <a:rPr lang="en-US" sz="2000" dirty="0">
                <a:solidFill>
                  <a:srgbClr val="0070C0"/>
                </a:solidFill>
                <a:latin typeface="Comic Sans MS" panose="030F0702030302020204" pitchFamily="66" charset="0"/>
              </a:rPr>
              <a:t>Distribution of induction modulus (Tl).</a:t>
            </a:r>
            <a:endParaRPr lang="ru-RU" sz="2000" dirty="0" smtClean="0">
              <a:solidFill>
                <a:srgbClr val="0070C0"/>
              </a:solidFill>
              <a:latin typeface="Comic Sans MS" panose="030F0702030302020204" pitchFamily="66" charset="0"/>
            </a:endParaRPr>
          </a:p>
        </p:txBody>
      </p:sp>
      <p:sp>
        <p:nvSpPr>
          <p:cNvPr id="7" name="Прямоугольник 16">
            <a:extLst>
              <a:ext uri="{FF2B5EF4-FFF2-40B4-BE49-F238E27FC236}">
                <a16:creationId xmlns:a16="http://schemas.microsoft.com/office/drawing/2014/main" xmlns="" id="{5F7CC429-1E45-494B-AA7F-4ABFF8D72F21}"/>
              </a:ext>
            </a:extLst>
          </p:cNvPr>
          <p:cNvSpPr/>
          <p:nvPr/>
        </p:nvSpPr>
        <p:spPr>
          <a:xfrm>
            <a:off x="1152847" y="189835"/>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magnet analysis</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389725" y="1429080"/>
            <a:ext cx="4013599" cy="3379580"/>
          </a:xfrm>
          <a:prstGeom prst="rect">
            <a:avLst/>
          </a:prstGeom>
        </p:spPr>
        <p:txBody>
          <a:bodyPr wrap="square">
            <a:spAutoFit/>
          </a:bodyPr>
          <a:lstStyle/>
          <a:p>
            <a:pPr algn="just">
              <a:lnSpc>
                <a:spcPct val="114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Input conditions for 3D simulations had been taken as:</a:t>
            </a:r>
          </a:p>
          <a:p>
            <a:pPr algn="just">
              <a:lnSpc>
                <a:spcPct val="114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configuration of the superconducting coil and magnetic design according to the latest STEP model with three coils. The current of the coil is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5000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 </a:t>
            </a: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4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calculations were carried out on the 3D software package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TELMA of Evgeniy Antokhin team.</a:t>
            </a:r>
            <a:endPar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4000"/>
              </a:lnSpc>
            </a:pPr>
            <a:endParaRPr lang="en-US" sz="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Нижний колонтитул 2"/>
          <p:cNvSpPr>
            <a:spLocks noGrp="1"/>
          </p:cNvSpPr>
          <p:nvPr>
            <p:ph type="ftr" sz="quarter" idx="11"/>
          </p:nvPr>
        </p:nvSpPr>
        <p:spPr>
          <a:xfrm>
            <a:off x="2217906" y="6356350"/>
            <a:ext cx="7714034" cy="365125"/>
          </a:xfrm>
        </p:spPr>
        <p:txBody>
          <a:bodyPr/>
          <a:lstStyle/>
          <a:p>
            <a:r>
              <a:rPr lang="en-US" dirty="0" err="1" smtClean="0"/>
              <a:t>E.Pyata</a:t>
            </a:r>
            <a:r>
              <a:rPr lang="en-US" dirty="0" smtClean="0"/>
              <a:t>,  BINP                             SPD solenoid </a:t>
            </a:r>
            <a:endParaRPr lang="ru-RU" dirty="0"/>
          </a:p>
        </p:txBody>
      </p:sp>
      <p:sp>
        <p:nvSpPr>
          <p:cNvPr id="10" name="Номер слайда 3"/>
          <p:cNvSpPr>
            <a:spLocks noGrp="1"/>
          </p:cNvSpPr>
          <p:nvPr>
            <p:ph type="sldNum" sz="quarter" idx="12"/>
          </p:nvPr>
        </p:nvSpPr>
        <p:spPr>
          <a:xfrm>
            <a:off x="8610600" y="6356350"/>
            <a:ext cx="2743200" cy="365125"/>
          </a:xfrm>
        </p:spPr>
        <p:txBody>
          <a:bodyPr/>
          <a:lstStyle/>
          <a:p>
            <a:r>
              <a:rPr lang="ru-RU" dirty="0" smtClean="0"/>
              <a:t>7</a:t>
            </a:r>
            <a:endParaRPr lang="ru-RU" dirty="0"/>
          </a:p>
        </p:txBody>
      </p:sp>
      <p:sp>
        <p:nvSpPr>
          <p:cNvPr id="11" name="Дата 1"/>
          <p:cNvSpPr>
            <a:spLocks noGrp="1"/>
          </p:cNvSpPr>
          <p:nvPr>
            <p:ph type="dt" sz="half" idx="10"/>
          </p:nvPr>
        </p:nvSpPr>
        <p:spPr>
          <a:xfrm>
            <a:off x="838200" y="6356350"/>
            <a:ext cx="2743200" cy="365125"/>
          </a:xfrm>
        </p:spPr>
        <p:txBody>
          <a:bodyPr/>
          <a:lstStyle/>
          <a:p>
            <a:fld id="{D5B3CF5C-8E0F-432F-B34A-216FC5A9A1D0}" type="datetime1">
              <a:rPr lang="ru-RU" smtClean="0"/>
              <a:t>24.10.2023</a:t>
            </a:fld>
            <a:endParaRPr lang="ru-RU"/>
          </a:p>
        </p:txBody>
      </p:sp>
    </p:spTree>
    <p:extLst>
      <p:ext uri="{BB962C8B-B14F-4D97-AF65-F5344CB8AC3E}">
        <p14:creationId xmlns:p14="http://schemas.microsoft.com/office/powerpoint/2010/main" val="832762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4607" y="5641099"/>
            <a:ext cx="8461447" cy="646331"/>
          </a:xfrm>
          <a:prstGeom prst="rect">
            <a:avLst/>
          </a:prstGeom>
          <a:noFill/>
        </p:spPr>
        <p:txBody>
          <a:bodyPr wrap="square" rtlCol="0">
            <a:spAutoFit/>
          </a:bodyPr>
          <a:lstStyle/>
          <a:p>
            <a:pPr algn="ctr"/>
            <a:r>
              <a:rPr lang="en-US" dirty="0">
                <a:solidFill>
                  <a:srgbClr val="0070C0"/>
                </a:solidFill>
                <a:latin typeface="Comic Sans MS" panose="030F0702030302020204" pitchFamily="66" charset="0"/>
              </a:rPr>
              <a:t>Comparison of the distributions of the longitudinal field </a:t>
            </a:r>
            <a:r>
              <a:rPr lang="en-US" dirty="0" smtClean="0">
                <a:solidFill>
                  <a:srgbClr val="0070C0"/>
                </a:solidFill>
                <a:latin typeface="Comic Sans MS" panose="030F0702030302020204" pitchFamily="66" charset="0"/>
              </a:rPr>
              <a:t>component</a:t>
            </a:r>
            <a:endParaRPr lang="ru-RU" dirty="0" smtClean="0">
              <a:solidFill>
                <a:srgbClr val="0070C0"/>
              </a:solidFill>
              <a:latin typeface="Comic Sans MS" panose="030F0702030302020204" pitchFamily="66" charset="0"/>
            </a:endParaRPr>
          </a:p>
          <a:p>
            <a:pPr algn="ctr"/>
            <a:r>
              <a:rPr lang="en-US" dirty="0" smtClean="0">
                <a:solidFill>
                  <a:srgbClr val="0070C0"/>
                </a:solidFill>
                <a:latin typeface="Comic Sans MS" panose="030F0702030302020204" pitchFamily="66" charset="0"/>
              </a:rPr>
              <a:t> </a:t>
            </a:r>
            <a:r>
              <a:rPr lang="en-US" dirty="0">
                <a:solidFill>
                  <a:srgbClr val="0070C0"/>
                </a:solidFill>
                <a:latin typeface="Comic Sans MS" panose="030F0702030302020204" pitchFamily="66" charset="0"/>
              </a:rPr>
              <a:t>when the edge coils are displaced by ±5 cm.</a:t>
            </a:r>
            <a:endParaRPr lang="ru-RU" dirty="0" smtClean="0">
              <a:solidFill>
                <a:srgbClr val="0070C0"/>
              </a:solidFill>
              <a:latin typeface="Comic Sans MS" panose="030F0702030302020204" pitchFamily="66"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1246143335"/>
              </p:ext>
            </p:extLst>
          </p:nvPr>
        </p:nvGraphicFramePr>
        <p:xfrm>
          <a:off x="1610687" y="1140904"/>
          <a:ext cx="8759616" cy="4406740"/>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magnet analysis</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5" name="Дата 1"/>
          <p:cNvSpPr>
            <a:spLocks noGrp="1"/>
          </p:cNvSpPr>
          <p:nvPr>
            <p:ph type="dt" sz="half" idx="10"/>
          </p:nvPr>
        </p:nvSpPr>
        <p:spPr>
          <a:xfrm>
            <a:off x="838200" y="6356350"/>
            <a:ext cx="2743200" cy="365125"/>
          </a:xfrm>
        </p:spPr>
        <p:txBody>
          <a:bodyPr/>
          <a:lstStyle/>
          <a:p>
            <a:fld id="{D5B3CF5C-8E0F-432F-B34A-216FC5A9A1D0}" type="datetime1">
              <a:rPr lang="ru-RU" smtClean="0"/>
              <a:t>24.10.2023</a:t>
            </a:fld>
            <a:endParaRPr lang="ru-RU"/>
          </a:p>
        </p:txBody>
      </p:sp>
      <p:sp>
        <p:nvSpPr>
          <p:cNvPr id="9" name="Номер слайда 3"/>
          <p:cNvSpPr>
            <a:spLocks noGrp="1"/>
          </p:cNvSpPr>
          <p:nvPr>
            <p:ph type="sldNum" sz="quarter" idx="12"/>
          </p:nvPr>
        </p:nvSpPr>
        <p:spPr>
          <a:xfrm>
            <a:off x="8610600" y="6356350"/>
            <a:ext cx="2743200" cy="365125"/>
          </a:xfrm>
        </p:spPr>
        <p:txBody>
          <a:bodyPr/>
          <a:lstStyle/>
          <a:p>
            <a:r>
              <a:rPr lang="ru-RU" dirty="0" smtClean="0"/>
              <a:t>8</a:t>
            </a:r>
            <a:endParaRPr lang="ru-RU" dirty="0"/>
          </a:p>
        </p:txBody>
      </p:sp>
      <p:sp>
        <p:nvSpPr>
          <p:cNvPr id="10" name="Нижний колонтитул 2"/>
          <p:cNvSpPr>
            <a:spLocks noGrp="1"/>
          </p:cNvSpPr>
          <p:nvPr>
            <p:ph type="ftr" sz="quarter" idx="11"/>
          </p:nvPr>
        </p:nvSpPr>
        <p:spPr>
          <a:xfrm>
            <a:off x="2217906" y="6356350"/>
            <a:ext cx="7714034" cy="365125"/>
          </a:xfrm>
        </p:spPr>
        <p:txBody>
          <a:bodyPr/>
          <a:lstStyle/>
          <a:p>
            <a:r>
              <a:rPr lang="en-US" dirty="0" err="1" smtClean="0"/>
              <a:t>E.Pyata</a:t>
            </a:r>
            <a:r>
              <a:rPr lang="en-US" dirty="0" smtClean="0"/>
              <a:t>,  BINP                             SPD solenoid </a:t>
            </a:r>
            <a:endParaRPr lang="ru-RU" dirty="0"/>
          </a:p>
        </p:txBody>
      </p:sp>
    </p:spTree>
    <p:extLst>
      <p:ext uri="{BB962C8B-B14F-4D97-AF65-F5344CB8AC3E}">
        <p14:creationId xmlns:p14="http://schemas.microsoft.com/office/powerpoint/2010/main" val="3074584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3"/>
          <p:cNvSpPr txBox="1">
            <a:spLocks/>
          </p:cNvSpPr>
          <p:nvPr/>
        </p:nvSpPr>
        <p:spPr>
          <a:xfrm>
            <a:off x="980413" y="14260"/>
            <a:ext cx="10515600" cy="502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rgbClr val="FF0000"/>
                </a:solidFill>
                <a:latin typeface="Comic Sans MS" panose="030F0702030302020204" pitchFamily="66" charset="0"/>
                <a:cs typeface="Times New Roman" panose="02020603050405020304" pitchFamily="18" charset="0"/>
              </a:rPr>
              <a:t>SPD</a:t>
            </a:r>
            <a:r>
              <a:rPr lang="ru-RU" sz="2400" b="1" dirty="0" smtClean="0">
                <a:solidFill>
                  <a:srgbClr val="FF0000"/>
                </a:solidFill>
                <a:latin typeface="Comic Sans MS" panose="030F0702030302020204" pitchFamily="66" charset="0"/>
                <a:cs typeface="Times New Roman" panose="02020603050405020304" pitchFamily="18" charset="0"/>
              </a:rPr>
              <a:t> </a:t>
            </a:r>
            <a:r>
              <a:rPr lang="en-US" sz="2400" b="1" dirty="0" smtClean="0">
                <a:solidFill>
                  <a:srgbClr val="FF0000"/>
                </a:solidFill>
                <a:latin typeface="Comic Sans MS" panose="030F0702030302020204" pitchFamily="66" charset="0"/>
                <a:cs typeface="Times New Roman" panose="02020603050405020304" pitchFamily="18" charset="0"/>
              </a:rPr>
              <a:t>solenoid (triangular supports</a:t>
            </a:r>
            <a:r>
              <a:rPr lang="ru-RU" sz="2400" b="1" dirty="0" smtClean="0">
                <a:solidFill>
                  <a:srgbClr val="FF0000"/>
                </a:solidFill>
                <a:latin typeface="Comic Sans MS" panose="030F0702030302020204" pitchFamily="66" charset="0"/>
                <a:cs typeface="Times New Roman" panose="02020603050405020304" pitchFamily="18" charset="0"/>
              </a:rPr>
              <a:t>)</a:t>
            </a:r>
            <a:endParaRPr lang="ru-RU" sz="2400" b="1" dirty="0">
              <a:solidFill>
                <a:srgbClr val="FF0000"/>
              </a:solidFill>
              <a:latin typeface="Comic Sans MS" panose="030F0702030302020204" pitchFamily="66" charset="0"/>
              <a:cs typeface="Times New Roman" panose="02020603050405020304" pitchFamily="18" charset="0"/>
            </a:endParaRPr>
          </a:p>
        </p:txBody>
      </p:sp>
      <p:sp>
        <p:nvSpPr>
          <p:cNvPr id="10" name="Заголовок 3"/>
          <p:cNvSpPr txBox="1">
            <a:spLocks/>
          </p:cNvSpPr>
          <p:nvPr/>
        </p:nvSpPr>
        <p:spPr>
          <a:xfrm>
            <a:off x="447339" y="5241135"/>
            <a:ext cx="11308522" cy="1252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smtClean="0">
                <a:solidFill>
                  <a:srgbClr val="0070C0"/>
                </a:solidFill>
                <a:latin typeface="Comic Sans MS" panose="030F0702030302020204" pitchFamily="66" charset="0"/>
                <a:cs typeface="Arial" panose="020B0604020202020204" pitchFamily="34" charset="0"/>
              </a:rPr>
              <a:t> </a:t>
            </a:r>
            <a:r>
              <a:rPr lang="en-US" sz="1600" b="1" dirty="0">
                <a:solidFill>
                  <a:srgbClr val="0070C0"/>
                </a:solidFill>
                <a:latin typeface="Comic Sans MS" panose="030F0702030302020204" pitchFamily="66" charset="0"/>
                <a:cs typeface="Arial" panose="020B0604020202020204" pitchFamily="34" charset="0"/>
              </a:rPr>
              <a:t>Fixation of the cold mass is made with help of triangular </a:t>
            </a:r>
            <a:r>
              <a:rPr lang="en-US" sz="1600" b="1" dirty="0" smtClean="0">
                <a:solidFill>
                  <a:srgbClr val="0070C0"/>
                </a:solidFill>
                <a:latin typeface="Comic Sans MS" panose="030F0702030302020204" pitchFamily="66" charset="0"/>
                <a:cs typeface="Arial" panose="020B0604020202020204" pitchFamily="34" charset="0"/>
              </a:rPr>
              <a:t>supports, </a:t>
            </a:r>
            <a:r>
              <a:rPr lang="en-US" sz="1600" b="1" dirty="0">
                <a:solidFill>
                  <a:srgbClr val="0070C0"/>
                </a:solidFill>
                <a:latin typeface="Comic Sans MS" panose="030F0702030302020204" pitchFamily="66" charset="0"/>
                <a:cs typeface="Arial" panose="020B0604020202020204" pitchFamily="34" charset="0"/>
              </a:rPr>
              <a:t>12 pieces on each side. On one side the supports are fixed between vacuum shell and cold mass, the other side of the cold mass a type of connection of the supports is sliding to compensate temperature shrinkage of the coil. The Suspensions have spherical bearings to avoid bending during thermal changes in the dimensions of the cold mass.</a:t>
            </a:r>
          </a:p>
        </p:txBody>
      </p:sp>
      <p:pic>
        <p:nvPicPr>
          <p:cNvPr id="11" name="Рисунок 10"/>
          <p:cNvPicPr>
            <a:picLocks noChangeAspect="1"/>
          </p:cNvPicPr>
          <p:nvPr/>
        </p:nvPicPr>
        <p:blipFill>
          <a:blip r:embed="rId2"/>
          <a:stretch>
            <a:fillRect/>
          </a:stretch>
        </p:blipFill>
        <p:spPr>
          <a:xfrm>
            <a:off x="875581" y="590629"/>
            <a:ext cx="10142717" cy="4543509"/>
          </a:xfrm>
          <a:prstGeom prst="rect">
            <a:avLst/>
          </a:prstGeom>
        </p:spPr>
      </p:pic>
      <p:sp>
        <p:nvSpPr>
          <p:cNvPr id="20" name="Дата 1"/>
          <p:cNvSpPr>
            <a:spLocks noGrp="1"/>
          </p:cNvSpPr>
          <p:nvPr>
            <p:ph type="dt" sz="half" idx="10"/>
          </p:nvPr>
        </p:nvSpPr>
        <p:spPr>
          <a:xfrm>
            <a:off x="838200" y="6356350"/>
            <a:ext cx="2743200" cy="365125"/>
          </a:xfrm>
        </p:spPr>
        <p:txBody>
          <a:bodyPr/>
          <a:lstStyle/>
          <a:p>
            <a:fld id="{D5B3CF5C-8E0F-432F-B34A-216FC5A9A1D0}" type="datetime1">
              <a:rPr lang="ru-RU" smtClean="0"/>
              <a:t>24.10.2023</a:t>
            </a:fld>
            <a:endParaRPr lang="ru-RU"/>
          </a:p>
        </p:txBody>
      </p:sp>
      <p:sp>
        <p:nvSpPr>
          <p:cNvPr id="21"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24" name="Номер слайда 3"/>
          <p:cNvSpPr>
            <a:spLocks noGrp="1"/>
          </p:cNvSpPr>
          <p:nvPr>
            <p:ph type="sldNum" sz="quarter" idx="12"/>
          </p:nvPr>
        </p:nvSpPr>
        <p:spPr>
          <a:xfrm>
            <a:off x="8610600" y="6356350"/>
            <a:ext cx="2743200" cy="365125"/>
          </a:xfrm>
        </p:spPr>
        <p:txBody>
          <a:bodyPr/>
          <a:lstStyle/>
          <a:p>
            <a:r>
              <a:rPr lang="ru-RU" dirty="0" smtClean="0"/>
              <a:t>9</a:t>
            </a:r>
            <a:endParaRPr lang="ru-RU" dirty="0"/>
          </a:p>
        </p:txBody>
      </p:sp>
    </p:spTree>
    <p:extLst>
      <p:ext uri="{BB962C8B-B14F-4D97-AF65-F5344CB8AC3E}">
        <p14:creationId xmlns:p14="http://schemas.microsoft.com/office/powerpoint/2010/main" val="2103459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9573</TotalTime>
  <Words>1464</Words>
  <Application>Microsoft Office PowerPoint</Application>
  <PresentationFormat>Широкоэкранный</PresentationFormat>
  <Paragraphs>305</Paragraphs>
  <Slides>19</Slides>
  <Notes>14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Calibri</vt:lpstr>
      <vt:lpstr>Calibri Light</vt:lpstr>
      <vt:lpstr>Comic Sans MS</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STEF 1 The maximum equivalent stress is 101 Mpa The maximum deformation is 1,4 mm. </vt:lpstr>
      <vt:lpstr>Презентация PowerPoint</vt:lpstr>
      <vt:lpstr>SPD heat loads</vt:lpstr>
      <vt:lpstr>SPD heat loads</vt:lpstr>
      <vt:lpstr>Презентация PowerPoint</vt:lpstr>
      <vt:lpstr>Презентация PowerPoint</vt:lpstr>
      <vt:lpstr>SPD Current Source and Energy Extraction System</vt:lpstr>
      <vt:lpstr>SPD location of cryogenic and racks </vt:lpstr>
      <vt:lpstr>Презентация PowerPoint</vt:lpstr>
    </vt:vector>
  </TitlesOfParts>
  <Company>BINP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evgeny pyata</dc:creator>
  <cp:lastModifiedBy>evgeny pyata</cp:lastModifiedBy>
  <cp:revision>300</cp:revision>
  <dcterms:created xsi:type="dcterms:W3CDTF">2019-06-26T06:52:52Z</dcterms:created>
  <dcterms:modified xsi:type="dcterms:W3CDTF">2023-10-24T04:32:02Z</dcterms:modified>
</cp:coreProperties>
</file>