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0" r:id="rId2"/>
    <p:sldId id="285" r:id="rId3"/>
    <p:sldId id="264" r:id="rId4"/>
    <p:sldId id="263" r:id="rId5"/>
    <p:sldId id="265" r:id="rId6"/>
    <p:sldId id="307" r:id="rId7"/>
    <p:sldId id="304" r:id="rId8"/>
    <p:sldId id="302" r:id="rId9"/>
    <p:sldId id="303" r:id="rId10"/>
    <p:sldId id="305" r:id="rId11"/>
    <p:sldId id="286" r:id="rId12"/>
    <p:sldId id="310" r:id="rId13"/>
    <p:sldId id="311" r:id="rId14"/>
    <p:sldId id="309" r:id="rId15"/>
    <p:sldId id="283" r:id="rId16"/>
    <p:sldId id="280" r:id="rId17"/>
    <p:sldId id="301"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lohonolo Lekesi (220111443)" initials="L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4D0C"/>
    <a:srgbClr val="F37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8" d="100"/>
          <a:sy n="88" d="100"/>
        </p:scale>
        <p:origin x="129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15D9-0717-42CC-95C1-D3CAA8287F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75FA9D03-51EC-4401-AA04-53708560396F}">
      <dgm:prSet phldrT="[Text]"/>
      <dgm:spPr/>
      <dgm:t>
        <a:bodyPr/>
        <a:lstStyle/>
        <a:p>
          <a:r>
            <a:rPr lang="en-ZA" dirty="0" smtClean="0">
              <a:solidFill>
                <a:schemeClr val="tx1"/>
              </a:solidFill>
            </a:rPr>
            <a:t>Extrinsic</a:t>
          </a:r>
          <a:endParaRPr lang="en-ZA" dirty="0">
            <a:solidFill>
              <a:schemeClr val="tx1"/>
            </a:solidFill>
          </a:endParaRPr>
        </a:p>
      </dgm:t>
    </dgm:pt>
    <dgm:pt modelId="{8776A6FB-073C-4F63-84D8-3763A4B2D88B}" type="parTrans" cxnId="{983909A6-EBEB-4C3D-A6C3-91F19EC42346}">
      <dgm:prSet/>
      <dgm:spPr/>
      <dgm:t>
        <a:bodyPr/>
        <a:lstStyle/>
        <a:p>
          <a:endParaRPr lang="en-ZA"/>
        </a:p>
      </dgm:t>
    </dgm:pt>
    <dgm:pt modelId="{04D0B4B2-303C-41CA-AB3D-66F88D091B09}" type="sibTrans" cxnId="{983909A6-EBEB-4C3D-A6C3-91F19EC42346}">
      <dgm:prSet/>
      <dgm:spPr/>
      <dgm:t>
        <a:bodyPr/>
        <a:lstStyle/>
        <a:p>
          <a:endParaRPr lang="en-ZA"/>
        </a:p>
      </dgm:t>
    </dgm:pt>
    <dgm:pt modelId="{7651EA36-A742-4320-A808-7E360E84B4BD}">
      <dgm:prSet phldrT="[Text]"/>
      <dgm:spPr/>
      <dgm:t>
        <a:bodyPr/>
        <a:lstStyle/>
        <a:p>
          <a:r>
            <a:rPr lang="en-ZA" dirty="0" smtClean="0">
              <a:solidFill>
                <a:schemeClr val="tx1"/>
              </a:solidFill>
            </a:rPr>
            <a:t>Thermochemical </a:t>
          </a:r>
        </a:p>
        <a:p>
          <a:r>
            <a:rPr lang="en-ZA" dirty="0" smtClean="0">
              <a:solidFill>
                <a:schemeClr val="tx1"/>
              </a:solidFill>
            </a:rPr>
            <a:t>stability</a:t>
          </a:r>
          <a:endParaRPr lang="en-ZA" dirty="0">
            <a:solidFill>
              <a:schemeClr val="tx1"/>
            </a:solidFill>
          </a:endParaRPr>
        </a:p>
      </dgm:t>
    </dgm:pt>
    <dgm:pt modelId="{7DFDD411-9A1F-482A-B4CA-EC3D713DCA01}" type="parTrans" cxnId="{903DAA1B-1552-410E-91B0-522DA9FA18C4}">
      <dgm:prSet/>
      <dgm:spPr/>
      <dgm:t>
        <a:bodyPr/>
        <a:lstStyle/>
        <a:p>
          <a:endParaRPr lang="en-ZA"/>
        </a:p>
      </dgm:t>
    </dgm:pt>
    <dgm:pt modelId="{7295A56C-3C44-4A60-85F7-EE89433CA2A8}" type="sibTrans" cxnId="{903DAA1B-1552-410E-91B0-522DA9FA18C4}">
      <dgm:prSet/>
      <dgm:spPr/>
      <dgm:t>
        <a:bodyPr/>
        <a:lstStyle/>
        <a:p>
          <a:endParaRPr lang="en-ZA"/>
        </a:p>
      </dgm:t>
    </dgm:pt>
    <dgm:pt modelId="{13B183F6-8C95-4B6A-A45F-4516DFF78534}">
      <dgm:prSet phldrT="[Text]"/>
      <dgm:spPr/>
      <dgm:t>
        <a:bodyPr/>
        <a:lstStyle/>
        <a:p>
          <a:r>
            <a:rPr lang="en-ZA" dirty="0" smtClean="0">
              <a:solidFill>
                <a:schemeClr val="tx1"/>
              </a:solidFill>
            </a:rPr>
            <a:t>Light stability</a:t>
          </a:r>
          <a:endParaRPr lang="en-ZA" dirty="0">
            <a:solidFill>
              <a:schemeClr val="tx1"/>
            </a:solidFill>
          </a:endParaRPr>
        </a:p>
      </dgm:t>
    </dgm:pt>
    <dgm:pt modelId="{FF3E0916-5825-43B8-B928-FC9C13D6C8CA}" type="parTrans" cxnId="{E805579C-77AD-4ACD-822A-1B1D863E012B}">
      <dgm:prSet/>
      <dgm:spPr/>
      <dgm:t>
        <a:bodyPr/>
        <a:lstStyle/>
        <a:p>
          <a:endParaRPr lang="en-ZA"/>
        </a:p>
      </dgm:t>
    </dgm:pt>
    <dgm:pt modelId="{66FD51BF-F8E1-4B6C-9507-F3B17B2BDA78}" type="sibTrans" cxnId="{E805579C-77AD-4ACD-822A-1B1D863E012B}">
      <dgm:prSet/>
      <dgm:spPr/>
      <dgm:t>
        <a:bodyPr/>
        <a:lstStyle/>
        <a:p>
          <a:endParaRPr lang="en-ZA"/>
        </a:p>
      </dgm:t>
    </dgm:pt>
    <dgm:pt modelId="{8B1C2195-D842-4BE7-9B32-41A5D9CF00DD}">
      <dgm:prSet/>
      <dgm:spPr/>
      <dgm:t>
        <a:bodyPr/>
        <a:lstStyle/>
        <a:p>
          <a:r>
            <a:rPr lang="en-ZA" dirty="0" smtClean="0">
              <a:solidFill>
                <a:schemeClr val="tx1"/>
              </a:solidFill>
            </a:rPr>
            <a:t>Oxidation and photo oxidation stability</a:t>
          </a:r>
          <a:endParaRPr lang="en-ZA" dirty="0">
            <a:solidFill>
              <a:schemeClr val="tx1"/>
            </a:solidFill>
          </a:endParaRPr>
        </a:p>
      </dgm:t>
    </dgm:pt>
    <dgm:pt modelId="{E6FD2343-6EBA-4AD3-980E-2202EB8785CF}" type="parTrans" cxnId="{A9633D6D-359A-4F93-B594-D4D3DE4BACBF}">
      <dgm:prSet/>
      <dgm:spPr/>
      <dgm:t>
        <a:bodyPr/>
        <a:lstStyle/>
        <a:p>
          <a:endParaRPr lang="en-ZA"/>
        </a:p>
      </dgm:t>
    </dgm:pt>
    <dgm:pt modelId="{BD081987-07A4-4F74-8F4D-78272ECD39F6}" type="sibTrans" cxnId="{A9633D6D-359A-4F93-B594-D4D3DE4BACBF}">
      <dgm:prSet/>
      <dgm:spPr/>
      <dgm:t>
        <a:bodyPr/>
        <a:lstStyle/>
        <a:p>
          <a:endParaRPr lang="en-ZA"/>
        </a:p>
      </dgm:t>
    </dgm:pt>
    <dgm:pt modelId="{F21E6B82-44B8-49F7-9CF0-10842FA79972}">
      <dgm:prSet/>
      <dgm:spPr/>
      <dgm:t>
        <a:bodyPr/>
        <a:lstStyle/>
        <a:p>
          <a:r>
            <a:rPr lang="en-ZA" dirty="0" smtClean="0">
              <a:solidFill>
                <a:schemeClr val="tx1"/>
              </a:solidFill>
            </a:rPr>
            <a:t>Device thermal stability</a:t>
          </a:r>
          <a:endParaRPr lang="en-ZA" dirty="0">
            <a:solidFill>
              <a:schemeClr val="tx1"/>
            </a:solidFill>
          </a:endParaRPr>
        </a:p>
      </dgm:t>
    </dgm:pt>
    <dgm:pt modelId="{1D6DF738-28F7-4D4A-8BA9-B2C578AD1BAD}" type="parTrans" cxnId="{DF0095AF-CBE1-474D-B270-BE91F40B4509}">
      <dgm:prSet/>
      <dgm:spPr/>
      <dgm:t>
        <a:bodyPr/>
        <a:lstStyle/>
        <a:p>
          <a:endParaRPr lang="en-ZA"/>
        </a:p>
      </dgm:t>
    </dgm:pt>
    <dgm:pt modelId="{87740A9F-4AC0-427A-AFFB-E9E41229C9FB}" type="sibTrans" cxnId="{DF0095AF-CBE1-474D-B270-BE91F40B4509}">
      <dgm:prSet/>
      <dgm:spPr/>
      <dgm:t>
        <a:bodyPr/>
        <a:lstStyle/>
        <a:p>
          <a:endParaRPr lang="en-ZA"/>
        </a:p>
      </dgm:t>
    </dgm:pt>
    <dgm:pt modelId="{59053EB0-2EBC-449F-9E4B-A53A94AF0E8B}">
      <dgm:prSet/>
      <dgm:spPr/>
      <dgm:t>
        <a:bodyPr/>
        <a:lstStyle/>
        <a:p>
          <a:r>
            <a:rPr lang="en-ZA" dirty="0" smtClean="0">
              <a:solidFill>
                <a:schemeClr val="tx1"/>
              </a:solidFill>
            </a:rPr>
            <a:t>Electrode </a:t>
          </a:r>
        </a:p>
        <a:p>
          <a:r>
            <a:rPr lang="en-ZA" dirty="0" smtClean="0">
              <a:solidFill>
                <a:schemeClr val="tx1"/>
              </a:solidFill>
            </a:rPr>
            <a:t>degradation</a:t>
          </a:r>
          <a:endParaRPr lang="en-ZA" dirty="0">
            <a:solidFill>
              <a:schemeClr val="tx1"/>
            </a:solidFill>
          </a:endParaRPr>
        </a:p>
      </dgm:t>
    </dgm:pt>
    <dgm:pt modelId="{20B687D6-EFCB-402E-AB56-D41C1BE78CA5}" type="parTrans" cxnId="{0AFFAB1A-D2BA-4FE2-B9DA-E1F7F4E8826C}">
      <dgm:prSet/>
      <dgm:spPr/>
      <dgm:t>
        <a:bodyPr/>
        <a:lstStyle/>
        <a:p>
          <a:endParaRPr lang="en-ZA"/>
        </a:p>
      </dgm:t>
    </dgm:pt>
    <dgm:pt modelId="{C6E49862-1992-46AF-93CD-FB3ECD2712A1}" type="sibTrans" cxnId="{0AFFAB1A-D2BA-4FE2-B9DA-E1F7F4E8826C}">
      <dgm:prSet/>
      <dgm:spPr/>
      <dgm:t>
        <a:bodyPr/>
        <a:lstStyle/>
        <a:p>
          <a:endParaRPr lang="en-ZA"/>
        </a:p>
      </dgm:t>
    </dgm:pt>
    <dgm:pt modelId="{81E99F64-C917-46BD-BE26-88A29278966B}">
      <dgm:prSet/>
      <dgm:spPr/>
      <dgm:t>
        <a:bodyPr/>
        <a:lstStyle/>
        <a:p>
          <a:r>
            <a:rPr lang="en-ZA" dirty="0" smtClean="0">
              <a:solidFill>
                <a:schemeClr val="tx1"/>
              </a:solidFill>
            </a:rPr>
            <a:t>Thermodynamics and phase</a:t>
          </a:r>
          <a:endParaRPr lang="en-ZA" dirty="0">
            <a:solidFill>
              <a:schemeClr val="tx1"/>
            </a:solidFill>
          </a:endParaRPr>
        </a:p>
      </dgm:t>
    </dgm:pt>
    <dgm:pt modelId="{A8EB26C0-7A9E-41C2-81B6-FF4986A2F229}" type="parTrans" cxnId="{3416DCEC-EEB2-428B-9EBA-983136B7BD5E}">
      <dgm:prSet/>
      <dgm:spPr/>
      <dgm:t>
        <a:bodyPr/>
        <a:lstStyle/>
        <a:p>
          <a:endParaRPr lang="en-ZA"/>
        </a:p>
      </dgm:t>
    </dgm:pt>
    <dgm:pt modelId="{95E2F502-E0D8-4E97-A323-91D7655D6E70}" type="sibTrans" cxnId="{3416DCEC-EEB2-428B-9EBA-983136B7BD5E}">
      <dgm:prSet/>
      <dgm:spPr/>
      <dgm:t>
        <a:bodyPr/>
        <a:lstStyle/>
        <a:p>
          <a:endParaRPr lang="en-ZA"/>
        </a:p>
      </dgm:t>
    </dgm:pt>
    <dgm:pt modelId="{627C16DD-923A-4CDB-8D30-256B4C9DC110}">
      <dgm:prSet/>
      <dgm:spPr/>
      <dgm:t>
        <a:bodyPr/>
        <a:lstStyle/>
        <a:p>
          <a:r>
            <a:rPr lang="en-ZA" dirty="0" smtClean="0">
              <a:solidFill>
                <a:schemeClr val="tx1"/>
              </a:solidFill>
            </a:rPr>
            <a:t>Intrinsic</a:t>
          </a:r>
          <a:endParaRPr lang="en-ZA" dirty="0">
            <a:solidFill>
              <a:schemeClr val="tx1"/>
            </a:solidFill>
          </a:endParaRPr>
        </a:p>
      </dgm:t>
    </dgm:pt>
    <dgm:pt modelId="{82FA50A8-574F-4DD8-B241-5DD951E31CA5}" type="parTrans" cxnId="{6F512AC4-AC74-444D-8420-2F7FC370B0C5}">
      <dgm:prSet/>
      <dgm:spPr/>
      <dgm:t>
        <a:bodyPr/>
        <a:lstStyle/>
        <a:p>
          <a:endParaRPr lang="en-ZA"/>
        </a:p>
      </dgm:t>
    </dgm:pt>
    <dgm:pt modelId="{F31ED1FC-594A-4ADF-9C73-1AB545F839BA}" type="sibTrans" cxnId="{6F512AC4-AC74-444D-8420-2F7FC370B0C5}">
      <dgm:prSet/>
      <dgm:spPr/>
      <dgm:t>
        <a:bodyPr/>
        <a:lstStyle/>
        <a:p>
          <a:endParaRPr lang="en-ZA"/>
        </a:p>
      </dgm:t>
    </dgm:pt>
    <dgm:pt modelId="{FC4FAC3F-7E40-4FD9-AC8B-1272D8E4ECD2}">
      <dgm:prSet/>
      <dgm:spPr/>
      <dgm:t>
        <a:bodyPr/>
        <a:lstStyle/>
        <a:p>
          <a:r>
            <a:rPr lang="en-ZA" dirty="0" smtClean="0">
              <a:solidFill>
                <a:schemeClr val="tx1"/>
              </a:solidFill>
            </a:rPr>
            <a:t>Band structure and defects </a:t>
          </a:r>
          <a:endParaRPr lang="en-ZA" dirty="0">
            <a:solidFill>
              <a:schemeClr val="tx1"/>
            </a:solidFill>
          </a:endParaRPr>
        </a:p>
      </dgm:t>
    </dgm:pt>
    <dgm:pt modelId="{33677EEF-F040-4624-96DB-5426DC7F6CF7}" type="parTrans" cxnId="{94A84B91-4419-4862-839B-D330F636CF09}">
      <dgm:prSet/>
      <dgm:spPr/>
      <dgm:t>
        <a:bodyPr/>
        <a:lstStyle/>
        <a:p>
          <a:endParaRPr lang="en-ZA"/>
        </a:p>
      </dgm:t>
    </dgm:pt>
    <dgm:pt modelId="{42103235-BFF6-4592-A7B1-25BF06DD5F4D}" type="sibTrans" cxnId="{94A84B91-4419-4862-839B-D330F636CF09}">
      <dgm:prSet/>
      <dgm:spPr/>
      <dgm:t>
        <a:bodyPr/>
        <a:lstStyle/>
        <a:p>
          <a:endParaRPr lang="en-ZA"/>
        </a:p>
      </dgm:t>
    </dgm:pt>
    <dgm:pt modelId="{D7149BDD-BF17-44FA-A12C-39FB13651896}">
      <dgm:prSet/>
      <dgm:spPr/>
      <dgm:t>
        <a:bodyPr/>
        <a:lstStyle/>
        <a:p>
          <a:r>
            <a:rPr lang="en-ZA" dirty="0" smtClean="0">
              <a:solidFill>
                <a:schemeClr val="tx1"/>
              </a:solidFill>
            </a:rPr>
            <a:t>Stability issues</a:t>
          </a:r>
          <a:endParaRPr lang="en-ZA" dirty="0">
            <a:solidFill>
              <a:schemeClr val="tx1"/>
            </a:solidFill>
          </a:endParaRPr>
        </a:p>
      </dgm:t>
    </dgm:pt>
    <dgm:pt modelId="{521585E0-8A86-457C-9D84-3FAD15C03586}" type="parTrans" cxnId="{00B51753-BBDB-4598-B6D1-A5E1036FC36D}">
      <dgm:prSet/>
      <dgm:spPr/>
      <dgm:t>
        <a:bodyPr/>
        <a:lstStyle/>
        <a:p>
          <a:endParaRPr lang="en-ZA"/>
        </a:p>
      </dgm:t>
    </dgm:pt>
    <dgm:pt modelId="{DCDE3FF3-9F0E-4320-BC85-D45EF695BECE}" type="sibTrans" cxnId="{00B51753-BBDB-4598-B6D1-A5E1036FC36D}">
      <dgm:prSet/>
      <dgm:spPr/>
      <dgm:t>
        <a:bodyPr/>
        <a:lstStyle/>
        <a:p>
          <a:endParaRPr lang="en-ZA"/>
        </a:p>
      </dgm:t>
    </dgm:pt>
    <dgm:pt modelId="{FC5C5472-C810-4AB3-863F-627E693B26FE}" type="asst">
      <dgm:prSet/>
      <dgm:spPr/>
      <dgm:t>
        <a:bodyPr/>
        <a:lstStyle/>
        <a:p>
          <a:endParaRPr lang="en-ZA"/>
        </a:p>
      </dgm:t>
    </dgm:pt>
    <dgm:pt modelId="{AFA04D5A-86FA-461D-97EC-268E107F5263}" type="parTrans" cxnId="{5A46859A-4EB3-4CB2-B680-40629AA0AFE9}">
      <dgm:prSet/>
      <dgm:spPr/>
      <dgm:t>
        <a:bodyPr/>
        <a:lstStyle/>
        <a:p>
          <a:endParaRPr lang="en-ZA"/>
        </a:p>
      </dgm:t>
    </dgm:pt>
    <dgm:pt modelId="{D7753D81-4F7C-4B76-9F5B-0D8EE3C731B2}" type="sibTrans" cxnId="{5A46859A-4EB3-4CB2-B680-40629AA0AFE9}">
      <dgm:prSet/>
      <dgm:spPr/>
      <dgm:t>
        <a:bodyPr/>
        <a:lstStyle/>
        <a:p>
          <a:endParaRPr lang="en-ZA"/>
        </a:p>
      </dgm:t>
    </dgm:pt>
    <dgm:pt modelId="{6C7682AC-AA01-4525-B5D5-8CDDC4CE6183}">
      <dgm:prSet phldrT="[Text]"/>
      <dgm:spPr/>
      <dgm:t>
        <a:bodyPr/>
        <a:lstStyle/>
        <a:p>
          <a:r>
            <a:rPr lang="en-ZA" dirty="0" smtClean="0">
              <a:solidFill>
                <a:schemeClr val="tx1"/>
              </a:solidFill>
            </a:rPr>
            <a:t>Moisture stability</a:t>
          </a:r>
          <a:endParaRPr lang="en-ZA" dirty="0">
            <a:solidFill>
              <a:schemeClr val="tx1"/>
            </a:solidFill>
          </a:endParaRPr>
        </a:p>
      </dgm:t>
    </dgm:pt>
    <dgm:pt modelId="{FA61CB04-D870-444B-9132-969719142F45}" type="sibTrans" cxnId="{3AEF9768-0B31-4DEE-85F2-975668ADD580}">
      <dgm:prSet/>
      <dgm:spPr/>
      <dgm:t>
        <a:bodyPr/>
        <a:lstStyle/>
        <a:p>
          <a:endParaRPr lang="en-ZA"/>
        </a:p>
      </dgm:t>
    </dgm:pt>
    <dgm:pt modelId="{9BA60E0B-1644-4E22-AA89-1129E8FF4B18}" type="parTrans" cxnId="{3AEF9768-0B31-4DEE-85F2-975668ADD580}">
      <dgm:prSet/>
      <dgm:spPr/>
      <dgm:t>
        <a:bodyPr/>
        <a:lstStyle/>
        <a:p>
          <a:endParaRPr lang="en-ZA"/>
        </a:p>
      </dgm:t>
    </dgm:pt>
    <dgm:pt modelId="{3A86F59F-F9E9-40BC-85E6-6F42A5E2302C}" type="pres">
      <dgm:prSet presAssocID="{035A15D9-0717-42CC-95C1-D3CAA8287FA1}" presName="hierChild1" presStyleCnt="0">
        <dgm:presLayoutVars>
          <dgm:orgChart val="1"/>
          <dgm:chPref val="1"/>
          <dgm:dir/>
          <dgm:animOne val="branch"/>
          <dgm:animLvl val="lvl"/>
          <dgm:resizeHandles/>
        </dgm:presLayoutVars>
      </dgm:prSet>
      <dgm:spPr/>
    </dgm:pt>
    <dgm:pt modelId="{6D358025-E988-4A53-A7D0-2DA639B6AAE2}" type="pres">
      <dgm:prSet presAssocID="{D7149BDD-BF17-44FA-A12C-39FB13651896}" presName="hierRoot1" presStyleCnt="0">
        <dgm:presLayoutVars>
          <dgm:hierBranch val="init"/>
        </dgm:presLayoutVars>
      </dgm:prSet>
      <dgm:spPr/>
    </dgm:pt>
    <dgm:pt modelId="{0545675F-79D5-4059-9715-352825472DBD}" type="pres">
      <dgm:prSet presAssocID="{D7149BDD-BF17-44FA-A12C-39FB13651896}" presName="rootComposite1" presStyleCnt="0"/>
      <dgm:spPr/>
    </dgm:pt>
    <dgm:pt modelId="{DCDD3949-2072-4A4B-A284-C3AC62DEE8A0}" type="pres">
      <dgm:prSet presAssocID="{D7149BDD-BF17-44FA-A12C-39FB13651896}" presName="rootText1" presStyleLbl="node0" presStyleIdx="0" presStyleCnt="2" custLinFactX="148784" custLinFactY="-176781" custLinFactNeighborX="200000" custLinFactNeighborY="-200000">
        <dgm:presLayoutVars>
          <dgm:chPref val="3"/>
        </dgm:presLayoutVars>
      </dgm:prSet>
      <dgm:spPr/>
      <dgm:t>
        <a:bodyPr/>
        <a:lstStyle/>
        <a:p>
          <a:endParaRPr lang="en-ZA"/>
        </a:p>
      </dgm:t>
    </dgm:pt>
    <dgm:pt modelId="{EA8B445C-8B29-4AE0-881D-BA7B9062081D}" type="pres">
      <dgm:prSet presAssocID="{D7149BDD-BF17-44FA-A12C-39FB13651896}" presName="rootConnector1" presStyleLbl="node1" presStyleIdx="0" presStyleCnt="0"/>
      <dgm:spPr/>
    </dgm:pt>
    <dgm:pt modelId="{CDD35638-DD10-4B8A-A012-882785BC83AA}" type="pres">
      <dgm:prSet presAssocID="{D7149BDD-BF17-44FA-A12C-39FB13651896}" presName="hierChild2" presStyleCnt="0"/>
      <dgm:spPr/>
    </dgm:pt>
    <dgm:pt modelId="{B0863756-64A0-4C3E-BC16-6A0049A73005}" type="pres">
      <dgm:prSet presAssocID="{82FA50A8-574F-4DD8-B241-5DD951E31CA5}" presName="Name37" presStyleLbl="parChTrans1D2" presStyleIdx="0" presStyleCnt="8"/>
      <dgm:spPr/>
    </dgm:pt>
    <dgm:pt modelId="{BD85587B-3FF5-49AB-B8B3-2696F4233B92}" type="pres">
      <dgm:prSet presAssocID="{627C16DD-923A-4CDB-8D30-256B4C9DC110}" presName="hierRoot2" presStyleCnt="0">
        <dgm:presLayoutVars>
          <dgm:hierBranch val="init"/>
        </dgm:presLayoutVars>
      </dgm:prSet>
      <dgm:spPr/>
    </dgm:pt>
    <dgm:pt modelId="{3A01088B-1EBF-429D-A3D1-4E6ED35C494C}" type="pres">
      <dgm:prSet presAssocID="{627C16DD-923A-4CDB-8D30-256B4C9DC110}" presName="rootComposite" presStyleCnt="0"/>
      <dgm:spPr/>
    </dgm:pt>
    <dgm:pt modelId="{DE80763C-3A67-4BD5-94DE-42D6D7CE9519}" type="pres">
      <dgm:prSet presAssocID="{627C16DD-923A-4CDB-8D30-256B4C9DC110}" presName="rootText" presStyleLbl="node2" presStyleIdx="0" presStyleCnt="7" custLinFactX="25626" custLinFactY="-200000" custLinFactNeighborX="100000" custLinFactNeighborY="-232684">
        <dgm:presLayoutVars>
          <dgm:chPref val="3"/>
        </dgm:presLayoutVars>
      </dgm:prSet>
      <dgm:spPr/>
      <dgm:t>
        <a:bodyPr/>
        <a:lstStyle/>
        <a:p>
          <a:endParaRPr lang="en-ZA"/>
        </a:p>
      </dgm:t>
    </dgm:pt>
    <dgm:pt modelId="{7613A94D-4B79-4780-BCE6-57214AADC41B}" type="pres">
      <dgm:prSet presAssocID="{627C16DD-923A-4CDB-8D30-256B4C9DC110}" presName="rootConnector" presStyleLbl="node2" presStyleIdx="0" presStyleCnt="7"/>
      <dgm:spPr/>
    </dgm:pt>
    <dgm:pt modelId="{93CDAC30-0AFD-41DF-82FD-7551DB9203B5}" type="pres">
      <dgm:prSet presAssocID="{627C16DD-923A-4CDB-8D30-256B4C9DC110}" presName="hierChild4" presStyleCnt="0"/>
      <dgm:spPr/>
    </dgm:pt>
    <dgm:pt modelId="{644D9FC6-2E43-470C-8FAD-91C17C9A958A}" type="pres">
      <dgm:prSet presAssocID="{A8EB26C0-7A9E-41C2-81B6-FF4986A2F229}" presName="Name37" presStyleLbl="parChTrans1D3" presStyleIdx="0" presStyleCnt="2"/>
      <dgm:spPr/>
    </dgm:pt>
    <dgm:pt modelId="{276EE158-32DD-4063-86C7-44BDE060D07B}" type="pres">
      <dgm:prSet presAssocID="{81E99F64-C917-46BD-BE26-88A29278966B}" presName="hierRoot2" presStyleCnt="0">
        <dgm:presLayoutVars>
          <dgm:hierBranch val="init"/>
        </dgm:presLayoutVars>
      </dgm:prSet>
      <dgm:spPr/>
    </dgm:pt>
    <dgm:pt modelId="{316CE856-16B1-4C90-B46E-88AE286FA03D}" type="pres">
      <dgm:prSet presAssocID="{81E99F64-C917-46BD-BE26-88A29278966B}" presName="rootComposite" presStyleCnt="0"/>
      <dgm:spPr/>
    </dgm:pt>
    <dgm:pt modelId="{41BB309D-EC67-49C9-98A2-9C58CC07C331}" type="pres">
      <dgm:prSet presAssocID="{81E99F64-C917-46BD-BE26-88A29278966B}" presName="rootText" presStyleLbl="node3" presStyleIdx="0" presStyleCnt="2" custLinFactX="87875" custLinFactY="-200000" custLinFactNeighborX="100000" custLinFactNeighborY="-205201">
        <dgm:presLayoutVars>
          <dgm:chPref val="3"/>
        </dgm:presLayoutVars>
      </dgm:prSet>
      <dgm:spPr/>
    </dgm:pt>
    <dgm:pt modelId="{AAAE6447-B7CB-41B1-94EF-73AAEBD71794}" type="pres">
      <dgm:prSet presAssocID="{81E99F64-C917-46BD-BE26-88A29278966B}" presName="rootConnector" presStyleLbl="node3" presStyleIdx="0" presStyleCnt="2"/>
      <dgm:spPr/>
    </dgm:pt>
    <dgm:pt modelId="{9421AF0D-0517-48A1-A945-5135FBD89479}" type="pres">
      <dgm:prSet presAssocID="{81E99F64-C917-46BD-BE26-88A29278966B}" presName="hierChild4" presStyleCnt="0"/>
      <dgm:spPr/>
    </dgm:pt>
    <dgm:pt modelId="{27AA6571-EDBC-408E-AB70-4C8A202C1E70}" type="pres">
      <dgm:prSet presAssocID="{81E99F64-C917-46BD-BE26-88A29278966B}" presName="hierChild5" presStyleCnt="0"/>
      <dgm:spPr/>
    </dgm:pt>
    <dgm:pt modelId="{5D13B6C7-B54A-4614-9106-702C5F670D49}" type="pres">
      <dgm:prSet presAssocID="{33677EEF-F040-4624-96DB-5426DC7F6CF7}" presName="Name37" presStyleLbl="parChTrans1D3" presStyleIdx="1" presStyleCnt="2"/>
      <dgm:spPr/>
    </dgm:pt>
    <dgm:pt modelId="{54667D04-1253-4C48-9EB0-7CBC6932BA4D}" type="pres">
      <dgm:prSet presAssocID="{FC4FAC3F-7E40-4FD9-AC8B-1272D8E4ECD2}" presName="hierRoot2" presStyleCnt="0">
        <dgm:presLayoutVars>
          <dgm:hierBranch val="init"/>
        </dgm:presLayoutVars>
      </dgm:prSet>
      <dgm:spPr/>
    </dgm:pt>
    <dgm:pt modelId="{2E864BF4-DCD4-4E61-8B3F-178FA04ADD9C}" type="pres">
      <dgm:prSet presAssocID="{FC4FAC3F-7E40-4FD9-AC8B-1272D8E4ECD2}" presName="rootComposite" presStyleCnt="0"/>
      <dgm:spPr/>
    </dgm:pt>
    <dgm:pt modelId="{12AA3701-5BEA-40F8-A1F2-9CD9FED95E65}" type="pres">
      <dgm:prSet presAssocID="{FC4FAC3F-7E40-4FD9-AC8B-1272D8E4ECD2}" presName="rootText" presStyleLbl="node3" presStyleIdx="1" presStyleCnt="2" custLinFactY="-247201" custLinFactNeighborX="-35673" custLinFactNeighborY="-300000">
        <dgm:presLayoutVars>
          <dgm:chPref val="3"/>
        </dgm:presLayoutVars>
      </dgm:prSet>
      <dgm:spPr/>
    </dgm:pt>
    <dgm:pt modelId="{21042F09-F08B-4DED-B877-986DD4F03770}" type="pres">
      <dgm:prSet presAssocID="{FC4FAC3F-7E40-4FD9-AC8B-1272D8E4ECD2}" presName="rootConnector" presStyleLbl="node3" presStyleIdx="1" presStyleCnt="2"/>
      <dgm:spPr/>
    </dgm:pt>
    <dgm:pt modelId="{05C6D8B9-0807-46D8-B4A1-EF4A731D7DDA}" type="pres">
      <dgm:prSet presAssocID="{FC4FAC3F-7E40-4FD9-AC8B-1272D8E4ECD2}" presName="hierChild4" presStyleCnt="0"/>
      <dgm:spPr/>
    </dgm:pt>
    <dgm:pt modelId="{8DD62F4D-8E39-4A21-B79F-C73239F30454}" type="pres">
      <dgm:prSet presAssocID="{FC4FAC3F-7E40-4FD9-AC8B-1272D8E4ECD2}" presName="hierChild5" presStyleCnt="0"/>
      <dgm:spPr/>
    </dgm:pt>
    <dgm:pt modelId="{3D9E6149-5A56-45D6-8920-24A6C93D29C8}" type="pres">
      <dgm:prSet presAssocID="{627C16DD-923A-4CDB-8D30-256B4C9DC110}" presName="hierChild5" presStyleCnt="0"/>
      <dgm:spPr/>
    </dgm:pt>
    <dgm:pt modelId="{C9CCA25D-E1F4-461B-9BF5-C2EB8564EFAD}" type="pres">
      <dgm:prSet presAssocID="{D7149BDD-BF17-44FA-A12C-39FB13651896}" presName="hierChild3" presStyleCnt="0"/>
      <dgm:spPr/>
    </dgm:pt>
    <dgm:pt modelId="{B5ACE4AA-8DA1-4F6E-B1F9-32000258D051}" type="pres">
      <dgm:prSet presAssocID="{AFA04D5A-86FA-461D-97EC-268E107F5263}" presName="Name111" presStyleLbl="parChTrans1D2" presStyleIdx="1" presStyleCnt="8"/>
      <dgm:spPr/>
    </dgm:pt>
    <dgm:pt modelId="{3FD10F62-69DB-48AA-AB7E-A1AC077FAB2B}" type="pres">
      <dgm:prSet presAssocID="{FC5C5472-C810-4AB3-863F-627E693B26FE}" presName="hierRoot3" presStyleCnt="0">
        <dgm:presLayoutVars>
          <dgm:hierBranch val="init"/>
        </dgm:presLayoutVars>
      </dgm:prSet>
      <dgm:spPr/>
    </dgm:pt>
    <dgm:pt modelId="{49B146DA-C854-4CDD-BDFB-079244F668B1}" type="pres">
      <dgm:prSet presAssocID="{FC5C5472-C810-4AB3-863F-627E693B26FE}" presName="rootComposite3" presStyleCnt="0"/>
      <dgm:spPr/>
    </dgm:pt>
    <dgm:pt modelId="{7A6834DC-1C6D-4200-A127-3B8947FFB7DD}" type="pres">
      <dgm:prSet presAssocID="{FC5C5472-C810-4AB3-863F-627E693B26FE}" presName="rootText3" presStyleLbl="asst1" presStyleIdx="0" presStyleCnt="1" custLinFactX="265291" custLinFactY="-151530" custLinFactNeighborX="300000" custLinFactNeighborY="-200000">
        <dgm:presLayoutVars>
          <dgm:chPref val="3"/>
        </dgm:presLayoutVars>
      </dgm:prSet>
      <dgm:spPr/>
    </dgm:pt>
    <dgm:pt modelId="{DE673BB0-583E-44AF-9E9E-FB3CBB57764F}" type="pres">
      <dgm:prSet presAssocID="{FC5C5472-C810-4AB3-863F-627E693B26FE}" presName="rootConnector3" presStyleLbl="asst1" presStyleIdx="0" presStyleCnt="1"/>
      <dgm:spPr/>
    </dgm:pt>
    <dgm:pt modelId="{E1086D39-38DA-42AF-A83B-04C7CD9C8986}" type="pres">
      <dgm:prSet presAssocID="{FC5C5472-C810-4AB3-863F-627E693B26FE}" presName="hierChild6" presStyleCnt="0"/>
      <dgm:spPr/>
    </dgm:pt>
    <dgm:pt modelId="{096E1871-333B-40E3-AB40-CFAB2F448E2C}" type="pres">
      <dgm:prSet presAssocID="{FC5C5472-C810-4AB3-863F-627E693B26FE}" presName="hierChild7" presStyleCnt="0"/>
      <dgm:spPr/>
    </dgm:pt>
    <dgm:pt modelId="{7A5A3672-579A-4553-922D-95B8301C4967}" type="pres">
      <dgm:prSet presAssocID="{75FA9D03-51EC-4401-AA04-53708560396F}" presName="hierRoot1" presStyleCnt="0">
        <dgm:presLayoutVars>
          <dgm:hierBranch val="init"/>
        </dgm:presLayoutVars>
      </dgm:prSet>
      <dgm:spPr/>
    </dgm:pt>
    <dgm:pt modelId="{C423A581-81DF-47DF-AE5A-D167720A1A76}" type="pres">
      <dgm:prSet presAssocID="{75FA9D03-51EC-4401-AA04-53708560396F}" presName="rootComposite1" presStyleCnt="0"/>
      <dgm:spPr/>
    </dgm:pt>
    <dgm:pt modelId="{988D6773-A45C-48BD-BD63-D62C860BA454}" type="pres">
      <dgm:prSet presAssocID="{75FA9D03-51EC-4401-AA04-53708560396F}" presName="rootText1" presStyleLbl="node0" presStyleIdx="1" presStyleCnt="2" custScaleX="105087" custScaleY="97255" custLinFactX="43834" custLinFactY="-100000" custLinFactNeighborX="100000" custLinFactNeighborY="-105924">
        <dgm:presLayoutVars>
          <dgm:chPref val="3"/>
        </dgm:presLayoutVars>
      </dgm:prSet>
      <dgm:spPr/>
    </dgm:pt>
    <dgm:pt modelId="{5F61D95A-A8A8-4287-B002-FB7707775B90}" type="pres">
      <dgm:prSet presAssocID="{75FA9D03-51EC-4401-AA04-53708560396F}" presName="rootConnector1" presStyleLbl="node1" presStyleIdx="0" presStyleCnt="0"/>
      <dgm:spPr/>
    </dgm:pt>
    <dgm:pt modelId="{D57C8BFA-B7B3-46CD-B93A-5CA9FB25FE3D}" type="pres">
      <dgm:prSet presAssocID="{75FA9D03-51EC-4401-AA04-53708560396F}" presName="hierChild2" presStyleCnt="0"/>
      <dgm:spPr/>
    </dgm:pt>
    <dgm:pt modelId="{2B9331DC-C014-4026-ADBE-7861AB03806C}" type="pres">
      <dgm:prSet presAssocID="{9BA60E0B-1644-4E22-AA89-1129E8FF4B18}" presName="Name37" presStyleLbl="parChTrans1D2" presStyleIdx="2" presStyleCnt="8"/>
      <dgm:spPr/>
    </dgm:pt>
    <dgm:pt modelId="{409BBCA5-55FD-425D-9544-9266B4967CEF}" type="pres">
      <dgm:prSet presAssocID="{6C7682AC-AA01-4525-B5D5-8CDDC4CE6183}" presName="hierRoot2" presStyleCnt="0">
        <dgm:presLayoutVars>
          <dgm:hierBranch val="init"/>
        </dgm:presLayoutVars>
      </dgm:prSet>
      <dgm:spPr/>
    </dgm:pt>
    <dgm:pt modelId="{2AE31502-C32B-4840-993A-67BD1D12AEBC}" type="pres">
      <dgm:prSet presAssocID="{6C7682AC-AA01-4525-B5D5-8CDDC4CE6183}" presName="rootComposite" presStyleCnt="0"/>
      <dgm:spPr/>
    </dgm:pt>
    <dgm:pt modelId="{6AA5C9E5-9E8B-4B15-A907-CFAC596331E1}" type="pres">
      <dgm:prSet presAssocID="{6C7682AC-AA01-4525-B5D5-8CDDC4CE6183}" presName="rootText" presStyleLbl="node2" presStyleIdx="1" presStyleCnt="7" custLinFactY="38155" custLinFactNeighborX="-4161" custLinFactNeighborY="100000">
        <dgm:presLayoutVars>
          <dgm:chPref val="3"/>
        </dgm:presLayoutVars>
      </dgm:prSet>
      <dgm:spPr/>
      <dgm:t>
        <a:bodyPr/>
        <a:lstStyle/>
        <a:p>
          <a:endParaRPr lang="en-ZA"/>
        </a:p>
      </dgm:t>
    </dgm:pt>
    <dgm:pt modelId="{CC881C63-A33B-4F94-8C16-56668DC49350}" type="pres">
      <dgm:prSet presAssocID="{6C7682AC-AA01-4525-B5D5-8CDDC4CE6183}" presName="rootConnector" presStyleLbl="node2" presStyleIdx="1" presStyleCnt="7"/>
      <dgm:spPr/>
    </dgm:pt>
    <dgm:pt modelId="{A643DCA6-F379-40C0-BCB2-516943F1BFBB}" type="pres">
      <dgm:prSet presAssocID="{6C7682AC-AA01-4525-B5D5-8CDDC4CE6183}" presName="hierChild4" presStyleCnt="0"/>
      <dgm:spPr/>
    </dgm:pt>
    <dgm:pt modelId="{F515A67B-EF6B-48AF-BFD8-6FFADCBCB1D2}" type="pres">
      <dgm:prSet presAssocID="{6C7682AC-AA01-4525-B5D5-8CDDC4CE6183}" presName="hierChild5" presStyleCnt="0"/>
      <dgm:spPr/>
    </dgm:pt>
    <dgm:pt modelId="{5EB6D1F8-AEC0-428C-8360-D5086991647D}" type="pres">
      <dgm:prSet presAssocID="{7DFDD411-9A1F-482A-B4CA-EC3D713DCA01}" presName="Name37" presStyleLbl="parChTrans1D2" presStyleIdx="3" presStyleCnt="8"/>
      <dgm:spPr/>
    </dgm:pt>
    <dgm:pt modelId="{E60F2590-DBCC-4C85-B93A-94C48BFA5087}" type="pres">
      <dgm:prSet presAssocID="{7651EA36-A742-4320-A808-7E360E84B4BD}" presName="hierRoot2" presStyleCnt="0">
        <dgm:presLayoutVars>
          <dgm:hierBranch val="init"/>
        </dgm:presLayoutVars>
      </dgm:prSet>
      <dgm:spPr/>
    </dgm:pt>
    <dgm:pt modelId="{CD7D7D54-22E5-4F23-837C-17A5EE5DCFFE}" type="pres">
      <dgm:prSet presAssocID="{7651EA36-A742-4320-A808-7E360E84B4BD}" presName="rootComposite" presStyleCnt="0"/>
      <dgm:spPr/>
    </dgm:pt>
    <dgm:pt modelId="{D942AF7E-040A-4F4B-A3D9-2B2DD62F271B}" type="pres">
      <dgm:prSet presAssocID="{7651EA36-A742-4320-A808-7E360E84B4BD}" presName="rootText" presStyleLbl="node2" presStyleIdx="2" presStyleCnt="7" custLinFactY="38155" custLinFactNeighborX="-1665" custLinFactNeighborY="100000">
        <dgm:presLayoutVars>
          <dgm:chPref val="3"/>
        </dgm:presLayoutVars>
      </dgm:prSet>
      <dgm:spPr/>
      <dgm:t>
        <a:bodyPr/>
        <a:lstStyle/>
        <a:p>
          <a:endParaRPr lang="en-ZA"/>
        </a:p>
      </dgm:t>
    </dgm:pt>
    <dgm:pt modelId="{C16A1E14-7316-4725-8869-AD552AF3BECD}" type="pres">
      <dgm:prSet presAssocID="{7651EA36-A742-4320-A808-7E360E84B4BD}" presName="rootConnector" presStyleLbl="node2" presStyleIdx="2" presStyleCnt="7"/>
      <dgm:spPr/>
    </dgm:pt>
    <dgm:pt modelId="{F762FD28-9491-467A-8F33-7465FFF1DC2A}" type="pres">
      <dgm:prSet presAssocID="{7651EA36-A742-4320-A808-7E360E84B4BD}" presName="hierChild4" presStyleCnt="0"/>
      <dgm:spPr/>
    </dgm:pt>
    <dgm:pt modelId="{CD90C656-2B16-4A06-A31E-9E9453CB57DD}" type="pres">
      <dgm:prSet presAssocID="{7651EA36-A742-4320-A808-7E360E84B4BD}" presName="hierChild5" presStyleCnt="0"/>
      <dgm:spPr/>
    </dgm:pt>
    <dgm:pt modelId="{235EC2EA-1136-4606-8437-9B64AE237C04}" type="pres">
      <dgm:prSet presAssocID="{FF3E0916-5825-43B8-B928-FC9C13D6C8CA}" presName="Name37" presStyleLbl="parChTrans1D2" presStyleIdx="4" presStyleCnt="8"/>
      <dgm:spPr/>
    </dgm:pt>
    <dgm:pt modelId="{E4F7D61D-ADD7-43C0-B457-C39BBA97D52B}" type="pres">
      <dgm:prSet presAssocID="{13B183F6-8C95-4B6A-A45F-4516DFF78534}" presName="hierRoot2" presStyleCnt="0">
        <dgm:presLayoutVars>
          <dgm:hierBranch val="init"/>
        </dgm:presLayoutVars>
      </dgm:prSet>
      <dgm:spPr/>
    </dgm:pt>
    <dgm:pt modelId="{451D41B1-8012-4E7F-86FA-5D306A8F3AC4}" type="pres">
      <dgm:prSet presAssocID="{13B183F6-8C95-4B6A-A45F-4516DFF78534}" presName="rootComposite" presStyleCnt="0"/>
      <dgm:spPr/>
    </dgm:pt>
    <dgm:pt modelId="{99400D39-7DE2-40E4-AD94-7FEF0A6A3389}" type="pres">
      <dgm:prSet presAssocID="{13B183F6-8C95-4B6A-A45F-4516DFF78534}" presName="rootText" presStyleLbl="node2" presStyleIdx="3" presStyleCnt="7" custLinFactY="38155" custLinFactNeighborX="-7971" custLinFactNeighborY="100000">
        <dgm:presLayoutVars>
          <dgm:chPref val="3"/>
        </dgm:presLayoutVars>
      </dgm:prSet>
      <dgm:spPr/>
    </dgm:pt>
    <dgm:pt modelId="{8D668601-C579-4FA8-8F16-B0D22A52B544}" type="pres">
      <dgm:prSet presAssocID="{13B183F6-8C95-4B6A-A45F-4516DFF78534}" presName="rootConnector" presStyleLbl="node2" presStyleIdx="3" presStyleCnt="7"/>
      <dgm:spPr/>
    </dgm:pt>
    <dgm:pt modelId="{248DE873-3319-47E3-BF28-33D93F1648BB}" type="pres">
      <dgm:prSet presAssocID="{13B183F6-8C95-4B6A-A45F-4516DFF78534}" presName="hierChild4" presStyleCnt="0"/>
      <dgm:spPr/>
    </dgm:pt>
    <dgm:pt modelId="{5A5A96F6-1045-430F-9796-76E6C43D68E7}" type="pres">
      <dgm:prSet presAssocID="{13B183F6-8C95-4B6A-A45F-4516DFF78534}" presName="hierChild5" presStyleCnt="0"/>
      <dgm:spPr/>
    </dgm:pt>
    <dgm:pt modelId="{576D735B-A241-458F-881C-BE893BF1FD2F}" type="pres">
      <dgm:prSet presAssocID="{E6FD2343-6EBA-4AD3-980E-2202EB8785CF}" presName="Name37" presStyleLbl="parChTrans1D2" presStyleIdx="5" presStyleCnt="8"/>
      <dgm:spPr/>
    </dgm:pt>
    <dgm:pt modelId="{7A982675-4EA8-4282-8504-F45D817AA599}" type="pres">
      <dgm:prSet presAssocID="{8B1C2195-D842-4BE7-9B32-41A5D9CF00DD}" presName="hierRoot2" presStyleCnt="0">
        <dgm:presLayoutVars>
          <dgm:hierBranch val="init"/>
        </dgm:presLayoutVars>
      </dgm:prSet>
      <dgm:spPr/>
    </dgm:pt>
    <dgm:pt modelId="{731664D5-5517-43FB-BC26-7F228BC6EA1C}" type="pres">
      <dgm:prSet presAssocID="{8B1C2195-D842-4BE7-9B32-41A5D9CF00DD}" presName="rootComposite" presStyleCnt="0"/>
      <dgm:spPr/>
    </dgm:pt>
    <dgm:pt modelId="{7237FB63-A2DA-404E-B7AC-7AADAC0FD30B}" type="pres">
      <dgm:prSet presAssocID="{8B1C2195-D842-4BE7-9B32-41A5D9CF00DD}" presName="rootText" presStyleLbl="node2" presStyleIdx="4" presStyleCnt="7" custLinFactY="36490" custLinFactNeighborX="-17477" custLinFactNeighborY="100000">
        <dgm:presLayoutVars>
          <dgm:chPref val="3"/>
        </dgm:presLayoutVars>
      </dgm:prSet>
      <dgm:spPr/>
    </dgm:pt>
    <dgm:pt modelId="{47387ACD-654B-4AB8-AD7E-5AD7EB08877D}" type="pres">
      <dgm:prSet presAssocID="{8B1C2195-D842-4BE7-9B32-41A5D9CF00DD}" presName="rootConnector" presStyleLbl="node2" presStyleIdx="4" presStyleCnt="7"/>
      <dgm:spPr/>
    </dgm:pt>
    <dgm:pt modelId="{6C708752-DE82-4E3A-9B24-CE9BC10D3B18}" type="pres">
      <dgm:prSet presAssocID="{8B1C2195-D842-4BE7-9B32-41A5D9CF00DD}" presName="hierChild4" presStyleCnt="0"/>
      <dgm:spPr/>
    </dgm:pt>
    <dgm:pt modelId="{59A102FE-71ED-4048-A5E2-A63FCFE28401}" type="pres">
      <dgm:prSet presAssocID="{8B1C2195-D842-4BE7-9B32-41A5D9CF00DD}" presName="hierChild5" presStyleCnt="0"/>
      <dgm:spPr/>
    </dgm:pt>
    <dgm:pt modelId="{68C642EC-5220-44BA-AF13-35FD3D865D1B}" type="pres">
      <dgm:prSet presAssocID="{1D6DF738-28F7-4D4A-8BA9-B2C578AD1BAD}" presName="Name37" presStyleLbl="parChTrans1D2" presStyleIdx="6" presStyleCnt="8"/>
      <dgm:spPr/>
    </dgm:pt>
    <dgm:pt modelId="{AF06F29B-65D3-44D0-8FD9-DA747CC2413D}" type="pres">
      <dgm:prSet presAssocID="{F21E6B82-44B8-49F7-9CF0-10842FA79972}" presName="hierRoot2" presStyleCnt="0">
        <dgm:presLayoutVars>
          <dgm:hierBranch val="init"/>
        </dgm:presLayoutVars>
      </dgm:prSet>
      <dgm:spPr/>
    </dgm:pt>
    <dgm:pt modelId="{0F3682F6-1BF9-4771-BD55-D81C15119D1A}" type="pres">
      <dgm:prSet presAssocID="{F21E6B82-44B8-49F7-9CF0-10842FA79972}" presName="rootComposite" presStyleCnt="0"/>
      <dgm:spPr/>
    </dgm:pt>
    <dgm:pt modelId="{E461C759-1EAC-4049-BD2A-AA3534D2BBF6}" type="pres">
      <dgm:prSet presAssocID="{F21E6B82-44B8-49F7-9CF0-10842FA79972}" presName="rootText" presStyleLbl="node2" presStyleIdx="5" presStyleCnt="7" custLinFactY="36490" custLinFactNeighborX="-10819" custLinFactNeighborY="100000">
        <dgm:presLayoutVars>
          <dgm:chPref val="3"/>
        </dgm:presLayoutVars>
      </dgm:prSet>
      <dgm:spPr/>
    </dgm:pt>
    <dgm:pt modelId="{1B2F8DE1-9E87-4ACE-BA16-C6ADB3015A32}" type="pres">
      <dgm:prSet presAssocID="{F21E6B82-44B8-49F7-9CF0-10842FA79972}" presName="rootConnector" presStyleLbl="node2" presStyleIdx="5" presStyleCnt="7"/>
      <dgm:spPr/>
    </dgm:pt>
    <dgm:pt modelId="{A939A5C2-E39F-47A9-BC8E-A9032F833C8A}" type="pres">
      <dgm:prSet presAssocID="{F21E6B82-44B8-49F7-9CF0-10842FA79972}" presName="hierChild4" presStyleCnt="0"/>
      <dgm:spPr/>
    </dgm:pt>
    <dgm:pt modelId="{1BDB6396-90A0-4C07-B20E-F6076BDBA8F0}" type="pres">
      <dgm:prSet presAssocID="{F21E6B82-44B8-49F7-9CF0-10842FA79972}" presName="hierChild5" presStyleCnt="0"/>
      <dgm:spPr/>
    </dgm:pt>
    <dgm:pt modelId="{D2B2BE84-A004-4FE6-8C69-99C9C2C3ECB5}" type="pres">
      <dgm:prSet presAssocID="{20B687D6-EFCB-402E-AB56-D41C1BE78CA5}" presName="Name37" presStyleLbl="parChTrans1D2" presStyleIdx="7" presStyleCnt="8"/>
      <dgm:spPr/>
    </dgm:pt>
    <dgm:pt modelId="{5F0C9B80-7837-4169-90BB-A3C2CB5D6131}" type="pres">
      <dgm:prSet presAssocID="{59053EB0-2EBC-449F-9E4B-A53A94AF0E8B}" presName="hierRoot2" presStyleCnt="0">
        <dgm:presLayoutVars>
          <dgm:hierBranch val="init"/>
        </dgm:presLayoutVars>
      </dgm:prSet>
      <dgm:spPr/>
    </dgm:pt>
    <dgm:pt modelId="{F9F73690-3D14-421D-9EFC-C25AF6E979BE}" type="pres">
      <dgm:prSet presAssocID="{59053EB0-2EBC-449F-9E4B-A53A94AF0E8B}" presName="rootComposite" presStyleCnt="0"/>
      <dgm:spPr/>
    </dgm:pt>
    <dgm:pt modelId="{04B669C5-EF61-4140-BA24-752586CA4E29}" type="pres">
      <dgm:prSet presAssocID="{59053EB0-2EBC-449F-9E4B-A53A94AF0E8B}" presName="rootText" presStyleLbl="node2" presStyleIdx="6" presStyleCnt="7" custLinFactY="38155" custLinFactNeighborX="-11652" custLinFactNeighborY="100000">
        <dgm:presLayoutVars>
          <dgm:chPref val="3"/>
        </dgm:presLayoutVars>
      </dgm:prSet>
      <dgm:spPr/>
    </dgm:pt>
    <dgm:pt modelId="{0017F9E5-3EA4-4CE0-A530-52385D3E3281}" type="pres">
      <dgm:prSet presAssocID="{59053EB0-2EBC-449F-9E4B-A53A94AF0E8B}" presName="rootConnector" presStyleLbl="node2" presStyleIdx="6" presStyleCnt="7"/>
      <dgm:spPr/>
    </dgm:pt>
    <dgm:pt modelId="{5911E247-F1CB-4FB8-B24C-5EE6D02D687B}" type="pres">
      <dgm:prSet presAssocID="{59053EB0-2EBC-449F-9E4B-A53A94AF0E8B}" presName="hierChild4" presStyleCnt="0"/>
      <dgm:spPr/>
    </dgm:pt>
    <dgm:pt modelId="{79D7C42A-E7B5-415C-9FE9-0775E0E7F020}" type="pres">
      <dgm:prSet presAssocID="{59053EB0-2EBC-449F-9E4B-A53A94AF0E8B}" presName="hierChild5" presStyleCnt="0"/>
      <dgm:spPr/>
    </dgm:pt>
    <dgm:pt modelId="{060477B0-87C6-44F4-9B10-D2BB3D5029F6}" type="pres">
      <dgm:prSet presAssocID="{75FA9D03-51EC-4401-AA04-53708560396F}" presName="hierChild3" presStyleCnt="0"/>
      <dgm:spPr/>
    </dgm:pt>
  </dgm:ptLst>
  <dgm:cxnLst>
    <dgm:cxn modelId="{73F74EED-A2A1-407A-A4A8-D2C5B3EFD91D}" type="presOf" srcId="{7651EA36-A742-4320-A808-7E360E84B4BD}" destId="{C16A1E14-7316-4725-8869-AD552AF3BECD}" srcOrd="1" destOrd="0" presId="urn:microsoft.com/office/officeart/2005/8/layout/orgChart1"/>
    <dgm:cxn modelId="{B8BCBEE7-A464-4275-8F07-07174EDEA225}" type="presOf" srcId="{FF3E0916-5825-43B8-B928-FC9C13D6C8CA}" destId="{235EC2EA-1136-4606-8437-9B64AE237C04}" srcOrd="0" destOrd="0" presId="urn:microsoft.com/office/officeart/2005/8/layout/orgChart1"/>
    <dgm:cxn modelId="{BCE072D2-F327-4764-B8E7-0670D1ABF86C}" type="presOf" srcId="{E6FD2343-6EBA-4AD3-980E-2202EB8785CF}" destId="{576D735B-A241-458F-881C-BE893BF1FD2F}" srcOrd="0" destOrd="0" presId="urn:microsoft.com/office/officeart/2005/8/layout/orgChart1"/>
    <dgm:cxn modelId="{39ED736C-0BC1-4EB3-98A1-56DE9BBAB81E}" type="presOf" srcId="{FC4FAC3F-7E40-4FD9-AC8B-1272D8E4ECD2}" destId="{21042F09-F08B-4DED-B877-986DD4F03770}" srcOrd="1" destOrd="0" presId="urn:microsoft.com/office/officeart/2005/8/layout/orgChart1"/>
    <dgm:cxn modelId="{FD72CAC0-85B6-4545-A29F-8FB516DB1C50}" type="presOf" srcId="{FC5C5472-C810-4AB3-863F-627E693B26FE}" destId="{DE673BB0-583E-44AF-9E9E-FB3CBB57764F}" srcOrd="1" destOrd="0" presId="urn:microsoft.com/office/officeart/2005/8/layout/orgChart1"/>
    <dgm:cxn modelId="{BDCFDA8C-79AC-4AB1-A5DA-2785C3F56C74}" type="presOf" srcId="{1D6DF738-28F7-4D4A-8BA9-B2C578AD1BAD}" destId="{68C642EC-5220-44BA-AF13-35FD3D865D1B}" srcOrd="0" destOrd="0" presId="urn:microsoft.com/office/officeart/2005/8/layout/orgChart1"/>
    <dgm:cxn modelId="{BD73C8FB-67B0-4215-8C8B-AF4A6AC094BE}" type="presOf" srcId="{627C16DD-923A-4CDB-8D30-256B4C9DC110}" destId="{7613A94D-4B79-4780-BCE6-57214AADC41B}" srcOrd="1" destOrd="0" presId="urn:microsoft.com/office/officeart/2005/8/layout/orgChart1"/>
    <dgm:cxn modelId="{4B7BB36C-F3A8-4E03-AFFF-0B1851EED2A1}" type="presOf" srcId="{82FA50A8-574F-4DD8-B241-5DD951E31CA5}" destId="{B0863756-64A0-4C3E-BC16-6A0049A73005}" srcOrd="0" destOrd="0" presId="urn:microsoft.com/office/officeart/2005/8/layout/orgChart1"/>
    <dgm:cxn modelId="{11FA270B-1F03-4368-9D25-28FF4BD571A7}" type="presOf" srcId="{9BA60E0B-1644-4E22-AA89-1129E8FF4B18}" destId="{2B9331DC-C014-4026-ADBE-7861AB03806C}" srcOrd="0" destOrd="0" presId="urn:microsoft.com/office/officeart/2005/8/layout/orgChart1"/>
    <dgm:cxn modelId="{E29B95B3-312C-4BC7-8994-46E748DCBA99}" type="presOf" srcId="{8B1C2195-D842-4BE7-9B32-41A5D9CF00DD}" destId="{7237FB63-A2DA-404E-B7AC-7AADAC0FD30B}" srcOrd="0" destOrd="0" presId="urn:microsoft.com/office/officeart/2005/8/layout/orgChart1"/>
    <dgm:cxn modelId="{3416DCEC-EEB2-428B-9EBA-983136B7BD5E}" srcId="{627C16DD-923A-4CDB-8D30-256B4C9DC110}" destId="{81E99F64-C917-46BD-BE26-88A29278966B}" srcOrd="0" destOrd="0" parTransId="{A8EB26C0-7A9E-41C2-81B6-FF4986A2F229}" sibTransId="{95E2F502-E0D8-4E97-A323-91D7655D6E70}"/>
    <dgm:cxn modelId="{94A84B91-4419-4862-839B-D330F636CF09}" srcId="{627C16DD-923A-4CDB-8D30-256B4C9DC110}" destId="{FC4FAC3F-7E40-4FD9-AC8B-1272D8E4ECD2}" srcOrd="1" destOrd="0" parTransId="{33677EEF-F040-4624-96DB-5426DC7F6CF7}" sibTransId="{42103235-BFF6-4592-A7B1-25BF06DD5F4D}"/>
    <dgm:cxn modelId="{28A2C40F-4F6E-4FA8-A276-6C11B9DF7878}" type="presOf" srcId="{627C16DD-923A-4CDB-8D30-256B4C9DC110}" destId="{DE80763C-3A67-4BD5-94DE-42D6D7CE9519}" srcOrd="0" destOrd="0" presId="urn:microsoft.com/office/officeart/2005/8/layout/orgChart1"/>
    <dgm:cxn modelId="{61A7D3CF-1F96-4E81-B9EF-E0A6E4440FA0}" type="presOf" srcId="{81E99F64-C917-46BD-BE26-88A29278966B}" destId="{41BB309D-EC67-49C9-98A2-9C58CC07C331}" srcOrd="0" destOrd="0" presId="urn:microsoft.com/office/officeart/2005/8/layout/orgChart1"/>
    <dgm:cxn modelId="{10F85D9A-2493-43DE-B550-6D9738097197}" type="presOf" srcId="{20B687D6-EFCB-402E-AB56-D41C1BE78CA5}" destId="{D2B2BE84-A004-4FE6-8C69-99C9C2C3ECB5}" srcOrd="0" destOrd="0" presId="urn:microsoft.com/office/officeart/2005/8/layout/orgChart1"/>
    <dgm:cxn modelId="{E805579C-77AD-4ACD-822A-1B1D863E012B}" srcId="{75FA9D03-51EC-4401-AA04-53708560396F}" destId="{13B183F6-8C95-4B6A-A45F-4516DFF78534}" srcOrd="2" destOrd="0" parTransId="{FF3E0916-5825-43B8-B928-FC9C13D6C8CA}" sibTransId="{66FD51BF-F8E1-4B6C-9507-F3B17B2BDA78}"/>
    <dgm:cxn modelId="{E8D3FBC5-707E-407D-AA2A-4F9905A4504D}" type="presOf" srcId="{75FA9D03-51EC-4401-AA04-53708560396F}" destId="{988D6773-A45C-48BD-BD63-D62C860BA454}" srcOrd="0" destOrd="0" presId="urn:microsoft.com/office/officeart/2005/8/layout/orgChart1"/>
    <dgm:cxn modelId="{3070249A-640D-48EA-B54A-C0BF032458E4}" type="presOf" srcId="{FC4FAC3F-7E40-4FD9-AC8B-1272D8E4ECD2}" destId="{12AA3701-5BEA-40F8-A1F2-9CD9FED95E65}" srcOrd="0" destOrd="0" presId="urn:microsoft.com/office/officeart/2005/8/layout/orgChart1"/>
    <dgm:cxn modelId="{1D314955-B32E-4C0A-9343-FA3B18B9076E}" type="presOf" srcId="{8B1C2195-D842-4BE7-9B32-41A5D9CF00DD}" destId="{47387ACD-654B-4AB8-AD7E-5AD7EB08877D}" srcOrd="1" destOrd="0" presId="urn:microsoft.com/office/officeart/2005/8/layout/orgChart1"/>
    <dgm:cxn modelId="{CE8C26ED-257A-4D9C-A31C-0698F5C74572}" type="presOf" srcId="{D7149BDD-BF17-44FA-A12C-39FB13651896}" destId="{EA8B445C-8B29-4AE0-881D-BA7B9062081D}" srcOrd="1" destOrd="0" presId="urn:microsoft.com/office/officeart/2005/8/layout/orgChart1"/>
    <dgm:cxn modelId="{903002A0-4381-4867-96B3-499D1D67B6E9}" type="presOf" srcId="{FC5C5472-C810-4AB3-863F-627E693B26FE}" destId="{7A6834DC-1C6D-4200-A127-3B8947FFB7DD}" srcOrd="0" destOrd="0" presId="urn:microsoft.com/office/officeart/2005/8/layout/orgChart1"/>
    <dgm:cxn modelId="{0AFFAB1A-D2BA-4FE2-B9DA-E1F7F4E8826C}" srcId="{75FA9D03-51EC-4401-AA04-53708560396F}" destId="{59053EB0-2EBC-449F-9E4B-A53A94AF0E8B}" srcOrd="5" destOrd="0" parTransId="{20B687D6-EFCB-402E-AB56-D41C1BE78CA5}" sibTransId="{C6E49862-1992-46AF-93CD-FB3ECD2712A1}"/>
    <dgm:cxn modelId="{879A4267-1265-4CF5-8DFE-8E18BC02CA10}" type="presOf" srcId="{A8EB26C0-7A9E-41C2-81B6-FF4986A2F229}" destId="{644D9FC6-2E43-470C-8FAD-91C17C9A958A}" srcOrd="0" destOrd="0" presId="urn:microsoft.com/office/officeart/2005/8/layout/orgChart1"/>
    <dgm:cxn modelId="{F53796FE-BFA6-4881-8056-0C6160789AD2}" type="presOf" srcId="{33677EEF-F040-4624-96DB-5426DC7F6CF7}" destId="{5D13B6C7-B54A-4614-9106-702C5F670D49}" srcOrd="0" destOrd="0" presId="urn:microsoft.com/office/officeart/2005/8/layout/orgChart1"/>
    <dgm:cxn modelId="{903DAA1B-1552-410E-91B0-522DA9FA18C4}" srcId="{75FA9D03-51EC-4401-AA04-53708560396F}" destId="{7651EA36-A742-4320-A808-7E360E84B4BD}" srcOrd="1" destOrd="0" parTransId="{7DFDD411-9A1F-482A-B4CA-EC3D713DCA01}" sibTransId="{7295A56C-3C44-4A60-85F7-EE89433CA2A8}"/>
    <dgm:cxn modelId="{A9633D6D-359A-4F93-B594-D4D3DE4BACBF}" srcId="{75FA9D03-51EC-4401-AA04-53708560396F}" destId="{8B1C2195-D842-4BE7-9B32-41A5D9CF00DD}" srcOrd="3" destOrd="0" parTransId="{E6FD2343-6EBA-4AD3-980E-2202EB8785CF}" sibTransId="{BD081987-07A4-4F74-8F4D-78272ECD39F6}"/>
    <dgm:cxn modelId="{983909A6-EBEB-4C3D-A6C3-91F19EC42346}" srcId="{035A15D9-0717-42CC-95C1-D3CAA8287FA1}" destId="{75FA9D03-51EC-4401-AA04-53708560396F}" srcOrd="1" destOrd="0" parTransId="{8776A6FB-073C-4F63-84D8-3763A4B2D88B}" sibTransId="{04D0B4B2-303C-41CA-AB3D-66F88D091B09}"/>
    <dgm:cxn modelId="{EFCB00D8-8129-4B12-A596-E6DC70E416AE}" type="presOf" srcId="{F21E6B82-44B8-49F7-9CF0-10842FA79972}" destId="{E461C759-1EAC-4049-BD2A-AA3534D2BBF6}" srcOrd="0" destOrd="0" presId="urn:microsoft.com/office/officeart/2005/8/layout/orgChart1"/>
    <dgm:cxn modelId="{3AEF9768-0B31-4DEE-85F2-975668ADD580}" srcId="{75FA9D03-51EC-4401-AA04-53708560396F}" destId="{6C7682AC-AA01-4525-B5D5-8CDDC4CE6183}" srcOrd="0" destOrd="0" parTransId="{9BA60E0B-1644-4E22-AA89-1129E8FF4B18}" sibTransId="{FA61CB04-D870-444B-9132-969719142F45}"/>
    <dgm:cxn modelId="{13F788BF-10C1-4991-B1F9-CF4FB4E86CFE}" type="presOf" srcId="{13B183F6-8C95-4B6A-A45F-4516DFF78534}" destId="{99400D39-7DE2-40E4-AD94-7FEF0A6A3389}" srcOrd="0" destOrd="0" presId="urn:microsoft.com/office/officeart/2005/8/layout/orgChart1"/>
    <dgm:cxn modelId="{B1B52233-9735-487D-ADA2-64B345B67C3B}" type="presOf" srcId="{6C7682AC-AA01-4525-B5D5-8CDDC4CE6183}" destId="{6AA5C9E5-9E8B-4B15-A907-CFAC596331E1}" srcOrd="0" destOrd="0" presId="urn:microsoft.com/office/officeart/2005/8/layout/orgChart1"/>
    <dgm:cxn modelId="{5A46859A-4EB3-4CB2-B680-40629AA0AFE9}" srcId="{D7149BDD-BF17-44FA-A12C-39FB13651896}" destId="{FC5C5472-C810-4AB3-863F-627E693B26FE}" srcOrd="1" destOrd="0" parTransId="{AFA04D5A-86FA-461D-97EC-268E107F5263}" sibTransId="{D7753D81-4F7C-4B76-9F5B-0D8EE3C731B2}"/>
    <dgm:cxn modelId="{CC9F19D6-8008-4FE4-90FB-B833CE1B9C39}" type="presOf" srcId="{81E99F64-C917-46BD-BE26-88A29278966B}" destId="{AAAE6447-B7CB-41B1-94EF-73AAEBD71794}" srcOrd="1" destOrd="0" presId="urn:microsoft.com/office/officeart/2005/8/layout/orgChart1"/>
    <dgm:cxn modelId="{CAC9699D-5660-42CE-9495-C90BA227427F}" type="presOf" srcId="{7DFDD411-9A1F-482A-B4CA-EC3D713DCA01}" destId="{5EB6D1F8-AEC0-428C-8360-D5086991647D}" srcOrd="0" destOrd="0" presId="urn:microsoft.com/office/officeart/2005/8/layout/orgChart1"/>
    <dgm:cxn modelId="{EB3FD3CF-513F-407B-85F5-8955467DA2AE}" type="presOf" srcId="{59053EB0-2EBC-449F-9E4B-A53A94AF0E8B}" destId="{0017F9E5-3EA4-4CE0-A530-52385D3E3281}" srcOrd="1" destOrd="0" presId="urn:microsoft.com/office/officeart/2005/8/layout/orgChart1"/>
    <dgm:cxn modelId="{D5685343-B758-4B80-8001-F4D696840FDA}" type="presOf" srcId="{F21E6B82-44B8-49F7-9CF0-10842FA79972}" destId="{1B2F8DE1-9E87-4ACE-BA16-C6ADB3015A32}" srcOrd="1" destOrd="0" presId="urn:microsoft.com/office/officeart/2005/8/layout/orgChart1"/>
    <dgm:cxn modelId="{9A05DFDF-E390-474D-AA4B-6F75C402FF3A}" type="presOf" srcId="{59053EB0-2EBC-449F-9E4B-A53A94AF0E8B}" destId="{04B669C5-EF61-4140-BA24-752586CA4E29}" srcOrd="0" destOrd="0" presId="urn:microsoft.com/office/officeart/2005/8/layout/orgChart1"/>
    <dgm:cxn modelId="{5CC8208D-F81E-4075-AD60-E96303C98BEB}" type="presOf" srcId="{AFA04D5A-86FA-461D-97EC-268E107F5263}" destId="{B5ACE4AA-8DA1-4F6E-B1F9-32000258D051}" srcOrd="0" destOrd="0" presId="urn:microsoft.com/office/officeart/2005/8/layout/orgChart1"/>
    <dgm:cxn modelId="{B6937F3F-0A93-49B8-AC10-B37A9FDC7DB4}" type="presOf" srcId="{75FA9D03-51EC-4401-AA04-53708560396F}" destId="{5F61D95A-A8A8-4287-B002-FB7707775B90}" srcOrd="1" destOrd="0" presId="urn:microsoft.com/office/officeart/2005/8/layout/orgChart1"/>
    <dgm:cxn modelId="{ECE9A153-8F0A-4138-B443-436860978278}" type="presOf" srcId="{035A15D9-0717-42CC-95C1-D3CAA8287FA1}" destId="{3A86F59F-F9E9-40BC-85E6-6F42A5E2302C}" srcOrd="0" destOrd="0" presId="urn:microsoft.com/office/officeart/2005/8/layout/orgChart1"/>
    <dgm:cxn modelId="{8B60F3BF-09C5-4807-9234-D128C3394285}" type="presOf" srcId="{6C7682AC-AA01-4525-B5D5-8CDDC4CE6183}" destId="{CC881C63-A33B-4F94-8C16-56668DC49350}" srcOrd="1" destOrd="0" presId="urn:microsoft.com/office/officeart/2005/8/layout/orgChart1"/>
    <dgm:cxn modelId="{74B05C20-A51F-4E68-B6D3-790D9A62BBE9}" type="presOf" srcId="{13B183F6-8C95-4B6A-A45F-4516DFF78534}" destId="{8D668601-C579-4FA8-8F16-B0D22A52B544}" srcOrd="1" destOrd="0" presId="urn:microsoft.com/office/officeart/2005/8/layout/orgChart1"/>
    <dgm:cxn modelId="{DF0095AF-CBE1-474D-B270-BE91F40B4509}" srcId="{75FA9D03-51EC-4401-AA04-53708560396F}" destId="{F21E6B82-44B8-49F7-9CF0-10842FA79972}" srcOrd="4" destOrd="0" parTransId="{1D6DF738-28F7-4D4A-8BA9-B2C578AD1BAD}" sibTransId="{87740A9F-4AC0-427A-AFFB-E9E41229C9FB}"/>
    <dgm:cxn modelId="{00B51753-BBDB-4598-B6D1-A5E1036FC36D}" srcId="{035A15D9-0717-42CC-95C1-D3CAA8287FA1}" destId="{D7149BDD-BF17-44FA-A12C-39FB13651896}" srcOrd="0" destOrd="0" parTransId="{521585E0-8A86-457C-9D84-3FAD15C03586}" sibTransId="{DCDE3FF3-9F0E-4320-BC85-D45EF695BECE}"/>
    <dgm:cxn modelId="{6F512AC4-AC74-444D-8420-2F7FC370B0C5}" srcId="{D7149BDD-BF17-44FA-A12C-39FB13651896}" destId="{627C16DD-923A-4CDB-8D30-256B4C9DC110}" srcOrd="0" destOrd="0" parTransId="{82FA50A8-574F-4DD8-B241-5DD951E31CA5}" sibTransId="{F31ED1FC-594A-4ADF-9C73-1AB545F839BA}"/>
    <dgm:cxn modelId="{2C0A7239-722C-4ED0-A6F1-846DAA01D3F7}" type="presOf" srcId="{D7149BDD-BF17-44FA-A12C-39FB13651896}" destId="{DCDD3949-2072-4A4B-A284-C3AC62DEE8A0}" srcOrd="0" destOrd="0" presId="urn:microsoft.com/office/officeart/2005/8/layout/orgChart1"/>
    <dgm:cxn modelId="{C0DC3811-DA3D-4C2C-A760-E0FD0A0B19FE}" type="presOf" srcId="{7651EA36-A742-4320-A808-7E360E84B4BD}" destId="{D942AF7E-040A-4F4B-A3D9-2B2DD62F271B}" srcOrd="0" destOrd="0" presId="urn:microsoft.com/office/officeart/2005/8/layout/orgChart1"/>
    <dgm:cxn modelId="{2B5CEF0B-6512-436B-9C7A-C6EBB16F1215}" type="presParOf" srcId="{3A86F59F-F9E9-40BC-85E6-6F42A5E2302C}" destId="{6D358025-E988-4A53-A7D0-2DA639B6AAE2}" srcOrd="0" destOrd="0" presId="urn:microsoft.com/office/officeart/2005/8/layout/orgChart1"/>
    <dgm:cxn modelId="{0E154495-77C1-4B48-90D6-3EB3A3C8D727}" type="presParOf" srcId="{6D358025-E988-4A53-A7D0-2DA639B6AAE2}" destId="{0545675F-79D5-4059-9715-352825472DBD}" srcOrd="0" destOrd="0" presId="urn:microsoft.com/office/officeart/2005/8/layout/orgChart1"/>
    <dgm:cxn modelId="{08C1D90F-7B75-4715-BAAB-202BB7942EBF}" type="presParOf" srcId="{0545675F-79D5-4059-9715-352825472DBD}" destId="{DCDD3949-2072-4A4B-A284-C3AC62DEE8A0}" srcOrd="0" destOrd="0" presId="urn:microsoft.com/office/officeart/2005/8/layout/orgChart1"/>
    <dgm:cxn modelId="{56CEC32F-C833-4E0A-85B5-EEFB44933B12}" type="presParOf" srcId="{0545675F-79D5-4059-9715-352825472DBD}" destId="{EA8B445C-8B29-4AE0-881D-BA7B9062081D}" srcOrd="1" destOrd="0" presId="urn:microsoft.com/office/officeart/2005/8/layout/orgChart1"/>
    <dgm:cxn modelId="{5020E7EF-F772-4A2E-B5DC-B4E02C6403F3}" type="presParOf" srcId="{6D358025-E988-4A53-A7D0-2DA639B6AAE2}" destId="{CDD35638-DD10-4B8A-A012-882785BC83AA}" srcOrd="1" destOrd="0" presId="urn:microsoft.com/office/officeart/2005/8/layout/orgChart1"/>
    <dgm:cxn modelId="{5DD5315F-531D-4262-924C-412E8CA5D6D8}" type="presParOf" srcId="{CDD35638-DD10-4B8A-A012-882785BC83AA}" destId="{B0863756-64A0-4C3E-BC16-6A0049A73005}" srcOrd="0" destOrd="0" presId="urn:microsoft.com/office/officeart/2005/8/layout/orgChart1"/>
    <dgm:cxn modelId="{508C5CFA-CC7D-46EA-85AF-F54232967859}" type="presParOf" srcId="{CDD35638-DD10-4B8A-A012-882785BC83AA}" destId="{BD85587B-3FF5-49AB-B8B3-2696F4233B92}" srcOrd="1" destOrd="0" presId="urn:microsoft.com/office/officeart/2005/8/layout/orgChart1"/>
    <dgm:cxn modelId="{AAF769C9-02F1-47BA-8342-78B036502347}" type="presParOf" srcId="{BD85587B-3FF5-49AB-B8B3-2696F4233B92}" destId="{3A01088B-1EBF-429D-A3D1-4E6ED35C494C}" srcOrd="0" destOrd="0" presId="urn:microsoft.com/office/officeart/2005/8/layout/orgChart1"/>
    <dgm:cxn modelId="{424E0FE2-F9C6-4C3B-B6FB-3354799B38C4}" type="presParOf" srcId="{3A01088B-1EBF-429D-A3D1-4E6ED35C494C}" destId="{DE80763C-3A67-4BD5-94DE-42D6D7CE9519}" srcOrd="0" destOrd="0" presId="urn:microsoft.com/office/officeart/2005/8/layout/orgChart1"/>
    <dgm:cxn modelId="{5DFD56E8-F68D-4666-A666-08A4721115F5}" type="presParOf" srcId="{3A01088B-1EBF-429D-A3D1-4E6ED35C494C}" destId="{7613A94D-4B79-4780-BCE6-57214AADC41B}" srcOrd="1" destOrd="0" presId="urn:microsoft.com/office/officeart/2005/8/layout/orgChart1"/>
    <dgm:cxn modelId="{BF1162AA-1B34-4A35-96FC-8D782E3F03F2}" type="presParOf" srcId="{BD85587B-3FF5-49AB-B8B3-2696F4233B92}" destId="{93CDAC30-0AFD-41DF-82FD-7551DB9203B5}" srcOrd="1" destOrd="0" presId="urn:microsoft.com/office/officeart/2005/8/layout/orgChart1"/>
    <dgm:cxn modelId="{325C4AA8-AFA2-4251-B8A0-8443F69FB292}" type="presParOf" srcId="{93CDAC30-0AFD-41DF-82FD-7551DB9203B5}" destId="{644D9FC6-2E43-470C-8FAD-91C17C9A958A}" srcOrd="0" destOrd="0" presId="urn:microsoft.com/office/officeart/2005/8/layout/orgChart1"/>
    <dgm:cxn modelId="{F44AC4BB-ED98-454E-B5AA-1B5C98D2F773}" type="presParOf" srcId="{93CDAC30-0AFD-41DF-82FD-7551DB9203B5}" destId="{276EE158-32DD-4063-86C7-44BDE060D07B}" srcOrd="1" destOrd="0" presId="urn:microsoft.com/office/officeart/2005/8/layout/orgChart1"/>
    <dgm:cxn modelId="{61445337-356C-4AC4-8A76-9EBCECE3B62C}" type="presParOf" srcId="{276EE158-32DD-4063-86C7-44BDE060D07B}" destId="{316CE856-16B1-4C90-B46E-88AE286FA03D}" srcOrd="0" destOrd="0" presId="urn:microsoft.com/office/officeart/2005/8/layout/orgChart1"/>
    <dgm:cxn modelId="{86ED7AE9-7A0A-4A01-956D-99A8155E9958}" type="presParOf" srcId="{316CE856-16B1-4C90-B46E-88AE286FA03D}" destId="{41BB309D-EC67-49C9-98A2-9C58CC07C331}" srcOrd="0" destOrd="0" presId="urn:microsoft.com/office/officeart/2005/8/layout/orgChart1"/>
    <dgm:cxn modelId="{377E15B9-A52D-4C1E-B157-A1CDC8DA6DC7}" type="presParOf" srcId="{316CE856-16B1-4C90-B46E-88AE286FA03D}" destId="{AAAE6447-B7CB-41B1-94EF-73AAEBD71794}" srcOrd="1" destOrd="0" presId="urn:microsoft.com/office/officeart/2005/8/layout/orgChart1"/>
    <dgm:cxn modelId="{2E4FB5C4-EFAE-4FA5-8057-B3256373E060}" type="presParOf" srcId="{276EE158-32DD-4063-86C7-44BDE060D07B}" destId="{9421AF0D-0517-48A1-A945-5135FBD89479}" srcOrd="1" destOrd="0" presId="urn:microsoft.com/office/officeart/2005/8/layout/orgChart1"/>
    <dgm:cxn modelId="{6B59CEF3-3127-48E4-A28F-0C10C2B484B6}" type="presParOf" srcId="{276EE158-32DD-4063-86C7-44BDE060D07B}" destId="{27AA6571-EDBC-408E-AB70-4C8A202C1E70}" srcOrd="2" destOrd="0" presId="urn:microsoft.com/office/officeart/2005/8/layout/orgChart1"/>
    <dgm:cxn modelId="{B8697CDA-3271-4302-A1C0-813C54CB009C}" type="presParOf" srcId="{93CDAC30-0AFD-41DF-82FD-7551DB9203B5}" destId="{5D13B6C7-B54A-4614-9106-702C5F670D49}" srcOrd="2" destOrd="0" presId="urn:microsoft.com/office/officeart/2005/8/layout/orgChart1"/>
    <dgm:cxn modelId="{60343BCF-A134-4033-9CBF-E7BAFB619800}" type="presParOf" srcId="{93CDAC30-0AFD-41DF-82FD-7551DB9203B5}" destId="{54667D04-1253-4C48-9EB0-7CBC6932BA4D}" srcOrd="3" destOrd="0" presId="urn:microsoft.com/office/officeart/2005/8/layout/orgChart1"/>
    <dgm:cxn modelId="{290CA8D4-4127-4F2B-8270-A145C075BFD2}" type="presParOf" srcId="{54667D04-1253-4C48-9EB0-7CBC6932BA4D}" destId="{2E864BF4-DCD4-4E61-8B3F-178FA04ADD9C}" srcOrd="0" destOrd="0" presId="urn:microsoft.com/office/officeart/2005/8/layout/orgChart1"/>
    <dgm:cxn modelId="{4D8AE877-D7CD-4A40-8272-4530E898619C}" type="presParOf" srcId="{2E864BF4-DCD4-4E61-8B3F-178FA04ADD9C}" destId="{12AA3701-5BEA-40F8-A1F2-9CD9FED95E65}" srcOrd="0" destOrd="0" presId="urn:microsoft.com/office/officeart/2005/8/layout/orgChart1"/>
    <dgm:cxn modelId="{132105DF-3D93-41D7-B8C7-809AF2D2CA43}" type="presParOf" srcId="{2E864BF4-DCD4-4E61-8B3F-178FA04ADD9C}" destId="{21042F09-F08B-4DED-B877-986DD4F03770}" srcOrd="1" destOrd="0" presId="urn:microsoft.com/office/officeart/2005/8/layout/orgChart1"/>
    <dgm:cxn modelId="{0B30D09A-2299-49D9-BEE2-1FC79337F7E8}" type="presParOf" srcId="{54667D04-1253-4C48-9EB0-7CBC6932BA4D}" destId="{05C6D8B9-0807-46D8-B4A1-EF4A731D7DDA}" srcOrd="1" destOrd="0" presId="urn:microsoft.com/office/officeart/2005/8/layout/orgChart1"/>
    <dgm:cxn modelId="{28FAD278-2BD3-4A98-9E29-9B42A8D7C9A8}" type="presParOf" srcId="{54667D04-1253-4C48-9EB0-7CBC6932BA4D}" destId="{8DD62F4D-8E39-4A21-B79F-C73239F30454}" srcOrd="2" destOrd="0" presId="urn:microsoft.com/office/officeart/2005/8/layout/orgChart1"/>
    <dgm:cxn modelId="{A7CC463E-B4E5-47A0-BE44-F5D14C855EF4}" type="presParOf" srcId="{BD85587B-3FF5-49AB-B8B3-2696F4233B92}" destId="{3D9E6149-5A56-45D6-8920-24A6C93D29C8}" srcOrd="2" destOrd="0" presId="urn:microsoft.com/office/officeart/2005/8/layout/orgChart1"/>
    <dgm:cxn modelId="{072D7F13-022E-417E-B626-AB435BD1430A}" type="presParOf" srcId="{6D358025-E988-4A53-A7D0-2DA639B6AAE2}" destId="{C9CCA25D-E1F4-461B-9BF5-C2EB8564EFAD}" srcOrd="2" destOrd="0" presId="urn:microsoft.com/office/officeart/2005/8/layout/orgChart1"/>
    <dgm:cxn modelId="{CECFA896-0BF0-4F35-B13F-C658E87B8430}" type="presParOf" srcId="{C9CCA25D-E1F4-461B-9BF5-C2EB8564EFAD}" destId="{B5ACE4AA-8DA1-4F6E-B1F9-32000258D051}" srcOrd="0" destOrd="0" presId="urn:microsoft.com/office/officeart/2005/8/layout/orgChart1"/>
    <dgm:cxn modelId="{1AAB0BC8-017D-421D-A48A-AB8DC0C0AB35}" type="presParOf" srcId="{C9CCA25D-E1F4-461B-9BF5-C2EB8564EFAD}" destId="{3FD10F62-69DB-48AA-AB7E-A1AC077FAB2B}" srcOrd="1" destOrd="0" presId="urn:microsoft.com/office/officeart/2005/8/layout/orgChart1"/>
    <dgm:cxn modelId="{028C84EE-AE88-4BB4-9727-D4A757183A30}" type="presParOf" srcId="{3FD10F62-69DB-48AA-AB7E-A1AC077FAB2B}" destId="{49B146DA-C854-4CDD-BDFB-079244F668B1}" srcOrd="0" destOrd="0" presId="urn:microsoft.com/office/officeart/2005/8/layout/orgChart1"/>
    <dgm:cxn modelId="{768D2496-CFAF-435C-8EC8-176CA12F474D}" type="presParOf" srcId="{49B146DA-C854-4CDD-BDFB-079244F668B1}" destId="{7A6834DC-1C6D-4200-A127-3B8947FFB7DD}" srcOrd="0" destOrd="0" presId="urn:microsoft.com/office/officeart/2005/8/layout/orgChart1"/>
    <dgm:cxn modelId="{7C462191-D7E3-4819-9F30-437741E1C7A7}" type="presParOf" srcId="{49B146DA-C854-4CDD-BDFB-079244F668B1}" destId="{DE673BB0-583E-44AF-9E9E-FB3CBB57764F}" srcOrd="1" destOrd="0" presId="urn:microsoft.com/office/officeart/2005/8/layout/orgChart1"/>
    <dgm:cxn modelId="{1537D357-41DE-4866-A3B3-F1B5B3A54946}" type="presParOf" srcId="{3FD10F62-69DB-48AA-AB7E-A1AC077FAB2B}" destId="{E1086D39-38DA-42AF-A83B-04C7CD9C8986}" srcOrd="1" destOrd="0" presId="urn:microsoft.com/office/officeart/2005/8/layout/orgChart1"/>
    <dgm:cxn modelId="{C220E4AE-8F33-4B69-8F8C-E19DDBDB9A4C}" type="presParOf" srcId="{3FD10F62-69DB-48AA-AB7E-A1AC077FAB2B}" destId="{096E1871-333B-40E3-AB40-CFAB2F448E2C}" srcOrd="2" destOrd="0" presId="urn:microsoft.com/office/officeart/2005/8/layout/orgChart1"/>
    <dgm:cxn modelId="{E984AD29-1947-4EC0-BA40-B7F06BD4441B}" type="presParOf" srcId="{3A86F59F-F9E9-40BC-85E6-6F42A5E2302C}" destId="{7A5A3672-579A-4553-922D-95B8301C4967}" srcOrd="1" destOrd="0" presId="urn:microsoft.com/office/officeart/2005/8/layout/orgChart1"/>
    <dgm:cxn modelId="{09FCC2A5-2A88-4C2E-8DE7-BE82D43B0E52}" type="presParOf" srcId="{7A5A3672-579A-4553-922D-95B8301C4967}" destId="{C423A581-81DF-47DF-AE5A-D167720A1A76}" srcOrd="0" destOrd="0" presId="urn:microsoft.com/office/officeart/2005/8/layout/orgChart1"/>
    <dgm:cxn modelId="{FB4FD5E4-C858-43F8-8864-E10F7D625065}" type="presParOf" srcId="{C423A581-81DF-47DF-AE5A-D167720A1A76}" destId="{988D6773-A45C-48BD-BD63-D62C860BA454}" srcOrd="0" destOrd="0" presId="urn:microsoft.com/office/officeart/2005/8/layout/orgChart1"/>
    <dgm:cxn modelId="{357105D1-FAD2-4F33-A524-CE7759B48E6E}" type="presParOf" srcId="{C423A581-81DF-47DF-AE5A-D167720A1A76}" destId="{5F61D95A-A8A8-4287-B002-FB7707775B90}" srcOrd="1" destOrd="0" presId="urn:microsoft.com/office/officeart/2005/8/layout/orgChart1"/>
    <dgm:cxn modelId="{D615DCE2-44D0-45E0-A6C8-E7151AAEF2F0}" type="presParOf" srcId="{7A5A3672-579A-4553-922D-95B8301C4967}" destId="{D57C8BFA-B7B3-46CD-B93A-5CA9FB25FE3D}" srcOrd="1" destOrd="0" presId="urn:microsoft.com/office/officeart/2005/8/layout/orgChart1"/>
    <dgm:cxn modelId="{E8E1E9FE-7885-4AA3-A740-1BAD14A9A09A}" type="presParOf" srcId="{D57C8BFA-B7B3-46CD-B93A-5CA9FB25FE3D}" destId="{2B9331DC-C014-4026-ADBE-7861AB03806C}" srcOrd="0" destOrd="0" presId="urn:microsoft.com/office/officeart/2005/8/layout/orgChart1"/>
    <dgm:cxn modelId="{342EB88F-23FB-454A-BBBE-8B3122C7E251}" type="presParOf" srcId="{D57C8BFA-B7B3-46CD-B93A-5CA9FB25FE3D}" destId="{409BBCA5-55FD-425D-9544-9266B4967CEF}" srcOrd="1" destOrd="0" presId="urn:microsoft.com/office/officeart/2005/8/layout/orgChart1"/>
    <dgm:cxn modelId="{4595DF86-5464-4F8B-BB79-34AF43089628}" type="presParOf" srcId="{409BBCA5-55FD-425D-9544-9266B4967CEF}" destId="{2AE31502-C32B-4840-993A-67BD1D12AEBC}" srcOrd="0" destOrd="0" presId="urn:microsoft.com/office/officeart/2005/8/layout/orgChart1"/>
    <dgm:cxn modelId="{6A5BFF41-4150-4C5C-9E32-02D238E12334}" type="presParOf" srcId="{2AE31502-C32B-4840-993A-67BD1D12AEBC}" destId="{6AA5C9E5-9E8B-4B15-A907-CFAC596331E1}" srcOrd="0" destOrd="0" presId="urn:microsoft.com/office/officeart/2005/8/layout/orgChart1"/>
    <dgm:cxn modelId="{F208F79D-9C73-4CA0-B117-C962F912F199}" type="presParOf" srcId="{2AE31502-C32B-4840-993A-67BD1D12AEBC}" destId="{CC881C63-A33B-4F94-8C16-56668DC49350}" srcOrd="1" destOrd="0" presId="urn:microsoft.com/office/officeart/2005/8/layout/orgChart1"/>
    <dgm:cxn modelId="{B2D0B440-7B64-4680-A2F1-F83FDA1402AE}" type="presParOf" srcId="{409BBCA5-55FD-425D-9544-9266B4967CEF}" destId="{A643DCA6-F379-40C0-BCB2-516943F1BFBB}" srcOrd="1" destOrd="0" presId="urn:microsoft.com/office/officeart/2005/8/layout/orgChart1"/>
    <dgm:cxn modelId="{C5D00108-44D0-4C7F-B322-1DCFE37386A9}" type="presParOf" srcId="{409BBCA5-55FD-425D-9544-9266B4967CEF}" destId="{F515A67B-EF6B-48AF-BFD8-6FFADCBCB1D2}" srcOrd="2" destOrd="0" presId="urn:microsoft.com/office/officeart/2005/8/layout/orgChart1"/>
    <dgm:cxn modelId="{505157D7-FECC-4304-B2D0-E9A6248C334B}" type="presParOf" srcId="{D57C8BFA-B7B3-46CD-B93A-5CA9FB25FE3D}" destId="{5EB6D1F8-AEC0-428C-8360-D5086991647D}" srcOrd="2" destOrd="0" presId="urn:microsoft.com/office/officeart/2005/8/layout/orgChart1"/>
    <dgm:cxn modelId="{22F8262B-F32B-49C7-AF34-454B13DB3622}" type="presParOf" srcId="{D57C8BFA-B7B3-46CD-B93A-5CA9FB25FE3D}" destId="{E60F2590-DBCC-4C85-B93A-94C48BFA5087}" srcOrd="3" destOrd="0" presId="urn:microsoft.com/office/officeart/2005/8/layout/orgChart1"/>
    <dgm:cxn modelId="{EBB237ED-ABA0-4A4E-854D-14DB728B0F25}" type="presParOf" srcId="{E60F2590-DBCC-4C85-B93A-94C48BFA5087}" destId="{CD7D7D54-22E5-4F23-837C-17A5EE5DCFFE}" srcOrd="0" destOrd="0" presId="urn:microsoft.com/office/officeart/2005/8/layout/orgChart1"/>
    <dgm:cxn modelId="{1259BEBF-E3D4-4B65-9DFD-A8276BAC1F4B}" type="presParOf" srcId="{CD7D7D54-22E5-4F23-837C-17A5EE5DCFFE}" destId="{D942AF7E-040A-4F4B-A3D9-2B2DD62F271B}" srcOrd="0" destOrd="0" presId="urn:microsoft.com/office/officeart/2005/8/layout/orgChart1"/>
    <dgm:cxn modelId="{3DF7DAC0-E91A-435F-8241-71B2EC8C2C8E}" type="presParOf" srcId="{CD7D7D54-22E5-4F23-837C-17A5EE5DCFFE}" destId="{C16A1E14-7316-4725-8869-AD552AF3BECD}" srcOrd="1" destOrd="0" presId="urn:microsoft.com/office/officeart/2005/8/layout/orgChart1"/>
    <dgm:cxn modelId="{550EE130-06ED-46F4-9646-844C04847FBF}" type="presParOf" srcId="{E60F2590-DBCC-4C85-B93A-94C48BFA5087}" destId="{F762FD28-9491-467A-8F33-7465FFF1DC2A}" srcOrd="1" destOrd="0" presId="urn:microsoft.com/office/officeart/2005/8/layout/orgChart1"/>
    <dgm:cxn modelId="{C5FC2825-841F-4835-A1D9-A33A059021AD}" type="presParOf" srcId="{E60F2590-DBCC-4C85-B93A-94C48BFA5087}" destId="{CD90C656-2B16-4A06-A31E-9E9453CB57DD}" srcOrd="2" destOrd="0" presId="urn:microsoft.com/office/officeart/2005/8/layout/orgChart1"/>
    <dgm:cxn modelId="{C811E717-E8CA-4532-992C-07F72986E420}" type="presParOf" srcId="{D57C8BFA-B7B3-46CD-B93A-5CA9FB25FE3D}" destId="{235EC2EA-1136-4606-8437-9B64AE237C04}" srcOrd="4" destOrd="0" presId="urn:microsoft.com/office/officeart/2005/8/layout/orgChart1"/>
    <dgm:cxn modelId="{A0DD98AB-9C5B-4DBE-B6E0-901A2AB92F54}" type="presParOf" srcId="{D57C8BFA-B7B3-46CD-B93A-5CA9FB25FE3D}" destId="{E4F7D61D-ADD7-43C0-B457-C39BBA97D52B}" srcOrd="5" destOrd="0" presId="urn:microsoft.com/office/officeart/2005/8/layout/orgChart1"/>
    <dgm:cxn modelId="{CAC842B6-5F7D-47E8-903F-C542368DFF10}" type="presParOf" srcId="{E4F7D61D-ADD7-43C0-B457-C39BBA97D52B}" destId="{451D41B1-8012-4E7F-86FA-5D306A8F3AC4}" srcOrd="0" destOrd="0" presId="urn:microsoft.com/office/officeart/2005/8/layout/orgChart1"/>
    <dgm:cxn modelId="{FF5BDC06-0134-4AC2-8D46-497A4169F07D}" type="presParOf" srcId="{451D41B1-8012-4E7F-86FA-5D306A8F3AC4}" destId="{99400D39-7DE2-40E4-AD94-7FEF0A6A3389}" srcOrd="0" destOrd="0" presId="urn:microsoft.com/office/officeart/2005/8/layout/orgChart1"/>
    <dgm:cxn modelId="{B5B9C80E-BE15-490D-AB67-2D523A5D820D}" type="presParOf" srcId="{451D41B1-8012-4E7F-86FA-5D306A8F3AC4}" destId="{8D668601-C579-4FA8-8F16-B0D22A52B544}" srcOrd="1" destOrd="0" presId="urn:microsoft.com/office/officeart/2005/8/layout/orgChart1"/>
    <dgm:cxn modelId="{CD9DB748-DFB9-4E33-BDBA-D6A414D6FA1E}" type="presParOf" srcId="{E4F7D61D-ADD7-43C0-B457-C39BBA97D52B}" destId="{248DE873-3319-47E3-BF28-33D93F1648BB}" srcOrd="1" destOrd="0" presId="urn:microsoft.com/office/officeart/2005/8/layout/orgChart1"/>
    <dgm:cxn modelId="{5E88A325-C996-4EBB-8EF1-0F64A9BCB68E}" type="presParOf" srcId="{E4F7D61D-ADD7-43C0-B457-C39BBA97D52B}" destId="{5A5A96F6-1045-430F-9796-76E6C43D68E7}" srcOrd="2" destOrd="0" presId="urn:microsoft.com/office/officeart/2005/8/layout/orgChart1"/>
    <dgm:cxn modelId="{8D11AC44-FB0B-40A8-AEFF-20EB4DF6B7F6}" type="presParOf" srcId="{D57C8BFA-B7B3-46CD-B93A-5CA9FB25FE3D}" destId="{576D735B-A241-458F-881C-BE893BF1FD2F}" srcOrd="6" destOrd="0" presId="urn:microsoft.com/office/officeart/2005/8/layout/orgChart1"/>
    <dgm:cxn modelId="{E51C87C5-5E00-43A3-B455-1F52E3F92523}" type="presParOf" srcId="{D57C8BFA-B7B3-46CD-B93A-5CA9FB25FE3D}" destId="{7A982675-4EA8-4282-8504-F45D817AA599}" srcOrd="7" destOrd="0" presId="urn:microsoft.com/office/officeart/2005/8/layout/orgChart1"/>
    <dgm:cxn modelId="{B563B605-9945-4C5A-998F-CED4F58202D7}" type="presParOf" srcId="{7A982675-4EA8-4282-8504-F45D817AA599}" destId="{731664D5-5517-43FB-BC26-7F228BC6EA1C}" srcOrd="0" destOrd="0" presId="urn:microsoft.com/office/officeart/2005/8/layout/orgChart1"/>
    <dgm:cxn modelId="{3DDEF00E-AA58-4D8A-AAA4-0A33EE7E760E}" type="presParOf" srcId="{731664D5-5517-43FB-BC26-7F228BC6EA1C}" destId="{7237FB63-A2DA-404E-B7AC-7AADAC0FD30B}" srcOrd="0" destOrd="0" presId="urn:microsoft.com/office/officeart/2005/8/layout/orgChart1"/>
    <dgm:cxn modelId="{9F71B1CE-F8D7-4CE3-A120-E3ACD787A0EB}" type="presParOf" srcId="{731664D5-5517-43FB-BC26-7F228BC6EA1C}" destId="{47387ACD-654B-4AB8-AD7E-5AD7EB08877D}" srcOrd="1" destOrd="0" presId="urn:microsoft.com/office/officeart/2005/8/layout/orgChart1"/>
    <dgm:cxn modelId="{F84BD07E-B620-41FC-A6A7-76247067611E}" type="presParOf" srcId="{7A982675-4EA8-4282-8504-F45D817AA599}" destId="{6C708752-DE82-4E3A-9B24-CE9BC10D3B18}" srcOrd="1" destOrd="0" presId="urn:microsoft.com/office/officeart/2005/8/layout/orgChart1"/>
    <dgm:cxn modelId="{39EBAC4B-2ED2-4E08-9B4B-3F2F1B7C0D1F}" type="presParOf" srcId="{7A982675-4EA8-4282-8504-F45D817AA599}" destId="{59A102FE-71ED-4048-A5E2-A63FCFE28401}" srcOrd="2" destOrd="0" presId="urn:microsoft.com/office/officeart/2005/8/layout/orgChart1"/>
    <dgm:cxn modelId="{E528FF7C-4A3C-4E64-A137-1BE0E372B989}" type="presParOf" srcId="{D57C8BFA-B7B3-46CD-B93A-5CA9FB25FE3D}" destId="{68C642EC-5220-44BA-AF13-35FD3D865D1B}" srcOrd="8" destOrd="0" presId="urn:microsoft.com/office/officeart/2005/8/layout/orgChart1"/>
    <dgm:cxn modelId="{89A3C3DF-3DAF-4BDC-A464-73444D401CAE}" type="presParOf" srcId="{D57C8BFA-B7B3-46CD-B93A-5CA9FB25FE3D}" destId="{AF06F29B-65D3-44D0-8FD9-DA747CC2413D}" srcOrd="9" destOrd="0" presId="urn:microsoft.com/office/officeart/2005/8/layout/orgChart1"/>
    <dgm:cxn modelId="{507A6DC9-E982-4117-B390-A3002A180AE0}" type="presParOf" srcId="{AF06F29B-65D3-44D0-8FD9-DA747CC2413D}" destId="{0F3682F6-1BF9-4771-BD55-D81C15119D1A}" srcOrd="0" destOrd="0" presId="urn:microsoft.com/office/officeart/2005/8/layout/orgChart1"/>
    <dgm:cxn modelId="{3DF9E1D6-571E-4B74-A0E8-1DFB5EC943A2}" type="presParOf" srcId="{0F3682F6-1BF9-4771-BD55-D81C15119D1A}" destId="{E461C759-1EAC-4049-BD2A-AA3534D2BBF6}" srcOrd="0" destOrd="0" presId="urn:microsoft.com/office/officeart/2005/8/layout/orgChart1"/>
    <dgm:cxn modelId="{05D41107-31CC-4959-B90E-5101F06F48DA}" type="presParOf" srcId="{0F3682F6-1BF9-4771-BD55-D81C15119D1A}" destId="{1B2F8DE1-9E87-4ACE-BA16-C6ADB3015A32}" srcOrd="1" destOrd="0" presId="urn:microsoft.com/office/officeart/2005/8/layout/orgChart1"/>
    <dgm:cxn modelId="{E9C2C9F1-49E0-46FC-A995-BE62BD38F7C8}" type="presParOf" srcId="{AF06F29B-65D3-44D0-8FD9-DA747CC2413D}" destId="{A939A5C2-E39F-47A9-BC8E-A9032F833C8A}" srcOrd="1" destOrd="0" presId="urn:microsoft.com/office/officeart/2005/8/layout/orgChart1"/>
    <dgm:cxn modelId="{DBAF3C37-121B-4D74-85DD-277E0FFB09F4}" type="presParOf" srcId="{AF06F29B-65D3-44D0-8FD9-DA747CC2413D}" destId="{1BDB6396-90A0-4C07-B20E-F6076BDBA8F0}" srcOrd="2" destOrd="0" presId="urn:microsoft.com/office/officeart/2005/8/layout/orgChart1"/>
    <dgm:cxn modelId="{2000D53B-37D6-4230-AC7A-384FC789160B}" type="presParOf" srcId="{D57C8BFA-B7B3-46CD-B93A-5CA9FB25FE3D}" destId="{D2B2BE84-A004-4FE6-8C69-99C9C2C3ECB5}" srcOrd="10" destOrd="0" presId="urn:microsoft.com/office/officeart/2005/8/layout/orgChart1"/>
    <dgm:cxn modelId="{A70BA00E-4078-4735-ADF5-CDA2F86B44E9}" type="presParOf" srcId="{D57C8BFA-B7B3-46CD-B93A-5CA9FB25FE3D}" destId="{5F0C9B80-7837-4169-90BB-A3C2CB5D6131}" srcOrd="11" destOrd="0" presId="urn:microsoft.com/office/officeart/2005/8/layout/orgChart1"/>
    <dgm:cxn modelId="{F8D539E1-48C3-451E-B2F1-FC7C9CEA4EC5}" type="presParOf" srcId="{5F0C9B80-7837-4169-90BB-A3C2CB5D6131}" destId="{F9F73690-3D14-421D-9EFC-C25AF6E979BE}" srcOrd="0" destOrd="0" presId="urn:microsoft.com/office/officeart/2005/8/layout/orgChart1"/>
    <dgm:cxn modelId="{F5ACD65D-96CF-467C-899F-64543E5E4D34}" type="presParOf" srcId="{F9F73690-3D14-421D-9EFC-C25AF6E979BE}" destId="{04B669C5-EF61-4140-BA24-752586CA4E29}" srcOrd="0" destOrd="0" presId="urn:microsoft.com/office/officeart/2005/8/layout/orgChart1"/>
    <dgm:cxn modelId="{4727C748-B36C-4C40-82C1-459A18DF39EA}" type="presParOf" srcId="{F9F73690-3D14-421D-9EFC-C25AF6E979BE}" destId="{0017F9E5-3EA4-4CE0-A530-52385D3E3281}" srcOrd="1" destOrd="0" presId="urn:microsoft.com/office/officeart/2005/8/layout/orgChart1"/>
    <dgm:cxn modelId="{131842FB-A31C-4E04-885E-F792E29B0607}" type="presParOf" srcId="{5F0C9B80-7837-4169-90BB-A3C2CB5D6131}" destId="{5911E247-F1CB-4FB8-B24C-5EE6D02D687B}" srcOrd="1" destOrd="0" presId="urn:microsoft.com/office/officeart/2005/8/layout/orgChart1"/>
    <dgm:cxn modelId="{DFA6D71C-E0F0-494D-A40F-50F87AA3D59A}" type="presParOf" srcId="{5F0C9B80-7837-4169-90BB-A3C2CB5D6131}" destId="{79D7C42A-E7B5-415C-9FE9-0775E0E7F020}" srcOrd="2" destOrd="0" presId="urn:microsoft.com/office/officeart/2005/8/layout/orgChart1"/>
    <dgm:cxn modelId="{1513C1C6-A427-48BD-9DB8-676F6C97C805}" type="presParOf" srcId="{7A5A3672-579A-4553-922D-95B8301C4967}" destId="{060477B0-87C6-44F4-9B10-D2BB3D5029F6}"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2BE84-A004-4FE6-8C69-99C9C2C3ECB5}">
      <dsp:nvSpPr>
        <dsp:cNvPr id="0" name=""/>
        <dsp:cNvSpPr/>
      </dsp:nvSpPr>
      <dsp:spPr>
        <a:xfrm>
          <a:off x="6791466" y="1557869"/>
          <a:ext cx="1616777" cy="2122940"/>
        </a:xfrm>
        <a:custGeom>
          <a:avLst/>
          <a:gdLst/>
          <a:ahLst/>
          <a:cxnLst/>
          <a:rect l="0" t="0" r="0" b="0"/>
          <a:pathLst>
            <a:path>
              <a:moveTo>
                <a:pt x="0" y="0"/>
              </a:moveTo>
              <a:lnTo>
                <a:pt x="0" y="2007467"/>
              </a:lnTo>
              <a:lnTo>
                <a:pt x="1616777" y="2007467"/>
              </a:lnTo>
              <a:lnTo>
                <a:pt x="1616777" y="2122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C642EC-5220-44BA-AF13-35FD3D865D1B}">
      <dsp:nvSpPr>
        <dsp:cNvPr id="0" name=""/>
        <dsp:cNvSpPr/>
      </dsp:nvSpPr>
      <dsp:spPr>
        <a:xfrm>
          <a:off x="6791466" y="1557869"/>
          <a:ext cx="295248" cy="2113785"/>
        </a:xfrm>
        <a:custGeom>
          <a:avLst/>
          <a:gdLst/>
          <a:ahLst/>
          <a:cxnLst/>
          <a:rect l="0" t="0" r="0" b="0"/>
          <a:pathLst>
            <a:path>
              <a:moveTo>
                <a:pt x="0" y="0"/>
              </a:moveTo>
              <a:lnTo>
                <a:pt x="0" y="1998312"/>
              </a:lnTo>
              <a:lnTo>
                <a:pt x="295248" y="1998312"/>
              </a:lnTo>
              <a:lnTo>
                <a:pt x="295248" y="2113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D735B-A241-458F-881C-BE893BF1FD2F}">
      <dsp:nvSpPr>
        <dsp:cNvPr id="0" name=""/>
        <dsp:cNvSpPr/>
      </dsp:nvSpPr>
      <dsp:spPr>
        <a:xfrm>
          <a:off x="5682803" y="1557869"/>
          <a:ext cx="1108663" cy="2113785"/>
        </a:xfrm>
        <a:custGeom>
          <a:avLst/>
          <a:gdLst/>
          <a:ahLst/>
          <a:cxnLst/>
          <a:rect l="0" t="0" r="0" b="0"/>
          <a:pathLst>
            <a:path>
              <a:moveTo>
                <a:pt x="1108663" y="0"/>
              </a:moveTo>
              <a:lnTo>
                <a:pt x="1108663" y="1998312"/>
              </a:lnTo>
              <a:lnTo>
                <a:pt x="0" y="1998312"/>
              </a:lnTo>
              <a:lnTo>
                <a:pt x="0" y="2113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5EC2EA-1136-4606-8437-9B64AE237C04}">
      <dsp:nvSpPr>
        <dsp:cNvPr id="0" name=""/>
        <dsp:cNvSpPr/>
      </dsp:nvSpPr>
      <dsp:spPr>
        <a:xfrm>
          <a:off x="4456654" y="1557869"/>
          <a:ext cx="2334811" cy="2122940"/>
        </a:xfrm>
        <a:custGeom>
          <a:avLst/>
          <a:gdLst/>
          <a:ahLst/>
          <a:cxnLst/>
          <a:rect l="0" t="0" r="0" b="0"/>
          <a:pathLst>
            <a:path>
              <a:moveTo>
                <a:pt x="2334811" y="0"/>
              </a:moveTo>
              <a:lnTo>
                <a:pt x="2334811" y="2007467"/>
              </a:lnTo>
              <a:lnTo>
                <a:pt x="0" y="2007467"/>
              </a:lnTo>
              <a:lnTo>
                <a:pt x="0" y="2122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6D1F8-AEC0-428C-8360-D5086991647D}">
      <dsp:nvSpPr>
        <dsp:cNvPr id="0" name=""/>
        <dsp:cNvSpPr/>
      </dsp:nvSpPr>
      <dsp:spPr>
        <a:xfrm>
          <a:off x="3195313" y="1557869"/>
          <a:ext cx="3596152" cy="2122940"/>
        </a:xfrm>
        <a:custGeom>
          <a:avLst/>
          <a:gdLst/>
          <a:ahLst/>
          <a:cxnLst/>
          <a:rect l="0" t="0" r="0" b="0"/>
          <a:pathLst>
            <a:path>
              <a:moveTo>
                <a:pt x="3596152" y="0"/>
              </a:moveTo>
              <a:lnTo>
                <a:pt x="3596152" y="2007467"/>
              </a:lnTo>
              <a:lnTo>
                <a:pt x="0" y="2007467"/>
              </a:lnTo>
              <a:lnTo>
                <a:pt x="0" y="2122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9331DC-C014-4026-ADBE-7861AB03806C}">
      <dsp:nvSpPr>
        <dsp:cNvPr id="0" name=""/>
        <dsp:cNvSpPr/>
      </dsp:nvSpPr>
      <dsp:spPr>
        <a:xfrm>
          <a:off x="1837173" y="1557869"/>
          <a:ext cx="4954292" cy="2122940"/>
        </a:xfrm>
        <a:custGeom>
          <a:avLst/>
          <a:gdLst/>
          <a:ahLst/>
          <a:cxnLst/>
          <a:rect l="0" t="0" r="0" b="0"/>
          <a:pathLst>
            <a:path>
              <a:moveTo>
                <a:pt x="4954292" y="0"/>
              </a:moveTo>
              <a:lnTo>
                <a:pt x="4954292" y="2007467"/>
              </a:lnTo>
              <a:lnTo>
                <a:pt x="0" y="2007467"/>
              </a:lnTo>
              <a:lnTo>
                <a:pt x="0" y="2122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ACE4AA-8DA1-4F6E-B1F9-32000258D051}">
      <dsp:nvSpPr>
        <dsp:cNvPr id="0" name=""/>
        <dsp:cNvSpPr/>
      </dsp:nvSpPr>
      <dsp:spPr>
        <a:xfrm>
          <a:off x="5053320" y="633468"/>
          <a:ext cx="1165805" cy="644730"/>
        </a:xfrm>
        <a:custGeom>
          <a:avLst/>
          <a:gdLst/>
          <a:ahLst/>
          <a:cxnLst/>
          <a:rect l="0" t="0" r="0" b="0"/>
          <a:pathLst>
            <a:path>
              <a:moveTo>
                <a:pt x="0" y="0"/>
              </a:moveTo>
              <a:lnTo>
                <a:pt x="0" y="644730"/>
              </a:lnTo>
              <a:lnTo>
                <a:pt x="1165805" y="6447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3B6C7-B54A-4614-9106-702C5F670D49}">
      <dsp:nvSpPr>
        <dsp:cNvPr id="0" name=""/>
        <dsp:cNvSpPr/>
      </dsp:nvSpPr>
      <dsp:spPr>
        <a:xfrm>
          <a:off x="1650085" y="1887709"/>
          <a:ext cx="509170" cy="657003"/>
        </a:xfrm>
        <a:custGeom>
          <a:avLst/>
          <a:gdLst/>
          <a:ahLst/>
          <a:cxnLst/>
          <a:rect l="0" t="0" r="0" b="0"/>
          <a:pathLst>
            <a:path>
              <a:moveTo>
                <a:pt x="509170" y="0"/>
              </a:moveTo>
              <a:lnTo>
                <a:pt x="509170" y="657003"/>
              </a:lnTo>
              <a:lnTo>
                <a:pt x="0" y="657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D9FC6-2E43-470C-8FAD-91C17C9A958A}">
      <dsp:nvSpPr>
        <dsp:cNvPr id="0" name=""/>
        <dsp:cNvSpPr/>
      </dsp:nvSpPr>
      <dsp:spPr>
        <a:xfrm>
          <a:off x="2159255" y="1887709"/>
          <a:ext cx="849541" cy="657003"/>
        </a:xfrm>
        <a:custGeom>
          <a:avLst/>
          <a:gdLst/>
          <a:ahLst/>
          <a:cxnLst/>
          <a:rect l="0" t="0" r="0" b="0"/>
          <a:pathLst>
            <a:path>
              <a:moveTo>
                <a:pt x="0" y="0"/>
              </a:moveTo>
              <a:lnTo>
                <a:pt x="0" y="657003"/>
              </a:lnTo>
              <a:lnTo>
                <a:pt x="849541" y="657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63756-64A0-4C3E-BC16-6A0049A73005}">
      <dsp:nvSpPr>
        <dsp:cNvPr id="0" name=""/>
        <dsp:cNvSpPr/>
      </dsp:nvSpPr>
      <dsp:spPr>
        <a:xfrm>
          <a:off x="2599153" y="633468"/>
          <a:ext cx="2454167" cy="704369"/>
        </a:xfrm>
        <a:custGeom>
          <a:avLst/>
          <a:gdLst/>
          <a:ahLst/>
          <a:cxnLst/>
          <a:rect l="0" t="0" r="0" b="0"/>
          <a:pathLst>
            <a:path>
              <a:moveTo>
                <a:pt x="2454167" y="0"/>
              </a:moveTo>
              <a:lnTo>
                <a:pt x="2454167" y="588896"/>
              </a:lnTo>
              <a:lnTo>
                <a:pt x="0" y="588896"/>
              </a:lnTo>
              <a:lnTo>
                <a:pt x="0" y="7043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D3949-2072-4A4B-A284-C3AC62DEE8A0}">
      <dsp:nvSpPr>
        <dsp:cNvPr id="0" name=""/>
        <dsp:cNvSpPr/>
      </dsp:nvSpPr>
      <dsp:spPr>
        <a:xfrm>
          <a:off x="4503448" y="83596"/>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Stability issues</a:t>
          </a:r>
          <a:endParaRPr lang="en-ZA" sz="1200" kern="1200" dirty="0">
            <a:solidFill>
              <a:schemeClr val="tx1"/>
            </a:solidFill>
          </a:endParaRPr>
        </a:p>
      </dsp:txBody>
      <dsp:txXfrm>
        <a:off x="4503448" y="83596"/>
        <a:ext cx="1099744" cy="549872"/>
      </dsp:txXfrm>
    </dsp:sp>
    <dsp:sp modelId="{DE80763C-3A67-4BD5-94DE-42D6D7CE9519}">
      <dsp:nvSpPr>
        <dsp:cNvPr id="0" name=""/>
        <dsp:cNvSpPr/>
      </dsp:nvSpPr>
      <dsp:spPr>
        <a:xfrm>
          <a:off x="2049281" y="1337837"/>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Intrinsic</a:t>
          </a:r>
          <a:endParaRPr lang="en-ZA" sz="1200" kern="1200" dirty="0">
            <a:solidFill>
              <a:schemeClr val="tx1"/>
            </a:solidFill>
          </a:endParaRPr>
        </a:p>
      </dsp:txBody>
      <dsp:txXfrm>
        <a:off x="2049281" y="1337837"/>
        <a:ext cx="1099744" cy="549872"/>
      </dsp:txXfrm>
    </dsp:sp>
    <dsp:sp modelId="{41BB309D-EC67-49C9-98A2-9C58CC07C331}">
      <dsp:nvSpPr>
        <dsp:cNvPr id="0" name=""/>
        <dsp:cNvSpPr/>
      </dsp:nvSpPr>
      <dsp:spPr>
        <a:xfrm>
          <a:off x="3008797" y="2269777"/>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Thermodynamics and phase</a:t>
          </a:r>
          <a:endParaRPr lang="en-ZA" sz="1200" kern="1200" dirty="0">
            <a:solidFill>
              <a:schemeClr val="tx1"/>
            </a:solidFill>
          </a:endParaRPr>
        </a:p>
      </dsp:txBody>
      <dsp:txXfrm>
        <a:off x="3008797" y="2269777"/>
        <a:ext cx="1099744" cy="549872"/>
      </dsp:txXfrm>
    </dsp:sp>
    <dsp:sp modelId="{12AA3701-5BEA-40F8-A1F2-9CD9FED95E65}">
      <dsp:nvSpPr>
        <dsp:cNvPr id="0" name=""/>
        <dsp:cNvSpPr/>
      </dsp:nvSpPr>
      <dsp:spPr>
        <a:xfrm>
          <a:off x="550340" y="2269777"/>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Band structure and defects </a:t>
          </a:r>
          <a:endParaRPr lang="en-ZA" sz="1200" kern="1200" dirty="0">
            <a:solidFill>
              <a:schemeClr val="tx1"/>
            </a:solidFill>
          </a:endParaRPr>
        </a:p>
      </dsp:txBody>
      <dsp:txXfrm>
        <a:off x="550340" y="2269777"/>
        <a:ext cx="1099744" cy="549872"/>
      </dsp:txXfrm>
    </dsp:sp>
    <dsp:sp modelId="{7A6834DC-1C6D-4200-A127-3B8947FFB7DD}">
      <dsp:nvSpPr>
        <dsp:cNvPr id="0" name=""/>
        <dsp:cNvSpPr/>
      </dsp:nvSpPr>
      <dsp:spPr>
        <a:xfrm>
          <a:off x="6219126" y="1003262"/>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ZA" sz="1200" kern="1200"/>
        </a:p>
      </dsp:txBody>
      <dsp:txXfrm>
        <a:off x="6219126" y="1003262"/>
        <a:ext cx="1099744" cy="549872"/>
      </dsp:txXfrm>
    </dsp:sp>
    <dsp:sp modelId="{988D6773-A45C-48BD-BD63-D62C860BA454}">
      <dsp:nvSpPr>
        <dsp:cNvPr id="0" name=""/>
        <dsp:cNvSpPr/>
      </dsp:nvSpPr>
      <dsp:spPr>
        <a:xfrm>
          <a:off x="6213622" y="1023091"/>
          <a:ext cx="1155688" cy="5347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Extrinsic</a:t>
          </a:r>
          <a:endParaRPr lang="en-ZA" sz="1200" kern="1200" dirty="0">
            <a:solidFill>
              <a:schemeClr val="tx1"/>
            </a:solidFill>
          </a:endParaRPr>
        </a:p>
      </dsp:txBody>
      <dsp:txXfrm>
        <a:off x="6213622" y="1023091"/>
        <a:ext cx="1155688" cy="534778"/>
      </dsp:txXfrm>
    </dsp:sp>
    <dsp:sp modelId="{6AA5C9E5-9E8B-4B15-A907-CFAC596331E1}">
      <dsp:nvSpPr>
        <dsp:cNvPr id="0" name=""/>
        <dsp:cNvSpPr/>
      </dsp:nvSpPr>
      <dsp:spPr>
        <a:xfrm>
          <a:off x="1287301" y="3680809"/>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Moisture stability</a:t>
          </a:r>
          <a:endParaRPr lang="en-ZA" sz="1200" kern="1200" dirty="0">
            <a:solidFill>
              <a:schemeClr val="tx1"/>
            </a:solidFill>
          </a:endParaRPr>
        </a:p>
      </dsp:txBody>
      <dsp:txXfrm>
        <a:off x="1287301" y="3680809"/>
        <a:ext cx="1099744" cy="549872"/>
      </dsp:txXfrm>
    </dsp:sp>
    <dsp:sp modelId="{D942AF7E-040A-4F4B-A3D9-2B2DD62F271B}">
      <dsp:nvSpPr>
        <dsp:cNvPr id="0" name=""/>
        <dsp:cNvSpPr/>
      </dsp:nvSpPr>
      <dsp:spPr>
        <a:xfrm>
          <a:off x="2645441" y="3680809"/>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Thermochemical </a:t>
          </a:r>
        </a:p>
        <a:p>
          <a:pPr lvl="0" algn="ctr" defTabSz="533400">
            <a:lnSpc>
              <a:spcPct val="90000"/>
            </a:lnSpc>
            <a:spcBef>
              <a:spcPct val="0"/>
            </a:spcBef>
            <a:spcAft>
              <a:spcPct val="35000"/>
            </a:spcAft>
          </a:pPr>
          <a:r>
            <a:rPr lang="en-ZA" sz="1200" kern="1200" dirty="0" smtClean="0">
              <a:solidFill>
                <a:schemeClr val="tx1"/>
              </a:solidFill>
            </a:rPr>
            <a:t>stability</a:t>
          </a:r>
          <a:endParaRPr lang="en-ZA" sz="1200" kern="1200" dirty="0">
            <a:solidFill>
              <a:schemeClr val="tx1"/>
            </a:solidFill>
          </a:endParaRPr>
        </a:p>
      </dsp:txBody>
      <dsp:txXfrm>
        <a:off x="2645441" y="3680809"/>
        <a:ext cx="1099744" cy="549872"/>
      </dsp:txXfrm>
    </dsp:sp>
    <dsp:sp modelId="{99400D39-7DE2-40E4-AD94-7FEF0A6A3389}">
      <dsp:nvSpPr>
        <dsp:cNvPr id="0" name=""/>
        <dsp:cNvSpPr/>
      </dsp:nvSpPr>
      <dsp:spPr>
        <a:xfrm>
          <a:off x="3906782" y="3680809"/>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Light stability</a:t>
          </a:r>
          <a:endParaRPr lang="en-ZA" sz="1200" kern="1200" dirty="0">
            <a:solidFill>
              <a:schemeClr val="tx1"/>
            </a:solidFill>
          </a:endParaRPr>
        </a:p>
      </dsp:txBody>
      <dsp:txXfrm>
        <a:off x="3906782" y="3680809"/>
        <a:ext cx="1099744" cy="549872"/>
      </dsp:txXfrm>
    </dsp:sp>
    <dsp:sp modelId="{7237FB63-A2DA-404E-B7AC-7AADAC0FD30B}">
      <dsp:nvSpPr>
        <dsp:cNvPr id="0" name=""/>
        <dsp:cNvSpPr/>
      </dsp:nvSpPr>
      <dsp:spPr>
        <a:xfrm>
          <a:off x="5132931" y="3671654"/>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Oxidation and photo oxidation stability</a:t>
          </a:r>
          <a:endParaRPr lang="en-ZA" sz="1200" kern="1200" dirty="0">
            <a:solidFill>
              <a:schemeClr val="tx1"/>
            </a:solidFill>
          </a:endParaRPr>
        </a:p>
      </dsp:txBody>
      <dsp:txXfrm>
        <a:off x="5132931" y="3671654"/>
        <a:ext cx="1099744" cy="549872"/>
      </dsp:txXfrm>
    </dsp:sp>
    <dsp:sp modelId="{E461C759-1EAC-4049-BD2A-AA3534D2BBF6}">
      <dsp:nvSpPr>
        <dsp:cNvPr id="0" name=""/>
        <dsp:cNvSpPr/>
      </dsp:nvSpPr>
      <dsp:spPr>
        <a:xfrm>
          <a:off x="6536842" y="3671654"/>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Device thermal stability</a:t>
          </a:r>
          <a:endParaRPr lang="en-ZA" sz="1200" kern="1200" dirty="0">
            <a:solidFill>
              <a:schemeClr val="tx1"/>
            </a:solidFill>
          </a:endParaRPr>
        </a:p>
      </dsp:txBody>
      <dsp:txXfrm>
        <a:off x="6536842" y="3671654"/>
        <a:ext cx="1099744" cy="549872"/>
      </dsp:txXfrm>
    </dsp:sp>
    <dsp:sp modelId="{04B669C5-EF61-4140-BA24-752586CA4E29}">
      <dsp:nvSpPr>
        <dsp:cNvPr id="0" name=""/>
        <dsp:cNvSpPr/>
      </dsp:nvSpPr>
      <dsp:spPr>
        <a:xfrm>
          <a:off x="7858372" y="3680809"/>
          <a:ext cx="1099744" cy="54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Electrode </a:t>
          </a:r>
        </a:p>
        <a:p>
          <a:pPr lvl="0" algn="ctr" defTabSz="533400">
            <a:lnSpc>
              <a:spcPct val="90000"/>
            </a:lnSpc>
            <a:spcBef>
              <a:spcPct val="0"/>
            </a:spcBef>
            <a:spcAft>
              <a:spcPct val="35000"/>
            </a:spcAft>
          </a:pPr>
          <a:r>
            <a:rPr lang="en-ZA" sz="1200" kern="1200" dirty="0" smtClean="0">
              <a:solidFill>
                <a:schemeClr val="tx1"/>
              </a:solidFill>
            </a:rPr>
            <a:t>degradation</a:t>
          </a:r>
          <a:endParaRPr lang="en-ZA" sz="1200" kern="1200" dirty="0">
            <a:solidFill>
              <a:schemeClr val="tx1"/>
            </a:solidFill>
          </a:endParaRPr>
        </a:p>
      </dsp:txBody>
      <dsp:txXfrm>
        <a:off x="7858372" y="3680809"/>
        <a:ext cx="1099744" cy="5498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58019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60" y="0"/>
            <a:ext cx="9215359" cy="68868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5B2B63-83DC-403C-A2ED-22294251995D}"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0A0C2-E824-4035-BA7F-BCB2F9B2C7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5B2B63-83DC-403C-A2ED-22294251995D}"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0A0C2-E824-4035-BA7F-BCB2F9B2C7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1776132" y="365126"/>
            <a:ext cx="7009280" cy="1325563"/>
          </a:xfrm>
        </p:spPr>
        <p:txBody>
          <a:bodyPr/>
          <a:lstStyle/>
          <a:p>
            <a:r>
              <a:rPr lang="en-US" dirty="0" smtClean="0"/>
              <a:t>Click to edit Master title style</a:t>
            </a:r>
            <a:endParaRPr lang="en-US" dirty="0"/>
          </a:p>
        </p:txBody>
      </p:sp>
      <p:sp>
        <p:nvSpPr>
          <p:cNvPr id="4" name="Content Placeholder 2"/>
          <p:cNvSpPr>
            <a:spLocks noGrp="1"/>
          </p:cNvSpPr>
          <p:nvPr>
            <p:ph sz="half" idx="1"/>
          </p:nvPr>
        </p:nvSpPr>
        <p:spPr>
          <a:xfrm>
            <a:off x="449356" y="1960096"/>
            <a:ext cx="833605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85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5B2B63-83DC-403C-A2ED-22294251995D}"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0A0C2-E824-4035-BA7F-BCB2F9B2C7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5B2B63-83DC-403C-A2ED-22294251995D}"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60A0C2-E824-4035-BA7F-BCB2F9B2C7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98551"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219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5B2B63-83DC-403C-A2ED-22294251995D}"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0A0C2-E824-4035-BA7F-BCB2F9B2C7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5B2B63-83DC-403C-A2ED-22294251995D}"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0A0C2-E824-4035-BA7F-BCB2F9B2C7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B2B63-83DC-403C-A2ED-22294251995D}" type="datetimeFigureOut">
              <a:rPr lang="en-US" smtClean="0"/>
              <a:t>10/29/2023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0A0C2-E824-4035-BA7F-BCB2F9B2C7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36" y="3402948"/>
            <a:ext cx="7955281" cy="2800767"/>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A Review of the Impact of Zinc Oxide Nanostructure Morphology on </a:t>
            </a:r>
            <a:r>
              <a:rPr lang="en-GB" sz="2000" b="1" dirty="0" err="1">
                <a:latin typeface="Arial" panose="020B0604020202020204" pitchFamily="34" charset="0"/>
                <a:cs typeface="Arial" panose="020B0604020202020204" pitchFamily="34" charset="0"/>
              </a:rPr>
              <a:t>Perovskite</a:t>
            </a:r>
            <a:r>
              <a:rPr lang="en-GB" sz="2000" b="1" dirty="0">
                <a:latin typeface="Arial" panose="020B0604020202020204" pitchFamily="34" charset="0"/>
                <a:cs typeface="Arial" panose="020B0604020202020204" pitchFamily="34" charset="0"/>
              </a:rPr>
              <a:t> Solar Cell Performance</a:t>
            </a:r>
            <a:endParaRPr lang="en-US" sz="2000" b="1" dirty="0" smtClean="0">
              <a:latin typeface="Arial" panose="020B0604020202020204" pitchFamily="34" charset="0"/>
              <a:cs typeface="Arial" panose="020B0604020202020204" pitchFamily="34" charset="0"/>
            </a:endParaRPr>
          </a:p>
          <a:p>
            <a:pPr algn="ctr"/>
            <a:endParaRPr lang="en-US" sz="2000" b="1" dirty="0"/>
          </a:p>
          <a:p>
            <a:pPr algn="just"/>
            <a:endParaRPr lang="en-ZA" sz="2000" dirty="0" smtClean="0"/>
          </a:p>
          <a:p>
            <a:pPr algn="ctr"/>
            <a:r>
              <a:rPr lang="en-US" sz="2000" b="1" i="1" dirty="0" smtClean="0">
                <a:latin typeface="Arial" panose="020B0604020202020204" pitchFamily="34" charset="0"/>
                <a:cs typeface="Arial" panose="020B0604020202020204" pitchFamily="34" charset="0"/>
              </a:rPr>
              <a:t>PRESENTED BY </a:t>
            </a:r>
          </a:p>
          <a:p>
            <a:pPr algn="ctr"/>
            <a:r>
              <a:rPr lang="en-US" sz="2000" b="1" i="1" dirty="0" smtClean="0">
                <a:latin typeface="Arial" panose="020B0604020202020204" pitchFamily="34" charset="0"/>
                <a:cs typeface="Arial" panose="020B0604020202020204" pitchFamily="34" charset="0"/>
              </a:rPr>
              <a:t>M Manabeng </a:t>
            </a:r>
          </a:p>
          <a:p>
            <a:pPr algn="ctr"/>
            <a:endParaRPr lang="en-US" sz="2000" b="1" i="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SUPERVISED BY </a:t>
            </a:r>
          </a:p>
          <a:p>
            <a:pPr algn="ctr"/>
            <a:r>
              <a:rPr lang="en-US" b="1" dirty="0" err="1" smtClean="0">
                <a:latin typeface="Arial" panose="020B0604020202020204" pitchFamily="34" charset="0"/>
                <a:cs typeface="Arial" panose="020B0604020202020204" pitchFamily="34" charset="0"/>
              </a:rPr>
              <a:t>Dr</a:t>
            </a:r>
            <a:r>
              <a:rPr lang="en-US" b="1" dirty="0" smtClean="0">
                <a:latin typeface="Arial" panose="020B0604020202020204" pitchFamily="34" charset="0"/>
                <a:cs typeface="Arial" panose="020B0604020202020204" pitchFamily="34" charset="0"/>
              </a:rPr>
              <a:t> TD </a:t>
            </a:r>
            <a:r>
              <a:rPr lang="en-US" b="1" dirty="0" err="1" smtClean="0">
                <a:latin typeface="Arial" panose="020B0604020202020204" pitchFamily="34" charset="0"/>
                <a:cs typeface="Arial" panose="020B0604020202020204" pitchFamily="34" charset="0"/>
              </a:rPr>
              <a:t>Malevu</a:t>
            </a:r>
            <a:endParaRPr lang="en-US" b="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2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2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2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25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967" y="665036"/>
            <a:ext cx="1082348" cy="369332"/>
          </a:xfrm>
          <a:prstGeom prst="rect">
            <a:avLst/>
          </a:prstGeom>
        </p:spPr>
        <p:txBody>
          <a:bodyPr wrap="none">
            <a:spAutoFit/>
          </a:bodyPr>
          <a:lstStyle/>
          <a:p>
            <a:r>
              <a:rPr lang="en-ZA" b="1" dirty="0" smtClean="0">
                <a:solidFill>
                  <a:schemeClr val="accent1">
                    <a:lumMod val="50000"/>
                  </a:schemeClr>
                </a:solidFill>
                <a:latin typeface="Times New Roman" panose="02020603050405020304" pitchFamily="18" charset="0"/>
                <a:cs typeface="Times New Roman" panose="02020603050405020304" pitchFamily="18" charset="0"/>
              </a:rPr>
              <a:t>CONT…</a:t>
            </a:r>
            <a:endParaRPr lang="en-ZA"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Periodic Table Of Elements, Black And White. Periodic Table, Tabular  Display Of The 118 Known Chemical Elements. With Atomic Numbers, Chemical  Names And Symbols. English Labeled. Illustration. Vector. Клипарты, SVG,  векторы, 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67" y="1153797"/>
            <a:ext cx="7349705" cy="5238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57336" y="3450566"/>
            <a:ext cx="396814" cy="8971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4673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35866" y="763233"/>
            <a:ext cx="8335962" cy="4351337"/>
          </a:xfrm>
        </p:spPr>
        <p:txBody>
          <a:bodyPr>
            <a:normAutofit/>
          </a:bodyPr>
          <a:lstStyle/>
          <a:p>
            <a:r>
              <a:rPr lang="en-ZA" sz="2000" dirty="0" smtClean="0"/>
              <a:t>Non toxic </a:t>
            </a:r>
          </a:p>
          <a:p>
            <a:r>
              <a:rPr lang="en-ZA" sz="2000" dirty="0" smtClean="0"/>
              <a:t>Cheap to synthesize </a:t>
            </a:r>
          </a:p>
          <a:p>
            <a:r>
              <a:rPr lang="en-ZA" sz="2000" dirty="0" smtClean="0"/>
              <a:t>Wide band </a:t>
            </a:r>
            <a:r>
              <a:rPr lang="en-ZA" sz="2000" dirty="0" smtClean="0"/>
              <a:t>gap of 3,37 eV </a:t>
            </a:r>
            <a:r>
              <a:rPr lang="en-ZA" sz="2000" dirty="0" smtClean="0"/>
              <a:t>that other metal </a:t>
            </a:r>
            <a:r>
              <a:rPr lang="en-ZA" sz="2000" dirty="0" smtClean="0"/>
              <a:t>oxides</a:t>
            </a:r>
          </a:p>
          <a:p>
            <a:r>
              <a:rPr lang="en-ZA" sz="2000" dirty="0" smtClean="0"/>
              <a:t>Large binding energy of 60 MeV</a:t>
            </a:r>
          </a:p>
          <a:p>
            <a:r>
              <a:rPr lang="en-ZA" sz="2000" dirty="0" smtClean="0"/>
              <a:t>Biocompatible</a:t>
            </a:r>
          </a:p>
          <a:p>
            <a:r>
              <a:rPr lang="en-ZA" sz="2000" dirty="0" smtClean="0"/>
              <a:t>High infrared reflectivity </a:t>
            </a:r>
          </a:p>
          <a:p>
            <a:r>
              <a:rPr lang="en-ZA" sz="2000" dirty="0" smtClean="0"/>
              <a:t>Chemically stable </a:t>
            </a:r>
          </a:p>
          <a:p>
            <a:r>
              <a:rPr lang="en-ZA" sz="2000" dirty="0" smtClean="0"/>
              <a:t>High electron mobility</a:t>
            </a:r>
          </a:p>
          <a:p>
            <a:r>
              <a:rPr lang="en-ZA" sz="2000" dirty="0" smtClean="0"/>
              <a:t>A range of morphology </a:t>
            </a:r>
          </a:p>
          <a:p>
            <a:endParaRPr lang="en-ZA" sz="2000" dirty="0"/>
          </a:p>
        </p:txBody>
      </p:sp>
      <p:grpSp>
        <p:nvGrpSpPr>
          <p:cNvPr id="11" name="Group 10"/>
          <p:cNvGrpSpPr/>
          <p:nvPr/>
        </p:nvGrpSpPr>
        <p:grpSpPr>
          <a:xfrm>
            <a:off x="-1487998" y="0"/>
            <a:ext cx="11664000" cy="598515"/>
            <a:chOff x="266015" y="141317"/>
            <a:chExt cx="11664000" cy="598515"/>
          </a:xfrm>
        </p:grpSpPr>
        <p:sp>
          <p:nvSpPr>
            <p:cNvPr id="12"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13" name="Rectangle: Rounded Corners 3"/>
            <p:cNvSpPr/>
            <p:nvPr/>
          </p:nvSpPr>
          <p:spPr>
            <a:xfrm>
              <a:off x="2797809" y="141317"/>
              <a:ext cx="7294475"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WHY ZINC OXIDE</a:t>
              </a:r>
              <a:endPar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endParaRPr>
            </a:p>
          </p:txBody>
        </p:sp>
      </p:grpSp>
      <p:pic>
        <p:nvPicPr>
          <p:cNvPr id="14" name="Picture 2" descr="Processes 10 01803 g002 5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373" y="3175259"/>
            <a:ext cx="4408170" cy="3157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2841" y="208837"/>
            <a:ext cx="2129942" cy="1785667"/>
          </a:xfrm>
          <a:prstGeom prst="rect">
            <a:avLst/>
          </a:prstGeom>
        </p:spPr>
      </p:pic>
      <p:sp>
        <p:nvSpPr>
          <p:cNvPr id="4" name="Rectangle 3"/>
          <p:cNvSpPr/>
          <p:nvPr/>
        </p:nvSpPr>
        <p:spPr>
          <a:xfrm>
            <a:off x="385668" y="2142219"/>
            <a:ext cx="1436099" cy="369332"/>
          </a:xfrm>
          <a:prstGeom prst="rect">
            <a:avLst/>
          </a:prstGeom>
        </p:spPr>
        <p:txBody>
          <a:bodyPr wrap="none">
            <a:spAutoFit/>
          </a:bodyPr>
          <a:lstStyle/>
          <a:p>
            <a:r>
              <a:rPr lang="en-GB" dirty="0"/>
              <a:t>1D </a:t>
            </a:r>
            <a:r>
              <a:rPr lang="en-GB" dirty="0" err="1"/>
              <a:t>nanorods</a:t>
            </a:r>
            <a:r>
              <a:rPr lang="en-GB" dirty="0"/>
              <a:t> </a:t>
            </a:r>
          </a:p>
        </p:txBody>
      </p:sp>
      <p:pic>
        <p:nvPicPr>
          <p:cNvPr id="5" name="Picture 4"/>
          <p:cNvPicPr>
            <a:picLocks noChangeAspect="1"/>
          </p:cNvPicPr>
          <p:nvPr/>
        </p:nvPicPr>
        <p:blipFill>
          <a:blip r:embed="rId3"/>
          <a:stretch>
            <a:fillRect/>
          </a:stretch>
        </p:blipFill>
        <p:spPr>
          <a:xfrm>
            <a:off x="2812480" y="2326885"/>
            <a:ext cx="2467661" cy="1785667"/>
          </a:xfrm>
          <a:prstGeom prst="rect">
            <a:avLst/>
          </a:prstGeom>
        </p:spPr>
      </p:pic>
      <p:sp>
        <p:nvSpPr>
          <p:cNvPr id="6" name="Rectangle 5"/>
          <p:cNvSpPr/>
          <p:nvPr/>
        </p:nvSpPr>
        <p:spPr>
          <a:xfrm>
            <a:off x="3023958" y="4178053"/>
            <a:ext cx="1597297" cy="369332"/>
          </a:xfrm>
          <a:prstGeom prst="rect">
            <a:avLst/>
          </a:prstGeom>
        </p:spPr>
        <p:txBody>
          <a:bodyPr wrap="none">
            <a:spAutoFit/>
          </a:bodyPr>
          <a:lstStyle/>
          <a:p>
            <a:r>
              <a:rPr lang="en-GB" dirty="0"/>
              <a:t>2D </a:t>
            </a:r>
            <a:r>
              <a:rPr lang="en-GB" dirty="0" err="1"/>
              <a:t>nanopellets</a:t>
            </a:r>
            <a:endParaRPr lang="en-GB" dirty="0"/>
          </a:p>
        </p:txBody>
      </p:sp>
      <p:pic>
        <p:nvPicPr>
          <p:cNvPr id="7" name="Picture 6"/>
          <p:cNvPicPr>
            <a:picLocks noChangeAspect="1"/>
          </p:cNvPicPr>
          <p:nvPr/>
        </p:nvPicPr>
        <p:blipFill>
          <a:blip r:embed="rId4"/>
          <a:stretch>
            <a:fillRect/>
          </a:stretch>
        </p:blipFill>
        <p:spPr>
          <a:xfrm>
            <a:off x="5939028" y="3788800"/>
            <a:ext cx="2191795" cy="1908149"/>
          </a:xfrm>
          <a:prstGeom prst="rect">
            <a:avLst/>
          </a:prstGeom>
        </p:spPr>
      </p:pic>
      <p:sp>
        <p:nvSpPr>
          <p:cNvPr id="8" name="Rectangle 7"/>
          <p:cNvSpPr/>
          <p:nvPr/>
        </p:nvSpPr>
        <p:spPr>
          <a:xfrm>
            <a:off x="6546350" y="5773191"/>
            <a:ext cx="1584473" cy="369332"/>
          </a:xfrm>
          <a:prstGeom prst="rect">
            <a:avLst/>
          </a:prstGeom>
        </p:spPr>
        <p:txBody>
          <a:bodyPr wrap="none">
            <a:spAutoFit/>
          </a:bodyPr>
          <a:lstStyle/>
          <a:p>
            <a:r>
              <a:rPr lang="en-GB" dirty="0"/>
              <a:t>3D snowflakes </a:t>
            </a:r>
          </a:p>
        </p:txBody>
      </p:sp>
    </p:spTree>
    <p:extLst>
      <p:ext uri="{BB962C8B-B14F-4D97-AF65-F5344CB8AC3E}">
        <p14:creationId xmlns:p14="http://schemas.microsoft.com/office/powerpoint/2010/main" val="3174257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1229873"/>
              </p:ext>
            </p:extLst>
          </p:nvPr>
        </p:nvGraphicFramePr>
        <p:xfrm>
          <a:off x="698739" y="1078301"/>
          <a:ext cx="7686135" cy="5150602"/>
        </p:xfrm>
        <a:graphic>
          <a:graphicData uri="http://schemas.openxmlformats.org/drawingml/2006/table">
            <a:tbl>
              <a:tblPr firstRow="1" bandRow="1">
                <a:tableStyleId>{9D7B26C5-4107-4FEC-AEDC-1716B250A1EF}</a:tableStyleId>
              </a:tblPr>
              <a:tblGrid>
                <a:gridCol w="1046934"/>
                <a:gridCol w="2796133"/>
                <a:gridCol w="1921534"/>
                <a:gridCol w="1921534"/>
              </a:tblGrid>
              <a:tr h="606022">
                <a:tc>
                  <a:txBody>
                    <a:bodyPr/>
                    <a:lstStyle/>
                    <a:p>
                      <a:r>
                        <a:rPr lang="en-ZA" sz="1400" dirty="0" smtClean="0"/>
                        <a:t>Method </a:t>
                      </a:r>
                      <a:endParaRPr lang="en-ZA" sz="1400" dirty="0"/>
                    </a:p>
                  </a:txBody>
                  <a:tcPr/>
                </a:tc>
                <a:tc>
                  <a:txBody>
                    <a:bodyPr/>
                    <a:lstStyle/>
                    <a:p>
                      <a:r>
                        <a:rPr lang="en-ZA" sz="1400" dirty="0" smtClean="0"/>
                        <a:t>Mode </a:t>
                      </a:r>
                      <a:endParaRPr lang="en-ZA" sz="1400" dirty="0"/>
                    </a:p>
                  </a:txBody>
                  <a:tcPr/>
                </a:tc>
                <a:tc>
                  <a:txBody>
                    <a:bodyPr/>
                    <a:lstStyle/>
                    <a:p>
                      <a:r>
                        <a:rPr lang="en-ZA" sz="1400" dirty="0" smtClean="0"/>
                        <a:t>Pros </a:t>
                      </a:r>
                      <a:endParaRPr lang="en-ZA" sz="1400" dirty="0"/>
                    </a:p>
                  </a:txBody>
                  <a:tcPr/>
                </a:tc>
                <a:tc>
                  <a:txBody>
                    <a:bodyPr/>
                    <a:lstStyle/>
                    <a:p>
                      <a:r>
                        <a:rPr lang="en-ZA" sz="1400" dirty="0" smtClean="0"/>
                        <a:t>Cons </a:t>
                      </a:r>
                      <a:endParaRPr lang="en-ZA" sz="1400" dirty="0"/>
                    </a:p>
                  </a:txBody>
                  <a:tcPr/>
                </a:tc>
              </a:tr>
              <a:tr h="1515316">
                <a:tc>
                  <a:txBody>
                    <a:bodyPr/>
                    <a:lstStyle/>
                    <a:p>
                      <a:r>
                        <a:rPr lang="en-ZA" sz="1400" dirty="0" smtClean="0"/>
                        <a:t>Chemical </a:t>
                      </a:r>
                      <a:endParaRPr lang="en-ZA" sz="1400" dirty="0"/>
                    </a:p>
                  </a:txBody>
                  <a:tcPr>
                    <a:lnB w="12700" cap="flat" cmpd="sng" algn="ctr">
                      <a:solidFill>
                        <a:schemeClr val="tx1"/>
                      </a:solidFill>
                      <a:prstDash val="solid"/>
                      <a:round/>
                      <a:headEnd type="none" w="med" len="med"/>
                      <a:tailEnd type="none" w="med" len="med"/>
                    </a:lnB>
                    <a:noFill/>
                  </a:tcPr>
                </a:tc>
                <a:tc>
                  <a:txBody>
                    <a:bodyPr/>
                    <a:lstStyle/>
                    <a:p>
                      <a:pPr algn="just"/>
                      <a:r>
                        <a:rPr lang="en-ZA" sz="1400" dirty="0" smtClean="0"/>
                        <a:t>Hydrothermal, sol-gel,</a:t>
                      </a:r>
                      <a:r>
                        <a:rPr lang="en-ZA" sz="1400" baseline="0" dirty="0" smtClean="0"/>
                        <a:t> </a:t>
                      </a:r>
                      <a:r>
                        <a:rPr lang="en-ZA" sz="1400" baseline="0" dirty="0" err="1" smtClean="0"/>
                        <a:t>prylosis</a:t>
                      </a:r>
                      <a:r>
                        <a:rPr lang="en-ZA" sz="1400" baseline="0" dirty="0" smtClean="0"/>
                        <a:t>, precipitation, microwave, bath deposition, thermal deposition, micro-elusion</a:t>
                      </a:r>
                      <a:endParaRPr lang="en-ZA" sz="1400" dirty="0"/>
                    </a:p>
                  </a:txBody>
                  <a:tcPr>
                    <a:lnB w="12700" cap="flat" cmpd="sng" algn="ctr">
                      <a:solidFill>
                        <a:schemeClr val="tx1"/>
                      </a:solidFill>
                      <a:prstDash val="solid"/>
                      <a:round/>
                      <a:headEnd type="none" w="med" len="med"/>
                      <a:tailEnd type="none" w="med" len="med"/>
                    </a:lnB>
                    <a:noFill/>
                  </a:tcPr>
                </a:tc>
                <a:tc>
                  <a:txBody>
                    <a:bodyPr/>
                    <a:lstStyle/>
                    <a:p>
                      <a:r>
                        <a:rPr lang="en-GB" sz="1400" dirty="0" smtClean="0"/>
                        <a:t>Supports many precursors, and conditions. </a:t>
                      </a:r>
                    </a:p>
                    <a:p>
                      <a:r>
                        <a:rPr lang="en-GB" sz="1400" dirty="0" smtClean="0"/>
                        <a:t>Allows tuning of morphology, size, and geometry</a:t>
                      </a:r>
                      <a:endParaRPr lang="en-ZA" sz="1400" dirty="0"/>
                    </a:p>
                  </a:txBody>
                  <a:tcPr>
                    <a:lnB w="12700" cap="flat" cmpd="sng" algn="ctr">
                      <a:solidFill>
                        <a:schemeClr val="tx1"/>
                      </a:solidFill>
                      <a:prstDash val="solid"/>
                      <a:round/>
                      <a:headEnd type="none" w="med" len="med"/>
                      <a:tailEnd type="none" w="med" len="med"/>
                    </a:lnB>
                    <a:noFill/>
                  </a:tcPr>
                </a:tc>
                <a:tc>
                  <a:txBody>
                    <a:bodyPr/>
                    <a:lstStyle/>
                    <a:p>
                      <a:r>
                        <a:rPr lang="en-GB" sz="1400" dirty="0" smtClean="0"/>
                        <a:t>A large number of surfactants, poor solubility for some precursors, poor temperature stability of micro-emulsions, and pH issues</a:t>
                      </a:r>
                      <a:endParaRPr lang="en-ZA" sz="1400" dirty="0"/>
                    </a:p>
                  </a:txBody>
                  <a:tcPr>
                    <a:lnB w="12700" cap="flat" cmpd="sng" algn="ctr">
                      <a:solidFill>
                        <a:schemeClr val="tx1"/>
                      </a:solidFill>
                      <a:prstDash val="solid"/>
                      <a:round/>
                      <a:headEnd type="none" w="med" len="med"/>
                      <a:tailEnd type="none" w="med" len="med"/>
                    </a:lnB>
                    <a:noFill/>
                  </a:tcPr>
                </a:tc>
              </a:tr>
              <a:tr h="1479810">
                <a:tc>
                  <a:txBody>
                    <a:bodyPr/>
                    <a:lstStyle/>
                    <a:p>
                      <a:r>
                        <a:rPr lang="en-ZA" sz="1400" dirty="0" smtClean="0"/>
                        <a:t>Physical </a:t>
                      </a:r>
                      <a:endParaRPr lang="en-ZA"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solidFill>
                            <a:schemeClr val="tx1"/>
                          </a:solidFill>
                        </a:rPr>
                        <a:t>Laser ablation, ball milling,</a:t>
                      </a:r>
                      <a:r>
                        <a:rPr lang="en-ZA" sz="1400" baseline="0" dirty="0" smtClean="0">
                          <a:solidFill>
                            <a:schemeClr val="tx1"/>
                          </a:solidFill>
                        </a:rPr>
                        <a:t> melt mixing, physical vapour deposition, sputtering</a:t>
                      </a:r>
                      <a:endParaRPr lang="en-ZA"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Technically simple, chemically pure, uniform nanoparticles, applicable zinc surface</a:t>
                      </a:r>
                      <a:endParaRPr lang="en-ZA"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Needs higher energy, temperature and pressure, are expensive, and radiation fallout</a:t>
                      </a:r>
                      <a:endParaRPr lang="en-ZA"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9810">
                <a:tc>
                  <a:txBody>
                    <a:bodyPr/>
                    <a:lstStyle/>
                    <a:p>
                      <a:r>
                        <a:rPr lang="en-ZA" sz="1400" dirty="0" smtClean="0"/>
                        <a:t>Green</a:t>
                      </a:r>
                      <a:r>
                        <a:rPr lang="en-ZA" sz="1400" baseline="0" dirty="0" smtClean="0"/>
                        <a:t> </a:t>
                      </a:r>
                      <a:endParaRPr lang="en-ZA" sz="1400" dirty="0"/>
                    </a:p>
                  </a:txBody>
                  <a:tcPr>
                    <a:lnT w="12700" cap="flat" cmpd="sng" algn="ctr">
                      <a:solidFill>
                        <a:schemeClr val="tx1"/>
                      </a:solidFill>
                      <a:prstDash val="solid"/>
                      <a:round/>
                      <a:headEnd type="none" w="med" len="med"/>
                      <a:tailEnd type="none" w="med" len="med"/>
                    </a:lnT>
                    <a:noFill/>
                  </a:tcPr>
                </a:tc>
                <a:tc>
                  <a:txBody>
                    <a:bodyPr/>
                    <a:lstStyle/>
                    <a:p>
                      <a:r>
                        <a:rPr lang="en-ZA" sz="1400" dirty="0" smtClean="0"/>
                        <a:t>Plant extraction, biochemical, microorganisms</a:t>
                      </a:r>
                      <a:endParaRPr lang="en-ZA" sz="1400" dirty="0"/>
                    </a:p>
                  </a:txBody>
                  <a:tcPr>
                    <a:lnT w="12700" cap="flat" cmpd="sng" algn="ctr">
                      <a:solidFill>
                        <a:schemeClr val="tx1"/>
                      </a:solidFill>
                      <a:prstDash val="solid"/>
                      <a:round/>
                      <a:headEnd type="none" w="med" len="med"/>
                      <a:tailEnd type="none" w="med" len="med"/>
                    </a:lnT>
                    <a:noFill/>
                  </a:tcPr>
                </a:tc>
                <a:tc>
                  <a:txBody>
                    <a:bodyPr/>
                    <a:lstStyle/>
                    <a:p>
                      <a:r>
                        <a:rPr lang="en-GB" sz="1400" dirty="0" smtClean="0"/>
                        <a:t>Cost-effective, fewer toxic chemicals, use natural </a:t>
                      </a:r>
                      <a:r>
                        <a:rPr lang="en-GB" sz="1400" dirty="0" err="1" smtClean="0"/>
                        <a:t>antimicrobe</a:t>
                      </a:r>
                      <a:r>
                        <a:rPr lang="en-GB" sz="1400" dirty="0" smtClean="0"/>
                        <a:t> activity</a:t>
                      </a:r>
                      <a:endParaRPr lang="en-ZA" sz="1400" dirty="0"/>
                    </a:p>
                  </a:txBody>
                  <a:tcPr>
                    <a:lnT w="12700" cap="flat" cmpd="sng" algn="ctr">
                      <a:solidFill>
                        <a:schemeClr val="tx1"/>
                      </a:solidFill>
                      <a:prstDash val="solid"/>
                      <a:round/>
                      <a:headEnd type="none" w="med" len="med"/>
                      <a:tailEnd type="none" w="med" len="med"/>
                    </a:lnT>
                    <a:noFill/>
                  </a:tcPr>
                </a:tc>
                <a:tc>
                  <a:txBody>
                    <a:bodyPr/>
                    <a:lstStyle/>
                    <a:p>
                      <a:r>
                        <a:rPr lang="en-GB" sz="1400" dirty="0" smtClean="0"/>
                        <a:t>Hard to tune size, shape, and growth rate. Endotoxin fallout, rarely reported in the literature</a:t>
                      </a:r>
                      <a:endParaRPr lang="en-ZA" sz="1400" dirty="0"/>
                    </a:p>
                  </a:txBody>
                  <a:tcPr>
                    <a:lnT w="12700" cap="flat" cmpd="sng" algn="ctr">
                      <a:solidFill>
                        <a:schemeClr val="tx1"/>
                      </a:solidFill>
                      <a:prstDash val="solid"/>
                      <a:round/>
                      <a:headEnd type="none" w="med" len="med"/>
                      <a:tailEnd type="none" w="med" len="med"/>
                    </a:lnT>
                    <a:noFill/>
                  </a:tcPr>
                </a:tc>
              </a:tr>
            </a:tbl>
          </a:graphicData>
        </a:graphic>
      </p:graphicFrame>
      <p:grpSp>
        <p:nvGrpSpPr>
          <p:cNvPr id="5" name="Group 4"/>
          <p:cNvGrpSpPr/>
          <p:nvPr/>
        </p:nvGrpSpPr>
        <p:grpSpPr>
          <a:xfrm>
            <a:off x="-1487998" y="129396"/>
            <a:ext cx="11664000" cy="598515"/>
            <a:chOff x="266015" y="141317"/>
            <a:chExt cx="11664000" cy="598515"/>
          </a:xfrm>
        </p:grpSpPr>
        <p:sp>
          <p:nvSpPr>
            <p:cNvPr id="6"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7" name="Rectangle: Rounded Corners 3"/>
            <p:cNvSpPr/>
            <p:nvPr/>
          </p:nvSpPr>
          <p:spPr>
            <a:xfrm>
              <a:off x="2797809" y="141317"/>
              <a:ext cx="7294475"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Synthesis methods </a:t>
              </a:r>
              <a:endPar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2272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369332"/>
          </a:xfrm>
          <a:prstGeom prst="rect">
            <a:avLst/>
          </a:prstGeom>
        </p:spPr>
        <p:txBody>
          <a:bodyPr>
            <a:spAutoFit/>
          </a:bodyPr>
          <a:lstStyle/>
          <a:p>
            <a:pPr marL="285750" indent="-285750">
              <a:buFont typeface="Arial" panose="020B0604020202020204" pitchFamily="34" charset="0"/>
              <a:buChar char="•"/>
            </a:pPr>
            <a:endParaRPr lang="en-ZA" dirty="0"/>
          </a:p>
        </p:txBody>
      </p:sp>
      <p:graphicFrame>
        <p:nvGraphicFramePr>
          <p:cNvPr id="7" name="Diagram 6"/>
          <p:cNvGraphicFramePr/>
          <p:nvPr>
            <p:extLst>
              <p:ext uri="{D42A27DB-BD31-4B8C-83A1-F6EECF244321}">
                <p14:modId xmlns:p14="http://schemas.microsoft.com/office/powerpoint/2010/main" val="1521570777"/>
              </p:ext>
            </p:extLst>
          </p:nvPr>
        </p:nvGraphicFramePr>
        <p:xfrm>
          <a:off x="-314161" y="1440294"/>
          <a:ext cx="9088630" cy="798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1764043" y="77638"/>
            <a:ext cx="11664000" cy="1069675"/>
            <a:chOff x="266015" y="141317"/>
            <a:chExt cx="11664000" cy="598515"/>
          </a:xfrm>
        </p:grpSpPr>
        <p:sp>
          <p:nvSpPr>
            <p:cNvPr id="9"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10" name="Rectangle: Rounded Corners 3"/>
            <p:cNvSpPr/>
            <p:nvPr/>
          </p:nvSpPr>
          <p:spPr>
            <a:xfrm>
              <a:off x="1874783" y="141317"/>
              <a:ext cx="9023230"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Challenges and Future directions of </a:t>
              </a:r>
              <a:r>
                <a:rPr lang="en-ZA" sz="3600" b="1" dirty="0" err="1"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ZnO</a:t>
              </a: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 Based PSCs</a:t>
              </a:r>
              <a:endPar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5953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8038" y="365125"/>
            <a:ext cx="8335962" cy="1325563"/>
          </a:xfrm>
        </p:spPr>
        <p:txBody>
          <a:bodyPr/>
          <a:lstStyle/>
          <a:p>
            <a:pPr algn="ctr"/>
            <a:r>
              <a:rPr lang="en-ZA" b="1" u="sng" dirty="0" smtClean="0"/>
              <a:t>EXPECTED CONTRIBUTION OF KNOWLEDGE</a:t>
            </a:r>
            <a:endParaRPr lang="en-ZA" b="1" u="sng" dirty="0"/>
          </a:p>
        </p:txBody>
      </p:sp>
      <p:sp>
        <p:nvSpPr>
          <p:cNvPr id="3" name="Content Placeholder 2"/>
          <p:cNvSpPr>
            <a:spLocks noGrp="1"/>
          </p:cNvSpPr>
          <p:nvPr>
            <p:ph sz="half" idx="4294967295"/>
          </p:nvPr>
        </p:nvSpPr>
        <p:spPr>
          <a:xfrm>
            <a:off x="543878" y="1767523"/>
            <a:ext cx="8335962" cy="4351337"/>
          </a:xfrm>
        </p:spPr>
        <p:txBody>
          <a:bodyPr>
            <a:normAutofit/>
          </a:bodyPr>
          <a:lstStyle/>
          <a:p>
            <a:pPr lvl="0"/>
            <a:r>
              <a:rPr lang="en-GB" sz="2000" b="1" dirty="0" smtClean="0"/>
              <a:t>Manabeng</a:t>
            </a:r>
            <a:r>
              <a:rPr lang="en-GB" sz="2000" b="1" dirty="0"/>
              <a:t>, M</a:t>
            </a:r>
            <a:r>
              <a:rPr lang="en-GB" sz="2000" dirty="0"/>
              <a:t>., </a:t>
            </a:r>
            <a:r>
              <a:rPr lang="en-GB" sz="2000" dirty="0" err="1"/>
              <a:t>Mwankemwa</a:t>
            </a:r>
            <a:r>
              <a:rPr lang="en-GB" sz="2000" dirty="0"/>
              <a:t>, B.S., </a:t>
            </a:r>
            <a:r>
              <a:rPr lang="en-GB" sz="2000" dirty="0" err="1"/>
              <a:t>Ocaya</a:t>
            </a:r>
            <a:r>
              <a:rPr lang="en-GB" sz="2000" dirty="0"/>
              <a:t>, R.O., </a:t>
            </a:r>
            <a:r>
              <a:rPr lang="en-GB" sz="2000" dirty="0" err="1"/>
              <a:t>Motaung</a:t>
            </a:r>
            <a:r>
              <a:rPr lang="en-GB" sz="2000" dirty="0"/>
              <a:t>, T.E. and </a:t>
            </a:r>
            <a:r>
              <a:rPr lang="en-GB" sz="2000" dirty="0" err="1"/>
              <a:t>Malevu</a:t>
            </a:r>
            <a:r>
              <a:rPr lang="en-GB" sz="2000" dirty="0"/>
              <a:t>, T.D., 2022. A Review of the Impact of Zinc Oxide Nanostructure Morphology on </a:t>
            </a:r>
            <a:r>
              <a:rPr lang="en-GB" sz="2000" dirty="0" err="1"/>
              <a:t>Perovskite</a:t>
            </a:r>
            <a:r>
              <a:rPr lang="en-GB" sz="2000" dirty="0"/>
              <a:t> Solar Cell Performance. Processes, 10(9), p.1803.</a:t>
            </a:r>
            <a:endParaRPr lang="en-ZA" sz="2000" dirty="0"/>
          </a:p>
        </p:txBody>
      </p:sp>
      <p:pic>
        <p:nvPicPr>
          <p:cNvPr id="4" name="Picture 3"/>
          <p:cNvPicPr>
            <a:picLocks noChangeAspect="1"/>
          </p:cNvPicPr>
          <p:nvPr/>
        </p:nvPicPr>
        <p:blipFill>
          <a:blip r:embed="rId2"/>
          <a:stretch>
            <a:fillRect/>
          </a:stretch>
        </p:blipFill>
        <p:spPr>
          <a:xfrm>
            <a:off x="829133" y="2887382"/>
            <a:ext cx="7016584" cy="369345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5188" y="365125"/>
            <a:ext cx="7008812" cy="1325563"/>
          </a:xfrm>
        </p:spPr>
        <p:txBody>
          <a:bodyPr/>
          <a:lstStyle/>
          <a:p>
            <a:r>
              <a:rPr lang="en-ZA" dirty="0"/>
              <a:t> </a:t>
            </a:r>
            <a:br>
              <a:rPr lang="en-ZA" dirty="0"/>
            </a:br>
            <a:r>
              <a:rPr lang="en-ZA" b="1" u="sng" dirty="0"/>
              <a:t>REFERENCES</a:t>
            </a:r>
            <a:r>
              <a:rPr lang="en-ZA" u="sng" dirty="0"/>
              <a:t> </a:t>
            </a:r>
            <a:endParaRPr lang="en-ZA" dirty="0"/>
          </a:p>
        </p:txBody>
      </p:sp>
      <p:sp>
        <p:nvSpPr>
          <p:cNvPr id="3" name="Content Placeholder 2"/>
          <p:cNvSpPr>
            <a:spLocks noGrp="1"/>
          </p:cNvSpPr>
          <p:nvPr>
            <p:ph sz="half" idx="4294967295"/>
          </p:nvPr>
        </p:nvSpPr>
        <p:spPr>
          <a:xfrm>
            <a:off x="808038" y="1960563"/>
            <a:ext cx="8335962" cy="4351337"/>
          </a:xfrm>
        </p:spPr>
        <p:txBody>
          <a:bodyPr>
            <a:normAutofit fontScale="40000" lnSpcReduction="20000"/>
          </a:bodyPr>
          <a:lstStyle/>
          <a:p>
            <a:pPr marL="0" lvl="0" indent="0">
              <a:buNone/>
            </a:pPr>
            <a:r>
              <a:rPr lang="en-ZA" dirty="0"/>
              <a:t> </a:t>
            </a:r>
          </a:p>
          <a:p>
            <a:r>
              <a:rPr lang="en-GB" dirty="0"/>
              <a:t>1. </a:t>
            </a:r>
            <a:r>
              <a:rPr lang="en-GB" dirty="0" err="1"/>
              <a:t>Mahmood</a:t>
            </a:r>
            <a:r>
              <a:rPr lang="en-GB" dirty="0"/>
              <a:t>, K., Swain, B.S. and </a:t>
            </a:r>
            <a:r>
              <a:rPr lang="en-GB" dirty="0" err="1"/>
              <a:t>Amassian</a:t>
            </a:r>
            <a:r>
              <a:rPr lang="en-GB" dirty="0"/>
              <a:t>, A., 2014. Double-layered </a:t>
            </a:r>
            <a:r>
              <a:rPr lang="en-GB" dirty="0" err="1"/>
              <a:t>ZnO</a:t>
            </a:r>
            <a:r>
              <a:rPr lang="en-GB" dirty="0"/>
              <a:t> nanostructures for efficient </a:t>
            </a:r>
            <a:r>
              <a:rPr lang="en-GB" dirty="0" err="1"/>
              <a:t>perovskite</a:t>
            </a:r>
            <a:r>
              <a:rPr lang="en-GB" dirty="0"/>
              <a:t> solar cells. </a:t>
            </a:r>
            <a:r>
              <a:rPr lang="en-GB" dirty="0" err="1"/>
              <a:t>Nanoscale</a:t>
            </a:r>
            <a:r>
              <a:rPr lang="en-GB" dirty="0"/>
              <a:t>, 6(24), pp.14674-14678.</a:t>
            </a:r>
            <a:endParaRPr lang="en-ZA" dirty="0"/>
          </a:p>
          <a:p>
            <a:r>
              <a:rPr lang="en-GB" dirty="0"/>
              <a:t>2. </a:t>
            </a:r>
            <a:r>
              <a:rPr lang="en-GB" dirty="0" err="1"/>
              <a:t>Xu</a:t>
            </a:r>
            <a:r>
              <a:rPr lang="en-GB" dirty="0"/>
              <a:t>, F., Dai, M., Lu, Y. and Sun, L., 2010. Hierarchical </a:t>
            </a:r>
            <a:r>
              <a:rPr lang="en-GB" dirty="0" err="1"/>
              <a:t>ZnO</a:t>
            </a:r>
            <a:r>
              <a:rPr lang="en-GB" dirty="0"/>
              <a:t> nanowire− </a:t>
            </a:r>
            <a:r>
              <a:rPr lang="en-GB" dirty="0" err="1"/>
              <a:t>nanosheet</a:t>
            </a:r>
            <a:r>
              <a:rPr lang="en-GB" dirty="0"/>
              <a:t> architectures for high power conversion efficiency in dye-sensitized solar cells. The Journal of Physical Chemistry C, 114(6), pp.2776-2782.  </a:t>
            </a:r>
            <a:endParaRPr lang="en-ZA" dirty="0"/>
          </a:p>
          <a:p>
            <a:r>
              <a:rPr lang="en-GB" dirty="0"/>
              <a:t>3. Feng, Y., </a:t>
            </a:r>
            <a:r>
              <a:rPr lang="en-GB" dirty="0" err="1"/>
              <a:t>Ji</a:t>
            </a:r>
            <a:r>
              <a:rPr lang="en-GB" dirty="0"/>
              <a:t>, X., </a:t>
            </a:r>
            <a:r>
              <a:rPr lang="en-GB" dirty="0" err="1"/>
              <a:t>Duan</a:t>
            </a:r>
            <a:r>
              <a:rPr lang="en-GB" dirty="0"/>
              <a:t>, J., Zhu, J., Jiang, J., Ding, H., </a:t>
            </a:r>
            <a:r>
              <a:rPr lang="en-GB" dirty="0" err="1"/>
              <a:t>Meng</a:t>
            </a:r>
            <a:r>
              <a:rPr lang="en-GB" dirty="0"/>
              <a:t>, G., Ding, R., Liu, J., Hu, A. and Huang, X., 2012. Synthesis of </a:t>
            </a:r>
            <a:r>
              <a:rPr lang="en-GB" dirty="0" err="1"/>
              <a:t>ZnO</a:t>
            </a:r>
            <a:r>
              <a:rPr lang="en-GB" dirty="0"/>
              <a:t>@ TiO2 core–shell long nanowire arrays and their application on dye-sensitized solar cells. Journal of Solid State Chemistry, 190, pp.303-308.   </a:t>
            </a:r>
            <a:endParaRPr lang="en-ZA" dirty="0"/>
          </a:p>
          <a:p>
            <a:r>
              <a:rPr lang="en-GB" dirty="0"/>
              <a:t>4. </a:t>
            </a:r>
            <a:r>
              <a:rPr lang="en-GB" dirty="0" err="1"/>
              <a:t>Duan</a:t>
            </a:r>
            <a:r>
              <a:rPr lang="en-GB" dirty="0"/>
              <a:t>, J., </a:t>
            </a:r>
            <a:r>
              <a:rPr lang="en-GB" dirty="0" err="1"/>
              <a:t>Xiong</a:t>
            </a:r>
            <a:r>
              <a:rPr lang="en-GB" dirty="0"/>
              <a:t>, Q., Wang, H., Zhang, J. and Hu, J., 2017. </a:t>
            </a:r>
            <a:r>
              <a:rPr lang="en-GB" dirty="0" err="1"/>
              <a:t>ZnO</a:t>
            </a:r>
            <a:r>
              <a:rPr lang="en-GB" dirty="0"/>
              <a:t> nanostructures for efficient </a:t>
            </a:r>
            <a:r>
              <a:rPr lang="en-GB" dirty="0" err="1"/>
              <a:t>perovskite</a:t>
            </a:r>
            <a:r>
              <a:rPr lang="en-GB" dirty="0"/>
              <a:t> solar cells. Journal of Materials Science: Materials in Electronics, 28(1), pp.60-66.</a:t>
            </a:r>
            <a:endParaRPr lang="en-ZA" dirty="0"/>
          </a:p>
          <a:p>
            <a:r>
              <a:rPr lang="en-GB" dirty="0"/>
              <a:t>5. </a:t>
            </a:r>
            <a:r>
              <a:rPr lang="en-GB" dirty="0" err="1"/>
              <a:t>Djurišić</a:t>
            </a:r>
            <a:r>
              <a:rPr lang="en-GB" dirty="0"/>
              <a:t>, A.B. and Leung, Y.H., 2006. Optical properties of </a:t>
            </a:r>
            <a:r>
              <a:rPr lang="en-GB" dirty="0" err="1"/>
              <a:t>ZnO</a:t>
            </a:r>
            <a:r>
              <a:rPr lang="en-GB" dirty="0"/>
              <a:t> nanostructures. small, 2(8‐9), pp.944-961.</a:t>
            </a:r>
            <a:endParaRPr lang="en-ZA" dirty="0"/>
          </a:p>
          <a:p>
            <a:r>
              <a:rPr lang="en-GB" dirty="0"/>
              <a:t>6. Pal, U., Serrano, J.G., Santiago, P., </a:t>
            </a:r>
            <a:r>
              <a:rPr lang="en-GB" dirty="0" err="1"/>
              <a:t>Xiong</a:t>
            </a:r>
            <a:r>
              <a:rPr lang="en-GB" dirty="0"/>
              <a:t>, G., </a:t>
            </a:r>
            <a:r>
              <a:rPr lang="en-GB" dirty="0" err="1"/>
              <a:t>Ucer</a:t>
            </a:r>
            <a:r>
              <a:rPr lang="en-GB" dirty="0"/>
              <a:t>, K.B. and Williams, R.T., 2006. Synthesis and optical properties of </a:t>
            </a:r>
            <a:r>
              <a:rPr lang="en-GB" dirty="0" err="1"/>
              <a:t>ZnO</a:t>
            </a:r>
            <a:r>
              <a:rPr lang="en-GB" dirty="0"/>
              <a:t> nanostructures with different morphologies. Optical Materials, 29(1), pp.65-69.</a:t>
            </a:r>
            <a:endParaRPr lang="en-ZA" dirty="0"/>
          </a:p>
          <a:p>
            <a:r>
              <a:rPr lang="en-GB" dirty="0"/>
              <a:t>7. </a:t>
            </a:r>
            <a:r>
              <a:rPr lang="en-GB" dirty="0" err="1"/>
              <a:t>Fodjouong</a:t>
            </a:r>
            <a:r>
              <a:rPr lang="en-GB" dirty="0"/>
              <a:t>, G.J., Feng, Y., </a:t>
            </a:r>
            <a:r>
              <a:rPr lang="en-GB" dirty="0" err="1"/>
              <a:t>Sangare</a:t>
            </a:r>
            <a:r>
              <a:rPr lang="en-GB" dirty="0"/>
              <a:t>, M. and Huang, X., 2013. Synthesis of </a:t>
            </a:r>
            <a:r>
              <a:rPr lang="en-GB" dirty="0" err="1"/>
              <a:t>ZnO</a:t>
            </a:r>
            <a:r>
              <a:rPr lang="en-GB" dirty="0"/>
              <a:t> nanostructure films by thermal evaporation approach and their application in dye-sensitized solar cells. Materials science in semiconductor processing, 16(3), pp.652-658.</a:t>
            </a:r>
            <a:endParaRPr lang="en-ZA" dirty="0"/>
          </a:p>
          <a:p>
            <a:r>
              <a:rPr lang="en-GB" dirty="0"/>
              <a:t>8. Li, D. and </a:t>
            </a:r>
            <a:r>
              <a:rPr lang="en-GB" dirty="0" err="1"/>
              <a:t>Haneda</a:t>
            </a:r>
            <a:r>
              <a:rPr lang="en-GB" dirty="0"/>
              <a:t>, H., 2003. Morphologies of zinc oxide particles and their effects on </a:t>
            </a:r>
            <a:r>
              <a:rPr lang="en-GB" dirty="0" err="1"/>
              <a:t>photocatalysis</a:t>
            </a:r>
            <a:r>
              <a:rPr lang="en-GB" dirty="0"/>
              <a:t>. Chemosphere, 51(2), pp.129-137.</a:t>
            </a:r>
            <a:endParaRPr lang="en-ZA" dirty="0"/>
          </a:p>
          <a:p>
            <a:r>
              <a:rPr lang="en-GB" dirty="0"/>
              <a:t>9. </a:t>
            </a:r>
            <a:r>
              <a:rPr lang="en-GB" dirty="0" err="1"/>
              <a:t>Duan</a:t>
            </a:r>
            <a:r>
              <a:rPr lang="en-GB" dirty="0"/>
              <a:t>, J., </a:t>
            </a:r>
            <a:r>
              <a:rPr lang="en-GB" dirty="0" err="1"/>
              <a:t>Xiong</a:t>
            </a:r>
            <a:r>
              <a:rPr lang="en-GB" dirty="0"/>
              <a:t>, Q., Wang, H., Zhang, J. and Hu, J., 2017. </a:t>
            </a:r>
            <a:r>
              <a:rPr lang="en-GB" dirty="0" err="1"/>
              <a:t>ZnO</a:t>
            </a:r>
            <a:r>
              <a:rPr lang="en-GB" dirty="0"/>
              <a:t> nanostructures for efficient </a:t>
            </a:r>
            <a:r>
              <a:rPr lang="en-GB" dirty="0" err="1"/>
              <a:t>perovskite</a:t>
            </a:r>
            <a:r>
              <a:rPr lang="en-GB" dirty="0"/>
              <a:t> solar cells. Journal of Materials Science: Materials in Electronics, 28(1), pp.60-66.</a:t>
            </a:r>
            <a:endParaRPr lang="en-ZA" dirty="0"/>
          </a:p>
          <a:p>
            <a:r>
              <a:rPr lang="en-GB" dirty="0"/>
              <a:t>10. </a:t>
            </a:r>
            <a:r>
              <a:rPr lang="en-GB" dirty="0" err="1"/>
              <a:t>Shouli</a:t>
            </a:r>
            <a:r>
              <a:rPr lang="en-GB" dirty="0"/>
              <a:t>, B., </a:t>
            </a:r>
            <a:r>
              <a:rPr lang="en-GB" dirty="0" err="1"/>
              <a:t>Liangyuan</a:t>
            </a:r>
            <a:r>
              <a:rPr lang="en-GB" dirty="0"/>
              <a:t>, C., </a:t>
            </a:r>
            <a:r>
              <a:rPr lang="en-GB" dirty="0" err="1"/>
              <a:t>Dianqing</a:t>
            </a:r>
            <a:r>
              <a:rPr lang="en-GB" dirty="0"/>
              <a:t>, L., </a:t>
            </a:r>
            <a:r>
              <a:rPr lang="en-GB" dirty="0" err="1"/>
              <a:t>Wensheng</a:t>
            </a:r>
            <a:r>
              <a:rPr lang="en-GB" dirty="0"/>
              <a:t>, Y., </a:t>
            </a:r>
            <a:r>
              <a:rPr lang="en-GB" dirty="0" err="1"/>
              <a:t>Pengcheng</a:t>
            </a:r>
            <a:r>
              <a:rPr lang="en-GB" dirty="0"/>
              <a:t>, Y., </a:t>
            </a:r>
            <a:r>
              <a:rPr lang="en-GB" dirty="0" err="1"/>
              <a:t>Zhiyong</a:t>
            </a:r>
            <a:r>
              <a:rPr lang="en-GB" dirty="0"/>
              <a:t>, L., </a:t>
            </a:r>
            <a:r>
              <a:rPr lang="en-GB" dirty="0" err="1"/>
              <a:t>Aifan</a:t>
            </a:r>
            <a:r>
              <a:rPr lang="en-GB" dirty="0"/>
              <a:t>, C. and Liu, C.C., 2010. Different morphologies of </a:t>
            </a:r>
            <a:r>
              <a:rPr lang="en-GB" dirty="0" err="1"/>
              <a:t>ZnO</a:t>
            </a:r>
            <a:r>
              <a:rPr lang="en-GB" dirty="0"/>
              <a:t> </a:t>
            </a:r>
            <a:r>
              <a:rPr lang="en-GB" dirty="0" err="1"/>
              <a:t>nanorods</a:t>
            </a:r>
            <a:r>
              <a:rPr lang="en-GB" dirty="0"/>
              <a:t> and their sensing property. Sensors and Actuators B: Chemical, 146(1), pp.129-137.   </a:t>
            </a:r>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9511" y="963238"/>
            <a:ext cx="8748000" cy="448886"/>
            <a:chOff x="266015" y="141317"/>
            <a:chExt cx="11664000" cy="598515"/>
          </a:xfrm>
        </p:grpSpPr>
        <p:sp>
          <p:nvSpPr>
            <p:cNvPr id="3"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sz="1350"/>
            </a:p>
          </p:txBody>
        </p:sp>
        <p:sp>
          <p:nvSpPr>
            <p:cNvPr id="4" name="Rectangle: Rounded Corners 3"/>
            <p:cNvSpPr/>
            <p:nvPr/>
          </p:nvSpPr>
          <p:spPr>
            <a:xfrm>
              <a:off x="3414000" y="141317"/>
              <a:ext cx="5364000"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7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Acknowledgments</a:t>
              </a:r>
            </a:p>
          </p:txBody>
        </p:sp>
      </p:grpSp>
      <p:sp>
        <p:nvSpPr>
          <p:cNvPr id="5" name="TextBox 4"/>
          <p:cNvSpPr txBox="1"/>
          <p:nvPr/>
        </p:nvSpPr>
        <p:spPr>
          <a:xfrm>
            <a:off x="3343500" y="1732381"/>
            <a:ext cx="2457000" cy="4661535"/>
          </a:xfrm>
          <a:prstGeom prst="rect">
            <a:avLst/>
          </a:prstGeom>
          <a:noFill/>
        </p:spPr>
        <p:txBody>
          <a:bodyPr wrap="square" rtlCol="0">
            <a:spAutoFit/>
          </a:bodyPr>
          <a:lstStyle/>
          <a:p>
            <a:pPr algn="ctr"/>
            <a:r>
              <a:rPr lang="en-ZA" sz="1350" b="1" dirty="0"/>
              <a:t>Sent to</a:t>
            </a:r>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endParaRPr lang="en-ZA" sz="1350" b="1" dirty="0"/>
          </a:p>
          <a:p>
            <a:pPr algn="ctr"/>
            <a:r>
              <a:rPr lang="en-ZA" sz="1350" b="1" u="sng" dirty="0"/>
              <a:t>Supervisor</a:t>
            </a:r>
          </a:p>
          <a:p>
            <a:pPr algn="ctr"/>
            <a:endParaRPr lang="en-ZA" sz="1350" b="1" u="sng" dirty="0"/>
          </a:p>
          <a:p>
            <a:pPr algn="ctr"/>
            <a:r>
              <a:rPr lang="en-ZA" sz="1350" b="1" dirty="0" err="1"/>
              <a:t>Dr.</a:t>
            </a:r>
            <a:r>
              <a:rPr lang="en-ZA" sz="1350" b="1" dirty="0"/>
              <a:t> </a:t>
            </a:r>
            <a:r>
              <a:rPr lang="en-ZA" sz="1350" b="1" dirty="0" err="1"/>
              <a:t>Malevu</a:t>
            </a:r>
            <a:r>
              <a:rPr lang="en-ZA" sz="1350" b="1" dirty="0"/>
              <a:t> T.D</a:t>
            </a:r>
          </a:p>
          <a:p>
            <a:pPr algn="ctr"/>
            <a:endParaRPr lang="en-ZA" sz="1350" b="1" dirty="0"/>
          </a:p>
          <a:p>
            <a:pPr algn="ctr"/>
            <a:r>
              <a:rPr lang="en-ZA" sz="1350" b="1" u="sng" dirty="0"/>
              <a:t>Financial Support</a:t>
            </a:r>
          </a:p>
          <a:p>
            <a:pPr algn="ctr"/>
            <a:endParaRPr lang="en-ZA" sz="1350" b="1" dirty="0"/>
          </a:p>
          <a:p>
            <a:pPr algn="ctr"/>
            <a:r>
              <a:rPr lang="en-ZA" sz="1350" b="1" dirty="0"/>
              <a:t>National Research Foundation</a:t>
            </a:r>
          </a:p>
          <a:p>
            <a:pPr algn="ctr"/>
            <a:endParaRPr lang="en-ZA" sz="1350" b="1" dirty="0"/>
          </a:p>
          <a:p>
            <a:pPr algn="ctr"/>
            <a:endParaRPr lang="en-ZA" sz="1350" b="1" dirty="0"/>
          </a:p>
          <a:p>
            <a:pPr algn="ctr"/>
            <a:endParaRPr lang="en-ZA" sz="1350" b="1" dirty="0"/>
          </a:p>
        </p:txBody>
      </p:sp>
      <p:pic>
        <p:nvPicPr>
          <p:cNvPr id="6" name="Picture 5" descr="A close up of a logo&#10;&#10;Description automatically generated"/>
          <p:cNvPicPr/>
          <p:nvPr/>
        </p:nvPicPr>
        <p:blipFill rotWithShape="1">
          <a:blip r:embed="rId2">
            <a:extLst>
              <a:ext uri="{28A0092B-C50C-407E-A947-70E740481C1C}">
                <a14:useLocalDpi xmlns:a14="http://schemas.microsoft.com/office/drawing/2010/main" val="0"/>
              </a:ext>
            </a:extLst>
          </a:blip>
          <a:srcRect l="1828" t="22245" r="10259" b="24532"/>
          <a:stretch>
            <a:fillRect/>
          </a:stretch>
        </p:blipFill>
        <p:spPr bwMode="auto">
          <a:xfrm>
            <a:off x="2655094" y="2112392"/>
            <a:ext cx="3833813" cy="185499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252538"/>
            <a:ext cx="8335963" cy="4351337"/>
          </a:xfrm>
        </p:spPr>
        <p:txBody>
          <a:bodyPr>
            <a:noAutofit/>
          </a:bodyPr>
          <a:lstStyle/>
          <a:p>
            <a:pPr marL="342900" indent="-342900" algn="just">
              <a:lnSpc>
                <a:spcPct val="200000"/>
              </a:lnSpc>
              <a:buClrTx/>
              <a:buSzTx/>
            </a:pPr>
            <a:r>
              <a:rPr lang="en-ZA" sz="1400" dirty="0">
                <a:latin typeface="Times New Roman" panose="02020603050405020304" pitchFamily="18" charset="0"/>
                <a:cs typeface="Times New Roman" panose="02020603050405020304" pitchFamily="18" charset="0"/>
              </a:rPr>
              <a:t>INTRODUCTION</a:t>
            </a:r>
          </a:p>
          <a:p>
            <a:pPr marL="342900" indent="-342900" algn="just">
              <a:lnSpc>
                <a:spcPct val="200000"/>
              </a:lnSpc>
              <a:buClrTx/>
              <a:buSzTx/>
            </a:pPr>
            <a:r>
              <a:rPr lang="en-ZA" sz="1400" dirty="0" smtClean="0">
                <a:latin typeface="Times New Roman" panose="02020603050405020304" pitchFamily="18" charset="0"/>
                <a:cs typeface="Times New Roman" panose="02020603050405020304" pitchFamily="18" charset="0"/>
              </a:rPr>
              <a:t>SOLAR ENERGY </a:t>
            </a:r>
            <a:endParaRPr lang="en-ZA" sz="1400" dirty="0">
              <a:latin typeface="Times New Roman" panose="02020603050405020304" pitchFamily="18" charset="0"/>
              <a:cs typeface="Times New Roman" panose="02020603050405020304" pitchFamily="18" charset="0"/>
            </a:endParaRPr>
          </a:p>
          <a:p>
            <a:pPr marL="342900" indent="-342900" algn="just">
              <a:lnSpc>
                <a:spcPct val="200000"/>
              </a:lnSpc>
              <a:buClrTx/>
              <a:buSzTx/>
            </a:pPr>
            <a:r>
              <a:rPr lang="en-ZA" sz="1400" dirty="0" smtClean="0">
                <a:latin typeface="Times New Roman" panose="02020603050405020304" pitchFamily="18" charset="0"/>
                <a:cs typeface="Times New Roman" panose="02020603050405020304" pitchFamily="18" charset="0"/>
              </a:rPr>
              <a:t>SOLAR CELLS</a:t>
            </a:r>
            <a:endParaRPr lang="en-ZA" sz="1400" dirty="0">
              <a:latin typeface="Times New Roman" panose="02020603050405020304" pitchFamily="18" charset="0"/>
              <a:cs typeface="Times New Roman" panose="02020603050405020304" pitchFamily="18" charset="0"/>
            </a:endParaRPr>
          </a:p>
          <a:p>
            <a:pPr marL="342900" indent="-342900" algn="just">
              <a:lnSpc>
                <a:spcPct val="200000"/>
              </a:lnSpc>
              <a:buClrTx/>
              <a:buSzTx/>
            </a:pPr>
            <a:r>
              <a:rPr lang="en-ZA" sz="1400" dirty="0" smtClean="0">
                <a:latin typeface="Times New Roman" panose="02020603050405020304" pitchFamily="18" charset="0"/>
                <a:cs typeface="Times New Roman" panose="02020603050405020304" pitchFamily="18" charset="0"/>
              </a:rPr>
              <a:t>ZNO BASED PEROVSKITE SOLAR CELLS</a:t>
            </a:r>
          </a:p>
          <a:p>
            <a:pPr marL="342900" indent="-342900" algn="just">
              <a:lnSpc>
                <a:spcPct val="200000"/>
              </a:lnSpc>
              <a:buClrTx/>
              <a:buSzTx/>
            </a:pPr>
            <a:r>
              <a:rPr lang="en-ZA" sz="1400" dirty="0" smtClean="0">
                <a:latin typeface="Times New Roman" panose="02020603050405020304" pitchFamily="18" charset="0"/>
                <a:cs typeface="Times New Roman" panose="02020603050405020304" pitchFamily="18" charset="0"/>
              </a:rPr>
              <a:t>SYNTHESIS METHODS</a:t>
            </a:r>
          </a:p>
          <a:p>
            <a:pPr marL="342900" indent="-342900" algn="just">
              <a:lnSpc>
                <a:spcPct val="200000"/>
              </a:lnSpc>
              <a:buClrTx/>
              <a:buSzTx/>
            </a:pPr>
            <a:r>
              <a:rPr lang="en-ZA" sz="1400" dirty="0" smtClean="0">
                <a:latin typeface="Times New Roman" panose="02020603050405020304" pitchFamily="18" charset="0"/>
                <a:cs typeface="Times New Roman" panose="02020603050405020304" pitchFamily="18" charset="0"/>
              </a:rPr>
              <a:t>CHALLENGES AND FUTURE DIRECTIONS OF </a:t>
            </a:r>
            <a:r>
              <a:rPr lang="en-ZA" sz="1400" dirty="0" err="1" smtClean="0">
                <a:latin typeface="Times New Roman" panose="02020603050405020304" pitchFamily="18" charset="0"/>
                <a:cs typeface="Times New Roman" panose="02020603050405020304" pitchFamily="18" charset="0"/>
              </a:rPr>
              <a:t>ZnO</a:t>
            </a:r>
            <a:r>
              <a:rPr lang="en-ZA" sz="1400" smtClean="0">
                <a:latin typeface="Times New Roman" panose="02020603050405020304" pitchFamily="18" charset="0"/>
                <a:cs typeface="Times New Roman" panose="02020603050405020304" pitchFamily="18" charset="0"/>
              </a:rPr>
              <a:t> PEROVSKITE SOLAR CELLS</a:t>
            </a:r>
            <a:endParaRPr lang="en-ZA" sz="1400" dirty="0">
              <a:latin typeface="Times New Roman" panose="02020603050405020304" pitchFamily="18" charset="0"/>
              <a:cs typeface="Times New Roman" panose="02020603050405020304" pitchFamily="18" charset="0"/>
            </a:endParaRPr>
          </a:p>
          <a:p>
            <a:pPr marL="342900" indent="-342900" algn="just">
              <a:lnSpc>
                <a:spcPct val="200000"/>
              </a:lnSpc>
              <a:buClrTx/>
              <a:buSzTx/>
            </a:pPr>
            <a:r>
              <a:rPr lang="en-ZA" sz="1400" dirty="0">
                <a:latin typeface="Times New Roman" panose="02020603050405020304" pitchFamily="18" charset="0"/>
                <a:cs typeface="Times New Roman" panose="02020603050405020304" pitchFamily="18" charset="0"/>
              </a:rPr>
              <a:t>CONTRIBUTION TO KNOWLEDGE </a:t>
            </a:r>
          </a:p>
          <a:p>
            <a:pPr marL="342900" indent="-342900" algn="just">
              <a:lnSpc>
                <a:spcPct val="200000"/>
              </a:lnSpc>
              <a:buClrTx/>
              <a:buSzTx/>
            </a:pPr>
            <a:r>
              <a:rPr lang="en-ZA" sz="1400" dirty="0">
                <a:latin typeface="Times New Roman" panose="02020603050405020304" pitchFamily="18" charset="0"/>
                <a:cs typeface="Times New Roman" panose="02020603050405020304" pitchFamily="18" charset="0"/>
              </a:rPr>
              <a:t>REFERENCES </a:t>
            </a:r>
          </a:p>
          <a:p>
            <a:pPr marL="514350" indent="-514350">
              <a:buAutoNum type="arabicPeriod"/>
            </a:pPr>
            <a:endParaRPr lang="en-ZA" sz="800" dirty="0" smtClean="0">
              <a:latin typeface="Times New Roman" panose="02020603050405020304" pitchFamily="18" charset="0"/>
              <a:cs typeface="Times New Roman" panose="02020603050405020304" pitchFamily="18" charset="0"/>
            </a:endParaRPr>
          </a:p>
        </p:txBody>
      </p:sp>
      <p:sp>
        <p:nvSpPr>
          <p:cNvPr id="4" name="Rectangle: Rounded Corners 2"/>
          <p:cNvSpPr/>
          <p:nvPr/>
        </p:nvSpPr>
        <p:spPr>
          <a:xfrm>
            <a:off x="1768080" y="131157"/>
            <a:ext cx="5364000"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Presentation outline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4294967295"/>
              </p:nvPr>
            </p:nvSpPr>
            <p:spPr>
              <a:xfrm>
                <a:off x="540538" y="971585"/>
                <a:ext cx="8335962" cy="4351337"/>
              </a:xfrm>
            </p:spPr>
            <p:txBody>
              <a:bodyPr>
                <a:normAutofit/>
              </a:bodyPr>
              <a:lstStyle/>
              <a:p>
                <a:pPr algn="just"/>
                <a:r>
                  <a:rPr lang="en-ZA" sz="2000" dirty="0" smtClean="0"/>
                  <a:t>Global </a:t>
                </a:r>
                <a:r>
                  <a:rPr lang="en-ZA" sz="2000" dirty="0"/>
                  <a:t>warming </a:t>
                </a:r>
                <a:r>
                  <a:rPr lang="en-ZA" sz="2000" dirty="0" smtClean="0"/>
                  <a:t>(</a:t>
                </a:r>
                <a14:m>
                  <m:oMath xmlns:m="http://schemas.openxmlformats.org/officeDocument/2006/math">
                    <m:sSub>
                      <m:sSubPr>
                        <m:ctrlPr>
                          <a:rPr lang="en-ZA" sz="2000" i="1" smtClean="0">
                            <a:latin typeface="Cambria Math" panose="02040503050406030204" pitchFamily="18" charset="0"/>
                          </a:rPr>
                        </m:ctrlPr>
                      </m:sSubPr>
                      <m:e>
                        <m:r>
                          <a:rPr lang="en-ZA" sz="2000" b="0" i="1" smtClean="0">
                            <a:latin typeface="Cambria Math" panose="02040503050406030204" pitchFamily="18" charset="0"/>
                          </a:rPr>
                          <m:t>𝐶𝑂</m:t>
                        </m:r>
                      </m:e>
                      <m:sub>
                        <m:r>
                          <a:rPr lang="en-ZA" sz="2000" b="0" i="1" smtClean="0">
                            <a:latin typeface="Cambria Math" panose="02040503050406030204" pitchFamily="18" charset="0"/>
                          </a:rPr>
                          <m:t>2</m:t>
                        </m:r>
                      </m:sub>
                    </m:sSub>
                  </m:oMath>
                </a14:m>
                <a:r>
                  <a:rPr lang="en-ZA" sz="2000" dirty="0" smtClean="0"/>
                  <a:t> </a:t>
                </a:r>
                <a:r>
                  <a:rPr lang="en-ZA" sz="2000" dirty="0" err="1"/>
                  <a:t>emmissions</a:t>
                </a:r>
                <a:r>
                  <a:rPr lang="en-ZA" sz="2000" dirty="0"/>
                  <a:t>, deforestation, methane gas, CFCs)</a:t>
                </a:r>
              </a:p>
              <a:p>
                <a:pPr algn="just"/>
                <a:r>
                  <a:rPr lang="en-ZA" sz="2000" dirty="0"/>
                  <a:t>Ozone depletion </a:t>
                </a:r>
              </a:p>
              <a:p>
                <a:pPr algn="just"/>
                <a:r>
                  <a:rPr lang="en-ZA" sz="2000" dirty="0"/>
                  <a:t>Cost of </a:t>
                </a:r>
                <a:r>
                  <a:rPr lang="en-ZA" sz="2000" dirty="0" smtClean="0"/>
                  <a:t>living (reduces </a:t>
                </a:r>
                <a:r>
                  <a:rPr lang="en-ZA" sz="2000" dirty="0"/>
                  <a:t>bills)</a:t>
                </a:r>
              </a:p>
              <a:p>
                <a:pPr algn="just"/>
                <a:r>
                  <a:rPr lang="en-ZA" sz="2000" dirty="0"/>
                  <a:t>Unfavourable weather conditions</a:t>
                </a:r>
              </a:p>
              <a:p>
                <a:pPr algn="just"/>
                <a:r>
                  <a:rPr lang="en-ZA" sz="2000" dirty="0"/>
                  <a:t>Health concerns </a:t>
                </a:r>
              </a:p>
            </p:txBody>
          </p:sp>
        </mc:Choice>
        <mc:Fallback xmlns="">
          <p:sp>
            <p:nvSpPr>
              <p:cNvPr id="3" name="Content Placeholder 2"/>
              <p:cNvSpPr>
                <a:spLocks noRot="1" noChangeAspect="1" noMove="1" noResize="1" noEditPoints="1" noAdjustHandles="1" noChangeArrowheads="1" noChangeShapeType="1" noTextEdit="1"/>
              </p:cNvSpPr>
              <p:nvPr>
                <p:ph sz="half" idx="4294967295"/>
              </p:nvPr>
            </p:nvSpPr>
            <p:spPr>
              <a:xfrm>
                <a:off x="540538" y="971585"/>
                <a:ext cx="8335962" cy="4351337"/>
              </a:xfrm>
              <a:blipFill rotWithShape="1">
                <a:blip r:embed="rId2"/>
                <a:stretch>
                  <a:fillRect l="-2" t="-1" r="6" b="8"/>
                </a:stretch>
              </a:blipFill>
            </p:spPr>
            <p:txBody>
              <a:bodyPr/>
              <a:lstStyle/>
              <a:p>
                <a:r>
                  <a:rPr lang="en-US" altLang="en-US">
                    <a:noFill/>
                  </a:rPr>
                  <a:t> </a:t>
                </a:r>
              </a:p>
            </p:txBody>
          </p:sp>
        </mc:Fallback>
      </mc:AlternateContent>
      <p:pic>
        <p:nvPicPr>
          <p:cNvPr id="4" name="Picture 3"/>
          <p:cNvPicPr>
            <a:picLocks noChangeAspect="1"/>
          </p:cNvPicPr>
          <p:nvPr/>
        </p:nvPicPr>
        <p:blipFill>
          <a:blip r:embed="rId3"/>
          <a:stretch>
            <a:fillRect/>
          </a:stretch>
        </p:blipFill>
        <p:spPr>
          <a:xfrm flipH="1">
            <a:off x="192224" y="4139930"/>
            <a:ext cx="2110959" cy="1891881"/>
          </a:xfrm>
          <a:prstGeom prst="rect">
            <a:avLst/>
          </a:prstGeom>
        </p:spPr>
      </p:pic>
      <p:pic>
        <p:nvPicPr>
          <p:cNvPr id="5" name="Picture 4"/>
          <p:cNvPicPr>
            <a:picLocks noChangeAspect="1"/>
          </p:cNvPicPr>
          <p:nvPr/>
        </p:nvPicPr>
        <p:blipFill>
          <a:blip r:embed="rId4"/>
          <a:stretch>
            <a:fillRect/>
          </a:stretch>
        </p:blipFill>
        <p:spPr>
          <a:xfrm>
            <a:off x="2565174" y="4159621"/>
            <a:ext cx="2590800" cy="1852497"/>
          </a:xfrm>
          <a:prstGeom prst="rect">
            <a:avLst/>
          </a:prstGeom>
        </p:spPr>
      </p:pic>
      <p:pic>
        <p:nvPicPr>
          <p:cNvPr id="6" name="Picture 5"/>
          <p:cNvPicPr>
            <a:picLocks noChangeAspect="1"/>
          </p:cNvPicPr>
          <p:nvPr/>
        </p:nvPicPr>
        <p:blipFill>
          <a:blip r:embed="rId5"/>
          <a:stretch>
            <a:fillRect/>
          </a:stretch>
        </p:blipFill>
        <p:spPr>
          <a:xfrm>
            <a:off x="5591332" y="4139928"/>
            <a:ext cx="2916214" cy="1891881"/>
          </a:xfrm>
          <a:prstGeom prst="rect">
            <a:avLst/>
          </a:prstGeom>
        </p:spPr>
      </p:pic>
      <p:sp>
        <p:nvSpPr>
          <p:cNvPr id="7" name="Rectangle 6"/>
          <p:cNvSpPr/>
          <p:nvPr/>
        </p:nvSpPr>
        <p:spPr>
          <a:xfrm>
            <a:off x="392225" y="6167804"/>
            <a:ext cx="1464055" cy="369332"/>
          </a:xfrm>
          <a:prstGeom prst="rect">
            <a:avLst/>
          </a:prstGeom>
        </p:spPr>
        <p:txBody>
          <a:bodyPr wrap="none">
            <a:spAutoFit/>
          </a:bodyPr>
          <a:lstStyle/>
          <a:p>
            <a:pPr algn="just"/>
            <a:r>
              <a:rPr lang="en-ZA" dirty="0"/>
              <a:t>D</a:t>
            </a:r>
            <a:r>
              <a:rPr lang="en-ZA" dirty="0" smtClean="0"/>
              <a:t>eforestation</a:t>
            </a:r>
            <a:endParaRPr lang="en-ZA" dirty="0"/>
          </a:p>
        </p:txBody>
      </p:sp>
      <p:sp>
        <p:nvSpPr>
          <p:cNvPr id="8" name="Rectangle 7"/>
          <p:cNvSpPr/>
          <p:nvPr/>
        </p:nvSpPr>
        <p:spPr>
          <a:xfrm>
            <a:off x="3079117" y="6167804"/>
            <a:ext cx="1739579" cy="369332"/>
          </a:xfrm>
          <a:prstGeom prst="rect">
            <a:avLst/>
          </a:prstGeom>
        </p:spPr>
        <p:txBody>
          <a:bodyPr wrap="none">
            <a:spAutoFit/>
          </a:bodyPr>
          <a:lstStyle/>
          <a:p>
            <a:r>
              <a:rPr lang="en-ZA" dirty="0"/>
              <a:t>G</a:t>
            </a:r>
            <a:r>
              <a:rPr lang="en-ZA" dirty="0" smtClean="0"/>
              <a:t>as </a:t>
            </a:r>
            <a:r>
              <a:rPr lang="en-ZA" dirty="0" err="1"/>
              <a:t>emmissions</a:t>
            </a:r>
            <a:r>
              <a:rPr lang="en-ZA" dirty="0"/>
              <a:t> </a:t>
            </a:r>
          </a:p>
        </p:txBody>
      </p:sp>
      <p:sp>
        <p:nvSpPr>
          <p:cNvPr id="9" name="Rectangle 8"/>
          <p:cNvSpPr/>
          <p:nvPr/>
        </p:nvSpPr>
        <p:spPr>
          <a:xfrm>
            <a:off x="6181976" y="6167804"/>
            <a:ext cx="1462132" cy="369332"/>
          </a:xfrm>
          <a:prstGeom prst="rect">
            <a:avLst/>
          </a:prstGeom>
        </p:spPr>
        <p:txBody>
          <a:bodyPr wrap="none">
            <a:spAutoFit/>
          </a:bodyPr>
          <a:lstStyle/>
          <a:p>
            <a:r>
              <a:rPr lang="en-ZA" dirty="0"/>
              <a:t>B</a:t>
            </a:r>
            <a:r>
              <a:rPr lang="en-ZA" dirty="0" smtClean="0"/>
              <a:t>ad </a:t>
            </a:r>
            <a:r>
              <a:rPr lang="en-ZA" dirty="0"/>
              <a:t>weathers</a:t>
            </a:r>
          </a:p>
        </p:txBody>
      </p:sp>
      <p:grpSp>
        <p:nvGrpSpPr>
          <p:cNvPr id="13" name="Group 12"/>
          <p:cNvGrpSpPr/>
          <p:nvPr/>
        </p:nvGrpSpPr>
        <p:grpSpPr>
          <a:xfrm>
            <a:off x="-1381127" y="100940"/>
            <a:ext cx="11664000" cy="598515"/>
            <a:chOff x="266015" y="141317"/>
            <a:chExt cx="11664000" cy="598515"/>
          </a:xfrm>
        </p:grpSpPr>
        <p:sp>
          <p:nvSpPr>
            <p:cNvPr id="14"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15" name="Rectangle: Rounded Corners 3"/>
            <p:cNvSpPr/>
            <p:nvPr/>
          </p:nvSpPr>
          <p:spPr>
            <a:xfrm>
              <a:off x="3414000" y="141317"/>
              <a:ext cx="5364000"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Introduction</a:t>
              </a: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354" y="1723521"/>
            <a:ext cx="2824654" cy="224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
                                        <p:tgtEl>
                                          <p:spTgt spid="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908291"/>
            <a:ext cx="8335963" cy="4351337"/>
          </a:xfrm>
        </p:spPr>
        <p:txBody>
          <a:bodyPr/>
          <a:lstStyle/>
          <a:p>
            <a:r>
              <a:rPr lang="en-ZA" dirty="0" smtClean="0"/>
              <a:t>What is solar energy? </a:t>
            </a:r>
          </a:p>
          <a:p>
            <a:pPr>
              <a:buFontTx/>
              <a:buChar char="-"/>
            </a:pPr>
            <a:r>
              <a:rPr lang="en-ZA" sz="2400" dirty="0" smtClean="0"/>
              <a:t>The type of energy generated by the sun. </a:t>
            </a:r>
          </a:p>
          <a:p>
            <a:pPr marL="0" indent="0">
              <a:buNone/>
            </a:pPr>
            <a:endParaRPr lang="en-ZA" sz="2400" dirty="0"/>
          </a:p>
          <a:p>
            <a:pPr marL="0" indent="0">
              <a:buNone/>
            </a:pPr>
            <a:endParaRPr lang="en-ZA" dirty="0" smtClean="0"/>
          </a:p>
          <a:p>
            <a:pPr marL="0" indent="0">
              <a:buNone/>
            </a:pPr>
            <a:endParaRPr lang="en-ZA" dirty="0" smtClean="0"/>
          </a:p>
          <a:p>
            <a:pPr>
              <a:buFontTx/>
              <a:buChar char="-"/>
            </a:pPr>
            <a:endParaRPr lang="en-ZA" dirty="0"/>
          </a:p>
          <a:p>
            <a:endParaRPr lang="en-ZA" dirty="0" smtClean="0"/>
          </a:p>
          <a:p>
            <a:endParaRPr lang="en-ZA" dirty="0"/>
          </a:p>
        </p:txBody>
      </p:sp>
      <p:sp>
        <p:nvSpPr>
          <p:cNvPr id="4" name="AutoShape 4" descr="Sun illustration, Cartoon Font, Natural yellow sun weather, text, symmetry, sun  Rays png | PNG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ZA"/>
          </a:p>
        </p:txBody>
      </p:sp>
      <p:sp>
        <p:nvSpPr>
          <p:cNvPr id="5" name="AutoShape 6" descr="Sun illustration, Cartoon Font, Natural yellow sun weather, text, symmetry, sun  Rays png | PNGW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ZA"/>
          </a:p>
        </p:txBody>
      </p:sp>
      <p:graphicFrame>
        <p:nvGraphicFramePr>
          <p:cNvPr id="11" name="Table 10"/>
          <p:cNvGraphicFramePr>
            <a:graphicFrameLocks noGrp="1"/>
          </p:cNvGraphicFramePr>
          <p:nvPr>
            <p:extLst>
              <p:ext uri="{D42A27DB-BD31-4B8C-83A1-F6EECF244321}">
                <p14:modId xmlns:p14="http://schemas.microsoft.com/office/powerpoint/2010/main" val="2386578791"/>
              </p:ext>
            </p:extLst>
          </p:nvPr>
        </p:nvGraphicFramePr>
        <p:xfrm>
          <a:off x="155575" y="3452368"/>
          <a:ext cx="8350070" cy="2512382"/>
        </p:xfrm>
        <a:graphic>
          <a:graphicData uri="http://schemas.openxmlformats.org/drawingml/2006/table">
            <a:tbl>
              <a:tblPr firstRow="1" bandRow="1">
                <a:tableStyleId>{5940675A-B579-460E-94D1-54222C63F5DA}</a:tableStyleId>
              </a:tblPr>
              <a:tblGrid>
                <a:gridCol w="4175035"/>
                <a:gridCol w="4175035"/>
              </a:tblGrid>
              <a:tr h="522658">
                <a:tc>
                  <a:txBody>
                    <a:bodyPr/>
                    <a:lstStyle/>
                    <a:p>
                      <a:pPr algn="ctr"/>
                      <a:r>
                        <a:rPr lang="en-ZA" dirty="0" smtClean="0"/>
                        <a:t>ADVANTAGES</a:t>
                      </a:r>
                      <a:r>
                        <a:rPr lang="en-ZA" baseline="0" dirty="0" smtClean="0"/>
                        <a:t> </a:t>
                      </a:r>
                      <a:endParaRPr lang="en-ZA" dirty="0"/>
                    </a:p>
                  </a:txBody>
                  <a:tcPr/>
                </a:tc>
                <a:tc>
                  <a:txBody>
                    <a:bodyPr/>
                    <a:lstStyle/>
                    <a:p>
                      <a:pPr algn="ctr"/>
                      <a:r>
                        <a:rPr lang="en-ZA" dirty="0" smtClean="0"/>
                        <a:t>DISADVANTAGES</a:t>
                      </a:r>
                      <a:endParaRPr lang="en-ZA" dirty="0"/>
                    </a:p>
                  </a:txBody>
                  <a:tcPr/>
                </a:tc>
              </a:tr>
              <a:tr h="396100">
                <a:tc>
                  <a:txBody>
                    <a:bodyPr/>
                    <a:lstStyle/>
                    <a:p>
                      <a:r>
                        <a:rPr lang="en-ZA" dirty="0" smtClean="0"/>
                        <a:t>Renewable</a:t>
                      </a:r>
                      <a:r>
                        <a:rPr lang="en-ZA" baseline="0" dirty="0" smtClean="0"/>
                        <a:t> </a:t>
                      </a:r>
                      <a:r>
                        <a:rPr lang="en-ZA" dirty="0" smtClean="0"/>
                        <a:t>resource</a:t>
                      </a:r>
                      <a:endParaRPr lang="en-ZA" dirty="0"/>
                    </a:p>
                  </a:txBody>
                  <a:tcPr/>
                </a:tc>
                <a:tc>
                  <a:txBody>
                    <a:bodyPr/>
                    <a:lstStyle/>
                    <a:p>
                      <a:r>
                        <a:rPr lang="en-ZA" dirty="0" smtClean="0"/>
                        <a:t>Weather</a:t>
                      </a:r>
                      <a:r>
                        <a:rPr lang="en-ZA" baseline="0" dirty="0" smtClean="0"/>
                        <a:t> dependent </a:t>
                      </a:r>
                      <a:endParaRPr lang="en-ZA" dirty="0"/>
                    </a:p>
                  </a:txBody>
                  <a:tcPr/>
                </a:tc>
              </a:tr>
              <a:tr h="396100">
                <a:tc>
                  <a:txBody>
                    <a:bodyPr/>
                    <a:lstStyle/>
                    <a:p>
                      <a:r>
                        <a:rPr lang="en-ZA" dirty="0" smtClean="0"/>
                        <a:t>Abundant</a:t>
                      </a:r>
                      <a:endParaRPr lang="en-ZA" dirty="0"/>
                    </a:p>
                  </a:txBody>
                  <a:tcPr/>
                </a:tc>
                <a:tc>
                  <a:txBody>
                    <a:bodyPr/>
                    <a:lstStyle/>
                    <a:p>
                      <a:r>
                        <a:rPr lang="en-ZA" dirty="0" smtClean="0"/>
                        <a:t>Costly</a:t>
                      </a:r>
                      <a:endParaRPr lang="en-ZA" dirty="0"/>
                    </a:p>
                  </a:txBody>
                  <a:tcPr/>
                </a:tc>
              </a:tr>
              <a:tr h="396100">
                <a:tc>
                  <a:txBody>
                    <a:bodyPr/>
                    <a:lstStyle/>
                    <a:p>
                      <a:r>
                        <a:rPr lang="en-ZA" dirty="0" smtClean="0"/>
                        <a:t>Reduces electricity</a:t>
                      </a:r>
                      <a:r>
                        <a:rPr lang="en-ZA" baseline="0" dirty="0" smtClean="0"/>
                        <a:t> bills </a:t>
                      </a:r>
                      <a:endParaRPr lang="en-ZA" dirty="0"/>
                    </a:p>
                  </a:txBody>
                  <a:tcPr/>
                </a:tc>
                <a:tc>
                  <a:txBody>
                    <a:bodyPr/>
                    <a:lstStyle/>
                    <a:p>
                      <a:r>
                        <a:rPr lang="en-ZA" dirty="0" smtClean="0"/>
                        <a:t>Requires more space</a:t>
                      </a:r>
                      <a:r>
                        <a:rPr lang="en-ZA" baseline="0" dirty="0" smtClean="0"/>
                        <a:t> </a:t>
                      </a:r>
                      <a:endParaRPr lang="en-ZA" dirty="0"/>
                    </a:p>
                  </a:txBody>
                  <a:tcPr/>
                </a:tc>
              </a:tr>
              <a:tr h="400712">
                <a:tc>
                  <a:txBody>
                    <a:bodyPr/>
                    <a:lstStyle/>
                    <a:p>
                      <a:r>
                        <a:rPr lang="en-ZA" dirty="0" smtClean="0"/>
                        <a:t>Diverse</a:t>
                      </a:r>
                      <a:r>
                        <a:rPr lang="en-ZA" baseline="0" dirty="0" smtClean="0"/>
                        <a:t> applications </a:t>
                      </a:r>
                      <a:endParaRPr lang="en-ZA" dirty="0"/>
                    </a:p>
                  </a:txBody>
                  <a:tcPr/>
                </a:tc>
                <a:tc>
                  <a:txBody>
                    <a:bodyPr/>
                    <a:lstStyle/>
                    <a:p>
                      <a:endParaRPr lang="en-ZA" dirty="0"/>
                    </a:p>
                  </a:txBody>
                  <a:tcPr/>
                </a:tc>
              </a:tr>
              <a:tr h="400712">
                <a:tc>
                  <a:txBody>
                    <a:bodyPr/>
                    <a:lstStyle/>
                    <a:p>
                      <a:r>
                        <a:rPr lang="en-ZA" dirty="0" smtClean="0"/>
                        <a:t>Can</a:t>
                      </a:r>
                      <a:r>
                        <a:rPr lang="en-ZA" baseline="0" dirty="0" smtClean="0"/>
                        <a:t> be stored in batteries</a:t>
                      </a:r>
                      <a:endParaRPr lang="en-ZA" dirty="0"/>
                    </a:p>
                  </a:txBody>
                  <a:tcPr/>
                </a:tc>
                <a:tc>
                  <a:txBody>
                    <a:bodyPr/>
                    <a:lstStyle/>
                    <a:p>
                      <a:endParaRPr lang="en-ZA" dirty="0"/>
                    </a:p>
                  </a:txBody>
                  <a:tcPr/>
                </a:tc>
              </a:tr>
            </a:tbl>
          </a:graphicData>
        </a:graphic>
      </p:graphicFrame>
      <p:sp>
        <p:nvSpPr>
          <p:cNvPr id="2" name="Rectangle: Rounded Corners 3"/>
          <p:cNvSpPr/>
          <p:nvPr/>
        </p:nvSpPr>
        <p:spPr>
          <a:xfrm>
            <a:off x="2646106" y="-67416"/>
            <a:ext cx="5488604" cy="5294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ZA" sz="3600" b="1" u="sng" dirty="0">
              <a:ln>
                <a:solidFill>
                  <a:schemeClr val="tx1">
                    <a:lumMod val="85000"/>
                    <a:lumOff val="15000"/>
                  </a:schemeClr>
                </a:solidFill>
              </a:ln>
              <a:solidFill>
                <a:schemeClr val="accent1"/>
              </a:solidFill>
              <a:latin typeface="Times New Roman" panose="02020603050405020304" pitchFamily="18" charset="0"/>
              <a:cs typeface="Times New Roman" panose="02020603050405020304" pitchFamily="18" charset="0"/>
            </a:endParaRPr>
          </a:p>
        </p:txBody>
      </p:sp>
      <p:pic>
        <p:nvPicPr>
          <p:cNvPr id="13" name="Picture 12" descr="Diagram&#10;&#10;Description automatically generated">
            <a:extLst>
              <a:ext uri="{FF2B5EF4-FFF2-40B4-BE49-F238E27FC236}">
                <a16:creationId xmlns="" xmlns:a16="http://schemas.microsoft.com/office/drawing/2014/main" id="{7BE62B4C-6EC1-40D0-9020-4473D907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242" y="699455"/>
            <a:ext cx="3731314" cy="2544077"/>
          </a:xfrm>
          <a:prstGeom prst="rect">
            <a:avLst/>
          </a:prstGeom>
        </p:spPr>
      </p:pic>
      <p:grpSp>
        <p:nvGrpSpPr>
          <p:cNvPr id="14" name="Group 13"/>
          <p:cNvGrpSpPr/>
          <p:nvPr/>
        </p:nvGrpSpPr>
        <p:grpSpPr>
          <a:xfrm>
            <a:off x="-1381127" y="100940"/>
            <a:ext cx="11664000" cy="598515"/>
            <a:chOff x="266015" y="141317"/>
            <a:chExt cx="11664000" cy="598515"/>
          </a:xfrm>
        </p:grpSpPr>
        <p:sp>
          <p:nvSpPr>
            <p:cNvPr id="15"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16" name="Rectangle: Rounded Corners 3"/>
            <p:cNvSpPr/>
            <p:nvPr/>
          </p:nvSpPr>
          <p:spPr>
            <a:xfrm>
              <a:off x="3414000" y="141317"/>
              <a:ext cx="5364000"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Solar Energy</a:t>
              </a:r>
              <a:endPar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ngineering drawing&#10;&#10;Description automatically generated"/>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tretch>
            <a:fillRect/>
          </a:stretch>
        </p:blipFill>
        <p:spPr>
          <a:xfrm>
            <a:off x="0" y="1012810"/>
            <a:ext cx="2857500" cy="1990725"/>
          </a:xfrm>
          <a:prstGeom prst="rect">
            <a:avLst/>
          </a:prstGeom>
        </p:spPr>
      </p:pic>
      <p:grpSp>
        <p:nvGrpSpPr>
          <p:cNvPr id="8" name="Group 7"/>
          <p:cNvGrpSpPr/>
          <p:nvPr/>
        </p:nvGrpSpPr>
        <p:grpSpPr>
          <a:xfrm>
            <a:off x="3143447" y="1002927"/>
            <a:ext cx="3287247" cy="1445336"/>
            <a:chOff x="4241541" y="1907509"/>
            <a:chExt cx="3287247" cy="1445336"/>
          </a:xfrm>
        </p:grpSpPr>
        <p:pic>
          <p:nvPicPr>
            <p:cNvPr id="9" name="Picture 8" descr="A picture containing comb&#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541" y="1907509"/>
              <a:ext cx="1419091" cy="1015664"/>
            </a:xfrm>
            <a:prstGeom prst="rect">
              <a:avLst/>
            </a:prstGeom>
          </p:spPr>
        </p:pic>
        <p:pic>
          <p:nvPicPr>
            <p:cNvPr id="10" name="Picture 9" descr="Surface char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6761" y="2014417"/>
              <a:ext cx="1942027" cy="1338428"/>
            </a:xfrm>
            <a:prstGeom prst="rect">
              <a:avLst/>
            </a:prstGeom>
            <a:noFill/>
          </p:spPr>
        </p:pic>
      </p:grpSp>
      <p:pic>
        <p:nvPicPr>
          <p:cNvPr id="1026" name="Picture 2" descr="Breakthrough solar cell material - MaterialDistri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359" y="1092979"/>
            <a:ext cx="2397844" cy="10703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4823" y="584732"/>
            <a:ext cx="1535100" cy="369332"/>
          </a:xfrm>
          <a:prstGeom prst="rect">
            <a:avLst/>
          </a:prstGeom>
        </p:spPr>
        <p:txBody>
          <a:bodyPr wrap="none">
            <a:spAutoFit/>
          </a:bodyPr>
          <a:lstStyle/>
          <a:p>
            <a:pPr algn="just"/>
            <a:r>
              <a:rPr lang="en-ZA" dirty="0" smtClean="0"/>
              <a:t>1</a:t>
            </a:r>
            <a:r>
              <a:rPr lang="en-ZA" baseline="30000" dirty="0" smtClean="0"/>
              <a:t>st</a:t>
            </a:r>
            <a:r>
              <a:rPr lang="en-ZA" dirty="0" smtClean="0"/>
              <a:t> generation </a:t>
            </a:r>
            <a:endParaRPr lang="en-ZA" dirty="0"/>
          </a:p>
        </p:txBody>
      </p:sp>
      <p:sp>
        <p:nvSpPr>
          <p:cNvPr id="12" name="Rectangle 11"/>
          <p:cNvSpPr/>
          <p:nvPr/>
        </p:nvSpPr>
        <p:spPr>
          <a:xfrm>
            <a:off x="6634359" y="584732"/>
            <a:ext cx="1555554" cy="369332"/>
          </a:xfrm>
          <a:prstGeom prst="rect">
            <a:avLst/>
          </a:prstGeom>
        </p:spPr>
        <p:txBody>
          <a:bodyPr wrap="none">
            <a:spAutoFit/>
          </a:bodyPr>
          <a:lstStyle/>
          <a:p>
            <a:pPr algn="just"/>
            <a:r>
              <a:rPr lang="en-ZA" dirty="0" smtClean="0"/>
              <a:t>3</a:t>
            </a:r>
            <a:r>
              <a:rPr lang="en-ZA" baseline="30000" dirty="0" smtClean="0"/>
              <a:t>rd</a:t>
            </a:r>
            <a:r>
              <a:rPr lang="en-ZA" dirty="0" smtClean="0"/>
              <a:t> generation </a:t>
            </a:r>
            <a:endParaRPr lang="en-ZA" dirty="0"/>
          </a:p>
        </p:txBody>
      </p:sp>
      <p:sp>
        <p:nvSpPr>
          <p:cNvPr id="13" name="Rectangle 12"/>
          <p:cNvSpPr/>
          <p:nvPr/>
        </p:nvSpPr>
        <p:spPr>
          <a:xfrm>
            <a:off x="3551542" y="605817"/>
            <a:ext cx="1584921" cy="369332"/>
          </a:xfrm>
          <a:prstGeom prst="rect">
            <a:avLst/>
          </a:prstGeom>
        </p:spPr>
        <p:txBody>
          <a:bodyPr wrap="none">
            <a:spAutoFit/>
          </a:bodyPr>
          <a:lstStyle/>
          <a:p>
            <a:pPr algn="just"/>
            <a:r>
              <a:rPr lang="en-ZA" dirty="0" smtClean="0"/>
              <a:t>2</a:t>
            </a:r>
            <a:r>
              <a:rPr lang="en-ZA" baseline="30000" dirty="0" smtClean="0"/>
              <a:t>nd</a:t>
            </a:r>
            <a:r>
              <a:rPr lang="en-ZA" dirty="0" smtClean="0"/>
              <a:t> generation </a:t>
            </a:r>
            <a:endParaRPr lang="en-ZA" dirty="0"/>
          </a:p>
        </p:txBody>
      </p:sp>
      <p:sp>
        <p:nvSpPr>
          <p:cNvPr id="4" name="Rectangle: Rounded Corners 3"/>
          <p:cNvSpPr/>
          <p:nvPr/>
        </p:nvSpPr>
        <p:spPr>
          <a:xfrm>
            <a:off x="363544" y="80357"/>
            <a:ext cx="2764738" cy="5294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3600" b="1" dirty="0">
              <a:ln>
                <a:solidFill>
                  <a:schemeClr val="tx1">
                    <a:lumMod val="85000"/>
                    <a:lumOff val="15000"/>
                  </a:schemeClr>
                </a:solidFill>
              </a:ln>
              <a:solidFill>
                <a:schemeClr val="accent1"/>
              </a:solidFill>
              <a:latin typeface="Times New Roman" panose="02020603050405020304" pitchFamily="18" charset="0"/>
              <a:cs typeface="Times New Roman" panose="02020603050405020304" pitchFamily="18" charset="0"/>
            </a:endParaRPr>
          </a:p>
        </p:txBody>
      </p:sp>
      <p:sp>
        <p:nvSpPr>
          <p:cNvPr id="14" name="Left Brace 13">
            <a:extLst>
              <a:ext uri="{FF2B5EF4-FFF2-40B4-BE49-F238E27FC236}">
                <a16:creationId xmlns="" xmlns:a16="http://schemas.microsoft.com/office/drawing/2014/main" id="{AD686910-5B2F-479E-8420-22567057F415}"/>
              </a:ext>
            </a:extLst>
          </p:cNvPr>
          <p:cNvSpPr/>
          <p:nvPr/>
        </p:nvSpPr>
        <p:spPr>
          <a:xfrm rot="16200000">
            <a:off x="2712373" y="2297986"/>
            <a:ext cx="862149" cy="605177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ZA"/>
          </a:p>
        </p:txBody>
      </p:sp>
      <p:sp>
        <p:nvSpPr>
          <p:cNvPr id="15" name="Left Brace 14">
            <a:extLst>
              <a:ext uri="{FF2B5EF4-FFF2-40B4-BE49-F238E27FC236}">
                <a16:creationId xmlns="" xmlns:a16="http://schemas.microsoft.com/office/drawing/2014/main" id="{8D0DCBF6-030C-4057-92ED-07A9A476E6C4}"/>
              </a:ext>
            </a:extLst>
          </p:cNvPr>
          <p:cNvSpPr/>
          <p:nvPr/>
        </p:nvSpPr>
        <p:spPr>
          <a:xfrm rot="16200000">
            <a:off x="7402207" y="3897364"/>
            <a:ext cx="862149" cy="279291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ZA"/>
          </a:p>
        </p:txBody>
      </p:sp>
      <p:sp>
        <p:nvSpPr>
          <p:cNvPr id="5" name="Rectangle 4"/>
          <p:cNvSpPr/>
          <p:nvPr/>
        </p:nvSpPr>
        <p:spPr>
          <a:xfrm>
            <a:off x="724619" y="5742130"/>
            <a:ext cx="4572000" cy="646331"/>
          </a:xfrm>
          <a:prstGeom prst="rect">
            <a:avLst/>
          </a:prstGeom>
        </p:spPr>
        <p:txBody>
          <a:bodyPr>
            <a:spAutoFit/>
          </a:bodyPr>
          <a:lstStyle/>
          <a:p>
            <a:r>
              <a:rPr lang="en-ZA" dirty="0" smtClean="0"/>
              <a:t>Well-developed and Commercial available in </a:t>
            </a:r>
            <a:r>
              <a:rPr lang="en-ZA" dirty="0" smtClean="0"/>
              <a:t>PV market </a:t>
            </a:r>
            <a:endParaRPr lang="en-ZA" dirty="0"/>
          </a:p>
        </p:txBody>
      </p:sp>
      <p:sp>
        <p:nvSpPr>
          <p:cNvPr id="6" name="Rectangle 5"/>
          <p:cNvSpPr/>
          <p:nvPr/>
        </p:nvSpPr>
        <p:spPr>
          <a:xfrm>
            <a:off x="6670305" y="3022773"/>
            <a:ext cx="2385441" cy="2031325"/>
          </a:xfrm>
          <a:prstGeom prst="rect">
            <a:avLst/>
          </a:prstGeom>
        </p:spPr>
        <p:txBody>
          <a:bodyPr wrap="square">
            <a:spAutoFit/>
          </a:bodyPr>
          <a:lstStyle/>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Hybrids </a:t>
            </a:r>
            <a:r>
              <a:rPr lang="en-ZA" dirty="0" err="1">
                <a:latin typeface="Times New Roman" panose="02020603050405020304" pitchFamily="18" charset="0"/>
                <a:cs typeface="Times New Roman" panose="02020603050405020304" pitchFamily="18" charset="0"/>
              </a:rPr>
              <a:t>nanomaterials</a:t>
            </a:r>
            <a:endParaRPr lang="en-ZA"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ZA" b="1" dirty="0">
                <a:latin typeface="Times New Roman" panose="02020603050405020304" pitchFamily="18" charset="0"/>
                <a:cs typeface="Times New Roman" panose="02020603050405020304" pitchFamily="18" charset="0"/>
              </a:rPr>
              <a:t>High efficiency</a:t>
            </a:r>
            <a:r>
              <a:rPr lang="en-ZA" dirty="0">
                <a:latin typeface="Times New Roman" panose="02020603050405020304" pitchFamily="18" charset="0"/>
                <a:cs typeface="Times New Roman" panose="02020603050405020304" pitchFamily="18" charset="0"/>
              </a:rPr>
              <a:t> + </a:t>
            </a:r>
            <a:r>
              <a:rPr lang="en-ZA" b="1" dirty="0">
                <a:latin typeface="Times New Roman" panose="02020603050405020304" pitchFamily="18" charset="0"/>
                <a:cs typeface="Times New Roman" panose="02020603050405020304" pitchFamily="18" charset="0"/>
              </a:rPr>
              <a:t>Thin-films</a:t>
            </a:r>
          </a:p>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Lightweight </a:t>
            </a:r>
          </a:p>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Less expensive </a:t>
            </a:r>
          </a:p>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Less stable</a:t>
            </a:r>
          </a:p>
        </p:txBody>
      </p:sp>
      <p:sp>
        <p:nvSpPr>
          <p:cNvPr id="16" name="Rectangle 15"/>
          <p:cNvSpPr/>
          <p:nvPr/>
        </p:nvSpPr>
        <p:spPr>
          <a:xfrm>
            <a:off x="3551542" y="4040060"/>
            <a:ext cx="4572000" cy="1200329"/>
          </a:xfrm>
          <a:prstGeom prst="rect">
            <a:avLst/>
          </a:prstGeom>
        </p:spPr>
        <p:txBody>
          <a:bodyPr>
            <a:spAutoFit/>
          </a:bodyPr>
          <a:lstStyle/>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Flexible thin-film PV</a:t>
            </a:r>
            <a:endParaRPr lang="en-ZA"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ZA" b="1" dirty="0">
                <a:latin typeface="Times New Roman" panose="02020603050405020304" pitchFamily="18" charset="0"/>
                <a:cs typeface="Times New Roman" panose="02020603050405020304" pitchFamily="18" charset="0"/>
              </a:rPr>
              <a:t>Stable lifespan</a:t>
            </a:r>
          </a:p>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Less expensive </a:t>
            </a:r>
          </a:p>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low efficiency</a:t>
            </a:r>
          </a:p>
        </p:txBody>
      </p:sp>
      <p:sp>
        <p:nvSpPr>
          <p:cNvPr id="17" name="Rectangle 16"/>
          <p:cNvSpPr/>
          <p:nvPr/>
        </p:nvSpPr>
        <p:spPr>
          <a:xfrm>
            <a:off x="234148" y="4070297"/>
            <a:ext cx="4572000" cy="1200329"/>
          </a:xfrm>
          <a:prstGeom prst="rect">
            <a:avLst/>
          </a:prstGeom>
        </p:spPr>
        <p:txBody>
          <a:bodyPr>
            <a:spAutoFit/>
          </a:bodyPr>
          <a:lstStyle/>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Wafer based PV cells</a:t>
            </a:r>
          </a:p>
          <a:p>
            <a:pPr marL="342900" indent="-342900">
              <a:buFont typeface="Wingdings" panose="05000000000000000000" pitchFamily="2" charset="2"/>
              <a:buChar char="ü"/>
            </a:pPr>
            <a:r>
              <a:rPr lang="en-ZA" b="1" dirty="0">
                <a:latin typeface="Times New Roman" panose="02020603050405020304" pitchFamily="18" charset="0"/>
                <a:cs typeface="Times New Roman" panose="02020603050405020304" pitchFamily="18" charset="0"/>
              </a:rPr>
              <a:t>High efficiency </a:t>
            </a:r>
          </a:p>
          <a:p>
            <a:pPr marL="342900" indent="-342900">
              <a:buFont typeface="Wingdings" panose="05000000000000000000" pitchFamily="2" charset="2"/>
              <a:buChar char="ü"/>
            </a:pPr>
            <a:r>
              <a:rPr lang="en-ZA" dirty="0">
                <a:latin typeface="Times New Roman" panose="02020603050405020304" pitchFamily="18" charset="0"/>
                <a:cs typeface="Times New Roman" panose="02020603050405020304" pitchFamily="18" charset="0"/>
              </a:rPr>
              <a:t>Stable lifespan</a:t>
            </a:r>
          </a:p>
          <a:p>
            <a:pPr marL="342900" indent="-342900">
              <a:buFont typeface="Wingdings" panose="05000000000000000000" pitchFamily="2" charset="2"/>
              <a:buChar char="ü"/>
            </a:pPr>
            <a:r>
              <a:rPr lang="en-ZA" b="1" dirty="0">
                <a:latin typeface="Times New Roman" panose="02020603050405020304" pitchFamily="18" charset="0"/>
                <a:cs typeface="Times New Roman" panose="02020603050405020304" pitchFamily="18" charset="0"/>
              </a:rPr>
              <a:t>Expensive + Heavy</a:t>
            </a:r>
          </a:p>
        </p:txBody>
      </p:sp>
      <p:sp>
        <p:nvSpPr>
          <p:cNvPr id="18" name="Rectangle 17"/>
          <p:cNvSpPr/>
          <p:nvPr/>
        </p:nvSpPr>
        <p:spPr>
          <a:xfrm>
            <a:off x="6634359" y="2242509"/>
            <a:ext cx="4572000" cy="646331"/>
          </a:xfrm>
          <a:prstGeom prst="rect">
            <a:avLst/>
          </a:prstGeom>
        </p:spPr>
        <p:txBody>
          <a:bodyPr>
            <a:spAutoFit/>
          </a:bodyPr>
          <a:lstStyle/>
          <a:p>
            <a:r>
              <a:rPr lang="en-ZA" dirty="0" smtClean="0">
                <a:latin typeface="Times New Roman" panose="02020603050405020304" pitchFamily="18" charset="0"/>
                <a:cs typeface="Times New Roman" panose="02020603050405020304" pitchFamily="18" charset="0"/>
              </a:rPr>
              <a:t>DSSCs</a:t>
            </a:r>
          </a:p>
          <a:p>
            <a:r>
              <a:rPr lang="en-ZA" b="1" dirty="0" err="1" smtClean="0">
                <a:solidFill>
                  <a:srgbClr val="FF0000"/>
                </a:solidFill>
                <a:latin typeface="Times New Roman" panose="02020603050405020304" pitchFamily="18" charset="0"/>
                <a:cs typeface="Times New Roman" panose="02020603050405020304" pitchFamily="18" charset="0"/>
              </a:rPr>
              <a:t>Perovskite</a:t>
            </a:r>
            <a:r>
              <a:rPr lang="en-ZA" b="1" dirty="0" smtClean="0">
                <a:solidFill>
                  <a:srgbClr val="FF0000"/>
                </a:solidFill>
                <a:latin typeface="Times New Roman" panose="02020603050405020304" pitchFamily="18" charset="0"/>
                <a:cs typeface="Times New Roman" panose="02020603050405020304" pitchFamily="18" charset="0"/>
              </a:rPr>
              <a:t> </a:t>
            </a:r>
            <a:r>
              <a:rPr lang="en-ZA" b="1" dirty="0">
                <a:solidFill>
                  <a:srgbClr val="FF0000"/>
                </a:solidFill>
                <a:latin typeface="Times New Roman" panose="02020603050405020304" pitchFamily="18" charset="0"/>
                <a:cs typeface="Times New Roman" panose="02020603050405020304" pitchFamily="18" charset="0"/>
              </a:rPr>
              <a:t>solar cells</a:t>
            </a:r>
            <a:endParaRPr lang="en-ZA" dirty="0">
              <a:latin typeface="Times New Roman" panose="02020603050405020304" pitchFamily="18" charset="0"/>
              <a:cs typeface="Times New Roman" panose="02020603050405020304" pitchFamily="18" charset="0"/>
            </a:endParaRPr>
          </a:p>
        </p:txBody>
      </p:sp>
      <p:sp>
        <p:nvSpPr>
          <p:cNvPr id="2" name="Rectangle 1"/>
          <p:cNvSpPr/>
          <p:nvPr/>
        </p:nvSpPr>
        <p:spPr>
          <a:xfrm>
            <a:off x="6323784" y="5695963"/>
            <a:ext cx="2475806" cy="369332"/>
          </a:xfrm>
          <a:prstGeom prst="rect">
            <a:avLst/>
          </a:prstGeom>
        </p:spPr>
        <p:txBody>
          <a:bodyPr wrap="none">
            <a:spAutoFit/>
          </a:bodyPr>
          <a:lstStyle/>
          <a:p>
            <a:r>
              <a:rPr lang="en-ZA" dirty="0"/>
              <a:t>Small lab-based PV  cells</a:t>
            </a:r>
          </a:p>
        </p:txBody>
      </p:sp>
      <p:grpSp>
        <p:nvGrpSpPr>
          <p:cNvPr id="20" name="Group 19"/>
          <p:cNvGrpSpPr/>
          <p:nvPr/>
        </p:nvGrpSpPr>
        <p:grpSpPr>
          <a:xfrm>
            <a:off x="-1487998" y="-6399"/>
            <a:ext cx="11664000" cy="598515"/>
            <a:chOff x="266015" y="141317"/>
            <a:chExt cx="11664000" cy="598515"/>
          </a:xfrm>
        </p:grpSpPr>
        <p:sp>
          <p:nvSpPr>
            <p:cNvPr id="21"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22" name="Rectangle: Rounded Corners 3"/>
            <p:cNvSpPr/>
            <p:nvPr/>
          </p:nvSpPr>
          <p:spPr>
            <a:xfrm>
              <a:off x="3414000" y="141317"/>
              <a:ext cx="5364000"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SOLAR CELLS </a:t>
              </a:r>
              <a:endPar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887680" y="3250310"/>
            <a:ext cx="4572000" cy="369332"/>
          </a:xfrm>
          <a:prstGeom prst="rect">
            <a:avLst/>
          </a:prstGeom>
        </p:spPr>
        <p:txBody>
          <a:bodyPr>
            <a:spAutoFit/>
          </a:bodyPr>
          <a:lstStyle/>
          <a:p>
            <a:r>
              <a:rPr lang="en-ZA" dirty="0" smtClean="0">
                <a:latin typeface="Times New Roman" panose="02020603050405020304" pitchFamily="18" charset="0"/>
                <a:cs typeface="Times New Roman" panose="02020603050405020304" pitchFamily="18" charset="0"/>
              </a:rPr>
              <a:t>ղ</a:t>
            </a:r>
            <a:r>
              <a:rPr lang="en-ZA" dirty="0">
                <a:latin typeface="Times New Roman" panose="02020603050405020304" pitchFamily="18" charset="0"/>
                <a:cs typeface="Times New Roman" panose="02020603050405020304" pitchFamily="18" charset="0"/>
              </a:rPr>
              <a:t>= 25%</a:t>
            </a:r>
            <a:endParaRPr lang="en-ZA" dirty="0">
              <a:latin typeface="Times New Roman" panose="02020603050405020304" pitchFamily="18" charset="0"/>
              <a:cs typeface="Times New Roman" panose="02020603050405020304" pitchFamily="18" charset="0"/>
            </a:endParaRPr>
          </a:p>
        </p:txBody>
      </p:sp>
      <p:sp>
        <p:nvSpPr>
          <p:cNvPr id="23" name="Rectangle 22"/>
          <p:cNvSpPr/>
          <p:nvPr/>
        </p:nvSpPr>
        <p:spPr>
          <a:xfrm>
            <a:off x="4347598" y="3200654"/>
            <a:ext cx="974947" cy="369332"/>
          </a:xfrm>
          <a:prstGeom prst="rect">
            <a:avLst/>
          </a:prstGeom>
        </p:spPr>
        <p:txBody>
          <a:bodyPr wrap="none">
            <a:spAutoFit/>
          </a:bodyPr>
          <a:lstStyle/>
          <a:p>
            <a:r>
              <a:rPr lang="en-ZA" dirty="0" smtClean="0">
                <a:latin typeface="Times New Roman" panose="02020603050405020304" pitchFamily="18" charset="0"/>
                <a:cs typeface="Times New Roman" panose="02020603050405020304" pitchFamily="18" charset="0"/>
              </a:rPr>
              <a:t>ղ </a:t>
            </a:r>
            <a:r>
              <a:rPr lang="en-ZA" dirty="0">
                <a:latin typeface="Times New Roman" panose="02020603050405020304" pitchFamily="18" charset="0"/>
                <a:cs typeface="Times New Roman" panose="02020603050405020304" pitchFamily="18" charset="0"/>
              </a:rPr>
              <a:t>&lt; 20%</a:t>
            </a:r>
            <a:endParaRPr lang="en-ZA"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v Perovski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81" y="843690"/>
            <a:ext cx="259080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2950" y="2536968"/>
            <a:ext cx="184731" cy="369332"/>
          </a:xfrm>
          <a:prstGeom prst="rect">
            <a:avLst/>
          </a:prstGeom>
        </p:spPr>
        <p:txBody>
          <a:bodyPr wrap="none">
            <a:spAutoFit/>
          </a:bodyPr>
          <a:lstStyle/>
          <a:p>
            <a:endParaRPr lang="en-ZA" dirty="0"/>
          </a:p>
        </p:txBody>
      </p:sp>
      <p:sp>
        <p:nvSpPr>
          <p:cNvPr id="4" name="Rectangle 3"/>
          <p:cNvSpPr/>
          <p:nvPr/>
        </p:nvSpPr>
        <p:spPr>
          <a:xfrm>
            <a:off x="2299315" y="4222915"/>
            <a:ext cx="4572000" cy="400110"/>
          </a:xfrm>
          <a:prstGeom prst="rect">
            <a:avLst/>
          </a:prstGeom>
        </p:spPr>
        <p:txBody>
          <a:bodyPr>
            <a:spAutoFit/>
          </a:bodyPr>
          <a:lstStyle/>
          <a:p>
            <a:r>
              <a:rPr lang="en-ZA" sz="2000" dirty="0" smtClean="0"/>
              <a:t>Tsutomu </a:t>
            </a:r>
            <a:r>
              <a:rPr lang="en-ZA" sz="2000" dirty="0" err="1" smtClean="0"/>
              <a:t>Miyasaka</a:t>
            </a:r>
            <a:endParaRPr lang="en-ZA" sz="2000" dirty="0"/>
          </a:p>
        </p:txBody>
      </p:sp>
      <p:sp>
        <p:nvSpPr>
          <p:cNvPr id="5" name="Rectangle 4"/>
          <p:cNvSpPr/>
          <p:nvPr/>
        </p:nvSpPr>
        <p:spPr>
          <a:xfrm>
            <a:off x="2874005" y="1243800"/>
            <a:ext cx="1441420" cy="369332"/>
          </a:xfrm>
          <a:prstGeom prst="rect">
            <a:avLst/>
          </a:prstGeom>
        </p:spPr>
        <p:txBody>
          <a:bodyPr wrap="none">
            <a:spAutoFit/>
          </a:bodyPr>
          <a:lstStyle/>
          <a:p>
            <a:r>
              <a:rPr lang="en-ZA" dirty="0">
                <a:solidFill>
                  <a:srgbClr val="202122"/>
                </a:solidFill>
                <a:latin typeface="Arial" panose="020B0604020202020204" pitchFamily="34" charset="0"/>
              </a:rPr>
              <a:t>(1792-1856)</a:t>
            </a:r>
            <a:endParaRPr lang="en-ZA" dirty="0"/>
          </a:p>
        </p:txBody>
      </p:sp>
      <p:grpSp>
        <p:nvGrpSpPr>
          <p:cNvPr id="7" name="Group 6"/>
          <p:cNvGrpSpPr/>
          <p:nvPr/>
        </p:nvGrpSpPr>
        <p:grpSpPr>
          <a:xfrm>
            <a:off x="-1487998" y="-6399"/>
            <a:ext cx="11664000" cy="598515"/>
            <a:chOff x="266015" y="141317"/>
            <a:chExt cx="11664000" cy="598515"/>
          </a:xfrm>
        </p:grpSpPr>
        <p:sp>
          <p:nvSpPr>
            <p:cNvPr id="8" name="Line 2"/>
            <p:cNvSpPr>
              <a:spLocks noChangeShapeType="1"/>
            </p:cNvSpPr>
            <p:nvPr/>
          </p:nvSpPr>
          <p:spPr bwMode="auto">
            <a:xfrm>
              <a:off x="266015" y="711279"/>
              <a:ext cx="11664000" cy="28553"/>
            </a:xfrm>
            <a:prstGeom prst="line">
              <a:avLst/>
            </a:prstGeom>
            <a:noFill/>
            <a:ln w="28575">
              <a:solidFill>
                <a:srgbClr val="0033CC"/>
              </a:solidFill>
              <a:round/>
            </a:ln>
            <a:extLst>
              <a:ext uri="{909E8E84-426E-40DD-AFC4-6F175D3DCCD1}">
                <a14:hiddenFill xmlns:a14="http://schemas.microsoft.com/office/drawing/2010/main">
                  <a:noFill/>
                </a14:hiddenFill>
              </a:ext>
            </a:extLst>
          </p:spPr>
          <p:txBody>
            <a:bodyPr/>
            <a:lstStyle/>
            <a:p>
              <a:endParaRPr lang="en-ZA"/>
            </a:p>
          </p:txBody>
        </p:sp>
        <p:sp>
          <p:nvSpPr>
            <p:cNvPr id="9" name="Rectangle: Rounded Corners 3"/>
            <p:cNvSpPr/>
            <p:nvPr/>
          </p:nvSpPr>
          <p:spPr>
            <a:xfrm>
              <a:off x="2797809" y="141317"/>
              <a:ext cx="7294475" cy="52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rPr>
                <a:t>PEROVSKITE SOLAR CELLS </a:t>
              </a:r>
              <a:endParaRPr lang="en-ZA" sz="3600" b="1" dirty="0">
                <a:ln>
                  <a:solidFill>
                    <a:schemeClr val="tx1">
                      <a:lumMod val="85000"/>
                      <a:lumOff val="15000"/>
                    </a:schemeClr>
                  </a:solidFill>
                </a:ln>
                <a:solidFill>
                  <a:schemeClr val="bg1"/>
                </a:solidFill>
                <a:latin typeface="Times New Roman" panose="02020603050405020304" pitchFamily="18" charset="0"/>
                <a:cs typeface="Times New Roman" panose="02020603050405020304" pitchFamily="18" charset="0"/>
              </a:endParaRPr>
            </a:p>
          </p:txBody>
        </p:sp>
      </p:grpSp>
      <p:pic>
        <p:nvPicPr>
          <p:cNvPr id="2050" name="Picture 2" descr="Prof. Tsutomu MIYASAKA | Faculty of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315" y="3239348"/>
            <a:ext cx="1762826" cy="27071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74005" y="964377"/>
            <a:ext cx="4572000" cy="400110"/>
          </a:xfrm>
          <a:prstGeom prst="rect">
            <a:avLst/>
          </a:prstGeom>
        </p:spPr>
        <p:txBody>
          <a:bodyPr>
            <a:spAutoFit/>
          </a:bodyPr>
          <a:lstStyle/>
          <a:p>
            <a:r>
              <a:rPr lang="en-ZA" sz="2000" dirty="0"/>
              <a:t>Lev </a:t>
            </a:r>
            <a:r>
              <a:rPr lang="en-ZA" sz="2000" dirty="0" err="1"/>
              <a:t>Alekseyevich</a:t>
            </a:r>
            <a:r>
              <a:rPr lang="en-ZA" sz="2000" dirty="0"/>
              <a:t> </a:t>
            </a:r>
            <a:r>
              <a:rPr lang="en-ZA" sz="2000" dirty="0" err="1" smtClean="0"/>
              <a:t>Perovski</a:t>
            </a:r>
            <a:endParaRPr lang="en-ZA" sz="2000" dirty="0"/>
          </a:p>
        </p:txBody>
      </p:sp>
      <p:sp>
        <p:nvSpPr>
          <p:cNvPr id="13" name="Rectangle 12"/>
          <p:cNvSpPr/>
          <p:nvPr/>
        </p:nvSpPr>
        <p:spPr>
          <a:xfrm>
            <a:off x="2299315" y="4498348"/>
            <a:ext cx="4572000" cy="707886"/>
          </a:xfrm>
          <a:prstGeom prst="rect">
            <a:avLst/>
          </a:prstGeom>
        </p:spPr>
        <p:txBody>
          <a:bodyPr>
            <a:spAutoFit/>
          </a:bodyPr>
          <a:lstStyle/>
          <a:p>
            <a:r>
              <a:rPr lang="en-ZA" sz="2000" dirty="0" smtClean="0"/>
              <a:t>Produced the first </a:t>
            </a:r>
            <a:r>
              <a:rPr lang="en-ZA" sz="2000" dirty="0" err="1" smtClean="0"/>
              <a:t>perovskite</a:t>
            </a:r>
            <a:r>
              <a:rPr lang="en-ZA" sz="2000" dirty="0" smtClean="0"/>
              <a:t> solar c</a:t>
            </a:r>
            <a:r>
              <a:rPr lang="en-ZA" sz="2000" dirty="0" smtClean="0"/>
              <a:t>ell in 2009 </a:t>
            </a:r>
            <a:endParaRPr lang="en-ZA" sz="2000" dirty="0"/>
          </a:p>
        </p:txBody>
      </p:sp>
    </p:spTree>
    <p:extLst>
      <p:ext uri="{BB962C8B-B14F-4D97-AF65-F5344CB8AC3E}">
        <p14:creationId xmlns:p14="http://schemas.microsoft.com/office/powerpoint/2010/main" val="9262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4117" y="363111"/>
            <a:ext cx="3179075" cy="369332"/>
          </a:xfrm>
          <a:prstGeom prst="rect">
            <a:avLst/>
          </a:prstGeom>
        </p:spPr>
        <p:txBody>
          <a:bodyPr wrap="none">
            <a:spAutoFit/>
          </a:bodyPr>
          <a:lstStyle/>
          <a:p>
            <a:r>
              <a:rPr lang="en-ZA" b="1" dirty="0" smtClean="0">
                <a:solidFill>
                  <a:schemeClr val="accent1">
                    <a:lumMod val="50000"/>
                  </a:schemeClr>
                </a:solidFill>
                <a:latin typeface="Times New Roman" panose="02020603050405020304" pitchFamily="18" charset="0"/>
                <a:cs typeface="Times New Roman" panose="02020603050405020304" pitchFamily="18" charset="0"/>
              </a:rPr>
              <a:t>PEROVSKITE STRUCTURE</a:t>
            </a:r>
            <a:endParaRPr lang="en-ZA"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AutoShape 2" descr="What are perovskite materials? - Articles &amp; Publications - Blog | Quantum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076" name="Picture 4" descr="What are perovskite materials? - Articles &amp; Publications - Blog | Quantum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45469"/>
            <a:ext cx="3944189" cy="31598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art&#10;&#10;Description automatically generated">
            <a:extLst>
              <a:ext uri="{FF2B5EF4-FFF2-40B4-BE49-F238E27FC236}">
                <a16:creationId xmlns="" xmlns:a16="http://schemas.microsoft.com/office/drawing/2014/main" id="{BBC97688-1AB0-48EF-9BD5-EE62EBD2A55C}"/>
              </a:ext>
            </a:extLst>
          </p:cNvPr>
          <p:cNvPicPr>
            <a:picLocks noChangeAspect="1"/>
          </p:cNvPicPr>
          <p:nvPr/>
        </p:nvPicPr>
        <p:blipFill rotWithShape="1">
          <a:blip r:embed="rId3">
            <a:extLst>
              <a:ext uri="{28A0092B-C50C-407E-A947-70E740481C1C}">
                <a14:useLocalDpi xmlns:a14="http://schemas.microsoft.com/office/drawing/2010/main" val="0"/>
              </a:ext>
            </a:extLst>
          </a:blip>
          <a:srcRect r="45062"/>
          <a:stretch/>
        </p:blipFill>
        <p:spPr>
          <a:xfrm>
            <a:off x="5212937" y="2049048"/>
            <a:ext cx="2830961" cy="2152650"/>
          </a:xfrm>
          <a:prstGeom prst="rect">
            <a:avLst/>
          </a:prstGeom>
        </p:spPr>
      </p:pic>
      <p:sp>
        <p:nvSpPr>
          <p:cNvPr id="4" name="Rectangle 3"/>
          <p:cNvSpPr/>
          <p:nvPr/>
        </p:nvSpPr>
        <p:spPr>
          <a:xfrm>
            <a:off x="6354142" y="4520611"/>
            <a:ext cx="748923" cy="369332"/>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ABX</a:t>
            </a:r>
            <a:r>
              <a:rPr lang="en-GB" b="1" baseline="-25000" dirty="0">
                <a:latin typeface="Times New Roman" panose="02020603050405020304" pitchFamily="18" charset="0"/>
                <a:cs typeface="Times New Roman" panose="02020603050405020304" pitchFamily="18" charset="0"/>
              </a:rPr>
              <a:t>3</a:t>
            </a:r>
            <a:endParaRPr lang="en-ZA" b="1" baseline="-25000" dirty="0">
              <a:latin typeface="Times New Roman" panose="02020603050405020304" pitchFamily="18" charset="0"/>
              <a:cs typeface="Times New Roman" panose="02020603050405020304" pitchFamily="18" charset="0"/>
            </a:endParaRPr>
          </a:p>
        </p:txBody>
      </p:sp>
      <p:sp>
        <p:nvSpPr>
          <p:cNvPr id="6" name="Rectangle 5"/>
          <p:cNvSpPr/>
          <p:nvPr/>
        </p:nvSpPr>
        <p:spPr>
          <a:xfrm>
            <a:off x="5212937" y="1545469"/>
            <a:ext cx="2749535" cy="369332"/>
          </a:xfrm>
          <a:prstGeom prst="rect">
            <a:avLst/>
          </a:prstGeom>
        </p:spPr>
        <p:txBody>
          <a:bodyPr wrap="none">
            <a:spAutoFit/>
          </a:bodyPr>
          <a:lstStyle/>
          <a:p>
            <a:r>
              <a:rPr lang="en-ZA" dirty="0"/>
              <a:t>Basic crystal structure </a:t>
            </a:r>
            <a:r>
              <a:rPr lang="en-GB" b="1" dirty="0">
                <a:cs typeface="Times New Roman" panose="02020603050405020304" pitchFamily="18" charset="0"/>
              </a:rPr>
              <a:t>ABX</a:t>
            </a:r>
            <a:r>
              <a:rPr lang="en-GB" b="1" baseline="-25000" dirty="0">
                <a:cs typeface="Times New Roman" panose="02020603050405020304" pitchFamily="18" charset="0"/>
              </a:rPr>
              <a:t>3</a:t>
            </a:r>
            <a:endParaRPr lang="en-ZA" b="1" baseline="-25000" dirty="0">
              <a:cs typeface="Times New Roman" panose="02020603050405020304" pitchFamily="18" charset="0"/>
            </a:endParaRPr>
          </a:p>
        </p:txBody>
      </p:sp>
      <p:sp>
        <p:nvSpPr>
          <p:cNvPr id="7" name="Rectangle 6"/>
          <p:cNvSpPr/>
          <p:nvPr/>
        </p:nvSpPr>
        <p:spPr>
          <a:xfrm>
            <a:off x="2835813" y="5038629"/>
            <a:ext cx="4963731" cy="369332"/>
          </a:xfrm>
          <a:prstGeom prst="rect">
            <a:avLst/>
          </a:prstGeom>
        </p:spPr>
        <p:txBody>
          <a:bodyPr wrap="none">
            <a:spAutoFit/>
          </a:bodyPr>
          <a:lstStyle/>
          <a:p>
            <a:r>
              <a:rPr lang="en-ZA" b="1" dirty="0" smtClean="0">
                <a:solidFill>
                  <a:schemeClr val="accent1">
                    <a:lumMod val="50000"/>
                  </a:schemeClr>
                </a:solidFill>
                <a:latin typeface="Times New Roman" panose="02020603050405020304" pitchFamily="18" charset="0"/>
                <a:cs typeface="Times New Roman" panose="02020603050405020304" pitchFamily="18" charset="0"/>
              </a:rPr>
              <a:t>B SITE CATION- Mn^2+, Cd^2+, Cu2+, Pb^2+</a:t>
            </a:r>
          </a:p>
        </p:txBody>
      </p:sp>
    </p:spTree>
    <p:extLst>
      <p:ext uri="{BB962C8B-B14F-4D97-AF65-F5344CB8AC3E}">
        <p14:creationId xmlns:p14="http://schemas.microsoft.com/office/powerpoint/2010/main" val="270169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1752" y="1526246"/>
            <a:ext cx="5032877" cy="4040549"/>
          </a:xfrm>
          <a:prstGeom prst="rect">
            <a:avLst/>
          </a:prstGeom>
        </p:spPr>
      </p:pic>
      <p:sp>
        <p:nvSpPr>
          <p:cNvPr id="3" name="Rectangle 2"/>
          <p:cNvSpPr/>
          <p:nvPr/>
        </p:nvSpPr>
        <p:spPr>
          <a:xfrm>
            <a:off x="2224416" y="363111"/>
            <a:ext cx="4467548" cy="584775"/>
          </a:xfrm>
          <a:prstGeom prst="rect">
            <a:avLst/>
          </a:prstGeom>
        </p:spPr>
        <p:txBody>
          <a:bodyPr wrap="square">
            <a:spAutoFit/>
          </a:bodyPr>
          <a:lstStyle/>
          <a:p>
            <a:r>
              <a:rPr lang="en-ZA" sz="3200" b="1" u="sng" dirty="0" err="1">
                <a:solidFill>
                  <a:schemeClr val="accent1"/>
                </a:solidFill>
                <a:latin typeface="Times New Roman" panose="02020603050405020304" pitchFamily="18" charset="0"/>
                <a:cs typeface="Times New Roman" panose="02020603050405020304" pitchFamily="18" charset="0"/>
              </a:rPr>
              <a:t>Perovskite</a:t>
            </a:r>
            <a:r>
              <a:rPr lang="en-ZA" sz="3200" b="1" u="sng" dirty="0">
                <a:solidFill>
                  <a:schemeClr val="accent1"/>
                </a:solidFill>
                <a:latin typeface="Times New Roman" panose="02020603050405020304" pitchFamily="18" charset="0"/>
                <a:cs typeface="Times New Roman" panose="02020603050405020304" pitchFamily="18" charset="0"/>
              </a:rPr>
              <a:t> solar cells</a:t>
            </a:r>
            <a:endParaRPr lang="en-ZA" sz="3200" u="sng" dirty="0">
              <a:solidFill>
                <a:schemeClr val="accent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582618" y="2846088"/>
            <a:ext cx="4572000" cy="923330"/>
          </a:xfrm>
          <a:prstGeom prst="rect">
            <a:avLst/>
          </a:prstGeom>
        </p:spPr>
        <p:txBody>
          <a:bodyPr>
            <a:spAutoFit/>
          </a:bodyPr>
          <a:lstStyle/>
          <a:p>
            <a:r>
              <a:rPr lang="en-ZA" u="sng" dirty="0" smtClean="0">
                <a:latin typeface="Times New Roman" panose="02020603050405020304" pitchFamily="18" charset="0"/>
                <a:cs typeface="Times New Roman" panose="02020603050405020304" pitchFamily="18" charset="0"/>
              </a:rPr>
              <a:t>ETL</a:t>
            </a:r>
            <a:endParaRPr lang="en-ZA" u="sng" baseline="-25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ZA" b="1" dirty="0" err="1" smtClean="0">
                <a:solidFill>
                  <a:srgbClr val="FF0000"/>
                </a:solidFill>
                <a:latin typeface="Times New Roman" panose="02020603050405020304" pitchFamily="18" charset="0"/>
                <a:cs typeface="Times New Roman" panose="02020603050405020304" pitchFamily="18" charset="0"/>
              </a:rPr>
              <a:t>ZnO</a:t>
            </a:r>
            <a:endParaRPr lang="en-ZA" b="1"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ZA" b="1" dirty="0">
                <a:latin typeface="Times New Roman" panose="02020603050405020304" pitchFamily="18" charset="0"/>
                <a:cs typeface="Times New Roman" panose="02020603050405020304" pitchFamily="18" charset="0"/>
              </a:rPr>
              <a:t>TiO</a:t>
            </a:r>
            <a:r>
              <a:rPr lang="en-ZA" b="1" baseline="-250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306372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662" y="150359"/>
            <a:ext cx="2043526" cy="523220"/>
          </a:xfrm>
          <a:prstGeom prst="rect">
            <a:avLst/>
          </a:prstGeom>
        </p:spPr>
        <p:txBody>
          <a:bodyPr wrap="square">
            <a:spAutoFit/>
          </a:bodyPr>
          <a:lstStyle/>
          <a:p>
            <a:r>
              <a:rPr lang="en-ZA" sz="2800" b="1" dirty="0" smtClean="0">
                <a:solidFill>
                  <a:schemeClr val="accent1">
                    <a:lumMod val="50000"/>
                  </a:schemeClr>
                </a:solidFill>
                <a:latin typeface="Times New Roman" panose="02020603050405020304" pitchFamily="18" charset="0"/>
                <a:cs typeface="Times New Roman" panose="02020603050405020304" pitchFamily="18" charset="0"/>
              </a:rPr>
              <a:t>CONT…</a:t>
            </a:r>
            <a:endParaRPr lang="en-ZA" sz="2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50" name="Picture 2" descr="1. NREL efficiency chart (2018), showing the certifi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9" y="703412"/>
            <a:ext cx="8096250" cy="54943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8490" y="304247"/>
            <a:ext cx="3980577" cy="369332"/>
          </a:xfrm>
          <a:prstGeom prst="rect">
            <a:avLst/>
          </a:prstGeom>
        </p:spPr>
        <p:txBody>
          <a:bodyPr wrap="none">
            <a:spAutoFit/>
          </a:bodyPr>
          <a:lstStyle/>
          <a:p>
            <a:r>
              <a:rPr lang="en-ZA" dirty="0">
                <a:latin typeface="Arial" panose="020B0604020202020204" pitchFamily="34" charset="0"/>
                <a:cs typeface="Arial" panose="020B0604020202020204" pitchFamily="34" charset="0"/>
              </a:rPr>
              <a:t>national renewable energy laboratory</a:t>
            </a:r>
          </a:p>
        </p:txBody>
      </p:sp>
      <p:sp>
        <p:nvSpPr>
          <p:cNvPr id="4" name="Oval 3"/>
          <p:cNvSpPr/>
          <p:nvPr/>
        </p:nvSpPr>
        <p:spPr>
          <a:xfrm>
            <a:off x="6590581" y="3260785"/>
            <a:ext cx="1570008" cy="177704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16917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1106</TotalTime>
  <Words>484</Words>
  <Application>Microsoft Office PowerPoint</Application>
  <PresentationFormat>On-screen Show (4:3)</PresentationFormat>
  <Paragraphs>162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EXPECTED CONTRIBUTION OF KNOWLEDGE</vt:lpstr>
      <vt:lpstr>  REFERENCES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Marinda Pretoruis</dc:creator>
  <cp:lastModifiedBy>matshidiso manabeng</cp:lastModifiedBy>
  <cp:revision>91</cp:revision>
  <dcterms:created xsi:type="dcterms:W3CDTF">2021-02-18T06:27:00Z</dcterms:created>
  <dcterms:modified xsi:type="dcterms:W3CDTF">2023-10-30T01:42:48Z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E6394693BCDD4E7280979B4F86FE6DB5</vt:lpwstr>
  </property>
  <property fmtid="{D5CDD505-2E9C-101B-9397-08002B2CF9AE}" pid="3" name="KSOProductBuildVer">
    <vt:lpwstr>1033-11.2.0.11380</vt:lpwstr>
  </property>
</Properties>
</file>