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4" r:id="rId2"/>
    <p:sldId id="372" r:id="rId3"/>
    <p:sldId id="378" r:id="rId4"/>
    <p:sldId id="377" r:id="rId5"/>
    <p:sldId id="277" r:id="rId6"/>
    <p:sldId id="285" r:id="rId7"/>
    <p:sldId id="288" r:id="rId8"/>
    <p:sldId id="379" r:id="rId9"/>
    <p:sldId id="280" r:id="rId10"/>
    <p:sldId id="28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525"/>
    <a:srgbClr val="82A3BF"/>
    <a:srgbClr val="252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754" autoAdjust="0"/>
  </p:normalViewPr>
  <p:slideViewPr>
    <p:cSldViewPr snapToGrid="0">
      <p:cViewPr varScale="1">
        <p:scale>
          <a:sx n="136" d="100"/>
          <a:sy n="136" d="100"/>
        </p:scale>
        <p:origin x="1220" y="1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Nob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5;&#1086;&#1083;&#1100;&#1079;&#1086;&#1074;&#1072;&#1090;&#1077;&#1083;&#1100;\AppData\Roaming\Microsoft\Excel\statistics_1_Avtosokhranenny%20(version%201)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10 mm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Лист1!$F$2:$F$39</c:f>
              <c:numCache>
                <c:formatCode>General</c:formatCode>
                <c:ptCount val="38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0.35</c:v>
                </c:pt>
                <c:pt idx="5">
                  <c:v>0.4</c:v>
                </c:pt>
                <c:pt idx="6">
                  <c:v>0.45</c:v>
                </c:pt>
                <c:pt idx="7">
                  <c:v>0.5</c:v>
                </c:pt>
                <c:pt idx="8">
                  <c:v>0.55000000000000004</c:v>
                </c:pt>
                <c:pt idx="9">
                  <c:v>0.6</c:v>
                </c:pt>
                <c:pt idx="10">
                  <c:v>0.65</c:v>
                </c:pt>
                <c:pt idx="11">
                  <c:v>0.7</c:v>
                </c:pt>
                <c:pt idx="12">
                  <c:v>0.75</c:v>
                </c:pt>
                <c:pt idx="13">
                  <c:v>0.8</c:v>
                </c:pt>
                <c:pt idx="14">
                  <c:v>0.85</c:v>
                </c:pt>
                <c:pt idx="15">
                  <c:v>0.9</c:v>
                </c:pt>
                <c:pt idx="16">
                  <c:v>0.95</c:v>
                </c:pt>
                <c:pt idx="17">
                  <c:v>1</c:v>
                </c:pt>
                <c:pt idx="18">
                  <c:v>1.05</c:v>
                </c:pt>
                <c:pt idx="19">
                  <c:v>1.1000000000000001</c:v>
                </c:pt>
                <c:pt idx="20">
                  <c:v>1.1499999999999999</c:v>
                </c:pt>
                <c:pt idx="21">
                  <c:v>1.2</c:v>
                </c:pt>
                <c:pt idx="22">
                  <c:v>1.25</c:v>
                </c:pt>
                <c:pt idx="23">
                  <c:v>1.3</c:v>
                </c:pt>
                <c:pt idx="24">
                  <c:v>1.35</c:v>
                </c:pt>
                <c:pt idx="25">
                  <c:v>1.4</c:v>
                </c:pt>
                <c:pt idx="26">
                  <c:v>1.45</c:v>
                </c:pt>
                <c:pt idx="27">
                  <c:v>1.5</c:v>
                </c:pt>
                <c:pt idx="28">
                  <c:v>1.55</c:v>
                </c:pt>
                <c:pt idx="29">
                  <c:v>1.6</c:v>
                </c:pt>
                <c:pt idx="30">
                  <c:v>1.65</c:v>
                </c:pt>
                <c:pt idx="31">
                  <c:v>1.7</c:v>
                </c:pt>
                <c:pt idx="32">
                  <c:v>1.75</c:v>
                </c:pt>
                <c:pt idx="33">
                  <c:v>1.8</c:v>
                </c:pt>
                <c:pt idx="34">
                  <c:v>1.85</c:v>
                </c:pt>
                <c:pt idx="35">
                  <c:v>1.9</c:v>
                </c:pt>
                <c:pt idx="36">
                  <c:v>1.95</c:v>
                </c:pt>
                <c:pt idx="37">
                  <c:v>2</c:v>
                </c:pt>
              </c:numCache>
            </c:numRef>
          </c:xVal>
          <c:yVal>
            <c:numRef>
              <c:f>Лист1!$H$2:$H$39</c:f>
              <c:numCache>
                <c:formatCode>General</c:formatCode>
                <c:ptCount val="3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4.2727272727272725</c:v>
                </c:pt>
                <c:pt idx="5">
                  <c:v>6.8181818181818175</c:v>
                </c:pt>
                <c:pt idx="6">
                  <c:v>9.0909090909090917</c:v>
                </c:pt>
                <c:pt idx="7">
                  <c:v>11.363636363636363</c:v>
                </c:pt>
                <c:pt idx="8">
                  <c:v>13.636363636363635</c:v>
                </c:pt>
                <c:pt idx="9">
                  <c:v>15.909090909090908</c:v>
                </c:pt>
                <c:pt idx="10">
                  <c:v>19.545454545454547</c:v>
                </c:pt>
                <c:pt idx="11">
                  <c:v>21.818181818181817</c:v>
                </c:pt>
                <c:pt idx="12">
                  <c:v>23.272727272727273</c:v>
                </c:pt>
                <c:pt idx="13">
                  <c:v>25.454545454545453</c:v>
                </c:pt>
                <c:pt idx="14">
                  <c:v>29.545454545454547</c:v>
                </c:pt>
                <c:pt idx="15">
                  <c:v>33.454545454545453</c:v>
                </c:pt>
                <c:pt idx="16">
                  <c:v>35.18181818181818</c:v>
                </c:pt>
                <c:pt idx="17">
                  <c:v>38.636363636363633</c:v>
                </c:pt>
                <c:pt idx="18">
                  <c:v>42.272727272727273</c:v>
                </c:pt>
                <c:pt idx="19">
                  <c:v>43.454545454545453</c:v>
                </c:pt>
                <c:pt idx="20">
                  <c:v>45.454545454545453</c:v>
                </c:pt>
                <c:pt idx="21">
                  <c:v>47.727272727272727</c:v>
                </c:pt>
                <c:pt idx="22">
                  <c:v>50</c:v>
                </c:pt>
                <c:pt idx="23">
                  <c:v>51.81818181818182</c:v>
                </c:pt>
                <c:pt idx="24">
                  <c:v>53.181818181818187</c:v>
                </c:pt>
                <c:pt idx="25">
                  <c:v>54.181818181818187</c:v>
                </c:pt>
                <c:pt idx="26">
                  <c:v>55.454545454545453</c:v>
                </c:pt>
                <c:pt idx="27">
                  <c:v>56.81818181818182</c:v>
                </c:pt>
                <c:pt idx="28">
                  <c:v>58.18181818181818</c:v>
                </c:pt>
                <c:pt idx="29">
                  <c:v>59.818181818181813</c:v>
                </c:pt>
                <c:pt idx="30">
                  <c:v>60.909090909090914</c:v>
                </c:pt>
                <c:pt idx="31">
                  <c:v>62.272727272727266</c:v>
                </c:pt>
                <c:pt idx="32">
                  <c:v>62.727272727272734</c:v>
                </c:pt>
                <c:pt idx="33">
                  <c:v>63</c:v>
                </c:pt>
                <c:pt idx="34">
                  <c:v>63.363636363636367</c:v>
                </c:pt>
                <c:pt idx="35">
                  <c:v>63.727272727272734</c:v>
                </c:pt>
                <c:pt idx="36">
                  <c:v>64.090909090909093</c:v>
                </c:pt>
                <c:pt idx="37">
                  <c:v>64.272727272727266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06F-4CAD-9612-40AAA1FD0A7A}"/>
            </c:ext>
          </c:extLst>
        </c:ser>
        <c:ser>
          <c:idx val="1"/>
          <c:order val="1"/>
          <c:tx>
            <c:v>11 mm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Лист1!$I$2:$I$22</c:f>
              <c:numCache>
                <c:formatCode>General</c:formatCode>
                <c:ptCount val="2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</c:numCache>
            </c:numRef>
          </c:xVal>
          <c:yVal>
            <c:numRef>
              <c:f>Лист1!$K$2:$K$22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1.8181818181818181</c:v>
                </c:pt>
                <c:pt idx="4">
                  <c:v>6.8181818181818183</c:v>
                </c:pt>
                <c:pt idx="5">
                  <c:v>11.363636363636363</c:v>
                </c:pt>
                <c:pt idx="6">
                  <c:v>16.363636363636363</c:v>
                </c:pt>
                <c:pt idx="7">
                  <c:v>22.727272727272727</c:v>
                </c:pt>
                <c:pt idx="8">
                  <c:v>26.363636363636363</c:v>
                </c:pt>
                <c:pt idx="9">
                  <c:v>31.818181818181817</c:v>
                </c:pt>
                <c:pt idx="10">
                  <c:v>40</c:v>
                </c:pt>
                <c:pt idx="11">
                  <c:v>45.454545454545453</c:v>
                </c:pt>
                <c:pt idx="12">
                  <c:v>50</c:v>
                </c:pt>
                <c:pt idx="13">
                  <c:v>54</c:v>
                </c:pt>
                <c:pt idx="14">
                  <c:v>57.272727272727273</c:v>
                </c:pt>
                <c:pt idx="15">
                  <c:v>60.272727272727273</c:v>
                </c:pt>
                <c:pt idx="16">
                  <c:v>62.727272727272727</c:v>
                </c:pt>
                <c:pt idx="17">
                  <c:v>63.636363636363633</c:v>
                </c:pt>
                <c:pt idx="18">
                  <c:v>65.454545454545453</c:v>
                </c:pt>
                <c:pt idx="19">
                  <c:v>66.36363636363636</c:v>
                </c:pt>
                <c:pt idx="20">
                  <c:v>67.272727272727266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06F-4CAD-9612-40AAA1FD0A7A}"/>
            </c:ext>
          </c:extLst>
        </c:ser>
        <c:ser>
          <c:idx val="2"/>
          <c:order val="2"/>
          <c:tx>
            <c:v>12 mm</c:v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Лист1!$Q$2:$Q$8</c:f>
              <c:numCache>
                <c:formatCode>General</c:formatCode>
                <c:ptCount val="7"/>
                <c:pt idx="0">
                  <c:v>0.28000000000000003</c:v>
                </c:pt>
                <c:pt idx="1">
                  <c:v>0.6</c:v>
                </c:pt>
                <c:pt idx="2">
                  <c:v>0.8</c:v>
                </c:pt>
                <c:pt idx="3">
                  <c:v>1.2</c:v>
                </c:pt>
                <c:pt idx="4">
                  <c:v>1.4</c:v>
                </c:pt>
                <c:pt idx="5">
                  <c:v>1.8</c:v>
                </c:pt>
                <c:pt idx="6">
                  <c:v>2</c:v>
                </c:pt>
              </c:numCache>
            </c:numRef>
          </c:xVal>
          <c:yVal>
            <c:numRef>
              <c:f>Лист1!$S$2:$S$8</c:f>
              <c:numCache>
                <c:formatCode>General</c:formatCode>
                <c:ptCount val="7"/>
                <c:pt idx="0">
                  <c:v>0</c:v>
                </c:pt>
                <c:pt idx="1">
                  <c:v>14.272727272727273</c:v>
                </c:pt>
                <c:pt idx="2">
                  <c:v>27.545454545454547</c:v>
                </c:pt>
                <c:pt idx="3">
                  <c:v>47.727272727272727</c:v>
                </c:pt>
                <c:pt idx="4">
                  <c:v>55.454545454545453</c:v>
                </c:pt>
                <c:pt idx="5">
                  <c:v>63.18181818181818</c:v>
                </c:pt>
                <c:pt idx="6">
                  <c:v>63.909090909090907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06F-4CAD-9612-40AAA1FD0A7A}"/>
            </c:ext>
          </c:extLst>
        </c:ser>
        <c:ser>
          <c:idx val="3"/>
          <c:order val="3"/>
          <c:tx>
            <c:v>12 mm</c:v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Лист1!$Q$12:$Q$17</c:f>
              <c:numCache>
                <c:formatCode>General</c:formatCode>
                <c:ptCount val="6"/>
                <c:pt idx="0">
                  <c:v>0.26</c:v>
                </c:pt>
                <c:pt idx="1">
                  <c:v>0.4</c:v>
                </c:pt>
                <c:pt idx="2">
                  <c:v>0.6</c:v>
                </c:pt>
                <c:pt idx="3">
                  <c:v>1.2</c:v>
                </c:pt>
                <c:pt idx="4">
                  <c:v>1.6</c:v>
                </c:pt>
                <c:pt idx="5">
                  <c:v>2</c:v>
                </c:pt>
              </c:numCache>
            </c:numRef>
          </c:xVal>
          <c:yVal>
            <c:numRef>
              <c:f>Лист1!$S$12:$S$17</c:f>
              <c:numCache>
                <c:formatCode>General</c:formatCode>
                <c:ptCount val="6"/>
                <c:pt idx="0">
                  <c:v>0</c:v>
                </c:pt>
                <c:pt idx="1">
                  <c:v>9.0909090909090917</c:v>
                </c:pt>
                <c:pt idx="2">
                  <c:v>15.909090909090908</c:v>
                </c:pt>
                <c:pt idx="3">
                  <c:v>42.727272727272727</c:v>
                </c:pt>
                <c:pt idx="4">
                  <c:v>56.636363636363633</c:v>
                </c:pt>
                <c:pt idx="5">
                  <c:v>59.545454545454547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C06F-4CAD-9612-40AAA1FD0A7A}"/>
            </c:ext>
          </c:extLst>
        </c:ser>
        <c:ser>
          <c:idx val="4"/>
          <c:order val="4"/>
          <c:tx>
            <c:v>13 mm</c:v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Лист1!$Q$21:$Q$26</c:f>
              <c:numCache>
                <c:formatCode>General</c:formatCode>
                <c:ptCount val="6"/>
                <c:pt idx="0">
                  <c:v>0.24</c:v>
                </c:pt>
                <c:pt idx="1">
                  <c:v>0.5</c:v>
                </c:pt>
                <c:pt idx="2">
                  <c:v>0.8</c:v>
                </c:pt>
                <c:pt idx="3">
                  <c:v>1.2</c:v>
                </c:pt>
                <c:pt idx="4">
                  <c:v>1.6</c:v>
                </c:pt>
                <c:pt idx="5">
                  <c:v>2</c:v>
                </c:pt>
              </c:numCache>
            </c:numRef>
          </c:xVal>
          <c:yVal>
            <c:numRef>
              <c:f>Лист1!$S$21:$S$26</c:f>
              <c:numCache>
                <c:formatCode>General</c:formatCode>
                <c:ptCount val="6"/>
                <c:pt idx="0">
                  <c:v>0</c:v>
                </c:pt>
                <c:pt idx="1">
                  <c:v>15.454545454545455</c:v>
                </c:pt>
                <c:pt idx="2">
                  <c:v>23.636363636363637</c:v>
                </c:pt>
                <c:pt idx="3">
                  <c:v>39.545454545454547</c:v>
                </c:pt>
                <c:pt idx="4">
                  <c:v>51.363636363636367</c:v>
                </c:pt>
                <c:pt idx="5">
                  <c:v>55.454545454545453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C06F-4CAD-9612-40AAA1FD0A7A}"/>
            </c:ext>
          </c:extLst>
        </c:ser>
        <c:ser>
          <c:idx val="5"/>
          <c:order val="5"/>
          <c:tx>
            <c:v>15 mm</c:v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Лист1!$Q$29:$Q$31</c:f>
              <c:numCache>
                <c:formatCode>General</c:formatCode>
                <c:ptCount val="3"/>
                <c:pt idx="0">
                  <c:v>0.21</c:v>
                </c:pt>
                <c:pt idx="1">
                  <c:v>0.4</c:v>
                </c:pt>
                <c:pt idx="2">
                  <c:v>2</c:v>
                </c:pt>
              </c:numCache>
            </c:numRef>
          </c:xVal>
          <c:yVal>
            <c:numRef>
              <c:f>Лист1!$S$29:$S$31</c:f>
              <c:numCache>
                <c:formatCode>General</c:formatCode>
                <c:ptCount val="3"/>
                <c:pt idx="0">
                  <c:v>0</c:v>
                </c:pt>
                <c:pt idx="1">
                  <c:v>12.090909090909092</c:v>
                </c:pt>
                <c:pt idx="2">
                  <c:v>50.272727272727273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C06F-4CAD-9612-40AAA1FD0A7A}"/>
            </c:ext>
          </c:extLst>
        </c:ser>
        <c:ser>
          <c:idx val="6"/>
          <c:order val="6"/>
          <c:tx>
            <c:v>16 mm </c:v>
          </c:tx>
          <c:spPr>
            <a:ln w="3810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Лист1!$M$28:$M$32</c:f>
              <c:numCache>
                <c:formatCode>General</c:formatCode>
                <c:ptCount val="5"/>
                <c:pt idx="0">
                  <c:v>0.2</c:v>
                </c:pt>
                <c:pt idx="1">
                  <c:v>0.5</c:v>
                </c:pt>
                <c:pt idx="2">
                  <c:v>1</c:v>
                </c:pt>
                <c:pt idx="3">
                  <c:v>1.6</c:v>
                </c:pt>
                <c:pt idx="4">
                  <c:v>2</c:v>
                </c:pt>
              </c:numCache>
            </c:numRef>
          </c:xVal>
          <c:yVal>
            <c:numRef>
              <c:f>Лист1!$O$28:$O$32</c:f>
              <c:numCache>
                <c:formatCode>General</c:formatCode>
                <c:ptCount val="5"/>
                <c:pt idx="0">
                  <c:v>0</c:v>
                </c:pt>
                <c:pt idx="1">
                  <c:v>17.727272727272727</c:v>
                </c:pt>
                <c:pt idx="2">
                  <c:v>27.272727272727273</c:v>
                </c:pt>
                <c:pt idx="3">
                  <c:v>39.81818181818182</c:v>
                </c:pt>
                <c:pt idx="4">
                  <c:v>46.363636363636367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C06F-4CAD-9612-40AAA1FD0A7A}"/>
            </c:ext>
          </c:extLst>
        </c:ser>
        <c:ser>
          <c:idx val="7"/>
          <c:order val="7"/>
          <c:tx>
            <c:v>tau</c:v>
          </c:tx>
          <c:spPr>
            <a:ln w="349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Лист1!$V$11:$V$12</c:f>
              <c:numCache>
                <c:formatCode>General</c:formatCode>
                <c:ptCount val="2"/>
                <c:pt idx="0">
                  <c:v>0.57720057720057727</c:v>
                </c:pt>
                <c:pt idx="1">
                  <c:v>0.57720057720057727</c:v>
                </c:pt>
              </c:numCache>
            </c:numRef>
          </c:xVal>
          <c:yVal>
            <c:numRef>
              <c:f>Лист1!$W$11:$W$12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C06F-4CAD-9612-40AAA1FD0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1724264"/>
        <c:axId val="581725832"/>
      </c:scatterChart>
      <c:valAx>
        <c:axId val="581724264"/>
        <c:scaling>
          <c:orientation val="minMax"/>
          <c:max val="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 smtClean="0"/>
                  <a:t>Time</a:t>
                </a:r>
                <a:r>
                  <a:rPr lang="ru-RU" dirty="0" smtClean="0"/>
                  <a:t>,</a:t>
                </a:r>
                <a:r>
                  <a:rPr lang="ru-RU" baseline="0" dirty="0" smtClean="0"/>
                  <a:t> </a:t>
                </a:r>
                <a:r>
                  <a:rPr lang="en-US" baseline="0" dirty="0" smtClean="0"/>
                  <a:t>s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1725832"/>
        <c:crosses val="autoZero"/>
        <c:crossBetween val="midCat"/>
        <c:majorUnit val="0.2"/>
      </c:valAx>
      <c:valAx>
        <c:axId val="581725832"/>
        <c:scaling>
          <c:orientation val="minMax"/>
          <c:max val="10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 smtClean="0"/>
                  <a:t>Outgoing recoils,</a:t>
                </a:r>
                <a:r>
                  <a:rPr lang="en-US" baseline="0" dirty="0" smtClean="0"/>
                  <a:t> %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1724264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No in 60/40 He/Ar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420389378057963"/>
          <c:y val="0.11959231307258085"/>
          <c:w val="0.79110049669708538"/>
          <c:h val="0.73045284194849847"/>
        </c:manualLayout>
      </c:layout>
      <c:scatterChart>
        <c:scatterStyle val="lineMarker"/>
        <c:varyColors val="0"/>
        <c:ser>
          <c:idx val="0"/>
          <c:order val="0"/>
          <c:tx>
            <c:v>Recoils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percentage"/>
            <c:noEndCap val="0"/>
            <c:val val="10"/>
            <c:spPr>
              <a:noFill/>
              <a:ln w="190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[Nob.xlsx]Лист1!$F$7:$F$14</c:f>
              <c:numCache>
                <c:formatCode>General</c:formatCode>
                <c:ptCount val="8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10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29</c:v>
                </c:pt>
              </c:numCache>
            </c:numRef>
          </c:xVal>
          <c:yVal>
            <c:numRef>
              <c:f>[Nob.xlsx]Лист1!$I$7:$I$14</c:f>
              <c:numCache>
                <c:formatCode>General</c:formatCode>
                <c:ptCount val="8"/>
                <c:pt idx="0">
                  <c:v>2889</c:v>
                </c:pt>
                <c:pt idx="1">
                  <c:v>2889</c:v>
                </c:pt>
                <c:pt idx="2">
                  <c:v>2854</c:v>
                </c:pt>
                <c:pt idx="3">
                  <c:v>2736</c:v>
                </c:pt>
                <c:pt idx="4">
                  <c:v>2582</c:v>
                </c:pt>
                <c:pt idx="5">
                  <c:v>1183</c:v>
                </c:pt>
                <c:pt idx="6">
                  <c:v>436</c:v>
                </c:pt>
                <c:pt idx="7">
                  <c:v>432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FB3-4B6C-AD21-E42086A03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8914360"/>
        <c:axId val="548915144"/>
      </c:scatterChart>
      <c:valAx>
        <c:axId val="548914360"/>
        <c:scaling>
          <c:orientation val="minMax"/>
          <c:max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 err="1" smtClean="0"/>
                  <a:t>Lenght</a:t>
                </a:r>
                <a:r>
                  <a:rPr lang="en-US" dirty="0" smtClean="0"/>
                  <a:t>,</a:t>
                </a:r>
                <a:r>
                  <a:rPr lang="en-US" baseline="0" dirty="0" smtClean="0"/>
                  <a:t> mm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48915144"/>
        <c:crosses val="autoZero"/>
        <c:crossBetween val="midCat"/>
        <c:majorUnit val="5"/>
      </c:valAx>
      <c:valAx>
        <c:axId val="548915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 smtClean="0"/>
                  <a:t>Counts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489143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Лист6!$D$2</c:f>
              <c:strCache>
                <c:ptCount val="1"/>
                <c:pt idx="0">
                  <c:v>10 mm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Лист6!$C$3:$C$203</c:f>
              <c:numCache>
                <c:formatCode>General</c:formatCode>
                <c:ptCount val="2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1.1899999999999993</c:v>
                </c:pt>
                <c:pt idx="120">
                  <c:v>1.1999999999999993</c:v>
                </c:pt>
                <c:pt idx="121">
                  <c:v>1.2099999999999993</c:v>
                </c:pt>
                <c:pt idx="122">
                  <c:v>1.2199999999999993</c:v>
                </c:pt>
                <c:pt idx="123">
                  <c:v>1.2299999999999993</c:v>
                </c:pt>
                <c:pt idx="124">
                  <c:v>1.2399999999999993</c:v>
                </c:pt>
                <c:pt idx="125">
                  <c:v>1.2499999999999993</c:v>
                </c:pt>
                <c:pt idx="126">
                  <c:v>1.2599999999999993</c:v>
                </c:pt>
                <c:pt idx="127">
                  <c:v>1.2699999999999994</c:v>
                </c:pt>
                <c:pt idx="128">
                  <c:v>1.2799999999999994</c:v>
                </c:pt>
                <c:pt idx="129">
                  <c:v>1.2899999999999994</c:v>
                </c:pt>
                <c:pt idx="130">
                  <c:v>1.2999999999999994</c:v>
                </c:pt>
                <c:pt idx="131">
                  <c:v>1.3099999999999994</c:v>
                </c:pt>
                <c:pt idx="132">
                  <c:v>1.3199999999999994</c:v>
                </c:pt>
                <c:pt idx="133">
                  <c:v>1.3299999999999994</c:v>
                </c:pt>
                <c:pt idx="134">
                  <c:v>1.3399999999999994</c:v>
                </c:pt>
                <c:pt idx="135">
                  <c:v>1.3499999999999994</c:v>
                </c:pt>
                <c:pt idx="136">
                  <c:v>1.3599999999999994</c:v>
                </c:pt>
                <c:pt idx="137">
                  <c:v>1.3699999999999994</c:v>
                </c:pt>
                <c:pt idx="138">
                  <c:v>1.3799999999999994</c:v>
                </c:pt>
                <c:pt idx="139">
                  <c:v>1.3899999999999995</c:v>
                </c:pt>
                <c:pt idx="140">
                  <c:v>1.3999999999999995</c:v>
                </c:pt>
                <c:pt idx="141">
                  <c:v>1.4099999999999995</c:v>
                </c:pt>
                <c:pt idx="142">
                  <c:v>1.4199999999999995</c:v>
                </c:pt>
                <c:pt idx="143">
                  <c:v>1.4299999999999995</c:v>
                </c:pt>
                <c:pt idx="144">
                  <c:v>1.4399999999999995</c:v>
                </c:pt>
                <c:pt idx="145">
                  <c:v>1.4499999999999995</c:v>
                </c:pt>
                <c:pt idx="146">
                  <c:v>1.4599999999999995</c:v>
                </c:pt>
                <c:pt idx="147">
                  <c:v>1.4699999999999995</c:v>
                </c:pt>
                <c:pt idx="148">
                  <c:v>1.4799999999999995</c:v>
                </c:pt>
                <c:pt idx="149">
                  <c:v>1.4899999999999995</c:v>
                </c:pt>
                <c:pt idx="150">
                  <c:v>1.4999999999999996</c:v>
                </c:pt>
                <c:pt idx="151">
                  <c:v>1.5099999999999996</c:v>
                </c:pt>
                <c:pt idx="152">
                  <c:v>1.5199999999999996</c:v>
                </c:pt>
                <c:pt idx="153">
                  <c:v>1.5299999999999996</c:v>
                </c:pt>
                <c:pt idx="154">
                  <c:v>1.5399999999999996</c:v>
                </c:pt>
                <c:pt idx="155">
                  <c:v>1.5499999999999996</c:v>
                </c:pt>
                <c:pt idx="156">
                  <c:v>1.5599999999999996</c:v>
                </c:pt>
                <c:pt idx="157">
                  <c:v>1.5699999999999996</c:v>
                </c:pt>
                <c:pt idx="158">
                  <c:v>1.5799999999999996</c:v>
                </c:pt>
                <c:pt idx="159">
                  <c:v>1.5899999999999996</c:v>
                </c:pt>
                <c:pt idx="160">
                  <c:v>1.5999999999999996</c:v>
                </c:pt>
                <c:pt idx="161">
                  <c:v>1.6099999999999997</c:v>
                </c:pt>
                <c:pt idx="162">
                  <c:v>1.6199999999999997</c:v>
                </c:pt>
                <c:pt idx="163">
                  <c:v>1.6299999999999997</c:v>
                </c:pt>
                <c:pt idx="164">
                  <c:v>1.6399999999999997</c:v>
                </c:pt>
                <c:pt idx="165">
                  <c:v>1.6499999999999997</c:v>
                </c:pt>
                <c:pt idx="166">
                  <c:v>1.6599999999999997</c:v>
                </c:pt>
                <c:pt idx="167">
                  <c:v>1.6699999999999997</c:v>
                </c:pt>
                <c:pt idx="168">
                  <c:v>1.6799999999999997</c:v>
                </c:pt>
                <c:pt idx="169">
                  <c:v>1.6899999999999997</c:v>
                </c:pt>
                <c:pt idx="170">
                  <c:v>1.6999999999999997</c:v>
                </c:pt>
                <c:pt idx="171">
                  <c:v>1.7099999999999997</c:v>
                </c:pt>
                <c:pt idx="172">
                  <c:v>1.7199999999999998</c:v>
                </c:pt>
                <c:pt idx="173">
                  <c:v>1.7299999999999998</c:v>
                </c:pt>
                <c:pt idx="174">
                  <c:v>1.7399999999999998</c:v>
                </c:pt>
                <c:pt idx="175">
                  <c:v>1.7499999999999998</c:v>
                </c:pt>
                <c:pt idx="176">
                  <c:v>1.7599999999999998</c:v>
                </c:pt>
                <c:pt idx="177">
                  <c:v>1.7699999999999998</c:v>
                </c:pt>
                <c:pt idx="178">
                  <c:v>1.7799999999999998</c:v>
                </c:pt>
                <c:pt idx="179">
                  <c:v>1.7899999999999998</c:v>
                </c:pt>
                <c:pt idx="180">
                  <c:v>1.7999999999999998</c:v>
                </c:pt>
                <c:pt idx="181">
                  <c:v>1.8099999999999998</c:v>
                </c:pt>
                <c:pt idx="182">
                  <c:v>1.8199999999999998</c:v>
                </c:pt>
                <c:pt idx="183">
                  <c:v>1.8299999999999998</c:v>
                </c:pt>
                <c:pt idx="184">
                  <c:v>1.8399999999999999</c:v>
                </c:pt>
                <c:pt idx="185">
                  <c:v>1.8499999999999999</c:v>
                </c:pt>
                <c:pt idx="186">
                  <c:v>1.8599999999999999</c:v>
                </c:pt>
                <c:pt idx="187">
                  <c:v>1.8699999999999999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</c:numCache>
            </c:numRef>
          </c:xVal>
          <c:yVal>
            <c:numRef>
              <c:f>Лист6!$B$3:$B$203</c:f>
              <c:numCache>
                <c:formatCode>General</c:formatCode>
                <c:ptCount val="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0.3968253968253968</c:v>
                </c:pt>
                <c:pt idx="18">
                  <c:v>2.9100529100529098</c:v>
                </c:pt>
                <c:pt idx="19">
                  <c:v>4.6296296296296298</c:v>
                </c:pt>
                <c:pt idx="20">
                  <c:v>6.3492063492063489</c:v>
                </c:pt>
                <c:pt idx="21">
                  <c:v>8.2010582010582009</c:v>
                </c:pt>
                <c:pt idx="22">
                  <c:v>9.1269841269841265</c:v>
                </c:pt>
                <c:pt idx="23">
                  <c:v>10.714285714285714</c:v>
                </c:pt>
                <c:pt idx="24">
                  <c:v>11.640211640211639</c:v>
                </c:pt>
                <c:pt idx="25">
                  <c:v>13.756613756613756</c:v>
                </c:pt>
                <c:pt idx="26">
                  <c:v>15.079365079365079</c:v>
                </c:pt>
                <c:pt idx="27">
                  <c:v>15.74074074074074</c:v>
                </c:pt>
                <c:pt idx="28">
                  <c:v>17.063492063492063</c:v>
                </c:pt>
                <c:pt idx="29">
                  <c:v>17.592592592592592</c:v>
                </c:pt>
                <c:pt idx="30">
                  <c:v>19.708994708994709</c:v>
                </c:pt>
                <c:pt idx="31">
                  <c:v>20.238095238095237</c:v>
                </c:pt>
                <c:pt idx="32">
                  <c:v>21.164021164021165</c:v>
                </c:pt>
                <c:pt idx="33">
                  <c:v>21.825396825396826</c:v>
                </c:pt>
                <c:pt idx="34">
                  <c:v>23.544973544973544</c:v>
                </c:pt>
                <c:pt idx="35">
                  <c:v>24.470899470899472</c:v>
                </c:pt>
                <c:pt idx="36">
                  <c:v>25</c:v>
                </c:pt>
                <c:pt idx="37">
                  <c:v>26.058201058201057</c:v>
                </c:pt>
                <c:pt idx="38">
                  <c:v>27.777777777777779</c:v>
                </c:pt>
                <c:pt idx="39">
                  <c:v>28.439153439153444</c:v>
                </c:pt>
                <c:pt idx="40">
                  <c:v>28.968253968253972</c:v>
                </c:pt>
                <c:pt idx="41">
                  <c:v>30.158730158730158</c:v>
                </c:pt>
                <c:pt idx="42">
                  <c:v>30.82010582010582</c:v>
                </c:pt>
                <c:pt idx="43">
                  <c:v>31.481481481481481</c:v>
                </c:pt>
                <c:pt idx="44">
                  <c:v>32.142857142857146</c:v>
                </c:pt>
                <c:pt idx="45">
                  <c:v>32.804232804232804</c:v>
                </c:pt>
                <c:pt idx="46">
                  <c:v>33.597883597883602</c:v>
                </c:pt>
                <c:pt idx="47">
                  <c:v>33.994708994708994</c:v>
                </c:pt>
                <c:pt idx="48">
                  <c:v>34.523809523809526</c:v>
                </c:pt>
                <c:pt idx="49">
                  <c:v>34.788359788359791</c:v>
                </c:pt>
                <c:pt idx="50">
                  <c:v>35.582010582010582</c:v>
                </c:pt>
                <c:pt idx="51">
                  <c:v>36.111111111111107</c:v>
                </c:pt>
                <c:pt idx="52">
                  <c:v>37.566137566137563</c:v>
                </c:pt>
                <c:pt idx="53">
                  <c:v>38.359788359788361</c:v>
                </c:pt>
                <c:pt idx="54">
                  <c:v>39.021164021164026</c:v>
                </c:pt>
                <c:pt idx="55">
                  <c:v>39.417989417989418</c:v>
                </c:pt>
                <c:pt idx="56">
                  <c:v>40.079365079365083</c:v>
                </c:pt>
                <c:pt idx="57">
                  <c:v>40.873015873015873</c:v>
                </c:pt>
                <c:pt idx="58">
                  <c:v>41.269841269841265</c:v>
                </c:pt>
                <c:pt idx="59">
                  <c:v>41.93121693121693</c:v>
                </c:pt>
                <c:pt idx="60">
                  <c:v>42.857142857142854</c:v>
                </c:pt>
                <c:pt idx="61">
                  <c:v>42.989417989417987</c:v>
                </c:pt>
                <c:pt idx="62">
                  <c:v>43.518518518518519</c:v>
                </c:pt>
                <c:pt idx="63">
                  <c:v>44.047619047619044</c:v>
                </c:pt>
                <c:pt idx="64">
                  <c:v>44.708994708994709</c:v>
                </c:pt>
                <c:pt idx="65">
                  <c:v>45.5026455026455</c:v>
                </c:pt>
                <c:pt idx="66">
                  <c:v>46.560846560846556</c:v>
                </c:pt>
                <c:pt idx="67">
                  <c:v>46.560846560846556</c:v>
                </c:pt>
                <c:pt idx="68">
                  <c:v>47.354497354497354</c:v>
                </c:pt>
                <c:pt idx="69">
                  <c:v>48.015873015873019</c:v>
                </c:pt>
                <c:pt idx="70">
                  <c:v>48.941798941798943</c:v>
                </c:pt>
                <c:pt idx="71">
                  <c:v>49.470899470899468</c:v>
                </c:pt>
                <c:pt idx="72">
                  <c:v>50</c:v>
                </c:pt>
                <c:pt idx="73">
                  <c:v>50.264550264550266</c:v>
                </c:pt>
                <c:pt idx="74">
                  <c:v>50.529100529100532</c:v>
                </c:pt>
                <c:pt idx="75">
                  <c:v>50.661375661375665</c:v>
                </c:pt>
                <c:pt idx="76">
                  <c:v>50.793650793650791</c:v>
                </c:pt>
                <c:pt idx="77">
                  <c:v>51.19047619047619</c:v>
                </c:pt>
                <c:pt idx="78">
                  <c:v>51.455026455026456</c:v>
                </c:pt>
                <c:pt idx="79">
                  <c:v>51.587301587301596</c:v>
                </c:pt>
                <c:pt idx="80">
                  <c:v>52.248677248677247</c:v>
                </c:pt>
                <c:pt idx="81">
                  <c:v>52.645502645502653</c:v>
                </c:pt>
                <c:pt idx="82">
                  <c:v>53.306878306878303</c:v>
                </c:pt>
                <c:pt idx="83">
                  <c:v>53.571428571428569</c:v>
                </c:pt>
                <c:pt idx="84">
                  <c:v>54.4973544973545</c:v>
                </c:pt>
                <c:pt idx="85">
                  <c:v>55.026455026455025</c:v>
                </c:pt>
                <c:pt idx="86">
                  <c:v>55.423280423280417</c:v>
                </c:pt>
                <c:pt idx="87">
                  <c:v>55.952380952380956</c:v>
                </c:pt>
                <c:pt idx="88">
                  <c:v>56.216931216931222</c:v>
                </c:pt>
                <c:pt idx="89">
                  <c:v>56.613756613756614</c:v>
                </c:pt>
                <c:pt idx="90">
                  <c:v>56.746031746031747</c:v>
                </c:pt>
                <c:pt idx="91">
                  <c:v>56.878306878306887</c:v>
                </c:pt>
                <c:pt idx="92">
                  <c:v>56.878306878306887</c:v>
                </c:pt>
                <c:pt idx="93">
                  <c:v>57.142857142857139</c:v>
                </c:pt>
                <c:pt idx="94">
                  <c:v>57.539682539682538</c:v>
                </c:pt>
                <c:pt idx="95">
                  <c:v>58.333333333333336</c:v>
                </c:pt>
                <c:pt idx="96">
                  <c:v>58.730158730158735</c:v>
                </c:pt>
                <c:pt idx="97">
                  <c:v>58.862433862433861</c:v>
                </c:pt>
                <c:pt idx="98">
                  <c:v>58.994708994709001</c:v>
                </c:pt>
                <c:pt idx="99">
                  <c:v>58.994708994709001</c:v>
                </c:pt>
                <c:pt idx="100">
                  <c:v>59.391534391534393</c:v>
                </c:pt>
                <c:pt idx="101">
                  <c:v>59.920634920634917</c:v>
                </c:pt>
                <c:pt idx="102">
                  <c:v>59.920634920634917</c:v>
                </c:pt>
                <c:pt idx="103">
                  <c:v>60.185185185185183</c:v>
                </c:pt>
                <c:pt idx="104">
                  <c:v>60.582010582010582</c:v>
                </c:pt>
                <c:pt idx="105">
                  <c:v>60.714285714285708</c:v>
                </c:pt>
                <c:pt idx="106">
                  <c:v>60.846560846560848</c:v>
                </c:pt>
                <c:pt idx="107">
                  <c:v>61.111111111111114</c:v>
                </c:pt>
                <c:pt idx="108">
                  <c:v>61.640211640211639</c:v>
                </c:pt>
                <c:pt idx="109">
                  <c:v>62.037037037037038</c:v>
                </c:pt>
                <c:pt idx="110">
                  <c:v>62.169312169312171</c:v>
                </c:pt>
                <c:pt idx="111">
                  <c:v>62.43386243386243</c:v>
                </c:pt>
                <c:pt idx="112">
                  <c:v>62.830687830687829</c:v>
                </c:pt>
                <c:pt idx="113">
                  <c:v>63.492063492063487</c:v>
                </c:pt>
                <c:pt idx="114">
                  <c:v>63.492063492063487</c:v>
                </c:pt>
                <c:pt idx="115">
                  <c:v>63.624338624338627</c:v>
                </c:pt>
                <c:pt idx="116">
                  <c:v>63.756613756613753</c:v>
                </c:pt>
                <c:pt idx="117">
                  <c:v>64.021164021164026</c:v>
                </c:pt>
                <c:pt idx="118">
                  <c:v>64.153439153439152</c:v>
                </c:pt>
                <c:pt idx="119">
                  <c:v>64.153439153439152</c:v>
                </c:pt>
                <c:pt idx="120">
                  <c:v>64.550264550264544</c:v>
                </c:pt>
                <c:pt idx="121">
                  <c:v>64.947089947089935</c:v>
                </c:pt>
                <c:pt idx="122">
                  <c:v>65.079365079365076</c:v>
                </c:pt>
                <c:pt idx="123">
                  <c:v>65.608465608465607</c:v>
                </c:pt>
                <c:pt idx="124">
                  <c:v>65.740740740740748</c:v>
                </c:pt>
                <c:pt idx="125">
                  <c:v>66.005291005290999</c:v>
                </c:pt>
                <c:pt idx="126">
                  <c:v>66.269841269841265</c:v>
                </c:pt>
                <c:pt idx="127">
                  <c:v>66.534391534391531</c:v>
                </c:pt>
                <c:pt idx="128">
                  <c:v>66.666666666666657</c:v>
                </c:pt>
                <c:pt idx="129">
                  <c:v>66.931216931216937</c:v>
                </c:pt>
                <c:pt idx="130">
                  <c:v>67.063492063492063</c:v>
                </c:pt>
                <c:pt idx="131">
                  <c:v>67.328042328042329</c:v>
                </c:pt>
                <c:pt idx="132">
                  <c:v>67.460317460317469</c:v>
                </c:pt>
                <c:pt idx="133">
                  <c:v>67.724867724867721</c:v>
                </c:pt>
                <c:pt idx="134">
                  <c:v>67.989417989417987</c:v>
                </c:pt>
                <c:pt idx="135">
                  <c:v>67.989417989417987</c:v>
                </c:pt>
                <c:pt idx="136">
                  <c:v>68.386243386243379</c:v>
                </c:pt>
                <c:pt idx="137">
                  <c:v>69.047619047619051</c:v>
                </c:pt>
                <c:pt idx="138">
                  <c:v>69.179894179894177</c:v>
                </c:pt>
                <c:pt idx="139">
                  <c:v>69.444444444444443</c:v>
                </c:pt>
                <c:pt idx="140">
                  <c:v>69.576719576719583</c:v>
                </c:pt>
                <c:pt idx="141">
                  <c:v>69.973544973544975</c:v>
                </c:pt>
                <c:pt idx="142">
                  <c:v>70.238095238095227</c:v>
                </c:pt>
                <c:pt idx="143">
                  <c:v>70.238095238095227</c:v>
                </c:pt>
                <c:pt idx="144">
                  <c:v>70.238095238095227</c:v>
                </c:pt>
                <c:pt idx="145">
                  <c:v>70.238095238095227</c:v>
                </c:pt>
                <c:pt idx="146">
                  <c:v>70.238095238095227</c:v>
                </c:pt>
                <c:pt idx="147">
                  <c:v>70.370370370370367</c:v>
                </c:pt>
                <c:pt idx="148">
                  <c:v>70.634920634920633</c:v>
                </c:pt>
                <c:pt idx="149">
                  <c:v>71.164021164021165</c:v>
                </c:pt>
                <c:pt idx="150">
                  <c:v>71.825396825396822</c:v>
                </c:pt>
                <c:pt idx="151">
                  <c:v>71.957671957671948</c:v>
                </c:pt>
                <c:pt idx="152">
                  <c:v>72.089947089947088</c:v>
                </c:pt>
                <c:pt idx="153">
                  <c:v>72.222222222222214</c:v>
                </c:pt>
                <c:pt idx="154">
                  <c:v>72.486772486772495</c:v>
                </c:pt>
                <c:pt idx="155">
                  <c:v>72.61904761904762</c:v>
                </c:pt>
                <c:pt idx="156">
                  <c:v>72.61904761904762</c:v>
                </c:pt>
                <c:pt idx="157">
                  <c:v>72.61904761904762</c:v>
                </c:pt>
                <c:pt idx="158">
                  <c:v>72.883597883597886</c:v>
                </c:pt>
                <c:pt idx="159">
                  <c:v>72.883597883597886</c:v>
                </c:pt>
                <c:pt idx="160">
                  <c:v>73.015873015873012</c:v>
                </c:pt>
                <c:pt idx="161">
                  <c:v>73.148148148148152</c:v>
                </c:pt>
                <c:pt idx="162">
                  <c:v>73.412698412698404</c:v>
                </c:pt>
                <c:pt idx="163">
                  <c:v>73.412698412698404</c:v>
                </c:pt>
                <c:pt idx="164">
                  <c:v>73.544973544973544</c:v>
                </c:pt>
                <c:pt idx="165">
                  <c:v>73.67724867724867</c:v>
                </c:pt>
                <c:pt idx="166">
                  <c:v>73.941798941798936</c:v>
                </c:pt>
                <c:pt idx="167">
                  <c:v>73.941798941798936</c:v>
                </c:pt>
                <c:pt idx="168">
                  <c:v>74.074074074074076</c:v>
                </c:pt>
                <c:pt idx="169">
                  <c:v>74.470899470899468</c:v>
                </c:pt>
                <c:pt idx="170">
                  <c:v>74.867724867724874</c:v>
                </c:pt>
                <c:pt idx="171">
                  <c:v>75.132275132275126</c:v>
                </c:pt>
                <c:pt idx="172">
                  <c:v>75.132275132275126</c:v>
                </c:pt>
                <c:pt idx="173">
                  <c:v>75.264550264550266</c:v>
                </c:pt>
                <c:pt idx="174">
                  <c:v>75.396825396825392</c:v>
                </c:pt>
                <c:pt idx="175">
                  <c:v>75.661375661375658</c:v>
                </c:pt>
                <c:pt idx="176">
                  <c:v>75.793650793650784</c:v>
                </c:pt>
                <c:pt idx="177">
                  <c:v>75.793650793650784</c:v>
                </c:pt>
                <c:pt idx="178">
                  <c:v>76.058201058201064</c:v>
                </c:pt>
                <c:pt idx="179">
                  <c:v>76.058201058201064</c:v>
                </c:pt>
                <c:pt idx="180">
                  <c:v>76.19047619047619</c:v>
                </c:pt>
                <c:pt idx="181">
                  <c:v>76.455026455026456</c:v>
                </c:pt>
                <c:pt idx="182">
                  <c:v>76.455026455026456</c:v>
                </c:pt>
                <c:pt idx="183">
                  <c:v>76.455026455026456</c:v>
                </c:pt>
                <c:pt idx="184">
                  <c:v>76.455026455026456</c:v>
                </c:pt>
                <c:pt idx="185">
                  <c:v>76.455026455026456</c:v>
                </c:pt>
                <c:pt idx="186">
                  <c:v>76.984126984126988</c:v>
                </c:pt>
                <c:pt idx="187">
                  <c:v>77.24867724867724</c:v>
                </c:pt>
                <c:pt idx="188">
                  <c:v>77.38095238095238</c:v>
                </c:pt>
                <c:pt idx="189">
                  <c:v>77.513227513227505</c:v>
                </c:pt>
                <c:pt idx="190">
                  <c:v>77.513227513227505</c:v>
                </c:pt>
                <c:pt idx="191">
                  <c:v>77.645502645502646</c:v>
                </c:pt>
                <c:pt idx="192">
                  <c:v>77.645502645502646</c:v>
                </c:pt>
                <c:pt idx="193">
                  <c:v>77.777777777777786</c:v>
                </c:pt>
                <c:pt idx="194">
                  <c:v>77.910052910052912</c:v>
                </c:pt>
                <c:pt idx="195">
                  <c:v>77.910052910052912</c:v>
                </c:pt>
                <c:pt idx="196">
                  <c:v>78.174603174603178</c:v>
                </c:pt>
                <c:pt idx="197">
                  <c:v>78.306878306878303</c:v>
                </c:pt>
                <c:pt idx="198">
                  <c:v>78.306878306878303</c:v>
                </c:pt>
                <c:pt idx="199">
                  <c:v>78.571428571428569</c:v>
                </c:pt>
                <c:pt idx="200">
                  <c:v>78.703703703703709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C0C-4BAD-B5CF-29DF3DDF3C5C}"/>
            </c:ext>
          </c:extLst>
        </c:ser>
        <c:ser>
          <c:idx val="1"/>
          <c:order val="1"/>
          <c:tx>
            <c:strRef>
              <c:f>Лист6!$G$2</c:f>
              <c:strCache>
                <c:ptCount val="1"/>
                <c:pt idx="0">
                  <c:v>11 mm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Лист6!$C$3:$C$203</c:f>
              <c:numCache>
                <c:formatCode>General</c:formatCode>
                <c:ptCount val="2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1.1899999999999993</c:v>
                </c:pt>
                <c:pt idx="120">
                  <c:v>1.1999999999999993</c:v>
                </c:pt>
                <c:pt idx="121">
                  <c:v>1.2099999999999993</c:v>
                </c:pt>
                <c:pt idx="122">
                  <c:v>1.2199999999999993</c:v>
                </c:pt>
                <c:pt idx="123">
                  <c:v>1.2299999999999993</c:v>
                </c:pt>
                <c:pt idx="124">
                  <c:v>1.2399999999999993</c:v>
                </c:pt>
                <c:pt idx="125">
                  <c:v>1.2499999999999993</c:v>
                </c:pt>
                <c:pt idx="126">
                  <c:v>1.2599999999999993</c:v>
                </c:pt>
                <c:pt idx="127">
                  <c:v>1.2699999999999994</c:v>
                </c:pt>
                <c:pt idx="128">
                  <c:v>1.2799999999999994</c:v>
                </c:pt>
                <c:pt idx="129">
                  <c:v>1.2899999999999994</c:v>
                </c:pt>
                <c:pt idx="130">
                  <c:v>1.2999999999999994</c:v>
                </c:pt>
                <c:pt idx="131">
                  <c:v>1.3099999999999994</c:v>
                </c:pt>
                <c:pt idx="132">
                  <c:v>1.3199999999999994</c:v>
                </c:pt>
                <c:pt idx="133">
                  <c:v>1.3299999999999994</c:v>
                </c:pt>
                <c:pt idx="134">
                  <c:v>1.3399999999999994</c:v>
                </c:pt>
                <c:pt idx="135">
                  <c:v>1.3499999999999994</c:v>
                </c:pt>
                <c:pt idx="136">
                  <c:v>1.3599999999999994</c:v>
                </c:pt>
                <c:pt idx="137">
                  <c:v>1.3699999999999994</c:v>
                </c:pt>
                <c:pt idx="138">
                  <c:v>1.3799999999999994</c:v>
                </c:pt>
                <c:pt idx="139">
                  <c:v>1.3899999999999995</c:v>
                </c:pt>
                <c:pt idx="140">
                  <c:v>1.3999999999999995</c:v>
                </c:pt>
                <c:pt idx="141">
                  <c:v>1.4099999999999995</c:v>
                </c:pt>
                <c:pt idx="142">
                  <c:v>1.4199999999999995</c:v>
                </c:pt>
                <c:pt idx="143">
                  <c:v>1.4299999999999995</c:v>
                </c:pt>
                <c:pt idx="144">
                  <c:v>1.4399999999999995</c:v>
                </c:pt>
                <c:pt idx="145">
                  <c:v>1.4499999999999995</c:v>
                </c:pt>
                <c:pt idx="146">
                  <c:v>1.4599999999999995</c:v>
                </c:pt>
                <c:pt idx="147">
                  <c:v>1.4699999999999995</c:v>
                </c:pt>
                <c:pt idx="148">
                  <c:v>1.4799999999999995</c:v>
                </c:pt>
                <c:pt idx="149">
                  <c:v>1.4899999999999995</c:v>
                </c:pt>
                <c:pt idx="150">
                  <c:v>1.4999999999999996</c:v>
                </c:pt>
                <c:pt idx="151">
                  <c:v>1.5099999999999996</c:v>
                </c:pt>
                <c:pt idx="152">
                  <c:v>1.5199999999999996</c:v>
                </c:pt>
                <c:pt idx="153">
                  <c:v>1.5299999999999996</c:v>
                </c:pt>
                <c:pt idx="154">
                  <c:v>1.5399999999999996</c:v>
                </c:pt>
                <c:pt idx="155">
                  <c:v>1.5499999999999996</c:v>
                </c:pt>
                <c:pt idx="156">
                  <c:v>1.5599999999999996</c:v>
                </c:pt>
                <c:pt idx="157">
                  <c:v>1.5699999999999996</c:v>
                </c:pt>
                <c:pt idx="158">
                  <c:v>1.5799999999999996</c:v>
                </c:pt>
                <c:pt idx="159">
                  <c:v>1.5899999999999996</c:v>
                </c:pt>
                <c:pt idx="160">
                  <c:v>1.5999999999999996</c:v>
                </c:pt>
                <c:pt idx="161">
                  <c:v>1.6099999999999997</c:v>
                </c:pt>
                <c:pt idx="162">
                  <c:v>1.6199999999999997</c:v>
                </c:pt>
                <c:pt idx="163">
                  <c:v>1.6299999999999997</c:v>
                </c:pt>
                <c:pt idx="164">
                  <c:v>1.6399999999999997</c:v>
                </c:pt>
                <c:pt idx="165">
                  <c:v>1.6499999999999997</c:v>
                </c:pt>
                <c:pt idx="166">
                  <c:v>1.6599999999999997</c:v>
                </c:pt>
                <c:pt idx="167">
                  <c:v>1.6699999999999997</c:v>
                </c:pt>
                <c:pt idx="168">
                  <c:v>1.6799999999999997</c:v>
                </c:pt>
                <c:pt idx="169">
                  <c:v>1.6899999999999997</c:v>
                </c:pt>
                <c:pt idx="170">
                  <c:v>1.6999999999999997</c:v>
                </c:pt>
                <c:pt idx="171">
                  <c:v>1.7099999999999997</c:v>
                </c:pt>
                <c:pt idx="172">
                  <c:v>1.7199999999999998</c:v>
                </c:pt>
                <c:pt idx="173">
                  <c:v>1.7299999999999998</c:v>
                </c:pt>
                <c:pt idx="174">
                  <c:v>1.7399999999999998</c:v>
                </c:pt>
                <c:pt idx="175">
                  <c:v>1.7499999999999998</c:v>
                </c:pt>
                <c:pt idx="176">
                  <c:v>1.7599999999999998</c:v>
                </c:pt>
                <c:pt idx="177">
                  <c:v>1.7699999999999998</c:v>
                </c:pt>
                <c:pt idx="178">
                  <c:v>1.7799999999999998</c:v>
                </c:pt>
                <c:pt idx="179">
                  <c:v>1.7899999999999998</c:v>
                </c:pt>
                <c:pt idx="180">
                  <c:v>1.7999999999999998</c:v>
                </c:pt>
                <c:pt idx="181">
                  <c:v>1.8099999999999998</c:v>
                </c:pt>
                <c:pt idx="182">
                  <c:v>1.8199999999999998</c:v>
                </c:pt>
                <c:pt idx="183">
                  <c:v>1.8299999999999998</c:v>
                </c:pt>
                <c:pt idx="184">
                  <c:v>1.8399999999999999</c:v>
                </c:pt>
                <c:pt idx="185">
                  <c:v>1.8499999999999999</c:v>
                </c:pt>
                <c:pt idx="186">
                  <c:v>1.8599999999999999</c:v>
                </c:pt>
                <c:pt idx="187">
                  <c:v>1.8699999999999999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</c:numCache>
            </c:numRef>
          </c:xVal>
          <c:yVal>
            <c:numRef>
              <c:f>Лист6!$E$3:$E$203</c:f>
              <c:numCache>
                <c:formatCode>General</c:formatCode>
                <c:ptCount val="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0.92592592592592582</c:v>
                </c:pt>
                <c:pt idx="15">
                  <c:v>3.4391534391534391</c:v>
                </c:pt>
                <c:pt idx="16">
                  <c:v>5.8201058201058196</c:v>
                </c:pt>
                <c:pt idx="17">
                  <c:v>7.6719576719576716</c:v>
                </c:pt>
                <c:pt idx="18">
                  <c:v>9.6560846560846549</c:v>
                </c:pt>
                <c:pt idx="19">
                  <c:v>10.846560846560847</c:v>
                </c:pt>
                <c:pt idx="20">
                  <c:v>11.507936507936508</c:v>
                </c:pt>
                <c:pt idx="21">
                  <c:v>13.492063492063492</c:v>
                </c:pt>
                <c:pt idx="22">
                  <c:v>14.947089947089948</c:v>
                </c:pt>
                <c:pt idx="23">
                  <c:v>16.534391534391535</c:v>
                </c:pt>
                <c:pt idx="24">
                  <c:v>17.195767195767196</c:v>
                </c:pt>
                <c:pt idx="25">
                  <c:v>18.915343915343914</c:v>
                </c:pt>
                <c:pt idx="26">
                  <c:v>20.37037037037037</c:v>
                </c:pt>
                <c:pt idx="27">
                  <c:v>20.634920634920633</c:v>
                </c:pt>
                <c:pt idx="28">
                  <c:v>21.825396825396826</c:v>
                </c:pt>
                <c:pt idx="29">
                  <c:v>23.015873015873016</c:v>
                </c:pt>
                <c:pt idx="30">
                  <c:v>23.809523809523807</c:v>
                </c:pt>
                <c:pt idx="31">
                  <c:v>25.132275132275133</c:v>
                </c:pt>
                <c:pt idx="32">
                  <c:v>25.793650793650798</c:v>
                </c:pt>
                <c:pt idx="33">
                  <c:v>26.719576719576722</c:v>
                </c:pt>
                <c:pt idx="34">
                  <c:v>27.513227513227513</c:v>
                </c:pt>
                <c:pt idx="35">
                  <c:v>28.703703703703702</c:v>
                </c:pt>
                <c:pt idx="36">
                  <c:v>29.629629629629626</c:v>
                </c:pt>
                <c:pt idx="37">
                  <c:v>30.291005291005291</c:v>
                </c:pt>
                <c:pt idx="38">
                  <c:v>31.216931216931215</c:v>
                </c:pt>
                <c:pt idx="39">
                  <c:v>32.010582010582013</c:v>
                </c:pt>
                <c:pt idx="40">
                  <c:v>32.407407407407405</c:v>
                </c:pt>
                <c:pt idx="41">
                  <c:v>33.862433862433861</c:v>
                </c:pt>
                <c:pt idx="42">
                  <c:v>34.656084656084658</c:v>
                </c:pt>
                <c:pt idx="43">
                  <c:v>35.449735449735449</c:v>
                </c:pt>
                <c:pt idx="44">
                  <c:v>36.640211640211639</c:v>
                </c:pt>
                <c:pt idx="45">
                  <c:v>37.169312169312171</c:v>
                </c:pt>
                <c:pt idx="46">
                  <c:v>38.095238095238095</c:v>
                </c:pt>
                <c:pt idx="47">
                  <c:v>39.285714285714285</c:v>
                </c:pt>
                <c:pt idx="48">
                  <c:v>39.94708994708995</c:v>
                </c:pt>
                <c:pt idx="49">
                  <c:v>40.608465608465607</c:v>
                </c:pt>
                <c:pt idx="50">
                  <c:v>41.269841269841265</c:v>
                </c:pt>
                <c:pt idx="51">
                  <c:v>42.328042328042329</c:v>
                </c:pt>
                <c:pt idx="52">
                  <c:v>43.253968253968253</c:v>
                </c:pt>
                <c:pt idx="53">
                  <c:v>43.783068783068785</c:v>
                </c:pt>
                <c:pt idx="54">
                  <c:v>44.047619047619044</c:v>
                </c:pt>
                <c:pt idx="55">
                  <c:v>44.708994708994709</c:v>
                </c:pt>
                <c:pt idx="56">
                  <c:v>45.5026455026455</c:v>
                </c:pt>
                <c:pt idx="57">
                  <c:v>46.296296296296298</c:v>
                </c:pt>
                <c:pt idx="58">
                  <c:v>47.089947089947088</c:v>
                </c:pt>
                <c:pt idx="59">
                  <c:v>47.751322751322753</c:v>
                </c:pt>
                <c:pt idx="60">
                  <c:v>48.412698412698411</c:v>
                </c:pt>
                <c:pt idx="61">
                  <c:v>48.941798941798943</c:v>
                </c:pt>
                <c:pt idx="62">
                  <c:v>50</c:v>
                </c:pt>
                <c:pt idx="63">
                  <c:v>50.661375661375665</c:v>
                </c:pt>
                <c:pt idx="64">
                  <c:v>51.058201058201057</c:v>
                </c:pt>
                <c:pt idx="65">
                  <c:v>51.322751322751323</c:v>
                </c:pt>
                <c:pt idx="66">
                  <c:v>51.455026455026456</c:v>
                </c:pt>
                <c:pt idx="67">
                  <c:v>51.851851851851848</c:v>
                </c:pt>
                <c:pt idx="68">
                  <c:v>52.248677248677247</c:v>
                </c:pt>
                <c:pt idx="69">
                  <c:v>52.777777777777779</c:v>
                </c:pt>
                <c:pt idx="70">
                  <c:v>53.306878306878303</c:v>
                </c:pt>
                <c:pt idx="71">
                  <c:v>53.571428571428569</c:v>
                </c:pt>
                <c:pt idx="72">
                  <c:v>54.629629629629626</c:v>
                </c:pt>
                <c:pt idx="73">
                  <c:v>55.026455026455025</c:v>
                </c:pt>
                <c:pt idx="74">
                  <c:v>55.555555555555557</c:v>
                </c:pt>
                <c:pt idx="75">
                  <c:v>55.952380952380956</c:v>
                </c:pt>
                <c:pt idx="76">
                  <c:v>56.349206349206348</c:v>
                </c:pt>
                <c:pt idx="77">
                  <c:v>57.142857142857139</c:v>
                </c:pt>
                <c:pt idx="78">
                  <c:v>57.539682539682538</c:v>
                </c:pt>
                <c:pt idx="79">
                  <c:v>57.671957671957671</c:v>
                </c:pt>
                <c:pt idx="80">
                  <c:v>58.06878306878307</c:v>
                </c:pt>
                <c:pt idx="81">
                  <c:v>58.730158730158735</c:v>
                </c:pt>
                <c:pt idx="82">
                  <c:v>59.259259259259252</c:v>
                </c:pt>
                <c:pt idx="83">
                  <c:v>59.920634920634917</c:v>
                </c:pt>
                <c:pt idx="84">
                  <c:v>60.582010582010582</c:v>
                </c:pt>
                <c:pt idx="85">
                  <c:v>61.375661375661373</c:v>
                </c:pt>
                <c:pt idx="86">
                  <c:v>62.037037037037038</c:v>
                </c:pt>
                <c:pt idx="87">
                  <c:v>62.43386243386243</c:v>
                </c:pt>
                <c:pt idx="88">
                  <c:v>62.830687830687829</c:v>
                </c:pt>
                <c:pt idx="89">
                  <c:v>63.227513227513235</c:v>
                </c:pt>
                <c:pt idx="90">
                  <c:v>63.888888888888886</c:v>
                </c:pt>
                <c:pt idx="91">
                  <c:v>64.153439153439152</c:v>
                </c:pt>
                <c:pt idx="92">
                  <c:v>64.417989417989418</c:v>
                </c:pt>
                <c:pt idx="93">
                  <c:v>64.947089947089935</c:v>
                </c:pt>
                <c:pt idx="94">
                  <c:v>65.343915343915342</c:v>
                </c:pt>
                <c:pt idx="95">
                  <c:v>65.476190476190482</c:v>
                </c:pt>
                <c:pt idx="96">
                  <c:v>66.005291005290999</c:v>
                </c:pt>
                <c:pt idx="97">
                  <c:v>66.269841269841265</c:v>
                </c:pt>
                <c:pt idx="98">
                  <c:v>66.534391534391531</c:v>
                </c:pt>
                <c:pt idx="99">
                  <c:v>67.063492063492063</c:v>
                </c:pt>
                <c:pt idx="100">
                  <c:v>67.328042328042329</c:v>
                </c:pt>
                <c:pt idx="101">
                  <c:v>67.724867724867721</c:v>
                </c:pt>
                <c:pt idx="102">
                  <c:v>68.121693121693113</c:v>
                </c:pt>
                <c:pt idx="103">
                  <c:v>68.386243386243379</c:v>
                </c:pt>
                <c:pt idx="104">
                  <c:v>68.386243386243379</c:v>
                </c:pt>
                <c:pt idx="105">
                  <c:v>68.518518518518519</c:v>
                </c:pt>
                <c:pt idx="106">
                  <c:v>68.783068783068785</c:v>
                </c:pt>
                <c:pt idx="107">
                  <c:v>69.047619047619051</c:v>
                </c:pt>
                <c:pt idx="108">
                  <c:v>69.576719576719583</c:v>
                </c:pt>
                <c:pt idx="109">
                  <c:v>70.105820105820101</c:v>
                </c:pt>
                <c:pt idx="110">
                  <c:v>70.502645502645507</c:v>
                </c:pt>
                <c:pt idx="111">
                  <c:v>70.502645502645507</c:v>
                </c:pt>
                <c:pt idx="112">
                  <c:v>70.767195767195773</c:v>
                </c:pt>
                <c:pt idx="113">
                  <c:v>71.164021164021165</c:v>
                </c:pt>
                <c:pt idx="114">
                  <c:v>71.560846560846556</c:v>
                </c:pt>
                <c:pt idx="115">
                  <c:v>71.560846560846556</c:v>
                </c:pt>
                <c:pt idx="116">
                  <c:v>71.560846560846556</c:v>
                </c:pt>
                <c:pt idx="117">
                  <c:v>71.560846560846556</c:v>
                </c:pt>
                <c:pt idx="118">
                  <c:v>71.693121693121697</c:v>
                </c:pt>
                <c:pt idx="119">
                  <c:v>71.957671957671948</c:v>
                </c:pt>
                <c:pt idx="120">
                  <c:v>72.354497354497354</c:v>
                </c:pt>
                <c:pt idx="121">
                  <c:v>72.486772486772495</c:v>
                </c:pt>
                <c:pt idx="122">
                  <c:v>73.015873015873012</c:v>
                </c:pt>
                <c:pt idx="123">
                  <c:v>73.280423280423278</c:v>
                </c:pt>
                <c:pt idx="124">
                  <c:v>73.941798941798936</c:v>
                </c:pt>
                <c:pt idx="125">
                  <c:v>74.074074074074076</c:v>
                </c:pt>
                <c:pt idx="126">
                  <c:v>74.338624338624342</c:v>
                </c:pt>
                <c:pt idx="127">
                  <c:v>74.867724867724874</c:v>
                </c:pt>
                <c:pt idx="128">
                  <c:v>74.867724867724874</c:v>
                </c:pt>
                <c:pt idx="129">
                  <c:v>75.396825396825392</c:v>
                </c:pt>
                <c:pt idx="130">
                  <c:v>75.793650793650784</c:v>
                </c:pt>
                <c:pt idx="131">
                  <c:v>76.32275132275133</c:v>
                </c:pt>
                <c:pt idx="132">
                  <c:v>76.587301587301596</c:v>
                </c:pt>
                <c:pt idx="133">
                  <c:v>76.719576719576722</c:v>
                </c:pt>
                <c:pt idx="134">
                  <c:v>77.116402116402114</c:v>
                </c:pt>
                <c:pt idx="135">
                  <c:v>77.116402116402114</c:v>
                </c:pt>
                <c:pt idx="136">
                  <c:v>77.116402116402114</c:v>
                </c:pt>
                <c:pt idx="137">
                  <c:v>77.116402116402114</c:v>
                </c:pt>
                <c:pt idx="138">
                  <c:v>77.24867724867724</c:v>
                </c:pt>
                <c:pt idx="139">
                  <c:v>77.38095238095238</c:v>
                </c:pt>
                <c:pt idx="140">
                  <c:v>77.777777777777786</c:v>
                </c:pt>
                <c:pt idx="141">
                  <c:v>77.777777777777786</c:v>
                </c:pt>
                <c:pt idx="142">
                  <c:v>77.910052910052912</c:v>
                </c:pt>
                <c:pt idx="143">
                  <c:v>78.042328042328052</c:v>
                </c:pt>
                <c:pt idx="144">
                  <c:v>78.042328042328052</c:v>
                </c:pt>
                <c:pt idx="145">
                  <c:v>78.306878306878303</c:v>
                </c:pt>
                <c:pt idx="146">
                  <c:v>78.835978835978835</c:v>
                </c:pt>
                <c:pt idx="147">
                  <c:v>79.100529100529101</c:v>
                </c:pt>
                <c:pt idx="148">
                  <c:v>79.232804232804227</c:v>
                </c:pt>
                <c:pt idx="149">
                  <c:v>79.232804232804227</c:v>
                </c:pt>
                <c:pt idx="150">
                  <c:v>79.365079365079367</c:v>
                </c:pt>
                <c:pt idx="151">
                  <c:v>79.761904761904773</c:v>
                </c:pt>
                <c:pt idx="152">
                  <c:v>79.894179894179899</c:v>
                </c:pt>
                <c:pt idx="153">
                  <c:v>80.026455026455025</c:v>
                </c:pt>
                <c:pt idx="154">
                  <c:v>80.291005291005291</c:v>
                </c:pt>
                <c:pt idx="155">
                  <c:v>80.423280423280417</c:v>
                </c:pt>
                <c:pt idx="156">
                  <c:v>80.555555555555557</c:v>
                </c:pt>
                <c:pt idx="157">
                  <c:v>80.952380952380949</c:v>
                </c:pt>
                <c:pt idx="158">
                  <c:v>81.084656084656075</c:v>
                </c:pt>
                <c:pt idx="159">
                  <c:v>81.084656084656075</c:v>
                </c:pt>
                <c:pt idx="160">
                  <c:v>81.481481481481481</c:v>
                </c:pt>
                <c:pt idx="161">
                  <c:v>81.746031746031747</c:v>
                </c:pt>
                <c:pt idx="162">
                  <c:v>81.878306878306887</c:v>
                </c:pt>
                <c:pt idx="163">
                  <c:v>82.010582010582013</c:v>
                </c:pt>
                <c:pt idx="164">
                  <c:v>82.142857142857139</c:v>
                </c:pt>
                <c:pt idx="165">
                  <c:v>82.275132275132279</c:v>
                </c:pt>
                <c:pt idx="166">
                  <c:v>82.671957671957671</c:v>
                </c:pt>
                <c:pt idx="167">
                  <c:v>82.804232804232797</c:v>
                </c:pt>
                <c:pt idx="168">
                  <c:v>83.068783068783063</c:v>
                </c:pt>
                <c:pt idx="169">
                  <c:v>83.068783068783063</c:v>
                </c:pt>
                <c:pt idx="170">
                  <c:v>83.201058201058203</c:v>
                </c:pt>
                <c:pt idx="171">
                  <c:v>83.333333333333343</c:v>
                </c:pt>
                <c:pt idx="172">
                  <c:v>83.465608465608469</c:v>
                </c:pt>
                <c:pt idx="173">
                  <c:v>83.597883597883595</c:v>
                </c:pt>
                <c:pt idx="174">
                  <c:v>83.730158730158735</c:v>
                </c:pt>
                <c:pt idx="175">
                  <c:v>83.862433862433861</c:v>
                </c:pt>
                <c:pt idx="176">
                  <c:v>83.994708994709001</c:v>
                </c:pt>
                <c:pt idx="177">
                  <c:v>84.126984126984127</c:v>
                </c:pt>
                <c:pt idx="178">
                  <c:v>84.259259259259252</c:v>
                </c:pt>
                <c:pt idx="179">
                  <c:v>84.259259259259252</c:v>
                </c:pt>
                <c:pt idx="180">
                  <c:v>84.259259259259252</c:v>
                </c:pt>
                <c:pt idx="181">
                  <c:v>84.391534391534393</c:v>
                </c:pt>
                <c:pt idx="182">
                  <c:v>84.391534391534393</c:v>
                </c:pt>
                <c:pt idx="183">
                  <c:v>84.391534391534393</c:v>
                </c:pt>
                <c:pt idx="184">
                  <c:v>84.391534391534393</c:v>
                </c:pt>
                <c:pt idx="185">
                  <c:v>84.391534391534393</c:v>
                </c:pt>
                <c:pt idx="186">
                  <c:v>84.391534391534393</c:v>
                </c:pt>
                <c:pt idx="187">
                  <c:v>84.391534391534393</c:v>
                </c:pt>
                <c:pt idx="188">
                  <c:v>84.523809523809518</c:v>
                </c:pt>
                <c:pt idx="189">
                  <c:v>84.523809523809518</c:v>
                </c:pt>
                <c:pt idx="190">
                  <c:v>84.523809523809518</c:v>
                </c:pt>
                <c:pt idx="191">
                  <c:v>84.656084656084658</c:v>
                </c:pt>
                <c:pt idx="192">
                  <c:v>84.656084656084658</c:v>
                </c:pt>
                <c:pt idx="193">
                  <c:v>84.788359788359784</c:v>
                </c:pt>
                <c:pt idx="194">
                  <c:v>84.788359788359784</c:v>
                </c:pt>
                <c:pt idx="195">
                  <c:v>85.052910052910065</c:v>
                </c:pt>
                <c:pt idx="196">
                  <c:v>85.052910052910065</c:v>
                </c:pt>
                <c:pt idx="197">
                  <c:v>85.18518518518519</c:v>
                </c:pt>
                <c:pt idx="198">
                  <c:v>85.317460317460316</c:v>
                </c:pt>
                <c:pt idx="199">
                  <c:v>85.449735449735456</c:v>
                </c:pt>
                <c:pt idx="200">
                  <c:v>85.846560846560848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C0C-4BAD-B5CF-29DF3DDF3C5C}"/>
            </c:ext>
          </c:extLst>
        </c:ser>
        <c:ser>
          <c:idx val="2"/>
          <c:order val="2"/>
          <c:tx>
            <c:strRef>
              <c:f>Лист6!$J$2</c:f>
              <c:strCache>
                <c:ptCount val="1"/>
                <c:pt idx="0">
                  <c:v>12 mm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Лист6!$C$3:$C$203</c:f>
              <c:numCache>
                <c:formatCode>General</c:formatCode>
                <c:ptCount val="2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1.1899999999999993</c:v>
                </c:pt>
                <c:pt idx="120">
                  <c:v>1.1999999999999993</c:v>
                </c:pt>
                <c:pt idx="121">
                  <c:v>1.2099999999999993</c:v>
                </c:pt>
                <c:pt idx="122">
                  <c:v>1.2199999999999993</c:v>
                </c:pt>
                <c:pt idx="123">
                  <c:v>1.2299999999999993</c:v>
                </c:pt>
                <c:pt idx="124">
                  <c:v>1.2399999999999993</c:v>
                </c:pt>
                <c:pt idx="125">
                  <c:v>1.2499999999999993</c:v>
                </c:pt>
                <c:pt idx="126">
                  <c:v>1.2599999999999993</c:v>
                </c:pt>
                <c:pt idx="127">
                  <c:v>1.2699999999999994</c:v>
                </c:pt>
                <c:pt idx="128">
                  <c:v>1.2799999999999994</c:v>
                </c:pt>
                <c:pt idx="129">
                  <c:v>1.2899999999999994</c:v>
                </c:pt>
                <c:pt idx="130">
                  <c:v>1.2999999999999994</c:v>
                </c:pt>
                <c:pt idx="131">
                  <c:v>1.3099999999999994</c:v>
                </c:pt>
                <c:pt idx="132">
                  <c:v>1.3199999999999994</c:v>
                </c:pt>
                <c:pt idx="133">
                  <c:v>1.3299999999999994</c:v>
                </c:pt>
                <c:pt idx="134">
                  <c:v>1.3399999999999994</c:v>
                </c:pt>
                <c:pt idx="135">
                  <c:v>1.3499999999999994</c:v>
                </c:pt>
                <c:pt idx="136">
                  <c:v>1.3599999999999994</c:v>
                </c:pt>
                <c:pt idx="137">
                  <c:v>1.3699999999999994</c:v>
                </c:pt>
                <c:pt idx="138">
                  <c:v>1.3799999999999994</c:v>
                </c:pt>
                <c:pt idx="139">
                  <c:v>1.3899999999999995</c:v>
                </c:pt>
                <c:pt idx="140">
                  <c:v>1.3999999999999995</c:v>
                </c:pt>
                <c:pt idx="141">
                  <c:v>1.4099999999999995</c:v>
                </c:pt>
                <c:pt idx="142">
                  <c:v>1.4199999999999995</c:v>
                </c:pt>
                <c:pt idx="143">
                  <c:v>1.4299999999999995</c:v>
                </c:pt>
                <c:pt idx="144">
                  <c:v>1.4399999999999995</c:v>
                </c:pt>
                <c:pt idx="145">
                  <c:v>1.4499999999999995</c:v>
                </c:pt>
                <c:pt idx="146">
                  <c:v>1.4599999999999995</c:v>
                </c:pt>
                <c:pt idx="147">
                  <c:v>1.4699999999999995</c:v>
                </c:pt>
                <c:pt idx="148">
                  <c:v>1.4799999999999995</c:v>
                </c:pt>
                <c:pt idx="149">
                  <c:v>1.4899999999999995</c:v>
                </c:pt>
                <c:pt idx="150">
                  <c:v>1.4999999999999996</c:v>
                </c:pt>
                <c:pt idx="151">
                  <c:v>1.5099999999999996</c:v>
                </c:pt>
                <c:pt idx="152">
                  <c:v>1.5199999999999996</c:v>
                </c:pt>
                <c:pt idx="153">
                  <c:v>1.5299999999999996</c:v>
                </c:pt>
                <c:pt idx="154">
                  <c:v>1.5399999999999996</c:v>
                </c:pt>
                <c:pt idx="155">
                  <c:v>1.5499999999999996</c:v>
                </c:pt>
                <c:pt idx="156">
                  <c:v>1.5599999999999996</c:v>
                </c:pt>
                <c:pt idx="157">
                  <c:v>1.5699999999999996</c:v>
                </c:pt>
                <c:pt idx="158">
                  <c:v>1.5799999999999996</c:v>
                </c:pt>
                <c:pt idx="159">
                  <c:v>1.5899999999999996</c:v>
                </c:pt>
                <c:pt idx="160">
                  <c:v>1.5999999999999996</c:v>
                </c:pt>
                <c:pt idx="161">
                  <c:v>1.6099999999999997</c:v>
                </c:pt>
                <c:pt idx="162">
                  <c:v>1.6199999999999997</c:v>
                </c:pt>
                <c:pt idx="163">
                  <c:v>1.6299999999999997</c:v>
                </c:pt>
                <c:pt idx="164">
                  <c:v>1.6399999999999997</c:v>
                </c:pt>
                <c:pt idx="165">
                  <c:v>1.6499999999999997</c:v>
                </c:pt>
                <c:pt idx="166">
                  <c:v>1.6599999999999997</c:v>
                </c:pt>
                <c:pt idx="167">
                  <c:v>1.6699999999999997</c:v>
                </c:pt>
                <c:pt idx="168">
                  <c:v>1.6799999999999997</c:v>
                </c:pt>
                <c:pt idx="169">
                  <c:v>1.6899999999999997</c:v>
                </c:pt>
                <c:pt idx="170">
                  <c:v>1.6999999999999997</c:v>
                </c:pt>
                <c:pt idx="171">
                  <c:v>1.7099999999999997</c:v>
                </c:pt>
                <c:pt idx="172">
                  <c:v>1.7199999999999998</c:v>
                </c:pt>
                <c:pt idx="173">
                  <c:v>1.7299999999999998</c:v>
                </c:pt>
                <c:pt idx="174">
                  <c:v>1.7399999999999998</c:v>
                </c:pt>
                <c:pt idx="175">
                  <c:v>1.7499999999999998</c:v>
                </c:pt>
                <c:pt idx="176">
                  <c:v>1.7599999999999998</c:v>
                </c:pt>
                <c:pt idx="177">
                  <c:v>1.7699999999999998</c:v>
                </c:pt>
                <c:pt idx="178">
                  <c:v>1.7799999999999998</c:v>
                </c:pt>
                <c:pt idx="179">
                  <c:v>1.7899999999999998</c:v>
                </c:pt>
                <c:pt idx="180">
                  <c:v>1.7999999999999998</c:v>
                </c:pt>
                <c:pt idx="181">
                  <c:v>1.8099999999999998</c:v>
                </c:pt>
                <c:pt idx="182">
                  <c:v>1.8199999999999998</c:v>
                </c:pt>
                <c:pt idx="183">
                  <c:v>1.8299999999999998</c:v>
                </c:pt>
                <c:pt idx="184">
                  <c:v>1.8399999999999999</c:v>
                </c:pt>
                <c:pt idx="185">
                  <c:v>1.8499999999999999</c:v>
                </c:pt>
                <c:pt idx="186">
                  <c:v>1.8599999999999999</c:v>
                </c:pt>
                <c:pt idx="187">
                  <c:v>1.8699999999999999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</c:numCache>
            </c:numRef>
          </c:xVal>
          <c:yVal>
            <c:numRef>
              <c:f>Лист6!$H$3:$H$203</c:f>
              <c:numCache>
                <c:formatCode>General</c:formatCode>
                <c:ptCount val="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0.13227513227513227</c:v>
                </c:pt>
                <c:pt idx="12">
                  <c:v>2.7777777777777777</c:v>
                </c:pt>
                <c:pt idx="13">
                  <c:v>5.1587301587301591</c:v>
                </c:pt>
                <c:pt idx="14">
                  <c:v>7.5396825396825395</c:v>
                </c:pt>
                <c:pt idx="15">
                  <c:v>8.7301587301587293</c:v>
                </c:pt>
                <c:pt idx="16">
                  <c:v>11.111111111111111</c:v>
                </c:pt>
                <c:pt idx="17">
                  <c:v>12.962962962962964</c:v>
                </c:pt>
                <c:pt idx="18">
                  <c:v>14.153439153439153</c:v>
                </c:pt>
                <c:pt idx="19">
                  <c:v>15.343915343915343</c:v>
                </c:pt>
                <c:pt idx="20">
                  <c:v>17.195767195767196</c:v>
                </c:pt>
                <c:pt idx="21">
                  <c:v>18.12169312169312</c:v>
                </c:pt>
                <c:pt idx="22">
                  <c:v>20.37037037037037</c:v>
                </c:pt>
                <c:pt idx="23">
                  <c:v>20.634920634920636</c:v>
                </c:pt>
                <c:pt idx="24">
                  <c:v>21.693121693121693</c:v>
                </c:pt>
                <c:pt idx="25">
                  <c:v>23.677248677248677</c:v>
                </c:pt>
                <c:pt idx="26">
                  <c:v>24.206349206349206</c:v>
                </c:pt>
                <c:pt idx="27">
                  <c:v>25.529100529100528</c:v>
                </c:pt>
                <c:pt idx="28">
                  <c:v>26.587301587301589</c:v>
                </c:pt>
                <c:pt idx="29">
                  <c:v>27.777777777777779</c:v>
                </c:pt>
                <c:pt idx="30">
                  <c:v>28.703703703703702</c:v>
                </c:pt>
                <c:pt idx="31">
                  <c:v>29.761904761904763</c:v>
                </c:pt>
                <c:pt idx="32">
                  <c:v>30.423280423280424</c:v>
                </c:pt>
                <c:pt idx="33">
                  <c:v>31.613756613756614</c:v>
                </c:pt>
                <c:pt idx="34">
                  <c:v>32.275132275132272</c:v>
                </c:pt>
                <c:pt idx="35">
                  <c:v>33.465608465608469</c:v>
                </c:pt>
                <c:pt idx="36">
                  <c:v>34.920634920634917</c:v>
                </c:pt>
                <c:pt idx="37">
                  <c:v>35.714285714285715</c:v>
                </c:pt>
                <c:pt idx="38">
                  <c:v>36.640211640211639</c:v>
                </c:pt>
                <c:pt idx="39">
                  <c:v>37.433862433862437</c:v>
                </c:pt>
                <c:pt idx="40">
                  <c:v>38.359788359788361</c:v>
                </c:pt>
                <c:pt idx="41">
                  <c:v>39.417989417989418</c:v>
                </c:pt>
                <c:pt idx="42">
                  <c:v>40.079365079365083</c:v>
                </c:pt>
                <c:pt idx="43">
                  <c:v>41.137566137566139</c:v>
                </c:pt>
                <c:pt idx="44">
                  <c:v>42.460317460317462</c:v>
                </c:pt>
                <c:pt idx="45">
                  <c:v>43.386243386243386</c:v>
                </c:pt>
                <c:pt idx="46">
                  <c:v>43.915343915343918</c:v>
                </c:pt>
                <c:pt idx="47">
                  <c:v>44.973544973544975</c:v>
                </c:pt>
                <c:pt idx="48">
                  <c:v>45.238095238095241</c:v>
                </c:pt>
                <c:pt idx="49">
                  <c:v>45.634920634920633</c:v>
                </c:pt>
                <c:pt idx="50">
                  <c:v>46.693121693121697</c:v>
                </c:pt>
                <c:pt idx="51">
                  <c:v>46.957671957671955</c:v>
                </c:pt>
                <c:pt idx="52">
                  <c:v>47.486772486772487</c:v>
                </c:pt>
                <c:pt idx="53">
                  <c:v>48.412698412698411</c:v>
                </c:pt>
                <c:pt idx="54">
                  <c:v>49.603174603174601</c:v>
                </c:pt>
                <c:pt idx="55">
                  <c:v>50</c:v>
                </c:pt>
                <c:pt idx="56">
                  <c:v>50.529100529100532</c:v>
                </c:pt>
                <c:pt idx="57">
                  <c:v>50.925925925925924</c:v>
                </c:pt>
                <c:pt idx="58">
                  <c:v>51.455026455026456</c:v>
                </c:pt>
                <c:pt idx="59">
                  <c:v>51.719576719576722</c:v>
                </c:pt>
                <c:pt idx="60">
                  <c:v>52.248677248677247</c:v>
                </c:pt>
                <c:pt idx="61">
                  <c:v>52.645502645502646</c:v>
                </c:pt>
                <c:pt idx="62">
                  <c:v>52.645502645502646</c:v>
                </c:pt>
                <c:pt idx="63">
                  <c:v>53.968253968253968</c:v>
                </c:pt>
                <c:pt idx="64">
                  <c:v>54.894179894179892</c:v>
                </c:pt>
                <c:pt idx="65">
                  <c:v>55.555555555555557</c:v>
                </c:pt>
                <c:pt idx="66">
                  <c:v>56.216931216931215</c:v>
                </c:pt>
                <c:pt idx="67">
                  <c:v>56.746031746031747</c:v>
                </c:pt>
                <c:pt idx="68">
                  <c:v>57.539682539682538</c:v>
                </c:pt>
                <c:pt idx="69">
                  <c:v>58.597883597883595</c:v>
                </c:pt>
                <c:pt idx="70">
                  <c:v>60.05291005291005</c:v>
                </c:pt>
                <c:pt idx="71">
                  <c:v>60.449735449735449</c:v>
                </c:pt>
                <c:pt idx="72">
                  <c:v>61.24338624338624</c:v>
                </c:pt>
                <c:pt idx="73">
                  <c:v>61.640211640211639</c:v>
                </c:pt>
                <c:pt idx="74">
                  <c:v>62.433862433862437</c:v>
                </c:pt>
                <c:pt idx="75">
                  <c:v>62.962962962962962</c:v>
                </c:pt>
                <c:pt idx="76">
                  <c:v>63.75661375661376</c:v>
                </c:pt>
                <c:pt idx="77">
                  <c:v>64.285714285714292</c:v>
                </c:pt>
                <c:pt idx="78">
                  <c:v>65.211640211640216</c:v>
                </c:pt>
                <c:pt idx="79">
                  <c:v>65.608465608465607</c:v>
                </c:pt>
                <c:pt idx="80">
                  <c:v>66.269841269841265</c:v>
                </c:pt>
                <c:pt idx="81">
                  <c:v>66.402116402116405</c:v>
                </c:pt>
                <c:pt idx="82">
                  <c:v>67.195767195767189</c:v>
                </c:pt>
                <c:pt idx="83">
                  <c:v>67.195767195767189</c:v>
                </c:pt>
                <c:pt idx="84">
                  <c:v>68.253968253968253</c:v>
                </c:pt>
                <c:pt idx="85">
                  <c:v>69.047619047619051</c:v>
                </c:pt>
                <c:pt idx="86">
                  <c:v>69.708994708994709</c:v>
                </c:pt>
                <c:pt idx="87">
                  <c:v>70.105820105820101</c:v>
                </c:pt>
                <c:pt idx="88">
                  <c:v>70.502645502645507</c:v>
                </c:pt>
                <c:pt idx="89">
                  <c:v>70.767195767195773</c:v>
                </c:pt>
                <c:pt idx="90">
                  <c:v>71.031746031746039</c:v>
                </c:pt>
                <c:pt idx="91">
                  <c:v>71.428571428571431</c:v>
                </c:pt>
                <c:pt idx="92">
                  <c:v>71.693121693121697</c:v>
                </c:pt>
                <c:pt idx="93">
                  <c:v>72.222222222222229</c:v>
                </c:pt>
                <c:pt idx="94">
                  <c:v>72.222222222222229</c:v>
                </c:pt>
                <c:pt idx="95">
                  <c:v>72.751322751322746</c:v>
                </c:pt>
                <c:pt idx="96">
                  <c:v>73.280423280423278</c:v>
                </c:pt>
                <c:pt idx="97">
                  <c:v>73.677248677248684</c:v>
                </c:pt>
                <c:pt idx="98">
                  <c:v>74.074074074074076</c:v>
                </c:pt>
                <c:pt idx="99">
                  <c:v>74.074074074074076</c:v>
                </c:pt>
                <c:pt idx="100">
                  <c:v>74.206349206349202</c:v>
                </c:pt>
                <c:pt idx="101">
                  <c:v>74.603174603174608</c:v>
                </c:pt>
                <c:pt idx="102">
                  <c:v>74.867724867724874</c:v>
                </c:pt>
                <c:pt idx="103">
                  <c:v>75</c:v>
                </c:pt>
                <c:pt idx="104">
                  <c:v>75.529100529100532</c:v>
                </c:pt>
                <c:pt idx="105">
                  <c:v>75.925925925925924</c:v>
                </c:pt>
                <c:pt idx="106">
                  <c:v>76.19047619047619</c:v>
                </c:pt>
                <c:pt idx="107">
                  <c:v>76.322751322751316</c:v>
                </c:pt>
                <c:pt idx="108">
                  <c:v>76.719576719576722</c:v>
                </c:pt>
                <c:pt idx="109">
                  <c:v>77.777777777777771</c:v>
                </c:pt>
                <c:pt idx="110">
                  <c:v>77.777777777777771</c:v>
                </c:pt>
                <c:pt idx="111">
                  <c:v>78.306878306878303</c:v>
                </c:pt>
                <c:pt idx="112">
                  <c:v>78.968253968253961</c:v>
                </c:pt>
                <c:pt idx="113">
                  <c:v>79.365079365079367</c:v>
                </c:pt>
                <c:pt idx="114">
                  <c:v>79.629629629629633</c:v>
                </c:pt>
                <c:pt idx="115">
                  <c:v>79.894179894179899</c:v>
                </c:pt>
                <c:pt idx="116">
                  <c:v>80.291005291005291</c:v>
                </c:pt>
                <c:pt idx="117">
                  <c:v>80.687830687830683</c:v>
                </c:pt>
                <c:pt idx="118">
                  <c:v>81.084656084656089</c:v>
                </c:pt>
                <c:pt idx="119">
                  <c:v>81.349206349206355</c:v>
                </c:pt>
                <c:pt idx="120">
                  <c:v>81.481481481481481</c:v>
                </c:pt>
                <c:pt idx="121">
                  <c:v>81.746031746031747</c:v>
                </c:pt>
                <c:pt idx="122">
                  <c:v>81.746031746031747</c:v>
                </c:pt>
                <c:pt idx="123">
                  <c:v>82.275132275132279</c:v>
                </c:pt>
                <c:pt idx="124">
                  <c:v>82.671957671957671</c:v>
                </c:pt>
                <c:pt idx="125">
                  <c:v>82.936507936507937</c:v>
                </c:pt>
                <c:pt idx="126">
                  <c:v>83.333333333333329</c:v>
                </c:pt>
                <c:pt idx="127">
                  <c:v>84.126984126984127</c:v>
                </c:pt>
                <c:pt idx="128">
                  <c:v>84.920634920634924</c:v>
                </c:pt>
                <c:pt idx="129">
                  <c:v>84.920634920634924</c:v>
                </c:pt>
                <c:pt idx="130">
                  <c:v>85.18518518518519</c:v>
                </c:pt>
                <c:pt idx="131">
                  <c:v>85.317460317460316</c:v>
                </c:pt>
                <c:pt idx="132">
                  <c:v>85.317460317460316</c:v>
                </c:pt>
                <c:pt idx="133">
                  <c:v>85.582010582010582</c:v>
                </c:pt>
                <c:pt idx="134">
                  <c:v>85.582010582010582</c:v>
                </c:pt>
                <c:pt idx="135">
                  <c:v>85.714285714285708</c:v>
                </c:pt>
                <c:pt idx="136">
                  <c:v>86.111111111111114</c:v>
                </c:pt>
                <c:pt idx="137">
                  <c:v>86.24338624338624</c:v>
                </c:pt>
                <c:pt idx="138">
                  <c:v>86.640211640211646</c:v>
                </c:pt>
                <c:pt idx="139">
                  <c:v>86.904761904761898</c:v>
                </c:pt>
                <c:pt idx="140">
                  <c:v>87.037037037037038</c:v>
                </c:pt>
                <c:pt idx="141">
                  <c:v>87.169312169312164</c:v>
                </c:pt>
                <c:pt idx="142">
                  <c:v>87.301587301587304</c:v>
                </c:pt>
                <c:pt idx="143">
                  <c:v>87.56613756613757</c:v>
                </c:pt>
                <c:pt idx="144">
                  <c:v>87.56613756613757</c:v>
                </c:pt>
                <c:pt idx="145">
                  <c:v>87.698412698412696</c:v>
                </c:pt>
                <c:pt idx="146">
                  <c:v>87.830687830687836</c:v>
                </c:pt>
                <c:pt idx="147">
                  <c:v>87.962962962962962</c:v>
                </c:pt>
                <c:pt idx="148">
                  <c:v>88.095238095238102</c:v>
                </c:pt>
                <c:pt idx="149">
                  <c:v>88.227513227513228</c:v>
                </c:pt>
                <c:pt idx="150">
                  <c:v>88.492063492063494</c:v>
                </c:pt>
                <c:pt idx="151">
                  <c:v>88.62433862433862</c:v>
                </c:pt>
                <c:pt idx="152">
                  <c:v>88.62433862433862</c:v>
                </c:pt>
                <c:pt idx="153">
                  <c:v>89.021164021164026</c:v>
                </c:pt>
                <c:pt idx="154">
                  <c:v>89.285714285714292</c:v>
                </c:pt>
                <c:pt idx="155">
                  <c:v>89.550264550264544</c:v>
                </c:pt>
                <c:pt idx="156">
                  <c:v>89.94708994708995</c:v>
                </c:pt>
                <c:pt idx="157">
                  <c:v>90.211640211640216</c:v>
                </c:pt>
                <c:pt idx="158">
                  <c:v>90.343915343915342</c:v>
                </c:pt>
                <c:pt idx="159">
                  <c:v>90.476190476190482</c:v>
                </c:pt>
                <c:pt idx="160">
                  <c:v>90.608465608465607</c:v>
                </c:pt>
                <c:pt idx="161">
                  <c:v>90.608465608465607</c:v>
                </c:pt>
                <c:pt idx="162">
                  <c:v>90.740740740740748</c:v>
                </c:pt>
                <c:pt idx="163">
                  <c:v>90.740740740740748</c:v>
                </c:pt>
                <c:pt idx="164">
                  <c:v>90.873015873015873</c:v>
                </c:pt>
                <c:pt idx="165">
                  <c:v>90.873015873015873</c:v>
                </c:pt>
                <c:pt idx="166">
                  <c:v>91.402116402116405</c:v>
                </c:pt>
                <c:pt idx="167">
                  <c:v>91.666666666666671</c:v>
                </c:pt>
                <c:pt idx="168">
                  <c:v>91.931216931216937</c:v>
                </c:pt>
                <c:pt idx="169">
                  <c:v>91.931216931216937</c:v>
                </c:pt>
                <c:pt idx="170">
                  <c:v>92.063492063492063</c:v>
                </c:pt>
                <c:pt idx="171">
                  <c:v>92.063492063492063</c:v>
                </c:pt>
                <c:pt idx="172">
                  <c:v>92.328042328042329</c:v>
                </c:pt>
                <c:pt idx="173">
                  <c:v>92.460317460317455</c:v>
                </c:pt>
                <c:pt idx="174">
                  <c:v>92.989417989417987</c:v>
                </c:pt>
                <c:pt idx="175">
                  <c:v>92.989417989417987</c:v>
                </c:pt>
                <c:pt idx="176">
                  <c:v>92.989417989417987</c:v>
                </c:pt>
                <c:pt idx="177">
                  <c:v>93.253968253968253</c:v>
                </c:pt>
                <c:pt idx="178">
                  <c:v>93.386243386243393</c:v>
                </c:pt>
                <c:pt idx="179">
                  <c:v>93.386243386243393</c:v>
                </c:pt>
                <c:pt idx="180">
                  <c:v>93.518518518518519</c:v>
                </c:pt>
                <c:pt idx="181">
                  <c:v>93.518518518518519</c:v>
                </c:pt>
                <c:pt idx="182">
                  <c:v>93.518518518518519</c:v>
                </c:pt>
                <c:pt idx="183">
                  <c:v>93.518518518518519</c:v>
                </c:pt>
                <c:pt idx="184">
                  <c:v>93.915343915343911</c:v>
                </c:pt>
                <c:pt idx="185">
                  <c:v>93.915343915343911</c:v>
                </c:pt>
                <c:pt idx="186">
                  <c:v>94.047619047619051</c:v>
                </c:pt>
                <c:pt idx="187">
                  <c:v>94.179894179894177</c:v>
                </c:pt>
                <c:pt idx="188">
                  <c:v>94.179894179894177</c:v>
                </c:pt>
                <c:pt idx="189">
                  <c:v>94.312169312169317</c:v>
                </c:pt>
                <c:pt idx="190">
                  <c:v>94.312169312169317</c:v>
                </c:pt>
                <c:pt idx="191">
                  <c:v>94.312169312169317</c:v>
                </c:pt>
                <c:pt idx="192">
                  <c:v>94.576719576719583</c:v>
                </c:pt>
                <c:pt idx="193">
                  <c:v>94.708994708994709</c:v>
                </c:pt>
                <c:pt idx="194">
                  <c:v>94.841269841269835</c:v>
                </c:pt>
                <c:pt idx="195">
                  <c:v>95.105820105820101</c:v>
                </c:pt>
                <c:pt idx="196">
                  <c:v>95.105820105820101</c:v>
                </c:pt>
                <c:pt idx="197">
                  <c:v>95.370370370370367</c:v>
                </c:pt>
                <c:pt idx="198">
                  <c:v>95.502645502645507</c:v>
                </c:pt>
                <c:pt idx="199">
                  <c:v>95.502645502645507</c:v>
                </c:pt>
                <c:pt idx="200">
                  <c:v>95.502645502645507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C0C-4BAD-B5CF-29DF3DDF3C5C}"/>
            </c:ext>
          </c:extLst>
        </c:ser>
        <c:ser>
          <c:idx val="3"/>
          <c:order val="3"/>
          <c:tx>
            <c:strRef>
              <c:f>Лист6!$M$2</c:f>
              <c:strCache>
                <c:ptCount val="1"/>
                <c:pt idx="0">
                  <c:v>13 mm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Лист6!$C$3:$C$203</c:f>
              <c:numCache>
                <c:formatCode>General</c:formatCode>
                <c:ptCount val="2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1.1899999999999993</c:v>
                </c:pt>
                <c:pt idx="120">
                  <c:v>1.1999999999999993</c:v>
                </c:pt>
                <c:pt idx="121">
                  <c:v>1.2099999999999993</c:v>
                </c:pt>
                <c:pt idx="122">
                  <c:v>1.2199999999999993</c:v>
                </c:pt>
                <c:pt idx="123">
                  <c:v>1.2299999999999993</c:v>
                </c:pt>
                <c:pt idx="124">
                  <c:v>1.2399999999999993</c:v>
                </c:pt>
                <c:pt idx="125">
                  <c:v>1.2499999999999993</c:v>
                </c:pt>
                <c:pt idx="126">
                  <c:v>1.2599999999999993</c:v>
                </c:pt>
                <c:pt idx="127">
                  <c:v>1.2699999999999994</c:v>
                </c:pt>
                <c:pt idx="128">
                  <c:v>1.2799999999999994</c:v>
                </c:pt>
                <c:pt idx="129">
                  <c:v>1.2899999999999994</c:v>
                </c:pt>
                <c:pt idx="130">
                  <c:v>1.2999999999999994</c:v>
                </c:pt>
                <c:pt idx="131">
                  <c:v>1.3099999999999994</c:v>
                </c:pt>
                <c:pt idx="132">
                  <c:v>1.3199999999999994</c:v>
                </c:pt>
                <c:pt idx="133">
                  <c:v>1.3299999999999994</c:v>
                </c:pt>
                <c:pt idx="134">
                  <c:v>1.3399999999999994</c:v>
                </c:pt>
                <c:pt idx="135">
                  <c:v>1.3499999999999994</c:v>
                </c:pt>
                <c:pt idx="136">
                  <c:v>1.3599999999999994</c:v>
                </c:pt>
                <c:pt idx="137">
                  <c:v>1.3699999999999994</c:v>
                </c:pt>
                <c:pt idx="138">
                  <c:v>1.3799999999999994</c:v>
                </c:pt>
                <c:pt idx="139">
                  <c:v>1.3899999999999995</c:v>
                </c:pt>
                <c:pt idx="140">
                  <c:v>1.3999999999999995</c:v>
                </c:pt>
                <c:pt idx="141">
                  <c:v>1.4099999999999995</c:v>
                </c:pt>
                <c:pt idx="142">
                  <c:v>1.4199999999999995</c:v>
                </c:pt>
                <c:pt idx="143">
                  <c:v>1.4299999999999995</c:v>
                </c:pt>
                <c:pt idx="144">
                  <c:v>1.4399999999999995</c:v>
                </c:pt>
                <c:pt idx="145">
                  <c:v>1.4499999999999995</c:v>
                </c:pt>
                <c:pt idx="146">
                  <c:v>1.4599999999999995</c:v>
                </c:pt>
                <c:pt idx="147">
                  <c:v>1.4699999999999995</c:v>
                </c:pt>
                <c:pt idx="148">
                  <c:v>1.4799999999999995</c:v>
                </c:pt>
                <c:pt idx="149">
                  <c:v>1.4899999999999995</c:v>
                </c:pt>
                <c:pt idx="150">
                  <c:v>1.4999999999999996</c:v>
                </c:pt>
                <c:pt idx="151">
                  <c:v>1.5099999999999996</c:v>
                </c:pt>
                <c:pt idx="152">
                  <c:v>1.5199999999999996</c:v>
                </c:pt>
                <c:pt idx="153">
                  <c:v>1.5299999999999996</c:v>
                </c:pt>
                <c:pt idx="154">
                  <c:v>1.5399999999999996</c:v>
                </c:pt>
                <c:pt idx="155">
                  <c:v>1.5499999999999996</c:v>
                </c:pt>
                <c:pt idx="156">
                  <c:v>1.5599999999999996</c:v>
                </c:pt>
                <c:pt idx="157">
                  <c:v>1.5699999999999996</c:v>
                </c:pt>
                <c:pt idx="158">
                  <c:v>1.5799999999999996</c:v>
                </c:pt>
                <c:pt idx="159">
                  <c:v>1.5899999999999996</c:v>
                </c:pt>
                <c:pt idx="160">
                  <c:v>1.5999999999999996</c:v>
                </c:pt>
                <c:pt idx="161">
                  <c:v>1.6099999999999997</c:v>
                </c:pt>
                <c:pt idx="162">
                  <c:v>1.6199999999999997</c:v>
                </c:pt>
                <c:pt idx="163">
                  <c:v>1.6299999999999997</c:v>
                </c:pt>
                <c:pt idx="164">
                  <c:v>1.6399999999999997</c:v>
                </c:pt>
                <c:pt idx="165">
                  <c:v>1.6499999999999997</c:v>
                </c:pt>
                <c:pt idx="166">
                  <c:v>1.6599999999999997</c:v>
                </c:pt>
                <c:pt idx="167">
                  <c:v>1.6699999999999997</c:v>
                </c:pt>
                <c:pt idx="168">
                  <c:v>1.6799999999999997</c:v>
                </c:pt>
                <c:pt idx="169">
                  <c:v>1.6899999999999997</c:v>
                </c:pt>
                <c:pt idx="170">
                  <c:v>1.6999999999999997</c:v>
                </c:pt>
                <c:pt idx="171">
                  <c:v>1.7099999999999997</c:v>
                </c:pt>
                <c:pt idx="172">
                  <c:v>1.7199999999999998</c:v>
                </c:pt>
                <c:pt idx="173">
                  <c:v>1.7299999999999998</c:v>
                </c:pt>
                <c:pt idx="174">
                  <c:v>1.7399999999999998</c:v>
                </c:pt>
                <c:pt idx="175">
                  <c:v>1.7499999999999998</c:v>
                </c:pt>
                <c:pt idx="176">
                  <c:v>1.7599999999999998</c:v>
                </c:pt>
                <c:pt idx="177">
                  <c:v>1.7699999999999998</c:v>
                </c:pt>
                <c:pt idx="178">
                  <c:v>1.7799999999999998</c:v>
                </c:pt>
                <c:pt idx="179">
                  <c:v>1.7899999999999998</c:v>
                </c:pt>
                <c:pt idx="180">
                  <c:v>1.7999999999999998</c:v>
                </c:pt>
                <c:pt idx="181">
                  <c:v>1.8099999999999998</c:v>
                </c:pt>
                <c:pt idx="182">
                  <c:v>1.8199999999999998</c:v>
                </c:pt>
                <c:pt idx="183">
                  <c:v>1.8299999999999998</c:v>
                </c:pt>
                <c:pt idx="184">
                  <c:v>1.8399999999999999</c:v>
                </c:pt>
                <c:pt idx="185">
                  <c:v>1.8499999999999999</c:v>
                </c:pt>
                <c:pt idx="186">
                  <c:v>1.8599999999999999</c:v>
                </c:pt>
                <c:pt idx="187">
                  <c:v>1.8699999999999999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</c:numCache>
            </c:numRef>
          </c:xVal>
          <c:yVal>
            <c:numRef>
              <c:f>Лист6!$K$3:$K$203</c:f>
              <c:numCache>
                <c:formatCode>General</c:formatCode>
                <c:ptCount val="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0.52910052910052907</c:v>
                </c:pt>
                <c:pt idx="10">
                  <c:v>3.8359788359788358</c:v>
                </c:pt>
                <c:pt idx="11">
                  <c:v>6.0846560846560847</c:v>
                </c:pt>
                <c:pt idx="12">
                  <c:v>8.5978835978835981</c:v>
                </c:pt>
                <c:pt idx="13">
                  <c:v>9.7883597883597879</c:v>
                </c:pt>
                <c:pt idx="14">
                  <c:v>11.111111111111111</c:v>
                </c:pt>
                <c:pt idx="15">
                  <c:v>13.227513227513226</c:v>
                </c:pt>
                <c:pt idx="16">
                  <c:v>15.476190476190476</c:v>
                </c:pt>
                <c:pt idx="17">
                  <c:v>17.195767195767196</c:v>
                </c:pt>
                <c:pt idx="18">
                  <c:v>17.989417989417987</c:v>
                </c:pt>
                <c:pt idx="19">
                  <c:v>20.105820105820104</c:v>
                </c:pt>
                <c:pt idx="20">
                  <c:v>20.767195767195766</c:v>
                </c:pt>
                <c:pt idx="21">
                  <c:v>21.693121693121693</c:v>
                </c:pt>
                <c:pt idx="22">
                  <c:v>22.75132275132275</c:v>
                </c:pt>
                <c:pt idx="23">
                  <c:v>24.074074074074073</c:v>
                </c:pt>
                <c:pt idx="24">
                  <c:v>25.396825396825395</c:v>
                </c:pt>
                <c:pt idx="25">
                  <c:v>26.984126984126984</c:v>
                </c:pt>
                <c:pt idx="26">
                  <c:v>27.910052910052912</c:v>
                </c:pt>
                <c:pt idx="27">
                  <c:v>29.365079365079367</c:v>
                </c:pt>
                <c:pt idx="28">
                  <c:v>30.687830687830687</c:v>
                </c:pt>
                <c:pt idx="29">
                  <c:v>31.084656084656086</c:v>
                </c:pt>
                <c:pt idx="30">
                  <c:v>32.275132275132272</c:v>
                </c:pt>
                <c:pt idx="31">
                  <c:v>33.06878306878307</c:v>
                </c:pt>
                <c:pt idx="32">
                  <c:v>34.25925925925926</c:v>
                </c:pt>
                <c:pt idx="33">
                  <c:v>35.714285714285715</c:v>
                </c:pt>
                <c:pt idx="34">
                  <c:v>36.111111111111107</c:v>
                </c:pt>
                <c:pt idx="35">
                  <c:v>36.243386243386247</c:v>
                </c:pt>
                <c:pt idx="36">
                  <c:v>37.962962962962962</c:v>
                </c:pt>
                <c:pt idx="37">
                  <c:v>39.021164021164026</c:v>
                </c:pt>
                <c:pt idx="38">
                  <c:v>39.814814814814817</c:v>
                </c:pt>
                <c:pt idx="39">
                  <c:v>40.74074074074074</c:v>
                </c:pt>
                <c:pt idx="40">
                  <c:v>41.534391534391531</c:v>
                </c:pt>
                <c:pt idx="41">
                  <c:v>41.798941798941797</c:v>
                </c:pt>
                <c:pt idx="42">
                  <c:v>42.592592592592595</c:v>
                </c:pt>
                <c:pt idx="43">
                  <c:v>43.518518518518519</c:v>
                </c:pt>
                <c:pt idx="44">
                  <c:v>44.708994708994709</c:v>
                </c:pt>
                <c:pt idx="45">
                  <c:v>45.634920634920633</c:v>
                </c:pt>
                <c:pt idx="46">
                  <c:v>47.089947089947088</c:v>
                </c:pt>
                <c:pt idx="47">
                  <c:v>48.677248677248677</c:v>
                </c:pt>
                <c:pt idx="48">
                  <c:v>49.470899470899468</c:v>
                </c:pt>
                <c:pt idx="49">
                  <c:v>50.396825396825392</c:v>
                </c:pt>
                <c:pt idx="50">
                  <c:v>50.793650793650791</c:v>
                </c:pt>
                <c:pt idx="51">
                  <c:v>51.058201058201057</c:v>
                </c:pt>
                <c:pt idx="52">
                  <c:v>51.719576719576722</c:v>
                </c:pt>
                <c:pt idx="53">
                  <c:v>52.248677248677247</c:v>
                </c:pt>
                <c:pt idx="54">
                  <c:v>52.645502645502653</c:v>
                </c:pt>
                <c:pt idx="55">
                  <c:v>53.306878306878303</c:v>
                </c:pt>
                <c:pt idx="56">
                  <c:v>54.232804232804234</c:v>
                </c:pt>
                <c:pt idx="57">
                  <c:v>54.894179894179892</c:v>
                </c:pt>
                <c:pt idx="58">
                  <c:v>55.820105820105823</c:v>
                </c:pt>
                <c:pt idx="59">
                  <c:v>57.010582010582013</c:v>
                </c:pt>
                <c:pt idx="60">
                  <c:v>58.333333333333336</c:v>
                </c:pt>
                <c:pt idx="61">
                  <c:v>59.391534391534393</c:v>
                </c:pt>
                <c:pt idx="62">
                  <c:v>60.714285714285708</c:v>
                </c:pt>
                <c:pt idx="63">
                  <c:v>61.904761904761905</c:v>
                </c:pt>
                <c:pt idx="64">
                  <c:v>62.830687830687829</c:v>
                </c:pt>
                <c:pt idx="65">
                  <c:v>63.359788359788361</c:v>
                </c:pt>
                <c:pt idx="66">
                  <c:v>64.550264550264544</c:v>
                </c:pt>
                <c:pt idx="67">
                  <c:v>65.476190476190482</c:v>
                </c:pt>
                <c:pt idx="68">
                  <c:v>66.666666666666657</c:v>
                </c:pt>
                <c:pt idx="69">
                  <c:v>67.063492063492063</c:v>
                </c:pt>
                <c:pt idx="70">
                  <c:v>67.328042328042329</c:v>
                </c:pt>
                <c:pt idx="71">
                  <c:v>68.518518518518519</c:v>
                </c:pt>
                <c:pt idx="72">
                  <c:v>69.179894179894177</c:v>
                </c:pt>
                <c:pt idx="73">
                  <c:v>69.841269841269835</c:v>
                </c:pt>
                <c:pt idx="74">
                  <c:v>71.031746031746039</c:v>
                </c:pt>
                <c:pt idx="75">
                  <c:v>71.825396825396822</c:v>
                </c:pt>
                <c:pt idx="76">
                  <c:v>72.486772486772495</c:v>
                </c:pt>
                <c:pt idx="77">
                  <c:v>73.148148148148152</c:v>
                </c:pt>
                <c:pt idx="78">
                  <c:v>73.544973544973544</c:v>
                </c:pt>
                <c:pt idx="79">
                  <c:v>74.338624338624342</c:v>
                </c:pt>
                <c:pt idx="80">
                  <c:v>76.058201058201064</c:v>
                </c:pt>
                <c:pt idx="81">
                  <c:v>76.984126984126988</c:v>
                </c:pt>
                <c:pt idx="82">
                  <c:v>77.513227513227505</c:v>
                </c:pt>
                <c:pt idx="83">
                  <c:v>78.439153439153444</c:v>
                </c:pt>
                <c:pt idx="84">
                  <c:v>78.835978835978835</c:v>
                </c:pt>
                <c:pt idx="85">
                  <c:v>79.629629629629633</c:v>
                </c:pt>
                <c:pt idx="86">
                  <c:v>80.555555555555557</c:v>
                </c:pt>
                <c:pt idx="87">
                  <c:v>81.216931216931215</c:v>
                </c:pt>
                <c:pt idx="88">
                  <c:v>82.010582010582013</c:v>
                </c:pt>
                <c:pt idx="89">
                  <c:v>82.407407407407405</c:v>
                </c:pt>
                <c:pt idx="90">
                  <c:v>83.201058201058203</c:v>
                </c:pt>
                <c:pt idx="91">
                  <c:v>83.333333333333343</c:v>
                </c:pt>
                <c:pt idx="92">
                  <c:v>84.126984126984127</c:v>
                </c:pt>
                <c:pt idx="93">
                  <c:v>84.656084656084658</c:v>
                </c:pt>
                <c:pt idx="94">
                  <c:v>85.582010582010582</c:v>
                </c:pt>
                <c:pt idx="95">
                  <c:v>86.507936507936506</c:v>
                </c:pt>
                <c:pt idx="96">
                  <c:v>86.772486772486772</c:v>
                </c:pt>
                <c:pt idx="97">
                  <c:v>87.43386243386243</c:v>
                </c:pt>
                <c:pt idx="98">
                  <c:v>87.962962962962962</c:v>
                </c:pt>
                <c:pt idx="99">
                  <c:v>88.227513227513228</c:v>
                </c:pt>
                <c:pt idx="100">
                  <c:v>88.492063492063494</c:v>
                </c:pt>
                <c:pt idx="101">
                  <c:v>88.75661375661376</c:v>
                </c:pt>
                <c:pt idx="102">
                  <c:v>89.285714285714292</c:v>
                </c:pt>
                <c:pt idx="103">
                  <c:v>89.947089947089935</c:v>
                </c:pt>
                <c:pt idx="104">
                  <c:v>90.476190476190482</c:v>
                </c:pt>
                <c:pt idx="105">
                  <c:v>90.476190476190482</c:v>
                </c:pt>
                <c:pt idx="106">
                  <c:v>90.740740740740748</c:v>
                </c:pt>
                <c:pt idx="107">
                  <c:v>91.137566137566139</c:v>
                </c:pt>
                <c:pt idx="108">
                  <c:v>91.798941798941797</c:v>
                </c:pt>
                <c:pt idx="109">
                  <c:v>92.063492063492063</c:v>
                </c:pt>
                <c:pt idx="110">
                  <c:v>92.592592592592595</c:v>
                </c:pt>
                <c:pt idx="111">
                  <c:v>93.386243386243379</c:v>
                </c:pt>
                <c:pt idx="112">
                  <c:v>93.783068783068785</c:v>
                </c:pt>
                <c:pt idx="113">
                  <c:v>94.444444444444443</c:v>
                </c:pt>
                <c:pt idx="114">
                  <c:v>95.105820105820101</c:v>
                </c:pt>
                <c:pt idx="115">
                  <c:v>95.767195767195773</c:v>
                </c:pt>
                <c:pt idx="116">
                  <c:v>96.164021164021165</c:v>
                </c:pt>
                <c:pt idx="117">
                  <c:v>96.693121693121697</c:v>
                </c:pt>
                <c:pt idx="118">
                  <c:v>97.486772486772495</c:v>
                </c:pt>
                <c:pt idx="119">
                  <c:v>97.61904761904762</c:v>
                </c:pt>
                <c:pt idx="120">
                  <c:v>97.883597883597886</c:v>
                </c:pt>
                <c:pt idx="121">
                  <c:v>98.015873015873012</c:v>
                </c:pt>
                <c:pt idx="122">
                  <c:v>98.148148148148152</c:v>
                </c:pt>
                <c:pt idx="123">
                  <c:v>98.544973544973544</c:v>
                </c:pt>
                <c:pt idx="124">
                  <c:v>98.67724867724867</c:v>
                </c:pt>
                <c:pt idx="125">
                  <c:v>98.80952380952381</c:v>
                </c:pt>
                <c:pt idx="126">
                  <c:v>99.206349206349216</c:v>
                </c:pt>
                <c:pt idx="127">
                  <c:v>99.470899470899468</c:v>
                </c:pt>
                <c:pt idx="128">
                  <c:v>99.603174603174608</c:v>
                </c:pt>
                <c:pt idx="129">
                  <c:v>99.603174603174608</c:v>
                </c:pt>
                <c:pt idx="130">
                  <c:v>100</c:v>
                </c:pt>
                <c:pt idx="131">
                  <c:v>100</c:v>
                </c:pt>
                <c:pt idx="132">
                  <c:v>100</c:v>
                </c:pt>
                <c:pt idx="133">
                  <c:v>100</c:v>
                </c:pt>
                <c:pt idx="134">
                  <c:v>100</c:v>
                </c:pt>
                <c:pt idx="135">
                  <c:v>100</c:v>
                </c:pt>
                <c:pt idx="136">
                  <c:v>100</c:v>
                </c:pt>
                <c:pt idx="137">
                  <c:v>100</c:v>
                </c:pt>
                <c:pt idx="138">
                  <c:v>100</c:v>
                </c:pt>
                <c:pt idx="139">
                  <c:v>100</c:v>
                </c:pt>
                <c:pt idx="140">
                  <c:v>100</c:v>
                </c:pt>
                <c:pt idx="141">
                  <c:v>100</c:v>
                </c:pt>
                <c:pt idx="142">
                  <c:v>100</c:v>
                </c:pt>
                <c:pt idx="143">
                  <c:v>100</c:v>
                </c:pt>
                <c:pt idx="144">
                  <c:v>100</c:v>
                </c:pt>
                <c:pt idx="145">
                  <c:v>100</c:v>
                </c:pt>
                <c:pt idx="146">
                  <c:v>100</c:v>
                </c:pt>
                <c:pt idx="147">
                  <c:v>100</c:v>
                </c:pt>
                <c:pt idx="148">
                  <c:v>100</c:v>
                </c:pt>
                <c:pt idx="149">
                  <c:v>100</c:v>
                </c:pt>
                <c:pt idx="150">
                  <c:v>100</c:v>
                </c:pt>
                <c:pt idx="151">
                  <c:v>100</c:v>
                </c:pt>
                <c:pt idx="152">
                  <c:v>100</c:v>
                </c:pt>
                <c:pt idx="153">
                  <c:v>100</c:v>
                </c:pt>
                <c:pt idx="154">
                  <c:v>100</c:v>
                </c:pt>
                <c:pt idx="155">
                  <c:v>100</c:v>
                </c:pt>
                <c:pt idx="156">
                  <c:v>100</c:v>
                </c:pt>
                <c:pt idx="157">
                  <c:v>100</c:v>
                </c:pt>
                <c:pt idx="158">
                  <c:v>100</c:v>
                </c:pt>
                <c:pt idx="159">
                  <c:v>100</c:v>
                </c:pt>
                <c:pt idx="160">
                  <c:v>100</c:v>
                </c:pt>
                <c:pt idx="161">
                  <c:v>100</c:v>
                </c:pt>
                <c:pt idx="162">
                  <c:v>100</c:v>
                </c:pt>
                <c:pt idx="163">
                  <c:v>100</c:v>
                </c:pt>
                <c:pt idx="164">
                  <c:v>100</c:v>
                </c:pt>
                <c:pt idx="165">
                  <c:v>100</c:v>
                </c:pt>
                <c:pt idx="166">
                  <c:v>100</c:v>
                </c:pt>
                <c:pt idx="167">
                  <c:v>100</c:v>
                </c:pt>
                <c:pt idx="168">
                  <c:v>100</c:v>
                </c:pt>
                <c:pt idx="169">
                  <c:v>100</c:v>
                </c:pt>
                <c:pt idx="170">
                  <c:v>100</c:v>
                </c:pt>
                <c:pt idx="171">
                  <c:v>100</c:v>
                </c:pt>
                <c:pt idx="172">
                  <c:v>100</c:v>
                </c:pt>
                <c:pt idx="173">
                  <c:v>100</c:v>
                </c:pt>
                <c:pt idx="174">
                  <c:v>100</c:v>
                </c:pt>
                <c:pt idx="175">
                  <c:v>100</c:v>
                </c:pt>
                <c:pt idx="176">
                  <c:v>100</c:v>
                </c:pt>
                <c:pt idx="177">
                  <c:v>100</c:v>
                </c:pt>
                <c:pt idx="178">
                  <c:v>100</c:v>
                </c:pt>
                <c:pt idx="179">
                  <c:v>100</c:v>
                </c:pt>
                <c:pt idx="180">
                  <c:v>100</c:v>
                </c:pt>
                <c:pt idx="181">
                  <c:v>100</c:v>
                </c:pt>
                <c:pt idx="182">
                  <c:v>100</c:v>
                </c:pt>
                <c:pt idx="183">
                  <c:v>100</c:v>
                </c:pt>
                <c:pt idx="184">
                  <c:v>100</c:v>
                </c:pt>
                <c:pt idx="185">
                  <c:v>100</c:v>
                </c:pt>
                <c:pt idx="186">
                  <c:v>100</c:v>
                </c:pt>
                <c:pt idx="187">
                  <c:v>100</c:v>
                </c:pt>
                <c:pt idx="188">
                  <c:v>100</c:v>
                </c:pt>
                <c:pt idx="189">
                  <c:v>100</c:v>
                </c:pt>
                <c:pt idx="190">
                  <c:v>100</c:v>
                </c:pt>
                <c:pt idx="191">
                  <c:v>100</c:v>
                </c:pt>
                <c:pt idx="192">
                  <c:v>100</c:v>
                </c:pt>
                <c:pt idx="193">
                  <c:v>100</c:v>
                </c:pt>
                <c:pt idx="194">
                  <c:v>100</c:v>
                </c:pt>
                <c:pt idx="195">
                  <c:v>100</c:v>
                </c:pt>
                <c:pt idx="196">
                  <c:v>100</c:v>
                </c:pt>
                <c:pt idx="197">
                  <c:v>100</c:v>
                </c:pt>
                <c:pt idx="198">
                  <c:v>100</c:v>
                </c:pt>
                <c:pt idx="199">
                  <c:v>100</c:v>
                </c:pt>
                <c:pt idx="200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4C0C-4BAD-B5CF-29DF3DDF3C5C}"/>
            </c:ext>
          </c:extLst>
        </c:ser>
        <c:ser>
          <c:idx val="4"/>
          <c:order val="4"/>
          <c:tx>
            <c:strRef>
              <c:f>Лист6!$P$2</c:f>
              <c:strCache>
                <c:ptCount val="1"/>
                <c:pt idx="0">
                  <c:v>14 mm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Лист6!$C$3:$C$202</c:f>
              <c:numCache>
                <c:formatCode>General</c:formatCode>
                <c:ptCount val="200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1.1899999999999993</c:v>
                </c:pt>
                <c:pt idx="120">
                  <c:v>1.1999999999999993</c:v>
                </c:pt>
                <c:pt idx="121">
                  <c:v>1.2099999999999993</c:v>
                </c:pt>
                <c:pt idx="122">
                  <c:v>1.2199999999999993</c:v>
                </c:pt>
                <c:pt idx="123">
                  <c:v>1.2299999999999993</c:v>
                </c:pt>
                <c:pt idx="124">
                  <c:v>1.2399999999999993</c:v>
                </c:pt>
                <c:pt idx="125">
                  <c:v>1.2499999999999993</c:v>
                </c:pt>
                <c:pt idx="126">
                  <c:v>1.2599999999999993</c:v>
                </c:pt>
                <c:pt idx="127">
                  <c:v>1.2699999999999994</c:v>
                </c:pt>
                <c:pt idx="128">
                  <c:v>1.2799999999999994</c:v>
                </c:pt>
                <c:pt idx="129">
                  <c:v>1.2899999999999994</c:v>
                </c:pt>
                <c:pt idx="130">
                  <c:v>1.2999999999999994</c:v>
                </c:pt>
                <c:pt idx="131">
                  <c:v>1.3099999999999994</c:v>
                </c:pt>
                <c:pt idx="132">
                  <c:v>1.3199999999999994</c:v>
                </c:pt>
                <c:pt idx="133">
                  <c:v>1.3299999999999994</c:v>
                </c:pt>
                <c:pt idx="134">
                  <c:v>1.3399999999999994</c:v>
                </c:pt>
                <c:pt idx="135">
                  <c:v>1.3499999999999994</c:v>
                </c:pt>
                <c:pt idx="136">
                  <c:v>1.3599999999999994</c:v>
                </c:pt>
                <c:pt idx="137">
                  <c:v>1.3699999999999994</c:v>
                </c:pt>
                <c:pt idx="138">
                  <c:v>1.3799999999999994</c:v>
                </c:pt>
                <c:pt idx="139">
                  <c:v>1.3899999999999995</c:v>
                </c:pt>
                <c:pt idx="140">
                  <c:v>1.3999999999999995</c:v>
                </c:pt>
                <c:pt idx="141">
                  <c:v>1.4099999999999995</c:v>
                </c:pt>
                <c:pt idx="142">
                  <c:v>1.4199999999999995</c:v>
                </c:pt>
                <c:pt idx="143">
                  <c:v>1.4299999999999995</c:v>
                </c:pt>
                <c:pt idx="144">
                  <c:v>1.4399999999999995</c:v>
                </c:pt>
                <c:pt idx="145">
                  <c:v>1.4499999999999995</c:v>
                </c:pt>
                <c:pt idx="146">
                  <c:v>1.4599999999999995</c:v>
                </c:pt>
                <c:pt idx="147">
                  <c:v>1.4699999999999995</c:v>
                </c:pt>
                <c:pt idx="148">
                  <c:v>1.4799999999999995</c:v>
                </c:pt>
                <c:pt idx="149">
                  <c:v>1.4899999999999995</c:v>
                </c:pt>
                <c:pt idx="150">
                  <c:v>1.4999999999999996</c:v>
                </c:pt>
                <c:pt idx="151">
                  <c:v>1.5099999999999996</c:v>
                </c:pt>
                <c:pt idx="152">
                  <c:v>1.5199999999999996</c:v>
                </c:pt>
                <c:pt idx="153">
                  <c:v>1.5299999999999996</c:v>
                </c:pt>
                <c:pt idx="154">
                  <c:v>1.5399999999999996</c:v>
                </c:pt>
                <c:pt idx="155">
                  <c:v>1.5499999999999996</c:v>
                </c:pt>
                <c:pt idx="156">
                  <c:v>1.5599999999999996</c:v>
                </c:pt>
                <c:pt idx="157">
                  <c:v>1.5699999999999996</c:v>
                </c:pt>
                <c:pt idx="158">
                  <c:v>1.5799999999999996</c:v>
                </c:pt>
                <c:pt idx="159">
                  <c:v>1.5899999999999996</c:v>
                </c:pt>
                <c:pt idx="160">
                  <c:v>1.5999999999999996</c:v>
                </c:pt>
                <c:pt idx="161">
                  <c:v>1.6099999999999997</c:v>
                </c:pt>
                <c:pt idx="162">
                  <c:v>1.6199999999999997</c:v>
                </c:pt>
                <c:pt idx="163">
                  <c:v>1.6299999999999997</c:v>
                </c:pt>
                <c:pt idx="164">
                  <c:v>1.6399999999999997</c:v>
                </c:pt>
                <c:pt idx="165">
                  <c:v>1.6499999999999997</c:v>
                </c:pt>
                <c:pt idx="166">
                  <c:v>1.6599999999999997</c:v>
                </c:pt>
                <c:pt idx="167">
                  <c:v>1.6699999999999997</c:v>
                </c:pt>
                <c:pt idx="168">
                  <c:v>1.6799999999999997</c:v>
                </c:pt>
                <c:pt idx="169">
                  <c:v>1.6899999999999997</c:v>
                </c:pt>
                <c:pt idx="170">
                  <c:v>1.6999999999999997</c:v>
                </c:pt>
                <c:pt idx="171">
                  <c:v>1.7099999999999997</c:v>
                </c:pt>
                <c:pt idx="172">
                  <c:v>1.7199999999999998</c:v>
                </c:pt>
                <c:pt idx="173">
                  <c:v>1.7299999999999998</c:v>
                </c:pt>
                <c:pt idx="174">
                  <c:v>1.7399999999999998</c:v>
                </c:pt>
                <c:pt idx="175">
                  <c:v>1.7499999999999998</c:v>
                </c:pt>
                <c:pt idx="176">
                  <c:v>1.7599999999999998</c:v>
                </c:pt>
                <c:pt idx="177">
                  <c:v>1.7699999999999998</c:v>
                </c:pt>
                <c:pt idx="178">
                  <c:v>1.7799999999999998</c:v>
                </c:pt>
                <c:pt idx="179">
                  <c:v>1.7899999999999998</c:v>
                </c:pt>
                <c:pt idx="180">
                  <c:v>1.7999999999999998</c:v>
                </c:pt>
                <c:pt idx="181">
                  <c:v>1.8099999999999998</c:v>
                </c:pt>
                <c:pt idx="182">
                  <c:v>1.8199999999999998</c:v>
                </c:pt>
                <c:pt idx="183">
                  <c:v>1.8299999999999998</c:v>
                </c:pt>
                <c:pt idx="184">
                  <c:v>1.8399999999999999</c:v>
                </c:pt>
                <c:pt idx="185">
                  <c:v>1.8499999999999999</c:v>
                </c:pt>
                <c:pt idx="186">
                  <c:v>1.8599999999999999</c:v>
                </c:pt>
                <c:pt idx="187">
                  <c:v>1.8699999999999999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</c:numCache>
            </c:numRef>
          </c:xVal>
          <c:yVal>
            <c:numRef>
              <c:f>Лист6!$N$3:$N$203</c:f>
              <c:numCache>
                <c:formatCode>General</c:formatCode>
                <c:ptCount val="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3.4391534391534391</c:v>
                </c:pt>
                <c:pt idx="9">
                  <c:v>6.746031746031746</c:v>
                </c:pt>
                <c:pt idx="10">
                  <c:v>8.7301587301587293</c:v>
                </c:pt>
                <c:pt idx="11">
                  <c:v>10.582010582010582</c:v>
                </c:pt>
                <c:pt idx="12">
                  <c:v>11.772486772486772</c:v>
                </c:pt>
                <c:pt idx="13">
                  <c:v>14.153439153439153</c:v>
                </c:pt>
                <c:pt idx="14">
                  <c:v>14.682539682539682</c:v>
                </c:pt>
                <c:pt idx="15">
                  <c:v>16.666666666666668</c:v>
                </c:pt>
                <c:pt idx="16">
                  <c:v>17.857142857142858</c:v>
                </c:pt>
                <c:pt idx="17">
                  <c:v>19.841269841269842</c:v>
                </c:pt>
                <c:pt idx="18">
                  <c:v>20.767195767195766</c:v>
                </c:pt>
                <c:pt idx="19">
                  <c:v>21.693121693121693</c:v>
                </c:pt>
                <c:pt idx="20">
                  <c:v>23.015873015873016</c:v>
                </c:pt>
                <c:pt idx="21">
                  <c:v>24.470899470899472</c:v>
                </c:pt>
                <c:pt idx="22">
                  <c:v>25.925925925925927</c:v>
                </c:pt>
                <c:pt idx="23">
                  <c:v>26.851851851851851</c:v>
                </c:pt>
                <c:pt idx="24">
                  <c:v>27.777777777777779</c:v>
                </c:pt>
                <c:pt idx="25">
                  <c:v>28.43915343915344</c:v>
                </c:pt>
                <c:pt idx="26">
                  <c:v>29.894179894179896</c:v>
                </c:pt>
                <c:pt idx="27">
                  <c:v>31.613756613756614</c:v>
                </c:pt>
                <c:pt idx="28">
                  <c:v>32.671957671957671</c:v>
                </c:pt>
                <c:pt idx="29">
                  <c:v>33.730158730158728</c:v>
                </c:pt>
                <c:pt idx="30">
                  <c:v>34.920634920634917</c:v>
                </c:pt>
                <c:pt idx="31">
                  <c:v>36.24338624338624</c:v>
                </c:pt>
                <c:pt idx="32">
                  <c:v>37.037037037037038</c:v>
                </c:pt>
                <c:pt idx="33">
                  <c:v>37.962962962962962</c:v>
                </c:pt>
                <c:pt idx="34">
                  <c:v>38.75661375661376</c:v>
                </c:pt>
                <c:pt idx="35">
                  <c:v>39.153439153439152</c:v>
                </c:pt>
                <c:pt idx="36">
                  <c:v>40.343915343915342</c:v>
                </c:pt>
                <c:pt idx="37">
                  <c:v>41.137566137566139</c:v>
                </c:pt>
                <c:pt idx="38">
                  <c:v>41.534391534391531</c:v>
                </c:pt>
                <c:pt idx="39">
                  <c:v>42.063492063492063</c:v>
                </c:pt>
                <c:pt idx="40">
                  <c:v>42.724867724867728</c:v>
                </c:pt>
                <c:pt idx="41">
                  <c:v>44.31216931216931</c:v>
                </c:pt>
                <c:pt idx="42">
                  <c:v>45.238095238095241</c:v>
                </c:pt>
                <c:pt idx="43">
                  <c:v>45.899470899470899</c:v>
                </c:pt>
                <c:pt idx="44">
                  <c:v>46.560846560846564</c:v>
                </c:pt>
                <c:pt idx="45">
                  <c:v>48.015873015873019</c:v>
                </c:pt>
                <c:pt idx="46">
                  <c:v>49.470899470899468</c:v>
                </c:pt>
                <c:pt idx="47">
                  <c:v>50.396825396825399</c:v>
                </c:pt>
                <c:pt idx="48">
                  <c:v>51.322751322751323</c:v>
                </c:pt>
                <c:pt idx="49">
                  <c:v>52.248677248677247</c:v>
                </c:pt>
                <c:pt idx="50">
                  <c:v>52.645502645502646</c:v>
                </c:pt>
                <c:pt idx="51">
                  <c:v>53.439153439153436</c:v>
                </c:pt>
                <c:pt idx="52">
                  <c:v>54.365079365079367</c:v>
                </c:pt>
                <c:pt idx="53">
                  <c:v>55.026455026455025</c:v>
                </c:pt>
                <c:pt idx="54">
                  <c:v>56.613756613756614</c:v>
                </c:pt>
                <c:pt idx="55">
                  <c:v>57.936507936507937</c:v>
                </c:pt>
                <c:pt idx="56">
                  <c:v>58.465608465608469</c:v>
                </c:pt>
                <c:pt idx="57">
                  <c:v>59.656084656084658</c:v>
                </c:pt>
                <c:pt idx="58">
                  <c:v>61.24338624338624</c:v>
                </c:pt>
                <c:pt idx="59">
                  <c:v>62.962962962962962</c:v>
                </c:pt>
                <c:pt idx="60">
                  <c:v>63.75661375661376</c:v>
                </c:pt>
                <c:pt idx="61">
                  <c:v>64.682539682539684</c:v>
                </c:pt>
                <c:pt idx="62">
                  <c:v>65.873015873015873</c:v>
                </c:pt>
                <c:pt idx="63">
                  <c:v>67.989417989417987</c:v>
                </c:pt>
                <c:pt idx="64">
                  <c:v>68.650793650793645</c:v>
                </c:pt>
                <c:pt idx="65">
                  <c:v>69.312169312169317</c:v>
                </c:pt>
                <c:pt idx="66">
                  <c:v>70.238095238095241</c:v>
                </c:pt>
                <c:pt idx="67">
                  <c:v>71.031746031746039</c:v>
                </c:pt>
                <c:pt idx="68">
                  <c:v>71.560846560846556</c:v>
                </c:pt>
                <c:pt idx="69">
                  <c:v>73.677248677248684</c:v>
                </c:pt>
                <c:pt idx="70">
                  <c:v>74.867724867724874</c:v>
                </c:pt>
                <c:pt idx="71">
                  <c:v>75.925925925925924</c:v>
                </c:pt>
                <c:pt idx="72">
                  <c:v>77.248677248677254</c:v>
                </c:pt>
                <c:pt idx="73">
                  <c:v>78.968253968253961</c:v>
                </c:pt>
                <c:pt idx="74">
                  <c:v>80.820105820105823</c:v>
                </c:pt>
                <c:pt idx="75">
                  <c:v>82.142857142857139</c:v>
                </c:pt>
                <c:pt idx="76">
                  <c:v>83.201058201058203</c:v>
                </c:pt>
                <c:pt idx="77">
                  <c:v>84.259259259259252</c:v>
                </c:pt>
                <c:pt idx="78">
                  <c:v>86.904761904761898</c:v>
                </c:pt>
                <c:pt idx="79">
                  <c:v>88.359788359788354</c:v>
                </c:pt>
                <c:pt idx="80">
                  <c:v>89.81481481481481</c:v>
                </c:pt>
                <c:pt idx="81">
                  <c:v>91.137566137566139</c:v>
                </c:pt>
                <c:pt idx="82">
                  <c:v>93.518518518518519</c:v>
                </c:pt>
                <c:pt idx="83">
                  <c:v>95.238095238095241</c:v>
                </c:pt>
                <c:pt idx="84">
                  <c:v>96.957671957671963</c:v>
                </c:pt>
                <c:pt idx="85">
                  <c:v>97.751322751322746</c:v>
                </c:pt>
                <c:pt idx="86">
                  <c:v>98.80952380952381</c:v>
                </c:pt>
                <c:pt idx="87">
                  <c:v>99.206349206349202</c:v>
                </c:pt>
                <c:pt idx="88">
                  <c:v>99.867724867724874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100</c:v>
                </c:pt>
                <c:pt idx="100">
                  <c:v>100</c:v>
                </c:pt>
                <c:pt idx="101">
                  <c:v>100</c:v>
                </c:pt>
                <c:pt idx="102">
                  <c:v>100</c:v>
                </c:pt>
                <c:pt idx="103">
                  <c:v>100</c:v>
                </c:pt>
                <c:pt idx="104">
                  <c:v>100</c:v>
                </c:pt>
                <c:pt idx="105">
                  <c:v>100</c:v>
                </c:pt>
                <c:pt idx="106">
                  <c:v>100</c:v>
                </c:pt>
                <c:pt idx="107">
                  <c:v>100</c:v>
                </c:pt>
                <c:pt idx="108">
                  <c:v>100</c:v>
                </c:pt>
                <c:pt idx="109">
                  <c:v>100</c:v>
                </c:pt>
                <c:pt idx="110">
                  <c:v>100</c:v>
                </c:pt>
                <c:pt idx="111">
                  <c:v>100</c:v>
                </c:pt>
                <c:pt idx="112">
                  <c:v>100</c:v>
                </c:pt>
                <c:pt idx="113">
                  <c:v>100</c:v>
                </c:pt>
                <c:pt idx="114">
                  <c:v>100</c:v>
                </c:pt>
                <c:pt idx="115">
                  <c:v>100</c:v>
                </c:pt>
                <c:pt idx="116">
                  <c:v>100</c:v>
                </c:pt>
                <c:pt idx="117">
                  <c:v>100</c:v>
                </c:pt>
                <c:pt idx="118">
                  <c:v>100</c:v>
                </c:pt>
                <c:pt idx="119">
                  <c:v>100</c:v>
                </c:pt>
                <c:pt idx="120">
                  <c:v>100</c:v>
                </c:pt>
                <c:pt idx="121">
                  <c:v>100</c:v>
                </c:pt>
                <c:pt idx="122">
                  <c:v>100</c:v>
                </c:pt>
                <c:pt idx="123">
                  <c:v>100</c:v>
                </c:pt>
                <c:pt idx="124">
                  <c:v>100</c:v>
                </c:pt>
                <c:pt idx="125">
                  <c:v>100</c:v>
                </c:pt>
                <c:pt idx="126">
                  <c:v>100</c:v>
                </c:pt>
                <c:pt idx="127">
                  <c:v>100</c:v>
                </c:pt>
                <c:pt idx="128">
                  <c:v>100</c:v>
                </c:pt>
                <c:pt idx="129">
                  <c:v>100</c:v>
                </c:pt>
                <c:pt idx="130">
                  <c:v>100</c:v>
                </c:pt>
                <c:pt idx="131">
                  <c:v>100</c:v>
                </c:pt>
                <c:pt idx="132">
                  <c:v>100</c:v>
                </c:pt>
                <c:pt idx="133">
                  <c:v>100</c:v>
                </c:pt>
                <c:pt idx="134">
                  <c:v>100</c:v>
                </c:pt>
                <c:pt idx="135">
                  <c:v>100</c:v>
                </c:pt>
                <c:pt idx="136">
                  <c:v>100</c:v>
                </c:pt>
                <c:pt idx="137">
                  <c:v>100</c:v>
                </c:pt>
                <c:pt idx="138">
                  <c:v>100</c:v>
                </c:pt>
                <c:pt idx="139">
                  <c:v>100</c:v>
                </c:pt>
                <c:pt idx="140">
                  <c:v>100</c:v>
                </c:pt>
                <c:pt idx="141">
                  <c:v>100</c:v>
                </c:pt>
                <c:pt idx="142">
                  <c:v>100</c:v>
                </c:pt>
                <c:pt idx="143">
                  <c:v>100</c:v>
                </c:pt>
                <c:pt idx="144">
                  <c:v>100</c:v>
                </c:pt>
                <c:pt idx="145">
                  <c:v>100</c:v>
                </c:pt>
                <c:pt idx="146">
                  <c:v>100</c:v>
                </c:pt>
                <c:pt idx="147">
                  <c:v>100</c:v>
                </c:pt>
                <c:pt idx="148">
                  <c:v>100</c:v>
                </c:pt>
                <c:pt idx="149">
                  <c:v>100</c:v>
                </c:pt>
                <c:pt idx="150">
                  <c:v>100</c:v>
                </c:pt>
                <c:pt idx="151">
                  <c:v>100</c:v>
                </c:pt>
                <c:pt idx="152">
                  <c:v>100</c:v>
                </c:pt>
                <c:pt idx="153">
                  <c:v>100</c:v>
                </c:pt>
                <c:pt idx="154">
                  <c:v>100</c:v>
                </c:pt>
                <c:pt idx="155">
                  <c:v>100</c:v>
                </c:pt>
                <c:pt idx="156">
                  <c:v>100</c:v>
                </c:pt>
                <c:pt idx="157">
                  <c:v>100</c:v>
                </c:pt>
                <c:pt idx="158">
                  <c:v>100</c:v>
                </c:pt>
                <c:pt idx="159">
                  <c:v>100</c:v>
                </c:pt>
                <c:pt idx="160">
                  <c:v>100</c:v>
                </c:pt>
                <c:pt idx="161">
                  <c:v>100</c:v>
                </c:pt>
                <c:pt idx="162">
                  <c:v>100</c:v>
                </c:pt>
                <c:pt idx="163">
                  <c:v>100</c:v>
                </c:pt>
                <c:pt idx="164">
                  <c:v>100</c:v>
                </c:pt>
                <c:pt idx="165">
                  <c:v>100</c:v>
                </c:pt>
                <c:pt idx="166">
                  <c:v>100</c:v>
                </c:pt>
                <c:pt idx="167">
                  <c:v>100</c:v>
                </c:pt>
                <c:pt idx="168">
                  <c:v>100</c:v>
                </c:pt>
                <c:pt idx="169">
                  <c:v>100</c:v>
                </c:pt>
                <c:pt idx="170">
                  <c:v>100</c:v>
                </c:pt>
                <c:pt idx="171">
                  <c:v>100</c:v>
                </c:pt>
                <c:pt idx="172">
                  <c:v>100</c:v>
                </c:pt>
                <c:pt idx="173">
                  <c:v>100</c:v>
                </c:pt>
                <c:pt idx="174">
                  <c:v>100</c:v>
                </c:pt>
                <c:pt idx="175">
                  <c:v>100</c:v>
                </c:pt>
                <c:pt idx="176">
                  <c:v>100</c:v>
                </c:pt>
                <c:pt idx="177">
                  <c:v>100</c:v>
                </c:pt>
                <c:pt idx="178">
                  <c:v>100</c:v>
                </c:pt>
                <c:pt idx="179">
                  <c:v>100</c:v>
                </c:pt>
                <c:pt idx="180">
                  <c:v>100</c:v>
                </c:pt>
                <c:pt idx="181">
                  <c:v>100</c:v>
                </c:pt>
                <c:pt idx="182">
                  <c:v>100</c:v>
                </c:pt>
                <c:pt idx="183">
                  <c:v>100</c:v>
                </c:pt>
                <c:pt idx="184">
                  <c:v>100</c:v>
                </c:pt>
                <c:pt idx="185">
                  <c:v>100</c:v>
                </c:pt>
                <c:pt idx="186">
                  <c:v>100</c:v>
                </c:pt>
                <c:pt idx="187">
                  <c:v>100</c:v>
                </c:pt>
                <c:pt idx="188">
                  <c:v>100</c:v>
                </c:pt>
                <c:pt idx="189">
                  <c:v>100</c:v>
                </c:pt>
                <c:pt idx="190">
                  <c:v>100</c:v>
                </c:pt>
                <c:pt idx="191">
                  <c:v>100</c:v>
                </c:pt>
                <c:pt idx="192">
                  <c:v>100</c:v>
                </c:pt>
                <c:pt idx="193">
                  <c:v>100</c:v>
                </c:pt>
                <c:pt idx="194">
                  <c:v>100</c:v>
                </c:pt>
                <c:pt idx="195">
                  <c:v>100</c:v>
                </c:pt>
                <c:pt idx="196">
                  <c:v>100</c:v>
                </c:pt>
                <c:pt idx="197">
                  <c:v>100</c:v>
                </c:pt>
                <c:pt idx="198">
                  <c:v>100</c:v>
                </c:pt>
                <c:pt idx="199">
                  <c:v>100</c:v>
                </c:pt>
                <c:pt idx="200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4C0C-4BAD-B5CF-29DF3DDF3C5C}"/>
            </c:ext>
          </c:extLst>
        </c:ser>
        <c:ser>
          <c:idx val="5"/>
          <c:order val="5"/>
          <c:tx>
            <c:strRef>
              <c:f>Лист6!$T$2</c:f>
              <c:strCache>
                <c:ptCount val="1"/>
                <c:pt idx="0">
                  <c:v>15 mm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Лист6!$C$3:$C$203</c:f>
              <c:numCache>
                <c:formatCode>General</c:formatCode>
                <c:ptCount val="2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1.1899999999999993</c:v>
                </c:pt>
                <c:pt idx="120">
                  <c:v>1.1999999999999993</c:v>
                </c:pt>
                <c:pt idx="121">
                  <c:v>1.2099999999999993</c:v>
                </c:pt>
                <c:pt idx="122">
                  <c:v>1.2199999999999993</c:v>
                </c:pt>
                <c:pt idx="123">
                  <c:v>1.2299999999999993</c:v>
                </c:pt>
                <c:pt idx="124">
                  <c:v>1.2399999999999993</c:v>
                </c:pt>
                <c:pt idx="125">
                  <c:v>1.2499999999999993</c:v>
                </c:pt>
                <c:pt idx="126">
                  <c:v>1.2599999999999993</c:v>
                </c:pt>
                <c:pt idx="127">
                  <c:v>1.2699999999999994</c:v>
                </c:pt>
                <c:pt idx="128">
                  <c:v>1.2799999999999994</c:v>
                </c:pt>
                <c:pt idx="129">
                  <c:v>1.2899999999999994</c:v>
                </c:pt>
                <c:pt idx="130">
                  <c:v>1.2999999999999994</c:v>
                </c:pt>
                <c:pt idx="131">
                  <c:v>1.3099999999999994</c:v>
                </c:pt>
                <c:pt idx="132">
                  <c:v>1.3199999999999994</c:v>
                </c:pt>
                <c:pt idx="133">
                  <c:v>1.3299999999999994</c:v>
                </c:pt>
                <c:pt idx="134">
                  <c:v>1.3399999999999994</c:v>
                </c:pt>
                <c:pt idx="135">
                  <c:v>1.3499999999999994</c:v>
                </c:pt>
                <c:pt idx="136">
                  <c:v>1.3599999999999994</c:v>
                </c:pt>
                <c:pt idx="137">
                  <c:v>1.3699999999999994</c:v>
                </c:pt>
                <c:pt idx="138">
                  <c:v>1.3799999999999994</c:v>
                </c:pt>
                <c:pt idx="139">
                  <c:v>1.3899999999999995</c:v>
                </c:pt>
                <c:pt idx="140">
                  <c:v>1.3999999999999995</c:v>
                </c:pt>
                <c:pt idx="141">
                  <c:v>1.4099999999999995</c:v>
                </c:pt>
                <c:pt idx="142">
                  <c:v>1.4199999999999995</c:v>
                </c:pt>
                <c:pt idx="143">
                  <c:v>1.4299999999999995</c:v>
                </c:pt>
                <c:pt idx="144">
                  <c:v>1.4399999999999995</c:v>
                </c:pt>
                <c:pt idx="145">
                  <c:v>1.4499999999999995</c:v>
                </c:pt>
                <c:pt idx="146">
                  <c:v>1.4599999999999995</c:v>
                </c:pt>
                <c:pt idx="147">
                  <c:v>1.4699999999999995</c:v>
                </c:pt>
                <c:pt idx="148">
                  <c:v>1.4799999999999995</c:v>
                </c:pt>
                <c:pt idx="149">
                  <c:v>1.4899999999999995</c:v>
                </c:pt>
                <c:pt idx="150">
                  <c:v>1.4999999999999996</c:v>
                </c:pt>
                <c:pt idx="151">
                  <c:v>1.5099999999999996</c:v>
                </c:pt>
                <c:pt idx="152">
                  <c:v>1.5199999999999996</c:v>
                </c:pt>
                <c:pt idx="153">
                  <c:v>1.5299999999999996</c:v>
                </c:pt>
                <c:pt idx="154">
                  <c:v>1.5399999999999996</c:v>
                </c:pt>
                <c:pt idx="155">
                  <c:v>1.5499999999999996</c:v>
                </c:pt>
                <c:pt idx="156">
                  <c:v>1.5599999999999996</c:v>
                </c:pt>
                <c:pt idx="157">
                  <c:v>1.5699999999999996</c:v>
                </c:pt>
                <c:pt idx="158">
                  <c:v>1.5799999999999996</c:v>
                </c:pt>
                <c:pt idx="159">
                  <c:v>1.5899999999999996</c:v>
                </c:pt>
                <c:pt idx="160">
                  <c:v>1.5999999999999996</c:v>
                </c:pt>
                <c:pt idx="161">
                  <c:v>1.6099999999999997</c:v>
                </c:pt>
                <c:pt idx="162">
                  <c:v>1.6199999999999997</c:v>
                </c:pt>
                <c:pt idx="163">
                  <c:v>1.6299999999999997</c:v>
                </c:pt>
                <c:pt idx="164">
                  <c:v>1.6399999999999997</c:v>
                </c:pt>
                <c:pt idx="165">
                  <c:v>1.6499999999999997</c:v>
                </c:pt>
                <c:pt idx="166">
                  <c:v>1.6599999999999997</c:v>
                </c:pt>
                <c:pt idx="167">
                  <c:v>1.6699999999999997</c:v>
                </c:pt>
                <c:pt idx="168">
                  <c:v>1.6799999999999997</c:v>
                </c:pt>
                <c:pt idx="169">
                  <c:v>1.6899999999999997</c:v>
                </c:pt>
                <c:pt idx="170">
                  <c:v>1.6999999999999997</c:v>
                </c:pt>
                <c:pt idx="171">
                  <c:v>1.7099999999999997</c:v>
                </c:pt>
                <c:pt idx="172">
                  <c:v>1.7199999999999998</c:v>
                </c:pt>
                <c:pt idx="173">
                  <c:v>1.7299999999999998</c:v>
                </c:pt>
                <c:pt idx="174">
                  <c:v>1.7399999999999998</c:v>
                </c:pt>
                <c:pt idx="175">
                  <c:v>1.7499999999999998</c:v>
                </c:pt>
                <c:pt idx="176">
                  <c:v>1.7599999999999998</c:v>
                </c:pt>
                <c:pt idx="177">
                  <c:v>1.7699999999999998</c:v>
                </c:pt>
                <c:pt idx="178">
                  <c:v>1.7799999999999998</c:v>
                </c:pt>
                <c:pt idx="179">
                  <c:v>1.7899999999999998</c:v>
                </c:pt>
                <c:pt idx="180">
                  <c:v>1.7999999999999998</c:v>
                </c:pt>
                <c:pt idx="181">
                  <c:v>1.8099999999999998</c:v>
                </c:pt>
                <c:pt idx="182">
                  <c:v>1.8199999999999998</c:v>
                </c:pt>
                <c:pt idx="183">
                  <c:v>1.8299999999999998</c:v>
                </c:pt>
                <c:pt idx="184">
                  <c:v>1.8399999999999999</c:v>
                </c:pt>
                <c:pt idx="185">
                  <c:v>1.8499999999999999</c:v>
                </c:pt>
                <c:pt idx="186">
                  <c:v>1.8599999999999999</c:v>
                </c:pt>
                <c:pt idx="187">
                  <c:v>1.8699999999999999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</c:numCache>
            </c:numRef>
          </c:xVal>
          <c:yVal>
            <c:numRef>
              <c:f>Лист6!$R$3:$R$203</c:f>
              <c:numCache>
                <c:formatCode>General</c:formatCode>
                <c:ptCount val="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1.1904761904761905</c:v>
                </c:pt>
                <c:pt idx="7">
                  <c:v>4.2328042328042326</c:v>
                </c:pt>
                <c:pt idx="8">
                  <c:v>7.6719576719576716</c:v>
                </c:pt>
                <c:pt idx="9">
                  <c:v>9.9206349206349209</c:v>
                </c:pt>
                <c:pt idx="10">
                  <c:v>10.97883597883598</c:v>
                </c:pt>
                <c:pt idx="11">
                  <c:v>13.359788359788359</c:v>
                </c:pt>
                <c:pt idx="12">
                  <c:v>14.550264550264551</c:v>
                </c:pt>
                <c:pt idx="13">
                  <c:v>17.063492063492063</c:v>
                </c:pt>
                <c:pt idx="14">
                  <c:v>17.857142857142858</c:v>
                </c:pt>
                <c:pt idx="15">
                  <c:v>19.708994708994709</c:v>
                </c:pt>
                <c:pt idx="16">
                  <c:v>20.502645502645503</c:v>
                </c:pt>
                <c:pt idx="17">
                  <c:v>21.825396825396826</c:v>
                </c:pt>
                <c:pt idx="18">
                  <c:v>23.677248677248677</c:v>
                </c:pt>
                <c:pt idx="19">
                  <c:v>24.206349206349206</c:v>
                </c:pt>
                <c:pt idx="20">
                  <c:v>25</c:v>
                </c:pt>
                <c:pt idx="21">
                  <c:v>25.925925925925927</c:v>
                </c:pt>
                <c:pt idx="22">
                  <c:v>26.719576719576718</c:v>
                </c:pt>
                <c:pt idx="23">
                  <c:v>28.042328042328041</c:v>
                </c:pt>
                <c:pt idx="24">
                  <c:v>29.497354497354497</c:v>
                </c:pt>
                <c:pt idx="25">
                  <c:v>31.084656084656086</c:v>
                </c:pt>
                <c:pt idx="26">
                  <c:v>32.010582010582013</c:v>
                </c:pt>
                <c:pt idx="27">
                  <c:v>32.407407407407405</c:v>
                </c:pt>
                <c:pt idx="28">
                  <c:v>32.671957671957671</c:v>
                </c:pt>
                <c:pt idx="29">
                  <c:v>33.201058201058203</c:v>
                </c:pt>
                <c:pt idx="30">
                  <c:v>34.656084656084658</c:v>
                </c:pt>
                <c:pt idx="31">
                  <c:v>35.978835978835981</c:v>
                </c:pt>
                <c:pt idx="32">
                  <c:v>36.772486772486772</c:v>
                </c:pt>
                <c:pt idx="33">
                  <c:v>37.698412698412696</c:v>
                </c:pt>
                <c:pt idx="34">
                  <c:v>38.624338624338627</c:v>
                </c:pt>
                <c:pt idx="35">
                  <c:v>39.94708994708995</c:v>
                </c:pt>
                <c:pt idx="36">
                  <c:v>41.005291005291006</c:v>
                </c:pt>
                <c:pt idx="37">
                  <c:v>41.402116402116405</c:v>
                </c:pt>
                <c:pt idx="38">
                  <c:v>42.328042328042329</c:v>
                </c:pt>
                <c:pt idx="39">
                  <c:v>42.460317460317462</c:v>
                </c:pt>
                <c:pt idx="40">
                  <c:v>43.12169312169312</c:v>
                </c:pt>
                <c:pt idx="41">
                  <c:v>43.783068783068785</c:v>
                </c:pt>
                <c:pt idx="42">
                  <c:v>44.973544973544975</c:v>
                </c:pt>
                <c:pt idx="43">
                  <c:v>46.428571428571431</c:v>
                </c:pt>
                <c:pt idx="44">
                  <c:v>47.61904761904762</c:v>
                </c:pt>
                <c:pt idx="45">
                  <c:v>48.148148148148145</c:v>
                </c:pt>
                <c:pt idx="46">
                  <c:v>49.074074074074076</c:v>
                </c:pt>
                <c:pt idx="47">
                  <c:v>49.867724867724867</c:v>
                </c:pt>
                <c:pt idx="48">
                  <c:v>50.793650793650791</c:v>
                </c:pt>
                <c:pt idx="49">
                  <c:v>51.455026455026456</c:v>
                </c:pt>
                <c:pt idx="50">
                  <c:v>52.38095238095238</c:v>
                </c:pt>
                <c:pt idx="51">
                  <c:v>52.910052910052912</c:v>
                </c:pt>
                <c:pt idx="52">
                  <c:v>53.703703703703702</c:v>
                </c:pt>
                <c:pt idx="53">
                  <c:v>54.629629629629626</c:v>
                </c:pt>
                <c:pt idx="54">
                  <c:v>55.423280423280424</c:v>
                </c:pt>
                <c:pt idx="55">
                  <c:v>56.87830687830688</c:v>
                </c:pt>
                <c:pt idx="56">
                  <c:v>58.994708994708994</c:v>
                </c:pt>
                <c:pt idx="57">
                  <c:v>61.111111111111114</c:v>
                </c:pt>
                <c:pt idx="58">
                  <c:v>62.830687830687829</c:v>
                </c:pt>
                <c:pt idx="59">
                  <c:v>63.75661375661376</c:v>
                </c:pt>
                <c:pt idx="60">
                  <c:v>64.81481481481481</c:v>
                </c:pt>
                <c:pt idx="61">
                  <c:v>66.005291005290999</c:v>
                </c:pt>
                <c:pt idx="62">
                  <c:v>67.328042328042329</c:v>
                </c:pt>
                <c:pt idx="63">
                  <c:v>67.724867724867721</c:v>
                </c:pt>
                <c:pt idx="64">
                  <c:v>68.386243386243393</c:v>
                </c:pt>
                <c:pt idx="65">
                  <c:v>68.915343915343911</c:v>
                </c:pt>
                <c:pt idx="66">
                  <c:v>70.370370370370367</c:v>
                </c:pt>
                <c:pt idx="67">
                  <c:v>71.957671957671963</c:v>
                </c:pt>
                <c:pt idx="68">
                  <c:v>73.280423280423278</c:v>
                </c:pt>
                <c:pt idx="69">
                  <c:v>74.338624338624342</c:v>
                </c:pt>
                <c:pt idx="70">
                  <c:v>75.925925925925924</c:v>
                </c:pt>
                <c:pt idx="71">
                  <c:v>77.645502645502646</c:v>
                </c:pt>
                <c:pt idx="72">
                  <c:v>79.100529100529101</c:v>
                </c:pt>
                <c:pt idx="73">
                  <c:v>81.084656084656089</c:v>
                </c:pt>
                <c:pt idx="74">
                  <c:v>82.407407407407405</c:v>
                </c:pt>
                <c:pt idx="75">
                  <c:v>84.788359788359784</c:v>
                </c:pt>
                <c:pt idx="76">
                  <c:v>87.037037037037038</c:v>
                </c:pt>
                <c:pt idx="77">
                  <c:v>87.962962962962962</c:v>
                </c:pt>
                <c:pt idx="78">
                  <c:v>89.550264550264544</c:v>
                </c:pt>
                <c:pt idx="79">
                  <c:v>91.402116402116405</c:v>
                </c:pt>
                <c:pt idx="80">
                  <c:v>93.386243386243393</c:v>
                </c:pt>
                <c:pt idx="81">
                  <c:v>95.370370370370367</c:v>
                </c:pt>
                <c:pt idx="82">
                  <c:v>97.089947089947088</c:v>
                </c:pt>
                <c:pt idx="83">
                  <c:v>98.544973544973544</c:v>
                </c:pt>
                <c:pt idx="84">
                  <c:v>99.074074074074076</c:v>
                </c:pt>
                <c:pt idx="85">
                  <c:v>99.603174603174608</c:v>
                </c:pt>
                <c:pt idx="86">
                  <c:v>99.867724867724874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100</c:v>
                </c:pt>
                <c:pt idx="100">
                  <c:v>100</c:v>
                </c:pt>
                <c:pt idx="101">
                  <c:v>100</c:v>
                </c:pt>
                <c:pt idx="102">
                  <c:v>100</c:v>
                </c:pt>
                <c:pt idx="103">
                  <c:v>100</c:v>
                </c:pt>
                <c:pt idx="104">
                  <c:v>100</c:v>
                </c:pt>
                <c:pt idx="105">
                  <c:v>100</c:v>
                </c:pt>
                <c:pt idx="106">
                  <c:v>100</c:v>
                </c:pt>
                <c:pt idx="107">
                  <c:v>100</c:v>
                </c:pt>
                <c:pt idx="108">
                  <c:v>100</c:v>
                </c:pt>
                <c:pt idx="109">
                  <c:v>100</c:v>
                </c:pt>
                <c:pt idx="110">
                  <c:v>100</c:v>
                </c:pt>
                <c:pt idx="111">
                  <c:v>100</c:v>
                </c:pt>
                <c:pt idx="112">
                  <c:v>100</c:v>
                </c:pt>
                <c:pt idx="113">
                  <c:v>100</c:v>
                </c:pt>
                <c:pt idx="114">
                  <c:v>100</c:v>
                </c:pt>
                <c:pt idx="115">
                  <c:v>100</c:v>
                </c:pt>
                <c:pt idx="116">
                  <c:v>100</c:v>
                </c:pt>
                <c:pt idx="117">
                  <c:v>100</c:v>
                </c:pt>
                <c:pt idx="118">
                  <c:v>100</c:v>
                </c:pt>
                <c:pt idx="119">
                  <c:v>100</c:v>
                </c:pt>
                <c:pt idx="120">
                  <c:v>100</c:v>
                </c:pt>
                <c:pt idx="121">
                  <c:v>100</c:v>
                </c:pt>
                <c:pt idx="122">
                  <c:v>100</c:v>
                </c:pt>
                <c:pt idx="123">
                  <c:v>100</c:v>
                </c:pt>
                <c:pt idx="124">
                  <c:v>100</c:v>
                </c:pt>
                <c:pt idx="125">
                  <c:v>100</c:v>
                </c:pt>
                <c:pt idx="126">
                  <c:v>100</c:v>
                </c:pt>
                <c:pt idx="127">
                  <c:v>100</c:v>
                </c:pt>
                <c:pt idx="128">
                  <c:v>100</c:v>
                </c:pt>
                <c:pt idx="129">
                  <c:v>100</c:v>
                </c:pt>
                <c:pt idx="130">
                  <c:v>100</c:v>
                </c:pt>
                <c:pt idx="131">
                  <c:v>100</c:v>
                </c:pt>
                <c:pt idx="132">
                  <c:v>100</c:v>
                </c:pt>
                <c:pt idx="133">
                  <c:v>100</c:v>
                </c:pt>
                <c:pt idx="134">
                  <c:v>100</c:v>
                </c:pt>
                <c:pt idx="135">
                  <c:v>100</c:v>
                </c:pt>
                <c:pt idx="136">
                  <c:v>100</c:v>
                </c:pt>
                <c:pt idx="137">
                  <c:v>100</c:v>
                </c:pt>
                <c:pt idx="138">
                  <c:v>100</c:v>
                </c:pt>
                <c:pt idx="139">
                  <c:v>100</c:v>
                </c:pt>
                <c:pt idx="140">
                  <c:v>100</c:v>
                </c:pt>
                <c:pt idx="141">
                  <c:v>100</c:v>
                </c:pt>
                <c:pt idx="142">
                  <c:v>100</c:v>
                </c:pt>
                <c:pt idx="143">
                  <c:v>100</c:v>
                </c:pt>
                <c:pt idx="144">
                  <c:v>100</c:v>
                </c:pt>
                <c:pt idx="145">
                  <c:v>100</c:v>
                </c:pt>
                <c:pt idx="146">
                  <c:v>100</c:v>
                </c:pt>
                <c:pt idx="147">
                  <c:v>100</c:v>
                </c:pt>
                <c:pt idx="148">
                  <c:v>100</c:v>
                </c:pt>
                <c:pt idx="149">
                  <c:v>100</c:v>
                </c:pt>
                <c:pt idx="150">
                  <c:v>100</c:v>
                </c:pt>
                <c:pt idx="151">
                  <c:v>100</c:v>
                </c:pt>
                <c:pt idx="152">
                  <c:v>100</c:v>
                </c:pt>
                <c:pt idx="153">
                  <c:v>100</c:v>
                </c:pt>
                <c:pt idx="154">
                  <c:v>100</c:v>
                </c:pt>
                <c:pt idx="155">
                  <c:v>100</c:v>
                </c:pt>
                <c:pt idx="156">
                  <c:v>100</c:v>
                </c:pt>
                <c:pt idx="157">
                  <c:v>100</c:v>
                </c:pt>
                <c:pt idx="158">
                  <c:v>100</c:v>
                </c:pt>
                <c:pt idx="159">
                  <c:v>100</c:v>
                </c:pt>
                <c:pt idx="160">
                  <c:v>100</c:v>
                </c:pt>
                <c:pt idx="161">
                  <c:v>100</c:v>
                </c:pt>
                <c:pt idx="162">
                  <c:v>100</c:v>
                </c:pt>
                <c:pt idx="163">
                  <c:v>100</c:v>
                </c:pt>
                <c:pt idx="164">
                  <c:v>100</c:v>
                </c:pt>
                <c:pt idx="165">
                  <c:v>100</c:v>
                </c:pt>
                <c:pt idx="166">
                  <c:v>100</c:v>
                </c:pt>
                <c:pt idx="167">
                  <c:v>100</c:v>
                </c:pt>
                <c:pt idx="168">
                  <c:v>100</c:v>
                </c:pt>
                <c:pt idx="169">
                  <c:v>100</c:v>
                </c:pt>
                <c:pt idx="170">
                  <c:v>100</c:v>
                </c:pt>
                <c:pt idx="171">
                  <c:v>100</c:v>
                </c:pt>
                <c:pt idx="172">
                  <c:v>100</c:v>
                </c:pt>
                <c:pt idx="173">
                  <c:v>100</c:v>
                </c:pt>
                <c:pt idx="174">
                  <c:v>100</c:v>
                </c:pt>
                <c:pt idx="175">
                  <c:v>100</c:v>
                </c:pt>
                <c:pt idx="176">
                  <c:v>100</c:v>
                </c:pt>
                <c:pt idx="177">
                  <c:v>100</c:v>
                </c:pt>
                <c:pt idx="178">
                  <c:v>100</c:v>
                </c:pt>
                <c:pt idx="179">
                  <c:v>100</c:v>
                </c:pt>
                <c:pt idx="180">
                  <c:v>100</c:v>
                </c:pt>
                <c:pt idx="181">
                  <c:v>100</c:v>
                </c:pt>
                <c:pt idx="182">
                  <c:v>100</c:v>
                </c:pt>
                <c:pt idx="183">
                  <c:v>100</c:v>
                </c:pt>
                <c:pt idx="184">
                  <c:v>100</c:v>
                </c:pt>
                <c:pt idx="185">
                  <c:v>100</c:v>
                </c:pt>
                <c:pt idx="186">
                  <c:v>100</c:v>
                </c:pt>
                <c:pt idx="187">
                  <c:v>100</c:v>
                </c:pt>
                <c:pt idx="188">
                  <c:v>100</c:v>
                </c:pt>
                <c:pt idx="189">
                  <c:v>100</c:v>
                </c:pt>
                <c:pt idx="190">
                  <c:v>100</c:v>
                </c:pt>
                <c:pt idx="191">
                  <c:v>100</c:v>
                </c:pt>
                <c:pt idx="192">
                  <c:v>100</c:v>
                </c:pt>
                <c:pt idx="193">
                  <c:v>100</c:v>
                </c:pt>
                <c:pt idx="194">
                  <c:v>100</c:v>
                </c:pt>
                <c:pt idx="195">
                  <c:v>100</c:v>
                </c:pt>
                <c:pt idx="196">
                  <c:v>100</c:v>
                </c:pt>
                <c:pt idx="197">
                  <c:v>100</c:v>
                </c:pt>
                <c:pt idx="198">
                  <c:v>100</c:v>
                </c:pt>
                <c:pt idx="199">
                  <c:v>100</c:v>
                </c:pt>
                <c:pt idx="200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4C0C-4BAD-B5CF-29DF3DDF3C5C}"/>
            </c:ext>
          </c:extLst>
        </c:ser>
        <c:ser>
          <c:idx val="6"/>
          <c:order val="6"/>
          <c:tx>
            <c:strRef>
              <c:f>Лист6!$W$2</c:f>
              <c:strCache>
                <c:ptCount val="1"/>
                <c:pt idx="0">
                  <c:v>16 mm</c:v>
                </c:pt>
              </c:strCache>
            </c:strRef>
          </c:tx>
          <c:spPr>
            <a:ln w="3810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Лист6!$C$3:$C$203</c:f>
              <c:numCache>
                <c:formatCode>General</c:formatCode>
                <c:ptCount val="2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1.1899999999999993</c:v>
                </c:pt>
                <c:pt idx="120">
                  <c:v>1.1999999999999993</c:v>
                </c:pt>
                <c:pt idx="121">
                  <c:v>1.2099999999999993</c:v>
                </c:pt>
                <c:pt idx="122">
                  <c:v>1.2199999999999993</c:v>
                </c:pt>
                <c:pt idx="123">
                  <c:v>1.2299999999999993</c:v>
                </c:pt>
                <c:pt idx="124">
                  <c:v>1.2399999999999993</c:v>
                </c:pt>
                <c:pt idx="125">
                  <c:v>1.2499999999999993</c:v>
                </c:pt>
                <c:pt idx="126">
                  <c:v>1.2599999999999993</c:v>
                </c:pt>
                <c:pt idx="127">
                  <c:v>1.2699999999999994</c:v>
                </c:pt>
                <c:pt idx="128">
                  <c:v>1.2799999999999994</c:v>
                </c:pt>
                <c:pt idx="129">
                  <c:v>1.2899999999999994</c:v>
                </c:pt>
                <c:pt idx="130">
                  <c:v>1.2999999999999994</c:v>
                </c:pt>
                <c:pt idx="131">
                  <c:v>1.3099999999999994</c:v>
                </c:pt>
                <c:pt idx="132">
                  <c:v>1.3199999999999994</c:v>
                </c:pt>
                <c:pt idx="133">
                  <c:v>1.3299999999999994</c:v>
                </c:pt>
                <c:pt idx="134">
                  <c:v>1.3399999999999994</c:v>
                </c:pt>
                <c:pt idx="135">
                  <c:v>1.3499999999999994</c:v>
                </c:pt>
                <c:pt idx="136">
                  <c:v>1.3599999999999994</c:v>
                </c:pt>
                <c:pt idx="137">
                  <c:v>1.3699999999999994</c:v>
                </c:pt>
                <c:pt idx="138">
                  <c:v>1.3799999999999994</c:v>
                </c:pt>
                <c:pt idx="139">
                  <c:v>1.3899999999999995</c:v>
                </c:pt>
                <c:pt idx="140">
                  <c:v>1.3999999999999995</c:v>
                </c:pt>
                <c:pt idx="141">
                  <c:v>1.4099999999999995</c:v>
                </c:pt>
                <c:pt idx="142">
                  <c:v>1.4199999999999995</c:v>
                </c:pt>
                <c:pt idx="143">
                  <c:v>1.4299999999999995</c:v>
                </c:pt>
                <c:pt idx="144">
                  <c:v>1.4399999999999995</c:v>
                </c:pt>
                <c:pt idx="145">
                  <c:v>1.4499999999999995</c:v>
                </c:pt>
                <c:pt idx="146">
                  <c:v>1.4599999999999995</c:v>
                </c:pt>
                <c:pt idx="147">
                  <c:v>1.4699999999999995</c:v>
                </c:pt>
                <c:pt idx="148">
                  <c:v>1.4799999999999995</c:v>
                </c:pt>
                <c:pt idx="149">
                  <c:v>1.4899999999999995</c:v>
                </c:pt>
                <c:pt idx="150">
                  <c:v>1.4999999999999996</c:v>
                </c:pt>
                <c:pt idx="151">
                  <c:v>1.5099999999999996</c:v>
                </c:pt>
                <c:pt idx="152">
                  <c:v>1.5199999999999996</c:v>
                </c:pt>
                <c:pt idx="153">
                  <c:v>1.5299999999999996</c:v>
                </c:pt>
                <c:pt idx="154">
                  <c:v>1.5399999999999996</c:v>
                </c:pt>
                <c:pt idx="155">
                  <c:v>1.5499999999999996</c:v>
                </c:pt>
                <c:pt idx="156">
                  <c:v>1.5599999999999996</c:v>
                </c:pt>
                <c:pt idx="157">
                  <c:v>1.5699999999999996</c:v>
                </c:pt>
                <c:pt idx="158">
                  <c:v>1.5799999999999996</c:v>
                </c:pt>
                <c:pt idx="159">
                  <c:v>1.5899999999999996</c:v>
                </c:pt>
                <c:pt idx="160">
                  <c:v>1.5999999999999996</c:v>
                </c:pt>
                <c:pt idx="161">
                  <c:v>1.6099999999999997</c:v>
                </c:pt>
                <c:pt idx="162">
                  <c:v>1.6199999999999997</c:v>
                </c:pt>
                <c:pt idx="163">
                  <c:v>1.6299999999999997</c:v>
                </c:pt>
                <c:pt idx="164">
                  <c:v>1.6399999999999997</c:v>
                </c:pt>
                <c:pt idx="165">
                  <c:v>1.6499999999999997</c:v>
                </c:pt>
                <c:pt idx="166">
                  <c:v>1.6599999999999997</c:v>
                </c:pt>
                <c:pt idx="167">
                  <c:v>1.6699999999999997</c:v>
                </c:pt>
                <c:pt idx="168">
                  <c:v>1.6799999999999997</c:v>
                </c:pt>
                <c:pt idx="169">
                  <c:v>1.6899999999999997</c:v>
                </c:pt>
                <c:pt idx="170">
                  <c:v>1.6999999999999997</c:v>
                </c:pt>
                <c:pt idx="171">
                  <c:v>1.7099999999999997</c:v>
                </c:pt>
                <c:pt idx="172">
                  <c:v>1.7199999999999998</c:v>
                </c:pt>
                <c:pt idx="173">
                  <c:v>1.7299999999999998</c:v>
                </c:pt>
                <c:pt idx="174">
                  <c:v>1.7399999999999998</c:v>
                </c:pt>
                <c:pt idx="175">
                  <c:v>1.7499999999999998</c:v>
                </c:pt>
                <c:pt idx="176">
                  <c:v>1.7599999999999998</c:v>
                </c:pt>
                <c:pt idx="177">
                  <c:v>1.7699999999999998</c:v>
                </c:pt>
                <c:pt idx="178">
                  <c:v>1.7799999999999998</c:v>
                </c:pt>
                <c:pt idx="179">
                  <c:v>1.7899999999999998</c:v>
                </c:pt>
                <c:pt idx="180">
                  <c:v>1.7999999999999998</c:v>
                </c:pt>
                <c:pt idx="181">
                  <c:v>1.8099999999999998</c:v>
                </c:pt>
                <c:pt idx="182">
                  <c:v>1.8199999999999998</c:v>
                </c:pt>
                <c:pt idx="183">
                  <c:v>1.8299999999999998</c:v>
                </c:pt>
                <c:pt idx="184">
                  <c:v>1.8399999999999999</c:v>
                </c:pt>
                <c:pt idx="185">
                  <c:v>1.8499999999999999</c:v>
                </c:pt>
                <c:pt idx="186">
                  <c:v>1.8599999999999999</c:v>
                </c:pt>
                <c:pt idx="187">
                  <c:v>1.8699999999999999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</c:numCache>
            </c:numRef>
          </c:xVal>
          <c:yVal>
            <c:numRef>
              <c:f>Лист6!$U$3:$U$203</c:f>
              <c:numCache>
                <c:formatCode>General</c:formatCode>
                <c:ptCount val="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1.7195767195767195</c:v>
                </c:pt>
                <c:pt idx="6">
                  <c:v>5.5555555555555554</c:v>
                </c:pt>
                <c:pt idx="7">
                  <c:v>7.9365079365079367</c:v>
                </c:pt>
                <c:pt idx="8">
                  <c:v>10.052910052910052</c:v>
                </c:pt>
                <c:pt idx="9">
                  <c:v>12.962962962962964</c:v>
                </c:pt>
                <c:pt idx="10">
                  <c:v>14.550264550264551</c:v>
                </c:pt>
                <c:pt idx="11">
                  <c:v>15.476190476190476</c:v>
                </c:pt>
                <c:pt idx="12">
                  <c:v>17.328042328042329</c:v>
                </c:pt>
                <c:pt idx="13">
                  <c:v>18.12169312169312</c:v>
                </c:pt>
                <c:pt idx="14">
                  <c:v>19.973544973544975</c:v>
                </c:pt>
                <c:pt idx="15">
                  <c:v>20.767195767195766</c:v>
                </c:pt>
                <c:pt idx="16">
                  <c:v>21.428571428571427</c:v>
                </c:pt>
                <c:pt idx="17">
                  <c:v>22.486772486772487</c:v>
                </c:pt>
                <c:pt idx="18">
                  <c:v>23.412698412698411</c:v>
                </c:pt>
                <c:pt idx="19">
                  <c:v>24.074074074074073</c:v>
                </c:pt>
                <c:pt idx="20">
                  <c:v>24.735449735449734</c:v>
                </c:pt>
                <c:pt idx="21">
                  <c:v>25.396825396825395</c:v>
                </c:pt>
                <c:pt idx="22">
                  <c:v>26.587301587301589</c:v>
                </c:pt>
                <c:pt idx="23">
                  <c:v>27.24867724867725</c:v>
                </c:pt>
                <c:pt idx="24">
                  <c:v>27.910052910052912</c:v>
                </c:pt>
                <c:pt idx="25">
                  <c:v>28.571428571428573</c:v>
                </c:pt>
                <c:pt idx="26">
                  <c:v>29.761904761904763</c:v>
                </c:pt>
                <c:pt idx="27">
                  <c:v>30.687830687830687</c:v>
                </c:pt>
                <c:pt idx="28">
                  <c:v>31.746031746031747</c:v>
                </c:pt>
                <c:pt idx="29">
                  <c:v>33.06878306878307</c:v>
                </c:pt>
                <c:pt idx="30">
                  <c:v>33.730158730158728</c:v>
                </c:pt>
                <c:pt idx="31">
                  <c:v>34.25925925925926</c:v>
                </c:pt>
                <c:pt idx="32">
                  <c:v>35.05291005291005</c:v>
                </c:pt>
                <c:pt idx="33">
                  <c:v>35.978835978835981</c:v>
                </c:pt>
                <c:pt idx="34">
                  <c:v>37.301587301587304</c:v>
                </c:pt>
                <c:pt idx="35">
                  <c:v>37.830687830687829</c:v>
                </c:pt>
                <c:pt idx="36">
                  <c:v>38.492063492063494</c:v>
                </c:pt>
                <c:pt idx="37">
                  <c:v>38.888888888888886</c:v>
                </c:pt>
                <c:pt idx="38">
                  <c:v>39.550264550264551</c:v>
                </c:pt>
                <c:pt idx="39">
                  <c:v>40.476190476190474</c:v>
                </c:pt>
                <c:pt idx="40">
                  <c:v>41.269841269841272</c:v>
                </c:pt>
                <c:pt idx="41">
                  <c:v>41.93121693121693</c:v>
                </c:pt>
                <c:pt idx="42">
                  <c:v>42.328042328042329</c:v>
                </c:pt>
                <c:pt idx="43">
                  <c:v>43.253968253968253</c:v>
                </c:pt>
                <c:pt idx="44">
                  <c:v>44.047619047619051</c:v>
                </c:pt>
                <c:pt idx="45">
                  <c:v>44.708994708994709</c:v>
                </c:pt>
                <c:pt idx="46">
                  <c:v>45.5026455026455</c:v>
                </c:pt>
                <c:pt idx="47">
                  <c:v>46.031746031746032</c:v>
                </c:pt>
                <c:pt idx="48">
                  <c:v>46.957671957671955</c:v>
                </c:pt>
                <c:pt idx="49">
                  <c:v>47.486772486772487</c:v>
                </c:pt>
                <c:pt idx="50">
                  <c:v>48.280423280423278</c:v>
                </c:pt>
                <c:pt idx="51">
                  <c:v>49.603174603174601</c:v>
                </c:pt>
                <c:pt idx="52">
                  <c:v>50.793650793650791</c:v>
                </c:pt>
                <c:pt idx="53">
                  <c:v>51.19047619047619</c:v>
                </c:pt>
                <c:pt idx="54">
                  <c:v>52.513227513227513</c:v>
                </c:pt>
                <c:pt idx="55">
                  <c:v>52.777777777777779</c:v>
                </c:pt>
                <c:pt idx="56">
                  <c:v>53.703703703703702</c:v>
                </c:pt>
                <c:pt idx="57">
                  <c:v>55.555555555555557</c:v>
                </c:pt>
                <c:pt idx="58">
                  <c:v>56.746031746031747</c:v>
                </c:pt>
                <c:pt idx="59">
                  <c:v>57.275132275132272</c:v>
                </c:pt>
                <c:pt idx="60">
                  <c:v>58.465608465608469</c:v>
                </c:pt>
                <c:pt idx="61">
                  <c:v>59.126984126984127</c:v>
                </c:pt>
                <c:pt idx="62">
                  <c:v>59.656084656084658</c:v>
                </c:pt>
                <c:pt idx="63">
                  <c:v>61.375661375661373</c:v>
                </c:pt>
                <c:pt idx="64">
                  <c:v>62.301587301587304</c:v>
                </c:pt>
                <c:pt idx="65">
                  <c:v>63.75661375661376</c:v>
                </c:pt>
                <c:pt idx="66">
                  <c:v>64.682539682539684</c:v>
                </c:pt>
                <c:pt idx="67">
                  <c:v>66.005291005290999</c:v>
                </c:pt>
                <c:pt idx="68">
                  <c:v>67.195767195767189</c:v>
                </c:pt>
                <c:pt idx="69">
                  <c:v>68.121693121693127</c:v>
                </c:pt>
                <c:pt idx="70">
                  <c:v>69.047619047619051</c:v>
                </c:pt>
                <c:pt idx="71">
                  <c:v>69.708994708994709</c:v>
                </c:pt>
                <c:pt idx="72">
                  <c:v>70.502645502645507</c:v>
                </c:pt>
                <c:pt idx="73">
                  <c:v>72.089947089947088</c:v>
                </c:pt>
                <c:pt idx="74">
                  <c:v>73.148148148148152</c:v>
                </c:pt>
                <c:pt idx="75">
                  <c:v>74.206349206349202</c:v>
                </c:pt>
                <c:pt idx="76">
                  <c:v>75.396825396825392</c:v>
                </c:pt>
                <c:pt idx="77">
                  <c:v>76.058201058201064</c:v>
                </c:pt>
                <c:pt idx="78">
                  <c:v>76.851851851851848</c:v>
                </c:pt>
                <c:pt idx="79">
                  <c:v>77.777777777777771</c:v>
                </c:pt>
                <c:pt idx="80">
                  <c:v>78.439153439153444</c:v>
                </c:pt>
                <c:pt idx="81">
                  <c:v>79.232804232804227</c:v>
                </c:pt>
                <c:pt idx="82">
                  <c:v>80.026455026455025</c:v>
                </c:pt>
                <c:pt idx="83">
                  <c:v>80.423280423280417</c:v>
                </c:pt>
                <c:pt idx="84">
                  <c:v>81.481481481481481</c:v>
                </c:pt>
                <c:pt idx="85">
                  <c:v>82.010582010582013</c:v>
                </c:pt>
                <c:pt idx="86">
                  <c:v>82.539682539682545</c:v>
                </c:pt>
                <c:pt idx="87">
                  <c:v>83.862433862433861</c:v>
                </c:pt>
                <c:pt idx="88">
                  <c:v>84.523809523809518</c:v>
                </c:pt>
                <c:pt idx="89">
                  <c:v>85.18518518518519</c:v>
                </c:pt>
                <c:pt idx="90">
                  <c:v>85.978835978835974</c:v>
                </c:pt>
                <c:pt idx="91">
                  <c:v>86.640211640211646</c:v>
                </c:pt>
                <c:pt idx="92">
                  <c:v>87.037037037037038</c:v>
                </c:pt>
                <c:pt idx="93">
                  <c:v>87.43386243386243</c:v>
                </c:pt>
                <c:pt idx="94">
                  <c:v>88.62433862433862</c:v>
                </c:pt>
                <c:pt idx="95">
                  <c:v>88.888888888888886</c:v>
                </c:pt>
                <c:pt idx="96">
                  <c:v>89.285714285714292</c:v>
                </c:pt>
                <c:pt idx="97">
                  <c:v>89.682539682539684</c:v>
                </c:pt>
                <c:pt idx="98">
                  <c:v>90.343915343915342</c:v>
                </c:pt>
                <c:pt idx="99">
                  <c:v>90.740740740740748</c:v>
                </c:pt>
                <c:pt idx="100">
                  <c:v>91.269841269841265</c:v>
                </c:pt>
                <c:pt idx="101">
                  <c:v>91.798941798941797</c:v>
                </c:pt>
                <c:pt idx="102">
                  <c:v>92.328042328042329</c:v>
                </c:pt>
                <c:pt idx="103">
                  <c:v>93.253968253968253</c:v>
                </c:pt>
                <c:pt idx="104">
                  <c:v>93.386243386243393</c:v>
                </c:pt>
                <c:pt idx="105">
                  <c:v>93.518518518518519</c:v>
                </c:pt>
                <c:pt idx="106">
                  <c:v>93.783068783068785</c:v>
                </c:pt>
                <c:pt idx="107">
                  <c:v>94.047619047619051</c:v>
                </c:pt>
                <c:pt idx="108">
                  <c:v>94.576719576719583</c:v>
                </c:pt>
                <c:pt idx="109">
                  <c:v>95.238095238095241</c:v>
                </c:pt>
                <c:pt idx="110">
                  <c:v>95.502645502645507</c:v>
                </c:pt>
                <c:pt idx="111">
                  <c:v>96.031746031746039</c:v>
                </c:pt>
                <c:pt idx="112">
                  <c:v>96.164021164021165</c:v>
                </c:pt>
                <c:pt idx="113">
                  <c:v>96.560846560846556</c:v>
                </c:pt>
                <c:pt idx="114">
                  <c:v>97.089947089947088</c:v>
                </c:pt>
                <c:pt idx="115">
                  <c:v>97.089947089947088</c:v>
                </c:pt>
                <c:pt idx="116">
                  <c:v>97.354497354497354</c:v>
                </c:pt>
                <c:pt idx="117">
                  <c:v>97.354497354497354</c:v>
                </c:pt>
                <c:pt idx="118">
                  <c:v>97.48677248677248</c:v>
                </c:pt>
                <c:pt idx="119">
                  <c:v>97.751322751322746</c:v>
                </c:pt>
                <c:pt idx="120">
                  <c:v>97.883597883597886</c:v>
                </c:pt>
                <c:pt idx="121">
                  <c:v>98.015873015873012</c:v>
                </c:pt>
                <c:pt idx="122">
                  <c:v>98.148148148148152</c:v>
                </c:pt>
                <c:pt idx="123">
                  <c:v>98.412698412698418</c:v>
                </c:pt>
                <c:pt idx="124">
                  <c:v>98.412698412698418</c:v>
                </c:pt>
                <c:pt idx="125">
                  <c:v>98.412698412698418</c:v>
                </c:pt>
                <c:pt idx="126">
                  <c:v>98.80952380952381</c:v>
                </c:pt>
                <c:pt idx="127">
                  <c:v>99.206349206349202</c:v>
                </c:pt>
                <c:pt idx="128">
                  <c:v>99.338624338624342</c:v>
                </c:pt>
                <c:pt idx="129">
                  <c:v>99.603174603174608</c:v>
                </c:pt>
                <c:pt idx="130">
                  <c:v>99.735449735449734</c:v>
                </c:pt>
                <c:pt idx="131">
                  <c:v>99.735449735449734</c:v>
                </c:pt>
                <c:pt idx="132">
                  <c:v>99.867724867724874</c:v>
                </c:pt>
                <c:pt idx="133">
                  <c:v>99.867724867724874</c:v>
                </c:pt>
                <c:pt idx="134">
                  <c:v>99.867724867724874</c:v>
                </c:pt>
                <c:pt idx="135">
                  <c:v>99.867724867724874</c:v>
                </c:pt>
                <c:pt idx="136">
                  <c:v>100</c:v>
                </c:pt>
                <c:pt idx="137">
                  <c:v>100</c:v>
                </c:pt>
                <c:pt idx="138">
                  <c:v>100</c:v>
                </c:pt>
                <c:pt idx="139">
                  <c:v>100</c:v>
                </c:pt>
                <c:pt idx="140">
                  <c:v>100</c:v>
                </c:pt>
                <c:pt idx="141">
                  <c:v>100</c:v>
                </c:pt>
                <c:pt idx="142">
                  <c:v>100</c:v>
                </c:pt>
                <c:pt idx="143">
                  <c:v>100</c:v>
                </c:pt>
                <c:pt idx="144">
                  <c:v>100</c:v>
                </c:pt>
                <c:pt idx="145">
                  <c:v>100</c:v>
                </c:pt>
                <c:pt idx="146">
                  <c:v>100</c:v>
                </c:pt>
                <c:pt idx="147">
                  <c:v>100</c:v>
                </c:pt>
                <c:pt idx="148">
                  <c:v>100</c:v>
                </c:pt>
                <c:pt idx="149">
                  <c:v>100</c:v>
                </c:pt>
                <c:pt idx="150">
                  <c:v>100</c:v>
                </c:pt>
                <c:pt idx="151">
                  <c:v>100</c:v>
                </c:pt>
                <c:pt idx="152">
                  <c:v>100</c:v>
                </c:pt>
                <c:pt idx="153">
                  <c:v>100</c:v>
                </c:pt>
                <c:pt idx="154">
                  <c:v>100</c:v>
                </c:pt>
                <c:pt idx="155">
                  <c:v>100</c:v>
                </c:pt>
                <c:pt idx="156">
                  <c:v>100</c:v>
                </c:pt>
                <c:pt idx="157">
                  <c:v>100</c:v>
                </c:pt>
                <c:pt idx="158">
                  <c:v>100</c:v>
                </c:pt>
                <c:pt idx="159">
                  <c:v>100</c:v>
                </c:pt>
                <c:pt idx="160">
                  <c:v>100</c:v>
                </c:pt>
                <c:pt idx="161">
                  <c:v>100</c:v>
                </c:pt>
                <c:pt idx="162">
                  <c:v>100</c:v>
                </c:pt>
                <c:pt idx="163">
                  <c:v>100</c:v>
                </c:pt>
                <c:pt idx="164">
                  <c:v>100</c:v>
                </c:pt>
                <c:pt idx="165">
                  <c:v>100</c:v>
                </c:pt>
                <c:pt idx="166">
                  <c:v>100</c:v>
                </c:pt>
                <c:pt idx="167">
                  <c:v>100</c:v>
                </c:pt>
                <c:pt idx="168">
                  <c:v>100</c:v>
                </c:pt>
                <c:pt idx="169">
                  <c:v>100</c:v>
                </c:pt>
                <c:pt idx="170">
                  <c:v>100</c:v>
                </c:pt>
                <c:pt idx="171">
                  <c:v>100</c:v>
                </c:pt>
                <c:pt idx="172">
                  <c:v>100</c:v>
                </c:pt>
                <c:pt idx="173">
                  <c:v>100</c:v>
                </c:pt>
                <c:pt idx="174">
                  <c:v>100</c:v>
                </c:pt>
                <c:pt idx="175">
                  <c:v>100</c:v>
                </c:pt>
                <c:pt idx="176">
                  <c:v>100</c:v>
                </c:pt>
                <c:pt idx="177">
                  <c:v>100</c:v>
                </c:pt>
                <c:pt idx="178">
                  <c:v>100</c:v>
                </c:pt>
                <c:pt idx="179">
                  <c:v>100</c:v>
                </c:pt>
                <c:pt idx="180">
                  <c:v>100</c:v>
                </c:pt>
                <c:pt idx="181">
                  <c:v>100</c:v>
                </c:pt>
                <c:pt idx="182">
                  <c:v>100</c:v>
                </c:pt>
                <c:pt idx="183">
                  <c:v>100</c:v>
                </c:pt>
                <c:pt idx="184">
                  <c:v>100</c:v>
                </c:pt>
                <c:pt idx="185">
                  <c:v>100</c:v>
                </c:pt>
                <c:pt idx="186">
                  <c:v>100</c:v>
                </c:pt>
                <c:pt idx="187">
                  <c:v>100</c:v>
                </c:pt>
                <c:pt idx="188">
                  <c:v>100</c:v>
                </c:pt>
                <c:pt idx="189">
                  <c:v>100</c:v>
                </c:pt>
                <c:pt idx="190">
                  <c:v>100</c:v>
                </c:pt>
                <c:pt idx="191">
                  <c:v>100</c:v>
                </c:pt>
                <c:pt idx="192">
                  <c:v>100</c:v>
                </c:pt>
                <c:pt idx="193">
                  <c:v>100</c:v>
                </c:pt>
                <c:pt idx="194">
                  <c:v>100</c:v>
                </c:pt>
                <c:pt idx="195">
                  <c:v>100</c:v>
                </c:pt>
                <c:pt idx="196">
                  <c:v>100</c:v>
                </c:pt>
                <c:pt idx="197">
                  <c:v>100</c:v>
                </c:pt>
                <c:pt idx="198">
                  <c:v>100</c:v>
                </c:pt>
                <c:pt idx="199">
                  <c:v>100</c:v>
                </c:pt>
                <c:pt idx="200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4C0C-4BAD-B5CF-29DF3DDF3C5C}"/>
            </c:ext>
          </c:extLst>
        </c:ser>
        <c:ser>
          <c:idx val="7"/>
          <c:order val="7"/>
          <c:tx>
            <c:strRef>
              <c:f>Лист6!$Z$2</c:f>
              <c:strCache>
                <c:ptCount val="1"/>
                <c:pt idx="0">
                  <c:v>17 mm</c:v>
                </c:pt>
              </c:strCache>
            </c:strRef>
          </c:tx>
          <c:spPr>
            <a:ln w="3810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Лист6!$C$3:$C$203</c:f>
              <c:numCache>
                <c:formatCode>General</c:formatCode>
                <c:ptCount val="2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1.1899999999999993</c:v>
                </c:pt>
                <c:pt idx="120">
                  <c:v>1.1999999999999993</c:v>
                </c:pt>
                <c:pt idx="121">
                  <c:v>1.2099999999999993</c:v>
                </c:pt>
                <c:pt idx="122">
                  <c:v>1.2199999999999993</c:v>
                </c:pt>
                <c:pt idx="123">
                  <c:v>1.2299999999999993</c:v>
                </c:pt>
                <c:pt idx="124">
                  <c:v>1.2399999999999993</c:v>
                </c:pt>
                <c:pt idx="125">
                  <c:v>1.2499999999999993</c:v>
                </c:pt>
                <c:pt idx="126">
                  <c:v>1.2599999999999993</c:v>
                </c:pt>
                <c:pt idx="127">
                  <c:v>1.2699999999999994</c:v>
                </c:pt>
                <c:pt idx="128">
                  <c:v>1.2799999999999994</c:v>
                </c:pt>
                <c:pt idx="129">
                  <c:v>1.2899999999999994</c:v>
                </c:pt>
                <c:pt idx="130">
                  <c:v>1.2999999999999994</c:v>
                </c:pt>
                <c:pt idx="131">
                  <c:v>1.3099999999999994</c:v>
                </c:pt>
                <c:pt idx="132">
                  <c:v>1.3199999999999994</c:v>
                </c:pt>
                <c:pt idx="133">
                  <c:v>1.3299999999999994</c:v>
                </c:pt>
                <c:pt idx="134">
                  <c:v>1.3399999999999994</c:v>
                </c:pt>
                <c:pt idx="135">
                  <c:v>1.3499999999999994</c:v>
                </c:pt>
                <c:pt idx="136">
                  <c:v>1.3599999999999994</c:v>
                </c:pt>
                <c:pt idx="137">
                  <c:v>1.3699999999999994</c:v>
                </c:pt>
                <c:pt idx="138">
                  <c:v>1.3799999999999994</c:v>
                </c:pt>
                <c:pt idx="139">
                  <c:v>1.3899999999999995</c:v>
                </c:pt>
                <c:pt idx="140">
                  <c:v>1.3999999999999995</c:v>
                </c:pt>
                <c:pt idx="141">
                  <c:v>1.4099999999999995</c:v>
                </c:pt>
                <c:pt idx="142">
                  <c:v>1.4199999999999995</c:v>
                </c:pt>
                <c:pt idx="143">
                  <c:v>1.4299999999999995</c:v>
                </c:pt>
                <c:pt idx="144">
                  <c:v>1.4399999999999995</c:v>
                </c:pt>
                <c:pt idx="145">
                  <c:v>1.4499999999999995</c:v>
                </c:pt>
                <c:pt idx="146">
                  <c:v>1.4599999999999995</c:v>
                </c:pt>
                <c:pt idx="147">
                  <c:v>1.4699999999999995</c:v>
                </c:pt>
                <c:pt idx="148">
                  <c:v>1.4799999999999995</c:v>
                </c:pt>
                <c:pt idx="149">
                  <c:v>1.4899999999999995</c:v>
                </c:pt>
                <c:pt idx="150">
                  <c:v>1.4999999999999996</c:v>
                </c:pt>
                <c:pt idx="151">
                  <c:v>1.5099999999999996</c:v>
                </c:pt>
                <c:pt idx="152">
                  <c:v>1.5199999999999996</c:v>
                </c:pt>
                <c:pt idx="153">
                  <c:v>1.5299999999999996</c:v>
                </c:pt>
                <c:pt idx="154">
                  <c:v>1.5399999999999996</c:v>
                </c:pt>
                <c:pt idx="155">
                  <c:v>1.5499999999999996</c:v>
                </c:pt>
                <c:pt idx="156">
                  <c:v>1.5599999999999996</c:v>
                </c:pt>
                <c:pt idx="157">
                  <c:v>1.5699999999999996</c:v>
                </c:pt>
                <c:pt idx="158">
                  <c:v>1.5799999999999996</c:v>
                </c:pt>
                <c:pt idx="159">
                  <c:v>1.5899999999999996</c:v>
                </c:pt>
                <c:pt idx="160">
                  <c:v>1.5999999999999996</c:v>
                </c:pt>
                <c:pt idx="161">
                  <c:v>1.6099999999999997</c:v>
                </c:pt>
                <c:pt idx="162">
                  <c:v>1.6199999999999997</c:v>
                </c:pt>
                <c:pt idx="163">
                  <c:v>1.6299999999999997</c:v>
                </c:pt>
                <c:pt idx="164">
                  <c:v>1.6399999999999997</c:v>
                </c:pt>
                <c:pt idx="165">
                  <c:v>1.6499999999999997</c:v>
                </c:pt>
                <c:pt idx="166">
                  <c:v>1.6599999999999997</c:v>
                </c:pt>
                <c:pt idx="167">
                  <c:v>1.6699999999999997</c:v>
                </c:pt>
                <c:pt idx="168">
                  <c:v>1.6799999999999997</c:v>
                </c:pt>
                <c:pt idx="169">
                  <c:v>1.6899999999999997</c:v>
                </c:pt>
                <c:pt idx="170">
                  <c:v>1.6999999999999997</c:v>
                </c:pt>
                <c:pt idx="171">
                  <c:v>1.7099999999999997</c:v>
                </c:pt>
                <c:pt idx="172">
                  <c:v>1.7199999999999998</c:v>
                </c:pt>
                <c:pt idx="173">
                  <c:v>1.7299999999999998</c:v>
                </c:pt>
                <c:pt idx="174">
                  <c:v>1.7399999999999998</c:v>
                </c:pt>
                <c:pt idx="175">
                  <c:v>1.7499999999999998</c:v>
                </c:pt>
                <c:pt idx="176">
                  <c:v>1.7599999999999998</c:v>
                </c:pt>
                <c:pt idx="177">
                  <c:v>1.7699999999999998</c:v>
                </c:pt>
                <c:pt idx="178">
                  <c:v>1.7799999999999998</c:v>
                </c:pt>
                <c:pt idx="179">
                  <c:v>1.7899999999999998</c:v>
                </c:pt>
                <c:pt idx="180">
                  <c:v>1.7999999999999998</c:v>
                </c:pt>
                <c:pt idx="181">
                  <c:v>1.8099999999999998</c:v>
                </c:pt>
                <c:pt idx="182">
                  <c:v>1.8199999999999998</c:v>
                </c:pt>
                <c:pt idx="183">
                  <c:v>1.8299999999999998</c:v>
                </c:pt>
                <c:pt idx="184">
                  <c:v>1.8399999999999999</c:v>
                </c:pt>
                <c:pt idx="185">
                  <c:v>1.8499999999999999</c:v>
                </c:pt>
                <c:pt idx="186">
                  <c:v>1.8599999999999999</c:v>
                </c:pt>
                <c:pt idx="187">
                  <c:v>1.8699999999999999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</c:numCache>
            </c:numRef>
          </c:xVal>
          <c:yVal>
            <c:numRef>
              <c:f>Лист6!$X$3:$X$203</c:f>
              <c:numCache>
                <c:formatCode>General</c:formatCode>
                <c:ptCount val="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1.7195767195767195</c:v>
                </c:pt>
                <c:pt idx="5">
                  <c:v>5.9523809523809526</c:v>
                </c:pt>
                <c:pt idx="6">
                  <c:v>8.7301587301587293</c:v>
                </c:pt>
                <c:pt idx="7">
                  <c:v>10.714285714285714</c:v>
                </c:pt>
                <c:pt idx="8">
                  <c:v>12.037037037037036</c:v>
                </c:pt>
                <c:pt idx="9">
                  <c:v>14.153439153439153</c:v>
                </c:pt>
                <c:pt idx="10">
                  <c:v>15.079365079365079</c:v>
                </c:pt>
                <c:pt idx="11">
                  <c:v>16.666666666666668</c:v>
                </c:pt>
                <c:pt idx="12">
                  <c:v>17.328042328042329</c:v>
                </c:pt>
                <c:pt idx="13">
                  <c:v>17.857142857142858</c:v>
                </c:pt>
                <c:pt idx="14">
                  <c:v>19.17989417989418</c:v>
                </c:pt>
                <c:pt idx="15">
                  <c:v>19.444444444444443</c:v>
                </c:pt>
                <c:pt idx="16">
                  <c:v>20.105820105820104</c:v>
                </c:pt>
                <c:pt idx="17">
                  <c:v>21.031746031746032</c:v>
                </c:pt>
                <c:pt idx="18">
                  <c:v>21.825396825396826</c:v>
                </c:pt>
                <c:pt idx="19">
                  <c:v>22.354497354497354</c:v>
                </c:pt>
                <c:pt idx="20">
                  <c:v>22.883597883597883</c:v>
                </c:pt>
                <c:pt idx="21">
                  <c:v>23.941798941798943</c:v>
                </c:pt>
                <c:pt idx="22">
                  <c:v>24.603174603174605</c:v>
                </c:pt>
                <c:pt idx="23">
                  <c:v>25.264550264550266</c:v>
                </c:pt>
                <c:pt idx="24">
                  <c:v>26.455026455026456</c:v>
                </c:pt>
                <c:pt idx="25">
                  <c:v>26.984126984126984</c:v>
                </c:pt>
                <c:pt idx="26">
                  <c:v>27.513227513227513</c:v>
                </c:pt>
                <c:pt idx="27">
                  <c:v>28.042328042328041</c:v>
                </c:pt>
                <c:pt idx="28">
                  <c:v>28.306878306878307</c:v>
                </c:pt>
                <c:pt idx="29">
                  <c:v>29.100529100529101</c:v>
                </c:pt>
                <c:pt idx="30">
                  <c:v>29.62962962962963</c:v>
                </c:pt>
                <c:pt idx="31">
                  <c:v>30.555555555555557</c:v>
                </c:pt>
                <c:pt idx="32">
                  <c:v>30.82010582010582</c:v>
                </c:pt>
                <c:pt idx="33">
                  <c:v>31.481481481481481</c:v>
                </c:pt>
                <c:pt idx="34">
                  <c:v>32.010582010582013</c:v>
                </c:pt>
                <c:pt idx="35">
                  <c:v>32.539682539682538</c:v>
                </c:pt>
                <c:pt idx="36">
                  <c:v>33.201058201058203</c:v>
                </c:pt>
                <c:pt idx="37">
                  <c:v>33.862433862433861</c:v>
                </c:pt>
                <c:pt idx="38">
                  <c:v>35.185185185185183</c:v>
                </c:pt>
                <c:pt idx="39">
                  <c:v>35.582010582010582</c:v>
                </c:pt>
                <c:pt idx="40">
                  <c:v>36.111111111111114</c:v>
                </c:pt>
                <c:pt idx="41">
                  <c:v>36.507936507936506</c:v>
                </c:pt>
                <c:pt idx="42">
                  <c:v>36.772486772486772</c:v>
                </c:pt>
                <c:pt idx="43">
                  <c:v>37.301587301587304</c:v>
                </c:pt>
                <c:pt idx="44">
                  <c:v>37.698412698412696</c:v>
                </c:pt>
                <c:pt idx="45">
                  <c:v>38.359788359788361</c:v>
                </c:pt>
                <c:pt idx="46">
                  <c:v>38.624338624338627</c:v>
                </c:pt>
                <c:pt idx="47">
                  <c:v>39.682539682539684</c:v>
                </c:pt>
                <c:pt idx="48">
                  <c:v>39.814814814814817</c:v>
                </c:pt>
                <c:pt idx="49">
                  <c:v>40.343915343915342</c:v>
                </c:pt>
                <c:pt idx="50">
                  <c:v>41.269841269841272</c:v>
                </c:pt>
                <c:pt idx="51">
                  <c:v>41.93121693121693</c:v>
                </c:pt>
                <c:pt idx="52">
                  <c:v>42.328042328042329</c:v>
                </c:pt>
                <c:pt idx="53">
                  <c:v>42.592592592592595</c:v>
                </c:pt>
                <c:pt idx="54">
                  <c:v>42.989417989417987</c:v>
                </c:pt>
                <c:pt idx="55">
                  <c:v>43.915343915343918</c:v>
                </c:pt>
                <c:pt idx="56">
                  <c:v>44.576719576719576</c:v>
                </c:pt>
                <c:pt idx="57">
                  <c:v>45.5026455026455</c:v>
                </c:pt>
                <c:pt idx="58">
                  <c:v>46.296296296296298</c:v>
                </c:pt>
                <c:pt idx="59">
                  <c:v>46.825396825396822</c:v>
                </c:pt>
                <c:pt idx="60">
                  <c:v>47.61904761904762</c:v>
                </c:pt>
                <c:pt idx="61">
                  <c:v>48.412698412698411</c:v>
                </c:pt>
                <c:pt idx="62">
                  <c:v>48.941798941798943</c:v>
                </c:pt>
                <c:pt idx="63">
                  <c:v>49.603174603174601</c:v>
                </c:pt>
                <c:pt idx="64">
                  <c:v>50.529100529100532</c:v>
                </c:pt>
                <c:pt idx="65">
                  <c:v>51.587301587301589</c:v>
                </c:pt>
                <c:pt idx="66">
                  <c:v>52.116402116402114</c:v>
                </c:pt>
                <c:pt idx="67">
                  <c:v>52.910052910052912</c:v>
                </c:pt>
                <c:pt idx="68">
                  <c:v>53.306878306878303</c:v>
                </c:pt>
                <c:pt idx="69">
                  <c:v>54.100529100529101</c:v>
                </c:pt>
                <c:pt idx="70">
                  <c:v>54.761904761904759</c:v>
                </c:pt>
                <c:pt idx="71">
                  <c:v>55.291005291005291</c:v>
                </c:pt>
                <c:pt idx="72">
                  <c:v>55.952380952380949</c:v>
                </c:pt>
                <c:pt idx="73">
                  <c:v>56.87830687830688</c:v>
                </c:pt>
                <c:pt idx="74">
                  <c:v>57.671957671957671</c:v>
                </c:pt>
                <c:pt idx="75">
                  <c:v>58.465608465608469</c:v>
                </c:pt>
                <c:pt idx="76">
                  <c:v>59.25925925925926</c:v>
                </c:pt>
                <c:pt idx="77">
                  <c:v>59.920634920634917</c:v>
                </c:pt>
                <c:pt idx="78">
                  <c:v>60.582010582010582</c:v>
                </c:pt>
                <c:pt idx="79">
                  <c:v>61.904761904761905</c:v>
                </c:pt>
                <c:pt idx="80">
                  <c:v>63.227513227513228</c:v>
                </c:pt>
                <c:pt idx="81">
                  <c:v>63.624338624338627</c:v>
                </c:pt>
                <c:pt idx="82">
                  <c:v>64.285714285714292</c:v>
                </c:pt>
                <c:pt idx="83">
                  <c:v>64.682539682539684</c:v>
                </c:pt>
                <c:pt idx="84">
                  <c:v>66.005291005290999</c:v>
                </c:pt>
                <c:pt idx="85">
                  <c:v>66.666666666666671</c:v>
                </c:pt>
                <c:pt idx="86">
                  <c:v>67.328042328042329</c:v>
                </c:pt>
                <c:pt idx="87">
                  <c:v>67.989417989417987</c:v>
                </c:pt>
                <c:pt idx="88">
                  <c:v>68.518518518518519</c:v>
                </c:pt>
                <c:pt idx="89">
                  <c:v>69.179894179894177</c:v>
                </c:pt>
                <c:pt idx="90">
                  <c:v>70.370370370370367</c:v>
                </c:pt>
                <c:pt idx="91">
                  <c:v>71.296296296296291</c:v>
                </c:pt>
                <c:pt idx="92">
                  <c:v>71.560846560846556</c:v>
                </c:pt>
                <c:pt idx="93">
                  <c:v>72.354497354497354</c:v>
                </c:pt>
                <c:pt idx="94">
                  <c:v>72.883597883597886</c:v>
                </c:pt>
                <c:pt idx="95">
                  <c:v>73.412698412698418</c:v>
                </c:pt>
                <c:pt idx="96">
                  <c:v>73.80952380952381</c:v>
                </c:pt>
                <c:pt idx="97">
                  <c:v>74.338624338624342</c:v>
                </c:pt>
                <c:pt idx="98">
                  <c:v>75.264550264550266</c:v>
                </c:pt>
                <c:pt idx="99">
                  <c:v>76.19047619047619</c:v>
                </c:pt>
                <c:pt idx="100">
                  <c:v>76.719576719576722</c:v>
                </c:pt>
                <c:pt idx="101">
                  <c:v>76.984126984126988</c:v>
                </c:pt>
                <c:pt idx="102">
                  <c:v>77.38095238095238</c:v>
                </c:pt>
                <c:pt idx="103">
                  <c:v>77.777777777777771</c:v>
                </c:pt>
                <c:pt idx="104">
                  <c:v>78.439153439153444</c:v>
                </c:pt>
                <c:pt idx="105">
                  <c:v>78.571428571428569</c:v>
                </c:pt>
                <c:pt idx="106">
                  <c:v>78.835978835978835</c:v>
                </c:pt>
                <c:pt idx="107">
                  <c:v>79.232804232804227</c:v>
                </c:pt>
                <c:pt idx="108">
                  <c:v>79.629629629629633</c:v>
                </c:pt>
                <c:pt idx="109">
                  <c:v>79.629629629629633</c:v>
                </c:pt>
                <c:pt idx="110">
                  <c:v>79.894179894179899</c:v>
                </c:pt>
                <c:pt idx="111">
                  <c:v>80.423280423280417</c:v>
                </c:pt>
                <c:pt idx="112">
                  <c:v>80.555555555555557</c:v>
                </c:pt>
                <c:pt idx="113">
                  <c:v>81.349206349206355</c:v>
                </c:pt>
                <c:pt idx="114">
                  <c:v>82.010582010582013</c:v>
                </c:pt>
                <c:pt idx="115">
                  <c:v>82.142857142857139</c:v>
                </c:pt>
                <c:pt idx="116">
                  <c:v>82.539682539682545</c:v>
                </c:pt>
                <c:pt idx="117">
                  <c:v>83.068783068783063</c:v>
                </c:pt>
                <c:pt idx="118">
                  <c:v>83.465608465608469</c:v>
                </c:pt>
                <c:pt idx="119">
                  <c:v>83.862433862433861</c:v>
                </c:pt>
                <c:pt idx="120">
                  <c:v>84.126984126984127</c:v>
                </c:pt>
                <c:pt idx="121">
                  <c:v>84.656084656084658</c:v>
                </c:pt>
                <c:pt idx="122">
                  <c:v>85.18518518518519</c:v>
                </c:pt>
                <c:pt idx="123">
                  <c:v>85.317460317460316</c:v>
                </c:pt>
                <c:pt idx="124">
                  <c:v>85.582010582010582</c:v>
                </c:pt>
                <c:pt idx="125">
                  <c:v>85.978835978835974</c:v>
                </c:pt>
                <c:pt idx="126">
                  <c:v>86.24338624338624</c:v>
                </c:pt>
                <c:pt idx="127">
                  <c:v>86.507936507936506</c:v>
                </c:pt>
                <c:pt idx="128">
                  <c:v>86.640211640211646</c:v>
                </c:pt>
                <c:pt idx="129">
                  <c:v>87.037037037037038</c:v>
                </c:pt>
                <c:pt idx="130">
                  <c:v>87.169312169312164</c:v>
                </c:pt>
                <c:pt idx="131">
                  <c:v>87.301587301587304</c:v>
                </c:pt>
                <c:pt idx="132">
                  <c:v>87.301587301587304</c:v>
                </c:pt>
                <c:pt idx="133">
                  <c:v>87.43386243386243</c:v>
                </c:pt>
                <c:pt idx="134">
                  <c:v>87.56613756613757</c:v>
                </c:pt>
                <c:pt idx="135">
                  <c:v>87.698412698412696</c:v>
                </c:pt>
                <c:pt idx="136">
                  <c:v>87.962962962962962</c:v>
                </c:pt>
                <c:pt idx="137">
                  <c:v>88.095238095238102</c:v>
                </c:pt>
                <c:pt idx="138">
                  <c:v>88.359788359788354</c:v>
                </c:pt>
                <c:pt idx="139">
                  <c:v>88.888888888888886</c:v>
                </c:pt>
                <c:pt idx="140">
                  <c:v>88.888888888888886</c:v>
                </c:pt>
                <c:pt idx="141">
                  <c:v>89.285714285714292</c:v>
                </c:pt>
                <c:pt idx="142">
                  <c:v>89.285714285714292</c:v>
                </c:pt>
                <c:pt idx="143">
                  <c:v>89.285714285714292</c:v>
                </c:pt>
                <c:pt idx="144">
                  <c:v>89.417989417989418</c:v>
                </c:pt>
                <c:pt idx="145">
                  <c:v>89.417989417989418</c:v>
                </c:pt>
                <c:pt idx="146">
                  <c:v>89.417989417989418</c:v>
                </c:pt>
                <c:pt idx="147">
                  <c:v>89.550264550264544</c:v>
                </c:pt>
                <c:pt idx="148">
                  <c:v>89.682539682539684</c:v>
                </c:pt>
                <c:pt idx="149">
                  <c:v>89.682539682539684</c:v>
                </c:pt>
                <c:pt idx="150">
                  <c:v>90.211640211640216</c:v>
                </c:pt>
                <c:pt idx="151">
                  <c:v>90.476190476190482</c:v>
                </c:pt>
                <c:pt idx="152">
                  <c:v>90.476190476190482</c:v>
                </c:pt>
                <c:pt idx="153">
                  <c:v>90.740740740740748</c:v>
                </c:pt>
                <c:pt idx="154">
                  <c:v>90.740740740740748</c:v>
                </c:pt>
                <c:pt idx="155">
                  <c:v>91.005291005290999</c:v>
                </c:pt>
                <c:pt idx="156">
                  <c:v>91.137566137566139</c:v>
                </c:pt>
                <c:pt idx="157">
                  <c:v>91.137566137566139</c:v>
                </c:pt>
                <c:pt idx="158">
                  <c:v>91.269841269841265</c:v>
                </c:pt>
                <c:pt idx="159">
                  <c:v>91.269841269841265</c:v>
                </c:pt>
                <c:pt idx="160">
                  <c:v>91.269841269841265</c:v>
                </c:pt>
                <c:pt idx="161">
                  <c:v>91.402116402116405</c:v>
                </c:pt>
                <c:pt idx="162">
                  <c:v>91.402116402116405</c:v>
                </c:pt>
                <c:pt idx="163">
                  <c:v>91.534391534391531</c:v>
                </c:pt>
                <c:pt idx="164">
                  <c:v>91.666666666666671</c:v>
                </c:pt>
                <c:pt idx="165">
                  <c:v>91.798941798941797</c:v>
                </c:pt>
                <c:pt idx="166">
                  <c:v>91.798941798941797</c:v>
                </c:pt>
                <c:pt idx="167">
                  <c:v>91.931216931216937</c:v>
                </c:pt>
                <c:pt idx="168">
                  <c:v>91.931216931216937</c:v>
                </c:pt>
                <c:pt idx="169">
                  <c:v>92.195767195767189</c:v>
                </c:pt>
                <c:pt idx="170">
                  <c:v>92.195767195767189</c:v>
                </c:pt>
                <c:pt idx="171">
                  <c:v>92.460317460317455</c:v>
                </c:pt>
                <c:pt idx="172">
                  <c:v>92.460317460317455</c:v>
                </c:pt>
                <c:pt idx="173">
                  <c:v>92.592592592592595</c:v>
                </c:pt>
                <c:pt idx="174">
                  <c:v>92.724867724867721</c:v>
                </c:pt>
                <c:pt idx="175">
                  <c:v>92.724867724867721</c:v>
                </c:pt>
                <c:pt idx="176">
                  <c:v>92.724867724867721</c:v>
                </c:pt>
                <c:pt idx="177">
                  <c:v>92.724867724867721</c:v>
                </c:pt>
                <c:pt idx="178">
                  <c:v>92.724867724867721</c:v>
                </c:pt>
                <c:pt idx="179">
                  <c:v>92.724867724867721</c:v>
                </c:pt>
                <c:pt idx="180">
                  <c:v>92.724867724867721</c:v>
                </c:pt>
                <c:pt idx="181">
                  <c:v>92.857142857142861</c:v>
                </c:pt>
                <c:pt idx="182">
                  <c:v>92.989417989417987</c:v>
                </c:pt>
                <c:pt idx="183">
                  <c:v>93.253968253968253</c:v>
                </c:pt>
                <c:pt idx="184">
                  <c:v>93.253968253968253</c:v>
                </c:pt>
                <c:pt idx="185">
                  <c:v>93.386243386243393</c:v>
                </c:pt>
                <c:pt idx="186">
                  <c:v>93.386243386243393</c:v>
                </c:pt>
                <c:pt idx="187">
                  <c:v>93.386243386243393</c:v>
                </c:pt>
                <c:pt idx="188">
                  <c:v>93.386243386243393</c:v>
                </c:pt>
                <c:pt idx="189">
                  <c:v>93.650793650793645</c:v>
                </c:pt>
                <c:pt idx="190">
                  <c:v>93.783068783068785</c:v>
                </c:pt>
                <c:pt idx="191">
                  <c:v>93.915343915343911</c:v>
                </c:pt>
                <c:pt idx="192">
                  <c:v>93.915343915343911</c:v>
                </c:pt>
                <c:pt idx="193">
                  <c:v>94.047619047619051</c:v>
                </c:pt>
                <c:pt idx="194">
                  <c:v>94.047619047619051</c:v>
                </c:pt>
                <c:pt idx="195">
                  <c:v>94.179894179894177</c:v>
                </c:pt>
                <c:pt idx="196">
                  <c:v>94.179894179894177</c:v>
                </c:pt>
                <c:pt idx="197">
                  <c:v>94.179894179894177</c:v>
                </c:pt>
                <c:pt idx="198">
                  <c:v>94.179894179894177</c:v>
                </c:pt>
                <c:pt idx="199">
                  <c:v>94.179894179894177</c:v>
                </c:pt>
                <c:pt idx="200">
                  <c:v>94.179894179894177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4C0C-4BAD-B5CF-29DF3DDF3C5C}"/>
            </c:ext>
          </c:extLst>
        </c:ser>
        <c:ser>
          <c:idx val="8"/>
          <c:order val="8"/>
          <c:tx>
            <c:v>18 mm</c:v>
          </c:tx>
          <c:spPr>
            <a:ln w="3810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Лист6!$C$3:$C$203</c:f>
              <c:numCache>
                <c:formatCode>General</c:formatCode>
                <c:ptCount val="20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1.1899999999999993</c:v>
                </c:pt>
                <c:pt idx="120">
                  <c:v>1.1999999999999993</c:v>
                </c:pt>
                <c:pt idx="121">
                  <c:v>1.2099999999999993</c:v>
                </c:pt>
                <c:pt idx="122">
                  <c:v>1.2199999999999993</c:v>
                </c:pt>
                <c:pt idx="123">
                  <c:v>1.2299999999999993</c:v>
                </c:pt>
                <c:pt idx="124">
                  <c:v>1.2399999999999993</c:v>
                </c:pt>
                <c:pt idx="125">
                  <c:v>1.2499999999999993</c:v>
                </c:pt>
                <c:pt idx="126">
                  <c:v>1.2599999999999993</c:v>
                </c:pt>
                <c:pt idx="127">
                  <c:v>1.2699999999999994</c:v>
                </c:pt>
                <c:pt idx="128">
                  <c:v>1.2799999999999994</c:v>
                </c:pt>
                <c:pt idx="129">
                  <c:v>1.2899999999999994</c:v>
                </c:pt>
                <c:pt idx="130">
                  <c:v>1.2999999999999994</c:v>
                </c:pt>
                <c:pt idx="131">
                  <c:v>1.3099999999999994</c:v>
                </c:pt>
                <c:pt idx="132">
                  <c:v>1.3199999999999994</c:v>
                </c:pt>
                <c:pt idx="133">
                  <c:v>1.3299999999999994</c:v>
                </c:pt>
                <c:pt idx="134">
                  <c:v>1.3399999999999994</c:v>
                </c:pt>
                <c:pt idx="135">
                  <c:v>1.3499999999999994</c:v>
                </c:pt>
                <c:pt idx="136">
                  <c:v>1.3599999999999994</c:v>
                </c:pt>
                <c:pt idx="137">
                  <c:v>1.3699999999999994</c:v>
                </c:pt>
                <c:pt idx="138">
                  <c:v>1.3799999999999994</c:v>
                </c:pt>
                <c:pt idx="139">
                  <c:v>1.3899999999999995</c:v>
                </c:pt>
                <c:pt idx="140">
                  <c:v>1.3999999999999995</c:v>
                </c:pt>
                <c:pt idx="141">
                  <c:v>1.4099999999999995</c:v>
                </c:pt>
                <c:pt idx="142">
                  <c:v>1.4199999999999995</c:v>
                </c:pt>
                <c:pt idx="143">
                  <c:v>1.4299999999999995</c:v>
                </c:pt>
                <c:pt idx="144">
                  <c:v>1.4399999999999995</c:v>
                </c:pt>
                <c:pt idx="145">
                  <c:v>1.4499999999999995</c:v>
                </c:pt>
                <c:pt idx="146">
                  <c:v>1.4599999999999995</c:v>
                </c:pt>
                <c:pt idx="147">
                  <c:v>1.4699999999999995</c:v>
                </c:pt>
                <c:pt idx="148">
                  <c:v>1.4799999999999995</c:v>
                </c:pt>
                <c:pt idx="149">
                  <c:v>1.4899999999999995</c:v>
                </c:pt>
                <c:pt idx="150">
                  <c:v>1.4999999999999996</c:v>
                </c:pt>
                <c:pt idx="151">
                  <c:v>1.5099999999999996</c:v>
                </c:pt>
                <c:pt idx="152">
                  <c:v>1.5199999999999996</c:v>
                </c:pt>
                <c:pt idx="153">
                  <c:v>1.5299999999999996</c:v>
                </c:pt>
                <c:pt idx="154">
                  <c:v>1.5399999999999996</c:v>
                </c:pt>
                <c:pt idx="155">
                  <c:v>1.5499999999999996</c:v>
                </c:pt>
                <c:pt idx="156">
                  <c:v>1.5599999999999996</c:v>
                </c:pt>
                <c:pt idx="157">
                  <c:v>1.5699999999999996</c:v>
                </c:pt>
                <c:pt idx="158">
                  <c:v>1.5799999999999996</c:v>
                </c:pt>
                <c:pt idx="159">
                  <c:v>1.5899999999999996</c:v>
                </c:pt>
                <c:pt idx="160">
                  <c:v>1.5999999999999996</c:v>
                </c:pt>
                <c:pt idx="161">
                  <c:v>1.6099999999999997</c:v>
                </c:pt>
                <c:pt idx="162">
                  <c:v>1.6199999999999997</c:v>
                </c:pt>
                <c:pt idx="163">
                  <c:v>1.6299999999999997</c:v>
                </c:pt>
                <c:pt idx="164">
                  <c:v>1.6399999999999997</c:v>
                </c:pt>
                <c:pt idx="165">
                  <c:v>1.6499999999999997</c:v>
                </c:pt>
                <c:pt idx="166">
                  <c:v>1.6599999999999997</c:v>
                </c:pt>
                <c:pt idx="167">
                  <c:v>1.6699999999999997</c:v>
                </c:pt>
                <c:pt idx="168">
                  <c:v>1.6799999999999997</c:v>
                </c:pt>
                <c:pt idx="169">
                  <c:v>1.6899999999999997</c:v>
                </c:pt>
                <c:pt idx="170">
                  <c:v>1.6999999999999997</c:v>
                </c:pt>
                <c:pt idx="171">
                  <c:v>1.7099999999999997</c:v>
                </c:pt>
                <c:pt idx="172">
                  <c:v>1.7199999999999998</c:v>
                </c:pt>
                <c:pt idx="173">
                  <c:v>1.7299999999999998</c:v>
                </c:pt>
                <c:pt idx="174">
                  <c:v>1.7399999999999998</c:v>
                </c:pt>
                <c:pt idx="175">
                  <c:v>1.7499999999999998</c:v>
                </c:pt>
                <c:pt idx="176">
                  <c:v>1.7599999999999998</c:v>
                </c:pt>
                <c:pt idx="177">
                  <c:v>1.7699999999999998</c:v>
                </c:pt>
                <c:pt idx="178">
                  <c:v>1.7799999999999998</c:v>
                </c:pt>
                <c:pt idx="179">
                  <c:v>1.7899999999999998</c:v>
                </c:pt>
                <c:pt idx="180">
                  <c:v>1.7999999999999998</c:v>
                </c:pt>
                <c:pt idx="181">
                  <c:v>1.8099999999999998</c:v>
                </c:pt>
                <c:pt idx="182">
                  <c:v>1.8199999999999998</c:v>
                </c:pt>
                <c:pt idx="183">
                  <c:v>1.8299999999999998</c:v>
                </c:pt>
                <c:pt idx="184">
                  <c:v>1.8399999999999999</c:v>
                </c:pt>
                <c:pt idx="185">
                  <c:v>1.8499999999999999</c:v>
                </c:pt>
                <c:pt idx="186">
                  <c:v>1.8599999999999999</c:v>
                </c:pt>
                <c:pt idx="187">
                  <c:v>1.8699999999999999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</c:numCache>
            </c:numRef>
          </c:xVal>
          <c:yVal>
            <c:numRef>
              <c:f>Лист6!$AA$3:$AA$203</c:f>
              <c:numCache>
                <c:formatCode>General</c:formatCode>
                <c:ptCount val="2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0.26455026455026454</c:v>
                </c:pt>
                <c:pt idx="4">
                  <c:v>5.2910052910052912</c:v>
                </c:pt>
                <c:pt idx="5">
                  <c:v>8.7301587301587293</c:v>
                </c:pt>
                <c:pt idx="6">
                  <c:v>10.978835978835978</c:v>
                </c:pt>
                <c:pt idx="7">
                  <c:v>11.111111111111111</c:v>
                </c:pt>
                <c:pt idx="8">
                  <c:v>13.359788359788361</c:v>
                </c:pt>
                <c:pt idx="9">
                  <c:v>14.02116402116402</c:v>
                </c:pt>
                <c:pt idx="10">
                  <c:v>14.682539682539684</c:v>
                </c:pt>
                <c:pt idx="11">
                  <c:v>14.947089947089948</c:v>
                </c:pt>
                <c:pt idx="12">
                  <c:v>16.666666666666664</c:v>
                </c:pt>
                <c:pt idx="13">
                  <c:v>16.666666666666664</c:v>
                </c:pt>
                <c:pt idx="14">
                  <c:v>17.328042328042329</c:v>
                </c:pt>
                <c:pt idx="15">
                  <c:v>17.460317460317459</c:v>
                </c:pt>
                <c:pt idx="16">
                  <c:v>18.253968253968253</c:v>
                </c:pt>
                <c:pt idx="17">
                  <c:v>18.915343915343914</c:v>
                </c:pt>
                <c:pt idx="18">
                  <c:v>19.708994708994709</c:v>
                </c:pt>
                <c:pt idx="19">
                  <c:v>20.238095238095237</c:v>
                </c:pt>
                <c:pt idx="20">
                  <c:v>20.899470899470899</c:v>
                </c:pt>
                <c:pt idx="21">
                  <c:v>21.428571428571427</c:v>
                </c:pt>
                <c:pt idx="22">
                  <c:v>21.693121693121693</c:v>
                </c:pt>
                <c:pt idx="23">
                  <c:v>21.957671957671955</c:v>
                </c:pt>
                <c:pt idx="24">
                  <c:v>21.957671957671955</c:v>
                </c:pt>
                <c:pt idx="25">
                  <c:v>22.222222222222221</c:v>
                </c:pt>
                <c:pt idx="26">
                  <c:v>22.486772486772484</c:v>
                </c:pt>
                <c:pt idx="27">
                  <c:v>23.412698412698411</c:v>
                </c:pt>
                <c:pt idx="28">
                  <c:v>23.544973544973544</c:v>
                </c:pt>
                <c:pt idx="29">
                  <c:v>23.544973544973544</c:v>
                </c:pt>
                <c:pt idx="30">
                  <c:v>23.544973544973544</c:v>
                </c:pt>
                <c:pt idx="31">
                  <c:v>23.809523809523807</c:v>
                </c:pt>
                <c:pt idx="32">
                  <c:v>23.941798941798943</c:v>
                </c:pt>
                <c:pt idx="33">
                  <c:v>24.206349206349206</c:v>
                </c:pt>
                <c:pt idx="34">
                  <c:v>24.470899470899472</c:v>
                </c:pt>
                <c:pt idx="35">
                  <c:v>24.735449735449734</c:v>
                </c:pt>
                <c:pt idx="36">
                  <c:v>24.735449735449734</c:v>
                </c:pt>
                <c:pt idx="37">
                  <c:v>25.132275132275133</c:v>
                </c:pt>
                <c:pt idx="38">
                  <c:v>25.132275132275133</c:v>
                </c:pt>
                <c:pt idx="39">
                  <c:v>25.793650793650798</c:v>
                </c:pt>
                <c:pt idx="40">
                  <c:v>26.058201058201057</c:v>
                </c:pt>
                <c:pt idx="41">
                  <c:v>26.455026455026452</c:v>
                </c:pt>
                <c:pt idx="42">
                  <c:v>27.380952380952383</c:v>
                </c:pt>
                <c:pt idx="43">
                  <c:v>27.513227513227513</c:v>
                </c:pt>
                <c:pt idx="44">
                  <c:v>27.910052910052912</c:v>
                </c:pt>
                <c:pt idx="45">
                  <c:v>28.042328042328041</c:v>
                </c:pt>
                <c:pt idx="46">
                  <c:v>28.439153439153444</c:v>
                </c:pt>
                <c:pt idx="47">
                  <c:v>28.571428571428569</c:v>
                </c:pt>
                <c:pt idx="48">
                  <c:v>28.968253968253972</c:v>
                </c:pt>
                <c:pt idx="49">
                  <c:v>29.232804232804234</c:v>
                </c:pt>
                <c:pt idx="50">
                  <c:v>29.629629629629626</c:v>
                </c:pt>
                <c:pt idx="51">
                  <c:v>29.761904761904763</c:v>
                </c:pt>
                <c:pt idx="52">
                  <c:v>29.761904761904763</c:v>
                </c:pt>
                <c:pt idx="53">
                  <c:v>30.026455026455029</c:v>
                </c:pt>
                <c:pt idx="54">
                  <c:v>30.158730158730158</c:v>
                </c:pt>
                <c:pt idx="55">
                  <c:v>30.423280423280424</c:v>
                </c:pt>
                <c:pt idx="56">
                  <c:v>30.687830687830687</c:v>
                </c:pt>
                <c:pt idx="57">
                  <c:v>31.084656084656086</c:v>
                </c:pt>
                <c:pt idx="58">
                  <c:v>31.216931216931215</c:v>
                </c:pt>
                <c:pt idx="59">
                  <c:v>31.613756613756617</c:v>
                </c:pt>
                <c:pt idx="60">
                  <c:v>31.613756613756617</c:v>
                </c:pt>
                <c:pt idx="61">
                  <c:v>31.746031746031743</c:v>
                </c:pt>
                <c:pt idx="62">
                  <c:v>31.746031746031743</c:v>
                </c:pt>
                <c:pt idx="63">
                  <c:v>32.142857142857146</c:v>
                </c:pt>
                <c:pt idx="64">
                  <c:v>32.275132275132272</c:v>
                </c:pt>
                <c:pt idx="65">
                  <c:v>32.539682539682538</c:v>
                </c:pt>
                <c:pt idx="66">
                  <c:v>32.539682539682538</c:v>
                </c:pt>
                <c:pt idx="67">
                  <c:v>32.539682539682538</c:v>
                </c:pt>
                <c:pt idx="68">
                  <c:v>32.804232804232804</c:v>
                </c:pt>
                <c:pt idx="69">
                  <c:v>33.06878306878307</c:v>
                </c:pt>
                <c:pt idx="70">
                  <c:v>33.201058201058203</c:v>
                </c:pt>
                <c:pt idx="71">
                  <c:v>33.201058201058203</c:v>
                </c:pt>
                <c:pt idx="72">
                  <c:v>33.201058201058203</c:v>
                </c:pt>
                <c:pt idx="73">
                  <c:v>33.465608465608469</c:v>
                </c:pt>
                <c:pt idx="74">
                  <c:v>33.730158730158735</c:v>
                </c:pt>
                <c:pt idx="75">
                  <c:v>34.25925925925926</c:v>
                </c:pt>
                <c:pt idx="76">
                  <c:v>34.391534391534393</c:v>
                </c:pt>
                <c:pt idx="77">
                  <c:v>35.05291005291005</c:v>
                </c:pt>
                <c:pt idx="78">
                  <c:v>35.317460317460316</c:v>
                </c:pt>
                <c:pt idx="79">
                  <c:v>35.449735449735449</c:v>
                </c:pt>
                <c:pt idx="80">
                  <c:v>36.111111111111107</c:v>
                </c:pt>
                <c:pt idx="81">
                  <c:v>36.37566137566138</c:v>
                </c:pt>
                <c:pt idx="82">
                  <c:v>36.507936507936506</c:v>
                </c:pt>
                <c:pt idx="83">
                  <c:v>36.772486772486772</c:v>
                </c:pt>
                <c:pt idx="84">
                  <c:v>37.301587301587304</c:v>
                </c:pt>
                <c:pt idx="85">
                  <c:v>37.301587301587304</c:v>
                </c:pt>
                <c:pt idx="86">
                  <c:v>37.566137566137563</c:v>
                </c:pt>
                <c:pt idx="87">
                  <c:v>38.095238095238095</c:v>
                </c:pt>
                <c:pt idx="88">
                  <c:v>38.62433862433862</c:v>
                </c:pt>
                <c:pt idx="89">
                  <c:v>38.888888888888893</c:v>
                </c:pt>
                <c:pt idx="90">
                  <c:v>39.417989417989418</c:v>
                </c:pt>
                <c:pt idx="91">
                  <c:v>39.550264550264551</c:v>
                </c:pt>
                <c:pt idx="92">
                  <c:v>39.814814814814817</c:v>
                </c:pt>
                <c:pt idx="93">
                  <c:v>40.476190476190474</c:v>
                </c:pt>
                <c:pt idx="94">
                  <c:v>40.608465608465607</c:v>
                </c:pt>
                <c:pt idx="95">
                  <c:v>41.666666666666671</c:v>
                </c:pt>
                <c:pt idx="96">
                  <c:v>41.93121693121693</c:v>
                </c:pt>
                <c:pt idx="97">
                  <c:v>42.063492063492063</c:v>
                </c:pt>
                <c:pt idx="98">
                  <c:v>42.195767195767196</c:v>
                </c:pt>
                <c:pt idx="99">
                  <c:v>42.460317460317462</c:v>
                </c:pt>
                <c:pt idx="100">
                  <c:v>42.724867724867728</c:v>
                </c:pt>
                <c:pt idx="101">
                  <c:v>42.724867724867728</c:v>
                </c:pt>
                <c:pt idx="102">
                  <c:v>42.724867724867728</c:v>
                </c:pt>
                <c:pt idx="103">
                  <c:v>42.989417989417987</c:v>
                </c:pt>
                <c:pt idx="104">
                  <c:v>43.253968253968253</c:v>
                </c:pt>
                <c:pt idx="105">
                  <c:v>43.783068783068785</c:v>
                </c:pt>
                <c:pt idx="106">
                  <c:v>43.915343915343911</c:v>
                </c:pt>
                <c:pt idx="107">
                  <c:v>43.915343915343911</c:v>
                </c:pt>
                <c:pt idx="108">
                  <c:v>44.179894179894177</c:v>
                </c:pt>
                <c:pt idx="109">
                  <c:v>44.576719576719576</c:v>
                </c:pt>
                <c:pt idx="110">
                  <c:v>45.105820105820108</c:v>
                </c:pt>
                <c:pt idx="111">
                  <c:v>45.370370370370374</c:v>
                </c:pt>
                <c:pt idx="112">
                  <c:v>45.370370370370374</c:v>
                </c:pt>
                <c:pt idx="113">
                  <c:v>45.767195767195766</c:v>
                </c:pt>
                <c:pt idx="114">
                  <c:v>45.767195767195766</c:v>
                </c:pt>
                <c:pt idx="115">
                  <c:v>46.296296296296298</c:v>
                </c:pt>
                <c:pt idx="116">
                  <c:v>46.296296296296298</c:v>
                </c:pt>
                <c:pt idx="117">
                  <c:v>46.296296296296298</c:v>
                </c:pt>
                <c:pt idx="118">
                  <c:v>47.354497354497354</c:v>
                </c:pt>
                <c:pt idx="119">
                  <c:v>47.883597883597886</c:v>
                </c:pt>
                <c:pt idx="120">
                  <c:v>48.148148148148145</c:v>
                </c:pt>
                <c:pt idx="121">
                  <c:v>48.412698412698411</c:v>
                </c:pt>
                <c:pt idx="122">
                  <c:v>48.677248677248677</c:v>
                </c:pt>
                <c:pt idx="123">
                  <c:v>48.941798941798943</c:v>
                </c:pt>
                <c:pt idx="124">
                  <c:v>49.470899470899468</c:v>
                </c:pt>
                <c:pt idx="125">
                  <c:v>49.603174603174608</c:v>
                </c:pt>
                <c:pt idx="126">
                  <c:v>49.603174603174608</c:v>
                </c:pt>
                <c:pt idx="127">
                  <c:v>50</c:v>
                </c:pt>
                <c:pt idx="128">
                  <c:v>50.264550264550266</c:v>
                </c:pt>
                <c:pt idx="129">
                  <c:v>50.396825396825392</c:v>
                </c:pt>
                <c:pt idx="130">
                  <c:v>50.793650793650791</c:v>
                </c:pt>
                <c:pt idx="131">
                  <c:v>51.19047619047619</c:v>
                </c:pt>
                <c:pt idx="132">
                  <c:v>51.719576719576722</c:v>
                </c:pt>
                <c:pt idx="133">
                  <c:v>51.984126984126988</c:v>
                </c:pt>
                <c:pt idx="134">
                  <c:v>51.984126984126988</c:v>
                </c:pt>
                <c:pt idx="135">
                  <c:v>52.116402116402114</c:v>
                </c:pt>
                <c:pt idx="136">
                  <c:v>52.248677248677247</c:v>
                </c:pt>
                <c:pt idx="137">
                  <c:v>52.777777777777779</c:v>
                </c:pt>
                <c:pt idx="138">
                  <c:v>53.042328042328045</c:v>
                </c:pt>
                <c:pt idx="139">
                  <c:v>53.439153439153444</c:v>
                </c:pt>
                <c:pt idx="140">
                  <c:v>53.835978835978835</c:v>
                </c:pt>
                <c:pt idx="141">
                  <c:v>54.100529100529101</c:v>
                </c:pt>
                <c:pt idx="142">
                  <c:v>54.4973544973545</c:v>
                </c:pt>
                <c:pt idx="143">
                  <c:v>54.4973544973545</c:v>
                </c:pt>
                <c:pt idx="144">
                  <c:v>54.4973544973545</c:v>
                </c:pt>
                <c:pt idx="145">
                  <c:v>54.894179894179892</c:v>
                </c:pt>
                <c:pt idx="146">
                  <c:v>55.291005291005291</c:v>
                </c:pt>
                <c:pt idx="147">
                  <c:v>55.820105820105823</c:v>
                </c:pt>
                <c:pt idx="148">
                  <c:v>55.952380952380956</c:v>
                </c:pt>
                <c:pt idx="149">
                  <c:v>56.746031746031747</c:v>
                </c:pt>
                <c:pt idx="150">
                  <c:v>56.878306878306887</c:v>
                </c:pt>
                <c:pt idx="151">
                  <c:v>57.539682539682538</c:v>
                </c:pt>
                <c:pt idx="152">
                  <c:v>57.804232804232804</c:v>
                </c:pt>
                <c:pt idx="153">
                  <c:v>58.06878306878307</c:v>
                </c:pt>
                <c:pt idx="154">
                  <c:v>58.333333333333336</c:v>
                </c:pt>
                <c:pt idx="155">
                  <c:v>58.333333333333336</c:v>
                </c:pt>
                <c:pt idx="156">
                  <c:v>58.465608465608469</c:v>
                </c:pt>
                <c:pt idx="157">
                  <c:v>58.730158730158735</c:v>
                </c:pt>
                <c:pt idx="158">
                  <c:v>58.994708994709001</c:v>
                </c:pt>
                <c:pt idx="159">
                  <c:v>59.391534391534393</c:v>
                </c:pt>
                <c:pt idx="160">
                  <c:v>59.920634920634917</c:v>
                </c:pt>
                <c:pt idx="161">
                  <c:v>60.317460317460316</c:v>
                </c:pt>
                <c:pt idx="162">
                  <c:v>60.714285714285708</c:v>
                </c:pt>
                <c:pt idx="163">
                  <c:v>60.846560846560848</c:v>
                </c:pt>
                <c:pt idx="164">
                  <c:v>60.846560846560848</c:v>
                </c:pt>
                <c:pt idx="165">
                  <c:v>61.111111111111114</c:v>
                </c:pt>
                <c:pt idx="166">
                  <c:v>61.111111111111114</c:v>
                </c:pt>
                <c:pt idx="167">
                  <c:v>61.375661375661373</c:v>
                </c:pt>
                <c:pt idx="168">
                  <c:v>61.640211640211639</c:v>
                </c:pt>
                <c:pt idx="169">
                  <c:v>61.772486772486765</c:v>
                </c:pt>
                <c:pt idx="170">
                  <c:v>62.56613756613757</c:v>
                </c:pt>
                <c:pt idx="171">
                  <c:v>62.698412698412696</c:v>
                </c:pt>
                <c:pt idx="172">
                  <c:v>62.830687830687829</c:v>
                </c:pt>
                <c:pt idx="173">
                  <c:v>62.962962962962962</c:v>
                </c:pt>
                <c:pt idx="174">
                  <c:v>63.227513227513235</c:v>
                </c:pt>
                <c:pt idx="175">
                  <c:v>63.359788359788361</c:v>
                </c:pt>
                <c:pt idx="176">
                  <c:v>63.492063492063487</c:v>
                </c:pt>
                <c:pt idx="177">
                  <c:v>64.021164021164026</c:v>
                </c:pt>
                <c:pt idx="178">
                  <c:v>64.153439153439152</c:v>
                </c:pt>
                <c:pt idx="179">
                  <c:v>64.285714285714292</c:v>
                </c:pt>
                <c:pt idx="180">
                  <c:v>64.285714285714292</c:v>
                </c:pt>
                <c:pt idx="181">
                  <c:v>64.417989417989418</c:v>
                </c:pt>
                <c:pt idx="182">
                  <c:v>64.682539682539684</c:v>
                </c:pt>
                <c:pt idx="183">
                  <c:v>65.079365079365076</c:v>
                </c:pt>
                <c:pt idx="184">
                  <c:v>65.211640211640216</c:v>
                </c:pt>
                <c:pt idx="185">
                  <c:v>65.343915343915342</c:v>
                </c:pt>
                <c:pt idx="186">
                  <c:v>65.476190476190482</c:v>
                </c:pt>
                <c:pt idx="187">
                  <c:v>65.608465608465607</c:v>
                </c:pt>
                <c:pt idx="188">
                  <c:v>65.740740740740748</c:v>
                </c:pt>
                <c:pt idx="189">
                  <c:v>66.005291005290999</c:v>
                </c:pt>
                <c:pt idx="190">
                  <c:v>66.269841269841265</c:v>
                </c:pt>
                <c:pt idx="191">
                  <c:v>66.269841269841265</c:v>
                </c:pt>
                <c:pt idx="192">
                  <c:v>66.534391534391531</c:v>
                </c:pt>
                <c:pt idx="193">
                  <c:v>66.534391534391531</c:v>
                </c:pt>
                <c:pt idx="194">
                  <c:v>66.534391534391531</c:v>
                </c:pt>
                <c:pt idx="195">
                  <c:v>66.666666666666657</c:v>
                </c:pt>
                <c:pt idx="196">
                  <c:v>66.666666666666657</c:v>
                </c:pt>
                <c:pt idx="197">
                  <c:v>67.063492063492063</c:v>
                </c:pt>
                <c:pt idx="198">
                  <c:v>67.195767195767203</c:v>
                </c:pt>
                <c:pt idx="199">
                  <c:v>67.328042328042329</c:v>
                </c:pt>
                <c:pt idx="200">
                  <c:v>67.460317460317469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4C0C-4BAD-B5CF-29DF3DDF3C5C}"/>
            </c:ext>
          </c:extLst>
        </c:ser>
        <c:ser>
          <c:idx val="9"/>
          <c:order val="9"/>
          <c:tx>
            <c:v>tau</c:v>
          </c:tx>
          <c:spPr>
            <a:ln w="3810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Лист6!$AE$10:$AE$11</c:f>
              <c:numCache>
                <c:formatCode>General</c:formatCode>
                <c:ptCount val="2"/>
                <c:pt idx="0">
                  <c:v>0.57720057720057727</c:v>
                </c:pt>
                <c:pt idx="1">
                  <c:v>0.57720057720057727</c:v>
                </c:pt>
              </c:numCache>
            </c:numRef>
          </c:xVal>
          <c:yVal>
            <c:numRef>
              <c:f>Лист6!$AF$10:$AF$11</c:f>
              <c:numCache>
                <c:formatCode>General</c:formatCode>
                <c:ptCount val="2"/>
                <c:pt idx="0">
                  <c:v>0</c:v>
                </c:pt>
                <c:pt idx="1">
                  <c:v>105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4C0C-4BAD-B5CF-29DF3DDF3C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1722696"/>
        <c:axId val="581723480"/>
      </c:scatterChart>
      <c:valAx>
        <c:axId val="581722696"/>
        <c:scaling>
          <c:orientation val="minMax"/>
          <c:max val="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 smtClean="0"/>
                  <a:t>Time, s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1723480"/>
        <c:crosses val="autoZero"/>
        <c:crossBetween val="midCat"/>
        <c:majorUnit val="0.2"/>
      </c:valAx>
      <c:valAx>
        <c:axId val="581723480"/>
        <c:scaling>
          <c:orientation val="minMax"/>
          <c:max val="10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b="0" i="0" baseline="0" dirty="0" smtClean="0">
                    <a:effectLst/>
                  </a:rPr>
                  <a:t>Outgoing recoils, %</a:t>
                </a:r>
                <a:endParaRPr lang="ru-RU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1722696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10 mm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Лист1!$F$2:$F$39</c:f>
              <c:numCache>
                <c:formatCode>General</c:formatCode>
                <c:ptCount val="38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0.35</c:v>
                </c:pt>
                <c:pt idx="5">
                  <c:v>0.4</c:v>
                </c:pt>
                <c:pt idx="6">
                  <c:v>0.45</c:v>
                </c:pt>
                <c:pt idx="7">
                  <c:v>0.5</c:v>
                </c:pt>
                <c:pt idx="8">
                  <c:v>0.55000000000000004</c:v>
                </c:pt>
                <c:pt idx="9">
                  <c:v>0.6</c:v>
                </c:pt>
                <c:pt idx="10">
                  <c:v>0.65</c:v>
                </c:pt>
                <c:pt idx="11">
                  <c:v>0.7</c:v>
                </c:pt>
                <c:pt idx="12">
                  <c:v>0.75</c:v>
                </c:pt>
                <c:pt idx="13">
                  <c:v>0.8</c:v>
                </c:pt>
                <c:pt idx="14">
                  <c:v>0.85</c:v>
                </c:pt>
                <c:pt idx="15">
                  <c:v>0.9</c:v>
                </c:pt>
                <c:pt idx="16">
                  <c:v>0.95</c:v>
                </c:pt>
                <c:pt idx="17">
                  <c:v>1</c:v>
                </c:pt>
                <c:pt idx="18">
                  <c:v>1.05</c:v>
                </c:pt>
                <c:pt idx="19">
                  <c:v>1.1000000000000001</c:v>
                </c:pt>
                <c:pt idx="20">
                  <c:v>1.1499999999999999</c:v>
                </c:pt>
                <c:pt idx="21">
                  <c:v>1.2</c:v>
                </c:pt>
                <c:pt idx="22">
                  <c:v>1.25</c:v>
                </c:pt>
                <c:pt idx="23">
                  <c:v>1.3</c:v>
                </c:pt>
                <c:pt idx="24">
                  <c:v>1.35</c:v>
                </c:pt>
                <c:pt idx="25">
                  <c:v>1.4</c:v>
                </c:pt>
                <c:pt idx="26">
                  <c:v>1.45</c:v>
                </c:pt>
                <c:pt idx="27">
                  <c:v>1.5</c:v>
                </c:pt>
                <c:pt idx="28">
                  <c:v>1.55</c:v>
                </c:pt>
                <c:pt idx="29">
                  <c:v>1.6</c:v>
                </c:pt>
                <c:pt idx="30">
                  <c:v>1.65</c:v>
                </c:pt>
                <c:pt idx="31">
                  <c:v>1.7</c:v>
                </c:pt>
                <c:pt idx="32">
                  <c:v>1.75</c:v>
                </c:pt>
                <c:pt idx="33">
                  <c:v>1.8</c:v>
                </c:pt>
                <c:pt idx="34">
                  <c:v>1.85</c:v>
                </c:pt>
                <c:pt idx="35">
                  <c:v>1.9</c:v>
                </c:pt>
                <c:pt idx="36">
                  <c:v>1.95</c:v>
                </c:pt>
                <c:pt idx="37">
                  <c:v>2</c:v>
                </c:pt>
              </c:numCache>
            </c:numRef>
          </c:xVal>
          <c:yVal>
            <c:numRef>
              <c:f>Лист1!$H$2:$H$39</c:f>
              <c:numCache>
                <c:formatCode>General</c:formatCode>
                <c:ptCount val="3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4.2727272727272725</c:v>
                </c:pt>
                <c:pt idx="5">
                  <c:v>6.8181818181818175</c:v>
                </c:pt>
                <c:pt idx="6">
                  <c:v>9.0909090909090917</c:v>
                </c:pt>
                <c:pt idx="7">
                  <c:v>11.363636363636363</c:v>
                </c:pt>
                <c:pt idx="8">
                  <c:v>13.636363636363635</c:v>
                </c:pt>
                <c:pt idx="9">
                  <c:v>15.909090909090908</c:v>
                </c:pt>
                <c:pt idx="10">
                  <c:v>19.545454545454547</c:v>
                </c:pt>
                <c:pt idx="11">
                  <c:v>21.818181818181817</c:v>
                </c:pt>
                <c:pt idx="12">
                  <c:v>23.272727272727273</c:v>
                </c:pt>
                <c:pt idx="13">
                  <c:v>25.454545454545453</c:v>
                </c:pt>
                <c:pt idx="14">
                  <c:v>29.545454545454547</c:v>
                </c:pt>
                <c:pt idx="15">
                  <c:v>33.454545454545453</c:v>
                </c:pt>
                <c:pt idx="16">
                  <c:v>35.18181818181818</c:v>
                </c:pt>
                <c:pt idx="17">
                  <c:v>38.636363636363633</c:v>
                </c:pt>
                <c:pt idx="18">
                  <c:v>42.272727272727273</c:v>
                </c:pt>
                <c:pt idx="19">
                  <c:v>43.454545454545453</c:v>
                </c:pt>
                <c:pt idx="20">
                  <c:v>45.454545454545453</c:v>
                </c:pt>
                <c:pt idx="21">
                  <c:v>47.727272727272727</c:v>
                </c:pt>
                <c:pt idx="22">
                  <c:v>50</c:v>
                </c:pt>
                <c:pt idx="23">
                  <c:v>51.81818181818182</c:v>
                </c:pt>
                <c:pt idx="24">
                  <c:v>53.181818181818187</c:v>
                </c:pt>
                <c:pt idx="25">
                  <c:v>54.181818181818187</c:v>
                </c:pt>
                <c:pt idx="26">
                  <c:v>55.454545454545453</c:v>
                </c:pt>
                <c:pt idx="27">
                  <c:v>56.81818181818182</c:v>
                </c:pt>
                <c:pt idx="28">
                  <c:v>58.18181818181818</c:v>
                </c:pt>
                <c:pt idx="29">
                  <c:v>59.818181818181813</c:v>
                </c:pt>
                <c:pt idx="30">
                  <c:v>60.909090909090914</c:v>
                </c:pt>
                <c:pt idx="31">
                  <c:v>62.272727272727266</c:v>
                </c:pt>
                <c:pt idx="32">
                  <c:v>62.727272727272734</c:v>
                </c:pt>
                <c:pt idx="33">
                  <c:v>63</c:v>
                </c:pt>
                <c:pt idx="34">
                  <c:v>63.363636363636367</c:v>
                </c:pt>
                <c:pt idx="35">
                  <c:v>63.727272727272734</c:v>
                </c:pt>
                <c:pt idx="36">
                  <c:v>64.090909090909093</c:v>
                </c:pt>
                <c:pt idx="37">
                  <c:v>64.272727272727266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21D-4F66-B7A9-D5D63D223F08}"/>
            </c:ext>
          </c:extLst>
        </c:ser>
        <c:ser>
          <c:idx val="1"/>
          <c:order val="1"/>
          <c:tx>
            <c:v>11 mm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Лист1!$I$2:$I$22</c:f>
              <c:numCache>
                <c:formatCode>General</c:formatCode>
                <c:ptCount val="2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</c:numCache>
            </c:numRef>
          </c:xVal>
          <c:yVal>
            <c:numRef>
              <c:f>Лист1!$K$2:$K$22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1.8181818181818181</c:v>
                </c:pt>
                <c:pt idx="4">
                  <c:v>6.8181818181818183</c:v>
                </c:pt>
                <c:pt idx="5">
                  <c:v>11.363636363636363</c:v>
                </c:pt>
                <c:pt idx="6">
                  <c:v>16.363636363636363</c:v>
                </c:pt>
                <c:pt idx="7">
                  <c:v>22.727272727272727</c:v>
                </c:pt>
                <c:pt idx="8">
                  <c:v>26.363636363636363</c:v>
                </c:pt>
                <c:pt idx="9">
                  <c:v>31.818181818181817</c:v>
                </c:pt>
                <c:pt idx="10">
                  <c:v>40</c:v>
                </c:pt>
                <c:pt idx="11">
                  <c:v>45.454545454545453</c:v>
                </c:pt>
                <c:pt idx="12">
                  <c:v>50</c:v>
                </c:pt>
                <c:pt idx="13">
                  <c:v>54</c:v>
                </c:pt>
                <c:pt idx="14">
                  <c:v>57.272727272727273</c:v>
                </c:pt>
                <c:pt idx="15">
                  <c:v>60.272727272727273</c:v>
                </c:pt>
                <c:pt idx="16">
                  <c:v>62.727272727272727</c:v>
                </c:pt>
                <c:pt idx="17">
                  <c:v>63.636363636363633</c:v>
                </c:pt>
                <c:pt idx="18">
                  <c:v>65.454545454545453</c:v>
                </c:pt>
                <c:pt idx="19">
                  <c:v>66.36363636363636</c:v>
                </c:pt>
                <c:pt idx="20">
                  <c:v>67.272727272727266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21D-4F66-B7A9-D5D63D223F08}"/>
            </c:ext>
          </c:extLst>
        </c:ser>
        <c:ser>
          <c:idx val="2"/>
          <c:order val="2"/>
          <c:tx>
            <c:v>12 mm</c:v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Лист1!$Q$2:$Q$8</c:f>
              <c:numCache>
                <c:formatCode>General</c:formatCode>
                <c:ptCount val="7"/>
                <c:pt idx="0">
                  <c:v>0.28000000000000003</c:v>
                </c:pt>
                <c:pt idx="1">
                  <c:v>0.6</c:v>
                </c:pt>
                <c:pt idx="2">
                  <c:v>0.8</c:v>
                </c:pt>
                <c:pt idx="3">
                  <c:v>1.2</c:v>
                </c:pt>
                <c:pt idx="4">
                  <c:v>1.4</c:v>
                </c:pt>
                <c:pt idx="5">
                  <c:v>1.8</c:v>
                </c:pt>
                <c:pt idx="6">
                  <c:v>2</c:v>
                </c:pt>
              </c:numCache>
            </c:numRef>
          </c:xVal>
          <c:yVal>
            <c:numRef>
              <c:f>Лист1!$S$2:$S$8</c:f>
              <c:numCache>
                <c:formatCode>General</c:formatCode>
                <c:ptCount val="7"/>
                <c:pt idx="0">
                  <c:v>0</c:v>
                </c:pt>
                <c:pt idx="1">
                  <c:v>14.272727272727273</c:v>
                </c:pt>
                <c:pt idx="2">
                  <c:v>27.545454545454547</c:v>
                </c:pt>
                <c:pt idx="3">
                  <c:v>47.727272727272727</c:v>
                </c:pt>
                <c:pt idx="4">
                  <c:v>55.454545454545453</c:v>
                </c:pt>
                <c:pt idx="5">
                  <c:v>63.18181818181818</c:v>
                </c:pt>
                <c:pt idx="6">
                  <c:v>63.909090909090907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21D-4F66-B7A9-D5D63D223F08}"/>
            </c:ext>
          </c:extLst>
        </c:ser>
        <c:ser>
          <c:idx val="3"/>
          <c:order val="3"/>
          <c:tx>
            <c:v>12 mm</c:v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Лист1!$Q$12:$Q$17</c:f>
              <c:numCache>
                <c:formatCode>General</c:formatCode>
                <c:ptCount val="6"/>
                <c:pt idx="0">
                  <c:v>0.26</c:v>
                </c:pt>
                <c:pt idx="1">
                  <c:v>0.4</c:v>
                </c:pt>
                <c:pt idx="2">
                  <c:v>0.6</c:v>
                </c:pt>
                <c:pt idx="3">
                  <c:v>1.2</c:v>
                </c:pt>
                <c:pt idx="4">
                  <c:v>1.6</c:v>
                </c:pt>
                <c:pt idx="5">
                  <c:v>2</c:v>
                </c:pt>
              </c:numCache>
            </c:numRef>
          </c:xVal>
          <c:yVal>
            <c:numRef>
              <c:f>Лист1!$S$12:$S$17</c:f>
              <c:numCache>
                <c:formatCode>General</c:formatCode>
                <c:ptCount val="6"/>
                <c:pt idx="0">
                  <c:v>0</c:v>
                </c:pt>
                <c:pt idx="1">
                  <c:v>9.0909090909090917</c:v>
                </c:pt>
                <c:pt idx="2">
                  <c:v>15.909090909090908</c:v>
                </c:pt>
                <c:pt idx="3">
                  <c:v>42.727272727272727</c:v>
                </c:pt>
                <c:pt idx="4">
                  <c:v>56.636363636363633</c:v>
                </c:pt>
                <c:pt idx="5">
                  <c:v>59.545454545454547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21D-4F66-B7A9-D5D63D223F08}"/>
            </c:ext>
          </c:extLst>
        </c:ser>
        <c:ser>
          <c:idx val="4"/>
          <c:order val="4"/>
          <c:tx>
            <c:v>13 mm</c:v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Лист1!$Q$21:$Q$26</c:f>
              <c:numCache>
                <c:formatCode>General</c:formatCode>
                <c:ptCount val="6"/>
                <c:pt idx="0">
                  <c:v>0.24</c:v>
                </c:pt>
                <c:pt idx="1">
                  <c:v>0.5</c:v>
                </c:pt>
                <c:pt idx="2">
                  <c:v>0.8</c:v>
                </c:pt>
                <c:pt idx="3">
                  <c:v>1.2</c:v>
                </c:pt>
                <c:pt idx="4">
                  <c:v>1.6</c:v>
                </c:pt>
                <c:pt idx="5">
                  <c:v>2</c:v>
                </c:pt>
              </c:numCache>
            </c:numRef>
          </c:xVal>
          <c:yVal>
            <c:numRef>
              <c:f>Лист1!$S$21:$S$26</c:f>
              <c:numCache>
                <c:formatCode>General</c:formatCode>
                <c:ptCount val="6"/>
                <c:pt idx="0">
                  <c:v>0</c:v>
                </c:pt>
                <c:pt idx="1">
                  <c:v>15.454545454545455</c:v>
                </c:pt>
                <c:pt idx="2">
                  <c:v>23.636363636363637</c:v>
                </c:pt>
                <c:pt idx="3">
                  <c:v>39.545454545454547</c:v>
                </c:pt>
                <c:pt idx="4">
                  <c:v>51.363636363636367</c:v>
                </c:pt>
                <c:pt idx="5">
                  <c:v>55.454545454545453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21D-4F66-B7A9-D5D63D223F08}"/>
            </c:ext>
          </c:extLst>
        </c:ser>
        <c:ser>
          <c:idx val="5"/>
          <c:order val="5"/>
          <c:tx>
            <c:v>15 mm</c:v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Лист1!$Q$29:$Q$31</c:f>
              <c:numCache>
                <c:formatCode>General</c:formatCode>
                <c:ptCount val="3"/>
                <c:pt idx="0">
                  <c:v>0.21</c:v>
                </c:pt>
                <c:pt idx="1">
                  <c:v>0.4</c:v>
                </c:pt>
                <c:pt idx="2">
                  <c:v>2</c:v>
                </c:pt>
              </c:numCache>
            </c:numRef>
          </c:xVal>
          <c:yVal>
            <c:numRef>
              <c:f>Лист1!$S$29:$S$31</c:f>
              <c:numCache>
                <c:formatCode>General</c:formatCode>
                <c:ptCount val="3"/>
                <c:pt idx="0">
                  <c:v>0</c:v>
                </c:pt>
                <c:pt idx="1">
                  <c:v>12.090909090909092</c:v>
                </c:pt>
                <c:pt idx="2">
                  <c:v>50.272727272727273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321D-4F66-B7A9-D5D63D223F08}"/>
            </c:ext>
          </c:extLst>
        </c:ser>
        <c:ser>
          <c:idx val="6"/>
          <c:order val="6"/>
          <c:tx>
            <c:v>16 mm </c:v>
          </c:tx>
          <c:spPr>
            <a:ln w="3810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Лист1!$M$28:$M$32</c:f>
              <c:numCache>
                <c:formatCode>General</c:formatCode>
                <c:ptCount val="5"/>
                <c:pt idx="0">
                  <c:v>0.2</c:v>
                </c:pt>
                <c:pt idx="1">
                  <c:v>0.5</c:v>
                </c:pt>
                <c:pt idx="2">
                  <c:v>1</c:v>
                </c:pt>
                <c:pt idx="3">
                  <c:v>1.6</c:v>
                </c:pt>
                <c:pt idx="4">
                  <c:v>2</c:v>
                </c:pt>
              </c:numCache>
            </c:numRef>
          </c:xVal>
          <c:yVal>
            <c:numRef>
              <c:f>Лист1!$O$28:$O$32</c:f>
              <c:numCache>
                <c:formatCode>General</c:formatCode>
                <c:ptCount val="5"/>
                <c:pt idx="0">
                  <c:v>0</c:v>
                </c:pt>
                <c:pt idx="1">
                  <c:v>17.727272727272727</c:v>
                </c:pt>
                <c:pt idx="2">
                  <c:v>27.272727272727273</c:v>
                </c:pt>
                <c:pt idx="3">
                  <c:v>39.81818181818182</c:v>
                </c:pt>
                <c:pt idx="4">
                  <c:v>46.363636363636367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321D-4F66-B7A9-D5D63D223F08}"/>
            </c:ext>
          </c:extLst>
        </c:ser>
        <c:ser>
          <c:idx val="7"/>
          <c:order val="7"/>
          <c:tx>
            <c:v>tau</c:v>
          </c:tx>
          <c:spPr>
            <a:ln w="349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Лист1!$V$11:$V$12</c:f>
              <c:numCache>
                <c:formatCode>General</c:formatCode>
                <c:ptCount val="2"/>
                <c:pt idx="0">
                  <c:v>0.57720057720057727</c:v>
                </c:pt>
                <c:pt idx="1">
                  <c:v>0.57720057720057727</c:v>
                </c:pt>
              </c:numCache>
            </c:numRef>
          </c:xVal>
          <c:yVal>
            <c:numRef>
              <c:f>Лист1!$W$11:$W$12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321D-4F66-B7A9-D5D63D223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1724264"/>
        <c:axId val="581725832"/>
      </c:scatterChart>
      <c:valAx>
        <c:axId val="581724264"/>
        <c:scaling>
          <c:orientation val="minMax"/>
          <c:max val="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 smtClean="0"/>
                  <a:t>Time</a:t>
                </a:r>
                <a:r>
                  <a:rPr lang="ru-RU" dirty="0" smtClean="0"/>
                  <a:t>,</a:t>
                </a:r>
                <a:r>
                  <a:rPr lang="ru-RU" baseline="0" dirty="0" smtClean="0"/>
                  <a:t> </a:t>
                </a:r>
                <a:r>
                  <a:rPr lang="en-US" baseline="0" dirty="0" smtClean="0"/>
                  <a:t>s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1725832"/>
        <c:crosses val="autoZero"/>
        <c:crossBetween val="midCat"/>
        <c:majorUnit val="0.2"/>
      </c:valAx>
      <c:valAx>
        <c:axId val="581725832"/>
        <c:scaling>
          <c:orientation val="minMax"/>
          <c:max val="10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dirty="0" smtClean="0"/>
                  <a:t>Outgoing recoils,</a:t>
                </a:r>
                <a:r>
                  <a:rPr lang="en-US" baseline="0" dirty="0" smtClean="0"/>
                  <a:t> %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1724264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5496878893338634"/>
          <c:y val="8.5688158869296524E-2"/>
          <c:w val="0.15726855173650064"/>
          <c:h val="0.564751081425732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4C2C570-DD66-48DA-9D64-E594BBD039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C0AB2D-8EC6-41E3-88BA-7543F716D1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87E50-ADC7-4A26-AC66-80DAB2AB37D7}" type="datetimeFigureOut">
              <a:rPr lang="aa-ET" smtClean="0"/>
              <a:t>11/02/2023</a:t>
            </a:fld>
            <a:endParaRPr lang="aa-ET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F57FAA-76ED-404A-B4B8-5089AB719D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42BA58-53C5-490C-B2D8-B5819B4F74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DEE28-D1C2-4DFE-9BAD-57332DBE537F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1564568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25520-E516-4F9B-B4F6-82C302ABAA71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66750-699B-47AD-B1F8-264E17FD0D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839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5C352B1-1760-4819-B807-CA6D17B1719A}" type="slidenum">
              <a:rPr lang="ru-RU" altLang="ru-RU" smtClean="0">
                <a:latin typeface="Arial" charset="0"/>
              </a:rPr>
              <a:pPr/>
              <a:t>1</a:t>
            </a:fld>
            <a:endParaRPr lang="ru-RU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575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54038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aa-ET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66750-699B-47AD-B1F8-264E17FD0D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77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54038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aa-ET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66750-699B-47AD-B1F8-264E17FD0D2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19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66750-699B-47AD-B1F8-264E17FD0D2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53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66750-699B-47AD-B1F8-264E17FD0D2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305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66750-699B-47AD-B1F8-264E17FD0D2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012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66750-699B-47AD-B1F8-264E17FD0D2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922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66750-699B-47AD-B1F8-264E17FD0D2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340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66750-699B-47AD-B1F8-264E17FD0D2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1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95F-2233-4027-88DD-7451582A5EC8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9161-6E6F-44BE-B784-32A3F6B9B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27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95F-2233-4027-88DD-7451582A5EC8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9161-6E6F-44BE-B784-32A3F6B9B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79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95F-2233-4027-88DD-7451582A5EC8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9161-6E6F-44BE-B784-32A3F6B9B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95F-2233-4027-88DD-7451582A5EC8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9161-6E6F-44BE-B784-32A3F6B9B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170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95F-2233-4027-88DD-7451582A5EC8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9161-6E6F-44BE-B784-32A3F6B9B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799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95F-2233-4027-88DD-7451582A5EC8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9161-6E6F-44BE-B784-32A3F6B9B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89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95F-2233-4027-88DD-7451582A5EC8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9161-6E6F-44BE-B784-32A3F6B9B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425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95F-2233-4027-88DD-7451582A5EC8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9161-6E6F-44BE-B784-32A3F6B9B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77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95F-2233-4027-88DD-7451582A5EC8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9161-6E6F-44BE-B784-32A3F6B9B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84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95F-2233-4027-88DD-7451582A5EC8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9161-6E6F-44BE-B784-32A3F6B9B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58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D95F-2233-4027-88DD-7451582A5EC8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9161-6E6F-44BE-B784-32A3F6B9B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73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FD95F-2233-4027-88DD-7451582A5EC8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C9161-6E6F-44BE-B784-32A3F6B9B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42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">
            <a:extLst>
              <a:ext uri="{FF2B5EF4-FFF2-40B4-BE49-F238E27FC236}">
                <a16:creationId xmlns:a16="http://schemas.microsoft.com/office/drawing/2014/main" id="{4B867DE4-AF6E-49D2-A551-96B0FAF1D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735955"/>
            <a:ext cx="89281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3400" b="1" dirty="0">
              <a:solidFill>
                <a:srgbClr val="17375E"/>
              </a:solidFill>
              <a:latin typeface="Arial" panose="020B0604020202020204" pitchFamily="34" charset="0"/>
              <a:ea typeface="Gungsuh" panose="02030600000101010101" pitchFamily="18" charset="-127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3400" b="1" dirty="0">
              <a:solidFill>
                <a:srgbClr val="17375E"/>
              </a:solidFill>
              <a:latin typeface="Arial" panose="020B0604020202020204" pitchFamily="34" charset="0"/>
              <a:ea typeface="Gungsuh" panose="02030600000101010101" pitchFamily="18" charset="-127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ru-RU" sz="3600" b="1" dirty="0">
              <a:solidFill>
                <a:srgbClr val="002060"/>
              </a:solidFill>
              <a:latin typeface="Arial" panose="020B0604020202020204" pitchFamily="34" charset="0"/>
              <a:ea typeface="Gungsuh" panose="02030600000101010101" pitchFamily="18" charset="-127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u="sng" dirty="0">
              <a:solidFill>
                <a:srgbClr val="17375E"/>
              </a:solidFill>
              <a:latin typeface="Arial" panose="020B0604020202020204" pitchFamily="34" charset="0"/>
              <a:ea typeface="Gungsuh" panose="02030600000101010101" pitchFamily="18" charset="-127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u="sng" dirty="0">
              <a:solidFill>
                <a:srgbClr val="17375E"/>
              </a:solidFill>
              <a:latin typeface="Arial" panose="020B0604020202020204" pitchFamily="34" charset="0"/>
              <a:ea typeface="Gungsuh" panose="02030600000101010101" pitchFamily="18" charset="-127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u="sng" dirty="0">
              <a:solidFill>
                <a:srgbClr val="17375E"/>
              </a:solidFill>
              <a:latin typeface="Arial" panose="020B0604020202020204" pitchFamily="34" charset="0"/>
              <a:ea typeface="Gungsuh" panose="02030600000101010101" pitchFamily="18" charset="-127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u="sng" dirty="0">
              <a:solidFill>
                <a:srgbClr val="17375E"/>
              </a:solidFill>
              <a:latin typeface="Arial" panose="020B0604020202020204" pitchFamily="34" charset="0"/>
              <a:ea typeface="Gungsuh" panose="02030600000101010101" pitchFamily="18" charset="-127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 dirty="0">
              <a:solidFill>
                <a:srgbClr val="002060"/>
              </a:solidFill>
              <a:latin typeface="Arial" panose="020B0604020202020204" pitchFamily="34" charset="0"/>
              <a:ea typeface="Gungsuh" panose="02030600000101010101" pitchFamily="18" charset="-127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 dirty="0">
              <a:solidFill>
                <a:srgbClr val="002060"/>
              </a:solidFill>
              <a:latin typeface="Arial" panose="020B0604020202020204" pitchFamily="34" charset="0"/>
              <a:ea typeface="Gungsuh" panose="02030600000101010101" pitchFamily="18" charset="-127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 u="sng" dirty="0" smtClean="0">
                <a:solidFill>
                  <a:srgbClr val="002060"/>
                </a:solidFill>
                <a:latin typeface="+mn-lt"/>
                <a:ea typeface="Gungsuh" panose="02030600000101010101" pitchFamily="18" charset="-127"/>
                <a:cs typeface="Times New Roman" panose="02020603050405020304" pitchFamily="18" charset="0"/>
              </a:rPr>
              <a:t>A. </a:t>
            </a:r>
            <a:r>
              <a:rPr lang="en-US" altLang="ru-RU" sz="2800" b="1" u="sng" dirty="0" err="1" smtClean="0">
                <a:solidFill>
                  <a:srgbClr val="002060"/>
                </a:solidFill>
                <a:latin typeface="+mn-lt"/>
                <a:ea typeface="Gungsuh" panose="02030600000101010101" pitchFamily="18" charset="-127"/>
                <a:cs typeface="Times New Roman" panose="02020603050405020304" pitchFamily="18" charset="0"/>
              </a:rPr>
              <a:t>Goltsman</a:t>
            </a:r>
            <a:endParaRPr lang="en-US" altLang="ru-RU" sz="2800" b="1" dirty="0" smtClean="0">
              <a:solidFill>
                <a:srgbClr val="002060"/>
              </a:solidFill>
              <a:latin typeface="+mn-lt"/>
              <a:ea typeface="Gungsuh" panose="02030600000101010101" pitchFamily="18" charset="-127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 dirty="0" smtClean="0">
                <a:solidFill>
                  <a:srgbClr val="002060"/>
                </a:solidFill>
                <a:latin typeface="+mn-lt"/>
                <a:ea typeface="Gungsuh" panose="02030600000101010101" pitchFamily="18" charset="-127"/>
                <a:cs typeface="Times New Roman" panose="02020603050405020304" pitchFamily="18" charset="0"/>
              </a:rPr>
              <a:t>JINR, FLNR, </a:t>
            </a:r>
            <a:r>
              <a:rPr lang="en-US" altLang="ru-RU" sz="2000" b="1" dirty="0" err="1" smtClean="0">
                <a:solidFill>
                  <a:srgbClr val="002060"/>
                </a:solidFill>
                <a:latin typeface="+mn-lt"/>
                <a:ea typeface="Gungsuh" panose="02030600000101010101" pitchFamily="18" charset="-127"/>
                <a:cs typeface="Times New Roman" panose="02020603050405020304" pitchFamily="18" charset="0"/>
              </a:rPr>
              <a:t>Dubna</a:t>
            </a:r>
            <a:endParaRPr lang="en-US" altLang="ru-RU" sz="2000" b="1" dirty="0">
              <a:solidFill>
                <a:srgbClr val="002060"/>
              </a:solidFill>
              <a:latin typeface="+mn-lt"/>
              <a:ea typeface="Gungsuh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2">
            <a:extLst>
              <a:ext uri="{FF2B5EF4-FFF2-40B4-BE49-F238E27FC236}">
                <a16:creationId xmlns:a16="http://schemas.microsoft.com/office/drawing/2014/main" id="{2A2C7B5C-DF50-4952-B494-9E0370D5B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80" y="2437157"/>
            <a:ext cx="10566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ru-RU" sz="44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A new focal plane recoil gas </a:t>
            </a:r>
            <a:r>
              <a:rPr lang="en-US" altLang="ru-RU" sz="44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stopping chamber for study </a:t>
            </a:r>
            <a:r>
              <a:rPr lang="en-US" altLang="ru-RU" sz="44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of chemistry of </a:t>
            </a:r>
            <a:r>
              <a:rPr lang="en-US" altLang="ru-RU" sz="44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super heavy </a:t>
            </a:r>
            <a:r>
              <a:rPr lang="en-US" altLang="ru-RU" sz="44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elements at </a:t>
            </a:r>
            <a:r>
              <a:rPr lang="en-US" altLang="ru-RU" sz="44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SHE Factory</a:t>
            </a:r>
            <a:endParaRPr lang="ru-RU" altLang="ru-RU" sz="4400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3" name="Picture 187">
            <a:extLst>
              <a:ext uri="{FF2B5EF4-FFF2-40B4-BE49-F238E27FC236}">
                <a16:creationId xmlns:a16="http://schemas.microsoft.com/office/drawing/2014/main" id="{2902D038-2A4F-4A2E-992F-9BEFE170A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4" y="209026"/>
            <a:ext cx="2554289" cy="208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1">
            <a:extLst>
              <a:ext uri="{FF2B5EF4-FFF2-40B4-BE49-F238E27FC236}">
                <a16:creationId xmlns:a16="http://schemas.microsoft.com/office/drawing/2014/main" id="{896893CD-E969-485B-AE49-27D2E118A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905" y="327971"/>
            <a:ext cx="2554289" cy="170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75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1524420" y="-180498"/>
            <a:ext cx="184731" cy="36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746"/>
          </a:p>
        </p:txBody>
      </p:sp>
      <p:sp>
        <p:nvSpPr>
          <p:cNvPr id="10" name="Rectangle 12"/>
          <p:cNvSpPr txBox="1">
            <a:spLocks noChangeArrowheads="1"/>
          </p:cNvSpPr>
          <p:nvPr/>
        </p:nvSpPr>
        <p:spPr>
          <a:xfrm>
            <a:off x="1845652" y="2815837"/>
            <a:ext cx="8500695" cy="1027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5714" b="1" dirty="0">
                <a:solidFill>
                  <a:srgbClr val="FF0000"/>
                </a:solidFill>
                <a:latin typeface="Calibri" panose="020F0502020204030204" pitchFamily="34" charset="0"/>
              </a:rPr>
              <a:t>Thanks for your attention!</a:t>
            </a:r>
            <a:endParaRPr lang="ru-RU" sz="5714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187">
            <a:extLst>
              <a:ext uri="{FF2B5EF4-FFF2-40B4-BE49-F238E27FC236}">
                <a16:creationId xmlns:a16="http://schemas.microsoft.com/office/drawing/2014/main" id="{700C0BCA-9259-4C89-8722-746F4BA2B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3" y="67730"/>
            <a:ext cx="1147639" cy="93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8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3">
            <a:extLst>
              <a:ext uri="{FF2B5EF4-FFF2-40B4-BE49-F238E27FC236}">
                <a16:creationId xmlns:a16="http://schemas.microsoft.com/office/drawing/2014/main" id="{69B836BA-2C79-4897-B678-D85055D4C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688" y="119476"/>
            <a:ext cx="109099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Experimental method</a:t>
            </a:r>
            <a:endParaRPr lang="ru-RU" altLang="ru-RU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41104" y="710057"/>
            <a:ext cx="10433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In gas phase experiments on the chemistry of </a:t>
            </a:r>
            <a:r>
              <a:rPr lang="en-US" dirty="0" err="1"/>
              <a:t>superheavy</a:t>
            </a:r>
            <a:r>
              <a:rPr lang="en-US" dirty="0"/>
              <a:t> elements at SHE Factory, nuclei recoiled from an irradiated target are separated from the beam and </a:t>
            </a:r>
            <a:r>
              <a:rPr lang="en-US" dirty="0" smtClean="0"/>
              <a:t>other-by products </a:t>
            </a:r>
            <a:r>
              <a:rPr lang="en-US" dirty="0"/>
              <a:t>of nuclear reactions with a physical separator, focused in the focal plane and injected through a thin entrance window into a gas stopping chamber. </a:t>
            </a:r>
            <a:endParaRPr lang="ru-RU" dirty="0"/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id="{0987256E-E7A9-DC20-5C2D-3305A80EF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123" y="2074262"/>
            <a:ext cx="5159536" cy="38696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54331" y="5955320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GRAND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47283" y="5955320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DC-280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7" y="2074262"/>
            <a:ext cx="5804477" cy="3869652"/>
          </a:xfrm>
          <a:prstGeom prst="rect">
            <a:avLst/>
          </a:prstGeom>
        </p:spPr>
      </p:pic>
      <p:pic>
        <p:nvPicPr>
          <p:cNvPr id="11" name="Picture 187">
            <a:extLst>
              <a:ext uri="{FF2B5EF4-FFF2-40B4-BE49-F238E27FC236}">
                <a16:creationId xmlns:a16="http://schemas.microsoft.com/office/drawing/2014/main" id="{4E9C7ECB-0517-4838-8DE4-D3A652118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3" y="67730"/>
            <a:ext cx="1147639" cy="93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324120" y="6277433"/>
            <a:ext cx="32765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1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xperimental </a:t>
            </a:r>
            <a:r>
              <a:rPr lang="en-US" altLang="zh-CN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setup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07783" y="1226248"/>
            <a:ext cx="9872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Recoil nuclei, stopped in a gas mixture, are transported through a capillary by a gas flow to the chromatographic column of the chemical detection setup </a:t>
            </a:r>
            <a:r>
              <a:rPr lang="en-US" dirty="0" err="1"/>
              <a:t>Cryodetector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D73FFEBB-88B2-E84B-A4E3-62BB6A14140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145279" y="3164019"/>
            <a:ext cx="3884147" cy="2869107"/>
          </a:xfrm>
          <a:prstGeom prst="rect">
            <a:avLst/>
          </a:prstGeom>
        </p:spPr>
      </p:pic>
      <p:pic>
        <p:nvPicPr>
          <p:cNvPr id="8" name="Picture 187">
            <a:extLst>
              <a:ext uri="{FF2B5EF4-FFF2-40B4-BE49-F238E27FC236}">
                <a16:creationId xmlns:a16="http://schemas.microsoft.com/office/drawing/2014/main" id="{4E9C7ECB-0517-4838-8DE4-D3A652118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3" y="67730"/>
            <a:ext cx="1147639" cy="93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197EF551-2379-C149-8060-CB2D2AE54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7879" y="3089528"/>
            <a:ext cx="4024121" cy="30180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99623" y="6285385"/>
            <a:ext cx="2845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Recoil </a:t>
            </a:r>
            <a:r>
              <a:rPr lang="en-US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stopping chamber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84877" y="6285385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Cryodetector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5F752563-26B1-AB67-1E9F-3209217620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164019"/>
            <a:ext cx="3924799" cy="2943600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69B836BA-2C79-4897-B678-D85055D4C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688" y="119476"/>
            <a:ext cx="109099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Experimental method</a:t>
            </a:r>
            <a:endParaRPr lang="ru-RU" altLang="ru-RU" sz="2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36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87">
            <a:extLst>
              <a:ext uri="{FF2B5EF4-FFF2-40B4-BE49-F238E27FC236}">
                <a16:creationId xmlns:a16="http://schemas.microsoft.com/office/drawing/2014/main" id="{4E9C7ECB-0517-4838-8DE4-D3A652118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3" y="67730"/>
            <a:ext cx="1147639" cy="93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itle 2">
            <a:extLst>
              <a:ext uri="{FF2B5EF4-FFF2-40B4-BE49-F238E27FC236}">
                <a16:creationId xmlns:a16="http://schemas.microsoft.com/office/drawing/2014/main" id="{84EBE723-8A9B-4C76-B8BC-9C209BAD0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042" y="-29682"/>
            <a:ext cx="10909958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ko-KR" sz="2400" b="1" dirty="0" smtClean="0">
                <a:solidFill>
                  <a:srgbClr val="FF0000"/>
                </a:solidFill>
                <a:ea typeface="굴림" panose="020B0600000101010101" pitchFamily="34" charset="-127"/>
                <a:cs typeface="Times New Roman" panose="02020603050405020304" pitchFamily="18" charset="0"/>
              </a:rPr>
              <a:t>Efficiency calculation of </a:t>
            </a:r>
            <a:r>
              <a:rPr lang="en-US" alt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recoil </a:t>
            </a:r>
            <a:r>
              <a:rPr lang="en-US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gas stopping </a:t>
            </a:r>
            <a:r>
              <a:rPr lang="en-US" alt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chamber</a:t>
            </a:r>
            <a:endParaRPr lang="ru-RU" sz="24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009" y="2356499"/>
            <a:ext cx="6884458" cy="45015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741" y="2356499"/>
            <a:ext cx="3510986" cy="45015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172009" y="785378"/>
            <a:ext cx="98720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CFD </a:t>
            </a:r>
            <a:r>
              <a:rPr lang="en-US" sz="2000" dirty="0" smtClean="0"/>
              <a:t>simulation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52677" y="1892290"/>
            <a:ext cx="16694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Flow </a:t>
            </a:r>
            <a:r>
              <a:rPr lang="en-US" sz="2000" dirty="0"/>
              <a:t>direction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77566" y="1895362"/>
            <a:ext cx="1748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V</a:t>
            </a:r>
            <a:r>
              <a:rPr lang="ru-RU" sz="2000" dirty="0" err="1" smtClean="0"/>
              <a:t>elocity</a:t>
            </a:r>
            <a:r>
              <a:rPr lang="ru-RU" sz="2000" dirty="0" smtClean="0"/>
              <a:t> </a:t>
            </a:r>
            <a:r>
              <a:rPr lang="ru-RU" sz="2000" dirty="0" err="1"/>
              <a:t>profile</a:t>
            </a:r>
            <a:endParaRPr lang="ru-RU" sz="20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336056" y="1111454"/>
            <a:ext cx="1835953" cy="78083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829425" y="1095375"/>
            <a:ext cx="1482368" cy="79691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1524420" y="-180498"/>
            <a:ext cx="184731" cy="36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746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E094BDE-4611-4DEC-8CC8-46D06A032786}"/>
              </a:ext>
            </a:extLst>
          </p:cNvPr>
          <p:cNvSpPr/>
          <p:nvPr/>
        </p:nvSpPr>
        <p:spPr>
          <a:xfrm>
            <a:off x="1145533" y="1529129"/>
            <a:ext cx="378887" cy="2100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pic>
        <p:nvPicPr>
          <p:cNvPr id="37" name="Picture 187">
            <a:extLst>
              <a:ext uri="{FF2B5EF4-FFF2-40B4-BE49-F238E27FC236}">
                <a16:creationId xmlns:a16="http://schemas.microsoft.com/office/drawing/2014/main" id="{BAD853E5-3D66-4D23-B43F-6B693502A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3" y="67730"/>
            <a:ext cx="1106331" cy="90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1119254" y="710807"/>
            <a:ext cx="469314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calculation of the transport efficiency was made on the basis of the estimated braking depth of the recoil in gas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663823"/>
              </p:ext>
            </p:extLst>
          </p:nvPr>
        </p:nvGraphicFramePr>
        <p:xfrm>
          <a:off x="280498" y="1634137"/>
          <a:ext cx="6370657" cy="4235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itle 2">
            <a:extLst>
              <a:ext uri="{FF2B5EF4-FFF2-40B4-BE49-F238E27FC236}">
                <a16:creationId xmlns:a16="http://schemas.microsoft.com/office/drawing/2014/main" id="{84EBE723-8A9B-4C76-B8BC-9C209BAD0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042" y="-29682"/>
            <a:ext cx="10909958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ko-KR" sz="2400" b="1" dirty="0" smtClean="0">
                <a:solidFill>
                  <a:srgbClr val="FF0000"/>
                </a:solidFill>
                <a:ea typeface="굴림" panose="020B0600000101010101" pitchFamily="34" charset="-127"/>
                <a:cs typeface="Times New Roman" panose="02020603050405020304" pitchFamily="18" charset="0"/>
              </a:rPr>
              <a:t>Efficiency calculation of </a:t>
            </a:r>
            <a:r>
              <a:rPr lang="en-US" alt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recoil </a:t>
            </a:r>
            <a:r>
              <a:rPr lang="en-US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gas stopping </a:t>
            </a:r>
            <a:r>
              <a:rPr lang="en-US" alt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chamber</a:t>
            </a:r>
            <a:endParaRPr lang="ru-RU" sz="24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30932" y="710807"/>
            <a:ext cx="4101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November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stopping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close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carried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051997"/>
              </p:ext>
            </p:extLst>
          </p:nvPr>
        </p:nvGraphicFramePr>
        <p:xfrm>
          <a:off x="6519277" y="1529129"/>
          <a:ext cx="5620334" cy="389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969944" y="5935667"/>
            <a:ext cx="6169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transport time was also determined by short-lived mercury (the first front is 0.25 s, the average transport time is 5 s).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06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3"/>
          <a:stretch>
            <a:fillRect/>
          </a:stretch>
        </p:blipFill>
        <p:spPr>
          <a:xfrm>
            <a:off x="593982" y="3788355"/>
            <a:ext cx="4064995" cy="3032497"/>
          </a:xfrm>
          <a:prstGeom prst="rect">
            <a:avLst/>
          </a:prstGeom>
        </p:spPr>
      </p:pic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1524420" y="-180498"/>
            <a:ext cx="184731" cy="36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746"/>
          </a:p>
        </p:txBody>
      </p:sp>
      <p:sp>
        <p:nvSpPr>
          <p:cNvPr id="3079" name="Rectangle 19"/>
          <p:cNvSpPr>
            <a:spLocks noChangeArrowheads="1"/>
          </p:cNvSpPr>
          <p:nvPr/>
        </p:nvSpPr>
        <p:spPr bwMode="auto">
          <a:xfrm>
            <a:off x="1282043" y="304979"/>
            <a:ext cx="109099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with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Cn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87">
            <a:extLst>
              <a:ext uri="{FF2B5EF4-FFF2-40B4-BE49-F238E27FC236}">
                <a16:creationId xmlns:a16="http://schemas.microsoft.com/office/drawing/2014/main" id="{A2AB33C5-BA16-4B47-981D-CA8A32B72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3" y="67730"/>
            <a:ext cx="1147639" cy="93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2603" y="810990"/>
            <a:ext cx="8099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With this camera, it was possible to register Cn and </a:t>
            </a:r>
            <a:r>
              <a:rPr lang="en-US" altLang="zh-CN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Fl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in one chain in the detector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7623" y="1003893"/>
            <a:ext cx="7344816" cy="56240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94550" y="1219092"/>
            <a:ext cx="3086100" cy="3685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Hg, Cn, </a:t>
            </a:r>
            <a:r>
              <a:rPr lang="en-US" dirty="0" err="1" smtClean="0"/>
              <a:t>Fl</a:t>
            </a:r>
            <a:r>
              <a:rPr lang="en-US" dirty="0" smtClean="0"/>
              <a:t> distribution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3441578" y="3631255"/>
            <a:ext cx="37783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proportion of registered </a:t>
            </a:r>
            <a:r>
              <a:rPr lang="en-US" dirty="0" smtClean="0"/>
              <a:t>particles, %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600950" y="6041743"/>
            <a:ext cx="3086100" cy="3685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Strip </a:t>
            </a:r>
            <a:r>
              <a:rPr lang="en-US" dirty="0" err="1" smtClean="0"/>
              <a:t>mumber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915525" y="2540037"/>
            <a:ext cx="5191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Mev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0021094" y="2777286"/>
            <a:ext cx="259556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9445625" y="2322413"/>
            <a:ext cx="5191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</a:t>
            </a:r>
            <a:r>
              <a:rPr lang="ru-RU" sz="1400" dirty="0" smtClean="0"/>
              <a:t>/</a:t>
            </a:r>
            <a:r>
              <a:rPr lang="en-US" sz="1400" dirty="0" smtClean="0"/>
              <a:t>s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0451" y="1180047"/>
            <a:ext cx="51103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focal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separator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GRAND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recoil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stopping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separating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foil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removal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recoil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cores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chamber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highest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removal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short-lived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isotopes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inner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surface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chamber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inert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respect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762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1524420" y="-180498"/>
            <a:ext cx="184731" cy="36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746"/>
          </a:p>
        </p:txBody>
      </p:sp>
      <p:pic>
        <p:nvPicPr>
          <p:cNvPr id="22" name="Picture 187">
            <a:extLst>
              <a:ext uri="{FF2B5EF4-FFF2-40B4-BE49-F238E27FC236}">
                <a16:creationId xmlns:a16="http://schemas.microsoft.com/office/drawing/2014/main" id="{782BFE29-4375-4133-A2C4-F2D356595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3" y="67730"/>
            <a:ext cx="1147639" cy="93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1282043" y="304979"/>
            <a:ext cx="109099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New recoil </a:t>
            </a:r>
            <a:r>
              <a:rPr lang="en-US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gas stopping chamber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833" y="1855923"/>
            <a:ext cx="6792112" cy="44411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70" y="1410409"/>
            <a:ext cx="3661777" cy="53321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660335" y="1389169"/>
            <a:ext cx="1748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V</a:t>
            </a:r>
            <a:r>
              <a:rPr lang="ru-RU" sz="2000" dirty="0" err="1" smtClean="0"/>
              <a:t>elocity</a:t>
            </a:r>
            <a:r>
              <a:rPr lang="ru-RU" sz="2000" dirty="0" smtClean="0"/>
              <a:t> </a:t>
            </a:r>
            <a:r>
              <a:rPr lang="ru-RU" sz="2000" dirty="0" err="1"/>
              <a:t>profile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41125" y="941951"/>
            <a:ext cx="1520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Flow direction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633621" y="4164036"/>
            <a:ext cx="1025539" cy="937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69280" y="3773472"/>
            <a:ext cx="79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recoils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26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1524420" y="-180498"/>
            <a:ext cx="184731" cy="36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746"/>
          </a:p>
        </p:txBody>
      </p:sp>
      <p:pic>
        <p:nvPicPr>
          <p:cNvPr id="22" name="Picture 187">
            <a:extLst>
              <a:ext uri="{FF2B5EF4-FFF2-40B4-BE49-F238E27FC236}">
                <a16:creationId xmlns:a16="http://schemas.microsoft.com/office/drawing/2014/main" id="{782BFE29-4375-4133-A2C4-F2D356595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3" y="67730"/>
            <a:ext cx="1147639" cy="93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1282043" y="304979"/>
            <a:ext cx="109099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New recoil gas stopping chamber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291130"/>
              </p:ext>
            </p:extLst>
          </p:nvPr>
        </p:nvGraphicFramePr>
        <p:xfrm>
          <a:off x="5701885" y="2647599"/>
          <a:ext cx="6240027" cy="4225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879580"/>
              </p:ext>
            </p:extLst>
          </p:nvPr>
        </p:nvGraphicFramePr>
        <p:xfrm>
          <a:off x="134403" y="2549282"/>
          <a:ext cx="6370657" cy="4235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912604" y="1102211"/>
            <a:ext cx="2051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Transport </a:t>
            </a:r>
            <a:r>
              <a:rPr lang="en-US" altLang="zh-CN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efficiency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593058" y="1471543"/>
            <a:ext cx="1477108" cy="67612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690425" y="1471543"/>
            <a:ext cx="1509932" cy="67612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781745" y="2234145"/>
            <a:ext cx="3651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</a:t>
            </a:r>
            <a:r>
              <a:rPr lang="ru-RU" dirty="0" err="1" smtClean="0"/>
              <a:t>xistent</a:t>
            </a:r>
            <a:r>
              <a:rPr lang="ru-RU" dirty="0" smtClean="0"/>
              <a:t> </a:t>
            </a:r>
            <a:r>
              <a:rPr lang="en-US" dirty="0"/>
              <a:t>recoil gas stopping chamber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665579" y="2179950"/>
            <a:ext cx="3341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New recoil </a:t>
            </a:r>
            <a:r>
              <a:rPr lang="en-US" dirty="0"/>
              <a:t>gas stopping chamber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8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1524420" y="-180498"/>
            <a:ext cx="184731" cy="36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746"/>
          </a:p>
        </p:txBody>
      </p:sp>
      <p:sp>
        <p:nvSpPr>
          <p:cNvPr id="3079" name="Rectangle 19"/>
          <p:cNvSpPr>
            <a:spLocks noChangeArrowheads="1"/>
          </p:cNvSpPr>
          <p:nvPr/>
        </p:nvSpPr>
        <p:spPr bwMode="auto">
          <a:xfrm>
            <a:off x="1282042" y="259782"/>
            <a:ext cx="10909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786" y="2055999"/>
            <a:ext cx="703029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 algn="just">
              <a:lnSpc>
                <a:spcPct val="150000"/>
              </a:lnSpc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simulation results, the new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chamber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~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more efficient than the old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40000" algn="just">
              <a:lnSpc>
                <a:spcPct val="150000"/>
              </a:lnSpc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new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chamber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already been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made.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000" algn="just">
              <a:lnSpc>
                <a:spcPct val="150000"/>
              </a:lnSpc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experimental determination of the effectiveness will be carried out in the second half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November.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87">
            <a:extLst>
              <a:ext uri="{FF2B5EF4-FFF2-40B4-BE49-F238E27FC236}">
                <a16:creationId xmlns:a16="http://schemas.microsoft.com/office/drawing/2014/main" id="{84702E1B-013E-4698-B874-99D504295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3" y="67730"/>
            <a:ext cx="1147639" cy="93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339" y="1145765"/>
            <a:ext cx="4113591" cy="455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1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54665</TotalTime>
  <Words>442</Words>
  <Application>Microsoft Office PowerPoint</Application>
  <PresentationFormat>Широкоэкранный</PresentationFormat>
  <Paragraphs>74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SimSun</vt:lpstr>
      <vt:lpstr>Arial</vt:lpstr>
      <vt:lpstr>Calibri</vt:lpstr>
      <vt:lpstr>Calibri Light</vt:lpstr>
      <vt:lpstr>굴림</vt:lpstr>
      <vt:lpstr>Gungsuh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Мстители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</dc:creator>
  <cp:lastModifiedBy>Андрей Гольцман</cp:lastModifiedBy>
  <cp:revision>327</cp:revision>
  <dcterms:created xsi:type="dcterms:W3CDTF">2019-04-17T00:15:18Z</dcterms:created>
  <dcterms:modified xsi:type="dcterms:W3CDTF">2023-11-02T10:23:32Z</dcterms:modified>
</cp:coreProperties>
</file>