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819" r:id="rId1"/>
  </p:sldMasterIdLst>
  <p:notesMasterIdLst>
    <p:notesMasterId r:id="rId24"/>
  </p:notesMasterIdLst>
  <p:handoutMasterIdLst>
    <p:handoutMasterId r:id="rId25"/>
  </p:handoutMasterIdLst>
  <p:sldIdLst>
    <p:sldId id="2134807027" r:id="rId2"/>
    <p:sldId id="2134807070" r:id="rId3"/>
    <p:sldId id="2134807030" r:id="rId4"/>
    <p:sldId id="2134807032" r:id="rId5"/>
    <p:sldId id="2134807033" r:id="rId6"/>
    <p:sldId id="2134807034" r:id="rId7"/>
    <p:sldId id="2134807035" r:id="rId8"/>
    <p:sldId id="2134807036" r:id="rId9"/>
    <p:sldId id="2134807037" r:id="rId10"/>
    <p:sldId id="2134807038" r:id="rId11"/>
    <p:sldId id="2134807062" r:id="rId12"/>
    <p:sldId id="2134807042" r:id="rId13"/>
    <p:sldId id="2134807067" r:id="rId14"/>
    <p:sldId id="2134807050" r:id="rId15"/>
    <p:sldId id="2134807060" r:id="rId16"/>
    <p:sldId id="2134807058" r:id="rId17"/>
    <p:sldId id="2134807047" r:id="rId18"/>
    <p:sldId id="2134807059" r:id="rId19"/>
    <p:sldId id="2134807051" r:id="rId20"/>
    <p:sldId id="2134807056" r:id="rId21"/>
    <p:sldId id="2134807061" r:id="rId22"/>
    <p:sldId id="2134807069" r:id="rId23"/>
  </p:sldIdLst>
  <p:sldSz cx="12192000" cy="6858000"/>
  <p:notesSz cx="6794500" cy="9906000"/>
  <p:custDataLst>
    <p:tags r:id="rId2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Автор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F3A"/>
    <a:srgbClr val="3AAA35"/>
    <a:srgbClr val="209740"/>
    <a:srgbClr val="7AC18D"/>
    <a:srgbClr val="752A28"/>
    <a:srgbClr val="5D732E"/>
    <a:srgbClr val="41A8C3"/>
    <a:srgbClr val="7E61A0"/>
    <a:srgbClr val="98B954"/>
    <a:srgbClr val="BF4C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49" autoAdjust="0"/>
    <p:restoredTop sz="91099" autoAdjust="0"/>
  </p:normalViewPr>
  <p:slideViewPr>
    <p:cSldViewPr snapToGrid="0" snapToObjects="1">
      <p:cViewPr varScale="1">
        <p:scale>
          <a:sx n="92" d="100"/>
          <a:sy n="92" d="100"/>
        </p:scale>
        <p:origin x="84" y="3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" d="1"/>
        <a:sy n="1" d="1"/>
      </p:scale>
      <p:origin x="0" y="-5592"/>
    </p:cViewPr>
  </p:sorterViewPr>
  <p:notesViewPr>
    <p:cSldViewPr snapToGrid="0" snapToObjects="1">
      <p:cViewPr varScale="1">
        <p:scale>
          <a:sx n="88" d="100"/>
          <a:sy n="88" d="100"/>
        </p:scale>
        <p:origin x="388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24" cy="495776"/>
          </a:xfrm>
          <a:prstGeom prst="rect">
            <a:avLst/>
          </a:prstGeom>
        </p:spPr>
        <p:txBody>
          <a:bodyPr vert="horz" lIns="91258" tIns="45627" rIns="91258" bIns="45627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7890" y="0"/>
            <a:ext cx="2945024" cy="495776"/>
          </a:xfrm>
          <a:prstGeom prst="rect">
            <a:avLst/>
          </a:prstGeom>
        </p:spPr>
        <p:txBody>
          <a:bodyPr vert="horz" lIns="91258" tIns="45627" rIns="91258" bIns="45627" rtlCol="0"/>
          <a:lstStyle>
            <a:lvl1pPr algn="r">
              <a:defRPr sz="1200"/>
            </a:lvl1pPr>
          </a:lstStyle>
          <a:p>
            <a:fld id="{44CBA838-1840-463F-9FDE-10A0AB8FFDF5}" type="datetimeFigureOut">
              <a:rPr lang="ru-RU" smtClean="0"/>
              <a:t>27.10.2023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08641"/>
            <a:ext cx="2945024" cy="495776"/>
          </a:xfrm>
          <a:prstGeom prst="rect">
            <a:avLst/>
          </a:prstGeom>
        </p:spPr>
        <p:txBody>
          <a:bodyPr vert="horz" lIns="91258" tIns="45627" rIns="91258" bIns="45627" rtlCol="0" anchor="b"/>
          <a:lstStyle>
            <a:lvl1pPr algn="l">
              <a:defRPr sz="1200"/>
            </a:lvl1pPr>
          </a:lstStyle>
          <a:p>
            <a:r>
              <a:rPr lang="ru-RU"/>
              <a:t>1 - Оценка стоимости стартапа осуществуляется компанией Газпром нефть перед приобретением долей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7890" y="9408641"/>
            <a:ext cx="2945024" cy="495776"/>
          </a:xfrm>
          <a:prstGeom prst="rect">
            <a:avLst/>
          </a:prstGeom>
        </p:spPr>
        <p:txBody>
          <a:bodyPr vert="horz" lIns="91258" tIns="45627" rIns="91258" bIns="45627" rtlCol="0" anchor="b"/>
          <a:lstStyle>
            <a:lvl1pPr algn="r">
              <a:defRPr sz="1200"/>
            </a:lvl1pPr>
          </a:lstStyle>
          <a:p>
            <a:fld id="{0008A911-C104-405D-80F5-47EBDA33627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505973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7" y="5"/>
            <a:ext cx="2944283" cy="495301"/>
          </a:xfrm>
          <a:prstGeom prst="rect">
            <a:avLst/>
          </a:prstGeom>
        </p:spPr>
        <p:txBody>
          <a:bodyPr vert="horz" lIns="91258" tIns="45627" rIns="91258" bIns="45627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50" y="5"/>
            <a:ext cx="2944283" cy="495301"/>
          </a:xfrm>
          <a:prstGeom prst="rect">
            <a:avLst/>
          </a:prstGeom>
        </p:spPr>
        <p:txBody>
          <a:bodyPr vert="horz" lIns="91258" tIns="45627" rIns="91258" bIns="45627" rtlCol="0"/>
          <a:lstStyle>
            <a:lvl1pPr algn="r">
              <a:defRPr sz="1200"/>
            </a:lvl1pPr>
          </a:lstStyle>
          <a:p>
            <a:fld id="{17C66BB7-6902-4455-92AB-92FC47F29BFB}" type="datetimeFigureOut">
              <a:rPr lang="ru-RU" smtClean="0"/>
              <a:t>27.10.2023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58" tIns="45627" rIns="91258" bIns="4562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05355"/>
            <a:ext cx="5435600" cy="4457701"/>
          </a:xfrm>
          <a:prstGeom prst="rect">
            <a:avLst/>
          </a:prstGeom>
        </p:spPr>
        <p:txBody>
          <a:bodyPr vert="horz" lIns="91258" tIns="45627" rIns="91258" bIns="4562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7" y="9408986"/>
            <a:ext cx="2944283" cy="495301"/>
          </a:xfrm>
          <a:prstGeom prst="rect">
            <a:avLst/>
          </a:prstGeom>
        </p:spPr>
        <p:txBody>
          <a:bodyPr vert="horz" lIns="91258" tIns="45627" rIns="91258" bIns="45627" rtlCol="0" anchor="b"/>
          <a:lstStyle>
            <a:lvl1pPr algn="l">
              <a:defRPr sz="1200"/>
            </a:lvl1pPr>
          </a:lstStyle>
          <a:p>
            <a:r>
              <a:rPr lang="ru-RU"/>
              <a:t>1 - Оценка стоимости стартапа осуществуляется компанией Газпром нефть перед приобретением долей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50" y="9408986"/>
            <a:ext cx="2944283" cy="495301"/>
          </a:xfrm>
          <a:prstGeom prst="rect">
            <a:avLst/>
          </a:prstGeom>
        </p:spPr>
        <p:txBody>
          <a:bodyPr vert="horz" lIns="91258" tIns="45627" rIns="91258" bIns="45627" rtlCol="0" anchor="b"/>
          <a:lstStyle>
            <a:lvl1pPr algn="r">
              <a:defRPr sz="1200"/>
            </a:lvl1pPr>
          </a:lstStyle>
          <a:p>
            <a:fld id="{34FA6718-83F1-4573-9DAE-369402B2510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770393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2951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17.10 – 21.10</a:t>
            </a:r>
          </a:p>
        </p:txBody>
      </p:sp>
    </p:spTree>
    <p:extLst>
      <p:ext uri="{BB962C8B-B14F-4D97-AF65-F5344CB8AC3E}">
        <p14:creationId xmlns:p14="http://schemas.microsoft.com/office/powerpoint/2010/main" val="3080461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1612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691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8334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1658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 кластерами (основной 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LogoEng" hidden="1"/>
          <p:cNvSpPr>
            <a:spLocks noEditPoints="1"/>
          </p:cNvSpPr>
          <p:nvPr/>
        </p:nvSpPr>
        <p:spPr bwMode="auto">
          <a:xfrm>
            <a:off x="10506142" y="5873922"/>
            <a:ext cx="1298919" cy="453600"/>
          </a:xfrm>
          <a:custGeom>
            <a:avLst/>
            <a:gdLst>
              <a:gd name="T0" fmla="*/ 1992 w 4450"/>
              <a:gd name="T1" fmla="*/ 1156 h 2072"/>
              <a:gd name="T2" fmla="*/ 1998 w 4450"/>
              <a:gd name="T3" fmla="*/ 1076 h 2072"/>
              <a:gd name="T4" fmla="*/ 2976 w 4450"/>
              <a:gd name="T5" fmla="*/ 1058 h 2072"/>
              <a:gd name="T6" fmla="*/ 2962 w 4450"/>
              <a:gd name="T7" fmla="*/ 654 h 2072"/>
              <a:gd name="T8" fmla="*/ 2840 w 4450"/>
              <a:gd name="T9" fmla="*/ 716 h 2072"/>
              <a:gd name="T10" fmla="*/ 2854 w 4450"/>
              <a:gd name="T11" fmla="*/ 1018 h 2072"/>
              <a:gd name="T12" fmla="*/ 3376 w 4450"/>
              <a:gd name="T13" fmla="*/ 1072 h 2072"/>
              <a:gd name="T14" fmla="*/ 3386 w 4450"/>
              <a:gd name="T15" fmla="*/ 672 h 2072"/>
              <a:gd name="T16" fmla="*/ 3214 w 4450"/>
              <a:gd name="T17" fmla="*/ 1102 h 2072"/>
              <a:gd name="T18" fmla="*/ 3274 w 4450"/>
              <a:gd name="T19" fmla="*/ 1002 h 2072"/>
              <a:gd name="T20" fmla="*/ 4306 w 4450"/>
              <a:gd name="T21" fmla="*/ 896 h 2072"/>
              <a:gd name="T22" fmla="*/ 3600 w 4450"/>
              <a:gd name="T23" fmla="*/ 1348 h 2072"/>
              <a:gd name="T24" fmla="*/ 3816 w 4450"/>
              <a:gd name="T25" fmla="*/ 1260 h 2072"/>
              <a:gd name="T26" fmla="*/ 3772 w 4450"/>
              <a:gd name="T27" fmla="*/ 638 h 2072"/>
              <a:gd name="T28" fmla="*/ 3524 w 4450"/>
              <a:gd name="T29" fmla="*/ 654 h 2072"/>
              <a:gd name="T30" fmla="*/ 3512 w 4450"/>
              <a:gd name="T31" fmla="*/ 1302 h 2072"/>
              <a:gd name="T32" fmla="*/ 3628 w 4450"/>
              <a:gd name="T33" fmla="*/ 742 h 2072"/>
              <a:gd name="T34" fmla="*/ 3688 w 4450"/>
              <a:gd name="T35" fmla="*/ 742 h 2072"/>
              <a:gd name="T36" fmla="*/ 3646 w 4450"/>
              <a:gd name="T37" fmla="*/ 1256 h 2072"/>
              <a:gd name="T38" fmla="*/ 1696 w 4450"/>
              <a:gd name="T39" fmla="*/ 1344 h 2072"/>
              <a:gd name="T40" fmla="*/ 1600 w 4450"/>
              <a:gd name="T41" fmla="*/ 992 h 2072"/>
              <a:gd name="T42" fmla="*/ 1606 w 4450"/>
              <a:gd name="T43" fmla="*/ 1260 h 2072"/>
              <a:gd name="T44" fmla="*/ 1576 w 4450"/>
              <a:gd name="T45" fmla="*/ 740 h 2072"/>
              <a:gd name="T46" fmla="*/ 1638 w 4450"/>
              <a:gd name="T47" fmla="*/ 856 h 2072"/>
              <a:gd name="T48" fmla="*/ 1710 w 4450"/>
              <a:gd name="T49" fmla="*/ 634 h 2072"/>
              <a:gd name="T50" fmla="*/ 1466 w 4450"/>
              <a:gd name="T51" fmla="*/ 662 h 2072"/>
              <a:gd name="T52" fmla="*/ 1466 w 4450"/>
              <a:gd name="T53" fmla="*/ 1312 h 2072"/>
              <a:gd name="T54" fmla="*/ 4450 w 4450"/>
              <a:gd name="T55" fmla="*/ 1590 h 2072"/>
              <a:gd name="T56" fmla="*/ 1572 w 4450"/>
              <a:gd name="T57" fmla="*/ 1668 h 2072"/>
              <a:gd name="T58" fmla="*/ 2628 w 4450"/>
              <a:gd name="T59" fmla="*/ 1726 h 2072"/>
              <a:gd name="T60" fmla="*/ 2628 w 4450"/>
              <a:gd name="T61" fmla="*/ 1726 h 2072"/>
              <a:gd name="T62" fmla="*/ 4324 w 4450"/>
              <a:gd name="T63" fmla="*/ 1726 h 2072"/>
              <a:gd name="T64" fmla="*/ 936 w 4450"/>
              <a:gd name="T65" fmla="*/ 1218 h 2072"/>
              <a:gd name="T66" fmla="*/ 1170 w 4450"/>
              <a:gd name="T67" fmla="*/ 906 h 2072"/>
              <a:gd name="T68" fmla="*/ 1162 w 4450"/>
              <a:gd name="T69" fmla="*/ 374 h 2072"/>
              <a:gd name="T70" fmla="*/ 944 w 4450"/>
              <a:gd name="T71" fmla="*/ 78 h 2072"/>
              <a:gd name="T72" fmla="*/ 790 w 4450"/>
              <a:gd name="T73" fmla="*/ 684 h 2072"/>
              <a:gd name="T74" fmla="*/ 992 w 4450"/>
              <a:gd name="T75" fmla="*/ 1260 h 2072"/>
              <a:gd name="T76" fmla="*/ 958 w 4450"/>
              <a:gd name="T77" fmla="*/ 870 h 2072"/>
              <a:gd name="T78" fmla="*/ 1050 w 4450"/>
              <a:gd name="T79" fmla="*/ 1012 h 2072"/>
              <a:gd name="T80" fmla="*/ 838 w 4450"/>
              <a:gd name="T81" fmla="*/ 624 h 2072"/>
              <a:gd name="T82" fmla="*/ 992 w 4450"/>
              <a:gd name="T83" fmla="*/ 102 h 2072"/>
              <a:gd name="T84" fmla="*/ 1142 w 4450"/>
              <a:gd name="T85" fmla="*/ 556 h 2072"/>
              <a:gd name="T86" fmla="*/ 1124 w 4450"/>
              <a:gd name="T87" fmla="*/ 760 h 2072"/>
              <a:gd name="T88" fmla="*/ 992 w 4450"/>
              <a:gd name="T89" fmla="*/ 314 h 2072"/>
              <a:gd name="T90" fmla="*/ 864 w 4450"/>
              <a:gd name="T91" fmla="*/ 742 h 2072"/>
              <a:gd name="T92" fmla="*/ 724 w 4450"/>
              <a:gd name="T93" fmla="*/ 1576 h 2072"/>
              <a:gd name="T94" fmla="*/ 908 w 4450"/>
              <a:gd name="T95" fmla="*/ 1520 h 2072"/>
              <a:gd name="T96" fmla="*/ 1064 w 4450"/>
              <a:gd name="T97" fmla="*/ 1660 h 2072"/>
              <a:gd name="T98" fmla="*/ 1012 w 4450"/>
              <a:gd name="T99" fmla="*/ 1862 h 2072"/>
              <a:gd name="T100" fmla="*/ 802 w 4450"/>
              <a:gd name="T101" fmla="*/ 1974 h 2072"/>
              <a:gd name="T102" fmla="*/ 436 w 4450"/>
              <a:gd name="T103" fmla="*/ 1862 h 2072"/>
              <a:gd name="T104" fmla="*/ 330 w 4450"/>
              <a:gd name="T105" fmla="*/ 1478 h 2072"/>
              <a:gd name="T106" fmla="*/ 570 w 4450"/>
              <a:gd name="T107" fmla="*/ 1202 h 2072"/>
              <a:gd name="T108" fmla="*/ 508 w 4450"/>
              <a:gd name="T109" fmla="*/ 662 h 2072"/>
              <a:gd name="T110" fmla="*/ 166 w 4450"/>
              <a:gd name="T111" fmla="*/ 892 h 2072"/>
              <a:gd name="T112" fmla="*/ 4 w 4450"/>
              <a:gd name="T113" fmla="*/ 1276 h 2072"/>
              <a:gd name="T114" fmla="*/ 72 w 4450"/>
              <a:gd name="T115" fmla="*/ 1662 h 2072"/>
              <a:gd name="T116" fmla="*/ 348 w 4450"/>
              <a:gd name="T117" fmla="*/ 1966 h 2072"/>
              <a:gd name="T118" fmla="*/ 724 w 4450"/>
              <a:gd name="T119" fmla="*/ 2072 h 2072"/>
              <a:gd name="T120" fmla="*/ 1144 w 4450"/>
              <a:gd name="T121" fmla="*/ 1938 h 2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450" h="2072">
                <a:moveTo>
                  <a:pt x="2586" y="1256"/>
                </a:moveTo>
                <a:lnTo>
                  <a:pt x="2416" y="1256"/>
                </a:lnTo>
                <a:lnTo>
                  <a:pt x="2578" y="716"/>
                </a:lnTo>
                <a:lnTo>
                  <a:pt x="2578" y="626"/>
                </a:lnTo>
                <a:lnTo>
                  <a:pt x="2268" y="626"/>
                </a:lnTo>
                <a:lnTo>
                  <a:pt x="2268" y="716"/>
                </a:lnTo>
                <a:lnTo>
                  <a:pt x="2428" y="716"/>
                </a:lnTo>
                <a:lnTo>
                  <a:pt x="2266" y="1258"/>
                </a:lnTo>
                <a:lnTo>
                  <a:pt x="2266" y="1348"/>
                </a:lnTo>
                <a:lnTo>
                  <a:pt x="2586" y="1348"/>
                </a:lnTo>
                <a:lnTo>
                  <a:pt x="2586" y="1256"/>
                </a:lnTo>
                <a:close/>
                <a:moveTo>
                  <a:pt x="1992" y="1156"/>
                </a:moveTo>
                <a:lnTo>
                  <a:pt x="2058" y="1156"/>
                </a:lnTo>
                <a:lnTo>
                  <a:pt x="2072" y="1348"/>
                </a:lnTo>
                <a:lnTo>
                  <a:pt x="2208" y="1348"/>
                </a:lnTo>
                <a:lnTo>
                  <a:pt x="2134" y="626"/>
                </a:lnTo>
                <a:lnTo>
                  <a:pt x="1916" y="626"/>
                </a:lnTo>
                <a:lnTo>
                  <a:pt x="1844" y="1348"/>
                </a:lnTo>
                <a:lnTo>
                  <a:pt x="1980" y="1348"/>
                </a:lnTo>
                <a:lnTo>
                  <a:pt x="1992" y="1156"/>
                </a:lnTo>
                <a:close/>
                <a:moveTo>
                  <a:pt x="2022" y="716"/>
                </a:moveTo>
                <a:lnTo>
                  <a:pt x="2030" y="716"/>
                </a:lnTo>
                <a:lnTo>
                  <a:pt x="2054" y="1076"/>
                </a:lnTo>
                <a:lnTo>
                  <a:pt x="1998" y="1076"/>
                </a:lnTo>
                <a:lnTo>
                  <a:pt x="2022" y="716"/>
                </a:lnTo>
                <a:close/>
                <a:moveTo>
                  <a:pt x="2804" y="1102"/>
                </a:moveTo>
                <a:lnTo>
                  <a:pt x="2882" y="1102"/>
                </a:lnTo>
                <a:lnTo>
                  <a:pt x="2882" y="1102"/>
                </a:lnTo>
                <a:lnTo>
                  <a:pt x="2900" y="1102"/>
                </a:lnTo>
                <a:lnTo>
                  <a:pt x="2916" y="1100"/>
                </a:lnTo>
                <a:lnTo>
                  <a:pt x="2930" y="1096"/>
                </a:lnTo>
                <a:lnTo>
                  <a:pt x="2942" y="1090"/>
                </a:lnTo>
                <a:lnTo>
                  <a:pt x="2952" y="1084"/>
                </a:lnTo>
                <a:lnTo>
                  <a:pt x="2962" y="1076"/>
                </a:lnTo>
                <a:lnTo>
                  <a:pt x="2970" y="1066"/>
                </a:lnTo>
                <a:lnTo>
                  <a:pt x="2976" y="1058"/>
                </a:lnTo>
                <a:lnTo>
                  <a:pt x="2986" y="1036"/>
                </a:lnTo>
                <a:lnTo>
                  <a:pt x="2992" y="1016"/>
                </a:lnTo>
                <a:lnTo>
                  <a:pt x="2994" y="994"/>
                </a:lnTo>
                <a:lnTo>
                  <a:pt x="2996" y="974"/>
                </a:lnTo>
                <a:lnTo>
                  <a:pt x="2996" y="756"/>
                </a:lnTo>
                <a:lnTo>
                  <a:pt x="2996" y="756"/>
                </a:lnTo>
                <a:lnTo>
                  <a:pt x="2994" y="734"/>
                </a:lnTo>
                <a:lnTo>
                  <a:pt x="2992" y="714"/>
                </a:lnTo>
                <a:lnTo>
                  <a:pt x="2986" y="692"/>
                </a:lnTo>
                <a:lnTo>
                  <a:pt x="2976" y="672"/>
                </a:lnTo>
                <a:lnTo>
                  <a:pt x="2970" y="662"/>
                </a:lnTo>
                <a:lnTo>
                  <a:pt x="2962" y="654"/>
                </a:lnTo>
                <a:lnTo>
                  <a:pt x="2952" y="646"/>
                </a:lnTo>
                <a:lnTo>
                  <a:pt x="2942" y="638"/>
                </a:lnTo>
                <a:lnTo>
                  <a:pt x="2930" y="634"/>
                </a:lnTo>
                <a:lnTo>
                  <a:pt x="2916" y="630"/>
                </a:lnTo>
                <a:lnTo>
                  <a:pt x="2900" y="626"/>
                </a:lnTo>
                <a:lnTo>
                  <a:pt x="2882" y="626"/>
                </a:lnTo>
                <a:lnTo>
                  <a:pt x="2664" y="626"/>
                </a:lnTo>
                <a:lnTo>
                  <a:pt x="2664" y="1348"/>
                </a:lnTo>
                <a:lnTo>
                  <a:pt x="2804" y="1348"/>
                </a:lnTo>
                <a:lnTo>
                  <a:pt x="2804" y="1102"/>
                </a:lnTo>
                <a:close/>
                <a:moveTo>
                  <a:pt x="2804" y="716"/>
                </a:moveTo>
                <a:lnTo>
                  <a:pt x="2840" y="716"/>
                </a:lnTo>
                <a:lnTo>
                  <a:pt x="2840" y="716"/>
                </a:lnTo>
                <a:lnTo>
                  <a:pt x="2846" y="716"/>
                </a:lnTo>
                <a:lnTo>
                  <a:pt x="2850" y="718"/>
                </a:lnTo>
                <a:lnTo>
                  <a:pt x="2854" y="722"/>
                </a:lnTo>
                <a:lnTo>
                  <a:pt x="2858" y="726"/>
                </a:lnTo>
                <a:lnTo>
                  <a:pt x="2864" y="736"/>
                </a:lnTo>
                <a:lnTo>
                  <a:pt x="2866" y="752"/>
                </a:lnTo>
                <a:lnTo>
                  <a:pt x="2866" y="988"/>
                </a:lnTo>
                <a:lnTo>
                  <a:pt x="2866" y="988"/>
                </a:lnTo>
                <a:lnTo>
                  <a:pt x="2864" y="1002"/>
                </a:lnTo>
                <a:lnTo>
                  <a:pt x="2858" y="1014"/>
                </a:lnTo>
                <a:lnTo>
                  <a:pt x="2854" y="1018"/>
                </a:lnTo>
                <a:lnTo>
                  <a:pt x="2850" y="1020"/>
                </a:lnTo>
                <a:lnTo>
                  <a:pt x="2846" y="1022"/>
                </a:lnTo>
                <a:lnTo>
                  <a:pt x="2840" y="1024"/>
                </a:lnTo>
                <a:lnTo>
                  <a:pt x="2804" y="1024"/>
                </a:lnTo>
                <a:lnTo>
                  <a:pt x="2804" y="716"/>
                </a:lnTo>
                <a:close/>
                <a:moveTo>
                  <a:pt x="3214" y="1102"/>
                </a:moveTo>
                <a:lnTo>
                  <a:pt x="3236" y="1102"/>
                </a:lnTo>
                <a:lnTo>
                  <a:pt x="3282" y="1348"/>
                </a:lnTo>
                <a:lnTo>
                  <a:pt x="3430" y="1348"/>
                </a:lnTo>
                <a:lnTo>
                  <a:pt x="3364" y="1082"/>
                </a:lnTo>
                <a:lnTo>
                  <a:pt x="3364" y="1082"/>
                </a:lnTo>
                <a:lnTo>
                  <a:pt x="3376" y="1072"/>
                </a:lnTo>
                <a:lnTo>
                  <a:pt x="3386" y="1058"/>
                </a:lnTo>
                <a:lnTo>
                  <a:pt x="3392" y="1046"/>
                </a:lnTo>
                <a:lnTo>
                  <a:pt x="3398" y="1030"/>
                </a:lnTo>
                <a:lnTo>
                  <a:pt x="3402" y="1016"/>
                </a:lnTo>
                <a:lnTo>
                  <a:pt x="3404" y="1002"/>
                </a:lnTo>
                <a:lnTo>
                  <a:pt x="3406" y="974"/>
                </a:lnTo>
                <a:lnTo>
                  <a:pt x="3406" y="756"/>
                </a:lnTo>
                <a:lnTo>
                  <a:pt x="3406" y="756"/>
                </a:lnTo>
                <a:lnTo>
                  <a:pt x="3406" y="734"/>
                </a:lnTo>
                <a:lnTo>
                  <a:pt x="3402" y="714"/>
                </a:lnTo>
                <a:lnTo>
                  <a:pt x="3396" y="692"/>
                </a:lnTo>
                <a:lnTo>
                  <a:pt x="3386" y="672"/>
                </a:lnTo>
                <a:lnTo>
                  <a:pt x="3380" y="662"/>
                </a:lnTo>
                <a:lnTo>
                  <a:pt x="3372" y="654"/>
                </a:lnTo>
                <a:lnTo>
                  <a:pt x="3362" y="646"/>
                </a:lnTo>
                <a:lnTo>
                  <a:pt x="3352" y="638"/>
                </a:lnTo>
                <a:lnTo>
                  <a:pt x="3340" y="634"/>
                </a:lnTo>
                <a:lnTo>
                  <a:pt x="3326" y="630"/>
                </a:lnTo>
                <a:lnTo>
                  <a:pt x="3310" y="626"/>
                </a:lnTo>
                <a:lnTo>
                  <a:pt x="3294" y="626"/>
                </a:lnTo>
                <a:lnTo>
                  <a:pt x="3074" y="626"/>
                </a:lnTo>
                <a:lnTo>
                  <a:pt x="3074" y="1348"/>
                </a:lnTo>
                <a:lnTo>
                  <a:pt x="3214" y="1348"/>
                </a:lnTo>
                <a:lnTo>
                  <a:pt x="3214" y="1102"/>
                </a:lnTo>
                <a:close/>
                <a:moveTo>
                  <a:pt x="3214" y="716"/>
                </a:moveTo>
                <a:lnTo>
                  <a:pt x="3250" y="716"/>
                </a:lnTo>
                <a:lnTo>
                  <a:pt x="3250" y="716"/>
                </a:lnTo>
                <a:lnTo>
                  <a:pt x="3256" y="716"/>
                </a:lnTo>
                <a:lnTo>
                  <a:pt x="3260" y="718"/>
                </a:lnTo>
                <a:lnTo>
                  <a:pt x="3266" y="722"/>
                </a:lnTo>
                <a:lnTo>
                  <a:pt x="3268" y="726"/>
                </a:lnTo>
                <a:lnTo>
                  <a:pt x="3274" y="736"/>
                </a:lnTo>
                <a:lnTo>
                  <a:pt x="3276" y="752"/>
                </a:lnTo>
                <a:lnTo>
                  <a:pt x="3276" y="988"/>
                </a:lnTo>
                <a:lnTo>
                  <a:pt x="3276" y="988"/>
                </a:lnTo>
                <a:lnTo>
                  <a:pt x="3274" y="1002"/>
                </a:lnTo>
                <a:lnTo>
                  <a:pt x="3268" y="1014"/>
                </a:lnTo>
                <a:lnTo>
                  <a:pt x="3266" y="1018"/>
                </a:lnTo>
                <a:lnTo>
                  <a:pt x="3260" y="1020"/>
                </a:lnTo>
                <a:lnTo>
                  <a:pt x="3256" y="1022"/>
                </a:lnTo>
                <a:lnTo>
                  <a:pt x="3250" y="1024"/>
                </a:lnTo>
                <a:lnTo>
                  <a:pt x="3214" y="1024"/>
                </a:lnTo>
                <a:lnTo>
                  <a:pt x="3214" y="716"/>
                </a:lnTo>
                <a:close/>
                <a:moveTo>
                  <a:pt x="4046" y="896"/>
                </a:moveTo>
                <a:lnTo>
                  <a:pt x="4052" y="896"/>
                </a:lnTo>
                <a:lnTo>
                  <a:pt x="4124" y="1348"/>
                </a:lnTo>
                <a:lnTo>
                  <a:pt x="4234" y="1348"/>
                </a:lnTo>
                <a:lnTo>
                  <a:pt x="4306" y="896"/>
                </a:lnTo>
                <a:lnTo>
                  <a:pt x="4310" y="896"/>
                </a:lnTo>
                <a:lnTo>
                  <a:pt x="4310" y="1348"/>
                </a:lnTo>
                <a:lnTo>
                  <a:pt x="4450" y="1348"/>
                </a:lnTo>
                <a:lnTo>
                  <a:pt x="4450" y="626"/>
                </a:lnTo>
                <a:lnTo>
                  <a:pt x="4270" y="626"/>
                </a:lnTo>
                <a:lnTo>
                  <a:pt x="4178" y="1134"/>
                </a:lnTo>
                <a:lnTo>
                  <a:pt x="4088" y="626"/>
                </a:lnTo>
                <a:lnTo>
                  <a:pt x="3908" y="626"/>
                </a:lnTo>
                <a:lnTo>
                  <a:pt x="3908" y="1348"/>
                </a:lnTo>
                <a:lnTo>
                  <a:pt x="4046" y="1348"/>
                </a:lnTo>
                <a:lnTo>
                  <a:pt x="4046" y="896"/>
                </a:lnTo>
                <a:close/>
                <a:moveTo>
                  <a:pt x="3600" y="1348"/>
                </a:moveTo>
                <a:lnTo>
                  <a:pt x="3716" y="1348"/>
                </a:lnTo>
                <a:lnTo>
                  <a:pt x="3716" y="1348"/>
                </a:lnTo>
                <a:lnTo>
                  <a:pt x="3732" y="1348"/>
                </a:lnTo>
                <a:lnTo>
                  <a:pt x="3748" y="1344"/>
                </a:lnTo>
                <a:lnTo>
                  <a:pt x="3762" y="1340"/>
                </a:lnTo>
                <a:lnTo>
                  <a:pt x="3772" y="1336"/>
                </a:lnTo>
                <a:lnTo>
                  <a:pt x="3782" y="1328"/>
                </a:lnTo>
                <a:lnTo>
                  <a:pt x="3790" y="1320"/>
                </a:lnTo>
                <a:lnTo>
                  <a:pt x="3798" y="1312"/>
                </a:lnTo>
                <a:lnTo>
                  <a:pt x="3804" y="1302"/>
                </a:lnTo>
                <a:lnTo>
                  <a:pt x="3812" y="1282"/>
                </a:lnTo>
                <a:lnTo>
                  <a:pt x="3816" y="1260"/>
                </a:lnTo>
                <a:lnTo>
                  <a:pt x="3818" y="1240"/>
                </a:lnTo>
                <a:lnTo>
                  <a:pt x="3818" y="1220"/>
                </a:lnTo>
                <a:lnTo>
                  <a:pt x="3818" y="756"/>
                </a:lnTo>
                <a:lnTo>
                  <a:pt x="3818" y="756"/>
                </a:lnTo>
                <a:lnTo>
                  <a:pt x="3818" y="734"/>
                </a:lnTo>
                <a:lnTo>
                  <a:pt x="3816" y="714"/>
                </a:lnTo>
                <a:lnTo>
                  <a:pt x="3812" y="692"/>
                </a:lnTo>
                <a:lnTo>
                  <a:pt x="3804" y="672"/>
                </a:lnTo>
                <a:lnTo>
                  <a:pt x="3798" y="662"/>
                </a:lnTo>
                <a:lnTo>
                  <a:pt x="3790" y="654"/>
                </a:lnTo>
                <a:lnTo>
                  <a:pt x="3782" y="646"/>
                </a:lnTo>
                <a:lnTo>
                  <a:pt x="3772" y="638"/>
                </a:lnTo>
                <a:lnTo>
                  <a:pt x="3762" y="634"/>
                </a:lnTo>
                <a:lnTo>
                  <a:pt x="3748" y="630"/>
                </a:lnTo>
                <a:lnTo>
                  <a:pt x="3732" y="626"/>
                </a:lnTo>
                <a:lnTo>
                  <a:pt x="3716" y="626"/>
                </a:lnTo>
                <a:lnTo>
                  <a:pt x="3600" y="626"/>
                </a:lnTo>
                <a:lnTo>
                  <a:pt x="3600" y="626"/>
                </a:lnTo>
                <a:lnTo>
                  <a:pt x="3582" y="626"/>
                </a:lnTo>
                <a:lnTo>
                  <a:pt x="3568" y="630"/>
                </a:lnTo>
                <a:lnTo>
                  <a:pt x="3554" y="634"/>
                </a:lnTo>
                <a:lnTo>
                  <a:pt x="3542" y="638"/>
                </a:lnTo>
                <a:lnTo>
                  <a:pt x="3534" y="646"/>
                </a:lnTo>
                <a:lnTo>
                  <a:pt x="3524" y="654"/>
                </a:lnTo>
                <a:lnTo>
                  <a:pt x="3518" y="662"/>
                </a:lnTo>
                <a:lnTo>
                  <a:pt x="3512" y="672"/>
                </a:lnTo>
                <a:lnTo>
                  <a:pt x="3504" y="692"/>
                </a:lnTo>
                <a:lnTo>
                  <a:pt x="3500" y="714"/>
                </a:lnTo>
                <a:lnTo>
                  <a:pt x="3498" y="734"/>
                </a:lnTo>
                <a:lnTo>
                  <a:pt x="3496" y="756"/>
                </a:lnTo>
                <a:lnTo>
                  <a:pt x="3496" y="1220"/>
                </a:lnTo>
                <a:lnTo>
                  <a:pt x="3496" y="1220"/>
                </a:lnTo>
                <a:lnTo>
                  <a:pt x="3498" y="1240"/>
                </a:lnTo>
                <a:lnTo>
                  <a:pt x="3500" y="1260"/>
                </a:lnTo>
                <a:lnTo>
                  <a:pt x="3504" y="1282"/>
                </a:lnTo>
                <a:lnTo>
                  <a:pt x="3512" y="1302"/>
                </a:lnTo>
                <a:lnTo>
                  <a:pt x="3518" y="1312"/>
                </a:lnTo>
                <a:lnTo>
                  <a:pt x="3524" y="1320"/>
                </a:lnTo>
                <a:lnTo>
                  <a:pt x="3534" y="1328"/>
                </a:lnTo>
                <a:lnTo>
                  <a:pt x="3542" y="1336"/>
                </a:lnTo>
                <a:lnTo>
                  <a:pt x="3554" y="1340"/>
                </a:lnTo>
                <a:lnTo>
                  <a:pt x="3568" y="1344"/>
                </a:lnTo>
                <a:lnTo>
                  <a:pt x="3582" y="1348"/>
                </a:lnTo>
                <a:lnTo>
                  <a:pt x="3600" y="1348"/>
                </a:lnTo>
                <a:lnTo>
                  <a:pt x="3600" y="1348"/>
                </a:lnTo>
                <a:close/>
                <a:moveTo>
                  <a:pt x="3628" y="1230"/>
                </a:moveTo>
                <a:lnTo>
                  <a:pt x="3628" y="746"/>
                </a:lnTo>
                <a:lnTo>
                  <a:pt x="3628" y="742"/>
                </a:lnTo>
                <a:lnTo>
                  <a:pt x="3628" y="740"/>
                </a:lnTo>
                <a:lnTo>
                  <a:pt x="3628" y="740"/>
                </a:lnTo>
                <a:lnTo>
                  <a:pt x="3630" y="730"/>
                </a:lnTo>
                <a:lnTo>
                  <a:pt x="3638" y="722"/>
                </a:lnTo>
                <a:lnTo>
                  <a:pt x="3646" y="718"/>
                </a:lnTo>
                <a:lnTo>
                  <a:pt x="3658" y="716"/>
                </a:lnTo>
                <a:lnTo>
                  <a:pt x="3658" y="716"/>
                </a:lnTo>
                <a:lnTo>
                  <a:pt x="3670" y="718"/>
                </a:lnTo>
                <a:lnTo>
                  <a:pt x="3678" y="722"/>
                </a:lnTo>
                <a:lnTo>
                  <a:pt x="3686" y="730"/>
                </a:lnTo>
                <a:lnTo>
                  <a:pt x="3688" y="740"/>
                </a:lnTo>
                <a:lnTo>
                  <a:pt x="3688" y="742"/>
                </a:lnTo>
                <a:lnTo>
                  <a:pt x="3688" y="746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6"/>
                </a:lnTo>
                <a:lnTo>
                  <a:pt x="3686" y="1242"/>
                </a:lnTo>
                <a:lnTo>
                  <a:pt x="3680" y="1250"/>
                </a:lnTo>
                <a:lnTo>
                  <a:pt x="3670" y="1256"/>
                </a:lnTo>
                <a:lnTo>
                  <a:pt x="3658" y="1260"/>
                </a:lnTo>
                <a:lnTo>
                  <a:pt x="3658" y="1260"/>
                </a:lnTo>
                <a:lnTo>
                  <a:pt x="3646" y="1256"/>
                </a:lnTo>
                <a:lnTo>
                  <a:pt x="3636" y="1250"/>
                </a:lnTo>
                <a:lnTo>
                  <a:pt x="3630" y="1242"/>
                </a:lnTo>
                <a:lnTo>
                  <a:pt x="3628" y="1236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close/>
                <a:moveTo>
                  <a:pt x="1548" y="1348"/>
                </a:moveTo>
                <a:lnTo>
                  <a:pt x="1664" y="1348"/>
                </a:lnTo>
                <a:lnTo>
                  <a:pt x="1664" y="1348"/>
                </a:lnTo>
                <a:lnTo>
                  <a:pt x="1682" y="1348"/>
                </a:lnTo>
                <a:lnTo>
                  <a:pt x="1696" y="1344"/>
                </a:lnTo>
                <a:lnTo>
                  <a:pt x="1710" y="1340"/>
                </a:lnTo>
                <a:lnTo>
                  <a:pt x="1722" y="1336"/>
                </a:lnTo>
                <a:lnTo>
                  <a:pt x="1732" y="1328"/>
                </a:lnTo>
                <a:lnTo>
                  <a:pt x="1740" y="1320"/>
                </a:lnTo>
                <a:lnTo>
                  <a:pt x="1746" y="1312"/>
                </a:lnTo>
                <a:lnTo>
                  <a:pt x="1752" y="1302"/>
                </a:lnTo>
                <a:lnTo>
                  <a:pt x="1760" y="1282"/>
                </a:lnTo>
                <a:lnTo>
                  <a:pt x="1764" y="1260"/>
                </a:lnTo>
                <a:lnTo>
                  <a:pt x="1766" y="1240"/>
                </a:lnTo>
                <a:lnTo>
                  <a:pt x="1768" y="1220"/>
                </a:lnTo>
                <a:lnTo>
                  <a:pt x="1768" y="992"/>
                </a:lnTo>
                <a:lnTo>
                  <a:pt x="1600" y="992"/>
                </a:lnTo>
                <a:lnTo>
                  <a:pt x="1600" y="1074"/>
                </a:lnTo>
                <a:lnTo>
                  <a:pt x="1638" y="1074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6" y="1236"/>
                </a:lnTo>
                <a:lnTo>
                  <a:pt x="1634" y="1242"/>
                </a:lnTo>
                <a:lnTo>
                  <a:pt x="1628" y="1250"/>
                </a:lnTo>
                <a:lnTo>
                  <a:pt x="1618" y="1256"/>
                </a:lnTo>
                <a:lnTo>
                  <a:pt x="1606" y="1260"/>
                </a:lnTo>
                <a:lnTo>
                  <a:pt x="1606" y="1260"/>
                </a:lnTo>
                <a:lnTo>
                  <a:pt x="1594" y="1256"/>
                </a:lnTo>
                <a:lnTo>
                  <a:pt x="1584" y="1250"/>
                </a:lnTo>
                <a:lnTo>
                  <a:pt x="1578" y="1242"/>
                </a:lnTo>
                <a:lnTo>
                  <a:pt x="1576" y="1236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746"/>
                </a:lnTo>
                <a:lnTo>
                  <a:pt x="1576" y="746"/>
                </a:lnTo>
                <a:lnTo>
                  <a:pt x="1576" y="742"/>
                </a:lnTo>
                <a:lnTo>
                  <a:pt x="1576" y="740"/>
                </a:lnTo>
                <a:lnTo>
                  <a:pt x="1576" y="740"/>
                </a:lnTo>
                <a:lnTo>
                  <a:pt x="1578" y="730"/>
                </a:lnTo>
                <a:lnTo>
                  <a:pt x="1586" y="722"/>
                </a:lnTo>
                <a:lnTo>
                  <a:pt x="1596" y="718"/>
                </a:lnTo>
                <a:lnTo>
                  <a:pt x="1606" y="716"/>
                </a:lnTo>
                <a:lnTo>
                  <a:pt x="1606" y="716"/>
                </a:lnTo>
                <a:lnTo>
                  <a:pt x="1618" y="718"/>
                </a:lnTo>
                <a:lnTo>
                  <a:pt x="1628" y="722"/>
                </a:lnTo>
                <a:lnTo>
                  <a:pt x="1634" y="730"/>
                </a:lnTo>
                <a:lnTo>
                  <a:pt x="1636" y="740"/>
                </a:lnTo>
                <a:lnTo>
                  <a:pt x="1638" y="742"/>
                </a:lnTo>
                <a:lnTo>
                  <a:pt x="1638" y="746"/>
                </a:lnTo>
                <a:lnTo>
                  <a:pt x="1638" y="856"/>
                </a:lnTo>
                <a:lnTo>
                  <a:pt x="1768" y="856"/>
                </a:lnTo>
                <a:lnTo>
                  <a:pt x="1768" y="756"/>
                </a:lnTo>
                <a:lnTo>
                  <a:pt x="1768" y="756"/>
                </a:lnTo>
                <a:lnTo>
                  <a:pt x="1766" y="734"/>
                </a:lnTo>
                <a:lnTo>
                  <a:pt x="1764" y="714"/>
                </a:lnTo>
                <a:lnTo>
                  <a:pt x="1760" y="692"/>
                </a:lnTo>
                <a:lnTo>
                  <a:pt x="1752" y="672"/>
                </a:lnTo>
                <a:lnTo>
                  <a:pt x="1746" y="662"/>
                </a:lnTo>
                <a:lnTo>
                  <a:pt x="1740" y="654"/>
                </a:lnTo>
                <a:lnTo>
                  <a:pt x="1732" y="646"/>
                </a:lnTo>
                <a:lnTo>
                  <a:pt x="1722" y="638"/>
                </a:lnTo>
                <a:lnTo>
                  <a:pt x="1710" y="634"/>
                </a:lnTo>
                <a:lnTo>
                  <a:pt x="1696" y="630"/>
                </a:lnTo>
                <a:lnTo>
                  <a:pt x="1682" y="626"/>
                </a:lnTo>
                <a:lnTo>
                  <a:pt x="1664" y="626"/>
                </a:lnTo>
                <a:lnTo>
                  <a:pt x="1548" y="626"/>
                </a:lnTo>
                <a:lnTo>
                  <a:pt x="1548" y="626"/>
                </a:lnTo>
                <a:lnTo>
                  <a:pt x="1532" y="626"/>
                </a:lnTo>
                <a:lnTo>
                  <a:pt x="1516" y="630"/>
                </a:lnTo>
                <a:lnTo>
                  <a:pt x="1502" y="634"/>
                </a:lnTo>
                <a:lnTo>
                  <a:pt x="1492" y="638"/>
                </a:lnTo>
                <a:lnTo>
                  <a:pt x="1482" y="646"/>
                </a:lnTo>
                <a:lnTo>
                  <a:pt x="1474" y="654"/>
                </a:lnTo>
                <a:lnTo>
                  <a:pt x="1466" y="662"/>
                </a:lnTo>
                <a:lnTo>
                  <a:pt x="1460" y="672"/>
                </a:lnTo>
                <a:lnTo>
                  <a:pt x="1452" y="692"/>
                </a:lnTo>
                <a:lnTo>
                  <a:pt x="1448" y="714"/>
                </a:lnTo>
                <a:lnTo>
                  <a:pt x="1446" y="734"/>
                </a:lnTo>
                <a:lnTo>
                  <a:pt x="1446" y="756"/>
                </a:lnTo>
                <a:lnTo>
                  <a:pt x="1446" y="1220"/>
                </a:lnTo>
                <a:lnTo>
                  <a:pt x="1446" y="1220"/>
                </a:lnTo>
                <a:lnTo>
                  <a:pt x="1446" y="1240"/>
                </a:lnTo>
                <a:lnTo>
                  <a:pt x="1448" y="1260"/>
                </a:lnTo>
                <a:lnTo>
                  <a:pt x="1452" y="1282"/>
                </a:lnTo>
                <a:lnTo>
                  <a:pt x="1460" y="1302"/>
                </a:lnTo>
                <a:lnTo>
                  <a:pt x="1466" y="1312"/>
                </a:lnTo>
                <a:lnTo>
                  <a:pt x="1474" y="1320"/>
                </a:lnTo>
                <a:lnTo>
                  <a:pt x="1482" y="1328"/>
                </a:lnTo>
                <a:lnTo>
                  <a:pt x="1492" y="1336"/>
                </a:lnTo>
                <a:lnTo>
                  <a:pt x="1502" y="1340"/>
                </a:lnTo>
                <a:lnTo>
                  <a:pt x="1516" y="1344"/>
                </a:lnTo>
                <a:lnTo>
                  <a:pt x="1532" y="1348"/>
                </a:lnTo>
                <a:lnTo>
                  <a:pt x="1548" y="1348"/>
                </a:lnTo>
                <a:lnTo>
                  <a:pt x="1548" y="1348"/>
                </a:lnTo>
                <a:close/>
                <a:moveTo>
                  <a:pt x="1446" y="1590"/>
                </a:moveTo>
                <a:lnTo>
                  <a:pt x="1446" y="2072"/>
                </a:lnTo>
                <a:lnTo>
                  <a:pt x="4450" y="2072"/>
                </a:lnTo>
                <a:lnTo>
                  <a:pt x="4450" y="1590"/>
                </a:lnTo>
                <a:lnTo>
                  <a:pt x="1446" y="1590"/>
                </a:lnTo>
                <a:close/>
                <a:moveTo>
                  <a:pt x="1770" y="1982"/>
                </a:moveTo>
                <a:lnTo>
                  <a:pt x="1698" y="1982"/>
                </a:lnTo>
                <a:lnTo>
                  <a:pt x="1632" y="1790"/>
                </a:lnTo>
                <a:lnTo>
                  <a:pt x="1632" y="1790"/>
                </a:lnTo>
                <a:lnTo>
                  <a:pt x="1632" y="1790"/>
                </a:lnTo>
                <a:lnTo>
                  <a:pt x="1640" y="1848"/>
                </a:lnTo>
                <a:lnTo>
                  <a:pt x="1642" y="1880"/>
                </a:lnTo>
                <a:lnTo>
                  <a:pt x="1644" y="1908"/>
                </a:lnTo>
                <a:lnTo>
                  <a:pt x="1644" y="1982"/>
                </a:lnTo>
                <a:lnTo>
                  <a:pt x="1572" y="1982"/>
                </a:lnTo>
                <a:lnTo>
                  <a:pt x="1572" y="1668"/>
                </a:lnTo>
                <a:lnTo>
                  <a:pt x="1644" y="1668"/>
                </a:lnTo>
                <a:lnTo>
                  <a:pt x="1710" y="1864"/>
                </a:lnTo>
                <a:lnTo>
                  <a:pt x="1710" y="1864"/>
                </a:lnTo>
                <a:lnTo>
                  <a:pt x="1710" y="1864"/>
                </a:lnTo>
                <a:lnTo>
                  <a:pt x="1708" y="1836"/>
                </a:lnTo>
                <a:lnTo>
                  <a:pt x="1704" y="1806"/>
                </a:lnTo>
                <a:lnTo>
                  <a:pt x="1700" y="1774"/>
                </a:lnTo>
                <a:lnTo>
                  <a:pt x="1698" y="1746"/>
                </a:lnTo>
                <a:lnTo>
                  <a:pt x="1698" y="1668"/>
                </a:lnTo>
                <a:lnTo>
                  <a:pt x="1770" y="1668"/>
                </a:lnTo>
                <a:lnTo>
                  <a:pt x="1770" y="1982"/>
                </a:lnTo>
                <a:close/>
                <a:moveTo>
                  <a:pt x="2628" y="1726"/>
                </a:moveTo>
                <a:lnTo>
                  <a:pt x="2528" y="1726"/>
                </a:lnTo>
                <a:lnTo>
                  <a:pt x="2528" y="1788"/>
                </a:lnTo>
                <a:lnTo>
                  <a:pt x="2618" y="1788"/>
                </a:lnTo>
                <a:lnTo>
                  <a:pt x="2618" y="1848"/>
                </a:lnTo>
                <a:lnTo>
                  <a:pt x="2528" y="1848"/>
                </a:lnTo>
                <a:lnTo>
                  <a:pt x="2528" y="1922"/>
                </a:lnTo>
                <a:lnTo>
                  <a:pt x="2628" y="1922"/>
                </a:lnTo>
                <a:lnTo>
                  <a:pt x="2628" y="1982"/>
                </a:lnTo>
                <a:lnTo>
                  <a:pt x="2452" y="1982"/>
                </a:lnTo>
                <a:lnTo>
                  <a:pt x="2452" y="1668"/>
                </a:lnTo>
                <a:lnTo>
                  <a:pt x="2628" y="1668"/>
                </a:lnTo>
                <a:lnTo>
                  <a:pt x="2628" y="1726"/>
                </a:lnTo>
                <a:close/>
                <a:moveTo>
                  <a:pt x="3476" y="1726"/>
                </a:moveTo>
                <a:lnTo>
                  <a:pt x="3374" y="1726"/>
                </a:lnTo>
                <a:lnTo>
                  <a:pt x="3374" y="1788"/>
                </a:lnTo>
                <a:lnTo>
                  <a:pt x="3464" y="1788"/>
                </a:lnTo>
                <a:lnTo>
                  <a:pt x="3464" y="1848"/>
                </a:lnTo>
                <a:lnTo>
                  <a:pt x="3374" y="1848"/>
                </a:lnTo>
                <a:lnTo>
                  <a:pt x="3374" y="1982"/>
                </a:lnTo>
                <a:lnTo>
                  <a:pt x="3298" y="1982"/>
                </a:lnTo>
                <a:lnTo>
                  <a:pt x="3298" y="1668"/>
                </a:lnTo>
                <a:lnTo>
                  <a:pt x="3476" y="1668"/>
                </a:lnTo>
                <a:lnTo>
                  <a:pt x="3476" y="1726"/>
                </a:lnTo>
                <a:close/>
                <a:moveTo>
                  <a:pt x="4324" y="1726"/>
                </a:moveTo>
                <a:lnTo>
                  <a:pt x="4268" y="1726"/>
                </a:lnTo>
                <a:lnTo>
                  <a:pt x="4268" y="1982"/>
                </a:lnTo>
                <a:lnTo>
                  <a:pt x="4198" y="1982"/>
                </a:lnTo>
                <a:lnTo>
                  <a:pt x="4198" y="1726"/>
                </a:lnTo>
                <a:lnTo>
                  <a:pt x="4138" y="1726"/>
                </a:lnTo>
                <a:lnTo>
                  <a:pt x="4138" y="1668"/>
                </a:lnTo>
                <a:lnTo>
                  <a:pt x="4324" y="1668"/>
                </a:lnTo>
                <a:lnTo>
                  <a:pt x="4324" y="1726"/>
                </a:lnTo>
                <a:close/>
                <a:moveTo>
                  <a:pt x="878" y="1100"/>
                </a:moveTo>
                <a:lnTo>
                  <a:pt x="878" y="1100"/>
                </a:lnTo>
                <a:lnTo>
                  <a:pt x="906" y="1160"/>
                </a:lnTo>
                <a:lnTo>
                  <a:pt x="936" y="1218"/>
                </a:lnTo>
                <a:lnTo>
                  <a:pt x="966" y="1268"/>
                </a:lnTo>
                <a:lnTo>
                  <a:pt x="994" y="1308"/>
                </a:lnTo>
                <a:lnTo>
                  <a:pt x="994" y="1308"/>
                </a:lnTo>
                <a:lnTo>
                  <a:pt x="1014" y="1278"/>
                </a:lnTo>
                <a:lnTo>
                  <a:pt x="1040" y="1240"/>
                </a:lnTo>
                <a:lnTo>
                  <a:pt x="1066" y="1190"/>
                </a:lnTo>
                <a:lnTo>
                  <a:pt x="1094" y="1130"/>
                </a:lnTo>
                <a:lnTo>
                  <a:pt x="1122" y="1064"/>
                </a:lnTo>
                <a:lnTo>
                  <a:pt x="1136" y="1026"/>
                </a:lnTo>
                <a:lnTo>
                  <a:pt x="1148" y="988"/>
                </a:lnTo>
                <a:lnTo>
                  <a:pt x="1160" y="948"/>
                </a:lnTo>
                <a:lnTo>
                  <a:pt x="1170" y="906"/>
                </a:lnTo>
                <a:lnTo>
                  <a:pt x="1178" y="862"/>
                </a:lnTo>
                <a:lnTo>
                  <a:pt x="1186" y="818"/>
                </a:lnTo>
                <a:lnTo>
                  <a:pt x="1186" y="818"/>
                </a:lnTo>
                <a:lnTo>
                  <a:pt x="1192" y="768"/>
                </a:lnTo>
                <a:lnTo>
                  <a:pt x="1196" y="718"/>
                </a:lnTo>
                <a:lnTo>
                  <a:pt x="1198" y="668"/>
                </a:lnTo>
                <a:lnTo>
                  <a:pt x="1198" y="618"/>
                </a:lnTo>
                <a:lnTo>
                  <a:pt x="1194" y="562"/>
                </a:lnTo>
                <a:lnTo>
                  <a:pt x="1186" y="504"/>
                </a:lnTo>
                <a:lnTo>
                  <a:pt x="1176" y="442"/>
                </a:lnTo>
                <a:lnTo>
                  <a:pt x="1162" y="374"/>
                </a:lnTo>
                <a:lnTo>
                  <a:pt x="1162" y="374"/>
                </a:lnTo>
                <a:lnTo>
                  <a:pt x="1152" y="338"/>
                </a:lnTo>
                <a:lnTo>
                  <a:pt x="1142" y="304"/>
                </a:lnTo>
                <a:lnTo>
                  <a:pt x="1132" y="270"/>
                </a:lnTo>
                <a:lnTo>
                  <a:pt x="1120" y="238"/>
                </a:lnTo>
                <a:lnTo>
                  <a:pt x="1094" y="178"/>
                </a:lnTo>
                <a:lnTo>
                  <a:pt x="1066" y="124"/>
                </a:lnTo>
                <a:lnTo>
                  <a:pt x="1042" y="78"/>
                </a:lnTo>
                <a:lnTo>
                  <a:pt x="1020" y="42"/>
                </a:lnTo>
                <a:lnTo>
                  <a:pt x="992" y="0"/>
                </a:lnTo>
                <a:lnTo>
                  <a:pt x="992" y="0"/>
                </a:lnTo>
                <a:lnTo>
                  <a:pt x="964" y="44"/>
                </a:lnTo>
                <a:lnTo>
                  <a:pt x="944" y="78"/>
                </a:lnTo>
                <a:lnTo>
                  <a:pt x="922" y="118"/>
                </a:lnTo>
                <a:lnTo>
                  <a:pt x="900" y="164"/>
                </a:lnTo>
                <a:lnTo>
                  <a:pt x="876" y="216"/>
                </a:lnTo>
                <a:lnTo>
                  <a:pt x="856" y="270"/>
                </a:lnTo>
                <a:lnTo>
                  <a:pt x="836" y="326"/>
                </a:lnTo>
                <a:lnTo>
                  <a:pt x="836" y="326"/>
                </a:lnTo>
                <a:lnTo>
                  <a:pt x="820" y="390"/>
                </a:lnTo>
                <a:lnTo>
                  <a:pt x="808" y="450"/>
                </a:lnTo>
                <a:lnTo>
                  <a:pt x="798" y="510"/>
                </a:lnTo>
                <a:lnTo>
                  <a:pt x="792" y="570"/>
                </a:lnTo>
                <a:lnTo>
                  <a:pt x="790" y="628"/>
                </a:lnTo>
                <a:lnTo>
                  <a:pt x="790" y="684"/>
                </a:lnTo>
                <a:lnTo>
                  <a:pt x="792" y="742"/>
                </a:lnTo>
                <a:lnTo>
                  <a:pt x="798" y="798"/>
                </a:lnTo>
                <a:lnTo>
                  <a:pt x="798" y="798"/>
                </a:lnTo>
                <a:lnTo>
                  <a:pt x="806" y="852"/>
                </a:lnTo>
                <a:lnTo>
                  <a:pt x="818" y="908"/>
                </a:lnTo>
                <a:lnTo>
                  <a:pt x="830" y="958"/>
                </a:lnTo>
                <a:lnTo>
                  <a:pt x="844" y="1004"/>
                </a:lnTo>
                <a:lnTo>
                  <a:pt x="868" y="1074"/>
                </a:lnTo>
                <a:lnTo>
                  <a:pt x="878" y="1100"/>
                </a:lnTo>
                <a:lnTo>
                  <a:pt x="878" y="1100"/>
                </a:lnTo>
                <a:close/>
                <a:moveTo>
                  <a:pt x="992" y="1260"/>
                </a:moveTo>
                <a:lnTo>
                  <a:pt x="992" y="1260"/>
                </a:lnTo>
                <a:lnTo>
                  <a:pt x="976" y="1222"/>
                </a:lnTo>
                <a:lnTo>
                  <a:pt x="966" y="1198"/>
                </a:lnTo>
                <a:lnTo>
                  <a:pt x="956" y="1172"/>
                </a:lnTo>
                <a:lnTo>
                  <a:pt x="948" y="1140"/>
                </a:lnTo>
                <a:lnTo>
                  <a:pt x="942" y="1104"/>
                </a:lnTo>
                <a:lnTo>
                  <a:pt x="938" y="1066"/>
                </a:lnTo>
                <a:lnTo>
                  <a:pt x="934" y="1022"/>
                </a:lnTo>
                <a:lnTo>
                  <a:pt x="934" y="1022"/>
                </a:lnTo>
                <a:lnTo>
                  <a:pt x="936" y="980"/>
                </a:lnTo>
                <a:lnTo>
                  <a:pt x="942" y="940"/>
                </a:lnTo>
                <a:lnTo>
                  <a:pt x="950" y="904"/>
                </a:lnTo>
                <a:lnTo>
                  <a:pt x="958" y="870"/>
                </a:lnTo>
                <a:lnTo>
                  <a:pt x="968" y="840"/>
                </a:lnTo>
                <a:lnTo>
                  <a:pt x="978" y="816"/>
                </a:lnTo>
                <a:lnTo>
                  <a:pt x="988" y="798"/>
                </a:lnTo>
                <a:lnTo>
                  <a:pt x="994" y="788"/>
                </a:lnTo>
                <a:lnTo>
                  <a:pt x="994" y="788"/>
                </a:lnTo>
                <a:lnTo>
                  <a:pt x="1006" y="814"/>
                </a:lnTo>
                <a:lnTo>
                  <a:pt x="1016" y="836"/>
                </a:lnTo>
                <a:lnTo>
                  <a:pt x="1024" y="864"/>
                </a:lnTo>
                <a:lnTo>
                  <a:pt x="1034" y="894"/>
                </a:lnTo>
                <a:lnTo>
                  <a:pt x="1042" y="930"/>
                </a:lnTo>
                <a:lnTo>
                  <a:pt x="1048" y="970"/>
                </a:lnTo>
                <a:lnTo>
                  <a:pt x="1050" y="1012"/>
                </a:lnTo>
                <a:lnTo>
                  <a:pt x="1050" y="1012"/>
                </a:lnTo>
                <a:lnTo>
                  <a:pt x="1050" y="1054"/>
                </a:lnTo>
                <a:lnTo>
                  <a:pt x="1046" y="1094"/>
                </a:lnTo>
                <a:lnTo>
                  <a:pt x="1040" y="1130"/>
                </a:lnTo>
                <a:lnTo>
                  <a:pt x="1032" y="1164"/>
                </a:lnTo>
                <a:lnTo>
                  <a:pt x="1022" y="1194"/>
                </a:lnTo>
                <a:lnTo>
                  <a:pt x="1012" y="1220"/>
                </a:lnTo>
                <a:lnTo>
                  <a:pt x="1002" y="1242"/>
                </a:lnTo>
                <a:lnTo>
                  <a:pt x="992" y="1260"/>
                </a:lnTo>
                <a:lnTo>
                  <a:pt x="992" y="1260"/>
                </a:lnTo>
                <a:close/>
                <a:moveTo>
                  <a:pt x="838" y="624"/>
                </a:moveTo>
                <a:lnTo>
                  <a:pt x="838" y="624"/>
                </a:lnTo>
                <a:lnTo>
                  <a:pt x="840" y="586"/>
                </a:lnTo>
                <a:lnTo>
                  <a:pt x="844" y="550"/>
                </a:lnTo>
                <a:lnTo>
                  <a:pt x="854" y="480"/>
                </a:lnTo>
                <a:lnTo>
                  <a:pt x="868" y="420"/>
                </a:lnTo>
                <a:lnTo>
                  <a:pt x="878" y="376"/>
                </a:lnTo>
                <a:lnTo>
                  <a:pt x="878" y="376"/>
                </a:lnTo>
                <a:lnTo>
                  <a:pt x="896" y="320"/>
                </a:lnTo>
                <a:lnTo>
                  <a:pt x="916" y="268"/>
                </a:lnTo>
                <a:lnTo>
                  <a:pt x="932" y="224"/>
                </a:lnTo>
                <a:lnTo>
                  <a:pt x="950" y="186"/>
                </a:lnTo>
                <a:lnTo>
                  <a:pt x="976" y="130"/>
                </a:lnTo>
                <a:lnTo>
                  <a:pt x="992" y="102"/>
                </a:lnTo>
                <a:lnTo>
                  <a:pt x="992" y="102"/>
                </a:lnTo>
                <a:lnTo>
                  <a:pt x="1010" y="132"/>
                </a:lnTo>
                <a:lnTo>
                  <a:pt x="1040" y="194"/>
                </a:lnTo>
                <a:lnTo>
                  <a:pt x="1058" y="234"/>
                </a:lnTo>
                <a:lnTo>
                  <a:pt x="1076" y="276"/>
                </a:lnTo>
                <a:lnTo>
                  <a:pt x="1092" y="324"/>
                </a:lnTo>
                <a:lnTo>
                  <a:pt x="1108" y="372"/>
                </a:lnTo>
                <a:lnTo>
                  <a:pt x="1108" y="372"/>
                </a:lnTo>
                <a:lnTo>
                  <a:pt x="1120" y="420"/>
                </a:lnTo>
                <a:lnTo>
                  <a:pt x="1130" y="468"/>
                </a:lnTo>
                <a:lnTo>
                  <a:pt x="1138" y="514"/>
                </a:lnTo>
                <a:lnTo>
                  <a:pt x="1142" y="556"/>
                </a:lnTo>
                <a:lnTo>
                  <a:pt x="1146" y="598"/>
                </a:lnTo>
                <a:lnTo>
                  <a:pt x="1148" y="636"/>
                </a:lnTo>
                <a:lnTo>
                  <a:pt x="1150" y="700"/>
                </a:lnTo>
                <a:lnTo>
                  <a:pt x="1150" y="700"/>
                </a:lnTo>
                <a:lnTo>
                  <a:pt x="1146" y="754"/>
                </a:lnTo>
                <a:lnTo>
                  <a:pt x="1142" y="808"/>
                </a:lnTo>
                <a:lnTo>
                  <a:pt x="1136" y="856"/>
                </a:lnTo>
                <a:lnTo>
                  <a:pt x="1128" y="896"/>
                </a:lnTo>
                <a:lnTo>
                  <a:pt x="1128" y="896"/>
                </a:lnTo>
                <a:lnTo>
                  <a:pt x="1128" y="864"/>
                </a:lnTo>
                <a:lnTo>
                  <a:pt x="1128" y="832"/>
                </a:lnTo>
                <a:lnTo>
                  <a:pt x="1124" y="760"/>
                </a:lnTo>
                <a:lnTo>
                  <a:pt x="1116" y="686"/>
                </a:lnTo>
                <a:lnTo>
                  <a:pt x="1104" y="616"/>
                </a:lnTo>
                <a:lnTo>
                  <a:pt x="1104" y="616"/>
                </a:lnTo>
                <a:lnTo>
                  <a:pt x="1096" y="580"/>
                </a:lnTo>
                <a:lnTo>
                  <a:pt x="1084" y="542"/>
                </a:lnTo>
                <a:lnTo>
                  <a:pt x="1072" y="500"/>
                </a:lnTo>
                <a:lnTo>
                  <a:pt x="1056" y="458"/>
                </a:lnTo>
                <a:lnTo>
                  <a:pt x="1040" y="416"/>
                </a:lnTo>
                <a:lnTo>
                  <a:pt x="1024" y="378"/>
                </a:lnTo>
                <a:lnTo>
                  <a:pt x="1008" y="344"/>
                </a:lnTo>
                <a:lnTo>
                  <a:pt x="992" y="314"/>
                </a:lnTo>
                <a:lnTo>
                  <a:pt x="992" y="314"/>
                </a:lnTo>
                <a:lnTo>
                  <a:pt x="978" y="342"/>
                </a:lnTo>
                <a:lnTo>
                  <a:pt x="962" y="374"/>
                </a:lnTo>
                <a:lnTo>
                  <a:pt x="948" y="408"/>
                </a:lnTo>
                <a:lnTo>
                  <a:pt x="932" y="448"/>
                </a:lnTo>
                <a:lnTo>
                  <a:pt x="918" y="488"/>
                </a:lnTo>
                <a:lnTo>
                  <a:pt x="904" y="532"/>
                </a:lnTo>
                <a:lnTo>
                  <a:pt x="892" y="574"/>
                </a:lnTo>
                <a:lnTo>
                  <a:pt x="882" y="616"/>
                </a:lnTo>
                <a:lnTo>
                  <a:pt x="882" y="616"/>
                </a:lnTo>
                <a:lnTo>
                  <a:pt x="874" y="658"/>
                </a:lnTo>
                <a:lnTo>
                  <a:pt x="868" y="700"/>
                </a:lnTo>
                <a:lnTo>
                  <a:pt x="864" y="742"/>
                </a:lnTo>
                <a:lnTo>
                  <a:pt x="860" y="784"/>
                </a:lnTo>
                <a:lnTo>
                  <a:pt x="858" y="854"/>
                </a:lnTo>
                <a:lnTo>
                  <a:pt x="856" y="898"/>
                </a:lnTo>
                <a:lnTo>
                  <a:pt x="856" y="898"/>
                </a:lnTo>
                <a:lnTo>
                  <a:pt x="850" y="858"/>
                </a:lnTo>
                <a:lnTo>
                  <a:pt x="844" y="794"/>
                </a:lnTo>
                <a:lnTo>
                  <a:pt x="838" y="714"/>
                </a:lnTo>
                <a:lnTo>
                  <a:pt x="838" y="670"/>
                </a:lnTo>
                <a:lnTo>
                  <a:pt x="838" y="624"/>
                </a:lnTo>
                <a:lnTo>
                  <a:pt x="838" y="624"/>
                </a:lnTo>
                <a:close/>
                <a:moveTo>
                  <a:pt x="724" y="1576"/>
                </a:moveTo>
                <a:lnTo>
                  <a:pt x="724" y="1576"/>
                </a:lnTo>
                <a:lnTo>
                  <a:pt x="724" y="1574"/>
                </a:lnTo>
                <a:lnTo>
                  <a:pt x="724" y="1574"/>
                </a:lnTo>
                <a:lnTo>
                  <a:pt x="740" y="1560"/>
                </a:lnTo>
                <a:lnTo>
                  <a:pt x="756" y="1548"/>
                </a:lnTo>
                <a:lnTo>
                  <a:pt x="774" y="1538"/>
                </a:lnTo>
                <a:lnTo>
                  <a:pt x="792" y="1530"/>
                </a:lnTo>
                <a:lnTo>
                  <a:pt x="810" y="1524"/>
                </a:lnTo>
                <a:lnTo>
                  <a:pt x="830" y="1520"/>
                </a:lnTo>
                <a:lnTo>
                  <a:pt x="850" y="1516"/>
                </a:lnTo>
                <a:lnTo>
                  <a:pt x="868" y="1516"/>
                </a:lnTo>
                <a:lnTo>
                  <a:pt x="888" y="1516"/>
                </a:lnTo>
                <a:lnTo>
                  <a:pt x="908" y="1520"/>
                </a:lnTo>
                <a:lnTo>
                  <a:pt x="926" y="1524"/>
                </a:lnTo>
                <a:lnTo>
                  <a:pt x="946" y="1530"/>
                </a:lnTo>
                <a:lnTo>
                  <a:pt x="964" y="1538"/>
                </a:lnTo>
                <a:lnTo>
                  <a:pt x="980" y="1548"/>
                </a:lnTo>
                <a:lnTo>
                  <a:pt x="998" y="1560"/>
                </a:lnTo>
                <a:lnTo>
                  <a:pt x="1012" y="1574"/>
                </a:lnTo>
                <a:lnTo>
                  <a:pt x="1012" y="1574"/>
                </a:lnTo>
                <a:lnTo>
                  <a:pt x="1026" y="1590"/>
                </a:lnTo>
                <a:lnTo>
                  <a:pt x="1038" y="1606"/>
                </a:lnTo>
                <a:lnTo>
                  <a:pt x="1048" y="1624"/>
                </a:lnTo>
                <a:lnTo>
                  <a:pt x="1058" y="1642"/>
                </a:lnTo>
                <a:lnTo>
                  <a:pt x="1064" y="1660"/>
                </a:lnTo>
                <a:lnTo>
                  <a:pt x="1068" y="1680"/>
                </a:lnTo>
                <a:lnTo>
                  <a:pt x="1072" y="1698"/>
                </a:lnTo>
                <a:lnTo>
                  <a:pt x="1072" y="1718"/>
                </a:lnTo>
                <a:lnTo>
                  <a:pt x="1072" y="1738"/>
                </a:lnTo>
                <a:lnTo>
                  <a:pt x="1068" y="1756"/>
                </a:lnTo>
                <a:lnTo>
                  <a:pt x="1064" y="1776"/>
                </a:lnTo>
                <a:lnTo>
                  <a:pt x="1058" y="1794"/>
                </a:lnTo>
                <a:lnTo>
                  <a:pt x="1048" y="1812"/>
                </a:lnTo>
                <a:lnTo>
                  <a:pt x="1038" y="1830"/>
                </a:lnTo>
                <a:lnTo>
                  <a:pt x="1026" y="1846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0" y="1864"/>
                </a:lnTo>
                <a:lnTo>
                  <a:pt x="1010" y="1864"/>
                </a:lnTo>
                <a:lnTo>
                  <a:pt x="980" y="1892"/>
                </a:lnTo>
                <a:lnTo>
                  <a:pt x="946" y="1914"/>
                </a:lnTo>
                <a:lnTo>
                  <a:pt x="912" y="1936"/>
                </a:lnTo>
                <a:lnTo>
                  <a:pt x="876" y="1952"/>
                </a:lnTo>
                <a:lnTo>
                  <a:pt x="840" y="1964"/>
                </a:lnTo>
                <a:lnTo>
                  <a:pt x="802" y="1974"/>
                </a:lnTo>
                <a:lnTo>
                  <a:pt x="762" y="1980"/>
                </a:lnTo>
                <a:lnTo>
                  <a:pt x="724" y="1982"/>
                </a:lnTo>
                <a:lnTo>
                  <a:pt x="724" y="1982"/>
                </a:lnTo>
                <a:lnTo>
                  <a:pt x="684" y="1980"/>
                </a:lnTo>
                <a:lnTo>
                  <a:pt x="646" y="1974"/>
                </a:lnTo>
                <a:lnTo>
                  <a:pt x="608" y="1964"/>
                </a:lnTo>
                <a:lnTo>
                  <a:pt x="570" y="1952"/>
                </a:lnTo>
                <a:lnTo>
                  <a:pt x="534" y="1934"/>
                </a:lnTo>
                <a:lnTo>
                  <a:pt x="500" y="1914"/>
                </a:lnTo>
                <a:lnTo>
                  <a:pt x="468" y="1890"/>
                </a:lnTo>
                <a:lnTo>
                  <a:pt x="436" y="1862"/>
                </a:lnTo>
                <a:lnTo>
                  <a:pt x="436" y="1862"/>
                </a:lnTo>
                <a:lnTo>
                  <a:pt x="412" y="1836"/>
                </a:lnTo>
                <a:lnTo>
                  <a:pt x="390" y="1806"/>
                </a:lnTo>
                <a:lnTo>
                  <a:pt x="370" y="1776"/>
                </a:lnTo>
                <a:lnTo>
                  <a:pt x="354" y="1746"/>
                </a:lnTo>
                <a:lnTo>
                  <a:pt x="342" y="1714"/>
                </a:lnTo>
                <a:lnTo>
                  <a:pt x="332" y="1680"/>
                </a:lnTo>
                <a:lnTo>
                  <a:pt x="324" y="1648"/>
                </a:lnTo>
                <a:lnTo>
                  <a:pt x="320" y="1614"/>
                </a:lnTo>
                <a:lnTo>
                  <a:pt x="318" y="1578"/>
                </a:lnTo>
                <a:lnTo>
                  <a:pt x="318" y="1544"/>
                </a:lnTo>
                <a:lnTo>
                  <a:pt x="322" y="1510"/>
                </a:lnTo>
                <a:lnTo>
                  <a:pt x="330" y="1478"/>
                </a:lnTo>
                <a:lnTo>
                  <a:pt x="340" y="1444"/>
                </a:lnTo>
                <a:lnTo>
                  <a:pt x="352" y="1412"/>
                </a:lnTo>
                <a:lnTo>
                  <a:pt x="368" y="1380"/>
                </a:lnTo>
                <a:lnTo>
                  <a:pt x="386" y="1350"/>
                </a:lnTo>
                <a:lnTo>
                  <a:pt x="386" y="1350"/>
                </a:lnTo>
                <a:lnTo>
                  <a:pt x="410" y="1320"/>
                </a:lnTo>
                <a:lnTo>
                  <a:pt x="436" y="1290"/>
                </a:lnTo>
                <a:lnTo>
                  <a:pt x="436" y="1290"/>
                </a:lnTo>
                <a:lnTo>
                  <a:pt x="468" y="1262"/>
                </a:lnTo>
                <a:lnTo>
                  <a:pt x="500" y="1238"/>
                </a:lnTo>
                <a:lnTo>
                  <a:pt x="534" y="1218"/>
                </a:lnTo>
                <a:lnTo>
                  <a:pt x="570" y="1202"/>
                </a:lnTo>
                <a:lnTo>
                  <a:pt x="608" y="1188"/>
                </a:lnTo>
                <a:lnTo>
                  <a:pt x="646" y="1178"/>
                </a:lnTo>
                <a:lnTo>
                  <a:pt x="684" y="1174"/>
                </a:lnTo>
                <a:lnTo>
                  <a:pt x="724" y="1172"/>
                </a:lnTo>
                <a:lnTo>
                  <a:pt x="724" y="630"/>
                </a:lnTo>
                <a:lnTo>
                  <a:pt x="724" y="630"/>
                </a:lnTo>
                <a:lnTo>
                  <a:pt x="686" y="630"/>
                </a:lnTo>
                <a:lnTo>
                  <a:pt x="650" y="634"/>
                </a:lnTo>
                <a:lnTo>
                  <a:pt x="614" y="638"/>
                </a:lnTo>
                <a:lnTo>
                  <a:pt x="578" y="644"/>
                </a:lnTo>
                <a:lnTo>
                  <a:pt x="542" y="652"/>
                </a:lnTo>
                <a:lnTo>
                  <a:pt x="508" y="662"/>
                </a:lnTo>
                <a:lnTo>
                  <a:pt x="474" y="674"/>
                </a:lnTo>
                <a:lnTo>
                  <a:pt x="442" y="686"/>
                </a:lnTo>
                <a:lnTo>
                  <a:pt x="410" y="700"/>
                </a:lnTo>
                <a:lnTo>
                  <a:pt x="378" y="716"/>
                </a:lnTo>
                <a:lnTo>
                  <a:pt x="348" y="734"/>
                </a:lnTo>
                <a:lnTo>
                  <a:pt x="320" y="752"/>
                </a:lnTo>
                <a:lnTo>
                  <a:pt x="290" y="772"/>
                </a:lnTo>
                <a:lnTo>
                  <a:pt x="264" y="794"/>
                </a:lnTo>
                <a:lnTo>
                  <a:pt x="238" y="816"/>
                </a:lnTo>
                <a:lnTo>
                  <a:pt x="212" y="840"/>
                </a:lnTo>
                <a:lnTo>
                  <a:pt x="188" y="866"/>
                </a:lnTo>
                <a:lnTo>
                  <a:pt x="166" y="892"/>
                </a:lnTo>
                <a:lnTo>
                  <a:pt x="144" y="920"/>
                </a:lnTo>
                <a:lnTo>
                  <a:pt x="124" y="948"/>
                </a:lnTo>
                <a:lnTo>
                  <a:pt x="104" y="976"/>
                </a:lnTo>
                <a:lnTo>
                  <a:pt x="88" y="1006"/>
                </a:lnTo>
                <a:lnTo>
                  <a:pt x="72" y="1038"/>
                </a:lnTo>
                <a:lnTo>
                  <a:pt x="56" y="1070"/>
                </a:lnTo>
                <a:lnTo>
                  <a:pt x="44" y="1102"/>
                </a:lnTo>
                <a:lnTo>
                  <a:pt x="32" y="1136"/>
                </a:lnTo>
                <a:lnTo>
                  <a:pt x="22" y="1170"/>
                </a:lnTo>
                <a:lnTo>
                  <a:pt x="14" y="1206"/>
                </a:lnTo>
                <a:lnTo>
                  <a:pt x="8" y="1240"/>
                </a:lnTo>
                <a:lnTo>
                  <a:pt x="4" y="1276"/>
                </a:lnTo>
                <a:lnTo>
                  <a:pt x="0" y="1314"/>
                </a:lnTo>
                <a:lnTo>
                  <a:pt x="0" y="1350"/>
                </a:lnTo>
                <a:lnTo>
                  <a:pt x="0" y="1350"/>
                </a:lnTo>
                <a:lnTo>
                  <a:pt x="0" y="1388"/>
                </a:lnTo>
                <a:lnTo>
                  <a:pt x="4" y="1424"/>
                </a:lnTo>
                <a:lnTo>
                  <a:pt x="8" y="1460"/>
                </a:lnTo>
                <a:lnTo>
                  <a:pt x="14" y="1496"/>
                </a:lnTo>
                <a:lnTo>
                  <a:pt x="22" y="1530"/>
                </a:lnTo>
                <a:lnTo>
                  <a:pt x="32" y="1564"/>
                </a:lnTo>
                <a:lnTo>
                  <a:pt x="44" y="1598"/>
                </a:lnTo>
                <a:lnTo>
                  <a:pt x="56" y="1630"/>
                </a:lnTo>
                <a:lnTo>
                  <a:pt x="72" y="1662"/>
                </a:lnTo>
                <a:lnTo>
                  <a:pt x="88" y="1694"/>
                </a:lnTo>
                <a:lnTo>
                  <a:pt x="104" y="1724"/>
                </a:lnTo>
                <a:lnTo>
                  <a:pt x="124" y="1754"/>
                </a:lnTo>
                <a:lnTo>
                  <a:pt x="144" y="1782"/>
                </a:lnTo>
                <a:lnTo>
                  <a:pt x="166" y="1808"/>
                </a:lnTo>
                <a:lnTo>
                  <a:pt x="188" y="1836"/>
                </a:lnTo>
                <a:lnTo>
                  <a:pt x="212" y="1860"/>
                </a:lnTo>
                <a:lnTo>
                  <a:pt x="238" y="1884"/>
                </a:lnTo>
                <a:lnTo>
                  <a:pt x="264" y="1906"/>
                </a:lnTo>
                <a:lnTo>
                  <a:pt x="290" y="1928"/>
                </a:lnTo>
                <a:lnTo>
                  <a:pt x="320" y="1948"/>
                </a:lnTo>
                <a:lnTo>
                  <a:pt x="348" y="1966"/>
                </a:lnTo>
                <a:lnTo>
                  <a:pt x="378" y="1984"/>
                </a:lnTo>
                <a:lnTo>
                  <a:pt x="410" y="2000"/>
                </a:lnTo>
                <a:lnTo>
                  <a:pt x="442" y="2014"/>
                </a:lnTo>
                <a:lnTo>
                  <a:pt x="474" y="2028"/>
                </a:lnTo>
                <a:lnTo>
                  <a:pt x="508" y="2038"/>
                </a:lnTo>
                <a:lnTo>
                  <a:pt x="542" y="2048"/>
                </a:lnTo>
                <a:lnTo>
                  <a:pt x="578" y="2056"/>
                </a:lnTo>
                <a:lnTo>
                  <a:pt x="614" y="2062"/>
                </a:lnTo>
                <a:lnTo>
                  <a:pt x="650" y="2068"/>
                </a:lnTo>
                <a:lnTo>
                  <a:pt x="686" y="2070"/>
                </a:lnTo>
                <a:lnTo>
                  <a:pt x="724" y="2072"/>
                </a:lnTo>
                <a:lnTo>
                  <a:pt x="724" y="2072"/>
                </a:lnTo>
                <a:lnTo>
                  <a:pt x="762" y="2070"/>
                </a:lnTo>
                <a:lnTo>
                  <a:pt x="800" y="2068"/>
                </a:lnTo>
                <a:lnTo>
                  <a:pt x="838" y="2062"/>
                </a:lnTo>
                <a:lnTo>
                  <a:pt x="876" y="2056"/>
                </a:lnTo>
                <a:lnTo>
                  <a:pt x="912" y="2046"/>
                </a:lnTo>
                <a:lnTo>
                  <a:pt x="948" y="2036"/>
                </a:lnTo>
                <a:lnTo>
                  <a:pt x="982" y="2024"/>
                </a:lnTo>
                <a:lnTo>
                  <a:pt x="1016" y="2010"/>
                </a:lnTo>
                <a:lnTo>
                  <a:pt x="1050" y="1994"/>
                </a:lnTo>
                <a:lnTo>
                  <a:pt x="1082" y="1976"/>
                </a:lnTo>
                <a:lnTo>
                  <a:pt x="1114" y="1958"/>
                </a:lnTo>
                <a:lnTo>
                  <a:pt x="1144" y="1938"/>
                </a:lnTo>
                <a:lnTo>
                  <a:pt x="1172" y="1916"/>
                </a:lnTo>
                <a:lnTo>
                  <a:pt x="1200" y="1894"/>
                </a:lnTo>
                <a:lnTo>
                  <a:pt x="1226" y="1868"/>
                </a:lnTo>
                <a:lnTo>
                  <a:pt x="1252" y="1844"/>
                </a:lnTo>
                <a:lnTo>
                  <a:pt x="1252" y="1348"/>
                </a:lnTo>
                <a:lnTo>
                  <a:pt x="724" y="1348"/>
                </a:lnTo>
                <a:lnTo>
                  <a:pt x="724" y="15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086561" y="3469021"/>
            <a:ext cx="6335713" cy="873254"/>
          </a:xfrm>
        </p:spPr>
        <p:txBody>
          <a:bodyPr tIns="0" anchor="t">
            <a:noAutofit/>
          </a:bodyPr>
          <a:lstStyle>
            <a:lvl1pPr>
              <a:lnSpc>
                <a:spcPct val="80000"/>
              </a:lnSpc>
              <a:defRPr kumimoji="0" lang="ru-RU" sz="3200" b="1" i="0" u="none" strike="noStrike" kern="1200" cap="all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ru-RU" dirty="0"/>
              <a:t>ШАБЛОН</a:t>
            </a:r>
            <a:br>
              <a:rPr lang="ru-RU" dirty="0"/>
            </a:br>
            <a:r>
              <a:rPr lang="ru-RU" dirty="0"/>
              <a:t>ПРЕЗЕНТАЦИИ</a:t>
            </a:r>
          </a:p>
        </p:txBody>
      </p:sp>
      <p:sp>
        <p:nvSpPr>
          <p:cNvPr id="45" name="Подзаголовок 2">
            <a:extLst>
              <a:ext uri="{FF2B5EF4-FFF2-40B4-BE49-F238E27FC236}">
                <a16:creationId xmlns:a16="http://schemas.microsoft.com/office/drawing/2014/main" id="{7E0A3357-E9E1-C84A-A7A8-1F407D8B72E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6510" y="6213849"/>
            <a:ext cx="3459560" cy="108000"/>
          </a:xfrm>
        </p:spPr>
        <p:txBody>
          <a:bodyPr anchor="t" anchorCtr="0">
            <a:noAutofit/>
          </a:bodyPr>
          <a:lstStyle>
            <a:lvl1pPr marL="0" indent="0" algn="l">
              <a:spcBef>
                <a:spcPts val="450"/>
              </a:spcBef>
              <a:spcAft>
                <a:spcPts val="0"/>
              </a:spcAft>
              <a:buNone/>
              <a:defRPr sz="9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ДАТА</a:t>
            </a:r>
          </a:p>
        </p:txBody>
      </p:sp>
      <p:sp>
        <p:nvSpPr>
          <p:cNvPr id="46" name="Text Placeholder 5">
            <a:extLst>
              <a:ext uri="{FF2B5EF4-FFF2-40B4-BE49-F238E27FC236}">
                <a16:creationId xmlns:a16="http://schemas.microsoft.com/office/drawing/2014/main" id="{210F8070-3D82-4F4A-8CBE-3FA34598E8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6656" y="5760621"/>
            <a:ext cx="3459568" cy="108000"/>
          </a:xfrm>
        </p:spPr>
        <p:txBody>
          <a:bodyPr vert="horz" lIns="0" tIns="0" rIns="0" bIns="0" rtlCol="0" anchor="t" anchorCtr="0">
            <a:noAutofit/>
          </a:bodyPr>
          <a:lstStyle>
            <a:lvl1pPr marL="0" indent="64294">
              <a:buNone/>
              <a:defRPr lang="en-US" sz="900" b="1" i="0" cap="none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ru-RU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450"/>
              </a:spcBef>
            </a:pPr>
            <a:r>
              <a:rPr lang="en-US" dirty="0"/>
              <a:t>MAIL@TPU.RU</a:t>
            </a:r>
            <a:endParaRPr lang="ru-RU" dirty="0"/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F89376FD-B120-FB4E-96F4-AD3132FE07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6656" y="5590538"/>
            <a:ext cx="3459568" cy="108000"/>
          </a:xfrm>
        </p:spPr>
        <p:txBody>
          <a:bodyPr vert="horz" lIns="0" tIns="0" rIns="0" bIns="0" rtlCol="0" anchor="t" anchorCtr="0">
            <a:noAutofit/>
          </a:bodyPr>
          <a:lstStyle>
            <a:lvl1pPr marL="0" indent="64294">
              <a:buNone/>
              <a:defRPr lang="en-US" sz="900" b="1" i="0" cap="none" baseline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ru-RU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450"/>
              </a:spcBef>
            </a:pPr>
            <a:r>
              <a:rPr lang="ru-RU" dirty="0"/>
              <a:t>П.П. ПЕТРОВ</a:t>
            </a:r>
          </a:p>
        </p:txBody>
      </p:sp>
      <p:sp>
        <p:nvSpPr>
          <p:cNvPr id="48" name="Text Placeholder 5">
            <a:extLst>
              <a:ext uri="{FF2B5EF4-FFF2-40B4-BE49-F238E27FC236}">
                <a16:creationId xmlns:a16="http://schemas.microsoft.com/office/drawing/2014/main" id="{475E2650-382E-5F4B-8395-A2740C2D0E6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6656" y="5201002"/>
            <a:ext cx="3459568" cy="108000"/>
          </a:xfrm>
        </p:spPr>
        <p:txBody>
          <a:bodyPr vert="horz" lIns="0" tIns="0" rIns="0" bIns="0" rtlCol="0" anchor="t" anchorCtr="0">
            <a:noAutofit/>
          </a:bodyPr>
          <a:lstStyle>
            <a:lvl1pPr marL="0" indent="64294">
              <a:buNone/>
              <a:defRPr lang="en-US" sz="900" b="0" i="0" cap="none" baseline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ru-RU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450"/>
              </a:spcBef>
            </a:pPr>
            <a:r>
              <a:rPr lang="ru-RU" dirty="0"/>
              <a:t>НАЗВАНИЕ СТРУКТУРНОГО ПОДРАЗДЕЛЕНИЯ</a:t>
            </a:r>
          </a:p>
        </p:txBody>
      </p:sp>
      <p:sp>
        <p:nvSpPr>
          <p:cNvPr id="49" name="Text Placeholder 36">
            <a:extLst>
              <a:ext uri="{FF2B5EF4-FFF2-40B4-BE49-F238E27FC236}">
                <a16:creationId xmlns:a16="http://schemas.microsoft.com/office/drawing/2014/main" id="{975604B8-2161-EF4C-B8E3-9724CBADF4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6114" y="6380539"/>
            <a:ext cx="3459956" cy="108001"/>
          </a:xfrm>
        </p:spPr>
        <p:txBody>
          <a:bodyPr/>
          <a:lstStyle>
            <a:lvl1pPr marL="0" indent="0">
              <a:buNone/>
              <a:defRPr lang="ru-RU" sz="900" b="0" i="0" kern="1200" cap="non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pPr lvl="0"/>
            <a:r>
              <a:rPr lang="ru-RU" dirty="0"/>
              <a:t>ВЕРСИЯ</a:t>
            </a:r>
          </a:p>
        </p:txBody>
      </p:sp>
      <p:sp>
        <p:nvSpPr>
          <p:cNvPr id="51" name="Text Placeholder 36">
            <a:extLst>
              <a:ext uri="{FF2B5EF4-FFF2-40B4-BE49-F238E27FC236}">
                <a16:creationId xmlns:a16="http://schemas.microsoft.com/office/drawing/2014/main" id="{F9E6AC4B-EADA-B44E-8DFA-9750E80B7C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1805" y="5174964"/>
            <a:ext cx="2718197" cy="113943"/>
          </a:xfrm>
        </p:spPr>
        <p:txBody>
          <a:bodyPr/>
          <a:lstStyle>
            <a:lvl1pPr>
              <a:lnSpc>
                <a:spcPct val="100000"/>
              </a:lnSpc>
              <a:spcBef>
                <a:spcPts val="225"/>
              </a:spcBef>
              <a:defRPr lang="ru-RU" sz="900" b="0" i="0" kern="1200" cap="none" dirty="0">
                <a:solidFill>
                  <a:srgbClr val="7E7E7E"/>
                </a:solidFill>
                <a:latin typeface="GPN_DIN Condensed Regular" panose="020B0704020202020204" pitchFamily="34" charset="0"/>
                <a:ea typeface="GPN_DIN Condensed Regular" panose="020B0704020202020204" pitchFamily="34" charset="0"/>
                <a:cs typeface="+mn-cs"/>
              </a:defRPr>
            </a:lvl1pPr>
          </a:lstStyle>
          <a:p>
            <a:pPr lvl="0"/>
            <a:r>
              <a:rPr lang="ru-RU" dirty="0"/>
              <a:t> </a:t>
            </a:r>
          </a:p>
        </p:txBody>
      </p:sp>
      <p:sp>
        <p:nvSpPr>
          <p:cNvPr id="52" name="Text Placeholder 36">
            <a:extLst>
              <a:ext uri="{FF2B5EF4-FFF2-40B4-BE49-F238E27FC236}">
                <a16:creationId xmlns:a16="http://schemas.microsoft.com/office/drawing/2014/main" id="{78E195AB-EC96-9042-8988-7774718C54C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01805" y="6360442"/>
            <a:ext cx="2718197" cy="107998"/>
          </a:xfrm>
        </p:spPr>
        <p:txBody>
          <a:bodyPr/>
          <a:lstStyle>
            <a:lvl1pPr>
              <a:lnSpc>
                <a:spcPct val="100000"/>
              </a:lnSpc>
              <a:spcBef>
                <a:spcPts val="225"/>
              </a:spcBef>
              <a:defRPr lang="ru-RU" sz="900" b="0" i="0" kern="1200" cap="none" dirty="0">
                <a:solidFill>
                  <a:srgbClr val="7E7E7E"/>
                </a:solidFill>
                <a:latin typeface="GPN_DIN Condensed Regular" panose="020B0704020202020204" pitchFamily="34" charset="0"/>
                <a:ea typeface="GPN_DIN Condensed Regular" panose="020B0704020202020204" pitchFamily="34" charset="0"/>
                <a:cs typeface="+mn-cs"/>
              </a:defRPr>
            </a:lvl1pPr>
          </a:lstStyle>
          <a:p>
            <a:pPr lvl="0"/>
            <a:r>
              <a:rPr lang="ru-RU" dirty="0"/>
              <a:t> </a:t>
            </a:r>
          </a:p>
        </p:txBody>
      </p:sp>
      <p:sp>
        <p:nvSpPr>
          <p:cNvPr id="53" name="Text Placeholder 36">
            <a:extLst>
              <a:ext uri="{FF2B5EF4-FFF2-40B4-BE49-F238E27FC236}">
                <a16:creationId xmlns:a16="http://schemas.microsoft.com/office/drawing/2014/main" id="{E1A917A4-F1EE-734D-9898-93A1D1B0A3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01805" y="5329451"/>
            <a:ext cx="2718197" cy="11394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lang="ru-RU" sz="900" b="0" i="0" kern="1200" cap="none" dirty="0">
                <a:solidFill>
                  <a:srgbClr val="7E7E7E"/>
                </a:solidFill>
                <a:latin typeface="GPN_DIN Condensed Regular" panose="020B0704020202020204" pitchFamily="34" charset="0"/>
                <a:ea typeface="GPN_DIN Condensed Regular" panose="020B0704020202020204" pitchFamily="34" charset="0"/>
                <a:cs typeface="+mn-cs"/>
              </a:defRPr>
            </a:lvl1pPr>
          </a:lstStyle>
          <a:p>
            <a:pPr lvl="0"/>
            <a:r>
              <a:rPr lang="ru-RU" dirty="0"/>
              <a:t> </a:t>
            </a:r>
          </a:p>
        </p:txBody>
      </p:sp>
      <p:sp>
        <p:nvSpPr>
          <p:cNvPr id="54" name="Text Placeholder 36">
            <a:extLst>
              <a:ext uri="{FF2B5EF4-FFF2-40B4-BE49-F238E27FC236}">
                <a16:creationId xmlns:a16="http://schemas.microsoft.com/office/drawing/2014/main" id="{54B1AB96-3B05-B543-8CF0-124A254C406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01805" y="5487988"/>
            <a:ext cx="2718197" cy="11394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lang="ru-RU" sz="900" b="0" i="0" kern="1200" cap="none" dirty="0">
                <a:solidFill>
                  <a:srgbClr val="7E7E7E"/>
                </a:solidFill>
                <a:latin typeface="GPN_DIN Condensed Regular" panose="020B0704020202020204" pitchFamily="34" charset="0"/>
                <a:ea typeface="GPN_DIN Condensed Regular" panose="020B0704020202020204" pitchFamily="34" charset="0"/>
                <a:cs typeface="+mn-cs"/>
              </a:defRPr>
            </a:lvl1pPr>
          </a:lstStyle>
          <a:p>
            <a:pPr lvl="0"/>
            <a:r>
              <a:rPr lang="ru-RU" dirty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8253" y="281791"/>
            <a:ext cx="4287290" cy="42872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09741" y="6110739"/>
            <a:ext cx="2041796" cy="47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0890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модуля Зали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8">
            <a:extLst>
              <a:ext uri="{FF2B5EF4-FFF2-40B4-BE49-F238E27FC236}">
                <a16:creationId xmlns:a16="http://schemas.microsoft.com/office/drawing/2014/main" id="{B60BE0A5-D2F5-A84A-86FC-A07C2446A81E}"/>
              </a:ext>
            </a:extLst>
          </p:cNvPr>
          <p:cNvSpPr>
            <a:spLocks/>
          </p:cNvSpPr>
          <p:nvPr userDrawn="1"/>
        </p:nvSpPr>
        <p:spPr>
          <a:xfrm>
            <a:off x="6166246" y="1776391"/>
            <a:ext cx="5690791" cy="441986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96">
            <a:extLst>
              <a:ext uri="{FF2B5EF4-FFF2-40B4-BE49-F238E27FC236}">
                <a16:creationId xmlns:a16="http://schemas.microsoft.com/office/drawing/2014/main" id="{F6823806-22C1-5C4D-9EC8-681BC3EC68D6}"/>
              </a:ext>
            </a:extLst>
          </p:cNvPr>
          <p:cNvSpPr>
            <a:spLocks/>
          </p:cNvSpPr>
          <p:nvPr userDrawn="1"/>
        </p:nvSpPr>
        <p:spPr>
          <a:xfrm>
            <a:off x="6166246" y="1128391"/>
            <a:ext cx="5690791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00459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schemeClr val="bg1"/>
              </a:solidFill>
              <a:latin typeface="GPN_DIN Condensed Bold" panose="020B0706020202020204" pitchFamily="34" charset="0"/>
              <a:ea typeface="GPN_DIN Condensed Bold" panose="020B0706020202020204" pitchFamily="34" charset="0"/>
            </a:endParaRPr>
          </a:p>
        </p:txBody>
      </p:sp>
      <p:sp>
        <p:nvSpPr>
          <p:cNvPr id="25" name="Text Placeholder 58">
            <a:extLst>
              <a:ext uri="{FF2B5EF4-FFF2-40B4-BE49-F238E27FC236}">
                <a16:creationId xmlns:a16="http://schemas.microsoft.com/office/drawing/2014/main" id="{855212D8-25C3-0646-AB16-1844EB7D64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22796" y="1845669"/>
            <a:ext cx="5434214" cy="277200"/>
          </a:xfrm>
        </p:spPr>
        <p:txBody>
          <a:bodyPr/>
          <a:lstStyle>
            <a:lvl1pPr>
              <a:defRPr kumimoji="0" lang="en-US" sz="14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26" name="Text Placeholder 78">
            <a:extLst>
              <a:ext uri="{FF2B5EF4-FFF2-40B4-BE49-F238E27FC236}">
                <a16:creationId xmlns:a16="http://schemas.microsoft.com/office/drawing/2014/main" id="{0A7FE6AF-BD6D-5449-8706-38672F16C6F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22796" y="2137227"/>
            <a:ext cx="5434214" cy="3419150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id="{378813D9-342B-CA44-A980-9755B94CB87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178222" y="1128713"/>
            <a:ext cx="5675404" cy="6477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schemeClr val="bg1"/>
              </a:solidFill>
              <a:latin typeface="GPN_DIN Condensed Bold" panose="020B0706020202020204" pitchFamily="34" charset="0"/>
              <a:ea typeface="GPN_DIN Condensed Bold" panose="020B0706020202020204" pitchFamily="34" charset="0"/>
            </a:endParaRPr>
          </a:p>
        </p:txBody>
      </p:sp>
      <p:sp>
        <p:nvSpPr>
          <p:cNvPr id="19" name="Номер слайда 1">
            <a:extLst>
              <a:ext uri="{FF2B5EF4-FFF2-40B4-BE49-F238E27FC236}">
                <a16:creationId xmlns:a16="http://schemas.microsoft.com/office/drawing/2014/main" id="{F6C8F711-BD2D-D043-9CC3-B3AB7DB518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24421" y="6307809"/>
            <a:ext cx="3222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/>
              <a:t>ГАЗПРОМ НЕФТЬ   </a:t>
            </a:r>
            <a:fld id="{D58DDE06-DF15-0A4F-A85A-4EB38848D8E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AC9CFC8-9240-794B-99C5-9E7F77ABB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420" y="286257"/>
            <a:ext cx="8699380" cy="694818"/>
          </a:xfrm>
        </p:spPr>
        <p:txBody>
          <a:bodyPr wrap="square" anchor="ctr"/>
          <a:lstStyle>
            <a:lvl1pPr>
              <a:defRPr sz="28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3" name="Freeform: Shape 28">
            <a:extLst>
              <a:ext uri="{FF2B5EF4-FFF2-40B4-BE49-F238E27FC236}">
                <a16:creationId xmlns:a16="http://schemas.microsoft.com/office/drawing/2014/main" id="{0D375D73-F3AD-A64F-73BC-6769748C2CBC}"/>
              </a:ext>
            </a:extLst>
          </p:cNvPr>
          <p:cNvSpPr>
            <a:spLocks/>
          </p:cNvSpPr>
          <p:nvPr userDrawn="1"/>
        </p:nvSpPr>
        <p:spPr>
          <a:xfrm>
            <a:off x="334963" y="1780915"/>
            <a:ext cx="5690791" cy="441986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reeform: Shape 96">
            <a:extLst>
              <a:ext uri="{FF2B5EF4-FFF2-40B4-BE49-F238E27FC236}">
                <a16:creationId xmlns:a16="http://schemas.microsoft.com/office/drawing/2014/main" id="{956C53BB-5E0D-3738-FFE8-82BA275E6ABC}"/>
              </a:ext>
            </a:extLst>
          </p:cNvPr>
          <p:cNvSpPr>
            <a:spLocks/>
          </p:cNvSpPr>
          <p:nvPr userDrawn="1"/>
        </p:nvSpPr>
        <p:spPr>
          <a:xfrm>
            <a:off x="334963" y="1132915"/>
            <a:ext cx="5690791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00459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schemeClr val="bg1"/>
              </a:solidFill>
              <a:latin typeface="GPN_DIN Condensed Bold" panose="020B0706020202020204" pitchFamily="34" charset="0"/>
              <a:ea typeface="GPN_DIN Condensed Bold" panose="020B0706020202020204" pitchFamily="34" charset="0"/>
            </a:endParaRPr>
          </a:p>
        </p:txBody>
      </p:sp>
      <p:sp>
        <p:nvSpPr>
          <p:cNvPr id="6" name="Text Placeholder 58">
            <a:extLst>
              <a:ext uri="{FF2B5EF4-FFF2-40B4-BE49-F238E27FC236}">
                <a16:creationId xmlns:a16="http://schemas.microsoft.com/office/drawing/2014/main" id="{52E8EBF1-3938-95F4-619B-A9D38866364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1513" y="1850193"/>
            <a:ext cx="5434214" cy="277200"/>
          </a:xfrm>
        </p:spPr>
        <p:txBody>
          <a:bodyPr/>
          <a:lstStyle>
            <a:lvl1pPr>
              <a:defRPr kumimoji="0" lang="en-US" sz="14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7" name="Text Placeholder 78">
            <a:extLst>
              <a:ext uri="{FF2B5EF4-FFF2-40B4-BE49-F238E27FC236}">
                <a16:creationId xmlns:a16="http://schemas.microsoft.com/office/drawing/2014/main" id="{9ECD714B-712C-D62A-18F8-3786E9E32A1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91513" y="2141751"/>
            <a:ext cx="5434214" cy="3419150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9" name="Текст 4">
            <a:extLst>
              <a:ext uri="{FF2B5EF4-FFF2-40B4-BE49-F238E27FC236}">
                <a16:creationId xmlns:a16="http://schemas.microsoft.com/office/drawing/2014/main" id="{6EF8BF1E-2BA4-F553-E555-286414D49C6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46939" y="1133237"/>
            <a:ext cx="5675404" cy="6477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schemeClr val="bg1"/>
              </a:solidFill>
              <a:latin typeface="GPN_DIN Condensed Bold" panose="020B0706020202020204" pitchFamily="34" charset="0"/>
              <a:ea typeface="GPN_DIN Condensed Bold" panose="020B0706020202020204" pitchFamily="34" charset="0"/>
            </a:endParaRPr>
          </a:p>
        </p:txBody>
      </p:sp>
      <p:sp>
        <p:nvSpPr>
          <p:cNvPr id="17" name="Текст 6">
            <a:extLst>
              <a:ext uri="{FF2B5EF4-FFF2-40B4-BE49-F238E27FC236}">
                <a16:creationId xmlns:a16="http://schemas.microsoft.com/office/drawing/2014/main" id="{AE8D96D1-9D7D-7D43-97A8-5E90A9CC405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40777" y="6400222"/>
            <a:ext cx="5724525" cy="204787"/>
          </a:xfrm>
          <a:prstGeom prst="rect">
            <a:avLst/>
          </a:prstGeom>
        </p:spPr>
        <p:txBody>
          <a:bodyPr/>
          <a:lstStyle>
            <a:lvl1pPr>
              <a:defRPr lang="ru-RU" sz="800" b="0" i="0" kern="1200" cap="non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pPr lvl="0"/>
            <a:r>
              <a:rPr lang="ru-RU" dirty="0"/>
              <a:t>Нижний колонтитул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40344" y="631976"/>
            <a:ext cx="1545256" cy="35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190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модуля Зали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28">
            <a:extLst>
              <a:ext uri="{FF2B5EF4-FFF2-40B4-BE49-F238E27FC236}">
                <a16:creationId xmlns:a16="http://schemas.microsoft.com/office/drawing/2014/main" id="{DA074E5C-9C95-E245-9778-76CFC10519D6}"/>
              </a:ext>
            </a:extLst>
          </p:cNvPr>
          <p:cNvSpPr>
            <a:spLocks/>
          </p:cNvSpPr>
          <p:nvPr userDrawn="1"/>
        </p:nvSpPr>
        <p:spPr>
          <a:xfrm>
            <a:off x="338374" y="1776391"/>
            <a:ext cx="3741501" cy="441986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96">
            <a:extLst>
              <a:ext uri="{FF2B5EF4-FFF2-40B4-BE49-F238E27FC236}">
                <a16:creationId xmlns:a16="http://schemas.microsoft.com/office/drawing/2014/main" id="{256BF456-2F15-C248-8B23-DD1C56B7D7FA}"/>
              </a:ext>
            </a:extLst>
          </p:cNvPr>
          <p:cNvSpPr>
            <a:spLocks/>
          </p:cNvSpPr>
          <p:nvPr userDrawn="1"/>
        </p:nvSpPr>
        <p:spPr>
          <a:xfrm>
            <a:off x="338374" y="1128391"/>
            <a:ext cx="3741501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00459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schemeClr val="bg1"/>
              </a:solidFill>
              <a:latin typeface="GPN_DIN Condensed Bold" panose="020B0706020202020204" pitchFamily="34" charset="0"/>
              <a:ea typeface="GPN_DIN Condensed Bold" panose="020B0706020202020204" pitchFamily="34" charset="0"/>
            </a:endParaRP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C4B9394D-69D8-48C1-AC36-E448E983C1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923" y="1845669"/>
            <a:ext cx="3576606" cy="277200"/>
          </a:xfrm>
        </p:spPr>
        <p:txBody>
          <a:bodyPr/>
          <a:lstStyle>
            <a:lvl1pPr>
              <a:defRPr kumimoji="0" lang="en-US" sz="14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79" name="Text Placeholder 78">
            <a:extLst>
              <a:ext uri="{FF2B5EF4-FFF2-40B4-BE49-F238E27FC236}">
                <a16:creationId xmlns:a16="http://schemas.microsoft.com/office/drawing/2014/main" id="{721E94AD-A8CB-4D7F-BF34-A174A68551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4923" y="2137226"/>
            <a:ext cx="3576606" cy="4059025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5A597E-A907-BB41-A837-A1B5BEDC7C6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8138" y="1135670"/>
            <a:ext cx="3741557" cy="648022"/>
          </a:xfrm>
          <a:prstGeom prst="rect">
            <a:avLst/>
          </a:prstGeom>
          <a:solidFill>
            <a:srgbClr val="00B050"/>
          </a:solidFill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</a:p>
        </p:txBody>
      </p:sp>
      <p:sp>
        <p:nvSpPr>
          <p:cNvPr id="16" name="Freeform: Shape 28">
            <a:extLst>
              <a:ext uri="{FF2B5EF4-FFF2-40B4-BE49-F238E27FC236}">
                <a16:creationId xmlns:a16="http://schemas.microsoft.com/office/drawing/2014/main" id="{53A80C76-031E-9047-880E-91080B966CC3}"/>
              </a:ext>
            </a:extLst>
          </p:cNvPr>
          <p:cNvSpPr>
            <a:spLocks/>
          </p:cNvSpPr>
          <p:nvPr userDrawn="1"/>
        </p:nvSpPr>
        <p:spPr>
          <a:xfrm>
            <a:off x="4222687" y="1776391"/>
            <a:ext cx="3741501" cy="441986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96">
            <a:extLst>
              <a:ext uri="{FF2B5EF4-FFF2-40B4-BE49-F238E27FC236}">
                <a16:creationId xmlns:a16="http://schemas.microsoft.com/office/drawing/2014/main" id="{D7E97438-58EF-E74B-8B1D-36B4FF450FF7}"/>
              </a:ext>
            </a:extLst>
          </p:cNvPr>
          <p:cNvSpPr>
            <a:spLocks/>
          </p:cNvSpPr>
          <p:nvPr userDrawn="1"/>
        </p:nvSpPr>
        <p:spPr>
          <a:xfrm>
            <a:off x="4222687" y="1135670"/>
            <a:ext cx="3741501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00B05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schemeClr val="bg1"/>
              </a:solidFill>
              <a:latin typeface="GPN_DIN Condensed Bold" panose="020B0706020202020204" pitchFamily="34" charset="0"/>
              <a:ea typeface="GPN_DIN Condensed Bold" panose="020B0706020202020204" pitchFamily="34" charset="0"/>
            </a:endParaRPr>
          </a:p>
        </p:txBody>
      </p:sp>
      <p:sp>
        <p:nvSpPr>
          <p:cNvPr id="21" name="Text Placeholder 58">
            <a:extLst>
              <a:ext uri="{FF2B5EF4-FFF2-40B4-BE49-F238E27FC236}">
                <a16:creationId xmlns:a16="http://schemas.microsoft.com/office/drawing/2014/main" id="{20EC2CF5-54B9-5F42-9316-DA437D5C3FE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79236" y="1845669"/>
            <a:ext cx="3576606" cy="277200"/>
          </a:xfrm>
        </p:spPr>
        <p:txBody>
          <a:bodyPr/>
          <a:lstStyle>
            <a:lvl1pPr>
              <a:defRPr kumimoji="0" lang="en-US" sz="14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22" name="Text Placeholder 78">
            <a:extLst>
              <a:ext uri="{FF2B5EF4-FFF2-40B4-BE49-F238E27FC236}">
                <a16:creationId xmlns:a16="http://schemas.microsoft.com/office/drawing/2014/main" id="{9EBF861C-47FF-3E41-9A95-089B7F4D63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279236" y="2137227"/>
            <a:ext cx="3576606" cy="4059024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27" name="Текст 4">
            <a:extLst>
              <a:ext uri="{FF2B5EF4-FFF2-40B4-BE49-F238E27FC236}">
                <a16:creationId xmlns:a16="http://schemas.microsoft.com/office/drawing/2014/main" id="{BE07BC8F-96C0-CC47-BCDA-AF597066A11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222451" y="1128713"/>
            <a:ext cx="3741557" cy="647700"/>
          </a:xfrm>
          <a:prstGeom prst="rect">
            <a:avLst/>
          </a:prstGeom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E1D6F27-CE1C-7549-8793-366470D55352}"/>
              </a:ext>
            </a:extLst>
          </p:cNvPr>
          <p:cNvSpPr>
            <a:spLocks/>
          </p:cNvSpPr>
          <p:nvPr userDrawn="1"/>
        </p:nvSpPr>
        <p:spPr>
          <a:xfrm>
            <a:off x="8113478" y="1776391"/>
            <a:ext cx="3741501" cy="441986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: Shape 96">
            <a:extLst>
              <a:ext uri="{FF2B5EF4-FFF2-40B4-BE49-F238E27FC236}">
                <a16:creationId xmlns:a16="http://schemas.microsoft.com/office/drawing/2014/main" id="{1F1B1B5B-532C-7149-8A3F-2EED530372E9}"/>
              </a:ext>
            </a:extLst>
          </p:cNvPr>
          <p:cNvSpPr>
            <a:spLocks/>
          </p:cNvSpPr>
          <p:nvPr userDrawn="1"/>
        </p:nvSpPr>
        <p:spPr>
          <a:xfrm>
            <a:off x="8113478" y="1128391"/>
            <a:ext cx="3741501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00459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schemeClr val="bg1"/>
              </a:solidFill>
              <a:latin typeface="GPN_DIN Condensed Bold" panose="020B0706020202020204" pitchFamily="34" charset="0"/>
              <a:ea typeface="GPN_DIN Condensed Bold" panose="020B0706020202020204" pitchFamily="34" charset="0"/>
            </a:endParaRPr>
          </a:p>
        </p:txBody>
      </p:sp>
      <p:sp>
        <p:nvSpPr>
          <p:cNvPr id="31" name="Text Placeholder 58">
            <a:extLst>
              <a:ext uri="{FF2B5EF4-FFF2-40B4-BE49-F238E27FC236}">
                <a16:creationId xmlns:a16="http://schemas.microsoft.com/office/drawing/2014/main" id="{EABB35E9-310F-3446-9394-9C23B6036C1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170027" y="1845669"/>
            <a:ext cx="3576606" cy="277200"/>
          </a:xfrm>
        </p:spPr>
        <p:txBody>
          <a:bodyPr/>
          <a:lstStyle>
            <a:lvl1pPr>
              <a:defRPr kumimoji="0" lang="en-US" sz="14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32" name="Text Placeholder 78">
            <a:extLst>
              <a:ext uri="{FF2B5EF4-FFF2-40B4-BE49-F238E27FC236}">
                <a16:creationId xmlns:a16="http://schemas.microsoft.com/office/drawing/2014/main" id="{008DF7AB-FFE2-E847-A066-610EB5EA301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170027" y="2137227"/>
            <a:ext cx="3576606" cy="4059024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id="{035F40F3-E5FF-864C-92DD-B7E43F61C05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113242" y="1135992"/>
            <a:ext cx="3741557" cy="647700"/>
          </a:xfrm>
          <a:prstGeom prst="rect">
            <a:avLst/>
          </a:prstGeom>
          <a:solidFill>
            <a:srgbClr val="00B050"/>
          </a:solidFill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</a:p>
        </p:txBody>
      </p:sp>
      <p:sp>
        <p:nvSpPr>
          <p:cNvPr id="24" name="Номер слайда 1">
            <a:extLst>
              <a:ext uri="{FF2B5EF4-FFF2-40B4-BE49-F238E27FC236}">
                <a16:creationId xmlns:a16="http://schemas.microsoft.com/office/drawing/2014/main" id="{719CA99E-ECDB-C044-8CF7-9516B0EA3F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24421" y="6307809"/>
            <a:ext cx="3222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GPN_DIN Condensed Regular" panose="020B0504020202020204" pitchFamily="34" charset="0"/>
                <a:ea typeface="GPN_DIN Condensed Regular" panose="020B0504020202020204" pitchFamily="34" charset="0"/>
              </a:defRPr>
            </a:lvl1pPr>
          </a:lstStyle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ГАЗПРОМ НЕФТЬ   </a:t>
            </a:r>
            <a:fld id="{D58DDE06-DF15-0A4F-A85A-4EB38848D8E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Текст 6">
            <a:extLst>
              <a:ext uri="{FF2B5EF4-FFF2-40B4-BE49-F238E27FC236}">
                <a16:creationId xmlns:a16="http://schemas.microsoft.com/office/drawing/2014/main" id="{E5A9618C-1939-2C40-BA1D-DBC4DBA566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40777" y="6400222"/>
            <a:ext cx="5724525" cy="204787"/>
          </a:xfrm>
          <a:prstGeom prst="rect">
            <a:avLst/>
          </a:prstGeom>
        </p:spPr>
        <p:txBody>
          <a:bodyPr/>
          <a:lstStyle>
            <a:lvl1pPr>
              <a:defRPr lang="ru-RU" sz="800" b="0" i="0" kern="1200" cap="none" dirty="0">
                <a:solidFill>
                  <a:schemeClr val="bg1">
                    <a:lumMod val="50000"/>
                  </a:schemeClr>
                </a:solidFill>
                <a:latin typeface="GPN_DIN Condensed Regular" panose="020B0504020202020204" pitchFamily="34" charset="0"/>
                <a:ea typeface="GPN_DIN Condensed Regular" panose="020B0504020202020204" pitchFamily="34" charset="0"/>
                <a:cs typeface="+mn-cs"/>
              </a:defRPr>
            </a:lvl1pPr>
          </a:lstStyle>
          <a:p>
            <a:pPr lvl="0"/>
            <a:r>
              <a:rPr lang="ru-RU" dirty="0"/>
              <a:t>Нижний колонтитул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A031F491-1FB7-E643-9E82-A21D1687E8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420" y="286257"/>
            <a:ext cx="8699380" cy="694818"/>
          </a:xfrm>
        </p:spPr>
        <p:txBody>
          <a:bodyPr wrap="square" anchor="ctr"/>
          <a:lstStyle>
            <a:lvl1pPr>
              <a:defRPr sz="28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40344" y="631976"/>
            <a:ext cx="1545256" cy="35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6842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модуля Зали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28">
            <a:extLst>
              <a:ext uri="{FF2B5EF4-FFF2-40B4-BE49-F238E27FC236}">
                <a16:creationId xmlns:a16="http://schemas.microsoft.com/office/drawing/2014/main" id="{DA074E5C-9C95-E245-9778-76CFC10519D6}"/>
              </a:ext>
            </a:extLst>
          </p:cNvPr>
          <p:cNvSpPr>
            <a:spLocks/>
          </p:cNvSpPr>
          <p:nvPr userDrawn="1"/>
        </p:nvSpPr>
        <p:spPr>
          <a:xfrm>
            <a:off x="338374" y="1776391"/>
            <a:ext cx="2769951" cy="441986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96">
            <a:extLst>
              <a:ext uri="{FF2B5EF4-FFF2-40B4-BE49-F238E27FC236}">
                <a16:creationId xmlns:a16="http://schemas.microsoft.com/office/drawing/2014/main" id="{256BF456-2F15-C248-8B23-DD1C56B7D7FA}"/>
              </a:ext>
            </a:extLst>
          </p:cNvPr>
          <p:cNvSpPr>
            <a:spLocks/>
          </p:cNvSpPr>
          <p:nvPr userDrawn="1"/>
        </p:nvSpPr>
        <p:spPr>
          <a:xfrm>
            <a:off x="338374" y="1128391"/>
            <a:ext cx="2769951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C4B9394D-69D8-48C1-AC36-E448E983C1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923" y="1845669"/>
            <a:ext cx="2647874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79" name="Text Placeholder 78">
            <a:extLst>
              <a:ext uri="{FF2B5EF4-FFF2-40B4-BE49-F238E27FC236}">
                <a16:creationId xmlns:a16="http://schemas.microsoft.com/office/drawing/2014/main" id="{721E94AD-A8CB-4D7F-BF34-A174A68551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4923" y="2137227"/>
            <a:ext cx="2647874" cy="4059024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28" name="Номер слайда 1">
            <a:extLst>
              <a:ext uri="{FF2B5EF4-FFF2-40B4-BE49-F238E27FC236}">
                <a16:creationId xmlns:a16="http://schemas.microsoft.com/office/drawing/2014/main" id="{1858A45B-8036-4049-BAC1-1D0EC21FF1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24421" y="6307809"/>
            <a:ext cx="3222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GPN_DIN Condensed Regular" panose="020B0504020202020204" pitchFamily="34" charset="0"/>
                <a:ea typeface="GPN_DIN Condensed Regular" panose="020B0504020202020204" pitchFamily="34" charset="0"/>
              </a:defRPr>
            </a:lvl1pPr>
          </a:lstStyle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ГАЗПРОМ НЕФТЬ   </a:t>
            </a:r>
            <a:fld id="{D58DDE06-DF15-0A4F-A85A-4EB38848D8E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5A597E-A907-BB41-A837-A1B5BEDC7C6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8139" y="1128713"/>
            <a:ext cx="2769992" cy="647700"/>
          </a:xfrm>
          <a:prstGeom prst="rect">
            <a:avLst/>
          </a:prstGeom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  <a:b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в 2 строки</a:t>
            </a:r>
          </a:p>
        </p:txBody>
      </p:sp>
      <p:sp>
        <p:nvSpPr>
          <p:cNvPr id="23" name="Freeform: Shape 28">
            <a:extLst>
              <a:ext uri="{FF2B5EF4-FFF2-40B4-BE49-F238E27FC236}">
                <a16:creationId xmlns:a16="http://schemas.microsoft.com/office/drawing/2014/main" id="{B52AC95F-DAC9-6A49-B77B-BF6A27474D62}"/>
              </a:ext>
            </a:extLst>
          </p:cNvPr>
          <p:cNvSpPr>
            <a:spLocks/>
          </p:cNvSpPr>
          <p:nvPr userDrawn="1"/>
        </p:nvSpPr>
        <p:spPr>
          <a:xfrm>
            <a:off x="3255662" y="1776391"/>
            <a:ext cx="2769951" cy="441986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24" name="Freeform: Shape 96">
            <a:extLst>
              <a:ext uri="{FF2B5EF4-FFF2-40B4-BE49-F238E27FC236}">
                <a16:creationId xmlns:a16="http://schemas.microsoft.com/office/drawing/2014/main" id="{D717BB3F-4119-C647-A8F9-461124443804}"/>
              </a:ext>
            </a:extLst>
          </p:cNvPr>
          <p:cNvSpPr>
            <a:spLocks/>
          </p:cNvSpPr>
          <p:nvPr userDrawn="1"/>
        </p:nvSpPr>
        <p:spPr>
          <a:xfrm>
            <a:off x="3255662" y="1128391"/>
            <a:ext cx="2769951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schemeClr val="bg1"/>
              </a:solidFill>
              <a:latin typeface="GPN_DIN Condensed Bold" panose="020B0706020202020204" pitchFamily="34" charset="0"/>
              <a:ea typeface="GPN_DIN Condensed Bold" panose="020B0706020202020204" pitchFamily="34" charset="0"/>
            </a:endParaRPr>
          </a:p>
        </p:txBody>
      </p:sp>
      <p:sp>
        <p:nvSpPr>
          <p:cNvPr id="25" name="Text Placeholder 58">
            <a:extLst>
              <a:ext uri="{FF2B5EF4-FFF2-40B4-BE49-F238E27FC236}">
                <a16:creationId xmlns:a16="http://schemas.microsoft.com/office/drawing/2014/main" id="{0B693C74-8B6B-4948-AC45-2F71AD84463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12211" y="1845669"/>
            <a:ext cx="2647874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26" name="Text Placeholder 78">
            <a:extLst>
              <a:ext uri="{FF2B5EF4-FFF2-40B4-BE49-F238E27FC236}">
                <a16:creationId xmlns:a16="http://schemas.microsoft.com/office/drawing/2014/main" id="{1ACE89D3-A02F-864E-9D5C-3B710BE8CFC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12211" y="2137227"/>
            <a:ext cx="2647874" cy="4059024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id="{1D1A357B-3BA7-2148-B649-C05BCA7100C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55427" y="1128713"/>
            <a:ext cx="2199075" cy="647700"/>
          </a:xfrm>
          <a:prstGeom prst="rect">
            <a:avLst/>
          </a:prstGeom>
          <a:solidFill>
            <a:srgbClr val="28BE46"/>
          </a:solidFill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  <a:b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в 2 строки</a:t>
            </a:r>
          </a:p>
        </p:txBody>
      </p:sp>
      <p:sp>
        <p:nvSpPr>
          <p:cNvPr id="35" name="Freeform: Shape 28">
            <a:extLst>
              <a:ext uri="{FF2B5EF4-FFF2-40B4-BE49-F238E27FC236}">
                <a16:creationId xmlns:a16="http://schemas.microsoft.com/office/drawing/2014/main" id="{D3A2E364-6BCA-E44B-98E5-0DC833B9FD75}"/>
              </a:ext>
            </a:extLst>
          </p:cNvPr>
          <p:cNvSpPr>
            <a:spLocks/>
          </p:cNvSpPr>
          <p:nvPr userDrawn="1"/>
        </p:nvSpPr>
        <p:spPr>
          <a:xfrm>
            <a:off x="6175294" y="1776391"/>
            <a:ext cx="2769951" cy="441986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36" name="Freeform: Shape 96">
            <a:extLst>
              <a:ext uri="{FF2B5EF4-FFF2-40B4-BE49-F238E27FC236}">
                <a16:creationId xmlns:a16="http://schemas.microsoft.com/office/drawing/2014/main" id="{8F3B5CC8-D38D-DC44-8F4F-6551236C620E}"/>
              </a:ext>
            </a:extLst>
          </p:cNvPr>
          <p:cNvSpPr>
            <a:spLocks/>
          </p:cNvSpPr>
          <p:nvPr userDrawn="1"/>
        </p:nvSpPr>
        <p:spPr>
          <a:xfrm>
            <a:off x="6175294" y="1128391"/>
            <a:ext cx="2769951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00459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schemeClr val="bg1"/>
              </a:solidFill>
              <a:latin typeface="GPN_DIN Condensed Bold" panose="020B0706020202020204" pitchFamily="34" charset="0"/>
              <a:ea typeface="GPN_DIN Condensed Bold" panose="020B0706020202020204" pitchFamily="34" charset="0"/>
            </a:endParaRPr>
          </a:p>
        </p:txBody>
      </p:sp>
      <p:sp>
        <p:nvSpPr>
          <p:cNvPr id="37" name="Text Placeholder 58">
            <a:extLst>
              <a:ext uri="{FF2B5EF4-FFF2-40B4-BE49-F238E27FC236}">
                <a16:creationId xmlns:a16="http://schemas.microsoft.com/office/drawing/2014/main" id="{2C7C1E23-9B38-9241-AB97-39FC2897C00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31843" y="1845669"/>
            <a:ext cx="2647874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38" name="Text Placeholder 78">
            <a:extLst>
              <a:ext uri="{FF2B5EF4-FFF2-40B4-BE49-F238E27FC236}">
                <a16:creationId xmlns:a16="http://schemas.microsoft.com/office/drawing/2014/main" id="{A0484FCE-FD46-9C4A-85E5-46193F1C10E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31843" y="2137227"/>
            <a:ext cx="2647874" cy="4059024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39" name="Текст 4">
            <a:extLst>
              <a:ext uri="{FF2B5EF4-FFF2-40B4-BE49-F238E27FC236}">
                <a16:creationId xmlns:a16="http://schemas.microsoft.com/office/drawing/2014/main" id="{F568EA2A-5425-4D40-B15F-725AD3AE9C4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75059" y="1128713"/>
            <a:ext cx="2769992" cy="647700"/>
          </a:xfrm>
          <a:prstGeom prst="rect">
            <a:avLst/>
          </a:prstGeom>
          <a:solidFill>
            <a:srgbClr val="28BE46"/>
          </a:solidFill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  <a:b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в 2 строки</a:t>
            </a:r>
          </a:p>
        </p:txBody>
      </p:sp>
      <p:sp>
        <p:nvSpPr>
          <p:cNvPr id="40" name="Freeform: Shape 28">
            <a:extLst>
              <a:ext uri="{FF2B5EF4-FFF2-40B4-BE49-F238E27FC236}">
                <a16:creationId xmlns:a16="http://schemas.microsoft.com/office/drawing/2014/main" id="{56599275-E10A-984C-B99F-070535D46F55}"/>
              </a:ext>
            </a:extLst>
          </p:cNvPr>
          <p:cNvSpPr>
            <a:spLocks/>
          </p:cNvSpPr>
          <p:nvPr userDrawn="1"/>
        </p:nvSpPr>
        <p:spPr>
          <a:xfrm>
            <a:off x="9083675" y="1776391"/>
            <a:ext cx="2769951" cy="441986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Freeform: Shape 96">
            <a:extLst>
              <a:ext uri="{FF2B5EF4-FFF2-40B4-BE49-F238E27FC236}">
                <a16:creationId xmlns:a16="http://schemas.microsoft.com/office/drawing/2014/main" id="{FF970A2F-8FD1-D442-97D0-A80734A2E639}"/>
              </a:ext>
            </a:extLst>
          </p:cNvPr>
          <p:cNvSpPr>
            <a:spLocks/>
          </p:cNvSpPr>
          <p:nvPr userDrawn="1"/>
        </p:nvSpPr>
        <p:spPr>
          <a:xfrm>
            <a:off x="9083675" y="1128391"/>
            <a:ext cx="2769951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00459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schemeClr val="bg1"/>
              </a:solidFill>
              <a:latin typeface="GPN_DIN Condensed Bold" panose="020B0706020202020204" pitchFamily="34" charset="0"/>
              <a:ea typeface="GPN_DIN Condensed Bold" panose="020B0706020202020204" pitchFamily="34" charset="0"/>
            </a:endParaRPr>
          </a:p>
        </p:txBody>
      </p:sp>
      <p:sp>
        <p:nvSpPr>
          <p:cNvPr id="42" name="Text Placeholder 58">
            <a:extLst>
              <a:ext uri="{FF2B5EF4-FFF2-40B4-BE49-F238E27FC236}">
                <a16:creationId xmlns:a16="http://schemas.microsoft.com/office/drawing/2014/main" id="{96FB4AF1-25D4-EE49-930D-9223B65E7F0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140224" y="1845669"/>
            <a:ext cx="2647874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43" name="Text Placeholder 78">
            <a:extLst>
              <a:ext uri="{FF2B5EF4-FFF2-40B4-BE49-F238E27FC236}">
                <a16:creationId xmlns:a16="http://schemas.microsoft.com/office/drawing/2014/main" id="{1B3B720E-0BFE-0442-B4AC-4E18FB790F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0224" y="2137227"/>
            <a:ext cx="2647874" cy="4059024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44" name="Текст 4">
            <a:extLst>
              <a:ext uri="{FF2B5EF4-FFF2-40B4-BE49-F238E27FC236}">
                <a16:creationId xmlns:a16="http://schemas.microsoft.com/office/drawing/2014/main" id="{2FF0E40F-C4F8-DF4B-ADF5-D214BAC65BD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83440" y="1128713"/>
            <a:ext cx="2769992" cy="647700"/>
          </a:xfrm>
          <a:prstGeom prst="rect">
            <a:avLst/>
          </a:prstGeom>
          <a:solidFill>
            <a:srgbClr val="28BE46"/>
          </a:solidFill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  <a:b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в 2 строки</a:t>
            </a:r>
          </a:p>
        </p:txBody>
      </p:sp>
      <p:sp>
        <p:nvSpPr>
          <p:cNvPr id="27" name="Текст 6">
            <a:extLst>
              <a:ext uri="{FF2B5EF4-FFF2-40B4-BE49-F238E27FC236}">
                <a16:creationId xmlns:a16="http://schemas.microsoft.com/office/drawing/2014/main" id="{C0B2B8D3-678C-B74C-8D9E-75FFA252884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40777" y="6400222"/>
            <a:ext cx="5724525" cy="204787"/>
          </a:xfrm>
          <a:prstGeom prst="rect">
            <a:avLst/>
          </a:prstGeom>
        </p:spPr>
        <p:txBody>
          <a:bodyPr/>
          <a:lstStyle>
            <a:lvl1pPr>
              <a:defRPr lang="ru-RU" sz="800" b="0" i="0" kern="1200" cap="none" dirty="0">
                <a:solidFill>
                  <a:schemeClr val="bg1">
                    <a:lumMod val="50000"/>
                  </a:schemeClr>
                </a:solidFill>
                <a:latin typeface="GPN_DIN Condensed Regular" panose="020B0504020202020204" pitchFamily="34" charset="0"/>
                <a:ea typeface="GPN_DIN Condensed Regular" panose="020B0504020202020204" pitchFamily="34" charset="0"/>
                <a:cs typeface="+mn-cs"/>
              </a:defRPr>
            </a:lvl1pPr>
          </a:lstStyle>
          <a:p>
            <a:pPr lvl="0"/>
            <a:r>
              <a:rPr lang="ru-RU" dirty="0"/>
              <a:t>Нижний колонтитул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448D0937-951D-DC4E-9041-DCBD05DDBA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420" y="286257"/>
            <a:ext cx="8699380" cy="694818"/>
          </a:xfrm>
        </p:spPr>
        <p:txBody>
          <a:bodyPr wrap="square" anchor="ctr"/>
          <a:lstStyle>
            <a:lvl1pPr>
              <a:defRPr sz="24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pic>
        <p:nvPicPr>
          <p:cNvPr id="30" name="Рисунок 29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40344" y="631976"/>
            <a:ext cx="1545256" cy="35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717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широких модуля Зали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28">
            <a:extLst>
              <a:ext uri="{FF2B5EF4-FFF2-40B4-BE49-F238E27FC236}">
                <a16:creationId xmlns:a16="http://schemas.microsoft.com/office/drawing/2014/main" id="{DA074E5C-9C95-E245-9778-76CFC10519D6}"/>
              </a:ext>
            </a:extLst>
          </p:cNvPr>
          <p:cNvSpPr>
            <a:spLocks/>
          </p:cNvSpPr>
          <p:nvPr userDrawn="1"/>
        </p:nvSpPr>
        <p:spPr>
          <a:xfrm>
            <a:off x="338374" y="1776391"/>
            <a:ext cx="5684752" cy="1577502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96">
            <a:extLst>
              <a:ext uri="{FF2B5EF4-FFF2-40B4-BE49-F238E27FC236}">
                <a16:creationId xmlns:a16="http://schemas.microsoft.com/office/drawing/2014/main" id="{256BF456-2F15-C248-8B23-DD1C56B7D7FA}"/>
              </a:ext>
            </a:extLst>
          </p:cNvPr>
          <p:cNvSpPr>
            <a:spLocks/>
          </p:cNvSpPr>
          <p:nvPr userDrawn="1"/>
        </p:nvSpPr>
        <p:spPr>
          <a:xfrm>
            <a:off x="338374" y="1128391"/>
            <a:ext cx="5684752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schemeClr val="bg1"/>
              </a:solidFill>
              <a:latin typeface="GPN_DIN Condensed Bold" panose="020B0706020202020204" pitchFamily="34" charset="0"/>
              <a:ea typeface="GPN_DIN Condensed Bold" panose="020B0706020202020204" pitchFamily="34" charset="0"/>
            </a:endParaRP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C4B9394D-69D8-48C1-AC36-E448E983C1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923" y="1845669"/>
            <a:ext cx="5434214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79" name="Text Placeholder 78">
            <a:extLst>
              <a:ext uri="{FF2B5EF4-FFF2-40B4-BE49-F238E27FC236}">
                <a16:creationId xmlns:a16="http://schemas.microsoft.com/office/drawing/2014/main" id="{721E94AD-A8CB-4D7F-BF34-A174A68551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4923" y="2137228"/>
            <a:ext cx="5434214" cy="1113972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23" name="Freeform: Shape 28">
            <a:extLst>
              <a:ext uri="{FF2B5EF4-FFF2-40B4-BE49-F238E27FC236}">
                <a16:creationId xmlns:a16="http://schemas.microsoft.com/office/drawing/2014/main" id="{B60BE0A5-D2F5-A84A-86FC-A07C2446A81E}"/>
              </a:ext>
            </a:extLst>
          </p:cNvPr>
          <p:cNvSpPr>
            <a:spLocks/>
          </p:cNvSpPr>
          <p:nvPr userDrawn="1"/>
        </p:nvSpPr>
        <p:spPr>
          <a:xfrm>
            <a:off x="6170865" y="1776391"/>
            <a:ext cx="5684752" cy="1577502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96">
            <a:extLst>
              <a:ext uri="{FF2B5EF4-FFF2-40B4-BE49-F238E27FC236}">
                <a16:creationId xmlns:a16="http://schemas.microsoft.com/office/drawing/2014/main" id="{F6823806-22C1-5C4D-9EC8-681BC3EC68D6}"/>
              </a:ext>
            </a:extLst>
          </p:cNvPr>
          <p:cNvSpPr>
            <a:spLocks/>
          </p:cNvSpPr>
          <p:nvPr userDrawn="1"/>
        </p:nvSpPr>
        <p:spPr>
          <a:xfrm>
            <a:off x="6170865" y="1128391"/>
            <a:ext cx="5684752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schemeClr val="bg1"/>
              </a:solidFill>
              <a:latin typeface="GPN_DIN Condensed Bold" panose="020B0706020202020204" pitchFamily="34" charset="0"/>
              <a:ea typeface="GPN_DIN Condensed Bold" panose="020B0706020202020204" pitchFamily="34" charset="0"/>
            </a:endParaRPr>
          </a:p>
        </p:txBody>
      </p:sp>
      <p:sp>
        <p:nvSpPr>
          <p:cNvPr id="25" name="Text Placeholder 58">
            <a:extLst>
              <a:ext uri="{FF2B5EF4-FFF2-40B4-BE49-F238E27FC236}">
                <a16:creationId xmlns:a16="http://schemas.microsoft.com/office/drawing/2014/main" id="{855212D8-25C3-0646-AB16-1844EB7D64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27414" y="1845669"/>
            <a:ext cx="5434214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26" name="Text Placeholder 78">
            <a:extLst>
              <a:ext uri="{FF2B5EF4-FFF2-40B4-BE49-F238E27FC236}">
                <a16:creationId xmlns:a16="http://schemas.microsoft.com/office/drawing/2014/main" id="{0A7FE6AF-BD6D-5449-8706-38672F16C6F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27414" y="2137228"/>
            <a:ext cx="5434214" cy="1113972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5A597E-A907-BB41-A837-A1B5BEDC7C6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8138" y="1128713"/>
            <a:ext cx="5684837" cy="647700"/>
          </a:xfrm>
          <a:prstGeom prst="rect">
            <a:avLst/>
          </a:prstGeom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id="{378813D9-342B-CA44-A980-9755B94CB87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82839" y="1128713"/>
            <a:ext cx="5670787" cy="647700"/>
          </a:xfrm>
          <a:prstGeom prst="rect">
            <a:avLst/>
          </a:prstGeom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</a:p>
        </p:txBody>
      </p:sp>
      <p:sp>
        <p:nvSpPr>
          <p:cNvPr id="16" name="Freeform: Shape 28">
            <a:extLst>
              <a:ext uri="{FF2B5EF4-FFF2-40B4-BE49-F238E27FC236}">
                <a16:creationId xmlns:a16="http://schemas.microsoft.com/office/drawing/2014/main" id="{CA697198-F55C-5045-AC66-D71AC60690A9}"/>
              </a:ext>
            </a:extLst>
          </p:cNvPr>
          <p:cNvSpPr>
            <a:spLocks/>
          </p:cNvSpPr>
          <p:nvPr userDrawn="1"/>
        </p:nvSpPr>
        <p:spPr>
          <a:xfrm>
            <a:off x="334963" y="4155010"/>
            <a:ext cx="5684752" cy="1577502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96">
            <a:extLst>
              <a:ext uri="{FF2B5EF4-FFF2-40B4-BE49-F238E27FC236}">
                <a16:creationId xmlns:a16="http://schemas.microsoft.com/office/drawing/2014/main" id="{44DEAB49-60EE-0F4C-A6F7-786DF6C25C43}"/>
              </a:ext>
            </a:extLst>
          </p:cNvPr>
          <p:cNvSpPr>
            <a:spLocks/>
          </p:cNvSpPr>
          <p:nvPr userDrawn="1"/>
        </p:nvSpPr>
        <p:spPr>
          <a:xfrm>
            <a:off x="334963" y="3507010"/>
            <a:ext cx="5684752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schemeClr val="bg1"/>
              </a:solidFill>
              <a:latin typeface="GPN_DIN Condensed Bold" panose="020B0706020202020204" pitchFamily="34" charset="0"/>
              <a:ea typeface="GPN_DIN Condensed Bold" panose="020B0706020202020204" pitchFamily="34" charset="0"/>
            </a:endParaRPr>
          </a:p>
        </p:txBody>
      </p:sp>
      <p:sp>
        <p:nvSpPr>
          <p:cNvPr id="21" name="Text Placeholder 58">
            <a:extLst>
              <a:ext uri="{FF2B5EF4-FFF2-40B4-BE49-F238E27FC236}">
                <a16:creationId xmlns:a16="http://schemas.microsoft.com/office/drawing/2014/main" id="{A1196D06-E541-4242-91AA-B5D7A577EF1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1512" y="4224288"/>
            <a:ext cx="5434214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22" name="Text Placeholder 78">
            <a:extLst>
              <a:ext uri="{FF2B5EF4-FFF2-40B4-BE49-F238E27FC236}">
                <a16:creationId xmlns:a16="http://schemas.microsoft.com/office/drawing/2014/main" id="{714417BA-77DD-0248-94E2-2F29DF9D845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91512" y="4515847"/>
            <a:ext cx="5434214" cy="1113972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27" name="Freeform: Shape 28">
            <a:extLst>
              <a:ext uri="{FF2B5EF4-FFF2-40B4-BE49-F238E27FC236}">
                <a16:creationId xmlns:a16="http://schemas.microsoft.com/office/drawing/2014/main" id="{3A57F3A5-218E-0544-B368-863B47EDB869}"/>
              </a:ext>
            </a:extLst>
          </p:cNvPr>
          <p:cNvSpPr>
            <a:spLocks/>
          </p:cNvSpPr>
          <p:nvPr userDrawn="1"/>
        </p:nvSpPr>
        <p:spPr>
          <a:xfrm>
            <a:off x="6167454" y="4155010"/>
            <a:ext cx="5684752" cy="1577502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96">
            <a:extLst>
              <a:ext uri="{FF2B5EF4-FFF2-40B4-BE49-F238E27FC236}">
                <a16:creationId xmlns:a16="http://schemas.microsoft.com/office/drawing/2014/main" id="{FF1415D5-AAD0-5547-A412-8809EE2F255A}"/>
              </a:ext>
            </a:extLst>
          </p:cNvPr>
          <p:cNvSpPr>
            <a:spLocks/>
          </p:cNvSpPr>
          <p:nvPr userDrawn="1"/>
        </p:nvSpPr>
        <p:spPr>
          <a:xfrm>
            <a:off x="6167454" y="3507010"/>
            <a:ext cx="5684752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schemeClr val="bg1"/>
              </a:solidFill>
              <a:latin typeface="GPN_DIN Condensed Bold" panose="020B0706020202020204" pitchFamily="34" charset="0"/>
              <a:ea typeface="GPN_DIN Condensed Bold" panose="020B0706020202020204" pitchFamily="34" charset="0"/>
            </a:endParaRPr>
          </a:p>
        </p:txBody>
      </p:sp>
      <p:sp>
        <p:nvSpPr>
          <p:cNvPr id="30" name="Text Placeholder 58">
            <a:extLst>
              <a:ext uri="{FF2B5EF4-FFF2-40B4-BE49-F238E27FC236}">
                <a16:creationId xmlns:a16="http://schemas.microsoft.com/office/drawing/2014/main" id="{5451B0E0-D598-6D49-91DF-953926CAA6D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24003" y="4224288"/>
            <a:ext cx="5434214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31" name="Text Placeholder 78">
            <a:extLst>
              <a:ext uri="{FF2B5EF4-FFF2-40B4-BE49-F238E27FC236}">
                <a16:creationId xmlns:a16="http://schemas.microsoft.com/office/drawing/2014/main" id="{03FB86BF-5F1F-754A-A332-98A79B7CCBC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24003" y="4515847"/>
            <a:ext cx="5434214" cy="1113972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32" name="Текст 4">
            <a:extLst>
              <a:ext uri="{FF2B5EF4-FFF2-40B4-BE49-F238E27FC236}">
                <a16:creationId xmlns:a16="http://schemas.microsoft.com/office/drawing/2014/main" id="{823CE63C-0186-FC44-9715-E604F9B3AC0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34727" y="3507332"/>
            <a:ext cx="5684837" cy="647700"/>
          </a:xfrm>
          <a:prstGeom prst="rect">
            <a:avLst/>
          </a:prstGeom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id="{A53B46B7-564A-9642-9BDA-432C2ECE582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79428" y="3507332"/>
            <a:ext cx="5670787" cy="647700"/>
          </a:xfrm>
          <a:prstGeom prst="rect">
            <a:avLst/>
          </a:prstGeom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</a:p>
        </p:txBody>
      </p:sp>
      <p:sp>
        <p:nvSpPr>
          <p:cNvPr id="35" name="Номер слайда 1">
            <a:extLst>
              <a:ext uri="{FF2B5EF4-FFF2-40B4-BE49-F238E27FC236}">
                <a16:creationId xmlns:a16="http://schemas.microsoft.com/office/drawing/2014/main" id="{03B588AC-79E2-D24A-A027-2F9C06AB04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24421" y="6307809"/>
            <a:ext cx="3222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GPN_DIN Condensed Regular" panose="020B0504020202020204" pitchFamily="34" charset="0"/>
                <a:ea typeface="GPN_DIN Condensed Regular" panose="020B0504020202020204" pitchFamily="34" charset="0"/>
              </a:defRPr>
            </a:lvl1pPr>
          </a:lstStyle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ГАЗПРОМ НЕФТЬ   </a:t>
            </a:r>
            <a:fld id="{D58DDE06-DF15-0A4F-A85A-4EB38848D8E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Текст 6">
            <a:extLst>
              <a:ext uri="{FF2B5EF4-FFF2-40B4-BE49-F238E27FC236}">
                <a16:creationId xmlns:a16="http://schemas.microsoft.com/office/drawing/2014/main" id="{360C0210-C64A-DC4E-B879-7D2D1C083C4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40777" y="6400222"/>
            <a:ext cx="5724525" cy="204787"/>
          </a:xfrm>
          <a:prstGeom prst="rect">
            <a:avLst/>
          </a:prstGeom>
        </p:spPr>
        <p:txBody>
          <a:bodyPr/>
          <a:lstStyle>
            <a:lvl1pPr>
              <a:defRPr lang="ru-RU" sz="800" b="0" i="0" kern="1200" cap="none" dirty="0">
                <a:solidFill>
                  <a:schemeClr val="bg1">
                    <a:lumMod val="50000"/>
                  </a:schemeClr>
                </a:solidFill>
                <a:latin typeface="GPN_DIN Condensed Regular" panose="020B0504020202020204" pitchFamily="34" charset="0"/>
                <a:ea typeface="GPN_DIN Condensed Regular" panose="020B0504020202020204" pitchFamily="34" charset="0"/>
                <a:cs typeface="+mn-cs"/>
              </a:defRPr>
            </a:lvl1pPr>
          </a:lstStyle>
          <a:p>
            <a:pPr lvl="0"/>
            <a:r>
              <a:rPr lang="ru-RU" dirty="0"/>
              <a:t>Нижний колонтитул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0538330D-DAB0-E649-AE01-236E35834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420" y="286257"/>
            <a:ext cx="8699380" cy="694818"/>
          </a:xfrm>
        </p:spPr>
        <p:txBody>
          <a:bodyPr wrap="square"/>
          <a:lstStyle>
            <a:lvl1pPr>
              <a:defRPr sz="2400" b="0" i="0">
                <a:solidFill>
                  <a:srgbClr val="7E7E7E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pic>
        <p:nvPicPr>
          <p:cNvPr id="37" name="Рисунок 36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40344" y="631976"/>
            <a:ext cx="1545256" cy="35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290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модулей Зали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28">
            <a:extLst>
              <a:ext uri="{FF2B5EF4-FFF2-40B4-BE49-F238E27FC236}">
                <a16:creationId xmlns:a16="http://schemas.microsoft.com/office/drawing/2014/main" id="{DA074E5C-9C95-E245-9778-76CFC10519D6}"/>
              </a:ext>
            </a:extLst>
          </p:cNvPr>
          <p:cNvSpPr>
            <a:spLocks/>
          </p:cNvSpPr>
          <p:nvPr userDrawn="1"/>
        </p:nvSpPr>
        <p:spPr>
          <a:xfrm>
            <a:off x="338374" y="1776391"/>
            <a:ext cx="3741501" cy="1577502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96">
            <a:extLst>
              <a:ext uri="{FF2B5EF4-FFF2-40B4-BE49-F238E27FC236}">
                <a16:creationId xmlns:a16="http://schemas.microsoft.com/office/drawing/2014/main" id="{256BF456-2F15-C248-8B23-DD1C56B7D7FA}"/>
              </a:ext>
            </a:extLst>
          </p:cNvPr>
          <p:cNvSpPr>
            <a:spLocks/>
          </p:cNvSpPr>
          <p:nvPr userDrawn="1"/>
        </p:nvSpPr>
        <p:spPr>
          <a:xfrm>
            <a:off x="338374" y="1128391"/>
            <a:ext cx="3741501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00459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schemeClr val="bg1"/>
              </a:solidFill>
              <a:latin typeface="GPN_DIN Condensed Bold" panose="020B0706020202020204" pitchFamily="34" charset="0"/>
              <a:ea typeface="GPN_DIN Condensed Bold" panose="020B0706020202020204" pitchFamily="34" charset="0"/>
            </a:endParaRP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C4B9394D-69D8-48C1-AC36-E448E983C1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923" y="1845669"/>
            <a:ext cx="3576606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79" name="Text Placeholder 78">
            <a:extLst>
              <a:ext uri="{FF2B5EF4-FFF2-40B4-BE49-F238E27FC236}">
                <a16:creationId xmlns:a16="http://schemas.microsoft.com/office/drawing/2014/main" id="{721E94AD-A8CB-4D7F-BF34-A174A68551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4923" y="2137228"/>
            <a:ext cx="3576606" cy="1113972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5A597E-A907-BB41-A837-A1B5BEDC7C6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8138" y="1128713"/>
            <a:ext cx="3741557" cy="647700"/>
          </a:xfrm>
          <a:prstGeom prst="rect">
            <a:avLst/>
          </a:prstGeom>
          <a:solidFill>
            <a:srgbClr val="28BE46"/>
          </a:solidFill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</a:p>
        </p:txBody>
      </p:sp>
      <p:sp>
        <p:nvSpPr>
          <p:cNvPr id="16" name="Freeform: Shape 28">
            <a:extLst>
              <a:ext uri="{FF2B5EF4-FFF2-40B4-BE49-F238E27FC236}">
                <a16:creationId xmlns:a16="http://schemas.microsoft.com/office/drawing/2014/main" id="{CA697198-F55C-5045-AC66-D71AC60690A9}"/>
              </a:ext>
            </a:extLst>
          </p:cNvPr>
          <p:cNvSpPr>
            <a:spLocks/>
          </p:cNvSpPr>
          <p:nvPr userDrawn="1"/>
        </p:nvSpPr>
        <p:spPr>
          <a:xfrm>
            <a:off x="334963" y="4155010"/>
            <a:ext cx="3741501" cy="1577502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96">
            <a:extLst>
              <a:ext uri="{FF2B5EF4-FFF2-40B4-BE49-F238E27FC236}">
                <a16:creationId xmlns:a16="http://schemas.microsoft.com/office/drawing/2014/main" id="{44DEAB49-60EE-0F4C-A6F7-786DF6C25C43}"/>
              </a:ext>
            </a:extLst>
          </p:cNvPr>
          <p:cNvSpPr>
            <a:spLocks/>
          </p:cNvSpPr>
          <p:nvPr userDrawn="1"/>
        </p:nvSpPr>
        <p:spPr>
          <a:xfrm>
            <a:off x="334963" y="3507010"/>
            <a:ext cx="3741501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schemeClr val="bg1"/>
              </a:solidFill>
              <a:latin typeface="GPN_DIN Condensed Bold" panose="020B0706020202020204" pitchFamily="34" charset="0"/>
              <a:ea typeface="GPN_DIN Condensed Bold" panose="020B0706020202020204" pitchFamily="34" charset="0"/>
            </a:endParaRPr>
          </a:p>
        </p:txBody>
      </p:sp>
      <p:sp>
        <p:nvSpPr>
          <p:cNvPr id="21" name="Text Placeholder 58">
            <a:extLst>
              <a:ext uri="{FF2B5EF4-FFF2-40B4-BE49-F238E27FC236}">
                <a16:creationId xmlns:a16="http://schemas.microsoft.com/office/drawing/2014/main" id="{A1196D06-E541-4242-91AA-B5D7A577EF1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1512" y="4224288"/>
            <a:ext cx="3576606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22" name="Text Placeholder 78">
            <a:extLst>
              <a:ext uri="{FF2B5EF4-FFF2-40B4-BE49-F238E27FC236}">
                <a16:creationId xmlns:a16="http://schemas.microsoft.com/office/drawing/2014/main" id="{714417BA-77DD-0248-94E2-2F29DF9D845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91512" y="4515847"/>
            <a:ext cx="3576606" cy="1113972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32" name="Текст 4">
            <a:extLst>
              <a:ext uri="{FF2B5EF4-FFF2-40B4-BE49-F238E27FC236}">
                <a16:creationId xmlns:a16="http://schemas.microsoft.com/office/drawing/2014/main" id="{823CE63C-0186-FC44-9715-E604F9B3AC0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34727" y="3507332"/>
            <a:ext cx="3741557" cy="647700"/>
          </a:xfrm>
          <a:prstGeom prst="rect">
            <a:avLst/>
          </a:prstGeom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</a:p>
        </p:txBody>
      </p:sp>
      <p:sp>
        <p:nvSpPr>
          <p:cNvPr id="35" name="Freeform: Shape 28">
            <a:extLst>
              <a:ext uri="{FF2B5EF4-FFF2-40B4-BE49-F238E27FC236}">
                <a16:creationId xmlns:a16="http://schemas.microsoft.com/office/drawing/2014/main" id="{C9CAE8AF-6816-2847-A767-21C1BFBA08E9}"/>
              </a:ext>
            </a:extLst>
          </p:cNvPr>
          <p:cNvSpPr>
            <a:spLocks/>
          </p:cNvSpPr>
          <p:nvPr userDrawn="1"/>
        </p:nvSpPr>
        <p:spPr>
          <a:xfrm>
            <a:off x="4231644" y="1776391"/>
            <a:ext cx="3741501" cy="1577502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reeform: Shape 96">
            <a:extLst>
              <a:ext uri="{FF2B5EF4-FFF2-40B4-BE49-F238E27FC236}">
                <a16:creationId xmlns:a16="http://schemas.microsoft.com/office/drawing/2014/main" id="{5EB663EA-2334-6F4A-9A40-B0D15BB03893}"/>
              </a:ext>
            </a:extLst>
          </p:cNvPr>
          <p:cNvSpPr>
            <a:spLocks/>
          </p:cNvSpPr>
          <p:nvPr userDrawn="1"/>
        </p:nvSpPr>
        <p:spPr>
          <a:xfrm>
            <a:off x="4231644" y="1128391"/>
            <a:ext cx="3741501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schemeClr val="bg1"/>
              </a:solidFill>
              <a:latin typeface="GPN_DIN Condensed Bold" panose="020B0706020202020204" pitchFamily="34" charset="0"/>
              <a:ea typeface="GPN_DIN Condensed Bold" panose="020B0706020202020204" pitchFamily="34" charset="0"/>
            </a:endParaRPr>
          </a:p>
        </p:txBody>
      </p:sp>
      <p:sp>
        <p:nvSpPr>
          <p:cNvPr id="37" name="Text Placeholder 58">
            <a:extLst>
              <a:ext uri="{FF2B5EF4-FFF2-40B4-BE49-F238E27FC236}">
                <a16:creationId xmlns:a16="http://schemas.microsoft.com/office/drawing/2014/main" id="{7AA62CC5-97C0-324A-9119-F0DBF0CFF83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288193" y="1845669"/>
            <a:ext cx="3576606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38" name="Text Placeholder 78">
            <a:extLst>
              <a:ext uri="{FF2B5EF4-FFF2-40B4-BE49-F238E27FC236}">
                <a16:creationId xmlns:a16="http://schemas.microsoft.com/office/drawing/2014/main" id="{DC448A48-FB2C-4E40-B031-34022EC5650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288193" y="2137228"/>
            <a:ext cx="3576606" cy="1113972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39" name="Текст 4">
            <a:extLst>
              <a:ext uri="{FF2B5EF4-FFF2-40B4-BE49-F238E27FC236}">
                <a16:creationId xmlns:a16="http://schemas.microsoft.com/office/drawing/2014/main" id="{4C88DCCE-7313-7543-A50E-53A121A2268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231408" y="1128713"/>
            <a:ext cx="3741557" cy="647700"/>
          </a:xfrm>
          <a:prstGeom prst="rect">
            <a:avLst/>
          </a:prstGeom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</a:p>
        </p:txBody>
      </p:sp>
      <p:sp>
        <p:nvSpPr>
          <p:cNvPr id="40" name="Freeform: Shape 28">
            <a:extLst>
              <a:ext uri="{FF2B5EF4-FFF2-40B4-BE49-F238E27FC236}">
                <a16:creationId xmlns:a16="http://schemas.microsoft.com/office/drawing/2014/main" id="{2D9E3137-5BFF-494A-9038-30DDD56EE8AE}"/>
              </a:ext>
            </a:extLst>
          </p:cNvPr>
          <p:cNvSpPr>
            <a:spLocks/>
          </p:cNvSpPr>
          <p:nvPr userDrawn="1"/>
        </p:nvSpPr>
        <p:spPr>
          <a:xfrm>
            <a:off x="4228233" y="4155010"/>
            <a:ext cx="3741501" cy="1577502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Freeform: Shape 96">
            <a:extLst>
              <a:ext uri="{FF2B5EF4-FFF2-40B4-BE49-F238E27FC236}">
                <a16:creationId xmlns:a16="http://schemas.microsoft.com/office/drawing/2014/main" id="{7EA797B1-F607-7343-A5AB-66FD9FDECA55}"/>
              </a:ext>
            </a:extLst>
          </p:cNvPr>
          <p:cNvSpPr>
            <a:spLocks/>
          </p:cNvSpPr>
          <p:nvPr userDrawn="1"/>
        </p:nvSpPr>
        <p:spPr>
          <a:xfrm>
            <a:off x="4228233" y="3507010"/>
            <a:ext cx="3741501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schemeClr val="bg1"/>
              </a:solidFill>
              <a:latin typeface="GPN_DIN Condensed Bold" panose="020B0706020202020204" pitchFamily="34" charset="0"/>
              <a:ea typeface="GPN_DIN Condensed Bold" panose="020B0706020202020204" pitchFamily="34" charset="0"/>
            </a:endParaRPr>
          </a:p>
        </p:txBody>
      </p:sp>
      <p:sp>
        <p:nvSpPr>
          <p:cNvPr id="42" name="Text Placeholder 58">
            <a:extLst>
              <a:ext uri="{FF2B5EF4-FFF2-40B4-BE49-F238E27FC236}">
                <a16:creationId xmlns:a16="http://schemas.microsoft.com/office/drawing/2014/main" id="{56B67575-12CA-9E45-B308-9FE624C7B7D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284782" y="4224288"/>
            <a:ext cx="3576606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43" name="Text Placeholder 78">
            <a:extLst>
              <a:ext uri="{FF2B5EF4-FFF2-40B4-BE49-F238E27FC236}">
                <a16:creationId xmlns:a16="http://schemas.microsoft.com/office/drawing/2014/main" id="{456C7CB2-0C9E-124B-B54E-D2DA0725563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284782" y="4515847"/>
            <a:ext cx="3576606" cy="1113972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44" name="Текст 4">
            <a:extLst>
              <a:ext uri="{FF2B5EF4-FFF2-40B4-BE49-F238E27FC236}">
                <a16:creationId xmlns:a16="http://schemas.microsoft.com/office/drawing/2014/main" id="{D01C36E8-5153-EF4B-BD1E-A0BD5556456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227997" y="3507332"/>
            <a:ext cx="3741557" cy="647700"/>
          </a:xfrm>
          <a:prstGeom prst="rect">
            <a:avLst/>
          </a:prstGeom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</a:p>
        </p:txBody>
      </p:sp>
      <p:sp>
        <p:nvSpPr>
          <p:cNvPr id="46" name="Freeform: Shape 28">
            <a:extLst>
              <a:ext uri="{FF2B5EF4-FFF2-40B4-BE49-F238E27FC236}">
                <a16:creationId xmlns:a16="http://schemas.microsoft.com/office/drawing/2014/main" id="{A67D839D-77FD-C049-9F59-9A887C6DBC70}"/>
              </a:ext>
            </a:extLst>
          </p:cNvPr>
          <p:cNvSpPr>
            <a:spLocks/>
          </p:cNvSpPr>
          <p:nvPr userDrawn="1"/>
        </p:nvSpPr>
        <p:spPr>
          <a:xfrm>
            <a:off x="8113762" y="1776391"/>
            <a:ext cx="3741501" cy="1577502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Freeform: Shape 96">
            <a:extLst>
              <a:ext uri="{FF2B5EF4-FFF2-40B4-BE49-F238E27FC236}">
                <a16:creationId xmlns:a16="http://schemas.microsoft.com/office/drawing/2014/main" id="{FECB267F-A7F9-D244-B1FE-06F1A6FC3EFC}"/>
              </a:ext>
            </a:extLst>
          </p:cNvPr>
          <p:cNvSpPr>
            <a:spLocks/>
          </p:cNvSpPr>
          <p:nvPr userDrawn="1"/>
        </p:nvSpPr>
        <p:spPr>
          <a:xfrm>
            <a:off x="8113762" y="1128391"/>
            <a:ext cx="3741501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00459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schemeClr val="bg1"/>
              </a:solidFill>
              <a:latin typeface="GPN_DIN Condensed Bold" panose="020B0706020202020204" pitchFamily="34" charset="0"/>
              <a:ea typeface="GPN_DIN Condensed Bold" panose="020B0706020202020204" pitchFamily="34" charset="0"/>
            </a:endParaRPr>
          </a:p>
        </p:txBody>
      </p:sp>
      <p:sp>
        <p:nvSpPr>
          <p:cNvPr id="48" name="Text Placeholder 58">
            <a:extLst>
              <a:ext uri="{FF2B5EF4-FFF2-40B4-BE49-F238E27FC236}">
                <a16:creationId xmlns:a16="http://schemas.microsoft.com/office/drawing/2014/main" id="{B6583149-EEB0-0E46-9F45-C875815FF29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170311" y="1845669"/>
            <a:ext cx="3576606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49" name="Text Placeholder 78">
            <a:extLst>
              <a:ext uri="{FF2B5EF4-FFF2-40B4-BE49-F238E27FC236}">
                <a16:creationId xmlns:a16="http://schemas.microsoft.com/office/drawing/2014/main" id="{FA7A5E36-5243-EF42-9C91-08B91375B5F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170311" y="2137228"/>
            <a:ext cx="3576606" cy="1113972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50" name="Текст 4">
            <a:extLst>
              <a:ext uri="{FF2B5EF4-FFF2-40B4-BE49-F238E27FC236}">
                <a16:creationId xmlns:a16="http://schemas.microsoft.com/office/drawing/2014/main" id="{A352D317-C2F3-FF44-B211-AA0A4447D9C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13526" y="1128713"/>
            <a:ext cx="3741557" cy="647700"/>
          </a:xfrm>
          <a:prstGeom prst="rect">
            <a:avLst/>
          </a:prstGeom>
          <a:solidFill>
            <a:srgbClr val="28BE46"/>
          </a:solidFill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</a:p>
        </p:txBody>
      </p:sp>
      <p:sp>
        <p:nvSpPr>
          <p:cNvPr id="51" name="Freeform: Shape 28">
            <a:extLst>
              <a:ext uri="{FF2B5EF4-FFF2-40B4-BE49-F238E27FC236}">
                <a16:creationId xmlns:a16="http://schemas.microsoft.com/office/drawing/2014/main" id="{92877EF4-CF2C-CC4E-A57B-3D7EB8003502}"/>
              </a:ext>
            </a:extLst>
          </p:cNvPr>
          <p:cNvSpPr>
            <a:spLocks/>
          </p:cNvSpPr>
          <p:nvPr userDrawn="1"/>
        </p:nvSpPr>
        <p:spPr>
          <a:xfrm>
            <a:off x="8110351" y="4155010"/>
            <a:ext cx="3741501" cy="1577502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Freeform: Shape 96">
            <a:extLst>
              <a:ext uri="{FF2B5EF4-FFF2-40B4-BE49-F238E27FC236}">
                <a16:creationId xmlns:a16="http://schemas.microsoft.com/office/drawing/2014/main" id="{65E7C112-8573-3644-9617-3A2D620827BB}"/>
              </a:ext>
            </a:extLst>
          </p:cNvPr>
          <p:cNvSpPr>
            <a:spLocks/>
          </p:cNvSpPr>
          <p:nvPr userDrawn="1"/>
        </p:nvSpPr>
        <p:spPr>
          <a:xfrm>
            <a:off x="8110351" y="3507010"/>
            <a:ext cx="3741501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schemeClr val="bg1"/>
              </a:solidFill>
              <a:latin typeface="GPN_DIN Condensed Bold" panose="020B0706020202020204" pitchFamily="34" charset="0"/>
              <a:ea typeface="GPN_DIN Condensed Bold" panose="020B0706020202020204" pitchFamily="34" charset="0"/>
            </a:endParaRPr>
          </a:p>
        </p:txBody>
      </p:sp>
      <p:sp>
        <p:nvSpPr>
          <p:cNvPr id="53" name="Text Placeholder 58">
            <a:extLst>
              <a:ext uri="{FF2B5EF4-FFF2-40B4-BE49-F238E27FC236}">
                <a16:creationId xmlns:a16="http://schemas.microsoft.com/office/drawing/2014/main" id="{71F06FFA-8EB2-2849-9D2A-0FAEC91D69B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166900" y="4224288"/>
            <a:ext cx="3576606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54" name="Text Placeholder 78">
            <a:extLst>
              <a:ext uri="{FF2B5EF4-FFF2-40B4-BE49-F238E27FC236}">
                <a16:creationId xmlns:a16="http://schemas.microsoft.com/office/drawing/2014/main" id="{6554755B-D68D-FF4D-B6A8-5AEC09FC1B6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166900" y="4515847"/>
            <a:ext cx="3576606" cy="1113972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55" name="Текст 4">
            <a:extLst>
              <a:ext uri="{FF2B5EF4-FFF2-40B4-BE49-F238E27FC236}">
                <a16:creationId xmlns:a16="http://schemas.microsoft.com/office/drawing/2014/main" id="{518A716D-D3B4-FA4F-886F-D60B5E5A3B8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110115" y="3507332"/>
            <a:ext cx="3741557" cy="647700"/>
          </a:xfrm>
          <a:prstGeom prst="rect">
            <a:avLst/>
          </a:prstGeom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</a:p>
        </p:txBody>
      </p:sp>
      <p:sp>
        <p:nvSpPr>
          <p:cNvPr id="45" name="Номер слайда 1">
            <a:extLst>
              <a:ext uri="{FF2B5EF4-FFF2-40B4-BE49-F238E27FC236}">
                <a16:creationId xmlns:a16="http://schemas.microsoft.com/office/drawing/2014/main" id="{B0FBFA99-1FE9-9E49-A0E0-2215F8E630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24421" y="6307809"/>
            <a:ext cx="3222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GPN_DIN Condensed Regular" panose="020B0504020202020204" pitchFamily="34" charset="0"/>
                <a:ea typeface="GPN_DIN Condensed Regular" panose="020B0504020202020204" pitchFamily="34" charset="0"/>
              </a:defRPr>
            </a:lvl1pPr>
          </a:lstStyle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ГАЗПРОМ НЕФТЬ   </a:t>
            </a:r>
            <a:fld id="{D58DDE06-DF15-0A4F-A85A-4EB38848D8E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6" name="Текст 6">
            <a:extLst>
              <a:ext uri="{FF2B5EF4-FFF2-40B4-BE49-F238E27FC236}">
                <a16:creationId xmlns:a16="http://schemas.microsoft.com/office/drawing/2014/main" id="{B94D191E-EA2C-8443-BA76-CEA7A1FDA3E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40777" y="6400222"/>
            <a:ext cx="5724525" cy="204787"/>
          </a:xfrm>
          <a:prstGeom prst="rect">
            <a:avLst/>
          </a:prstGeom>
        </p:spPr>
        <p:txBody>
          <a:bodyPr/>
          <a:lstStyle>
            <a:lvl1pPr>
              <a:defRPr lang="ru-RU" sz="800" b="0" i="0" kern="1200" cap="none" dirty="0">
                <a:solidFill>
                  <a:schemeClr val="bg1">
                    <a:lumMod val="50000"/>
                  </a:schemeClr>
                </a:solidFill>
                <a:latin typeface="GPN_DIN Condensed Regular" panose="020B0504020202020204" pitchFamily="34" charset="0"/>
                <a:ea typeface="GPN_DIN Condensed Regular" panose="020B0504020202020204" pitchFamily="34" charset="0"/>
                <a:cs typeface="+mn-cs"/>
              </a:defRPr>
            </a:lvl1pPr>
          </a:lstStyle>
          <a:p>
            <a:pPr lvl="0"/>
            <a:r>
              <a:rPr lang="ru-RU" dirty="0"/>
              <a:t>Нижний колонтитул</a:t>
            </a:r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5332A4B9-BD33-A543-A06E-A98241D237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420" y="286257"/>
            <a:ext cx="8699380" cy="694818"/>
          </a:xfrm>
        </p:spPr>
        <p:txBody>
          <a:bodyPr wrap="square"/>
          <a:lstStyle>
            <a:lvl1pPr>
              <a:defRPr sz="2400" b="0" i="0">
                <a:solidFill>
                  <a:srgbClr val="7E7E7E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pic>
        <p:nvPicPr>
          <p:cNvPr id="58" name="Рисунок 57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40344" y="631976"/>
            <a:ext cx="1545256" cy="35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096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модулей Зали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28">
            <a:extLst>
              <a:ext uri="{FF2B5EF4-FFF2-40B4-BE49-F238E27FC236}">
                <a16:creationId xmlns:a16="http://schemas.microsoft.com/office/drawing/2014/main" id="{DA074E5C-9C95-E245-9778-76CFC10519D6}"/>
              </a:ext>
            </a:extLst>
          </p:cNvPr>
          <p:cNvSpPr>
            <a:spLocks/>
          </p:cNvSpPr>
          <p:nvPr userDrawn="1"/>
        </p:nvSpPr>
        <p:spPr>
          <a:xfrm>
            <a:off x="338374" y="1776391"/>
            <a:ext cx="2769951" cy="1577502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96">
            <a:extLst>
              <a:ext uri="{FF2B5EF4-FFF2-40B4-BE49-F238E27FC236}">
                <a16:creationId xmlns:a16="http://schemas.microsoft.com/office/drawing/2014/main" id="{256BF456-2F15-C248-8B23-DD1C56B7D7FA}"/>
              </a:ext>
            </a:extLst>
          </p:cNvPr>
          <p:cNvSpPr>
            <a:spLocks/>
          </p:cNvSpPr>
          <p:nvPr userDrawn="1"/>
        </p:nvSpPr>
        <p:spPr>
          <a:xfrm>
            <a:off x="338374" y="1128391"/>
            <a:ext cx="2769951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PN_DIN Condensed Bold" panose="020B0706020202020204" pitchFamily="34" charset="0"/>
              <a:ea typeface="GPN_DIN Condensed Bold" panose="020B0706020202020204" pitchFamily="34" charset="0"/>
              <a:cs typeface="+mn-cs"/>
            </a:endParaRP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C4B9394D-69D8-48C1-AC36-E448E983C1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923" y="1845669"/>
            <a:ext cx="2647874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79" name="Text Placeholder 78">
            <a:extLst>
              <a:ext uri="{FF2B5EF4-FFF2-40B4-BE49-F238E27FC236}">
                <a16:creationId xmlns:a16="http://schemas.microsoft.com/office/drawing/2014/main" id="{721E94AD-A8CB-4D7F-BF34-A174A68551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4923" y="2137228"/>
            <a:ext cx="2647874" cy="1113972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5A597E-A907-BB41-A837-A1B5BEDC7C6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8139" y="1128713"/>
            <a:ext cx="2769992" cy="647700"/>
          </a:xfrm>
          <a:prstGeom prst="rect">
            <a:avLst/>
          </a:prstGeom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  <a:b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в 2 строки</a:t>
            </a:r>
          </a:p>
        </p:txBody>
      </p:sp>
      <p:sp>
        <p:nvSpPr>
          <p:cNvPr id="16" name="Freeform: Shape 28">
            <a:extLst>
              <a:ext uri="{FF2B5EF4-FFF2-40B4-BE49-F238E27FC236}">
                <a16:creationId xmlns:a16="http://schemas.microsoft.com/office/drawing/2014/main" id="{CA697198-F55C-5045-AC66-D71AC60690A9}"/>
              </a:ext>
            </a:extLst>
          </p:cNvPr>
          <p:cNvSpPr>
            <a:spLocks/>
          </p:cNvSpPr>
          <p:nvPr userDrawn="1"/>
        </p:nvSpPr>
        <p:spPr>
          <a:xfrm>
            <a:off x="334963" y="4155010"/>
            <a:ext cx="2769951" cy="1577502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96">
            <a:extLst>
              <a:ext uri="{FF2B5EF4-FFF2-40B4-BE49-F238E27FC236}">
                <a16:creationId xmlns:a16="http://schemas.microsoft.com/office/drawing/2014/main" id="{44DEAB49-60EE-0F4C-A6F7-786DF6C25C43}"/>
              </a:ext>
            </a:extLst>
          </p:cNvPr>
          <p:cNvSpPr>
            <a:spLocks/>
          </p:cNvSpPr>
          <p:nvPr userDrawn="1"/>
        </p:nvSpPr>
        <p:spPr>
          <a:xfrm>
            <a:off x="334963" y="3507010"/>
            <a:ext cx="2769951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PN_DIN Condensed Bold" panose="020B0706020202020204" pitchFamily="34" charset="0"/>
              <a:ea typeface="GPN_DIN Condensed Bold" panose="020B0706020202020204" pitchFamily="34" charset="0"/>
              <a:cs typeface="+mn-cs"/>
            </a:endParaRPr>
          </a:p>
        </p:txBody>
      </p:sp>
      <p:sp>
        <p:nvSpPr>
          <p:cNvPr id="21" name="Text Placeholder 58">
            <a:extLst>
              <a:ext uri="{FF2B5EF4-FFF2-40B4-BE49-F238E27FC236}">
                <a16:creationId xmlns:a16="http://schemas.microsoft.com/office/drawing/2014/main" id="{A1196D06-E541-4242-91AA-B5D7A577EF1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1512" y="4224288"/>
            <a:ext cx="2647874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22" name="Text Placeholder 78">
            <a:extLst>
              <a:ext uri="{FF2B5EF4-FFF2-40B4-BE49-F238E27FC236}">
                <a16:creationId xmlns:a16="http://schemas.microsoft.com/office/drawing/2014/main" id="{714417BA-77DD-0248-94E2-2F29DF9D845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91512" y="4515847"/>
            <a:ext cx="2647874" cy="1113972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32" name="Текст 4">
            <a:extLst>
              <a:ext uri="{FF2B5EF4-FFF2-40B4-BE49-F238E27FC236}">
                <a16:creationId xmlns:a16="http://schemas.microsoft.com/office/drawing/2014/main" id="{823CE63C-0186-FC44-9715-E604F9B3AC0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34728" y="3507332"/>
            <a:ext cx="2769992" cy="647700"/>
          </a:xfrm>
          <a:prstGeom prst="rect">
            <a:avLst/>
          </a:prstGeom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  <a:b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в 2 строки</a:t>
            </a:r>
          </a:p>
        </p:txBody>
      </p:sp>
      <p:sp>
        <p:nvSpPr>
          <p:cNvPr id="35" name="Freeform: Shape 28">
            <a:extLst>
              <a:ext uri="{FF2B5EF4-FFF2-40B4-BE49-F238E27FC236}">
                <a16:creationId xmlns:a16="http://schemas.microsoft.com/office/drawing/2014/main" id="{43BB9893-E2FD-EF4B-AE81-E0364D0BB911}"/>
              </a:ext>
            </a:extLst>
          </p:cNvPr>
          <p:cNvSpPr>
            <a:spLocks/>
          </p:cNvSpPr>
          <p:nvPr userDrawn="1"/>
        </p:nvSpPr>
        <p:spPr>
          <a:xfrm>
            <a:off x="3251200" y="1776391"/>
            <a:ext cx="2769951" cy="1577502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reeform: Shape 96">
            <a:extLst>
              <a:ext uri="{FF2B5EF4-FFF2-40B4-BE49-F238E27FC236}">
                <a16:creationId xmlns:a16="http://schemas.microsoft.com/office/drawing/2014/main" id="{2AC4BAE7-B55B-C848-884C-CDC26C02438E}"/>
              </a:ext>
            </a:extLst>
          </p:cNvPr>
          <p:cNvSpPr>
            <a:spLocks/>
          </p:cNvSpPr>
          <p:nvPr userDrawn="1"/>
        </p:nvSpPr>
        <p:spPr>
          <a:xfrm>
            <a:off x="3251200" y="1128391"/>
            <a:ext cx="2769951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00459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PN_DIN Condensed Bold" panose="020B0706020202020204" pitchFamily="34" charset="0"/>
              <a:ea typeface="GPN_DIN Condensed Bold" panose="020B0706020202020204" pitchFamily="34" charset="0"/>
              <a:cs typeface="+mn-cs"/>
            </a:endParaRPr>
          </a:p>
        </p:txBody>
      </p:sp>
      <p:sp>
        <p:nvSpPr>
          <p:cNvPr id="37" name="Text Placeholder 58">
            <a:extLst>
              <a:ext uri="{FF2B5EF4-FFF2-40B4-BE49-F238E27FC236}">
                <a16:creationId xmlns:a16="http://schemas.microsoft.com/office/drawing/2014/main" id="{24B2A2D7-C471-1247-842E-14DD7EF0FE2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307749" y="1845669"/>
            <a:ext cx="2647874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38" name="Text Placeholder 78">
            <a:extLst>
              <a:ext uri="{FF2B5EF4-FFF2-40B4-BE49-F238E27FC236}">
                <a16:creationId xmlns:a16="http://schemas.microsoft.com/office/drawing/2014/main" id="{3FC14334-1BFC-CD4C-A2DC-A2484285738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307749" y="2137228"/>
            <a:ext cx="2647874" cy="1113972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39" name="Текст 4">
            <a:extLst>
              <a:ext uri="{FF2B5EF4-FFF2-40B4-BE49-F238E27FC236}">
                <a16:creationId xmlns:a16="http://schemas.microsoft.com/office/drawing/2014/main" id="{6D2AA019-7FF8-3646-809D-6C737BE2B53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250965" y="1128713"/>
            <a:ext cx="2769992" cy="647700"/>
          </a:xfrm>
          <a:prstGeom prst="rect">
            <a:avLst/>
          </a:prstGeom>
          <a:solidFill>
            <a:srgbClr val="28BE46"/>
          </a:solidFill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  <a:b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в 2 строки</a:t>
            </a:r>
          </a:p>
        </p:txBody>
      </p:sp>
      <p:sp>
        <p:nvSpPr>
          <p:cNvPr id="40" name="Freeform: Shape 28">
            <a:extLst>
              <a:ext uri="{FF2B5EF4-FFF2-40B4-BE49-F238E27FC236}">
                <a16:creationId xmlns:a16="http://schemas.microsoft.com/office/drawing/2014/main" id="{CFF2854F-DEB1-4A4E-99B0-B9CD9500A454}"/>
              </a:ext>
            </a:extLst>
          </p:cNvPr>
          <p:cNvSpPr>
            <a:spLocks/>
          </p:cNvSpPr>
          <p:nvPr userDrawn="1"/>
        </p:nvSpPr>
        <p:spPr>
          <a:xfrm>
            <a:off x="3247789" y="4155010"/>
            <a:ext cx="2769951" cy="1577502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Freeform: Shape 96">
            <a:extLst>
              <a:ext uri="{FF2B5EF4-FFF2-40B4-BE49-F238E27FC236}">
                <a16:creationId xmlns:a16="http://schemas.microsoft.com/office/drawing/2014/main" id="{D3930E9B-6016-6C4B-8CB7-9692F2221010}"/>
              </a:ext>
            </a:extLst>
          </p:cNvPr>
          <p:cNvSpPr>
            <a:spLocks/>
          </p:cNvSpPr>
          <p:nvPr userDrawn="1"/>
        </p:nvSpPr>
        <p:spPr>
          <a:xfrm>
            <a:off x="3247789" y="3507010"/>
            <a:ext cx="2769951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00459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PN_DIN Condensed Bold" panose="020B0706020202020204" pitchFamily="34" charset="0"/>
              <a:ea typeface="GPN_DIN Condensed Bold" panose="020B0706020202020204" pitchFamily="34" charset="0"/>
              <a:cs typeface="+mn-cs"/>
            </a:endParaRPr>
          </a:p>
        </p:txBody>
      </p:sp>
      <p:sp>
        <p:nvSpPr>
          <p:cNvPr id="42" name="Text Placeholder 58">
            <a:extLst>
              <a:ext uri="{FF2B5EF4-FFF2-40B4-BE49-F238E27FC236}">
                <a16:creationId xmlns:a16="http://schemas.microsoft.com/office/drawing/2014/main" id="{53CCDDDF-470C-1A4C-96F1-A56AA02CFA8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304338" y="4224288"/>
            <a:ext cx="2647874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43" name="Text Placeholder 78">
            <a:extLst>
              <a:ext uri="{FF2B5EF4-FFF2-40B4-BE49-F238E27FC236}">
                <a16:creationId xmlns:a16="http://schemas.microsoft.com/office/drawing/2014/main" id="{41480258-95BC-174F-81F6-F2FE5B2BD4F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04338" y="4515847"/>
            <a:ext cx="2647874" cy="1113972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44" name="Текст 4">
            <a:extLst>
              <a:ext uri="{FF2B5EF4-FFF2-40B4-BE49-F238E27FC236}">
                <a16:creationId xmlns:a16="http://schemas.microsoft.com/office/drawing/2014/main" id="{7BCCA9F5-CF37-954C-96D1-F7187399F09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247554" y="3507332"/>
            <a:ext cx="2769992" cy="647700"/>
          </a:xfrm>
          <a:prstGeom prst="rect">
            <a:avLst/>
          </a:prstGeom>
          <a:solidFill>
            <a:srgbClr val="28BE46"/>
          </a:solidFill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  <a:b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в 2 строки</a:t>
            </a:r>
          </a:p>
        </p:txBody>
      </p:sp>
      <p:sp>
        <p:nvSpPr>
          <p:cNvPr id="45" name="Freeform: Shape 28">
            <a:extLst>
              <a:ext uri="{FF2B5EF4-FFF2-40B4-BE49-F238E27FC236}">
                <a16:creationId xmlns:a16="http://schemas.microsoft.com/office/drawing/2014/main" id="{87AB708E-94DF-3544-A8D2-81680317EF52}"/>
              </a:ext>
            </a:extLst>
          </p:cNvPr>
          <p:cNvSpPr>
            <a:spLocks/>
          </p:cNvSpPr>
          <p:nvPr userDrawn="1"/>
        </p:nvSpPr>
        <p:spPr>
          <a:xfrm>
            <a:off x="6174497" y="1776391"/>
            <a:ext cx="2769951" cy="1577502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Freeform: Shape 96">
            <a:extLst>
              <a:ext uri="{FF2B5EF4-FFF2-40B4-BE49-F238E27FC236}">
                <a16:creationId xmlns:a16="http://schemas.microsoft.com/office/drawing/2014/main" id="{47CADB1E-0732-0E4F-B63F-250A8F6141B6}"/>
              </a:ext>
            </a:extLst>
          </p:cNvPr>
          <p:cNvSpPr>
            <a:spLocks/>
          </p:cNvSpPr>
          <p:nvPr userDrawn="1"/>
        </p:nvSpPr>
        <p:spPr>
          <a:xfrm>
            <a:off x="6174497" y="1128391"/>
            <a:ext cx="2769951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00459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PN_DIN Condensed Bold" panose="020B0706020202020204" pitchFamily="34" charset="0"/>
              <a:ea typeface="GPN_DIN Condensed Bold" panose="020B0706020202020204" pitchFamily="34" charset="0"/>
              <a:cs typeface="+mn-cs"/>
            </a:endParaRPr>
          </a:p>
        </p:txBody>
      </p:sp>
      <p:sp>
        <p:nvSpPr>
          <p:cNvPr id="47" name="Text Placeholder 58">
            <a:extLst>
              <a:ext uri="{FF2B5EF4-FFF2-40B4-BE49-F238E27FC236}">
                <a16:creationId xmlns:a16="http://schemas.microsoft.com/office/drawing/2014/main" id="{6CEA455A-8EC5-8444-BC32-8DF8E3B3596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31046" y="1845669"/>
            <a:ext cx="2647874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48" name="Text Placeholder 78">
            <a:extLst>
              <a:ext uri="{FF2B5EF4-FFF2-40B4-BE49-F238E27FC236}">
                <a16:creationId xmlns:a16="http://schemas.microsoft.com/office/drawing/2014/main" id="{9B2B494A-E514-6D41-BAD9-9EB83C53CD6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31046" y="2137228"/>
            <a:ext cx="2647874" cy="1113972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49" name="Текст 4">
            <a:extLst>
              <a:ext uri="{FF2B5EF4-FFF2-40B4-BE49-F238E27FC236}">
                <a16:creationId xmlns:a16="http://schemas.microsoft.com/office/drawing/2014/main" id="{CB01DB03-9792-634F-9228-A084ECA80DA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74262" y="1128713"/>
            <a:ext cx="2769992" cy="647700"/>
          </a:xfrm>
          <a:prstGeom prst="rect">
            <a:avLst/>
          </a:prstGeom>
          <a:solidFill>
            <a:srgbClr val="28BE46"/>
          </a:solidFill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  <a:b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в 2 строки</a:t>
            </a:r>
          </a:p>
        </p:txBody>
      </p:sp>
      <p:sp>
        <p:nvSpPr>
          <p:cNvPr id="50" name="Freeform: Shape 28">
            <a:extLst>
              <a:ext uri="{FF2B5EF4-FFF2-40B4-BE49-F238E27FC236}">
                <a16:creationId xmlns:a16="http://schemas.microsoft.com/office/drawing/2014/main" id="{46750C02-11CB-6A4E-82CA-248F3A1CA805}"/>
              </a:ext>
            </a:extLst>
          </p:cNvPr>
          <p:cNvSpPr>
            <a:spLocks/>
          </p:cNvSpPr>
          <p:nvPr userDrawn="1"/>
        </p:nvSpPr>
        <p:spPr>
          <a:xfrm>
            <a:off x="6171086" y="4155010"/>
            <a:ext cx="2769951" cy="1577502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reeform: Shape 96">
            <a:extLst>
              <a:ext uri="{FF2B5EF4-FFF2-40B4-BE49-F238E27FC236}">
                <a16:creationId xmlns:a16="http://schemas.microsoft.com/office/drawing/2014/main" id="{CF9F77C3-8886-9943-9146-9AC18F587E4B}"/>
              </a:ext>
            </a:extLst>
          </p:cNvPr>
          <p:cNvSpPr>
            <a:spLocks/>
          </p:cNvSpPr>
          <p:nvPr userDrawn="1"/>
        </p:nvSpPr>
        <p:spPr>
          <a:xfrm>
            <a:off x="6171086" y="3507010"/>
            <a:ext cx="2769951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PN_DIN Condensed Bold" panose="020B0706020202020204" pitchFamily="34" charset="0"/>
              <a:ea typeface="GPN_DIN Condensed Bold" panose="020B0706020202020204" pitchFamily="34" charset="0"/>
              <a:cs typeface="+mn-cs"/>
            </a:endParaRPr>
          </a:p>
        </p:txBody>
      </p:sp>
      <p:sp>
        <p:nvSpPr>
          <p:cNvPr id="52" name="Text Placeholder 58">
            <a:extLst>
              <a:ext uri="{FF2B5EF4-FFF2-40B4-BE49-F238E27FC236}">
                <a16:creationId xmlns:a16="http://schemas.microsoft.com/office/drawing/2014/main" id="{A1CDC319-2D19-8D40-8065-CBEEBE092B6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27635" y="4224288"/>
            <a:ext cx="2647874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53" name="Text Placeholder 78">
            <a:extLst>
              <a:ext uri="{FF2B5EF4-FFF2-40B4-BE49-F238E27FC236}">
                <a16:creationId xmlns:a16="http://schemas.microsoft.com/office/drawing/2014/main" id="{FEDD205A-489A-CA44-BAC2-7D1EC8403BC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227635" y="4515847"/>
            <a:ext cx="2647874" cy="1113972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54" name="Текст 4">
            <a:extLst>
              <a:ext uri="{FF2B5EF4-FFF2-40B4-BE49-F238E27FC236}">
                <a16:creationId xmlns:a16="http://schemas.microsoft.com/office/drawing/2014/main" id="{BD8070A7-7561-7F4B-8D25-1E2FEBDFD73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170851" y="3507332"/>
            <a:ext cx="2769992" cy="647700"/>
          </a:xfrm>
          <a:prstGeom prst="rect">
            <a:avLst/>
          </a:prstGeom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  <a:b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в 2 строки</a:t>
            </a:r>
          </a:p>
        </p:txBody>
      </p:sp>
      <p:sp>
        <p:nvSpPr>
          <p:cNvPr id="55" name="Freeform: Shape 28">
            <a:extLst>
              <a:ext uri="{FF2B5EF4-FFF2-40B4-BE49-F238E27FC236}">
                <a16:creationId xmlns:a16="http://schemas.microsoft.com/office/drawing/2014/main" id="{35D6D9CC-1D49-6E4E-B2A6-6A785EC24A4E}"/>
              </a:ext>
            </a:extLst>
          </p:cNvPr>
          <p:cNvSpPr>
            <a:spLocks/>
          </p:cNvSpPr>
          <p:nvPr userDrawn="1"/>
        </p:nvSpPr>
        <p:spPr>
          <a:xfrm>
            <a:off x="9083869" y="1776391"/>
            <a:ext cx="2769951" cy="1577502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Freeform: Shape 96">
            <a:extLst>
              <a:ext uri="{FF2B5EF4-FFF2-40B4-BE49-F238E27FC236}">
                <a16:creationId xmlns:a16="http://schemas.microsoft.com/office/drawing/2014/main" id="{76EA24AB-EFEB-8E42-A1E7-736C99C126FD}"/>
              </a:ext>
            </a:extLst>
          </p:cNvPr>
          <p:cNvSpPr>
            <a:spLocks/>
          </p:cNvSpPr>
          <p:nvPr userDrawn="1"/>
        </p:nvSpPr>
        <p:spPr>
          <a:xfrm>
            <a:off x="9083869" y="1128391"/>
            <a:ext cx="2769951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PN_DIN Condensed Bold" panose="020B0706020202020204" pitchFamily="34" charset="0"/>
              <a:ea typeface="GPN_DIN Condensed Bold" panose="020B0706020202020204" pitchFamily="34" charset="0"/>
              <a:cs typeface="+mn-cs"/>
            </a:endParaRPr>
          </a:p>
        </p:txBody>
      </p:sp>
      <p:sp>
        <p:nvSpPr>
          <p:cNvPr id="57" name="Text Placeholder 58">
            <a:extLst>
              <a:ext uri="{FF2B5EF4-FFF2-40B4-BE49-F238E27FC236}">
                <a16:creationId xmlns:a16="http://schemas.microsoft.com/office/drawing/2014/main" id="{2B4768A1-E111-1848-82B8-8CDD5CD58A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140418" y="1845669"/>
            <a:ext cx="2647874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58" name="Text Placeholder 78">
            <a:extLst>
              <a:ext uri="{FF2B5EF4-FFF2-40B4-BE49-F238E27FC236}">
                <a16:creationId xmlns:a16="http://schemas.microsoft.com/office/drawing/2014/main" id="{7BAEE319-1C57-5949-8391-EE3803050DD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140418" y="2137228"/>
            <a:ext cx="2647874" cy="1113972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60" name="Текст 4">
            <a:extLst>
              <a:ext uri="{FF2B5EF4-FFF2-40B4-BE49-F238E27FC236}">
                <a16:creationId xmlns:a16="http://schemas.microsoft.com/office/drawing/2014/main" id="{103769DF-2EC7-D641-AFB3-BDD799E7212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083634" y="1128713"/>
            <a:ext cx="2769992" cy="647700"/>
          </a:xfrm>
          <a:prstGeom prst="rect">
            <a:avLst/>
          </a:prstGeom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  <a:b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в 2 строки</a:t>
            </a:r>
          </a:p>
        </p:txBody>
      </p:sp>
      <p:sp>
        <p:nvSpPr>
          <p:cNvPr id="61" name="Freeform: Shape 28">
            <a:extLst>
              <a:ext uri="{FF2B5EF4-FFF2-40B4-BE49-F238E27FC236}">
                <a16:creationId xmlns:a16="http://schemas.microsoft.com/office/drawing/2014/main" id="{1D6BB305-01D6-0143-A320-F6B6883EAE5E}"/>
              </a:ext>
            </a:extLst>
          </p:cNvPr>
          <p:cNvSpPr>
            <a:spLocks/>
          </p:cNvSpPr>
          <p:nvPr userDrawn="1"/>
        </p:nvSpPr>
        <p:spPr>
          <a:xfrm>
            <a:off x="9080458" y="4155010"/>
            <a:ext cx="2769951" cy="1577502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Freeform: Shape 96">
            <a:extLst>
              <a:ext uri="{FF2B5EF4-FFF2-40B4-BE49-F238E27FC236}">
                <a16:creationId xmlns:a16="http://schemas.microsoft.com/office/drawing/2014/main" id="{7793457C-A9BC-5441-9EB6-82C2916DA9C1}"/>
              </a:ext>
            </a:extLst>
          </p:cNvPr>
          <p:cNvSpPr>
            <a:spLocks/>
          </p:cNvSpPr>
          <p:nvPr userDrawn="1"/>
        </p:nvSpPr>
        <p:spPr>
          <a:xfrm>
            <a:off x="9080458" y="3507010"/>
            <a:ext cx="2769951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00459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PN_DIN Condensed Bold" panose="020B0706020202020204" pitchFamily="34" charset="0"/>
              <a:ea typeface="GPN_DIN Condensed Bold" panose="020B0706020202020204" pitchFamily="34" charset="0"/>
              <a:cs typeface="+mn-cs"/>
            </a:endParaRPr>
          </a:p>
        </p:txBody>
      </p:sp>
      <p:sp>
        <p:nvSpPr>
          <p:cNvPr id="63" name="Text Placeholder 58">
            <a:extLst>
              <a:ext uri="{FF2B5EF4-FFF2-40B4-BE49-F238E27FC236}">
                <a16:creationId xmlns:a16="http://schemas.microsoft.com/office/drawing/2014/main" id="{94706F80-6634-3845-B912-C5A342C4694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37007" y="4224288"/>
            <a:ext cx="2647874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64" name="Text Placeholder 78">
            <a:extLst>
              <a:ext uri="{FF2B5EF4-FFF2-40B4-BE49-F238E27FC236}">
                <a16:creationId xmlns:a16="http://schemas.microsoft.com/office/drawing/2014/main" id="{5EC60963-8C10-A54B-AA1C-B4EC9E68E10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137007" y="4515847"/>
            <a:ext cx="2647874" cy="1113972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65" name="Текст 4">
            <a:extLst>
              <a:ext uri="{FF2B5EF4-FFF2-40B4-BE49-F238E27FC236}">
                <a16:creationId xmlns:a16="http://schemas.microsoft.com/office/drawing/2014/main" id="{E36221E4-E58B-DE4C-B48A-A43AE30EA6B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080223" y="3507332"/>
            <a:ext cx="2769992" cy="647700"/>
          </a:xfrm>
          <a:prstGeom prst="rect">
            <a:avLst/>
          </a:prstGeom>
          <a:solidFill>
            <a:srgbClr val="28BE46"/>
          </a:solidFill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  <a:b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в 2 строки</a:t>
            </a:r>
          </a:p>
        </p:txBody>
      </p:sp>
      <p:sp>
        <p:nvSpPr>
          <p:cNvPr id="66" name="Номер слайда 1">
            <a:extLst>
              <a:ext uri="{FF2B5EF4-FFF2-40B4-BE49-F238E27FC236}">
                <a16:creationId xmlns:a16="http://schemas.microsoft.com/office/drawing/2014/main" id="{E89BEC67-F530-434A-BC05-E13301D64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24421" y="6307809"/>
            <a:ext cx="3222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GPN_DIN Condensed Regular" panose="020B0504020202020204" pitchFamily="34" charset="0"/>
                <a:ea typeface="GPN_DIN Condensed Regular" panose="020B05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PN_DIN Condensed Regular" panose="020B0504020202020204" pitchFamily="34" charset="0"/>
                <a:ea typeface="GPN_DIN Condensed Regular" panose="020B0504020202020204" pitchFamily="34" charset="0"/>
                <a:cs typeface="+mn-cs"/>
              </a:rPr>
              <a:t>ГАЗПРОМ НЕФТЬ   </a:t>
            </a:r>
            <a:fld id="{D58DDE06-DF15-0A4F-A85A-4EB38848D8EB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7E7E7F">
                    <a:tint val="75000"/>
                  </a:srgbClr>
                </a:solidFill>
                <a:effectLst/>
                <a:uLnTx/>
                <a:uFillTx/>
                <a:latin typeface="GPN_DIN Condensed Regular" panose="020B0504020202020204" pitchFamily="34" charset="0"/>
                <a:ea typeface="GPN_DIN Condensed Regular" panose="020B05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7E7E7F">
                  <a:tint val="75000"/>
                </a:srgbClr>
              </a:solidFill>
              <a:effectLst/>
              <a:uLnTx/>
              <a:uFillTx/>
              <a:latin typeface="GPN_DIN Condensed Regular" panose="020B0504020202020204" pitchFamily="34" charset="0"/>
              <a:ea typeface="GPN_DIN Condensed Regular" panose="020B0504020202020204" pitchFamily="34" charset="0"/>
              <a:cs typeface="+mn-cs"/>
            </a:endParaRPr>
          </a:p>
        </p:txBody>
      </p:sp>
      <p:sp>
        <p:nvSpPr>
          <p:cNvPr id="67" name="Текст 6">
            <a:extLst>
              <a:ext uri="{FF2B5EF4-FFF2-40B4-BE49-F238E27FC236}">
                <a16:creationId xmlns:a16="http://schemas.microsoft.com/office/drawing/2014/main" id="{7AF9D069-81BF-B248-9451-AFCD1FD94CF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40777" y="6400222"/>
            <a:ext cx="5724525" cy="204787"/>
          </a:xfrm>
          <a:prstGeom prst="rect">
            <a:avLst/>
          </a:prstGeom>
        </p:spPr>
        <p:txBody>
          <a:bodyPr/>
          <a:lstStyle>
            <a:lvl1pPr>
              <a:defRPr lang="ru-RU" sz="800" b="0" i="0" kern="1200" cap="none" dirty="0">
                <a:solidFill>
                  <a:schemeClr val="bg1">
                    <a:lumMod val="50000"/>
                  </a:schemeClr>
                </a:solidFill>
                <a:latin typeface="GPN_DIN Condensed Regular" panose="020B0504020202020204" pitchFamily="34" charset="0"/>
                <a:ea typeface="GPN_DIN Condensed Regular" panose="020B0504020202020204" pitchFamily="34" charset="0"/>
                <a:cs typeface="+mn-cs"/>
              </a:defRPr>
            </a:lvl1pPr>
          </a:lstStyle>
          <a:p>
            <a:pPr lvl="0"/>
            <a:r>
              <a:rPr lang="ru-RU" dirty="0"/>
              <a:t>Нижний колонтитул</a:t>
            </a:r>
          </a:p>
        </p:txBody>
      </p:sp>
      <p:sp>
        <p:nvSpPr>
          <p:cNvPr id="69" name="Title 1">
            <a:extLst>
              <a:ext uri="{FF2B5EF4-FFF2-40B4-BE49-F238E27FC236}">
                <a16:creationId xmlns:a16="http://schemas.microsoft.com/office/drawing/2014/main" id="{57BE73F8-C076-8B4D-AA40-38451CDCE8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420" y="286257"/>
            <a:ext cx="8699380" cy="694818"/>
          </a:xfrm>
        </p:spPr>
        <p:txBody>
          <a:bodyPr wrap="square"/>
          <a:lstStyle>
            <a:lvl1pPr>
              <a:defRPr sz="2400" b="0" i="0">
                <a:solidFill>
                  <a:srgbClr val="7E7E7E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pic>
        <p:nvPicPr>
          <p:cNvPr id="70" name="Рисунок 69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40344" y="631976"/>
            <a:ext cx="1545256" cy="35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729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модуля и вывод Зали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28">
            <a:extLst>
              <a:ext uri="{FF2B5EF4-FFF2-40B4-BE49-F238E27FC236}">
                <a16:creationId xmlns:a16="http://schemas.microsoft.com/office/drawing/2014/main" id="{DA074E5C-9C95-E245-9778-76CFC10519D6}"/>
              </a:ext>
            </a:extLst>
          </p:cNvPr>
          <p:cNvSpPr>
            <a:spLocks/>
          </p:cNvSpPr>
          <p:nvPr userDrawn="1"/>
        </p:nvSpPr>
        <p:spPr>
          <a:xfrm>
            <a:off x="338374" y="1776391"/>
            <a:ext cx="5684752" cy="1268467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96">
            <a:extLst>
              <a:ext uri="{FF2B5EF4-FFF2-40B4-BE49-F238E27FC236}">
                <a16:creationId xmlns:a16="http://schemas.microsoft.com/office/drawing/2014/main" id="{256BF456-2F15-C248-8B23-DD1C56B7D7FA}"/>
              </a:ext>
            </a:extLst>
          </p:cNvPr>
          <p:cNvSpPr>
            <a:spLocks/>
          </p:cNvSpPr>
          <p:nvPr userDrawn="1"/>
        </p:nvSpPr>
        <p:spPr>
          <a:xfrm>
            <a:off x="338374" y="1128391"/>
            <a:ext cx="5684752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schemeClr val="bg1"/>
              </a:solidFill>
              <a:latin typeface="GPN_DIN Condensed Bold" panose="020B0706020202020204" pitchFamily="34" charset="0"/>
              <a:ea typeface="GPN_DIN Condensed Bold" panose="020B0706020202020204" pitchFamily="34" charset="0"/>
            </a:endParaRP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C4B9394D-69D8-48C1-AC36-E448E983C1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923" y="1845669"/>
            <a:ext cx="5434214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79" name="Text Placeholder 78">
            <a:extLst>
              <a:ext uri="{FF2B5EF4-FFF2-40B4-BE49-F238E27FC236}">
                <a16:creationId xmlns:a16="http://schemas.microsoft.com/office/drawing/2014/main" id="{721E94AD-A8CB-4D7F-BF34-A174A68551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4923" y="2137227"/>
            <a:ext cx="5434214" cy="785081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23" name="Freeform: Shape 28">
            <a:extLst>
              <a:ext uri="{FF2B5EF4-FFF2-40B4-BE49-F238E27FC236}">
                <a16:creationId xmlns:a16="http://schemas.microsoft.com/office/drawing/2014/main" id="{B60BE0A5-D2F5-A84A-86FC-A07C2446A81E}"/>
              </a:ext>
            </a:extLst>
          </p:cNvPr>
          <p:cNvSpPr>
            <a:spLocks/>
          </p:cNvSpPr>
          <p:nvPr userDrawn="1"/>
        </p:nvSpPr>
        <p:spPr>
          <a:xfrm>
            <a:off x="6170865" y="1776391"/>
            <a:ext cx="5684752" cy="1268467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96">
            <a:extLst>
              <a:ext uri="{FF2B5EF4-FFF2-40B4-BE49-F238E27FC236}">
                <a16:creationId xmlns:a16="http://schemas.microsoft.com/office/drawing/2014/main" id="{F6823806-22C1-5C4D-9EC8-681BC3EC68D6}"/>
              </a:ext>
            </a:extLst>
          </p:cNvPr>
          <p:cNvSpPr>
            <a:spLocks/>
          </p:cNvSpPr>
          <p:nvPr userDrawn="1"/>
        </p:nvSpPr>
        <p:spPr>
          <a:xfrm>
            <a:off x="6170865" y="1128391"/>
            <a:ext cx="5684752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schemeClr val="bg1"/>
              </a:solidFill>
              <a:latin typeface="GPN_DIN Condensed Bold" panose="020B0706020202020204" pitchFamily="34" charset="0"/>
              <a:ea typeface="GPN_DIN Condensed Bold" panose="020B0706020202020204" pitchFamily="34" charset="0"/>
            </a:endParaRPr>
          </a:p>
        </p:txBody>
      </p:sp>
      <p:sp>
        <p:nvSpPr>
          <p:cNvPr id="25" name="Text Placeholder 58">
            <a:extLst>
              <a:ext uri="{FF2B5EF4-FFF2-40B4-BE49-F238E27FC236}">
                <a16:creationId xmlns:a16="http://schemas.microsoft.com/office/drawing/2014/main" id="{855212D8-25C3-0646-AB16-1844EB7D64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27414" y="1845669"/>
            <a:ext cx="5434214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26" name="Text Placeholder 78">
            <a:extLst>
              <a:ext uri="{FF2B5EF4-FFF2-40B4-BE49-F238E27FC236}">
                <a16:creationId xmlns:a16="http://schemas.microsoft.com/office/drawing/2014/main" id="{0A7FE6AF-BD6D-5449-8706-38672F16C6F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27414" y="2137227"/>
            <a:ext cx="5434214" cy="785081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5A597E-A907-BB41-A837-A1B5BEDC7C6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8138" y="1128713"/>
            <a:ext cx="5684837" cy="647700"/>
          </a:xfrm>
          <a:prstGeom prst="rect">
            <a:avLst/>
          </a:prstGeom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id="{378813D9-342B-CA44-A980-9755B94CB87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82839" y="1128713"/>
            <a:ext cx="5670787" cy="647700"/>
          </a:xfrm>
          <a:prstGeom prst="rect">
            <a:avLst/>
          </a:prstGeom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</a:p>
        </p:txBody>
      </p:sp>
      <p:sp>
        <p:nvSpPr>
          <p:cNvPr id="45" name="Freeform: Shape 28">
            <a:extLst>
              <a:ext uri="{FF2B5EF4-FFF2-40B4-BE49-F238E27FC236}">
                <a16:creationId xmlns:a16="http://schemas.microsoft.com/office/drawing/2014/main" id="{F8F3C1E1-FA35-D243-A1E9-89CAD32AB8A6}"/>
              </a:ext>
            </a:extLst>
          </p:cNvPr>
          <p:cNvSpPr>
            <a:spLocks/>
          </p:cNvSpPr>
          <p:nvPr userDrawn="1"/>
        </p:nvSpPr>
        <p:spPr>
          <a:xfrm>
            <a:off x="338374" y="3840863"/>
            <a:ext cx="5684752" cy="1268467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Freeform: Shape 96">
            <a:extLst>
              <a:ext uri="{FF2B5EF4-FFF2-40B4-BE49-F238E27FC236}">
                <a16:creationId xmlns:a16="http://schemas.microsoft.com/office/drawing/2014/main" id="{B0BE7277-6F7A-9049-B50B-478CC7797844}"/>
              </a:ext>
            </a:extLst>
          </p:cNvPr>
          <p:cNvSpPr>
            <a:spLocks/>
          </p:cNvSpPr>
          <p:nvPr userDrawn="1"/>
        </p:nvSpPr>
        <p:spPr>
          <a:xfrm>
            <a:off x="338374" y="3192863"/>
            <a:ext cx="5684752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schemeClr val="bg1"/>
              </a:solidFill>
              <a:latin typeface="GPN_DIN Condensed Bold" panose="020B0706020202020204" pitchFamily="34" charset="0"/>
              <a:ea typeface="GPN_DIN Condensed Bold" panose="020B0706020202020204" pitchFamily="34" charset="0"/>
            </a:endParaRPr>
          </a:p>
        </p:txBody>
      </p:sp>
      <p:sp>
        <p:nvSpPr>
          <p:cNvPr id="47" name="Text Placeholder 58">
            <a:extLst>
              <a:ext uri="{FF2B5EF4-FFF2-40B4-BE49-F238E27FC236}">
                <a16:creationId xmlns:a16="http://schemas.microsoft.com/office/drawing/2014/main" id="{BDDD7381-9A0D-E84D-A183-ECEA473B6A4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4923" y="3910141"/>
            <a:ext cx="5434214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48" name="Text Placeholder 78">
            <a:extLst>
              <a:ext uri="{FF2B5EF4-FFF2-40B4-BE49-F238E27FC236}">
                <a16:creationId xmlns:a16="http://schemas.microsoft.com/office/drawing/2014/main" id="{BF39538D-248B-D246-B305-C44DAE75CCB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94923" y="4201699"/>
            <a:ext cx="5434214" cy="785081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49" name="Freeform: Shape 28">
            <a:extLst>
              <a:ext uri="{FF2B5EF4-FFF2-40B4-BE49-F238E27FC236}">
                <a16:creationId xmlns:a16="http://schemas.microsoft.com/office/drawing/2014/main" id="{5D61F28D-BFB4-994C-946D-6E2108D1AC3F}"/>
              </a:ext>
            </a:extLst>
          </p:cNvPr>
          <p:cNvSpPr>
            <a:spLocks/>
          </p:cNvSpPr>
          <p:nvPr userDrawn="1"/>
        </p:nvSpPr>
        <p:spPr>
          <a:xfrm>
            <a:off x="6170865" y="3840863"/>
            <a:ext cx="5684752" cy="1268467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Freeform: Shape 96">
            <a:extLst>
              <a:ext uri="{FF2B5EF4-FFF2-40B4-BE49-F238E27FC236}">
                <a16:creationId xmlns:a16="http://schemas.microsoft.com/office/drawing/2014/main" id="{46E72C79-C0D2-A54D-9CA2-0BEDBDA79B6A}"/>
              </a:ext>
            </a:extLst>
          </p:cNvPr>
          <p:cNvSpPr>
            <a:spLocks/>
          </p:cNvSpPr>
          <p:nvPr userDrawn="1"/>
        </p:nvSpPr>
        <p:spPr>
          <a:xfrm>
            <a:off x="6170865" y="3192863"/>
            <a:ext cx="5684752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schemeClr val="bg1"/>
              </a:solidFill>
              <a:latin typeface="GPN_DIN Condensed Bold" panose="020B0706020202020204" pitchFamily="34" charset="0"/>
              <a:ea typeface="GPN_DIN Condensed Bold" panose="020B0706020202020204" pitchFamily="34" charset="0"/>
            </a:endParaRPr>
          </a:p>
        </p:txBody>
      </p:sp>
      <p:sp>
        <p:nvSpPr>
          <p:cNvPr id="51" name="Text Placeholder 58">
            <a:extLst>
              <a:ext uri="{FF2B5EF4-FFF2-40B4-BE49-F238E27FC236}">
                <a16:creationId xmlns:a16="http://schemas.microsoft.com/office/drawing/2014/main" id="{2F63CBA4-BA4F-DB48-A586-35DD55E1F9A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27414" y="3910141"/>
            <a:ext cx="5434214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52" name="Text Placeholder 78">
            <a:extLst>
              <a:ext uri="{FF2B5EF4-FFF2-40B4-BE49-F238E27FC236}">
                <a16:creationId xmlns:a16="http://schemas.microsoft.com/office/drawing/2014/main" id="{2DEA4E7E-77D5-F147-8DB8-D6EB81B7131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27414" y="4201699"/>
            <a:ext cx="5434214" cy="785081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53" name="Текст 4">
            <a:extLst>
              <a:ext uri="{FF2B5EF4-FFF2-40B4-BE49-F238E27FC236}">
                <a16:creationId xmlns:a16="http://schemas.microsoft.com/office/drawing/2014/main" id="{2006AEB6-E223-0647-825C-CF95A6944C0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38138" y="3193185"/>
            <a:ext cx="5684837" cy="647700"/>
          </a:xfrm>
          <a:prstGeom prst="rect">
            <a:avLst/>
          </a:prstGeom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</a:p>
        </p:txBody>
      </p:sp>
      <p:sp>
        <p:nvSpPr>
          <p:cNvPr id="54" name="Текст 4">
            <a:extLst>
              <a:ext uri="{FF2B5EF4-FFF2-40B4-BE49-F238E27FC236}">
                <a16:creationId xmlns:a16="http://schemas.microsoft.com/office/drawing/2014/main" id="{CCEF5549-BBA3-FB42-9317-AE6CAF83FE0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82839" y="3193185"/>
            <a:ext cx="5670787" cy="647700"/>
          </a:xfrm>
          <a:prstGeom prst="rect">
            <a:avLst/>
          </a:prstGeom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</a:p>
        </p:txBody>
      </p:sp>
      <p:sp>
        <p:nvSpPr>
          <p:cNvPr id="55" name="Freeform: Shape 96">
            <a:extLst>
              <a:ext uri="{FF2B5EF4-FFF2-40B4-BE49-F238E27FC236}">
                <a16:creationId xmlns:a16="http://schemas.microsoft.com/office/drawing/2014/main" id="{6D1BDDBF-E205-174D-BE8F-37C7717AD954}"/>
              </a:ext>
            </a:extLst>
          </p:cNvPr>
          <p:cNvSpPr>
            <a:spLocks/>
          </p:cNvSpPr>
          <p:nvPr userDrawn="1"/>
        </p:nvSpPr>
        <p:spPr>
          <a:xfrm>
            <a:off x="339810" y="5248169"/>
            <a:ext cx="11517227" cy="952756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schemeClr val="bg1"/>
              </a:solidFill>
              <a:latin typeface="GPN_DIN Condensed Bold" panose="020B0706020202020204" pitchFamily="34" charset="0"/>
              <a:ea typeface="GPN_DIN Condensed Bold" panose="020B0706020202020204" pitchFamily="34" charset="0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36F0CEB1-1735-8A4C-B7DB-DD29CEC38DA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34963" y="5248019"/>
            <a:ext cx="11522075" cy="952756"/>
          </a:xfrm>
          <a:prstGeom prst="rect">
            <a:avLst/>
          </a:prstGeom>
        </p:spPr>
        <p:txBody>
          <a:bodyPr lIns="144000" tIns="144000" rIns="144000" bIns="14400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400" kern="1200" dirty="0">
                <a:solidFill>
                  <a:schemeClr val="bg1"/>
                </a:solidFill>
                <a:latin typeface="GPN_DIN Condensed Bold" panose="020B0504020202020204" pitchFamily="34" charset="0"/>
                <a:ea typeface="GPN_DIN Condensed Bold" panose="020B0504020202020204" pitchFamily="34" charset="0"/>
                <a:cs typeface="+mn-cs"/>
              </a:defRPr>
            </a:lvl1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29" name="Номер слайда 1">
            <a:extLst>
              <a:ext uri="{FF2B5EF4-FFF2-40B4-BE49-F238E27FC236}">
                <a16:creationId xmlns:a16="http://schemas.microsoft.com/office/drawing/2014/main" id="{16C54CEF-CC5D-CC47-9E01-CD83160967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24421" y="6307809"/>
            <a:ext cx="3222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GPN_DIN Condensed Regular" panose="020B0504020202020204" pitchFamily="34" charset="0"/>
                <a:ea typeface="GPN_DIN Condensed Regular" panose="020B0504020202020204" pitchFamily="34" charset="0"/>
              </a:defRPr>
            </a:lvl1pPr>
          </a:lstStyle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ГАЗПРОМ НЕФТЬ   </a:t>
            </a:r>
            <a:fld id="{D58DDE06-DF15-0A4F-A85A-4EB38848D8E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Текст 6">
            <a:extLst>
              <a:ext uri="{FF2B5EF4-FFF2-40B4-BE49-F238E27FC236}">
                <a16:creationId xmlns:a16="http://schemas.microsoft.com/office/drawing/2014/main" id="{04503DB6-08A8-A745-BB3F-422A798FC8F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40777" y="6400222"/>
            <a:ext cx="5724525" cy="204787"/>
          </a:xfrm>
          <a:prstGeom prst="rect">
            <a:avLst/>
          </a:prstGeom>
        </p:spPr>
        <p:txBody>
          <a:bodyPr/>
          <a:lstStyle>
            <a:lvl1pPr>
              <a:defRPr lang="ru-RU" sz="800" b="0" i="0" kern="1200" cap="none" dirty="0">
                <a:solidFill>
                  <a:schemeClr val="bg1">
                    <a:lumMod val="50000"/>
                  </a:schemeClr>
                </a:solidFill>
                <a:latin typeface="GPN_DIN Condensed Regular" panose="020B0504020202020204" pitchFamily="34" charset="0"/>
                <a:ea typeface="GPN_DIN Condensed Regular" panose="020B0504020202020204" pitchFamily="34" charset="0"/>
                <a:cs typeface="+mn-cs"/>
              </a:defRPr>
            </a:lvl1pPr>
          </a:lstStyle>
          <a:p>
            <a:pPr lvl="0"/>
            <a:r>
              <a:rPr lang="ru-RU" dirty="0"/>
              <a:t>Нижний колонтитул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63562458-9E56-DC4D-B43E-91E15B8EE6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420" y="286257"/>
            <a:ext cx="8699380" cy="694818"/>
          </a:xfrm>
        </p:spPr>
        <p:txBody>
          <a:bodyPr wrap="square"/>
          <a:lstStyle>
            <a:lvl1pPr>
              <a:defRPr sz="2400" b="0" i="0">
                <a:solidFill>
                  <a:srgbClr val="7E7E7E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pic>
        <p:nvPicPr>
          <p:cNvPr id="32" name="Рисунок 31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40344" y="631976"/>
            <a:ext cx="1545256" cy="35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446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модуля Обвод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8">
            <a:extLst>
              <a:ext uri="{FF2B5EF4-FFF2-40B4-BE49-F238E27FC236}">
                <a16:creationId xmlns:a16="http://schemas.microsoft.com/office/drawing/2014/main" id="{B60BE0A5-D2F5-A84A-86FC-A07C2446A81E}"/>
              </a:ext>
            </a:extLst>
          </p:cNvPr>
          <p:cNvSpPr>
            <a:spLocks/>
          </p:cNvSpPr>
          <p:nvPr userDrawn="1"/>
        </p:nvSpPr>
        <p:spPr>
          <a:xfrm>
            <a:off x="6166246" y="1776391"/>
            <a:ext cx="5690791" cy="441986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noFill/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96">
            <a:extLst>
              <a:ext uri="{FF2B5EF4-FFF2-40B4-BE49-F238E27FC236}">
                <a16:creationId xmlns:a16="http://schemas.microsoft.com/office/drawing/2014/main" id="{F6823806-22C1-5C4D-9EC8-681BC3EC68D6}"/>
              </a:ext>
            </a:extLst>
          </p:cNvPr>
          <p:cNvSpPr>
            <a:spLocks/>
          </p:cNvSpPr>
          <p:nvPr userDrawn="1"/>
        </p:nvSpPr>
        <p:spPr>
          <a:xfrm>
            <a:off x="6166246" y="1128391"/>
            <a:ext cx="5690791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004596"/>
          </a:solidFill>
          <a:ln w="12700">
            <a:solidFill>
              <a:srgbClr val="004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PN_DIN Condensed Bold" panose="020B0706020202020204" pitchFamily="34" charset="0"/>
              <a:ea typeface="GPN_DIN Condensed Bold" panose="020B0706020202020204" pitchFamily="34" charset="0"/>
              <a:cs typeface="+mn-cs"/>
            </a:endParaRPr>
          </a:p>
        </p:txBody>
      </p:sp>
      <p:sp>
        <p:nvSpPr>
          <p:cNvPr id="25" name="Text Placeholder 58">
            <a:extLst>
              <a:ext uri="{FF2B5EF4-FFF2-40B4-BE49-F238E27FC236}">
                <a16:creationId xmlns:a16="http://schemas.microsoft.com/office/drawing/2014/main" id="{855212D8-25C3-0646-AB16-1844EB7D64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22796" y="1845669"/>
            <a:ext cx="5434214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26" name="Text Placeholder 78">
            <a:extLst>
              <a:ext uri="{FF2B5EF4-FFF2-40B4-BE49-F238E27FC236}">
                <a16:creationId xmlns:a16="http://schemas.microsoft.com/office/drawing/2014/main" id="{0A7FE6AF-BD6D-5449-8706-38672F16C6F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22796" y="2137227"/>
            <a:ext cx="5434214" cy="3419150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id="{378813D9-342B-CA44-A980-9755B94CB87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66246" y="1128713"/>
            <a:ext cx="5690791" cy="647700"/>
          </a:xfrm>
          <a:prstGeom prst="rect">
            <a:avLst/>
          </a:prstGeom>
          <a:solidFill>
            <a:srgbClr val="28BE46"/>
          </a:solidFill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</a:p>
        </p:txBody>
      </p:sp>
      <p:sp>
        <p:nvSpPr>
          <p:cNvPr id="19" name="Номер слайда 1">
            <a:extLst>
              <a:ext uri="{FF2B5EF4-FFF2-40B4-BE49-F238E27FC236}">
                <a16:creationId xmlns:a16="http://schemas.microsoft.com/office/drawing/2014/main" id="{F6C8F711-BD2D-D043-9CC3-B3AB7DB518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24421" y="6307809"/>
            <a:ext cx="3222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GPN_DIN Condensed Regular" panose="020B0504020202020204" pitchFamily="34" charset="0"/>
                <a:ea typeface="GPN_DIN Condensed Regular" panose="020B05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PN_DIN Condensed Regular" panose="020B0504020202020204" pitchFamily="34" charset="0"/>
                <a:ea typeface="GPN_DIN Condensed Regular" panose="020B0504020202020204" pitchFamily="34" charset="0"/>
                <a:cs typeface="+mn-cs"/>
              </a:rPr>
              <a:t>ГАЗПРОМ НЕФТЬ   </a:t>
            </a:r>
            <a:fld id="{D58DDE06-DF15-0A4F-A85A-4EB38848D8EB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7E7E7F">
                    <a:tint val="75000"/>
                  </a:srgbClr>
                </a:solidFill>
                <a:effectLst/>
                <a:uLnTx/>
                <a:uFillTx/>
                <a:latin typeface="GPN_DIN Condensed Regular" panose="020B0504020202020204" pitchFamily="34" charset="0"/>
                <a:ea typeface="GPN_DIN Condensed Regular" panose="020B05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7E7E7F">
                  <a:tint val="75000"/>
                </a:srgbClr>
              </a:solidFill>
              <a:effectLst/>
              <a:uLnTx/>
              <a:uFillTx/>
              <a:latin typeface="GPN_DIN Condensed Regular" panose="020B0504020202020204" pitchFamily="34" charset="0"/>
              <a:ea typeface="GPN_DIN Condensed Regular" panose="020B0504020202020204" pitchFamily="34" charset="0"/>
              <a:cs typeface="+mn-cs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AC9CFC8-9240-794B-99C5-9E7F77ABB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420" y="286257"/>
            <a:ext cx="8699380" cy="694818"/>
          </a:xfrm>
        </p:spPr>
        <p:txBody>
          <a:bodyPr wrap="square"/>
          <a:lstStyle>
            <a:lvl1pPr>
              <a:defRPr sz="2400" b="0" i="0">
                <a:solidFill>
                  <a:srgbClr val="7E7E7E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3" name="Freeform: Shape 28">
            <a:extLst>
              <a:ext uri="{FF2B5EF4-FFF2-40B4-BE49-F238E27FC236}">
                <a16:creationId xmlns:a16="http://schemas.microsoft.com/office/drawing/2014/main" id="{0D375D73-F3AD-A64F-73BC-6769748C2CBC}"/>
              </a:ext>
            </a:extLst>
          </p:cNvPr>
          <p:cNvSpPr>
            <a:spLocks/>
          </p:cNvSpPr>
          <p:nvPr userDrawn="1"/>
        </p:nvSpPr>
        <p:spPr>
          <a:xfrm>
            <a:off x="334963" y="1780915"/>
            <a:ext cx="5690791" cy="441986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noFill/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reeform: Shape 96">
            <a:extLst>
              <a:ext uri="{FF2B5EF4-FFF2-40B4-BE49-F238E27FC236}">
                <a16:creationId xmlns:a16="http://schemas.microsoft.com/office/drawing/2014/main" id="{956C53BB-5E0D-3738-FFE8-82BA275E6ABC}"/>
              </a:ext>
            </a:extLst>
          </p:cNvPr>
          <p:cNvSpPr>
            <a:spLocks/>
          </p:cNvSpPr>
          <p:nvPr userDrawn="1"/>
        </p:nvSpPr>
        <p:spPr>
          <a:xfrm>
            <a:off x="334963" y="1132915"/>
            <a:ext cx="5690791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004596"/>
          </a:solidFill>
          <a:ln w="12700">
            <a:solidFill>
              <a:srgbClr val="004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PN_DIN Condensed Bold" panose="020B0706020202020204" pitchFamily="34" charset="0"/>
              <a:ea typeface="GPN_DIN Condensed Bold" panose="020B0706020202020204" pitchFamily="34" charset="0"/>
              <a:cs typeface="+mn-cs"/>
            </a:endParaRPr>
          </a:p>
        </p:txBody>
      </p:sp>
      <p:sp>
        <p:nvSpPr>
          <p:cNvPr id="6" name="Text Placeholder 58">
            <a:extLst>
              <a:ext uri="{FF2B5EF4-FFF2-40B4-BE49-F238E27FC236}">
                <a16:creationId xmlns:a16="http://schemas.microsoft.com/office/drawing/2014/main" id="{52E8EBF1-3938-95F4-619B-A9D38866364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1513" y="1850193"/>
            <a:ext cx="5434214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7" name="Text Placeholder 78">
            <a:extLst>
              <a:ext uri="{FF2B5EF4-FFF2-40B4-BE49-F238E27FC236}">
                <a16:creationId xmlns:a16="http://schemas.microsoft.com/office/drawing/2014/main" id="{9ECD714B-712C-D62A-18F8-3786E9E32A1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91513" y="2141751"/>
            <a:ext cx="5434214" cy="3419150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9" name="Текст 4">
            <a:extLst>
              <a:ext uri="{FF2B5EF4-FFF2-40B4-BE49-F238E27FC236}">
                <a16:creationId xmlns:a16="http://schemas.microsoft.com/office/drawing/2014/main" id="{6EF8BF1E-2BA4-F553-E555-286414D49C6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46939" y="1133237"/>
            <a:ext cx="5675404" cy="647700"/>
          </a:xfrm>
          <a:prstGeom prst="rect">
            <a:avLst/>
          </a:prstGeom>
          <a:solidFill>
            <a:srgbClr val="28BE46"/>
          </a:solidFill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</a:p>
        </p:txBody>
      </p:sp>
      <p:sp>
        <p:nvSpPr>
          <p:cNvPr id="17" name="Текст 6">
            <a:extLst>
              <a:ext uri="{FF2B5EF4-FFF2-40B4-BE49-F238E27FC236}">
                <a16:creationId xmlns:a16="http://schemas.microsoft.com/office/drawing/2014/main" id="{AE8D96D1-9D7D-7D43-97A8-5E90A9CC405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40777" y="6400222"/>
            <a:ext cx="5724525" cy="204787"/>
          </a:xfrm>
          <a:prstGeom prst="rect">
            <a:avLst/>
          </a:prstGeom>
        </p:spPr>
        <p:txBody>
          <a:bodyPr/>
          <a:lstStyle>
            <a:lvl1pPr>
              <a:defRPr lang="ru-RU" sz="800" b="0" i="0" kern="1200" cap="none" dirty="0">
                <a:solidFill>
                  <a:schemeClr val="bg1">
                    <a:lumMod val="50000"/>
                  </a:schemeClr>
                </a:solidFill>
                <a:latin typeface="GPN_DIN Condensed Regular" panose="020B0504020202020204" pitchFamily="34" charset="0"/>
                <a:ea typeface="GPN_DIN Condensed Regular" panose="020B0504020202020204" pitchFamily="34" charset="0"/>
                <a:cs typeface="+mn-cs"/>
              </a:defRPr>
            </a:lvl1pPr>
          </a:lstStyle>
          <a:p>
            <a:pPr lvl="0"/>
            <a:r>
              <a:rPr lang="ru-RU" dirty="0"/>
              <a:t>Нижний колонтитул</a:t>
            </a: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40344" y="631976"/>
            <a:ext cx="1545256" cy="35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193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модуля Обвод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28">
            <a:extLst>
              <a:ext uri="{FF2B5EF4-FFF2-40B4-BE49-F238E27FC236}">
                <a16:creationId xmlns:a16="http://schemas.microsoft.com/office/drawing/2014/main" id="{DA074E5C-9C95-E245-9778-76CFC10519D6}"/>
              </a:ext>
            </a:extLst>
          </p:cNvPr>
          <p:cNvSpPr>
            <a:spLocks/>
          </p:cNvSpPr>
          <p:nvPr userDrawn="1"/>
        </p:nvSpPr>
        <p:spPr>
          <a:xfrm>
            <a:off x="338374" y="1776391"/>
            <a:ext cx="3741501" cy="441986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noFill/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96">
            <a:extLst>
              <a:ext uri="{FF2B5EF4-FFF2-40B4-BE49-F238E27FC236}">
                <a16:creationId xmlns:a16="http://schemas.microsoft.com/office/drawing/2014/main" id="{256BF456-2F15-C248-8B23-DD1C56B7D7FA}"/>
              </a:ext>
            </a:extLst>
          </p:cNvPr>
          <p:cNvSpPr>
            <a:spLocks/>
          </p:cNvSpPr>
          <p:nvPr userDrawn="1"/>
        </p:nvSpPr>
        <p:spPr>
          <a:xfrm>
            <a:off x="338374" y="1128391"/>
            <a:ext cx="3741501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PN_DIN Condensed Bold" panose="020B0706020202020204" pitchFamily="34" charset="0"/>
              <a:ea typeface="GPN_DIN Condensed Bold" panose="020B0706020202020204" pitchFamily="34" charset="0"/>
              <a:cs typeface="+mn-cs"/>
            </a:endParaRP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C4B9394D-69D8-48C1-AC36-E448E983C1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923" y="1845669"/>
            <a:ext cx="3576606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79" name="Text Placeholder 78">
            <a:extLst>
              <a:ext uri="{FF2B5EF4-FFF2-40B4-BE49-F238E27FC236}">
                <a16:creationId xmlns:a16="http://schemas.microsoft.com/office/drawing/2014/main" id="{721E94AD-A8CB-4D7F-BF34-A174A68551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4923" y="2137226"/>
            <a:ext cx="3576606" cy="4059025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5A597E-A907-BB41-A837-A1B5BEDC7C6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8138" y="1128391"/>
            <a:ext cx="3741557" cy="648022"/>
          </a:xfrm>
          <a:prstGeom prst="rect">
            <a:avLst/>
          </a:prstGeom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</a:p>
        </p:txBody>
      </p:sp>
      <p:sp>
        <p:nvSpPr>
          <p:cNvPr id="16" name="Freeform: Shape 28">
            <a:extLst>
              <a:ext uri="{FF2B5EF4-FFF2-40B4-BE49-F238E27FC236}">
                <a16:creationId xmlns:a16="http://schemas.microsoft.com/office/drawing/2014/main" id="{53A80C76-031E-9047-880E-91080B966CC3}"/>
              </a:ext>
            </a:extLst>
          </p:cNvPr>
          <p:cNvSpPr>
            <a:spLocks/>
          </p:cNvSpPr>
          <p:nvPr userDrawn="1"/>
        </p:nvSpPr>
        <p:spPr>
          <a:xfrm>
            <a:off x="4222687" y="1776391"/>
            <a:ext cx="3741501" cy="441986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noFill/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96">
            <a:extLst>
              <a:ext uri="{FF2B5EF4-FFF2-40B4-BE49-F238E27FC236}">
                <a16:creationId xmlns:a16="http://schemas.microsoft.com/office/drawing/2014/main" id="{D7E97438-58EF-E74B-8B1D-36B4FF450FF7}"/>
              </a:ext>
            </a:extLst>
          </p:cNvPr>
          <p:cNvSpPr>
            <a:spLocks/>
          </p:cNvSpPr>
          <p:nvPr userDrawn="1"/>
        </p:nvSpPr>
        <p:spPr>
          <a:xfrm>
            <a:off x="4222687" y="1128391"/>
            <a:ext cx="3741501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PN_DIN Condensed Bold" panose="020B0706020202020204" pitchFamily="34" charset="0"/>
              <a:ea typeface="GPN_DIN Condensed Bold" panose="020B0706020202020204" pitchFamily="34" charset="0"/>
              <a:cs typeface="+mn-cs"/>
            </a:endParaRPr>
          </a:p>
        </p:txBody>
      </p:sp>
      <p:sp>
        <p:nvSpPr>
          <p:cNvPr id="21" name="Text Placeholder 58">
            <a:extLst>
              <a:ext uri="{FF2B5EF4-FFF2-40B4-BE49-F238E27FC236}">
                <a16:creationId xmlns:a16="http://schemas.microsoft.com/office/drawing/2014/main" id="{20EC2CF5-54B9-5F42-9316-DA437D5C3FE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79236" y="1845669"/>
            <a:ext cx="3576606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22" name="Text Placeholder 78">
            <a:extLst>
              <a:ext uri="{FF2B5EF4-FFF2-40B4-BE49-F238E27FC236}">
                <a16:creationId xmlns:a16="http://schemas.microsoft.com/office/drawing/2014/main" id="{9EBF861C-47FF-3E41-9A95-089B7F4D63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279236" y="2137227"/>
            <a:ext cx="3576606" cy="4059024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27" name="Текст 4">
            <a:extLst>
              <a:ext uri="{FF2B5EF4-FFF2-40B4-BE49-F238E27FC236}">
                <a16:creationId xmlns:a16="http://schemas.microsoft.com/office/drawing/2014/main" id="{BE07BC8F-96C0-CC47-BCDA-AF597066A11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222451" y="1128713"/>
            <a:ext cx="3741557" cy="647700"/>
          </a:xfrm>
          <a:prstGeom prst="rect">
            <a:avLst/>
          </a:prstGeom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E1D6F27-CE1C-7549-8793-366470D55352}"/>
              </a:ext>
            </a:extLst>
          </p:cNvPr>
          <p:cNvSpPr>
            <a:spLocks/>
          </p:cNvSpPr>
          <p:nvPr userDrawn="1"/>
        </p:nvSpPr>
        <p:spPr>
          <a:xfrm>
            <a:off x="8113478" y="1776391"/>
            <a:ext cx="3741501" cy="441986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noFill/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: Shape 96">
            <a:extLst>
              <a:ext uri="{FF2B5EF4-FFF2-40B4-BE49-F238E27FC236}">
                <a16:creationId xmlns:a16="http://schemas.microsoft.com/office/drawing/2014/main" id="{1F1B1B5B-532C-7149-8A3F-2EED530372E9}"/>
              </a:ext>
            </a:extLst>
          </p:cNvPr>
          <p:cNvSpPr>
            <a:spLocks/>
          </p:cNvSpPr>
          <p:nvPr userDrawn="1"/>
        </p:nvSpPr>
        <p:spPr>
          <a:xfrm>
            <a:off x="8113478" y="1128391"/>
            <a:ext cx="3741501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PN_DIN Condensed Bold" panose="020B0706020202020204" pitchFamily="34" charset="0"/>
              <a:ea typeface="GPN_DIN Condensed Bold" panose="020B0706020202020204" pitchFamily="34" charset="0"/>
              <a:cs typeface="+mn-cs"/>
            </a:endParaRPr>
          </a:p>
        </p:txBody>
      </p:sp>
      <p:sp>
        <p:nvSpPr>
          <p:cNvPr id="31" name="Text Placeholder 58">
            <a:extLst>
              <a:ext uri="{FF2B5EF4-FFF2-40B4-BE49-F238E27FC236}">
                <a16:creationId xmlns:a16="http://schemas.microsoft.com/office/drawing/2014/main" id="{EABB35E9-310F-3446-9394-9C23B6036C1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170027" y="1845669"/>
            <a:ext cx="3576606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32" name="Text Placeholder 78">
            <a:extLst>
              <a:ext uri="{FF2B5EF4-FFF2-40B4-BE49-F238E27FC236}">
                <a16:creationId xmlns:a16="http://schemas.microsoft.com/office/drawing/2014/main" id="{008DF7AB-FFE2-E847-A066-610EB5EA301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170027" y="2137227"/>
            <a:ext cx="3576606" cy="4059024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id="{035F40F3-E5FF-864C-92DD-B7E43F61C05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113242" y="1128713"/>
            <a:ext cx="3741557" cy="647700"/>
          </a:xfrm>
          <a:prstGeom prst="rect">
            <a:avLst/>
          </a:prstGeom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</a:p>
        </p:txBody>
      </p:sp>
      <p:sp>
        <p:nvSpPr>
          <p:cNvPr id="24" name="Номер слайда 1">
            <a:extLst>
              <a:ext uri="{FF2B5EF4-FFF2-40B4-BE49-F238E27FC236}">
                <a16:creationId xmlns:a16="http://schemas.microsoft.com/office/drawing/2014/main" id="{719CA99E-ECDB-C044-8CF7-9516B0EA3F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24421" y="6307809"/>
            <a:ext cx="3222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GPN_DIN Condensed Regular" panose="020B0504020202020204" pitchFamily="34" charset="0"/>
                <a:ea typeface="GPN_DIN Condensed Regular" panose="020B05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PN_DIN Condensed Regular" panose="020B0504020202020204" pitchFamily="34" charset="0"/>
                <a:ea typeface="GPN_DIN Condensed Regular" panose="020B0504020202020204" pitchFamily="34" charset="0"/>
                <a:cs typeface="+mn-cs"/>
              </a:rPr>
              <a:t>ГАЗПРОМ НЕФТЬ   </a:t>
            </a:r>
            <a:fld id="{D58DDE06-DF15-0A4F-A85A-4EB38848D8EB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7E7E7F">
                    <a:tint val="75000"/>
                  </a:srgbClr>
                </a:solidFill>
                <a:effectLst/>
                <a:uLnTx/>
                <a:uFillTx/>
                <a:latin typeface="GPN_DIN Condensed Regular" panose="020B0504020202020204" pitchFamily="34" charset="0"/>
                <a:ea typeface="GPN_DIN Condensed Regular" panose="020B05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7E7E7F">
                  <a:tint val="75000"/>
                </a:srgbClr>
              </a:solidFill>
              <a:effectLst/>
              <a:uLnTx/>
              <a:uFillTx/>
              <a:latin typeface="GPN_DIN Condensed Regular" panose="020B0504020202020204" pitchFamily="34" charset="0"/>
              <a:ea typeface="GPN_DIN Condensed Regular" panose="020B0504020202020204" pitchFamily="34" charset="0"/>
              <a:cs typeface="+mn-cs"/>
            </a:endParaRPr>
          </a:p>
        </p:txBody>
      </p:sp>
      <p:sp>
        <p:nvSpPr>
          <p:cNvPr id="23" name="Текст 6">
            <a:extLst>
              <a:ext uri="{FF2B5EF4-FFF2-40B4-BE49-F238E27FC236}">
                <a16:creationId xmlns:a16="http://schemas.microsoft.com/office/drawing/2014/main" id="{E5A9618C-1939-2C40-BA1D-DBC4DBA566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40777" y="6400222"/>
            <a:ext cx="5724525" cy="204787"/>
          </a:xfrm>
          <a:prstGeom prst="rect">
            <a:avLst/>
          </a:prstGeom>
        </p:spPr>
        <p:txBody>
          <a:bodyPr/>
          <a:lstStyle>
            <a:lvl1pPr>
              <a:defRPr lang="ru-RU" sz="800" b="0" i="0" kern="1200" cap="none" dirty="0">
                <a:solidFill>
                  <a:schemeClr val="bg1">
                    <a:lumMod val="50000"/>
                  </a:schemeClr>
                </a:solidFill>
                <a:latin typeface="GPN_DIN Condensed Regular" panose="020B0504020202020204" pitchFamily="34" charset="0"/>
                <a:ea typeface="GPN_DIN Condensed Regular" panose="020B0504020202020204" pitchFamily="34" charset="0"/>
                <a:cs typeface="+mn-cs"/>
              </a:defRPr>
            </a:lvl1pPr>
          </a:lstStyle>
          <a:p>
            <a:pPr lvl="0"/>
            <a:r>
              <a:rPr lang="ru-RU" dirty="0"/>
              <a:t>Нижний колонтитул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A031F491-1FB7-E643-9E82-A21D1687E8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420" y="286257"/>
            <a:ext cx="8699380" cy="694818"/>
          </a:xfrm>
        </p:spPr>
        <p:txBody>
          <a:bodyPr wrap="square"/>
          <a:lstStyle>
            <a:lvl1pPr>
              <a:defRPr sz="2400" b="0" i="0">
                <a:solidFill>
                  <a:srgbClr val="7E7E7E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40344" y="631976"/>
            <a:ext cx="1545256" cy="35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4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модуля Обвод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28">
            <a:extLst>
              <a:ext uri="{FF2B5EF4-FFF2-40B4-BE49-F238E27FC236}">
                <a16:creationId xmlns:a16="http://schemas.microsoft.com/office/drawing/2014/main" id="{DA074E5C-9C95-E245-9778-76CFC10519D6}"/>
              </a:ext>
            </a:extLst>
          </p:cNvPr>
          <p:cNvSpPr>
            <a:spLocks/>
          </p:cNvSpPr>
          <p:nvPr userDrawn="1"/>
        </p:nvSpPr>
        <p:spPr>
          <a:xfrm>
            <a:off x="338374" y="1776391"/>
            <a:ext cx="2769951" cy="441986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noFill/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96">
            <a:extLst>
              <a:ext uri="{FF2B5EF4-FFF2-40B4-BE49-F238E27FC236}">
                <a16:creationId xmlns:a16="http://schemas.microsoft.com/office/drawing/2014/main" id="{256BF456-2F15-C248-8B23-DD1C56B7D7FA}"/>
              </a:ext>
            </a:extLst>
          </p:cNvPr>
          <p:cNvSpPr>
            <a:spLocks/>
          </p:cNvSpPr>
          <p:nvPr userDrawn="1"/>
        </p:nvSpPr>
        <p:spPr>
          <a:xfrm>
            <a:off x="338374" y="1128391"/>
            <a:ext cx="2769951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PN_DIN Condensed Bold" panose="020B0706020202020204" pitchFamily="34" charset="0"/>
              <a:ea typeface="GPN_DIN Condensed Bold" panose="020B0706020202020204" pitchFamily="34" charset="0"/>
              <a:cs typeface="+mn-cs"/>
            </a:endParaRP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C4B9394D-69D8-48C1-AC36-E448E983C1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923" y="1845669"/>
            <a:ext cx="2647874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79" name="Text Placeholder 78">
            <a:extLst>
              <a:ext uri="{FF2B5EF4-FFF2-40B4-BE49-F238E27FC236}">
                <a16:creationId xmlns:a16="http://schemas.microsoft.com/office/drawing/2014/main" id="{721E94AD-A8CB-4D7F-BF34-A174A68551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4923" y="2137227"/>
            <a:ext cx="2647874" cy="4059024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28" name="Номер слайда 1">
            <a:extLst>
              <a:ext uri="{FF2B5EF4-FFF2-40B4-BE49-F238E27FC236}">
                <a16:creationId xmlns:a16="http://schemas.microsoft.com/office/drawing/2014/main" id="{1858A45B-8036-4049-BAC1-1D0EC21FF1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24421" y="6307809"/>
            <a:ext cx="3222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GPN_DIN Condensed Regular" panose="020B0504020202020204" pitchFamily="34" charset="0"/>
                <a:ea typeface="GPN_DIN Condensed Regular" panose="020B05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PN_DIN Condensed Regular" panose="020B0504020202020204" pitchFamily="34" charset="0"/>
                <a:ea typeface="GPN_DIN Condensed Regular" panose="020B0504020202020204" pitchFamily="34" charset="0"/>
                <a:cs typeface="+mn-cs"/>
              </a:rPr>
              <a:t>ГАЗПРОМ НЕФТЬ   </a:t>
            </a:r>
            <a:fld id="{D58DDE06-DF15-0A4F-A85A-4EB38848D8EB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7E7E7F">
                    <a:tint val="75000"/>
                  </a:srgbClr>
                </a:solidFill>
                <a:effectLst/>
                <a:uLnTx/>
                <a:uFillTx/>
                <a:latin typeface="GPN_DIN Condensed Regular" panose="020B0504020202020204" pitchFamily="34" charset="0"/>
                <a:ea typeface="GPN_DIN Condensed Regular" panose="020B05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7E7E7F">
                  <a:tint val="75000"/>
                </a:srgbClr>
              </a:solidFill>
              <a:effectLst/>
              <a:uLnTx/>
              <a:uFillTx/>
              <a:latin typeface="GPN_DIN Condensed Regular" panose="020B0504020202020204" pitchFamily="34" charset="0"/>
              <a:ea typeface="GPN_DIN Condensed Regular" panose="020B0504020202020204" pitchFamily="34" charset="0"/>
              <a:cs typeface="+mn-cs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5A597E-A907-BB41-A837-A1B5BEDC7C6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8139" y="1128713"/>
            <a:ext cx="2769992" cy="647700"/>
          </a:xfrm>
          <a:prstGeom prst="rect">
            <a:avLst/>
          </a:prstGeom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  <a:b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в 2 строки</a:t>
            </a:r>
          </a:p>
        </p:txBody>
      </p:sp>
      <p:sp>
        <p:nvSpPr>
          <p:cNvPr id="23" name="Freeform: Shape 28">
            <a:extLst>
              <a:ext uri="{FF2B5EF4-FFF2-40B4-BE49-F238E27FC236}">
                <a16:creationId xmlns:a16="http://schemas.microsoft.com/office/drawing/2014/main" id="{B52AC95F-DAC9-6A49-B77B-BF6A27474D62}"/>
              </a:ext>
            </a:extLst>
          </p:cNvPr>
          <p:cNvSpPr>
            <a:spLocks/>
          </p:cNvSpPr>
          <p:nvPr userDrawn="1"/>
        </p:nvSpPr>
        <p:spPr>
          <a:xfrm>
            <a:off x="3255662" y="1776391"/>
            <a:ext cx="2769951" cy="441986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noFill/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96">
            <a:extLst>
              <a:ext uri="{FF2B5EF4-FFF2-40B4-BE49-F238E27FC236}">
                <a16:creationId xmlns:a16="http://schemas.microsoft.com/office/drawing/2014/main" id="{D717BB3F-4119-C647-A8F9-461124443804}"/>
              </a:ext>
            </a:extLst>
          </p:cNvPr>
          <p:cNvSpPr>
            <a:spLocks/>
          </p:cNvSpPr>
          <p:nvPr userDrawn="1"/>
        </p:nvSpPr>
        <p:spPr>
          <a:xfrm>
            <a:off x="3255662" y="1128391"/>
            <a:ext cx="2769951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>
            <a:solidFill>
              <a:srgbClr val="004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PN_DIN Condensed Bold" panose="020B0706020202020204" pitchFamily="34" charset="0"/>
              <a:ea typeface="GPN_DIN Condensed Bold" panose="020B0706020202020204" pitchFamily="34" charset="0"/>
              <a:cs typeface="+mn-cs"/>
            </a:endParaRPr>
          </a:p>
        </p:txBody>
      </p:sp>
      <p:sp>
        <p:nvSpPr>
          <p:cNvPr id="25" name="Text Placeholder 58">
            <a:extLst>
              <a:ext uri="{FF2B5EF4-FFF2-40B4-BE49-F238E27FC236}">
                <a16:creationId xmlns:a16="http://schemas.microsoft.com/office/drawing/2014/main" id="{0B693C74-8B6B-4948-AC45-2F71AD84463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12211" y="1845669"/>
            <a:ext cx="2647874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26" name="Text Placeholder 78">
            <a:extLst>
              <a:ext uri="{FF2B5EF4-FFF2-40B4-BE49-F238E27FC236}">
                <a16:creationId xmlns:a16="http://schemas.microsoft.com/office/drawing/2014/main" id="{1ACE89D3-A02F-864E-9D5C-3B710BE8CFC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12211" y="2137227"/>
            <a:ext cx="2647874" cy="4059024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id="{1D1A357B-3BA7-2148-B649-C05BCA7100C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55427" y="1128713"/>
            <a:ext cx="2769992" cy="647700"/>
          </a:xfrm>
          <a:prstGeom prst="rect">
            <a:avLst/>
          </a:prstGeom>
          <a:ln>
            <a:noFill/>
          </a:ln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  <a:b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в 2 строки</a:t>
            </a:r>
          </a:p>
        </p:txBody>
      </p:sp>
      <p:sp>
        <p:nvSpPr>
          <p:cNvPr id="35" name="Freeform: Shape 28">
            <a:extLst>
              <a:ext uri="{FF2B5EF4-FFF2-40B4-BE49-F238E27FC236}">
                <a16:creationId xmlns:a16="http://schemas.microsoft.com/office/drawing/2014/main" id="{D3A2E364-6BCA-E44B-98E5-0DC833B9FD75}"/>
              </a:ext>
            </a:extLst>
          </p:cNvPr>
          <p:cNvSpPr>
            <a:spLocks/>
          </p:cNvSpPr>
          <p:nvPr userDrawn="1"/>
        </p:nvSpPr>
        <p:spPr>
          <a:xfrm>
            <a:off x="6175294" y="1776391"/>
            <a:ext cx="2769951" cy="441986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noFill/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reeform: Shape 96">
            <a:extLst>
              <a:ext uri="{FF2B5EF4-FFF2-40B4-BE49-F238E27FC236}">
                <a16:creationId xmlns:a16="http://schemas.microsoft.com/office/drawing/2014/main" id="{8F3B5CC8-D38D-DC44-8F4F-6551236C620E}"/>
              </a:ext>
            </a:extLst>
          </p:cNvPr>
          <p:cNvSpPr>
            <a:spLocks/>
          </p:cNvSpPr>
          <p:nvPr userDrawn="1"/>
        </p:nvSpPr>
        <p:spPr>
          <a:xfrm>
            <a:off x="6175294" y="1128391"/>
            <a:ext cx="2769951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004596"/>
          </a:solidFill>
          <a:ln w="12700">
            <a:solidFill>
              <a:srgbClr val="004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PN_DIN Condensed Bold" panose="020B0706020202020204" pitchFamily="34" charset="0"/>
              <a:ea typeface="GPN_DIN Condensed Bold" panose="020B0706020202020204" pitchFamily="34" charset="0"/>
              <a:cs typeface="+mn-cs"/>
            </a:endParaRPr>
          </a:p>
        </p:txBody>
      </p:sp>
      <p:sp>
        <p:nvSpPr>
          <p:cNvPr id="37" name="Text Placeholder 58">
            <a:extLst>
              <a:ext uri="{FF2B5EF4-FFF2-40B4-BE49-F238E27FC236}">
                <a16:creationId xmlns:a16="http://schemas.microsoft.com/office/drawing/2014/main" id="{2C7C1E23-9B38-9241-AB97-39FC2897C00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31843" y="1845669"/>
            <a:ext cx="2647874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38" name="Text Placeholder 78">
            <a:extLst>
              <a:ext uri="{FF2B5EF4-FFF2-40B4-BE49-F238E27FC236}">
                <a16:creationId xmlns:a16="http://schemas.microsoft.com/office/drawing/2014/main" id="{A0484FCE-FD46-9C4A-85E5-46193F1C10E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31843" y="2137227"/>
            <a:ext cx="2647874" cy="4059024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39" name="Текст 4">
            <a:extLst>
              <a:ext uri="{FF2B5EF4-FFF2-40B4-BE49-F238E27FC236}">
                <a16:creationId xmlns:a16="http://schemas.microsoft.com/office/drawing/2014/main" id="{F568EA2A-5425-4D40-B15F-725AD3AE9C4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75059" y="1128713"/>
            <a:ext cx="2769992" cy="647700"/>
          </a:xfrm>
          <a:prstGeom prst="rect">
            <a:avLst/>
          </a:prstGeom>
          <a:solidFill>
            <a:srgbClr val="28BE46"/>
          </a:solidFill>
          <a:ln>
            <a:noFill/>
          </a:ln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  <a:b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в 2 строки</a:t>
            </a:r>
          </a:p>
        </p:txBody>
      </p:sp>
      <p:sp>
        <p:nvSpPr>
          <p:cNvPr id="40" name="Freeform: Shape 28">
            <a:extLst>
              <a:ext uri="{FF2B5EF4-FFF2-40B4-BE49-F238E27FC236}">
                <a16:creationId xmlns:a16="http://schemas.microsoft.com/office/drawing/2014/main" id="{56599275-E10A-984C-B99F-070535D46F55}"/>
              </a:ext>
            </a:extLst>
          </p:cNvPr>
          <p:cNvSpPr>
            <a:spLocks/>
          </p:cNvSpPr>
          <p:nvPr userDrawn="1"/>
        </p:nvSpPr>
        <p:spPr>
          <a:xfrm>
            <a:off x="9083675" y="1776391"/>
            <a:ext cx="2769951" cy="441986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noFill/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Freeform: Shape 96">
            <a:extLst>
              <a:ext uri="{FF2B5EF4-FFF2-40B4-BE49-F238E27FC236}">
                <a16:creationId xmlns:a16="http://schemas.microsoft.com/office/drawing/2014/main" id="{FF970A2F-8FD1-D442-97D0-A80734A2E639}"/>
              </a:ext>
            </a:extLst>
          </p:cNvPr>
          <p:cNvSpPr>
            <a:spLocks/>
          </p:cNvSpPr>
          <p:nvPr userDrawn="1"/>
        </p:nvSpPr>
        <p:spPr>
          <a:xfrm>
            <a:off x="9083675" y="1128391"/>
            <a:ext cx="2769951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>
            <a:solidFill>
              <a:srgbClr val="004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PN_DIN Condensed Bold" panose="020B0706020202020204" pitchFamily="34" charset="0"/>
              <a:ea typeface="GPN_DIN Condensed Bold" panose="020B0706020202020204" pitchFamily="34" charset="0"/>
              <a:cs typeface="+mn-cs"/>
            </a:endParaRPr>
          </a:p>
        </p:txBody>
      </p:sp>
      <p:sp>
        <p:nvSpPr>
          <p:cNvPr id="42" name="Text Placeholder 58">
            <a:extLst>
              <a:ext uri="{FF2B5EF4-FFF2-40B4-BE49-F238E27FC236}">
                <a16:creationId xmlns:a16="http://schemas.microsoft.com/office/drawing/2014/main" id="{96FB4AF1-25D4-EE49-930D-9223B65E7F0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140224" y="1845669"/>
            <a:ext cx="2647874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43" name="Text Placeholder 78">
            <a:extLst>
              <a:ext uri="{FF2B5EF4-FFF2-40B4-BE49-F238E27FC236}">
                <a16:creationId xmlns:a16="http://schemas.microsoft.com/office/drawing/2014/main" id="{1B3B720E-0BFE-0442-B4AC-4E18FB790F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0224" y="2137227"/>
            <a:ext cx="2647874" cy="4059024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44" name="Текст 4">
            <a:extLst>
              <a:ext uri="{FF2B5EF4-FFF2-40B4-BE49-F238E27FC236}">
                <a16:creationId xmlns:a16="http://schemas.microsoft.com/office/drawing/2014/main" id="{2FF0E40F-C4F8-DF4B-ADF5-D214BAC65BD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83440" y="1128713"/>
            <a:ext cx="2769992" cy="647700"/>
          </a:xfrm>
          <a:prstGeom prst="rect">
            <a:avLst/>
          </a:prstGeom>
          <a:ln>
            <a:noFill/>
          </a:ln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  <a:b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в 2 строки</a:t>
            </a:r>
          </a:p>
        </p:txBody>
      </p:sp>
      <p:sp>
        <p:nvSpPr>
          <p:cNvPr id="27" name="Текст 6">
            <a:extLst>
              <a:ext uri="{FF2B5EF4-FFF2-40B4-BE49-F238E27FC236}">
                <a16:creationId xmlns:a16="http://schemas.microsoft.com/office/drawing/2014/main" id="{C0B2B8D3-678C-B74C-8D9E-75FFA252884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40777" y="6400222"/>
            <a:ext cx="5724525" cy="204787"/>
          </a:xfrm>
          <a:prstGeom prst="rect">
            <a:avLst/>
          </a:prstGeom>
        </p:spPr>
        <p:txBody>
          <a:bodyPr/>
          <a:lstStyle>
            <a:lvl1pPr>
              <a:defRPr lang="ru-RU" sz="800" b="0" i="0" kern="1200" cap="none" dirty="0">
                <a:solidFill>
                  <a:schemeClr val="bg1">
                    <a:lumMod val="50000"/>
                  </a:schemeClr>
                </a:solidFill>
                <a:latin typeface="GPN_DIN Condensed Regular" panose="020B0504020202020204" pitchFamily="34" charset="0"/>
                <a:ea typeface="GPN_DIN Condensed Regular" panose="020B0504020202020204" pitchFamily="34" charset="0"/>
                <a:cs typeface="+mn-cs"/>
              </a:defRPr>
            </a:lvl1pPr>
          </a:lstStyle>
          <a:p>
            <a:pPr lvl="0"/>
            <a:r>
              <a:rPr lang="ru-RU" dirty="0"/>
              <a:t>Нижний колонтитул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448D0937-951D-DC4E-9041-DCBD05DDBA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420" y="286257"/>
            <a:ext cx="8699380" cy="694818"/>
          </a:xfrm>
        </p:spPr>
        <p:txBody>
          <a:bodyPr wrap="square"/>
          <a:lstStyle>
            <a:lvl1pPr>
              <a:defRPr sz="2400" b="0" i="0">
                <a:solidFill>
                  <a:srgbClr val="7E7E7E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pic>
        <p:nvPicPr>
          <p:cNvPr id="30" name="Рисунок 29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40344" y="631976"/>
            <a:ext cx="1545256" cy="35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524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 кластерами (основной 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LogoEng" hidden="1"/>
          <p:cNvSpPr>
            <a:spLocks noEditPoints="1"/>
          </p:cNvSpPr>
          <p:nvPr/>
        </p:nvSpPr>
        <p:spPr bwMode="auto">
          <a:xfrm>
            <a:off x="10506142" y="5873922"/>
            <a:ext cx="1298919" cy="453600"/>
          </a:xfrm>
          <a:custGeom>
            <a:avLst/>
            <a:gdLst>
              <a:gd name="T0" fmla="*/ 1992 w 4450"/>
              <a:gd name="T1" fmla="*/ 1156 h 2072"/>
              <a:gd name="T2" fmla="*/ 1998 w 4450"/>
              <a:gd name="T3" fmla="*/ 1076 h 2072"/>
              <a:gd name="T4" fmla="*/ 2976 w 4450"/>
              <a:gd name="T5" fmla="*/ 1058 h 2072"/>
              <a:gd name="T6" fmla="*/ 2962 w 4450"/>
              <a:gd name="T7" fmla="*/ 654 h 2072"/>
              <a:gd name="T8" fmla="*/ 2840 w 4450"/>
              <a:gd name="T9" fmla="*/ 716 h 2072"/>
              <a:gd name="T10" fmla="*/ 2854 w 4450"/>
              <a:gd name="T11" fmla="*/ 1018 h 2072"/>
              <a:gd name="T12" fmla="*/ 3376 w 4450"/>
              <a:gd name="T13" fmla="*/ 1072 h 2072"/>
              <a:gd name="T14" fmla="*/ 3386 w 4450"/>
              <a:gd name="T15" fmla="*/ 672 h 2072"/>
              <a:gd name="T16" fmla="*/ 3214 w 4450"/>
              <a:gd name="T17" fmla="*/ 1102 h 2072"/>
              <a:gd name="T18" fmla="*/ 3274 w 4450"/>
              <a:gd name="T19" fmla="*/ 1002 h 2072"/>
              <a:gd name="T20" fmla="*/ 4306 w 4450"/>
              <a:gd name="T21" fmla="*/ 896 h 2072"/>
              <a:gd name="T22" fmla="*/ 3600 w 4450"/>
              <a:gd name="T23" fmla="*/ 1348 h 2072"/>
              <a:gd name="T24" fmla="*/ 3816 w 4450"/>
              <a:gd name="T25" fmla="*/ 1260 h 2072"/>
              <a:gd name="T26" fmla="*/ 3772 w 4450"/>
              <a:gd name="T27" fmla="*/ 638 h 2072"/>
              <a:gd name="T28" fmla="*/ 3524 w 4450"/>
              <a:gd name="T29" fmla="*/ 654 h 2072"/>
              <a:gd name="T30" fmla="*/ 3512 w 4450"/>
              <a:gd name="T31" fmla="*/ 1302 h 2072"/>
              <a:gd name="T32" fmla="*/ 3628 w 4450"/>
              <a:gd name="T33" fmla="*/ 742 h 2072"/>
              <a:gd name="T34" fmla="*/ 3688 w 4450"/>
              <a:gd name="T35" fmla="*/ 742 h 2072"/>
              <a:gd name="T36" fmla="*/ 3646 w 4450"/>
              <a:gd name="T37" fmla="*/ 1256 h 2072"/>
              <a:gd name="T38" fmla="*/ 1696 w 4450"/>
              <a:gd name="T39" fmla="*/ 1344 h 2072"/>
              <a:gd name="T40" fmla="*/ 1600 w 4450"/>
              <a:gd name="T41" fmla="*/ 992 h 2072"/>
              <a:gd name="T42" fmla="*/ 1606 w 4450"/>
              <a:gd name="T43" fmla="*/ 1260 h 2072"/>
              <a:gd name="T44" fmla="*/ 1576 w 4450"/>
              <a:gd name="T45" fmla="*/ 740 h 2072"/>
              <a:gd name="T46" fmla="*/ 1638 w 4450"/>
              <a:gd name="T47" fmla="*/ 856 h 2072"/>
              <a:gd name="T48" fmla="*/ 1710 w 4450"/>
              <a:gd name="T49" fmla="*/ 634 h 2072"/>
              <a:gd name="T50" fmla="*/ 1466 w 4450"/>
              <a:gd name="T51" fmla="*/ 662 h 2072"/>
              <a:gd name="T52" fmla="*/ 1466 w 4450"/>
              <a:gd name="T53" fmla="*/ 1312 h 2072"/>
              <a:gd name="T54" fmla="*/ 4450 w 4450"/>
              <a:gd name="T55" fmla="*/ 1590 h 2072"/>
              <a:gd name="T56" fmla="*/ 1572 w 4450"/>
              <a:gd name="T57" fmla="*/ 1668 h 2072"/>
              <a:gd name="T58" fmla="*/ 2628 w 4450"/>
              <a:gd name="T59" fmla="*/ 1726 h 2072"/>
              <a:gd name="T60" fmla="*/ 2628 w 4450"/>
              <a:gd name="T61" fmla="*/ 1726 h 2072"/>
              <a:gd name="T62" fmla="*/ 4324 w 4450"/>
              <a:gd name="T63" fmla="*/ 1726 h 2072"/>
              <a:gd name="T64" fmla="*/ 936 w 4450"/>
              <a:gd name="T65" fmla="*/ 1218 h 2072"/>
              <a:gd name="T66" fmla="*/ 1170 w 4450"/>
              <a:gd name="T67" fmla="*/ 906 h 2072"/>
              <a:gd name="T68" fmla="*/ 1162 w 4450"/>
              <a:gd name="T69" fmla="*/ 374 h 2072"/>
              <a:gd name="T70" fmla="*/ 944 w 4450"/>
              <a:gd name="T71" fmla="*/ 78 h 2072"/>
              <a:gd name="T72" fmla="*/ 790 w 4450"/>
              <a:gd name="T73" fmla="*/ 684 h 2072"/>
              <a:gd name="T74" fmla="*/ 992 w 4450"/>
              <a:gd name="T75" fmla="*/ 1260 h 2072"/>
              <a:gd name="T76" fmla="*/ 958 w 4450"/>
              <a:gd name="T77" fmla="*/ 870 h 2072"/>
              <a:gd name="T78" fmla="*/ 1050 w 4450"/>
              <a:gd name="T79" fmla="*/ 1012 h 2072"/>
              <a:gd name="T80" fmla="*/ 838 w 4450"/>
              <a:gd name="T81" fmla="*/ 624 h 2072"/>
              <a:gd name="T82" fmla="*/ 992 w 4450"/>
              <a:gd name="T83" fmla="*/ 102 h 2072"/>
              <a:gd name="T84" fmla="*/ 1142 w 4450"/>
              <a:gd name="T85" fmla="*/ 556 h 2072"/>
              <a:gd name="T86" fmla="*/ 1124 w 4450"/>
              <a:gd name="T87" fmla="*/ 760 h 2072"/>
              <a:gd name="T88" fmla="*/ 992 w 4450"/>
              <a:gd name="T89" fmla="*/ 314 h 2072"/>
              <a:gd name="T90" fmla="*/ 864 w 4450"/>
              <a:gd name="T91" fmla="*/ 742 h 2072"/>
              <a:gd name="T92" fmla="*/ 724 w 4450"/>
              <a:gd name="T93" fmla="*/ 1576 h 2072"/>
              <a:gd name="T94" fmla="*/ 908 w 4450"/>
              <a:gd name="T95" fmla="*/ 1520 h 2072"/>
              <a:gd name="T96" fmla="*/ 1064 w 4450"/>
              <a:gd name="T97" fmla="*/ 1660 h 2072"/>
              <a:gd name="T98" fmla="*/ 1012 w 4450"/>
              <a:gd name="T99" fmla="*/ 1862 h 2072"/>
              <a:gd name="T100" fmla="*/ 802 w 4450"/>
              <a:gd name="T101" fmla="*/ 1974 h 2072"/>
              <a:gd name="T102" fmla="*/ 436 w 4450"/>
              <a:gd name="T103" fmla="*/ 1862 h 2072"/>
              <a:gd name="T104" fmla="*/ 330 w 4450"/>
              <a:gd name="T105" fmla="*/ 1478 h 2072"/>
              <a:gd name="T106" fmla="*/ 570 w 4450"/>
              <a:gd name="T107" fmla="*/ 1202 h 2072"/>
              <a:gd name="T108" fmla="*/ 508 w 4450"/>
              <a:gd name="T109" fmla="*/ 662 h 2072"/>
              <a:gd name="T110" fmla="*/ 166 w 4450"/>
              <a:gd name="T111" fmla="*/ 892 h 2072"/>
              <a:gd name="T112" fmla="*/ 4 w 4450"/>
              <a:gd name="T113" fmla="*/ 1276 h 2072"/>
              <a:gd name="T114" fmla="*/ 72 w 4450"/>
              <a:gd name="T115" fmla="*/ 1662 h 2072"/>
              <a:gd name="T116" fmla="*/ 348 w 4450"/>
              <a:gd name="T117" fmla="*/ 1966 h 2072"/>
              <a:gd name="T118" fmla="*/ 724 w 4450"/>
              <a:gd name="T119" fmla="*/ 2072 h 2072"/>
              <a:gd name="T120" fmla="*/ 1144 w 4450"/>
              <a:gd name="T121" fmla="*/ 1938 h 2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450" h="2072">
                <a:moveTo>
                  <a:pt x="2586" y="1256"/>
                </a:moveTo>
                <a:lnTo>
                  <a:pt x="2416" y="1256"/>
                </a:lnTo>
                <a:lnTo>
                  <a:pt x="2578" y="716"/>
                </a:lnTo>
                <a:lnTo>
                  <a:pt x="2578" y="626"/>
                </a:lnTo>
                <a:lnTo>
                  <a:pt x="2268" y="626"/>
                </a:lnTo>
                <a:lnTo>
                  <a:pt x="2268" y="716"/>
                </a:lnTo>
                <a:lnTo>
                  <a:pt x="2428" y="716"/>
                </a:lnTo>
                <a:lnTo>
                  <a:pt x="2266" y="1258"/>
                </a:lnTo>
                <a:lnTo>
                  <a:pt x="2266" y="1348"/>
                </a:lnTo>
                <a:lnTo>
                  <a:pt x="2586" y="1348"/>
                </a:lnTo>
                <a:lnTo>
                  <a:pt x="2586" y="1256"/>
                </a:lnTo>
                <a:close/>
                <a:moveTo>
                  <a:pt x="1992" y="1156"/>
                </a:moveTo>
                <a:lnTo>
                  <a:pt x="2058" y="1156"/>
                </a:lnTo>
                <a:lnTo>
                  <a:pt x="2072" y="1348"/>
                </a:lnTo>
                <a:lnTo>
                  <a:pt x="2208" y="1348"/>
                </a:lnTo>
                <a:lnTo>
                  <a:pt x="2134" y="626"/>
                </a:lnTo>
                <a:lnTo>
                  <a:pt x="1916" y="626"/>
                </a:lnTo>
                <a:lnTo>
                  <a:pt x="1844" y="1348"/>
                </a:lnTo>
                <a:lnTo>
                  <a:pt x="1980" y="1348"/>
                </a:lnTo>
                <a:lnTo>
                  <a:pt x="1992" y="1156"/>
                </a:lnTo>
                <a:close/>
                <a:moveTo>
                  <a:pt x="2022" y="716"/>
                </a:moveTo>
                <a:lnTo>
                  <a:pt x="2030" y="716"/>
                </a:lnTo>
                <a:lnTo>
                  <a:pt x="2054" y="1076"/>
                </a:lnTo>
                <a:lnTo>
                  <a:pt x="1998" y="1076"/>
                </a:lnTo>
                <a:lnTo>
                  <a:pt x="2022" y="716"/>
                </a:lnTo>
                <a:close/>
                <a:moveTo>
                  <a:pt x="2804" y="1102"/>
                </a:moveTo>
                <a:lnTo>
                  <a:pt x="2882" y="1102"/>
                </a:lnTo>
                <a:lnTo>
                  <a:pt x="2882" y="1102"/>
                </a:lnTo>
                <a:lnTo>
                  <a:pt x="2900" y="1102"/>
                </a:lnTo>
                <a:lnTo>
                  <a:pt x="2916" y="1100"/>
                </a:lnTo>
                <a:lnTo>
                  <a:pt x="2930" y="1096"/>
                </a:lnTo>
                <a:lnTo>
                  <a:pt x="2942" y="1090"/>
                </a:lnTo>
                <a:lnTo>
                  <a:pt x="2952" y="1084"/>
                </a:lnTo>
                <a:lnTo>
                  <a:pt x="2962" y="1076"/>
                </a:lnTo>
                <a:lnTo>
                  <a:pt x="2970" y="1066"/>
                </a:lnTo>
                <a:lnTo>
                  <a:pt x="2976" y="1058"/>
                </a:lnTo>
                <a:lnTo>
                  <a:pt x="2986" y="1036"/>
                </a:lnTo>
                <a:lnTo>
                  <a:pt x="2992" y="1016"/>
                </a:lnTo>
                <a:lnTo>
                  <a:pt x="2994" y="994"/>
                </a:lnTo>
                <a:lnTo>
                  <a:pt x="2996" y="974"/>
                </a:lnTo>
                <a:lnTo>
                  <a:pt x="2996" y="756"/>
                </a:lnTo>
                <a:lnTo>
                  <a:pt x="2996" y="756"/>
                </a:lnTo>
                <a:lnTo>
                  <a:pt x="2994" y="734"/>
                </a:lnTo>
                <a:lnTo>
                  <a:pt x="2992" y="714"/>
                </a:lnTo>
                <a:lnTo>
                  <a:pt x="2986" y="692"/>
                </a:lnTo>
                <a:lnTo>
                  <a:pt x="2976" y="672"/>
                </a:lnTo>
                <a:lnTo>
                  <a:pt x="2970" y="662"/>
                </a:lnTo>
                <a:lnTo>
                  <a:pt x="2962" y="654"/>
                </a:lnTo>
                <a:lnTo>
                  <a:pt x="2952" y="646"/>
                </a:lnTo>
                <a:lnTo>
                  <a:pt x="2942" y="638"/>
                </a:lnTo>
                <a:lnTo>
                  <a:pt x="2930" y="634"/>
                </a:lnTo>
                <a:lnTo>
                  <a:pt x="2916" y="630"/>
                </a:lnTo>
                <a:lnTo>
                  <a:pt x="2900" y="626"/>
                </a:lnTo>
                <a:lnTo>
                  <a:pt x="2882" y="626"/>
                </a:lnTo>
                <a:lnTo>
                  <a:pt x="2664" y="626"/>
                </a:lnTo>
                <a:lnTo>
                  <a:pt x="2664" y="1348"/>
                </a:lnTo>
                <a:lnTo>
                  <a:pt x="2804" y="1348"/>
                </a:lnTo>
                <a:lnTo>
                  <a:pt x="2804" y="1102"/>
                </a:lnTo>
                <a:close/>
                <a:moveTo>
                  <a:pt x="2804" y="716"/>
                </a:moveTo>
                <a:lnTo>
                  <a:pt x="2840" y="716"/>
                </a:lnTo>
                <a:lnTo>
                  <a:pt x="2840" y="716"/>
                </a:lnTo>
                <a:lnTo>
                  <a:pt x="2846" y="716"/>
                </a:lnTo>
                <a:lnTo>
                  <a:pt x="2850" y="718"/>
                </a:lnTo>
                <a:lnTo>
                  <a:pt x="2854" y="722"/>
                </a:lnTo>
                <a:lnTo>
                  <a:pt x="2858" y="726"/>
                </a:lnTo>
                <a:lnTo>
                  <a:pt x="2864" y="736"/>
                </a:lnTo>
                <a:lnTo>
                  <a:pt x="2866" y="752"/>
                </a:lnTo>
                <a:lnTo>
                  <a:pt x="2866" y="988"/>
                </a:lnTo>
                <a:lnTo>
                  <a:pt x="2866" y="988"/>
                </a:lnTo>
                <a:lnTo>
                  <a:pt x="2864" y="1002"/>
                </a:lnTo>
                <a:lnTo>
                  <a:pt x="2858" y="1014"/>
                </a:lnTo>
                <a:lnTo>
                  <a:pt x="2854" y="1018"/>
                </a:lnTo>
                <a:lnTo>
                  <a:pt x="2850" y="1020"/>
                </a:lnTo>
                <a:lnTo>
                  <a:pt x="2846" y="1022"/>
                </a:lnTo>
                <a:lnTo>
                  <a:pt x="2840" y="1024"/>
                </a:lnTo>
                <a:lnTo>
                  <a:pt x="2804" y="1024"/>
                </a:lnTo>
                <a:lnTo>
                  <a:pt x="2804" y="716"/>
                </a:lnTo>
                <a:close/>
                <a:moveTo>
                  <a:pt x="3214" y="1102"/>
                </a:moveTo>
                <a:lnTo>
                  <a:pt x="3236" y="1102"/>
                </a:lnTo>
                <a:lnTo>
                  <a:pt x="3282" y="1348"/>
                </a:lnTo>
                <a:lnTo>
                  <a:pt x="3430" y="1348"/>
                </a:lnTo>
                <a:lnTo>
                  <a:pt x="3364" y="1082"/>
                </a:lnTo>
                <a:lnTo>
                  <a:pt x="3364" y="1082"/>
                </a:lnTo>
                <a:lnTo>
                  <a:pt x="3376" y="1072"/>
                </a:lnTo>
                <a:lnTo>
                  <a:pt x="3386" y="1058"/>
                </a:lnTo>
                <a:lnTo>
                  <a:pt x="3392" y="1046"/>
                </a:lnTo>
                <a:lnTo>
                  <a:pt x="3398" y="1030"/>
                </a:lnTo>
                <a:lnTo>
                  <a:pt x="3402" y="1016"/>
                </a:lnTo>
                <a:lnTo>
                  <a:pt x="3404" y="1002"/>
                </a:lnTo>
                <a:lnTo>
                  <a:pt x="3406" y="974"/>
                </a:lnTo>
                <a:lnTo>
                  <a:pt x="3406" y="756"/>
                </a:lnTo>
                <a:lnTo>
                  <a:pt x="3406" y="756"/>
                </a:lnTo>
                <a:lnTo>
                  <a:pt x="3406" y="734"/>
                </a:lnTo>
                <a:lnTo>
                  <a:pt x="3402" y="714"/>
                </a:lnTo>
                <a:lnTo>
                  <a:pt x="3396" y="692"/>
                </a:lnTo>
                <a:lnTo>
                  <a:pt x="3386" y="672"/>
                </a:lnTo>
                <a:lnTo>
                  <a:pt x="3380" y="662"/>
                </a:lnTo>
                <a:lnTo>
                  <a:pt x="3372" y="654"/>
                </a:lnTo>
                <a:lnTo>
                  <a:pt x="3362" y="646"/>
                </a:lnTo>
                <a:lnTo>
                  <a:pt x="3352" y="638"/>
                </a:lnTo>
                <a:lnTo>
                  <a:pt x="3340" y="634"/>
                </a:lnTo>
                <a:lnTo>
                  <a:pt x="3326" y="630"/>
                </a:lnTo>
                <a:lnTo>
                  <a:pt x="3310" y="626"/>
                </a:lnTo>
                <a:lnTo>
                  <a:pt x="3294" y="626"/>
                </a:lnTo>
                <a:lnTo>
                  <a:pt x="3074" y="626"/>
                </a:lnTo>
                <a:lnTo>
                  <a:pt x="3074" y="1348"/>
                </a:lnTo>
                <a:lnTo>
                  <a:pt x="3214" y="1348"/>
                </a:lnTo>
                <a:lnTo>
                  <a:pt x="3214" y="1102"/>
                </a:lnTo>
                <a:close/>
                <a:moveTo>
                  <a:pt x="3214" y="716"/>
                </a:moveTo>
                <a:lnTo>
                  <a:pt x="3250" y="716"/>
                </a:lnTo>
                <a:lnTo>
                  <a:pt x="3250" y="716"/>
                </a:lnTo>
                <a:lnTo>
                  <a:pt x="3256" y="716"/>
                </a:lnTo>
                <a:lnTo>
                  <a:pt x="3260" y="718"/>
                </a:lnTo>
                <a:lnTo>
                  <a:pt x="3266" y="722"/>
                </a:lnTo>
                <a:lnTo>
                  <a:pt x="3268" y="726"/>
                </a:lnTo>
                <a:lnTo>
                  <a:pt x="3274" y="736"/>
                </a:lnTo>
                <a:lnTo>
                  <a:pt x="3276" y="752"/>
                </a:lnTo>
                <a:lnTo>
                  <a:pt x="3276" y="988"/>
                </a:lnTo>
                <a:lnTo>
                  <a:pt x="3276" y="988"/>
                </a:lnTo>
                <a:lnTo>
                  <a:pt x="3274" y="1002"/>
                </a:lnTo>
                <a:lnTo>
                  <a:pt x="3268" y="1014"/>
                </a:lnTo>
                <a:lnTo>
                  <a:pt x="3266" y="1018"/>
                </a:lnTo>
                <a:lnTo>
                  <a:pt x="3260" y="1020"/>
                </a:lnTo>
                <a:lnTo>
                  <a:pt x="3256" y="1022"/>
                </a:lnTo>
                <a:lnTo>
                  <a:pt x="3250" y="1024"/>
                </a:lnTo>
                <a:lnTo>
                  <a:pt x="3214" y="1024"/>
                </a:lnTo>
                <a:lnTo>
                  <a:pt x="3214" y="716"/>
                </a:lnTo>
                <a:close/>
                <a:moveTo>
                  <a:pt x="4046" y="896"/>
                </a:moveTo>
                <a:lnTo>
                  <a:pt x="4052" y="896"/>
                </a:lnTo>
                <a:lnTo>
                  <a:pt x="4124" y="1348"/>
                </a:lnTo>
                <a:lnTo>
                  <a:pt x="4234" y="1348"/>
                </a:lnTo>
                <a:lnTo>
                  <a:pt x="4306" y="896"/>
                </a:lnTo>
                <a:lnTo>
                  <a:pt x="4310" y="896"/>
                </a:lnTo>
                <a:lnTo>
                  <a:pt x="4310" y="1348"/>
                </a:lnTo>
                <a:lnTo>
                  <a:pt x="4450" y="1348"/>
                </a:lnTo>
                <a:lnTo>
                  <a:pt x="4450" y="626"/>
                </a:lnTo>
                <a:lnTo>
                  <a:pt x="4270" y="626"/>
                </a:lnTo>
                <a:lnTo>
                  <a:pt x="4178" y="1134"/>
                </a:lnTo>
                <a:lnTo>
                  <a:pt x="4088" y="626"/>
                </a:lnTo>
                <a:lnTo>
                  <a:pt x="3908" y="626"/>
                </a:lnTo>
                <a:lnTo>
                  <a:pt x="3908" y="1348"/>
                </a:lnTo>
                <a:lnTo>
                  <a:pt x="4046" y="1348"/>
                </a:lnTo>
                <a:lnTo>
                  <a:pt x="4046" y="896"/>
                </a:lnTo>
                <a:close/>
                <a:moveTo>
                  <a:pt x="3600" y="1348"/>
                </a:moveTo>
                <a:lnTo>
                  <a:pt x="3716" y="1348"/>
                </a:lnTo>
                <a:lnTo>
                  <a:pt x="3716" y="1348"/>
                </a:lnTo>
                <a:lnTo>
                  <a:pt x="3732" y="1348"/>
                </a:lnTo>
                <a:lnTo>
                  <a:pt x="3748" y="1344"/>
                </a:lnTo>
                <a:lnTo>
                  <a:pt x="3762" y="1340"/>
                </a:lnTo>
                <a:lnTo>
                  <a:pt x="3772" y="1336"/>
                </a:lnTo>
                <a:lnTo>
                  <a:pt x="3782" y="1328"/>
                </a:lnTo>
                <a:lnTo>
                  <a:pt x="3790" y="1320"/>
                </a:lnTo>
                <a:lnTo>
                  <a:pt x="3798" y="1312"/>
                </a:lnTo>
                <a:lnTo>
                  <a:pt x="3804" y="1302"/>
                </a:lnTo>
                <a:lnTo>
                  <a:pt x="3812" y="1282"/>
                </a:lnTo>
                <a:lnTo>
                  <a:pt x="3816" y="1260"/>
                </a:lnTo>
                <a:lnTo>
                  <a:pt x="3818" y="1240"/>
                </a:lnTo>
                <a:lnTo>
                  <a:pt x="3818" y="1220"/>
                </a:lnTo>
                <a:lnTo>
                  <a:pt x="3818" y="756"/>
                </a:lnTo>
                <a:lnTo>
                  <a:pt x="3818" y="756"/>
                </a:lnTo>
                <a:lnTo>
                  <a:pt x="3818" y="734"/>
                </a:lnTo>
                <a:lnTo>
                  <a:pt x="3816" y="714"/>
                </a:lnTo>
                <a:lnTo>
                  <a:pt x="3812" y="692"/>
                </a:lnTo>
                <a:lnTo>
                  <a:pt x="3804" y="672"/>
                </a:lnTo>
                <a:lnTo>
                  <a:pt x="3798" y="662"/>
                </a:lnTo>
                <a:lnTo>
                  <a:pt x="3790" y="654"/>
                </a:lnTo>
                <a:lnTo>
                  <a:pt x="3782" y="646"/>
                </a:lnTo>
                <a:lnTo>
                  <a:pt x="3772" y="638"/>
                </a:lnTo>
                <a:lnTo>
                  <a:pt x="3762" y="634"/>
                </a:lnTo>
                <a:lnTo>
                  <a:pt x="3748" y="630"/>
                </a:lnTo>
                <a:lnTo>
                  <a:pt x="3732" y="626"/>
                </a:lnTo>
                <a:lnTo>
                  <a:pt x="3716" y="626"/>
                </a:lnTo>
                <a:lnTo>
                  <a:pt x="3600" y="626"/>
                </a:lnTo>
                <a:lnTo>
                  <a:pt x="3600" y="626"/>
                </a:lnTo>
                <a:lnTo>
                  <a:pt x="3582" y="626"/>
                </a:lnTo>
                <a:lnTo>
                  <a:pt x="3568" y="630"/>
                </a:lnTo>
                <a:lnTo>
                  <a:pt x="3554" y="634"/>
                </a:lnTo>
                <a:lnTo>
                  <a:pt x="3542" y="638"/>
                </a:lnTo>
                <a:lnTo>
                  <a:pt x="3534" y="646"/>
                </a:lnTo>
                <a:lnTo>
                  <a:pt x="3524" y="654"/>
                </a:lnTo>
                <a:lnTo>
                  <a:pt x="3518" y="662"/>
                </a:lnTo>
                <a:lnTo>
                  <a:pt x="3512" y="672"/>
                </a:lnTo>
                <a:lnTo>
                  <a:pt x="3504" y="692"/>
                </a:lnTo>
                <a:lnTo>
                  <a:pt x="3500" y="714"/>
                </a:lnTo>
                <a:lnTo>
                  <a:pt x="3498" y="734"/>
                </a:lnTo>
                <a:lnTo>
                  <a:pt x="3496" y="756"/>
                </a:lnTo>
                <a:lnTo>
                  <a:pt x="3496" y="1220"/>
                </a:lnTo>
                <a:lnTo>
                  <a:pt x="3496" y="1220"/>
                </a:lnTo>
                <a:lnTo>
                  <a:pt x="3498" y="1240"/>
                </a:lnTo>
                <a:lnTo>
                  <a:pt x="3500" y="1260"/>
                </a:lnTo>
                <a:lnTo>
                  <a:pt x="3504" y="1282"/>
                </a:lnTo>
                <a:lnTo>
                  <a:pt x="3512" y="1302"/>
                </a:lnTo>
                <a:lnTo>
                  <a:pt x="3518" y="1312"/>
                </a:lnTo>
                <a:lnTo>
                  <a:pt x="3524" y="1320"/>
                </a:lnTo>
                <a:lnTo>
                  <a:pt x="3534" y="1328"/>
                </a:lnTo>
                <a:lnTo>
                  <a:pt x="3542" y="1336"/>
                </a:lnTo>
                <a:lnTo>
                  <a:pt x="3554" y="1340"/>
                </a:lnTo>
                <a:lnTo>
                  <a:pt x="3568" y="1344"/>
                </a:lnTo>
                <a:lnTo>
                  <a:pt x="3582" y="1348"/>
                </a:lnTo>
                <a:lnTo>
                  <a:pt x="3600" y="1348"/>
                </a:lnTo>
                <a:lnTo>
                  <a:pt x="3600" y="1348"/>
                </a:lnTo>
                <a:close/>
                <a:moveTo>
                  <a:pt x="3628" y="1230"/>
                </a:moveTo>
                <a:lnTo>
                  <a:pt x="3628" y="746"/>
                </a:lnTo>
                <a:lnTo>
                  <a:pt x="3628" y="742"/>
                </a:lnTo>
                <a:lnTo>
                  <a:pt x="3628" y="740"/>
                </a:lnTo>
                <a:lnTo>
                  <a:pt x="3628" y="740"/>
                </a:lnTo>
                <a:lnTo>
                  <a:pt x="3630" y="730"/>
                </a:lnTo>
                <a:lnTo>
                  <a:pt x="3638" y="722"/>
                </a:lnTo>
                <a:lnTo>
                  <a:pt x="3646" y="718"/>
                </a:lnTo>
                <a:lnTo>
                  <a:pt x="3658" y="716"/>
                </a:lnTo>
                <a:lnTo>
                  <a:pt x="3658" y="716"/>
                </a:lnTo>
                <a:lnTo>
                  <a:pt x="3670" y="718"/>
                </a:lnTo>
                <a:lnTo>
                  <a:pt x="3678" y="722"/>
                </a:lnTo>
                <a:lnTo>
                  <a:pt x="3686" y="730"/>
                </a:lnTo>
                <a:lnTo>
                  <a:pt x="3688" y="740"/>
                </a:lnTo>
                <a:lnTo>
                  <a:pt x="3688" y="742"/>
                </a:lnTo>
                <a:lnTo>
                  <a:pt x="3688" y="746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6"/>
                </a:lnTo>
                <a:lnTo>
                  <a:pt x="3686" y="1242"/>
                </a:lnTo>
                <a:lnTo>
                  <a:pt x="3680" y="1250"/>
                </a:lnTo>
                <a:lnTo>
                  <a:pt x="3670" y="1256"/>
                </a:lnTo>
                <a:lnTo>
                  <a:pt x="3658" y="1260"/>
                </a:lnTo>
                <a:lnTo>
                  <a:pt x="3658" y="1260"/>
                </a:lnTo>
                <a:lnTo>
                  <a:pt x="3646" y="1256"/>
                </a:lnTo>
                <a:lnTo>
                  <a:pt x="3636" y="1250"/>
                </a:lnTo>
                <a:lnTo>
                  <a:pt x="3630" y="1242"/>
                </a:lnTo>
                <a:lnTo>
                  <a:pt x="3628" y="1236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close/>
                <a:moveTo>
                  <a:pt x="1548" y="1348"/>
                </a:moveTo>
                <a:lnTo>
                  <a:pt x="1664" y="1348"/>
                </a:lnTo>
                <a:lnTo>
                  <a:pt x="1664" y="1348"/>
                </a:lnTo>
                <a:lnTo>
                  <a:pt x="1682" y="1348"/>
                </a:lnTo>
                <a:lnTo>
                  <a:pt x="1696" y="1344"/>
                </a:lnTo>
                <a:lnTo>
                  <a:pt x="1710" y="1340"/>
                </a:lnTo>
                <a:lnTo>
                  <a:pt x="1722" y="1336"/>
                </a:lnTo>
                <a:lnTo>
                  <a:pt x="1732" y="1328"/>
                </a:lnTo>
                <a:lnTo>
                  <a:pt x="1740" y="1320"/>
                </a:lnTo>
                <a:lnTo>
                  <a:pt x="1746" y="1312"/>
                </a:lnTo>
                <a:lnTo>
                  <a:pt x="1752" y="1302"/>
                </a:lnTo>
                <a:lnTo>
                  <a:pt x="1760" y="1282"/>
                </a:lnTo>
                <a:lnTo>
                  <a:pt x="1764" y="1260"/>
                </a:lnTo>
                <a:lnTo>
                  <a:pt x="1766" y="1240"/>
                </a:lnTo>
                <a:lnTo>
                  <a:pt x="1768" y="1220"/>
                </a:lnTo>
                <a:lnTo>
                  <a:pt x="1768" y="992"/>
                </a:lnTo>
                <a:lnTo>
                  <a:pt x="1600" y="992"/>
                </a:lnTo>
                <a:lnTo>
                  <a:pt x="1600" y="1074"/>
                </a:lnTo>
                <a:lnTo>
                  <a:pt x="1638" y="1074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6" y="1236"/>
                </a:lnTo>
                <a:lnTo>
                  <a:pt x="1634" y="1242"/>
                </a:lnTo>
                <a:lnTo>
                  <a:pt x="1628" y="1250"/>
                </a:lnTo>
                <a:lnTo>
                  <a:pt x="1618" y="1256"/>
                </a:lnTo>
                <a:lnTo>
                  <a:pt x="1606" y="1260"/>
                </a:lnTo>
                <a:lnTo>
                  <a:pt x="1606" y="1260"/>
                </a:lnTo>
                <a:lnTo>
                  <a:pt x="1594" y="1256"/>
                </a:lnTo>
                <a:lnTo>
                  <a:pt x="1584" y="1250"/>
                </a:lnTo>
                <a:lnTo>
                  <a:pt x="1578" y="1242"/>
                </a:lnTo>
                <a:lnTo>
                  <a:pt x="1576" y="1236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746"/>
                </a:lnTo>
                <a:lnTo>
                  <a:pt x="1576" y="746"/>
                </a:lnTo>
                <a:lnTo>
                  <a:pt x="1576" y="742"/>
                </a:lnTo>
                <a:lnTo>
                  <a:pt x="1576" y="740"/>
                </a:lnTo>
                <a:lnTo>
                  <a:pt x="1576" y="740"/>
                </a:lnTo>
                <a:lnTo>
                  <a:pt x="1578" y="730"/>
                </a:lnTo>
                <a:lnTo>
                  <a:pt x="1586" y="722"/>
                </a:lnTo>
                <a:lnTo>
                  <a:pt x="1596" y="718"/>
                </a:lnTo>
                <a:lnTo>
                  <a:pt x="1606" y="716"/>
                </a:lnTo>
                <a:lnTo>
                  <a:pt x="1606" y="716"/>
                </a:lnTo>
                <a:lnTo>
                  <a:pt x="1618" y="718"/>
                </a:lnTo>
                <a:lnTo>
                  <a:pt x="1628" y="722"/>
                </a:lnTo>
                <a:lnTo>
                  <a:pt x="1634" y="730"/>
                </a:lnTo>
                <a:lnTo>
                  <a:pt x="1636" y="740"/>
                </a:lnTo>
                <a:lnTo>
                  <a:pt x="1638" y="742"/>
                </a:lnTo>
                <a:lnTo>
                  <a:pt x="1638" y="746"/>
                </a:lnTo>
                <a:lnTo>
                  <a:pt x="1638" y="856"/>
                </a:lnTo>
                <a:lnTo>
                  <a:pt x="1768" y="856"/>
                </a:lnTo>
                <a:lnTo>
                  <a:pt x="1768" y="756"/>
                </a:lnTo>
                <a:lnTo>
                  <a:pt x="1768" y="756"/>
                </a:lnTo>
                <a:lnTo>
                  <a:pt x="1766" y="734"/>
                </a:lnTo>
                <a:lnTo>
                  <a:pt x="1764" y="714"/>
                </a:lnTo>
                <a:lnTo>
                  <a:pt x="1760" y="692"/>
                </a:lnTo>
                <a:lnTo>
                  <a:pt x="1752" y="672"/>
                </a:lnTo>
                <a:lnTo>
                  <a:pt x="1746" y="662"/>
                </a:lnTo>
                <a:lnTo>
                  <a:pt x="1740" y="654"/>
                </a:lnTo>
                <a:lnTo>
                  <a:pt x="1732" y="646"/>
                </a:lnTo>
                <a:lnTo>
                  <a:pt x="1722" y="638"/>
                </a:lnTo>
                <a:lnTo>
                  <a:pt x="1710" y="634"/>
                </a:lnTo>
                <a:lnTo>
                  <a:pt x="1696" y="630"/>
                </a:lnTo>
                <a:lnTo>
                  <a:pt x="1682" y="626"/>
                </a:lnTo>
                <a:lnTo>
                  <a:pt x="1664" y="626"/>
                </a:lnTo>
                <a:lnTo>
                  <a:pt x="1548" y="626"/>
                </a:lnTo>
                <a:lnTo>
                  <a:pt x="1548" y="626"/>
                </a:lnTo>
                <a:lnTo>
                  <a:pt x="1532" y="626"/>
                </a:lnTo>
                <a:lnTo>
                  <a:pt x="1516" y="630"/>
                </a:lnTo>
                <a:lnTo>
                  <a:pt x="1502" y="634"/>
                </a:lnTo>
                <a:lnTo>
                  <a:pt x="1492" y="638"/>
                </a:lnTo>
                <a:lnTo>
                  <a:pt x="1482" y="646"/>
                </a:lnTo>
                <a:lnTo>
                  <a:pt x="1474" y="654"/>
                </a:lnTo>
                <a:lnTo>
                  <a:pt x="1466" y="662"/>
                </a:lnTo>
                <a:lnTo>
                  <a:pt x="1460" y="672"/>
                </a:lnTo>
                <a:lnTo>
                  <a:pt x="1452" y="692"/>
                </a:lnTo>
                <a:lnTo>
                  <a:pt x="1448" y="714"/>
                </a:lnTo>
                <a:lnTo>
                  <a:pt x="1446" y="734"/>
                </a:lnTo>
                <a:lnTo>
                  <a:pt x="1446" y="756"/>
                </a:lnTo>
                <a:lnTo>
                  <a:pt x="1446" y="1220"/>
                </a:lnTo>
                <a:lnTo>
                  <a:pt x="1446" y="1220"/>
                </a:lnTo>
                <a:lnTo>
                  <a:pt x="1446" y="1240"/>
                </a:lnTo>
                <a:lnTo>
                  <a:pt x="1448" y="1260"/>
                </a:lnTo>
                <a:lnTo>
                  <a:pt x="1452" y="1282"/>
                </a:lnTo>
                <a:lnTo>
                  <a:pt x="1460" y="1302"/>
                </a:lnTo>
                <a:lnTo>
                  <a:pt x="1466" y="1312"/>
                </a:lnTo>
                <a:lnTo>
                  <a:pt x="1474" y="1320"/>
                </a:lnTo>
                <a:lnTo>
                  <a:pt x="1482" y="1328"/>
                </a:lnTo>
                <a:lnTo>
                  <a:pt x="1492" y="1336"/>
                </a:lnTo>
                <a:lnTo>
                  <a:pt x="1502" y="1340"/>
                </a:lnTo>
                <a:lnTo>
                  <a:pt x="1516" y="1344"/>
                </a:lnTo>
                <a:lnTo>
                  <a:pt x="1532" y="1348"/>
                </a:lnTo>
                <a:lnTo>
                  <a:pt x="1548" y="1348"/>
                </a:lnTo>
                <a:lnTo>
                  <a:pt x="1548" y="1348"/>
                </a:lnTo>
                <a:close/>
                <a:moveTo>
                  <a:pt x="1446" y="1590"/>
                </a:moveTo>
                <a:lnTo>
                  <a:pt x="1446" y="2072"/>
                </a:lnTo>
                <a:lnTo>
                  <a:pt x="4450" y="2072"/>
                </a:lnTo>
                <a:lnTo>
                  <a:pt x="4450" y="1590"/>
                </a:lnTo>
                <a:lnTo>
                  <a:pt x="1446" y="1590"/>
                </a:lnTo>
                <a:close/>
                <a:moveTo>
                  <a:pt x="1770" y="1982"/>
                </a:moveTo>
                <a:lnTo>
                  <a:pt x="1698" y="1982"/>
                </a:lnTo>
                <a:lnTo>
                  <a:pt x="1632" y="1790"/>
                </a:lnTo>
                <a:lnTo>
                  <a:pt x="1632" y="1790"/>
                </a:lnTo>
                <a:lnTo>
                  <a:pt x="1632" y="1790"/>
                </a:lnTo>
                <a:lnTo>
                  <a:pt x="1640" y="1848"/>
                </a:lnTo>
                <a:lnTo>
                  <a:pt x="1642" y="1880"/>
                </a:lnTo>
                <a:lnTo>
                  <a:pt x="1644" y="1908"/>
                </a:lnTo>
                <a:lnTo>
                  <a:pt x="1644" y="1982"/>
                </a:lnTo>
                <a:lnTo>
                  <a:pt x="1572" y="1982"/>
                </a:lnTo>
                <a:lnTo>
                  <a:pt x="1572" y="1668"/>
                </a:lnTo>
                <a:lnTo>
                  <a:pt x="1644" y="1668"/>
                </a:lnTo>
                <a:lnTo>
                  <a:pt x="1710" y="1864"/>
                </a:lnTo>
                <a:lnTo>
                  <a:pt x="1710" y="1864"/>
                </a:lnTo>
                <a:lnTo>
                  <a:pt x="1710" y="1864"/>
                </a:lnTo>
                <a:lnTo>
                  <a:pt x="1708" y="1836"/>
                </a:lnTo>
                <a:lnTo>
                  <a:pt x="1704" y="1806"/>
                </a:lnTo>
                <a:lnTo>
                  <a:pt x="1700" y="1774"/>
                </a:lnTo>
                <a:lnTo>
                  <a:pt x="1698" y="1746"/>
                </a:lnTo>
                <a:lnTo>
                  <a:pt x="1698" y="1668"/>
                </a:lnTo>
                <a:lnTo>
                  <a:pt x="1770" y="1668"/>
                </a:lnTo>
                <a:lnTo>
                  <a:pt x="1770" y="1982"/>
                </a:lnTo>
                <a:close/>
                <a:moveTo>
                  <a:pt x="2628" y="1726"/>
                </a:moveTo>
                <a:lnTo>
                  <a:pt x="2528" y="1726"/>
                </a:lnTo>
                <a:lnTo>
                  <a:pt x="2528" y="1788"/>
                </a:lnTo>
                <a:lnTo>
                  <a:pt x="2618" y="1788"/>
                </a:lnTo>
                <a:lnTo>
                  <a:pt x="2618" y="1848"/>
                </a:lnTo>
                <a:lnTo>
                  <a:pt x="2528" y="1848"/>
                </a:lnTo>
                <a:lnTo>
                  <a:pt x="2528" y="1922"/>
                </a:lnTo>
                <a:lnTo>
                  <a:pt x="2628" y="1922"/>
                </a:lnTo>
                <a:lnTo>
                  <a:pt x="2628" y="1982"/>
                </a:lnTo>
                <a:lnTo>
                  <a:pt x="2452" y="1982"/>
                </a:lnTo>
                <a:lnTo>
                  <a:pt x="2452" y="1668"/>
                </a:lnTo>
                <a:lnTo>
                  <a:pt x="2628" y="1668"/>
                </a:lnTo>
                <a:lnTo>
                  <a:pt x="2628" y="1726"/>
                </a:lnTo>
                <a:close/>
                <a:moveTo>
                  <a:pt x="3476" y="1726"/>
                </a:moveTo>
                <a:lnTo>
                  <a:pt x="3374" y="1726"/>
                </a:lnTo>
                <a:lnTo>
                  <a:pt x="3374" y="1788"/>
                </a:lnTo>
                <a:lnTo>
                  <a:pt x="3464" y="1788"/>
                </a:lnTo>
                <a:lnTo>
                  <a:pt x="3464" y="1848"/>
                </a:lnTo>
                <a:lnTo>
                  <a:pt x="3374" y="1848"/>
                </a:lnTo>
                <a:lnTo>
                  <a:pt x="3374" y="1982"/>
                </a:lnTo>
                <a:lnTo>
                  <a:pt x="3298" y="1982"/>
                </a:lnTo>
                <a:lnTo>
                  <a:pt x="3298" y="1668"/>
                </a:lnTo>
                <a:lnTo>
                  <a:pt x="3476" y="1668"/>
                </a:lnTo>
                <a:lnTo>
                  <a:pt x="3476" y="1726"/>
                </a:lnTo>
                <a:close/>
                <a:moveTo>
                  <a:pt x="4324" y="1726"/>
                </a:moveTo>
                <a:lnTo>
                  <a:pt x="4268" y="1726"/>
                </a:lnTo>
                <a:lnTo>
                  <a:pt x="4268" y="1982"/>
                </a:lnTo>
                <a:lnTo>
                  <a:pt x="4198" y="1982"/>
                </a:lnTo>
                <a:lnTo>
                  <a:pt x="4198" y="1726"/>
                </a:lnTo>
                <a:lnTo>
                  <a:pt x="4138" y="1726"/>
                </a:lnTo>
                <a:lnTo>
                  <a:pt x="4138" y="1668"/>
                </a:lnTo>
                <a:lnTo>
                  <a:pt x="4324" y="1668"/>
                </a:lnTo>
                <a:lnTo>
                  <a:pt x="4324" y="1726"/>
                </a:lnTo>
                <a:close/>
                <a:moveTo>
                  <a:pt x="878" y="1100"/>
                </a:moveTo>
                <a:lnTo>
                  <a:pt x="878" y="1100"/>
                </a:lnTo>
                <a:lnTo>
                  <a:pt x="906" y="1160"/>
                </a:lnTo>
                <a:lnTo>
                  <a:pt x="936" y="1218"/>
                </a:lnTo>
                <a:lnTo>
                  <a:pt x="966" y="1268"/>
                </a:lnTo>
                <a:lnTo>
                  <a:pt x="994" y="1308"/>
                </a:lnTo>
                <a:lnTo>
                  <a:pt x="994" y="1308"/>
                </a:lnTo>
                <a:lnTo>
                  <a:pt x="1014" y="1278"/>
                </a:lnTo>
                <a:lnTo>
                  <a:pt x="1040" y="1240"/>
                </a:lnTo>
                <a:lnTo>
                  <a:pt x="1066" y="1190"/>
                </a:lnTo>
                <a:lnTo>
                  <a:pt x="1094" y="1130"/>
                </a:lnTo>
                <a:lnTo>
                  <a:pt x="1122" y="1064"/>
                </a:lnTo>
                <a:lnTo>
                  <a:pt x="1136" y="1026"/>
                </a:lnTo>
                <a:lnTo>
                  <a:pt x="1148" y="988"/>
                </a:lnTo>
                <a:lnTo>
                  <a:pt x="1160" y="948"/>
                </a:lnTo>
                <a:lnTo>
                  <a:pt x="1170" y="906"/>
                </a:lnTo>
                <a:lnTo>
                  <a:pt x="1178" y="862"/>
                </a:lnTo>
                <a:lnTo>
                  <a:pt x="1186" y="818"/>
                </a:lnTo>
                <a:lnTo>
                  <a:pt x="1186" y="818"/>
                </a:lnTo>
                <a:lnTo>
                  <a:pt x="1192" y="768"/>
                </a:lnTo>
                <a:lnTo>
                  <a:pt x="1196" y="718"/>
                </a:lnTo>
                <a:lnTo>
                  <a:pt x="1198" y="668"/>
                </a:lnTo>
                <a:lnTo>
                  <a:pt x="1198" y="618"/>
                </a:lnTo>
                <a:lnTo>
                  <a:pt x="1194" y="562"/>
                </a:lnTo>
                <a:lnTo>
                  <a:pt x="1186" y="504"/>
                </a:lnTo>
                <a:lnTo>
                  <a:pt x="1176" y="442"/>
                </a:lnTo>
                <a:lnTo>
                  <a:pt x="1162" y="374"/>
                </a:lnTo>
                <a:lnTo>
                  <a:pt x="1162" y="374"/>
                </a:lnTo>
                <a:lnTo>
                  <a:pt x="1152" y="338"/>
                </a:lnTo>
                <a:lnTo>
                  <a:pt x="1142" y="304"/>
                </a:lnTo>
                <a:lnTo>
                  <a:pt x="1132" y="270"/>
                </a:lnTo>
                <a:lnTo>
                  <a:pt x="1120" y="238"/>
                </a:lnTo>
                <a:lnTo>
                  <a:pt x="1094" y="178"/>
                </a:lnTo>
                <a:lnTo>
                  <a:pt x="1066" y="124"/>
                </a:lnTo>
                <a:lnTo>
                  <a:pt x="1042" y="78"/>
                </a:lnTo>
                <a:lnTo>
                  <a:pt x="1020" y="42"/>
                </a:lnTo>
                <a:lnTo>
                  <a:pt x="992" y="0"/>
                </a:lnTo>
                <a:lnTo>
                  <a:pt x="992" y="0"/>
                </a:lnTo>
                <a:lnTo>
                  <a:pt x="964" y="44"/>
                </a:lnTo>
                <a:lnTo>
                  <a:pt x="944" y="78"/>
                </a:lnTo>
                <a:lnTo>
                  <a:pt x="922" y="118"/>
                </a:lnTo>
                <a:lnTo>
                  <a:pt x="900" y="164"/>
                </a:lnTo>
                <a:lnTo>
                  <a:pt x="876" y="216"/>
                </a:lnTo>
                <a:lnTo>
                  <a:pt x="856" y="270"/>
                </a:lnTo>
                <a:lnTo>
                  <a:pt x="836" y="326"/>
                </a:lnTo>
                <a:lnTo>
                  <a:pt x="836" y="326"/>
                </a:lnTo>
                <a:lnTo>
                  <a:pt x="820" y="390"/>
                </a:lnTo>
                <a:lnTo>
                  <a:pt x="808" y="450"/>
                </a:lnTo>
                <a:lnTo>
                  <a:pt x="798" y="510"/>
                </a:lnTo>
                <a:lnTo>
                  <a:pt x="792" y="570"/>
                </a:lnTo>
                <a:lnTo>
                  <a:pt x="790" y="628"/>
                </a:lnTo>
                <a:lnTo>
                  <a:pt x="790" y="684"/>
                </a:lnTo>
                <a:lnTo>
                  <a:pt x="792" y="742"/>
                </a:lnTo>
                <a:lnTo>
                  <a:pt x="798" y="798"/>
                </a:lnTo>
                <a:lnTo>
                  <a:pt x="798" y="798"/>
                </a:lnTo>
                <a:lnTo>
                  <a:pt x="806" y="852"/>
                </a:lnTo>
                <a:lnTo>
                  <a:pt x="818" y="908"/>
                </a:lnTo>
                <a:lnTo>
                  <a:pt x="830" y="958"/>
                </a:lnTo>
                <a:lnTo>
                  <a:pt x="844" y="1004"/>
                </a:lnTo>
                <a:lnTo>
                  <a:pt x="868" y="1074"/>
                </a:lnTo>
                <a:lnTo>
                  <a:pt x="878" y="1100"/>
                </a:lnTo>
                <a:lnTo>
                  <a:pt x="878" y="1100"/>
                </a:lnTo>
                <a:close/>
                <a:moveTo>
                  <a:pt x="992" y="1260"/>
                </a:moveTo>
                <a:lnTo>
                  <a:pt x="992" y="1260"/>
                </a:lnTo>
                <a:lnTo>
                  <a:pt x="976" y="1222"/>
                </a:lnTo>
                <a:lnTo>
                  <a:pt x="966" y="1198"/>
                </a:lnTo>
                <a:lnTo>
                  <a:pt x="956" y="1172"/>
                </a:lnTo>
                <a:lnTo>
                  <a:pt x="948" y="1140"/>
                </a:lnTo>
                <a:lnTo>
                  <a:pt x="942" y="1104"/>
                </a:lnTo>
                <a:lnTo>
                  <a:pt x="938" y="1066"/>
                </a:lnTo>
                <a:lnTo>
                  <a:pt x="934" y="1022"/>
                </a:lnTo>
                <a:lnTo>
                  <a:pt x="934" y="1022"/>
                </a:lnTo>
                <a:lnTo>
                  <a:pt x="936" y="980"/>
                </a:lnTo>
                <a:lnTo>
                  <a:pt x="942" y="940"/>
                </a:lnTo>
                <a:lnTo>
                  <a:pt x="950" y="904"/>
                </a:lnTo>
                <a:lnTo>
                  <a:pt x="958" y="870"/>
                </a:lnTo>
                <a:lnTo>
                  <a:pt x="968" y="840"/>
                </a:lnTo>
                <a:lnTo>
                  <a:pt x="978" y="816"/>
                </a:lnTo>
                <a:lnTo>
                  <a:pt x="988" y="798"/>
                </a:lnTo>
                <a:lnTo>
                  <a:pt x="994" y="788"/>
                </a:lnTo>
                <a:lnTo>
                  <a:pt x="994" y="788"/>
                </a:lnTo>
                <a:lnTo>
                  <a:pt x="1006" y="814"/>
                </a:lnTo>
                <a:lnTo>
                  <a:pt x="1016" y="836"/>
                </a:lnTo>
                <a:lnTo>
                  <a:pt x="1024" y="864"/>
                </a:lnTo>
                <a:lnTo>
                  <a:pt x="1034" y="894"/>
                </a:lnTo>
                <a:lnTo>
                  <a:pt x="1042" y="930"/>
                </a:lnTo>
                <a:lnTo>
                  <a:pt x="1048" y="970"/>
                </a:lnTo>
                <a:lnTo>
                  <a:pt x="1050" y="1012"/>
                </a:lnTo>
                <a:lnTo>
                  <a:pt x="1050" y="1012"/>
                </a:lnTo>
                <a:lnTo>
                  <a:pt x="1050" y="1054"/>
                </a:lnTo>
                <a:lnTo>
                  <a:pt x="1046" y="1094"/>
                </a:lnTo>
                <a:lnTo>
                  <a:pt x="1040" y="1130"/>
                </a:lnTo>
                <a:lnTo>
                  <a:pt x="1032" y="1164"/>
                </a:lnTo>
                <a:lnTo>
                  <a:pt x="1022" y="1194"/>
                </a:lnTo>
                <a:lnTo>
                  <a:pt x="1012" y="1220"/>
                </a:lnTo>
                <a:lnTo>
                  <a:pt x="1002" y="1242"/>
                </a:lnTo>
                <a:lnTo>
                  <a:pt x="992" y="1260"/>
                </a:lnTo>
                <a:lnTo>
                  <a:pt x="992" y="1260"/>
                </a:lnTo>
                <a:close/>
                <a:moveTo>
                  <a:pt x="838" y="624"/>
                </a:moveTo>
                <a:lnTo>
                  <a:pt x="838" y="624"/>
                </a:lnTo>
                <a:lnTo>
                  <a:pt x="840" y="586"/>
                </a:lnTo>
                <a:lnTo>
                  <a:pt x="844" y="550"/>
                </a:lnTo>
                <a:lnTo>
                  <a:pt x="854" y="480"/>
                </a:lnTo>
                <a:lnTo>
                  <a:pt x="868" y="420"/>
                </a:lnTo>
                <a:lnTo>
                  <a:pt x="878" y="376"/>
                </a:lnTo>
                <a:lnTo>
                  <a:pt x="878" y="376"/>
                </a:lnTo>
                <a:lnTo>
                  <a:pt x="896" y="320"/>
                </a:lnTo>
                <a:lnTo>
                  <a:pt x="916" y="268"/>
                </a:lnTo>
                <a:lnTo>
                  <a:pt x="932" y="224"/>
                </a:lnTo>
                <a:lnTo>
                  <a:pt x="950" y="186"/>
                </a:lnTo>
                <a:lnTo>
                  <a:pt x="976" y="130"/>
                </a:lnTo>
                <a:lnTo>
                  <a:pt x="992" y="102"/>
                </a:lnTo>
                <a:lnTo>
                  <a:pt x="992" y="102"/>
                </a:lnTo>
                <a:lnTo>
                  <a:pt x="1010" y="132"/>
                </a:lnTo>
                <a:lnTo>
                  <a:pt x="1040" y="194"/>
                </a:lnTo>
                <a:lnTo>
                  <a:pt x="1058" y="234"/>
                </a:lnTo>
                <a:lnTo>
                  <a:pt x="1076" y="276"/>
                </a:lnTo>
                <a:lnTo>
                  <a:pt x="1092" y="324"/>
                </a:lnTo>
                <a:lnTo>
                  <a:pt x="1108" y="372"/>
                </a:lnTo>
                <a:lnTo>
                  <a:pt x="1108" y="372"/>
                </a:lnTo>
                <a:lnTo>
                  <a:pt x="1120" y="420"/>
                </a:lnTo>
                <a:lnTo>
                  <a:pt x="1130" y="468"/>
                </a:lnTo>
                <a:lnTo>
                  <a:pt x="1138" y="514"/>
                </a:lnTo>
                <a:lnTo>
                  <a:pt x="1142" y="556"/>
                </a:lnTo>
                <a:lnTo>
                  <a:pt x="1146" y="598"/>
                </a:lnTo>
                <a:lnTo>
                  <a:pt x="1148" y="636"/>
                </a:lnTo>
                <a:lnTo>
                  <a:pt x="1150" y="700"/>
                </a:lnTo>
                <a:lnTo>
                  <a:pt x="1150" y="700"/>
                </a:lnTo>
                <a:lnTo>
                  <a:pt x="1146" y="754"/>
                </a:lnTo>
                <a:lnTo>
                  <a:pt x="1142" y="808"/>
                </a:lnTo>
                <a:lnTo>
                  <a:pt x="1136" y="856"/>
                </a:lnTo>
                <a:lnTo>
                  <a:pt x="1128" y="896"/>
                </a:lnTo>
                <a:lnTo>
                  <a:pt x="1128" y="896"/>
                </a:lnTo>
                <a:lnTo>
                  <a:pt x="1128" y="864"/>
                </a:lnTo>
                <a:lnTo>
                  <a:pt x="1128" y="832"/>
                </a:lnTo>
                <a:lnTo>
                  <a:pt x="1124" y="760"/>
                </a:lnTo>
                <a:lnTo>
                  <a:pt x="1116" y="686"/>
                </a:lnTo>
                <a:lnTo>
                  <a:pt x="1104" y="616"/>
                </a:lnTo>
                <a:lnTo>
                  <a:pt x="1104" y="616"/>
                </a:lnTo>
                <a:lnTo>
                  <a:pt x="1096" y="580"/>
                </a:lnTo>
                <a:lnTo>
                  <a:pt x="1084" y="542"/>
                </a:lnTo>
                <a:lnTo>
                  <a:pt x="1072" y="500"/>
                </a:lnTo>
                <a:lnTo>
                  <a:pt x="1056" y="458"/>
                </a:lnTo>
                <a:lnTo>
                  <a:pt x="1040" y="416"/>
                </a:lnTo>
                <a:lnTo>
                  <a:pt x="1024" y="378"/>
                </a:lnTo>
                <a:lnTo>
                  <a:pt x="1008" y="344"/>
                </a:lnTo>
                <a:lnTo>
                  <a:pt x="992" y="314"/>
                </a:lnTo>
                <a:lnTo>
                  <a:pt x="992" y="314"/>
                </a:lnTo>
                <a:lnTo>
                  <a:pt x="978" y="342"/>
                </a:lnTo>
                <a:lnTo>
                  <a:pt x="962" y="374"/>
                </a:lnTo>
                <a:lnTo>
                  <a:pt x="948" y="408"/>
                </a:lnTo>
                <a:lnTo>
                  <a:pt x="932" y="448"/>
                </a:lnTo>
                <a:lnTo>
                  <a:pt x="918" y="488"/>
                </a:lnTo>
                <a:lnTo>
                  <a:pt x="904" y="532"/>
                </a:lnTo>
                <a:lnTo>
                  <a:pt x="892" y="574"/>
                </a:lnTo>
                <a:lnTo>
                  <a:pt x="882" y="616"/>
                </a:lnTo>
                <a:lnTo>
                  <a:pt x="882" y="616"/>
                </a:lnTo>
                <a:lnTo>
                  <a:pt x="874" y="658"/>
                </a:lnTo>
                <a:lnTo>
                  <a:pt x="868" y="700"/>
                </a:lnTo>
                <a:lnTo>
                  <a:pt x="864" y="742"/>
                </a:lnTo>
                <a:lnTo>
                  <a:pt x="860" y="784"/>
                </a:lnTo>
                <a:lnTo>
                  <a:pt x="858" y="854"/>
                </a:lnTo>
                <a:lnTo>
                  <a:pt x="856" y="898"/>
                </a:lnTo>
                <a:lnTo>
                  <a:pt x="856" y="898"/>
                </a:lnTo>
                <a:lnTo>
                  <a:pt x="850" y="858"/>
                </a:lnTo>
                <a:lnTo>
                  <a:pt x="844" y="794"/>
                </a:lnTo>
                <a:lnTo>
                  <a:pt x="838" y="714"/>
                </a:lnTo>
                <a:lnTo>
                  <a:pt x="838" y="670"/>
                </a:lnTo>
                <a:lnTo>
                  <a:pt x="838" y="624"/>
                </a:lnTo>
                <a:lnTo>
                  <a:pt x="838" y="624"/>
                </a:lnTo>
                <a:close/>
                <a:moveTo>
                  <a:pt x="724" y="1576"/>
                </a:moveTo>
                <a:lnTo>
                  <a:pt x="724" y="1576"/>
                </a:lnTo>
                <a:lnTo>
                  <a:pt x="724" y="1574"/>
                </a:lnTo>
                <a:lnTo>
                  <a:pt x="724" y="1574"/>
                </a:lnTo>
                <a:lnTo>
                  <a:pt x="740" y="1560"/>
                </a:lnTo>
                <a:lnTo>
                  <a:pt x="756" y="1548"/>
                </a:lnTo>
                <a:lnTo>
                  <a:pt x="774" y="1538"/>
                </a:lnTo>
                <a:lnTo>
                  <a:pt x="792" y="1530"/>
                </a:lnTo>
                <a:lnTo>
                  <a:pt x="810" y="1524"/>
                </a:lnTo>
                <a:lnTo>
                  <a:pt x="830" y="1520"/>
                </a:lnTo>
                <a:lnTo>
                  <a:pt x="850" y="1516"/>
                </a:lnTo>
                <a:lnTo>
                  <a:pt x="868" y="1516"/>
                </a:lnTo>
                <a:lnTo>
                  <a:pt x="888" y="1516"/>
                </a:lnTo>
                <a:lnTo>
                  <a:pt x="908" y="1520"/>
                </a:lnTo>
                <a:lnTo>
                  <a:pt x="926" y="1524"/>
                </a:lnTo>
                <a:lnTo>
                  <a:pt x="946" y="1530"/>
                </a:lnTo>
                <a:lnTo>
                  <a:pt x="964" y="1538"/>
                </a:lnTo>
                <a:lnTo>
                  <a:pt x="980" y="1548"/>
                </a:lnTo>
                <a:lnTo>
                  <a:pt x="998" y="1560"/>
                </a:lnTo>
                <a:lnTo>
                  <a:pt x="1012" y="1574"/>
                </a:lnTo>
                <a:lnTo>
                  <a:pt x="1012" y="1574"/>
                </a:lnTo>
                <a:lnTo>
                  <a:pt x="1026" y="1590"/>
                </a:lnTo>
                <a:lnTo>
                  <a:pt x="1038" y="1606"/>
                </a:lnTo>
                <a:lnTo>
                  <a:pt x="1048" y="1624"/>
                </a:lnTo>
                <a:lnTo>
                  <a:pt x="1058" y="1642"/>
                </a:lnTo>
                <a:lnTo>
                  <a:pt x="1064" y="1660"/>
                </a:lnTo>
                <a:lnTo>
                  <a:pt x="1068" y="1680"/>
                </a:lnTo>
                <a:lnTo>
                  <a:pt x="1072" y="1698"/>
                </a:lnTo>
                <a:lnTo>
                  <a:pt x="1072" y="1718"/>
                </a:lnTo>
                <a:lnTo>
                  <a:pt x="1072" y="1738"/>
                </a:lnTo>
                <a:lnTo>
                  <a:pt x="1068" y="1756"/>
                </a:lnTo>
                <a:lnTo>
                  <a:pt x="1064" y="1776"/>
                </a:lnTo>
                <a:lnTo>
                  <a:pt x="1058" y="1794"/>
                </a:lnTo>
                <a:lnTo>
                  <a:pt x="1048" y="1812"/>
                </a:lnTo>
                <a:lnTo>
                  <a:pt x="1038" y="1830"/>
                </a:lnTo>
                <a:lnTo>
                  <a:pt x="1026" y="1846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0" y="1864"/>
                </a:lnTo>
                <a:lnTo>
                  <a:pt x="1010" y="1864"/>
                </a:lnTo>
                <a:lnTo>
                  <a:pt x="980" y="1892"/>
                </a:lnTo>
                <a:lnTo>
                  <a:pt x="946" y="1914"/>
                </a:lnTo>
                <a:lnTo>
                  <a:pt x="912" y="1936"/>
                </a:lnTo>
                <a:lnTo>
                  <a:pt x="876" y="1952"/>
                </a:lnTo>
                <a:lnTo>
                  <a:pt x="840" y="1964"/>
                </a:lnTo>
                <a:lnTo>
                  <a:pt x="802" y="1974"/>
                </a:lnTo>
                <a:lnTo>
                  <a:pt x="762" y="1980"/>
                </a:lnTo>
                <a:lnTo>
                  <a:pt x="724" y="1982"/>
                </a:lnTo>
                <a:lnTo>
                  <a:pt x="724" y="1982"/>
                </a:lnTo>
                <a:lnTo>
                  <a:pt x="684" y="1980"/>
                </a:lnTo>
                <a:lnTo>
                  <a:pt x="646" y="1974"/>
                </a:lnTo>
                <a:lnTo>
                  <a:pt x="608" y="1964"/>
                </a:lnTo>
                <a:lnTo>
                  <a:pt x="570" y="1952"/>
                </a:lnTo>
                <a:lnTo>
                  <a:pt x="534" y="1934"/>
                </a:lnTo>
                <a:lnTo>
                  <a:pt x="500" y="1914"/>
                </a:lnTo>
                <a:lnTo>
                  <a:pt x="468" y="1890"/>
                </a:lnTo>
                <a:lnTo>
                  <a:pt x="436" y="1862"/>
                </a:lnTo>
                <a:lnTo>
                  <a:pt x="436" y="1862"/>
                </a:lnTo>
                <a:lnTo>
                  <a:pt x="412" y="1836"/>
                </a:lnTo>
                <a:lnTo>
                  <a:pt x="390" y="1806"/>
                </a:lnTo>
                <a:lnTo>
                  <a:pt x="370" y="1776"/>
                </a:lnTo>
                <a:lnTo>
                  <a:pt x="354" y="1746"/>
                </a:lnTo>
                <a:lnTo>
                  <a:pt x="342" y="1714"/>
                </a:lnTo>
                <a:lnTo>
                  <a:pt x="332" y="1680"/>
                </a:lnTo>
                <a:lnTo>
                  <a:pt x="324" y="1648"/>
                </a:lnTo>
                <a:lnTo>
                  <a:pt x="320" y="1614"/>
                </a:lnTo>
                <a:lnTo>
                  <a:pt x="318" y="1578"/>
                </a:lnTo>
                <a:lnTo>
                  <a:pt x="318" y="1544"/>
                </a:lnTo>
                <a:lnTo>
                  <a:pt x="322" y="1510"/>
                </a:lnTo>
                <a:lnTo>
                  <a:pt x="330" y="1478"/>
                </a:lnTo>
                <a:lnTo>
                  <a:pt x="340" y="1444"/>
                </a:lnTo>
                <a:lnTo>
                  <a:pt x="352" y="1412"/>
                </a:lnTo>
                <a:lnTo>
                  <a:pt x="368" y="1380"/>
                </a:lnTo>
                <a:lnTo>
                  <a:pt x="386" y="1350"/>
                </a:lnTo>
                <a:lnTo>
                  <a:pt x="386" y="1350"/>
                </a:lnTo>
                <a:lnTo>
                  <a:pt x="410" y="1320"/>
                </a:lnTo>
                <a:lnTo>
                  <a:pt x="436" y="1290"/>
                </a:lnTo>
                <a:lnTo>
                  <a:pt x="436" y="1290"/>
                </a:lnTo>
                <a:lnTo>
                  <a:pt x="468" y="1262"/>
                </a:lnTo>
                <a:lnTo>
                  <a:pt x="500" y="1238"/>
                </a:lnTo>
                <a:lnTo>
                  <a:pt x="534" y="1218"/>
                </a:lnTo>
                <a:lnTo>
                  <a:pt x="570" y="1202"/>
                </a:lnTo>
                <a:lnTo>
                  <a:pt x="608" y="1188"/>
                </a:lnTo>
                <a:lnTo>
                  <a:pt x="646" y="1178"/>
                </a:lnTo>
                <a:lnTo>
                  <a:pt x="684" y="1174"/>
                </a:lnTo>
                <a:lnTo>
                  <a:pt x="724" y="1172"/>
                </a:lnTo>
                <a:lnTo>
                  <a:pt x="724" y="630"/>
                </a:lnTo>
                <a:lnTo>
                  <a:pt x="724" y="630"/>
                </a:lnTo>
                <a:lnTo>
                  <a:pt x="686" y="630"/>
                </a:lnTo>
                <a:lnTo>
                  <a:pt x="650" y="634"/>
                </a:lnTo>
                <a:lnTo>
                  <a:pt x="614" y="638"/>
                </a:lnTo>
                <a:lnTo>
                  <a:pt x="578" y="644"/>
                </a:lnTo>
                <a:lnTo>
                  <a:pt x="542" y="652"/>
                </a:lnTo>
                <a:lnTo>
                  <a:pt x="508" y="662"/>
                </a:lnTo>
                <a:lnTo>
                  <a:pt x="474" y="674"/>
                </a:lnTo>
                <a:lnTo>
                  <a:pt x="442" y="686"/>
                </a:lnTo>
                <a:lnTo>
                  <a:pt x="410" y="700"/>
                </a:lnTo>
                <a:lnTo>
                  <a:pt x="378" y="716"/>
                </a:lnTo>
                <a:lnTo>
                  <a:pt x="348" y="734"/>
                </a:lnTo>
                <a:lnTo>
                  <a:pt x="320" y="752"/>
                </a:lnTo>
                <a:lnTo>
                  <a:pt x="290" y="772"/>
                </a:lnTo>
                <a:lnTo>
                  <a:pt x="264" y="794"/>
                </a:lnTo>
                <a:lnTo>
                  <a:pt x="238" y="816"/>
                </a:lnTo>
                <a:lnTo>
                  <a:pt x="212" y="840"/>
                </a:lnTo>
                <a:lnTo>
                  <a:pt x="188" y="866"/>
                </a:lnTo>
                <a:lnTo>
                  <a:pt x="166" y="892"/>
                </a:lnTo>
                <a:lnTo>
                  <a:pt x="144" y="920"/>
                </a:lnTo>
                <a:lnTo>
                  <a:pt x="124" y="948"/>
                </a:lnTo>
                <a:lnTo>
                  <a:pt x="104" y="976"/>
                </a:lnTo>
                <a:lnTo>
                  <a:pt x="88" y="1006"/>
                </a:lnTo>
                <a:lnTo>
                  <a:pt x="72" y="1038"/>
                </a:lnTo>
                <a:lnTo>
                  <a:pt x="56" y="1070"/>
                </a:lnTo>
                <a:lnTo>
                  <a:pt x="44" y="1102"/>
                </a:lnTo>
                <a:lnTo>
                  <a:pt x="32" y="1136"/>
                </a:lnTo>
                <a:lnTo>
                  <a:pt x="22" y="1170"/>
                </a:lnTo>
                <a:lnTo>
                  <a:pt x="14" y="1206"/>
                </a:lnTo>
                <a:lnTo>
                  <a:pt x="8" y="1240"/>
                </a:lnTo>
                <a:lnTo>
                  <a:pt x="4" y="1276"/>
                </a:lnTo>
                <a:lnTo>
                  <a:pt x="0" y="1314"/>
                </a:lnTo>
                <a:lnTo>
                  <a:pt x="0" y="1350"/>
                </a:lnTo>
                <a:lnTo>
                  <a:pt x="0" y="1350"/>
                </a:lnTo>
                <a:lnTo>
                  <a:pt x="0" y="1388"/>
                </a:lnTo>
                <a:lnTo>
                  <a:pt x="4" y="1424"/>
                </a:lnTo>
                <a:lnTo>
                  <a:pt x="8" y="1460"/>
                </a:lnTo>
                <a:lnTo>
                  <a:pt x="14" y="1496"/>
                </a:lnTo>
                <a:lnTo>
                  <a:pt x="22" y="1530"/>
                </a:lnTo>
                <a:lnTo>
                  <a:pt x="32" y="1564"/>
                </a:lnTo>
                <a:lnTo>
                  <a:pt x="44" y="1598"/>
                </a:lnTo>
                <a:lnTo>
                  <a:pt x="56" y="1630"/>
                </a:lnTo>
                <a:lnTo>
                  <a:pt x="72" y="1662"/>
                </a:lnTo>
                <a:lnTo>
                  <a:pt x="88" y="1694"/>
                </a:lnTo>
                <a:lnTo>
                  <a:pt x="104" y="1724"/>
                </a:lnTo>
                <a:lnTo>
                  <a:pt x="124" y="1754"/>
                </a:lnTo>
                <a:lnTo>
                  <a:pt x="144" y="1782"/>
                </a:lnTo>
                <a:lnTo>
                  <a:pt x="166" y="1808"/>
                </a:lnTo>
                <a:lnTo>
                  <a:pt x="188" y="1836"/>
                </a:lnTo>
                <a:lnTo>
                  <a:pt x="212" y="1860"/>
                </a:lnTo>
                <a:lnTo>
                  <a:pt x="238" y="1884"/>
                </a:lnTo>
                <a:lnTo>
                  <a:pt x="264" y="1906"/>
                </a:lnTo>
                <a:lnTo>
                  <a:pt x="290" y="1928"/>
                </a:lnTo>
                <a:lnTo>
                  <a:pt x="320" y="1948"/>
                </a:lnTo>
                <a:lnTo>
                  <a:pt x="348" y="1966"/>
                </a:lnTo>
                <a:lnTo>
                  <a:pt x="378" y="1984"/>
                </a:lnTo>
                <a:lnTo>
                  <a:pt x="410" y="2000"/>
                </a:lnTo>
                <a:lnTo>
                  <a:pt x="442" y="2014"/>
                </a:lnTo>
                <a:lnTo>
                  <a:pt x="474" y="2028"/>
                </a:lnTo>
                <a:lnTo>
                  <a:pt x="508" y="2038"/>
                </a:lnTo>
                <a:lnTo>
                  <a:pt x="542" y="2048"/>
                </a:lnTo>
                <a:lnTo>
                  <a:pt x="578" y="2056"/>
                </a:lnTo>
                <a:lnTo>
                  <a:pt x="614" y="2062"/>
                </a:lnTo>
                <a:lnTo>
                  <a:pt x="650" y="2068"/>
                </a:lnTo>
                <a:lnTo>
                  <a:pt x="686" y="2070"/>
                </a:lnTo>
                <a:lnTo>
                  <a:pt x="724" y="2072"/>
                </a:lnTo>
                <a:lnTo>
                  <a:pt x="724" y="2072"/>
                </a:lnTo>
                <a:lnTo>
                  <a:pt x="762" y="2070"/>
                </a:lnTo>
                <a:lnTo>
                  <a:pt x="800" y="2068"/>
                </a:lnTo>
                <a:lnTo>
                  <a:pt x="838" y="2062"/>
                </a:lnTo>
                <a:lnTo>
                  <a:pt x="876" y="2056"/>
                </a:lnTo>
                <a:lnTo>
                  <a:pt x="912" y="2046"/>
                </a:lnTo>
                <a:lnTo>
                  <a:pt x="948" y="2036"/>
                </a:lnTo>
                <a:lnTo>
                  <a:pt x="982" y="2024"/>
                </a:lnTo>
                <a:lnTo>
                  <a:pt x="1016" y="2010"/>
                </a:lnTo>
                <a:lnTo>
                  <a:pt x="1050" y="1994"/>
                </a:lnTo>
                <a:lnTo>
                  <a:pt x="1082" y="1976"/>
                </a:lnTo>
                <a:lnTo>
                  <a:pt x="1114" y="1958"/>
                </a:lnTo>
                <a:lnTo>
                  <a:pt x="1144" y="1938"/>
                </a:lnTo>
                <a:lnTo>
                  <a:pt x="1172" y="1916"/>
                </a:lnTo>
                <a:lnTo>
                  <a:pt x="1200" y="1894"/>
                </a:lnTo>
                <a:lnTo>
                  <a:pt x="1226" y="1868"/>
                </a:lnTo>
                <a:lnTo>
                  <a:pt x="1252" y="1844"/>
                </a:lnTo>
                <a:lnTo>
                  <a:pt x="1252" y="1348"/>
                </a:lnTo>
                <a:lnTo>
                  <a:pt x="724" y="1348"/>
                </a:lnTo>
                <a:lnTo>
                  <a:pt x="724" y="15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768850" y="1975004"/>
            <a:ext cx="7137400" cy="2685754"/>
          </a:xfrm>
        </p:spPr>
        <p:txBody>
          <a:bodyPr tIns="0" anchor="ctr">
            <a:noAutofit/>
          </a:bodyPr>
          <a:lstStyle>
            <a:lvl1pPr>
              <a:lnSpc>
                <a:spcPct val="80000"/>
              </a:lnSpc>
              <a:defRPr kumimoji="0" lang="ru-RU" sz="3600" b="1" i="0" u="none" strike="noStrike" kern="1200" cap="all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ru-RU" dirty="0"/>
              <a:t>ШАБЛОН</a:t>
            </a:r>
            <a:br>
              <a:rPr lang="ru-RU" dirty="0"/>
            </a:br>
            <a:r>
              <a:rPr lang="ru-RU" dirty="0"/>
              <a:t>ПРЕЗЕНТАЦИИ</a:t>
            </a:r>
          </a:p>
        </p:txBody>
      </p:sp>
      <p:sp>
        <p:nvSpPr>
          <p:cNvPr id="45" name="Подзаголовок 2">
            <a:extLst>
              <a:ext uri="{FF2B5EF4-FFF2-40B4-BE49-F238E27FC236}">
                <a16:creationId xmlns:a16="http://schemas.microsoft.com/office/drawing/2014/main" id="{7E0A3357-E9E1-C84A-A7A8-1F407D8B72E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68454" y="6075458"/>
            <a:ext cx="3459560" cy="252064"/>
          </a:xfrm>
        </p:spPr>
        <p:txBody>
          <a:bodyPr anchor="t" anchorCtr="0">
            <a:noAutofit/>
          </a:bodyPr>
          <a:lstStyle>
            <a:lvl1pPr marL="0" indent="0" algn="l">
              <a:spcBef>
                <a:spcPts val="450"/>
              </a:spcBef>
              <a:spcAft>
                <a:spcPts val="0"/>
              </a:spcAft>
              <a:buNone/>
              <a:defRPr sz="12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ДАТА</a:t>
            </a:r>
          </a:p>
        </p:txBody>
      </p:sp>
      <p:sp>
        <p:nvSpPr>
          <p:cNvPr id="46" name="Text Placeholder 5">
            <a:extLst>
              <a:ext uri="{FF2B5EF4-FFF2-40B4-BE49-F238E27FC236}">
                <a16:creationId xmlns:a16="http://schemas.microsoft.com/office/drawing/2014/main" id="{210F8070-3D82-4F4A-8CBE-3FA34598E8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68454" y="5455632"/>
            <a:ext cx="3657600" cy="302855"/>
          </a:xfrm>
        </p:spPr>
        <p:txBody>
          <a:bodyPr vert="horz" lIns="0" tIns="0" rIns="0" bIns="0" rtlCol="0" anchor="t" anchorCtr="0">
            <a:noAutofit/>
          </a:bodyPr>
          <a:lstStyle>
            <a:lvl1pPr marL="0" indent="64294">
              <a:buNone/>
              <a:defRPr lang="en-US" sz="1200" b="1" i="0" cap="none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ru-RU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450"/>
              </a:spcBef>
            </a:pPr>
            <a:r>
              <a:rPr lang="en-US" dirty="0"/>
              <a:t>MAIL@TPU.RU</a:t>
            </a:r>
            <a:endParaRPr lang="ru-RU" dirty="0"/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F89376FD-B120-FB4E-96F4-AD3132FE07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68454" y="5184113"/>
            <a:ext cx="3657600" cy="318553"/>
          </a:xfrm>
        </p:spPr>
        <p:txBody>
          <a:bodyPr vert="horz" lIns="0" tIns="0" rIns="0" bIns="0" rtlCol="0" anchor="t" anchorCtr="0">
            <a:noAutofit/>
          </a:bodyPr>
          <a:lstStyle>
            <a:lvl1pPr marL="0" indent="64294">
              <a:buNone/>
              <a:defRPr lang="en-US" sz="1200" b="1" i="0" cap="none" baseline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ru-RU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450"/>
              </a:spcBef>
            </a:pPr>
            <a:r>
              <a:rPr lang="ru-RU" dirty="0"/>
              <a:t>П.П. ПЕТРОВ</a:t>
            </a:r>
          </a:p>
        </p:txBody>
      </p:sp>
      <p:sp>
        <p:nvSpPr>
          <p:cNvPr id="48" name="Text Placeholder 5">
            <a:extLst>
              <a:ext uri="{FF2B5EF4-FFF2-40B4-BE49-F238E27FC236}">
                <a16:creationId xmlns:a16="http://schemas.microsoft.com/office/drawing/2014/main" id="{475E2650-382E-5F4B-8395-A2740C2D0E6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68454" y="4722841"/>
            <a:ext cx="5079999" cy="224904"/>
          </a:xfrm>
        </p:spPr>
        <p:txBody>
          <a:bodyPr vert="horz" lIns="0" tIns="0" rIns="0" bIns="0" rtlCol="0" anchor="t" anchorCtr="0">
            <a:noAutofit/>
          </a:bodyPr>
          <a:lstStyle>
            <a:lvl1pPr marL="0" indent="64294">
              <a:buNone/>
              <a:defRPr lang="en-US" sz="1200" b="0" i="0" cap="none" baseline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ru-RU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450"/>
              </a:spcBef>
            </a:pPr>
            <a:r>
              <a:rPr lang="ru-RU" dirty="0"/>
              <a:t>НАЗВАНИЕ СТРУКТУРНОГО ПОДРАЗДЕЛЕНИЯ</a:t>
            </a:r>
          </a:p>
        </p:txBody>
      </p:sp>
      <p:sp>
        <p:nvSpPr>
          <p:cNvPr id="49" name="Text Placeholder 36">
            <a:extLst>
              <a:ext uri="{FF2B5EF4-FFF2-40B4-BE49-F238E27FC236}">
                <a16:creationId xmlns:a16="http://schemas.microsoft.com/office/drawing/2014/main" id="{975604B8-2161-EF4C-B8E3-9724CBADF4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68454" y="6327521"/>
            <a:ext cx="3459956" cy="241896"/>
          </a:xfrm>
        </p:spPr>
        <p:txBody>
          <a:bodyPr/>
          <a:lstStyle>
            <a:lvl1pPr marL="0" indent="0">
              <a:buNone/>
              <a:defRPr lang="ru-RU" sz="1200" b="0" i="0" kern="1200" cap="non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pPr lvl="0"/>
            <a:r>
              <a:rPr lang="ru-RU" dirty="0"/>
              <a:t>ВЕРСИЯ</a:t>
            </a:r>
          </a:p>
        </p:txBody>
      </p:sp>
      <p:sp>
        <p:nvSpPr>
          <p:cNvPr id="52" name="Text Placeholder 36">
            <a:extLst>
              <a:ext uri="{FF2B5EF4-FFF2-40B4-BE49-F238E27FC236}">
                <a16:creationId xmlns:a16="http://schemas.microsoft.com/office/drawing/2014/main" id="{78E195AB-EC96-9042-8988-7774718C54C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11355" y="6360442"/>
            <a:ext cx="2718197" cy="107998"/>
          </a:xfrm>
        </p:spPr>
        <p:txBody>
          <a:bodyPr/>
          <a:lstStyle>
            <a:lvl1pPr>
              <a:lnSpc>
                <a:spcPct val="100000"/>
              </a:lnSpc>
              <a:spcBef>
                <a:spcPts val="225"/>
              </a:spcBef>
              <a:defRPr lang="ru-RU" sz="900" b="0" i="0" kern="1200" cap="none" dirty="0">
                <a:solidFill>
                  <a:srgbClr val="7E7E7E"/>
                </a:solidFill>
                <a:latin typeface="GPN_DIN Condensed Regular" panose="020B0704020202020204" pitchFamily="34" charset="0"/>
                <a:ea typeface="GPN_DIN Condensed Regular" panose="020B0704020202020204" pitchFamily="34" charset="0"/>
                <a:cs typeface="+mn-cs"/>
              </a:defRPr>
            </a:lvl1pPr>
          </a:lstStyle>
          <a:p>
            <a:pPr lvl="0"/>
            <a:r>
              <a:rPr lang="ru-RU" dirty="0"/>
              <a:t> </a:t>
            </a:r>
          </a:p>
        </p:txBody>
      </p:sp>
      <p:grpSp>
        <p:nvGrpSpPr>
          <p:cNvPr id="16" name="Группа 15"/>
          <p:cNvGrpSpPr/>
          <p:nvPr userDrawn="1"/>
        </p:nvGrpSpPr>
        <p:grpSpPr>
          <a:xfrm>
            <a:off x="0" y="-1"/>
            <a:ext cx="4203701" cy="6863072"/>
            <a:chOff x="0" y="-1"/>
            <a:chExt cx="4203701" cy="6863072"/>
          </a:xfrm>
        </p:grpSpPr>
        <p:pic>
          <p:nvPicPr>
            <p:cNvPr id="17" name="Рисунок 16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65521" b="15899"/>
            <a:stretch/>
          </p:blipFill>
          <p:spPr>
            <a:xfrm>
              <a:off x="0" y="-1"/>
              <a:ext cx="4203700" cy="6858001"/>
            </a:xfrm>
            <a:prstGeom prst="rect">
              <a:avLst/>
            </a:prstGeom>
          </p:spPr>
        </p:pic>
        <p:sp>
          <p:nvSpPr>
            <p:cNvPr id="18" name="Прямоугольник 17"/>
            <p:cNvSpPr/>
            <p:nvPr userDrawn="1"/>
          </p:nvSpPr>
          <p:spPr>
            <a:xfrm>
              <a:off x="1" y="0"/>
              <a:ext cx="4203700" cy="6863071"/>
            </a:xfrm>
            <a:prstGeom prst="rect">
              <a:avLst/>
            </a:prstGeom>
            <a:solidFill>
              <a:schemeClr val="bg1">
                <a:alpha val="4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Рисунок 11">
            <a:extLst>
              <a:ext uri="{FF2B5EF4-FFF2-40B4-BE49-F238E27FC236}">
                <a16:creationId xmlns:a16="http://schemas.microsoft.com/office/drawing/2014/main" id="{B237B9A2-2B56-0F42-9AFD-5215B2CABC0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" y="1461796"/>
            <a:ext cx="4534524" cy="38858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94280" y="1510145"/>
            <a:ext cx="1971040" cy="45698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BDAE6A-C9C3-D7E5-AF2F-D359AEACAE9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28014" y="1043404"/>
            <a:ext cx="1563957" cy="137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1411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широких модуля Обвод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28">
            <a:extLst>
              <a:ext uri="{FF2B5EF4-FFF2-40B4-BE49-F238E27FC236}">
                <a16:creationId xmlns:a16="http://schemas.microsoft.com/office/drawing/2014/main" id="{DA074E5C-9C95-E245-9778-76CFC10519D6}"/>
              </a:ext>
            </a:extLst>
          </p:cNvPr>
          <p:cNvSpPr>
            <a:spLocks/>
          </p:cNvSpPr>
          <p:nvPr userDrawn="1"/>
        </p:nvSpPr>
        <p:spPr>
          <a:xfrm>
            <a:off x="338374" y="1776391"/>
            <a:ext cx="5684752" cy="1577502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noFill/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96">
            <a:extLst>
              <a:ext uri="{FF2B5EF4-FFF2-40B4-BE49-F238E27FC236}">
                <a16:creationId xmlns:a16="http://schemas.microsoft.com/office/drawing/2014/main" id="{256BF456-2F15-C248-8B23-DD1C56B7D7FA}"/>
              </a:ext>
            </a:extLst>
          </p:cNvPr>
          <p:cNvSpPr>
            <a:spLocks/>
          </p:cNvSpPr>
          <p:nvPr userDrawn="1"/>
        </p:nvSpPr>
        <p:spPr>
          <a:xfrm>
            <a:off x="338374" y="1128391"/>
            <a:ext cx="5684752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>
            <a:solidFill>
              <a:srgbClr val="004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PN_DIN Condensed Bold" panose="020B0706020202020204" pitchFamily="34" charset="0"/>
              <a:ea typeface="GPN_DIN Condensed Bold" panose="020B0706020202020204" pitchFamily="34" charset="0"/>
              <a:cs typeface="+mn-cs"/>
            </a:endParaRP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C4B9394D-69D8-48C1-AC36-E448E983C1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923" y="1845669"/>
            <a:ext cx="5434214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79" name="Text Placeholder 78">
            <a:extLst>
              <a:ext uri="{FF2B5EF4-FFF2-40B4-BE49-F238E27FC236}">
                <a16:creationId xmlns:a16="http://schemas.microsoft.com/office/drawing/2014/main" id="{721E94AD-A8CB-4D7F-BF34-A174A68551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4923" y="2137228"/>
            <a:ext cx="5434214" cy="1113972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23" name="Freeform: Shape 28">
            <a:extLst>
              <a:ext uri="{FF2B5EF4-FFF2-40B4-BE49-F238E27FC236}">
                <a16:creationId xmlns:a16="http://schemas.microsoft.com/office/drawing/2014/main" id="{B60BE0A5-D2F5-A84A-86FC-A07C2446A81E}"/>
              </a:ext>
            </a:extLst>
          </p:cNvPr>
          <p:cNvSpPr>
            <a:spLocks/>
          </p:cNvSpPr>
          <p:nvPr userDrawn="1"/>
        </p:nvSpPr>
        <p:spPr>
          <a:xfrm>
            <a:off x="6170865" y="1776391"/>
            <a:ext cx="5684752" cy="1577502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noFill/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96">
            <a:extLst>
              <a:ext uri="{FF2B5EF4-FFF2-40B4-BE49-F238E27FC236}">
                <a16:creationId xmlns:a16="http://schemas.microsoft.com/office/drawing/2014/main" id="{F6823806-22C1-5C4D-9EC8-681BC3EC68D6}"/>
              </a:ext>
            </a:extLst>
          </p:cNvPr>
          <p:cNvSpPr>
            <a:spLocks/>
          </p:cNvSpPr>
          <p:nvPr userDrawn="1"/>
        </p:nvSpPr>
        <p:spPr>
          <a:xfrm>
            <a:off x="6170865" y="1128391"/>
            <a:ext cx="5684752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>
            <a:solidFill>
              <a:srgbClr val="004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PN_DIN Condensed Bold" panose="020B0706020202020204" pitchFamily="34" charset="0"/>
              <a:ea typeface="GPN_DIN Condensed Bold" panose="020B0706020202020204" pitchFamily="34" charset="0"/>
              <a:cs typeface="+mn-cs"/>
            </a:endParaRPr>
          </a:p>
        </p:txBody>
      </p:sp>
      <p:sp>
        <p:nvSpPr>
          <p:cNvPr id="25" name="Text Placeholder 58">
            <a:extLst>
              <a:ext uri="{FF2B5EF4-FFF2-40B4-BE49-F238E27FC236}">
                <a16:creationId xmlns:a16="http://schemas.microsoft.com/office/drawing/2014/main" id="{855212D8-25C3-0646-AB16-1844EB7D64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27414" y="1845669"/>
            <a:ext cx="5434214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26" name="Text Placeholder 78">
            <a:extLst>
              <a:ext uri="{FF2B5EF4-FFF2-40B4-BE49-F238E27FC236}">
                <a16:creationId xmlns:a16="http://schemas.microsoft.com/office/drawing/2014/main" id="{0A7FE6AF-BD6D-5449-8706-38672F16C6F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27414" y="2137228"/>
            <a:ext cx="5434214" cy="1113972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5A597E-A907-BB41-A837-A1B5BEDC7C6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8138" y="1128713"/>
            <a:ext cx="5684837" cy="647700"/>
          </a:xfrm>
          <a:prstGeom prst="rect">
            <a:avLst/>
          </a:prstGeom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id="{378813D9-342B-CA44-A980-9755B94CB87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82839" y="1128713"/>
            <a:ext cx="5670787" cy="647700"/>
          </a:xfrm>
          <a:prstGeom prst="rect">
            <a:avLst/>
          </a:prstGeom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</a:p>
        </p:txBody>
      </p:sp>
      <p:sp>
        <p:nvSpPr>
          <p:cNvPr id="16" name="Freeform: Shape 28">
            <a:extLst>
              <a:ext uri="{FF2B5EF4-FFF2-40B4-BE49-F238E27FC236}">
                <a16:creationId xmlns:a16="http://schemas.microsoft.com/office/drawing/2014/main" id="{CA697198-F55C-5045-AC66-D71AC60690A9}"/>
              </a:ext>
            </a:extLst>
          </p:cNvPr>
          <p:cNvSpPr>
            <a:spLocks/>
          </p:cNvSpPr>
          <p:nvPr userDrawn="1"/>
        </p:nvSpPr>
        <p:spPr>
          <a:xfrm>
            <a:off x="334963" y="4155010"/>
            <a:ext cx="5684752" cy="1577502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noFill/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96">
            <a:extLst>
              <a:ext uri="{FF2B5EF4-FFF2-40B4-BE49-F238E27FC236}">
                <a16:creationId xmlns:a16="http://schemas.microsoft.com/office/drawing/2014/main" id="{44DEAB49-60EE-0F4C-A6F7-786DF6C25C43}"/>
              </a:ext>
            </a:extLst>
          </p:cNvPr>
          <p:cNvSpPr>
            <a:spLocks/>
          </p:cNvSpPr>
          <p:nvPr userDrawn="1"/>
        </p:nvSpPr>
        <p:spPr>
          <a:xfrm>
            <a:off x="334963" y="3507010"/>
            <a:ext cx="5684752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>
            <a:solidFill>
              <a:srgbClr val="004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PN_DIN Condensed Bold" panose="020B0706020202020204" pitchFamily="34" charset="0"/>
              <a:ea typeface="GPN_DIN Condensed Bold" panose="020B0706020202020204" pitchFamily="34" charset="0"/>
              <a:cs typeface="+mn-cs"/>
            </a:endParaRPr>
          </a:p>
        </p:txBody>
      </p:sp>
      <p:sp>
        <p:nvSpPr>
          <p:cNvPr id="21" name="Text Placeholder 58">
            <a:extLst>
              <a:ext uri="{FF2B5EF4-FFF2-40B4-BE49-F238E27FC236}">
                <a16:creationId xmlns:a16="http://schemas.microsoft.com/office/drawing/2014/main" id="{A1196D06-E541-4242-91AA-B5D7A577EF1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1512" y="4224288"/>
            <a:ext cx="5434214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22" name="Text Placeholder 78">
            <a:extLst>
              <a:ext uri="{FF2B5EF4-FFF2-40B4-BE49-F238E27FC236}">
                <a16:creationId xmlns:a16="http://schemas.microsoft.com/office/drawing/2014/main" id="{714417BA-77DD-0248-94E2-2F29DF9D845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91512" y="4515847"/>
            <a:ext cx="5434214" cy="1113972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27" name="Freeform: Shape 28">
            <a:extLst>
              <a:ext uri="{FF2B5EF4-FFF2-40B4-BE49-F238E27FC236}">
                <a16:creationId xmlns:a16="http://schemas.microsoft.com/office/drawing/2014/main" id="{3A57F3A5-218E-0544-B368-863B47EDB869}"/>
              </a:ext>
            </a:extLst>
          </p:cNvPr>
          <p:cNvSpPr>
            <a:spLocks/>
          </p:cNvSpPr>
          <p:nvPr userDrawn="1"/>
        </p:nvSpPr>
        <p:spPr>
          <a:xfrm>
            <a:off x="6167454" y="4155010"/>
            <a:ext cx="5684752" cy="1577502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noFill/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96">
            <a:extLst>
              <a:ext uri="{FF2B5EF4-FFF2-40B4-BE49-F238E27FC236}">
                <a16:creationId xmlns:a16="http://schemas.microsoft.com/office/drawing/2014/main" id="{FF1415D5-AAD0-5547-A412-8809EE2F255A}"/>
              </a:ext>
            </a:extLst>
          </p:cNvPr>
          <p:cNvSpPr>
            <a:spLocks/>
          </p:cNvSpPr>
          <p:nvPr userDrawn="1"/>
        </p:nvSpPr>
        <p:spPr>
          <a:xfrm>
            <a:off x="6167454" y="3507010"/>
            <a:ext cx="5684752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>
            <a:solidFill>
              <a:srgbClr val="004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PN_DIN Condensed Bold" panose="020B0706020202020204" pitchFamily="34" charset="0"/>
              <a:ea typeface="GPN_DIN Condensed Bold" panose="020B0706020202020204" pitchFamily="34" charset="0"/>
              <a:cs typeface="+mn-cs"/>
            </a:endParaRPr>
          </a:p>
        </p:txBody>
      </p:sp>
      <p:sp>
        <p:nvSpPr>
          <p:cNvPr id="30" name="Text Placeholder 58">
            <a:extLst>
              <a:ext uri="{FF2B5EF4-FFF2-40B4-BE49-F238E27FC236}">
                <a16:creationId xmlns:a16="http://schemas.microsoft.com/office/drawing/2014/main" id="{5451B0E0-D598-6D49-91DF-953926CAA6D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24003" y="4224288"/>
            <a:ext cx="5434214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31" name="Text Placeholder 78">
            <a:extLst>
              <a:ext uri="{FF2B5EF4-FFF2-40B4-BE49-F238E27FC236}">
                <a16:creationId xmlns:a16="http://schemas.microsoft.com/office/drawing/2014/main" id="{03FB86BF-5F1F-754A-A332-98A79B7CCBC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24003" y="4515847"/>
            <a:ext cx="5434214" cy="1113972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32" name="Текст 4">
            <a:extLst>
              <a:ext uri="{FF2B5EF4-FFF2-40B4-BE49-F238E27FC236}">
                <a16:creationId xmlns:a16="http://schemas.microsoft.com/office/drawing/2014/main" id="{823CE63C-0186-FC44-9715-E604F9B3AC0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34727" y="3507332"/>
            <a:ext cx="5684837" cy="647700"/>
          </a:xfrm>
          <a:prstGeom prst="rect">
            <a:avLst/>
          </a:prstGeom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id="{A53B46B7-564A-9642-9BDA-432C2ECE582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79428" y="3507332"/>
            <a:ext cx="5670787" cy="647700"/>
          </a:xfrm>
          <a:prstGeom prst="rect">
            <a:avLst/>
          </a:prstGeom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</a:p>
        </p:txBody>
      </p:sp>
      <p:sp>
        <p:nvSpPr>
          <p:cNvPr id="35" name="Номер слайда 1">
            <a:extLst>
              <a:ext uri="{FF2B5EF4-FFF2-40B4-BE49-F238E27FC236}">
                <a16:creationId xmlns:a16="http://schemas.microsoft.com/office/drawing/2014/main" id="{03B588AC-79E2-D24A-A027-2F9C06AB04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24421" y="6307809"/>
            <a:ext cx="3222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GPN_DIN Condensed Regular" panose="020B0504020202020204" pitchFamily="34" charset="0"/>
                <a:ea typeface="GPN_DIN Condensed Regular" panose="020B05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PN_DIN Condensed Regular" panose="020B0504020202020204" pitchFamily="34" charset="0"/>
                <a:ea typeface="GPN_DIN Condensed Regular" panose="020B0504020202020204" pitchFamily="34" charset="0"/>
                <a:cs typeface="+mn-cs"/>
              </a:rPr>
              <a:t>ГАЗПРОМ НЕФТЬ   </a:t>
            </a:r>
            <a:fld id="{D58DDE06-DF15-0A4F-A85A-4EB38848D8EB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7E7E7F">
                    <a:tint val="75000"/>
                  </a:srgbClr>
                </a:solidFill>
                <a:effectLst/>
                <a:uLnTx/>
                <a:uFillTx/>
                <a:latin typeface="GPN_DIN Condensed Regular" panose="020B0504020202020204" pitchFamily="34" charset="0"/>
                <a:ea typeface="GPN_DIN Condensed Regular" panose="020B05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7E7E7F">
                  <a:tint val="75000"/>
                </a:srgbClr>
              </a:solidFill>
              <a:effectLst/>
              <a:uLnTx/>
              <a:uFillTx/>
              <a:latin typeface="GPN_DIN Condensed Regular" panose="020B0504020202020204" pitchFamily="34" charset="0"/>
              <a:ea typeface="GPN_DIN Condensed Regular" panose="020B0504020202020204" pitchFamily="34" charset="0"/>
              <a:cs typeface="+mn-cs"/>
            </a:endParaRPr>
          </a:p>
        </p:txBody>
      </p:sp>
      <p:sp>
        <p:nvSpPr>
          <p:cNvPr id="28" name="Текст 6">
            <a:extLst>
              <a:ext uri="{FF2B5EF4-FFF2-40B4-BE49-F238E27FC236}">
                <a16:creationId xmlns:a16="http://schemas.microsoft.com/office/drawing/2014/main" id="{360C0210-C64A-DC4E-B879-7D2D1C083C4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40777" y="6400222"/>
            <a:ext cx="5724525" cy="204787"/>
          </a:xfrm>
          <a:prstGeom prst="rect">
            <a:avLst/>
          </a:prstGeom>
        </p:spPr>
        <p:txBody>
          <a:bodyPr/>
          <a:lstStyle>
            <a:lvl1pPr>
              <a:defRPr lang="ru-RU" sz="800" b="0" i="0" kern="1200" cap="none" dirty="0">
                <a:solidFill>
                  <a:schemeClr val="bg1">
                    <a:lumMod val="50000"/>
                  </a:schemeClr>
                </a:solidFill>
                <a:latin typeface="GPN_DIN Condensed Regular" panose="020B0504020202020204" pitchFamily="34" charset="0"/>
                <a:ea typeface="GPN_DIN Condensed Regular" panose="020B0504020202020204" pitchFamily="34" charset="0"/>
                <a:cs typeface="+mn-cs"/>
              </a:defRPr>
            </a:lvl1pPr>
          </a:lstStyle>
          <a:p>
            <a:pPr lvl="0"/>
            <a:r>
              <a:rPr lang="ru-RU" dirty="0"/>
              <a:t>Нижний колонтитул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0538330D-DAB0-E649-AE01-236E35834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420" y="286257"/>
            <a:ext cx="8699380" cy="694818"/>
          </a:xfrm>
        </p:spPr>
        <p:txBody>
          <a:bodyPr wrap="square"/>
          <a:lstStyle>
            <a:lvl1pPr>
              <a:defRPr sz="2400" b="0" i="0">
                <a:solidFill>
                  <a:srgbClr val="7E7E7E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pic>
        <p:nvPicPr>
          <p:cNvPr id="37" name="Рисунок 36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40344" y="631976"/>
            <a:ext cx="1545256" cy="35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617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модулей Обвод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28">
            <a:extLst>
              <a:ext uri="{FF2B5EF4-FFF2-40B4-BE49-F238E27FC236}">
                <a16:creationId xmlns:a16="http://schemas.microsoft.com/office/drawing/2014/main" id="{DA074E5C-9C95-E245-9778-76CFC10519D6}"/>
              </a:ext>
            </a:extLst>
          </p:cNvPr>
          <p:cNvSpPr>
            <a:spLocks/>
          </p:cNvSpPr>
          <p:nvPr userDrawn="1"/>
        </p:nvSpPr>
        <p:spPr>
          <a:xfrm>
            <a:off x="338374" y="1776391"/>
            <a:ext cx="2769951" cy="1577502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noFill/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96">
            <a:extLst>
              <a:ext uri="{FF2B5EF4-FFF2-40B4-BE49-F238E27FC236}">
                <a16:creationId xmlns:a16="http://schemas.microsoft.com/office/drawing/2014/main" id="{256BF456-2F15-C248-8B23-DD1C56B7D7FA}"/>
              </a:ext>
            </a:extLst>
          </p:cNvPr>
          <p:cNvSpPr>
            <a:spLocks/>
          </p:cNvSpPr>
          <p:nvPr userDrawn="1"/>
        </p:nvSpPr>
        <p:spPr>
          <a:xfrm>
            <a:off x="338374" y="1128391"/>
            <a:ext cx="2769951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>
            <a:solidFill>
              <a:srgbClr val="004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PN_DIN Condensed Bold" panose="020B0706020202020204" pitchFamily="34" charset="0"/>
              <a:ea typeface="GPN_DIN Condensed Bold" panose="020B0706020202020204" pitchFamily="34" charset="0"/>
              <a:cs typeface="+mn-cs"/>
            </a:endParaRP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C4B9394D-69D8-48C1-AC36-E448E983C1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923" y="1845669"/>
            <a:ext cx="2647874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79" name="Text Placeholder 78">
            <a:extLst>
              <a:ext uri="{FF2B5EF4-FFF2-40B4-BE49-F238E27FC236}">
                <a16:creationId xmlns:a16="http://schemas.microsoft.com/office/drawing/2014/main" id="{721E94AD-A8CB-4D7F-BF34-A174A68551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4923" y="2137228"/>
            <a:ext cx="2647874" cy="1113972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5A597E-A907-BB41-A837-A1B5BEDC7C6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8139" y="1128713"/>
            <a:ext cx="2769992" cy="647700"/>
          </a:xfrm>
          <a:prstGeom prst="rect">
            <a:avLst/>
          </a:prstGeom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  <a:b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в 2 строки</a:t>
            </a:r>
          </a:p>
        </p:txBody>
      </p:sp>
      <p:sp>
        <p:nvSpPr>
          <p:cNvPr id="16" name="Freeform: Shape 28">
            <a:extLst>
              <a:ext uri="{FF2B5EF4-FFF2-40B4-BE49-F238E27FC236}">
                <a16:creationId xmlns:a16="http://schemas.microsoft.com/office/drawing/2014/main" id="{CA697198-F55C-5045-AC66-D71AC60690A9}"/>
              </a:ext>
            </a:extLst>
          </p:cNvPr>
          <p:cNvSpPr>
            <a:spLocks/>
          </p:cNvSpPr>
          <p:nvPr userDrawn="1"/>
        </p:nvSpPr>
        <p:spPr>
          <a:xfrm>
            <a:off x="334963" y="4155010"/>
            <a:ext cx="2769951" cy="1577502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noFill/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96">
            <a:extLst>
              <a:ext uri="{FF2B5EF4-FFF2-40B4-BE49-F238E27FC236}">
                <a16:creationId xmlns:a16="http://schemas.microsoft.com/office/drawing/2014/main" id="{44DEAB49-60EE-0F4C-A6F7-786DF6C25C43}"/>
              </a:ext>
            </a:extLst>
          </p:cNvPr>
          <p:cNvSpPr>
            <a:spLocks/>
          </p:cNvSpPr>
          <p:nvPr userDrawn="1"/>
        </p:nvSpPr>
        <p:spPr>
          <a:xfrm>
            <a:off x="334963" y="3507010"/>
            <a:ext cx="2769951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>
            <a:solidFill>
              <a:srgbClr val="004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PN_DIN Condensed Bold" panose="020B0706020202020204" pitchFamily="34" charset="0"/>
              <a:ea typeface="GPN_DIN Condensed Bold" panose="020B0706020202020204" pitchFamily="34" charset="0"/>
              <a:cs typeface="+mn-cs"/>
            </a:endParaRPr>
          </a:p>
        </p:txBody>
      </p:sp>
      <p:sp>
        <p:nvSpPr>
          <p:cNvPr id="21" name="Text Placeholder 58">
            <a:extLst>
              <a:ext uri="{FF2B5EF4-FFF2-40B4-BE49-F238E27FC236}">
                <a16:creationId xmlns:a16="http://schemas.microsoft.com/office/drawing/2014/main" id="{A1196D06-E541-4242-91AA-B5D7A577EF1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1512" y="4224288"/>
            <a:ext cx="2647874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22" name="Text Placeholder 78">
            <a:extLst>
              <a:ext uri="{FF2B5EF4-FFF2-40B4-BE49-F238E27FC236}">
                <a16:creationId xmlns:a16="http://schemas.microsoft.com/office/drawing/2014/main" id="{714417BA-77DD-0248-94E2-2F29DF9D845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91512" y="4515847"/>
            <a:ext cx="2647874" cy="1113972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32" name="Текст 4">
            <a:extLst>
              <a:ext uri="{FF2B5EF4-FFF2-40B4-BE49-F238E27FC236}">
                <a16:creationId xmlns:a16="http://schemas.microsoft.com/office/drawing/2014/main" id="{823CE63C-0186-FC44-9715-E604F9B3AC0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34728" y="3507332"/>
            <a:ext cx="2769992" cy="647700"/>
          </a:xfrm>
          <a:prstGeom prst="rect">
            <a:avLst/>
          </a:prstGeom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  <a:b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в 2 строки</a:t>
            </a:r>
          </a:p>
        </p:txBody>
      </p:sp>
      <p:sp>
        <p:nvSpPr>
          <p:cNvPr id="35" name="Freeform: Shape 28">
            <a:extLst>
              <a:ext uri="{FF2B5EF4-FFF2-40B4-BE49-F238E27FC236}">
                <a16:creationId xmlns:a16="http://schemas.microsoft.com/office/drawing/2014/main" id="{43BB9893-E2FD-EF4B-AE81-E0364D0BB911}"/>
              </a:ext>
            </a:extLst>
          </p:cNvPr>
          <p:cNvSpPr>
            <a:spLocks/>
          </p:cNvSpPr>
          <p:nvPr userDrawn="1"/>
        </p:nvSpPr>
        <p:spPr>
          <a:xfrm>
            <a:off x="3251200" y="1776391"/>
            <a:ext cx="2769951" cy="1577502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noFill/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reeform: Shape 96">
            <a:extLst>
              <a:ext uri="{FF2B5EF4-FFF2-40B4-BE49-F238E27FC236}">
                <a16:creationId xmlns:a16="http://schemas.microsoft.com/office/drawing/2014/main" id="{2AC4BAE7-B55B-C848-884C-CDC26C02438E}"/>
              </a:ext>
            </a:extLst>
          </p:cNvPr>
          <p:cNvSpPr>
            <a:spLocks/>
          </p:cNvSpPr>
          <p:nvPr userDrawn="1"/>
        </p:nvSpPr>
        <p:spPr>
          <a:xfrm>
            <a:off x="3251200" y="1128391"/>
            <a:ext cx="2769951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004596"/>
          </a:solidFill>
          <a:ln w="12700">
            <a:solidFill>
              <a:srgbClr val="004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PN_DIN Condensed Bold" panose="020B0706020202020204" pitchFamily="34" charset="0"/>
              <a:ea typeface="GPN_DIN Condensed Bold" panose="020B0706020202020204" pitchFamily="34" charset="0"/>
              <a:cs typeface="+mn-cs"/>
            </a:endParaRPr>
          </a:p>
        </p:txBody>
      </p:sp>
      <p:sp>
        <p:nvSpPr>
          <p:cNvPr id="37" name="Text Placeholder 58">
            <a:extLst>
              <a:ext uri="{FF2B5EF4-FFF2-40B4-BE49-F238E27FC236}">
                <a16:creationId xmlns:a16="http://schemas.microsoft.com/office/drawing/2014/main" id="{24B2A2D7-C471-1247-842E-14DD7EF0FE2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307749" y="1845669"/>
            <a:ext cx="2647874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38" name="Text Placeholder 78">
            <a:extLst>
              <a:ext uri="{FF2B5EF4-FFF2-40B4-BE49-F238E27FC236}">
                <a16:creationId xmlns:a16="http://schemas.microsoft.com/office/drawing/2014/main" id="{3FC14334-1BFC-CD4C-A2DC-A2484285738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307749" y="2137228"/>
            <a:ext cx="2647874" cy="1113972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39" name="Текст 4">
            <a:extLst>
              <a:ext uri="{FF2B5EF4-FFF2-40B4-BE49-F238E27FC236}">
                <a16:creationId xmlns:a16="http://schemas.microsoft.com/office/drawing/2014/main" id="{6D2AA019-7FF8-3646-809D-6C737BE2B53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250965" y="1128713"/>
            <a:ext cx="2769992" cy="647700"/>
          </a:xfrm>
          <a:prstGeom prst="rect">
            <a:avLst/>
          </a:prstGeom>
          <a:solidFill>
            <a:srgbClr val="28BE46"/>
          </a:solidFill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  <a:b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в 2 строки</a:t>
            </a:r>
          </a:p>
        </p:txBody>
      </p:sp>
      <p:sp>
        <p:nvSpPr>
          <p:cNvPr id="40" name="Freeform: Shape 28">
            <a:extLst>
              <a:ext uri="{FF2B5EF4-FFF2-40B4-BE49-F238E27FC236}">
                <a16:creationId xmlns:a16="http://schemas.microsoft.com/office/drawing/2014/main" id="{CFF2854F-DEB1-4A4E-99B0-B9CD9500A454}"/>
              </a:ext>
            </a:extLst>
          </p:cNvPr>
          <p:cNvSpPr>
            <a:spLocks/>
          </p:cNvSpPr>
          <p:nvPr userDrawn="1"/>
        </p:nvSpPr>
        <p:spPr>
          <a:xfrm>
            <a:off x="3247789" y="4155010"/>
            <a:ext cx="2769951" cy="1577502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noFill/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Freeform: Shape 96">
            <a:extLst>
              <a:ext uri="{FF2B5EF4-FFF2-40B4-BE49-F238E27FC236}">
                <a16:creationId xmlns:a16="http://schemas.microsoft.com/office/drawing/2014/main" id="{D3930E9B-6016-6C4B-8CB7-9692F2221010}"/>
              </a:ext>
            </a:extLst>
          </p:cNvPr>
          <p:cNvSpPr>
            <a:spLocks/>
          </p:cNvSpPr>
          <p:nvPr userDrawn="1"/>
        </p:nvSpPr>
        <p:spPr>
          <a:xfrm>
            <a:off x="3247789" y="3507010"/>
            <a:ext cx="2769951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>
            <a:solidFill>
              <a:srgbClr val="004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PN_DIN Condensed Bold" panose="020B0706020202020204" pitchFamily="34" charset="0"/>
              <a:ea typeface="GPN_DIN Condensed Bold" panose="020B0706020202020204" pitchFamily="34" charset="0"/>
              <a:cs typeface="+mn-cs"/>
            </a:endParaRPr>
          </a:p>
        </p:txBody>
      </p:sp>
      <p:sp>
        <p:nvSpPr>
          <p:cNvPr id="42" name="Text Placeholder 58">
            <a:extLst>
              <a:ext uri="{FF2B5EF4-FFF2-40B4-BE49-F238E27FC236}">
                <a16:creationId xmlns:a16="http://schemas.microsoft.com/office/drawing/2014/main" id="{53CCDDDF-470C-1A4C-96F1-A56AA02CFA8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304338" y="4224288"/>
            <a:ext cx="2647874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43" name="Text Placeholder 78">
            <a:extLst>
              <a:ext uri="{FF2B5EF4-FFF2-40B4-BE49-F238E27FC236}">
                <a16:creationId xmlns:a16="http://schemas.microsoft.com/office/drawing/2014/main" id="{41480258-95BC-174F-81F6-F2FE5B2BD4F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04338" y="4515847"/>
            <a:ext cx="2647874" cy="1113972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44" name="Текст 4">
            <a:extLst>
              <a:ext uri="{FF2B5EF4-FFF2-40B4-BE49-F238E27FC236}">
                <a16:creationId xmlns:a16="http://schemas.microsoft.com/office/drawing/2014/main" id="{7BCCA9F5-CF37-954C-96D1-F7187399F09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247554" y="3507332"/>
            <a:ext cx="2769992" cy="647700"/>
          </a:xfrm>
          <a:prstGeom prst="rect">
            <a:avLst/>
          </a:prstGeom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  <a:b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в 2 строки</a:t>
            </a:r>
          </a:p>
        </p:txBody>
      </p:sp>
      <p:sp>
        <p:nvSpPr>
          <p:cNvPr id="45" name="Freeform: Shape 28">
            <a:extLst>
              <a:ext uri="{FF2B5EF4-FFF2-40B4-BE49-F238E27FC236}">
                <a16:creationId xmlns:a16="http://schemas.microsoft.com/office/drawing/2014/main" id="{87AB708E-94DF-3544-A8D2-81680317EF52}"/>
              </a:ext>
            </a:extLst>
          </p:cNvPr>
          <p:cNvSpPr>
            <a:spLocks/>
          </p:cNvSpPr>
          <p:nvPr userDrawn="1"/>
        </p:nvSpPr>
        <p:spPr>
          <a:xfrm>
            <a:off x="6174497" y="1776391"/>
            <a:ext cx="2769951" cy="1577502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noFill/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Freeform: Shape 96">
            <a:extLst>
              <a:ext uri="{FF2B5EF4-FFF2-40B4-BE49-F238E27FC236}">
                <a16:creationId xmlns:a16="http://schemas.microsoft.com/office/drawing/2014/main" id="{47CADB1E-0732-0E4F-B63F-250A8F6141B6}"/>
              </a:ext>
            </a:extLst>
          </p:cNvPr>
          <p:cNvSpPr>
            <a:spLocks/>
          </p:cNvSpPr>
          <p:nvPr userDrawn="1"/>
        </p:nvSpPr>
        <p:spPr>
          <a:xfrm>
            <a:off x="6174497" y="1128391"/>
            <a:ext cx="2769951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>
            <a:solidFill>
              <a:srgbClr val="004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PN_DIN Condensed Bold" panose="020B0706020202020204" pitchFamily="34" charset="0"/>
              <a:ea typeface="GPN_DIN Condensed Bold" panose="020B0706020202020204" pitchFamily="34" charset="0"/>
              <a:cs typeface="+mn-cs"/>
            </a:endParaRPr>
          </a:p>
        </p:txBody>
      </p:sp>
      <p:sp>
        <p:nvSpPr>
          <p:cNvPr id="47" name="Text Placeholder 58">
            <a:extLst>
              <a:ext uri="{FF2B5EF4-FFF2-40B4-BE49-F238E27FC236}">
                <a16:creationId xmlns:a16="http://schemas.microsoft.com/office/drawing/2014/main" id="{6CEA455A-8EC5-8444-BC32-8DF8E3B3596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31046" y="1845669"/>
            <a:ext cx="2647874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48" name="Text Placeholder 78">
            <a:extLst>
              <a:ext uri="{FF2B5EF4-FFF2-40B4-BE49-F238E27FC236}">
                <a16:creationId xmlns:a16="http://schemas.microsoft.com/office/drawing/2014/main" id="{9B2B494A-E514-6D41-BAD9-9EB83C53CD6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31046" y="2137228"/>
            <a:ext cx="2647874" cy="1113972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49" name="Текст 4">
            <a:extLst>
              <a:ext uri="{FF2B5EF4-FFF2-40B4-BE49-F238E27FC236}">
                <a16:creationId xmlns:a16="http://schemas.microsoft.com/office/drawing/2014/main" id="{CB01DB03-9792-634F-9228-A084ECA80DA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74262" y="1128713"/>
            <a:ext cx="2769992" cy="647700"/>
          </a:xfrm>
          <a:prstGeom prst="rect">
            <a:avLst/>
          </a:prstGeom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  <a:b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в 2 строки</a:t>
            </a:r>
          </a:p>
        </p:txBody>
      </p:sp>
      <p:sp>
        <p:nvSpPr>
          <p:cNvPr id="50" name="Freeform: Shape 28">
            <a:extLst>
              <a:ext uri="{FF2B5EF4-FFF2-40B4-BE49-F238E27FC236}">
                <a16:creationId xmlns:a16="http://schemas.microsoft.com/office/drawing/2014/main" id="{46750C02-11CB-6A4E-82CA-248F3A1CA805}"/>
              </a:ext>
            </a:extLst>
          </p:cNvPr>
          <p:cNvSpPr>
            <a:spLocks/>
          </p:cNvSpPr>
          <p:nvPr userDrawn="1"/>
        </p:nvSpPr>
        <p:spPr>
          <a:xfrm>
            <a:off x="6171086" y="4155010"/>
            <a:ext cx="2769951" cy="1577502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noFill/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reeform: Shape 96">
            <a:extLst>
              <a:ext uri="{FF2B5EF4-FFF2-40B4-BE49-F238E27FC236}">
                <a16:creationId xmlns:a16="http://schemas.microsoft.com/office/drawing/2014/main" id="{CF9F77C3-8886-9943-9146-9AC18F587E4B}"/>
              </a:ext>
            </a:extLst>
          </p:cNvPr>
          <p:cNvSpPr>
            <a:spLocks/>
          </p:cNvSpPr>
          <p:nvPr userDrawn="1"/>
        </p:nvSpPr>
        <p:spPr>
          <a:xfrm>
            <a:off x="6171086" y="3507010"/>
            <a:ext cx="2769951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>
            <a:solidFill>
              <a:srgbClr val="004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PN_DIN Condensed Bold" panose="020B0706020202020204" pitchFamily="34" charset="0"/>
              <a:ea typeface="GPN_DIN Condensed Bold" panose="020B0706020202020204" pitchFamily="34" charset="0"/>
              <a:cs typeface="+mn-cs"/>
            </a:endParaRPr>
          </a:p>
        </p:txBody>
      </p:sp>
      <p:sp>
        <p:nvSpPr>
          <p:cNvPr id="52" name="Text Placeholder 58">
            <a:extLst>
              <a:ext uri="{FF2B5EF4-FFF2-40B4-BE49-F238E27FC236}">
                <a16:creationId xmlns:a16="http://schemas.microsoft.com/office/drawing/2014/main" id="{A1CDC319-2D19-8D40-8065-CBEEBE092B6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27635" y="4224288"/>
            <a:ext cx="2647874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53" name="Text Placeholder 78">
            <a:extLst>
              <a:ext uri="{FF2B5EF4-FFF2-40B4-BE49-F238E27FC236}">
                <a16:creationId xmlns:a16="http://schemas.microsoft.com/office/drawing/2014/main" id="{FEDD205A-489A-CA44-BAC2-7D1EC8403BC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227635" y="4515847"/>
            <a:ext cx="2647874" cy="1113972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54" name="Текст 4">
            <a:extLst>
              <a:ext uri="{FF2B5EF4-FFF2-40B4-BE49-F238E27FC236}">
                <a16:creationId xmlns:a16="http://schemas.microsoft.com/office/drawing/2014/main" id="{BD8070A7-7561-7F4B-8D25-1E2FEBDFD73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170851" y="3507332"/>
            <a:ext cx="2769992" cy="647700"/>
          </a:xfrm>
          <a:prstGeom prst="rect">
            <a:avLst/>
          </a:prstGeom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  <a:b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в 2 строки</a:t>
            </a:r>
          </a:p>
        </p:txBody>
      </p:sp>
      <p:sp>
        <p:nvSpPr>
          <p:cNvPr id="55" name="Freeform: Shape 28">
            <a:extLst>
              <a:ext uri="{FF2B5EF4-FFF2-40B4-BE49-F238E27FC236}">
                <a16:creationId xmlns:a16="http://schemas.microsoft.com/office/drawing/2014/main" id="{35D6D9CC-1D49-6E4E-B2A6-6A785EC24A4E}"/>
              </a:ext>
            </a:extLst>
          </p:cNvPr>
          <p:cNvSpPr>
            <a:spLocks/>
          </p:cNvSpPr>
          <p:nvPr userDrawn="1"/>
        </p:nvSpPr>
        <p:spPr>
          <a:xfrm>
            <a:off x="9083869" y="1776391"/>
            <a:ext cx="2769951" cy="1577502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noFill/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Freeform: Shape 96">
            <a:extLst>
              <a:ext uri="{FF2B5EF4-FFF2-40B4-BE49-F238E27FC236}">
                <a16:creationId xmlns:a16="http://schemas.microsoft.com/office/drawing/2014/main" id="{76EA24AB-EFEB-8E42-A1E7-736C99C126FD}"/>
              </a:ext>
            </a:extLst>
          </p:cNvPr>
          <p:cNvSpPr>
            <a:spLocks/>
          </p:cNvSpPr>
          <p:nvPr userDrawn="1"/>
        </p:nvSpPr>
        <p:spPr>
          <a:xfrm>
            <a:off x="9083869" y="1128391"/>
            <a:ext cx="2769951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004596"/>
          </a:solidFill>
          <a:ln w="12700">
            <a:solidFill>
              <a:srgbClr val="004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PN_DIN Condensed Bold" panose="020B0706020202020204" pitchFamily="34" charset="0"/>
              <a:ea typeface="GPN_DIN Condensed Bold" panose="020B0706020202020204" pitchFamily="34" charset="0"/>
              <a:cs typeface="+mn-cs"/>
            </a:endParaRPr>
          </a:p>
        </p:txBody>
      </p:sp>
      <p:sp>
        <p:nvSpPr>
          <p:cNvPr id="57" name="Text Placeholder 58">
            <a:extLst>
              <a:ext uri="{FF2B5EF4-FFF2-40B4-BE49-F238E27FC236}">
                <a16:creationId xmlns:a16="http://schemas.microsoft.com/office/drawing/2014/main" id="{2B4768A1-E111-1848-82B8-8CDD5CD58A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140418" y="1845669"/>
            <a:ext cx="2647874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58" name="Text Placeholder 78">
            <a:extLst>
              <a:ext uri="{FF2B5EF4-FFF2-40B4-BE49-F238E27FC236}">
                <a16:creationId xmlns:a16="http://schemas.microsoft.com/office/drawing/2014/main" id="{7BAEE319-1C57-5949-8391-EE3803050DD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140418" y="2137228"/>
            <a:ext cx="2647874" cy="1113972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60" name="Текст 4">
            <a:extLst>
              <a:ext uri="{FF2B5EF4-FFF2-40B4-BE49-F238E27FC236}">
                <a16:creationId xmlns:a16="http://schemas.microsoft.com/office/drawing/2014/main" id="{103769DF-2EC7-D641-AFB3-BDD799E7212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083634" y="1128713"/>
            <a:ext cx="2769992" cy="647700"/>
          </a:xfrm>
          <a:prstGeom prst="rect">
            <a:avLst/>
          </a:prstGeom>
          <a:solidFill>
            <a:srgbClr val="28BE46"/>
          </a:solidFill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  <a:b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в 2 строки</a:t>
            </a:r>
          </a:p>
        </p:txBody>
      </p:sp>
      <p:sp>
        <p:nvSpPr>
          <p:cNvPr id="61" name="Freeform: Shape 28">
            <a:extLst>
              <a:ext uri="{FF2B5EF4-FFF2-40B4-BE49-F238E27FC236}">
                <a16:creationId xmlns:a16="http://schemas.microsoft.com/office/drawing/2014/main" id="{1D6BB305-01D6-0143-A320-F6B6883EAE5E}"/>
              </a:ext>
            </a:extLst>
          </p:cNvPr>
          <p:cNvSpPr>
            <a:spLocks/>
          </p:cNvSpPr>
          <p:nvPr userDrawn="1"/>
        </p:nvSpPr>
        <p:spPr>
          <a:xfrm>
            <a:off x="9080458" y="4155010"/>
            <a:ext cx="2769951" cy="1577502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noFill/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Freeform: Shape 96">
            <a:extLst>
              <a:ext uri="{FF2B5EF4-FFF2-40B4-BE49-F238E27FC236}">
                <a16:creationId xmlns:a16="http://schemas.microsoft.com/office/drawing/2014/main" id="{7793457C-A9BC-5441-9EB6-82C2916DA9C1}"/>
              </a:ext>
            </a:extLst>
          </p:cNvPr>
          <p:cNvSpPr>
            <a:spLocks/>
          </p:cNvSpPr>
          <p:nvPr userDrawn="1"/>
        </p:nvSpPr>
        <p:spPr>
          <a:xfrm>
            <a:off x="9080458" y="3507010"/>
            <a:ext cx="2769951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00459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PN_DIN Condensed Bold" panose="020B0706020202020204" pitchFamily="34" charset="0"/>
              <a:ea typeface="GPN_DIN Condensed Bold" panose="020B0706020202020204" pitchFamily="34" charset="0"/>
              <a:cs typeface="+mn-cs"/>
            </a:endParaRPr>
          </a:p>
        </p:txBody>
      </p:sp>
      <p:sp>
        <p:nvSpPr>
          <p:cNvPr id="63" name="Text Placeholder 58">
            <a:extLst>
              <a:ext uri="{FF2B5EF4-FFF2-40B4-BE49-F238E27FC236}">
                <a16:creationId xmlns:a16="http://schemas.microsoft.com/office/drawing/2014/main" id="{94706F80-6634-3845-B912-C5A342C4694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37007" y="4224288"/>
            <a:ext cx="2647874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64" name="Text Placeholder 78">
            <a:extLst>
              <a:ext uri="{FF2B5EF4-FFF2-40B4-BE49-F238E27FC236}">
                <a16:creationId xmlns:a16="http://schemas.microsoft.com/office/drawing/2014/main" id="{5EC60963-8C10-A54B-AA1C-B4EC9E68E10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137007" y="4515847"/>
            <a:ext cx="2647874" cy="1113972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65" name="Текст 4">
            <a:extLst>
              <a:ext uri="{FF2B5EF4-FFF2-40B4-BE49-F238E27FC236}">
                <a16:creationId xmlns:a16="http://schemas.microsoft.com/office/drawing/2014/main" id="{E36221E4-E58B-DE4C-B48A-A43AE30EA6B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080223" y="3507332"/>
            <a:ext cx="2769992" cy="647700"/>
          </a:xfrm>
          <a:prstGeom prst="rect">
            <a:avLst/>
          </a:prstGeom>
          <a:solidFill>
            <a:srgbClr val="28BE46"/>
          </a:solidFill>
          <a:ln>
            <a:solidFill>
              <a:srgbClr val="004596"/>
            </a:solidFill>
          </a:ln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  <a:b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в 2 строки</a:t>
            </a:r>
          </a:p>
        </p:txBody>
      </p:sp>
      <p:sp>
        <p:nvSpPr>
          <p:cNvPr id="66" name="Номер слайда 1">
            <a:extLst>
              <a:ext uri="{FF2B5EF4-FFF2-40B4-BE49-F238E27FC236}">
                <a16:creationId xmlns:a16="http://schemas.microsoft.com/office/drawing/2014/main" id="{E89BEC67-F530-434A-BC05-E13301D64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24421" y="6307809"/>
            <a:ext cx="3222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GPN_DIN Condensed Regular" panose="020B0504020202020204" pitchFamily="34" charset="0"/>
                <a:ea typeface="GPN_DIN Condensed Regular" panose="020B05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GPN_DIN Condensed Regular" panose="020B0504020202020204" pitchFamily="34" charset="0"/>
                <a:ea typeface="GPN_DIN Condensed Regular" panose="020B0504020202020204" pitchFamily="34" charset="0"/>
                <a:cs typeface="+mn-cs"/>
              </a:rPr>
              <a:t>ГАЗПРОМ НЕФТЬ   </a:t>
            </a:r>
            <a:fld id="{D58DDE06-DF15-0A4F-A85A-4EB38848D8EB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7E7E7F">
                    <a:tint val="75000"/>
                  </a:srgbClr>
                </a:solidFill>
                <a:effectLst/>
                <a:uLnTx/>
                <a:uFillTx/>
                <a:latin typeface="GPN_DIN Condensed Regular" panose="020B0504020202020204" pitchFamily="34" charset="0"/>
                <a:ea typeface="GPN_DIN Condensed Regular" panose="020B05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7E7E7F">
                  <a:tint val="75000"/>
                </a:srgbClr>
              </a:solidFill>
              <a:effectLst/>
              <a:uLnTx/>
              <a:uFillTx/>
              <a:latin typeface="GPN_DIN Condensed Regular" panose="020B0504020202020204" pitchFamily="34" charset="0"/>
              <a:ea typeface="GPN_DIN Condensed Regular" panose="020B0504020202020204" pitchFamily="34" charset="0"/>
              <a:cs typeface="+mn-cs"/>
            </a:endParaRPr>
          </a:p>
        </p:txBody>
      </p:sp>
      <p:sp>
        <p:nvSpPr>
          <p:cNvPr id="67" name="Текст 6">
            <a:extLst>
              <a:ext uri="{FF2B5EF4-FFF2-40B4-BE49-F238E27FC236}">
                <a16:creationId xmlns:a16="http://schemas.microsoft.com/office/drawing/2014/main" id="{7AF9D069-81BF-B248-9451-AFCD1FD94CF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40777" y="6400222"/>
            <a:ext cx="5724525" cy="204787"/>
          </a:xfrm>
          <a:prstGeom prst="rect">
            <a:avLst/>
          </a:prstGeom>
        </p:spPr>
        <p:txBody>
          <a:bodyPr/>
          <a:lstStyle>
            <a:lvl1pPr>
              <a:defRPr lang="ru-RU" sz="800" b="0" i="0" kern="1200" cap="none" dirty="0">
                <a:solidFill>
                  <a:schemeClr val="bg1">
                    <a:lumMod val="50000"/>
                  </a:schemeClr>
                </a:solidFill>
                <a:latin typeface="GPN_DIN Condensed Regular" panose="020B0504020202020204" pitchFamily="34" charset="0"/>
                <a:ea typeface="GPN_DIN Condensed Regular" panose="020B0504020202020204" pitchFamily="34" charset="0"/>
                <a:cs typeface="+mn-cs"/>
              </a:defRPr>
            </a:lvl1pPr>
          </a:lstStyle>
          <a:p>
            <a:pPr lvl="0"/>
            <a:r>
              <a:rPr lang="ru-RU" dirty="0"/>
              <a:t>Нижний колонтитул</a:t>
            </a:r>
          </a:p>
        </p:txBody>
      </p:sp>
      <p:sp>
        <p:nvSpPr>
          <p:cNvPr id="69" name="Title 1">
            <a:extLst>
              <a:ext uri="{FF2B5EF4-FFF2-40B4-BE49-F238E27FC236}">
                <a16:creationId xmlns:a16="http://schemas.microsoft.com/office/drawing/2014/main" id="{57BE73F8-C076-8B4D-AA40-38451CDCE8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420" y="286257"/>
            <a:ext cx="8699380" cy="694818"/>
          </a:xfrm>
        </p:spPr>
        <p:txBody>
          <a:bodyPr wrap="square"/>
          <a:lstStyle>
            <a:lvl1pPr>
              <a:defRPr sz="2400" b="0" i="0">
                <a:solidFill>
                  <a:srgbClr val="7E7E7E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pic>
        <p:nvPicPr>
          <p:cNvPr id="70" name="Рисунок 69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40344" y="631976"/>
            <a:ext cx="1545256" cy="35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34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дуль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28">
            <a:extLst>
              <a:ext uri="{FF2B5EF4-FFF2-40B4-BE49-F238E27FC236}">
                <a16:creationId xmlns:a16="http://schemas.microsoft.com/office/drawing/2014/main" id="{DA074E5C-9C95-E245-9778-76CFC10519D6}"/>
              </a:ext>
            </a:extLst>
          </p:cNvPr>
          <p:cNvSpPr>
            <a:spLocks/>
          </p:cNvSpPr>
          <p:nvPr userDrawn="1"/>
        </p:nvSpPr>
        <p:spPr>
          <a:xfrm>
            <a:off x="338374" y="1776391"/>
            <a:ext cx="5684752" cy="3957659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96">
            <a:extLst>
              <a:ext uri="{FF2B5EF4-FFF2-40B4-BE49-F238E27FC236}">
                <a16:creationId xmlns:a16="http://schemas.microsoft.com/office/drawing/2014/main" id="{256BF456-2F15-C248-8B23-DD1C56B7D7FA}"/>
              </a:ext>
            </a:extLst>
          </p:cNvPr>
          <p:cNvSpPr>
            <a:spLocks/>
          </p:cNvSpPr>
          <p:nvPr userDrawn="1"/>
        </p:nvSpPr>
        <p:spPr>
          <a:xfrm>
            <a:off x="338374" y="1128391"/>
            <a:ext cx="5684752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schemeClr val="bg1"/>
              </a:solidFill>
              <a:latin typeface="GPN_DIN Condensed Bold" panose="020B0706020202020204" pitchFamily="34" charset="0"/>
              <a:ea typeface="GPN_DIN Condensed Bold" panose="020B0706020202020204" pitchFamily="34" charset="0"/>
            </a:endParaRP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C4B9394D-69D8-48C1-AC36-E448E983C1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923" y="1845669"/>
            <a:ext cx="5434214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79" name="Text Placeholder 78">
            <a:extLst>
              <a:ext uri="{FF2B5EF4-FFF2-40B4-BE49-F238E27FC236}">
                <a16:creationId xmlns:a16="http://schemas.microsoft.com/office/drawing/2014/main" id="{721E94AD-A8CB-4D7F-BF34-A174A68551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4923" y="2137227"/>
            <a:ext cx="5434214" cy="3419150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13" name="Текст 4">
            <a:extLst>
              <a:ext uri="{FF2B5EF4-FFF2-40B4-BE49-F238E27FC236}">
                <a16:creationId xmlns:a16="http://schemas.microsoft.com/office/drawing/2014/main" id="{2C6A2AF9-A586-C74F-BA43-9C8AC83557A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8138" y="1128713"/>
            <a:ext cx="5684837" cy="647700"/>
          </a:xfrm>
          <a:prstGeom prst="rect">
            <a:avLst/>
          </a:prstGeom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</a:p>
        </p:txBody>
      </p:sp>
      <p:sp>
        <p:nvSpPr>
          <p:cNvPr id="12" name="Номер слайда 1">
            <a:extLst>
              <a:ext uri="{FF2B5EF4-FFF2-40B4-BE49-F238E27FC236}">
                <a16:creationId xmlns:a16="http://schemas.microsoft.com/office/drawing/2014/main" id="{46C8F84C-9B74-6F45-9D3C-EBB304B128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24421" y="6307809"/>
            <a:ext cx="3222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GPN_DIN Condensed Regular" panose="020B0504020202020204" pitchFamily="34" charset="0"/>
                <a:ea typeface="GPN_DIN Condensed Regular" panose="020B0504020202020204" pitchFamily="34" charset="0"/>
              </a:defRPr>
            </a:lvl1pPr>
          </a:lstStyle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ГАЗПРОМ НЕФТЬ   </a:t>
            </a:r>
            <a:fld id="{D58DDE06-DF15-0A4F-A85A-4EB38848D8E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97E686-2CE7-984F-8E48-B6020FAF30A7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6167536" y="1128391"/>
            <a:ext cx="5629026" cy="45902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Текст 6">
            <a:extLst>
              <a:ext uri="{FF2B5EF4-FFF2-40B4-BE49-F238E27FC236}">
                <a16:creationId xmlns:a16="http://schemas.microsoft.com/office/drawing/2014/main" id="{029A3B70-E495-0947-BC00-CFD2EF54A26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40777" y="6400222"/>
            <a:ext cx="5724525" cy="204787"/>
          </a:xfrm>
          <a:prstGeom prst="rect">
            <a:avLst/>
          </a:prstGeom>
        </p:spPr>
        <p:txBody>
          <a:bodyPr/>
          <a:lstStyle>
            <a:lvl1pPr>
              <a:defRPr lang="ru-RU" sz="800" b="0" i="0" kern="1200" cap="none" dirty="0">
                <a:solidFill>
                  <a:schemeClr val="bg1">
                    <a:lumMod val="50000"/>
                  </a:schemeClr>
                </a:solidFill>
                <a:latin typeface="GPN_DIN Condensed Regular" panose="020B0504020202020204" pitchFamily="34" charset="0"/>
                <a:ea typeface="GPN_DIN Condensed Regular" panose="020B0504020202020204" pitchFamily="34" charset="0"/>
                <a:cs typeface="+mn-cs"/>
              </a:defRPr>
            </a:lvl1pPr>
          </a:lstStyle>
          <a:p>
            <a:pPr lvl="0"/>
            <a:r>
              <a:rPr lang="ru-RU" dirty="0"/>
              <a:t>Нижний колонтитул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2A4A7A4-ADA3-4041-A8DF-914D1ABC34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420" y="286257"/>
            <a:ext cx="8699380" cy="694818"/>
          </a:xfrm>
        </p:spPr>
        <p:txBody>
          <a:bodyPr wrap="square"/>
          <a:lstStyle>
            <a:lvl1pPr>
              <a:defRPr sz="2400" b="0" i="0">
                <a:solidFill>
                  <a:srgbClr val="7E7E7E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40344" y="631976"/>
            <a:ext cx="1545256" cy="35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812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дуль и 2 вертикальных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28">
            <a:extLst>
              <a:ext uri="{FF2B5EF4-FFF2-40B4-BE49-F238E27FC236}">
                <a16:creationId xmlns:a16="http://schemas.microsoft.com/office/drawing/2014/main" id="{59DD6344-6ACF-A045-90F1-C76DE6BA2943}"/>
              </a:ext>
            </a:extLst>
          </p:cNvPr>
          <p:cNvSpPr>
            <a:spLocks/>
          </p:cNvSpPr>
          <p:nvPr userDrawn="1"/>
        </p:nvSpPr>
        <p:spPr>
          <a:xfrm>
            <a:off x="338374" y="1776391"/>
            <a:ext cx="3741501" cy="3957659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96">
            <a:extLst>
              <a:ext uri="{FF2B5EF4-FFF2-40B4-BE49-F238E27FC236}">
                <a16:creationId xmlns:a16="http://schemas.microsoft.com/office/drawing/2014/main" id="{9E4C265C-0ABB-5D44-8F85-BF95D737C2DF}"/>
              </a:ext>
            </a:extLst>
          </p:cNvPr>
          <p:cNvSpPr>
            <a:spLocks/>
          </p:cNvSpPr>
          <p:nvPr userDrawn="1"/>
        </p:nvSpPr>
        <p:spPr>
          <a:xfrm>
            <a:off x="338374" y="1128391"/>
            <a:ext cx="3741501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schemeClr val="bg1"/>
              </a:solidFill>
              <a:latin typeface="GPN_DIN Condensed Bold" panose="020B0706020202020204" pitchFamily="34" charset="0"/>
              <a:ea typeface="GPN_DIN Condensed Bold" panose="020B0706020202020204" pitchFamily="34" charset="0"/>
            </a:endParaRPr>
          </a:p>
        </p:txBody>
      </p:sp>
      <p:sp>
        <p:nvSpPr>
          <p:cNvPr id="14" name="Text Placeholder 58">
            <a:extLst>
              <a:ext uri="{FF2B5EF4-FFF2-40B4-BE49-F238E27FC236}">
                <a16:creationId xmlns:a16="http://schemas.microsoft.com/office/drawing/2014/main" id="{FBD63E05-E395-0440-B3B2-D5C6BA7420D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923" y="1845669"/>
            <a:ext cx="3576606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15" name="Text Placeholder 78">
            <a:extLst>
              <a:ext uri="{FF2B5EF4-FFF2-40B4-BE49-F238E27FC236}">
                <a16:creationId xmlns:a16="http://schemas.microsoft.com/office/drawing/2014/main" id="{D3F7E849-5FD3-C44F-9287-1D5BB7BD6A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4923" y="2137227"/>
            <a:ext cx="3576606" cy="3419150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17" name="Текст 4">
            <a:extLst>
              <a:ext uri="{FF2B5EF4-FFF2-40B4-BE49-F238E27FC236}">
                <a16:creationId xmlns:a16="http://schemas.microsoft.com/office/drawing/2014/main" id="{2DA29E93-71D6-C74C-A54E-9AC9312934B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8139" y="1128713"/>
            <a:ext cx="3736502" cy="647678"/>
          </a:xfrm>
          <a:prstGeom prst="rect">
            <a:avLst/>
          </a:prstGeom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</a:p>
        </p:txBody>
      </p:sp>
      <p:sp>
        <p:nvSpPr>
          <p:cNvPr id="18" name="Номер слайда 1">
            <a:extLst>
              <a:ext uri="{FF2B5EF4-FFF2-40B4-BE49-F238E27FC236}">
                <a16:creationId xmlns:a16="http://schemas.microsoft.com/office/drawing/2014/main" id="{DD6B9303-A0C8-0D46-BCA9-C3F994388B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24421" y="6307809"/>
            <a:ext cx="3222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GPN_DIN Condensed Regular" panose="020B0504020202020204" pitchFamily="34" charset="0"/>
                <a:ea typeface="GPN_DIN Condensed Regular" panose="020B0504020202020204" pitchFamily="34" charset="0"/>
              </a:defRPr>
            </a:lvl1pPr>
          </a:lstStyle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ГАЗПРОМ НЕФТЬ   </a:t>
            </a:r>
            <a:fld id="{D58DDE06-DF15-0A4F-A85A-4EB38848D8E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9" name="Объект 3">
            <a:extLst>
              <a:ext uri="{FF2B5EF4-FFF2-40B4-BE49-F238E27FC236}">
                <a16:creationId xmlns:a16="http://schemas.microsoft.com/office/drawing/2014/main" id="{465C999D-4AFA-3844-9C52-9E2DED4A2921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4229573" y="1128391"/>
            <a:ext cx="3736266" cy="45902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Объект 3">
            <a:extLst>
              <a:ext uri="{FF2B5EF4-FFF2-40B4-BE49-F238E27FC236}">
                <a16:creationId xmlns:a16="http://schemas.microsoft.com/office/drawing/2014/main" id="{0DA6D390-E8CA-8040-9481-7874D278B8E3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8118154" y="1128391"/>
            <a:ext cx="3736266" cy="45902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6" name="Текст 6">
            <a:extLst>
              <a:ext uri="{FF2B5EF4-FFF2-40B4-BE49-F238E27FC236}">
                <a16:creationId xmlns:a16="http://schemas.microsoft.com/office/drawing/2014/main" id="{BEC87124-8358-AF4F-AA7A-B77AAB49D76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40777" y="6400222"/>
            <a:ext cx="5724525" cy="204787"/>
          </a:xfrm>
          <a:prstGeom prst="rect">
            <a:avLst/>
          </a:prstGeom>
        </p:spPr>
        <p:txBody>
          <a:bodyPr/>
          <a:lstStyle>
            <a:lvl1pPr>
              <a:defRPr lang="ru-RU" sz="800" b="0" i="0" kern="1200" cap="none" dirty="0">
                <a:solidFill>
                  <a:schemeClr val="bg1">
                    <a:lumMod val="50000"/>
                  </a:schemeClr>
                </a:solidFill>
                <a:latin typeface="GPN_DIN Condensed Regular" panose="020B0504020202020204" pitchFamily="34" charset="0"/>
                <a:ea typeface="GPN_DIN Condensed Regular" panose="020B0504020202020204" pitchFamily="34" charset="0"/>
                <a:cs typeface="+mn-cs"/>
              </a:defRPr>
            </a:lvl1pPr>
          </a:lstStyle>
          <a:p>
            <a:pPr lvl="0"/>
            <a:r>
              <a:rPr lang="ru-RU" dirty="0"/>
              <a:t>Нижний колонтитул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3AB70F72-EA1F-5C40-BB84-DD3DA2E7DE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420" y="286257"/>
            <a:ext cx="8699380" cy="694818"/>
          </a:xfrm>
        </p:spPr>
        <p:txBody>
          <a:bodyPr wrap="square"/>
          <a:lstStyle>
            <a:lvl1pPr>
              <a:defRPr sz="2400" b="0" i="0">
                <a:solidFill>
                  <a:srgbClr val="7E7E7E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40344" y="631976"/>
            <a:ext cx="1545256" cy="35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4162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дуль и 2 горизонтальных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28">
            <a:extLst>
              <a:ext uri="{FF2B5EF4-FFF2-40B4-BE49-F238E27FC236}">
                <a16:creationId xmlns:a16="http://schemas.microsoft.com/office/drawing/2014/main" id="{59DD6344-6ACF-A045-90F1-C76DE6BA2943}"/>
              </a:ext>
            </a:extLst>
          </p:cNvPr>
          <p:cNvSpPr>
            <a:spLocks/>
          </p:cNvSpPr>
          <p:nvPr userDrawn="1"/>
        </p:nvSpPr>
        <p:spPr>
          <a:xfrm>
            <a:off x="338374" y="1776391"/>
            <a:ext cx="4713051" cy="3957659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96">
            <a:extLst>
              <a:ext uri="{FF2B5EF4-FFF2-40B4-BE49-F238E27FC236}">
                <a16:creationId xmlns:a16="http://schemas.microsoft.com/office/drawing/2014/main" id="{9E4C265C-0ABB-5D44-8F85-BF95D737C2DF}"/>
              </a:ext>
            </a:extLst>
          </p:cNvPr>
          <p:cNvSpPr>
            <a:spLocks/>
          </p:cNvSpPr>
          <p:nvPr userDrawn="1"/>
        </p:nvSpPr>
        <p:spPr>
          <a:xfrm>
            <a:off x="338374" y="1128391"/>
            <a:ext cx="4713051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00459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schemeClr val="bg1"/>
              </a:solidFill>
              <a:latin typeface="GPN_DIN Condensed Bold" panose="020B0706020202020204" pitchFamily="34" charset="0"/>
              <a:ea typeface="GPN_DIN Condensed Bold" panose="020B0706020202020204" pitchFamily="34" charset="0"/>
            </a:endParaRPr>
          </a:p>
        </p:txBody>
      </p:sp>
      <p:sp>
        <p:nvSpPr>
          <p:cNvPr id="14" name="Text Placeholder 58">
            <a:extLst>
              <a:ext uri="{FF2B5EF4-FFF2-40B4-BE49-F238E27FC236}">
                <a16:creationId xmlns:a16="http://schemas.microsoft.com/office/drawing/2014/main" id="{FBD63E05-E395-0440-B3B2-D5C6BA7420D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923" y="1845669"/>
            <a:ext cx="4505338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15" name="Text Placeholder 78">
            <a:extLst>
              <a:ext uri="{FF2B5EF4-FFF2-40B4-BE49-F238E27FC236}">
                <a16:creationId xmlns:a16="http://schemas.microsoft.com/office/drawing/2014/main" id="{D3F7E849-5FD3-C44F-9287-1D5BB7BD6A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4923" y="2137227"/>
            <a:ext cx="4505338" cy="3419150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17" name="Текст 4">
            <a:extLst>
              <a:ext uri="{FF2B5EF4-FFF2-40B4-BE49-F238E27FC236}">
                <a16:creationId xmlns:a16="http://schemas.microsoft.com/office/drawing/2014/main" id="{2DA29E93-71D6-C74C-A54E-9AC9312934B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8139" y="1128713"/>
            <a:ext cx="4706754" cy="647700"/>
          </a:xfrm>
          <a:prstGeom prst="rect">
            <a:avLst/>
          </a:prstGeom>
          <a:solidFill>
            <a:srgbClr val="28BE46"/>
          </a:solidFill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</a:p>
        </p:txBody>
      </p:sp>
      <p:sp>
        <p:nvSpPr>
          <p:cNvPr id="18" name="Объект 3">
            <a:extLst>
              <a:ext uri="{FF2B5EF4-FFF2-40B4-BE49-F238E27FC236}">
                <a16:creationId xmlns:a16="http://schemas.microsoft.com/office/drawing/2014/main" id="{866500AB-A0F6-A743-AF3C-C6F9919D45CA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195888" y="1133852"/>
            <a:ext cx="6661150" cy="2223711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6" name="Объект 3">
            <a:extLst>
              <a:ext uri="{FF2B5EF4-FFF2-40B4-BE49-F238E27FC236}">
                <a16:creationId xmlns:a16="http://schemas.microsoft.com/office/drawing/2014/main" id="{56460F5E-AA25-8942-A990-347E7B0443D4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5195888" y="3500437"/>
            <a:ext cx="6661150" cy="2233613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Номер слайда 1">
            <a:extLst>
              <a:ext uri="{FF2B5EF4-FFF2-40B4-BE49-F238E27FC236}">
                <a16:creationId xmlns:a16="http://schemas.microsoft.com/office/drawing/2014/main" id="{82C32EEB-197E-FE46-AC73-4E98D5757F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24421" y="6307809"/>
            <a:ext cx="3222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GPN_DIN Condensed Regular" panose="020B0504020202020204" pitchFamily="34" charset="0"/>
                <a:ea typeface="GPN_DIN Condensed Regular" panose="020B0504020202020204" pitchFamily="34" charset="0"/>
              </a:defRPr>
            </a:lvl1pPr>
          </a:lstStyle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ГАЗПРОМ НЕФТЬ   </a:t>
            </a:r>
            <a:fld id="{D58DDE06-DF15-0A4F-A85A-4EB38848D8E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Текст 6">
            <a:extLst>
              <a:ext uri="{FF2B5EF4-FFF2-40B4-BE49-F238E27FC236}">
                <a16:creationId xmlns:a16="http://schemas.microsoft.com/office/drawing/2014/main" id="{AAC1BA71-1C3F-734A-B2A4-AA1876FF82B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40777" y="6400222"/>
            <a:ext cx="5724525" cy="204787"/>
          </a:xfrm>
          <a:prstGeom prst="rect">
            <a:avLst/>
          </a:prstGeom>
        </p:spPr>
        <p:txBody>
          <a:bodyPr/>
          <a:lstStyle>
            <a:lvl1pPr>
              <a:defRPr lang="ru-RU" sz="800" b="0" i="0" kern="1200" cap="none" dirty="0">
                <a:solidFill>
                  <a:schemeClr val="bg1">
                    <a:lumMod val="50000"/>
                  </a:schemeClr>
                </a:solidFill>
                <a:latin typeface="GPN_DIN Condensed Regular" panose="020B0504020202020204" pitchFamily="34" charset="0"/>
                <a:ea typeface="GPN_DIN Condensed Regular" panose="020B0504020202020204" pitchFamily="34" charset="0"/>
                <a:cs typeface="+mn-cs"/>
              </a:defRPr>
            </a:lvl1pPr>
          </a:lstStyle>
          <a:p>
            <a:pPr lvl="0"/>
            <a:r>
              <a:rPr lang="ru-RU" dirty="0"/>
              <a:t>Нижний колонтитул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F0EA560A-F174-CC45-B425-F3B4D80F93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420" y="286257"/>
            <a:ext cx="8699380" cy="694818"/>
          </a:xfrm>
        </p:spPr>
        <p:txBody>
          <a:bodyPr wrap="square"/>
          <a:lstStyle>
            <a:lvl1pPr>
              <a:defRPr sz="2400" b="0" i="0">
                <a:solidFill>
                  <a:srgbClr val="7E7E7E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40344" y="631976"/>
            <a:ext cx="1545256" cy="35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74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2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28">
            <a:extLst>
              <a:ext uri="{FF2B5EF4-FFF2-40B4-BE49-F238E27FC236}">
                <a16:creationId xmlns:a16="http://schemas.microsoft.com/office/drawing/2014/main" id="{A6F47029-190B-0E44-9895-C7AA453D0459}"/>
              </a:ext>
            </a:extLst>
          </p:cNvPr>
          <p:cNvSpPr>
            <a:spLocks/>
          </p:cNvSpPr>
          <p:nvPr userDrawn="1"/>
        </p:nvSpPr>
        <p:spPr>
          <a:xfrm>
            <a:off x="338374" y="1776391"/>
            <a:ext cx="5684752" cy="441986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96">
            <a:extLst>
              <a:ext uri="{FF2B5EF4-FFF2-40B4-BE49-F238E27FC236}">
                <a16:creationId xmlns:a16="http://schemas.microsoft.com/office/drawing/2014/main" id="{F3836674-FA52-C447-B8E9-E78FE2CA72B2}"/>
              </a:ext>
            </a:extLst>
          </p:cNvPr>
          <p:cNvSpPr>
            <a:spLocks/>
          </p:cNvSpPr>
          <p:nvPr userDrawn="1"/>
        </p:nvSpPr>
        <p:spPr>
          <a:xfrm>
            <a:off x="338374" y="1128391"/>
            <a:ext cx="5684752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schemeClr val="bg1"/>
              </a:solidFill>
              <a:latin typeface="GPN_DIN Condensed Bold" panose="020B0706020202020204" pitchFamily="34" charset="0"/>
              <a:ea typeface="GPN_DIN Condensed Bold" panose="020B0706020202020204" pitchFamily="34" charset="0"/>
            </a:endParaRPr>
          </a:p>
        </p:txBody>
      </p:sp>
      <p:sp>
        <p:nvSpPr>
          <p:cNvPr id="21" name="Text Placeholder 58">
            <a:extLst>
              <a:ext uri="{FF2B5EF4-FFF2-40B4-BE49-F238E27FC236}">
                <a16:creationId xmlns:a16="http://schemas.microsoft.com/office/drawing/2014/main" id="{9A53F451-3201-9B48-AA60-C504285DE8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923" y="1845669"/>
            <a:ext cx="5434214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22" name="Text Placeholder 78">
            <a:extLst>
              <a:ext uri="{FF2B5EF4-FFF2-40B4-BE49-F238E27FC236}">
                <a16:creationId xmlns:a16="http://schemas.microsoft.com/office/drawing/2014/main" id="{6EAA0087-AD20-7043-8FBD-CE3AD72041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4923" y="2137227"/>
            <a:ext cx="5434214" cy="3419150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27" name="Freeform: Shape 28">
            <a:extLst>
              <a:ext uri="{FF2B5EF4-FFF2-40B4-BE49-F238E27FC236}">
                <a16:creationId xmlns:a16="http://schemas.microsoft.com/office/drawing/2014/main" id="{61BE4B1F-1B42-4647-B656-485F2E837759}"/>
              </a:ext>
            </a:extLst>
          </p:cNvPr>
          <p:cNvSpPr>
            <a:spLocks/>
          </p:cNvSpPr>
          <p:nvPr userDrawn="1"/>
        </p:nvSpPr>
        <p:spPr>
          <a:xfrm>
            <a:off x="6166247" y="1776391"/>
            <a:ext cx="5684752" cy="441986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96">
            <a:extLst>
              <a:ext uri="{FF2B5EF4-FFF2-40B4-BE49-F238E27FC236}">
                <a16:creationId xmlns:a16="http://schemas.microsoft.com/office/drawing/2014/main" id="{1B18B201-920B-C74B-A05A-A06C01149D4C}"/>
              </a:ext>
            </a:extLst>
          </p:cNvPr>
          <p:cNvSpPr>
            <a:spLocks/>
          </p:cNvSpPr>
          <p:nvPr userDrawn="1"/>
        </p:nvSpPr>
        <p:spPr>
          <a:xfrm>
            <a:off x="6166247" y="1128391"/>
            <a:ext cx="5684752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schemeClr val="bg1"/>
              </a:solidFill>
              <a:latin typeface="GPN_DIN Condensed Bold" panose="020B0706020202020204" pitchFamily="34" charset="0"/>
              <a:ea typeface="GPN_DIN Condensed Bold" panose="020B0706020202020204" pitchFamily="34" charset="0"/>
            </a:endParaRPr>
          </a:p>
        </p:txBody>
      </p:sp>
      <p:sp>
        <p:nvSpPr>
          <p:cNvPr id="30" name="Text Placeholder 58">
            <a:extLst>
              <a:ext uri="{FF2B5EF4-FFF2-40B4-BE49-F238E27FC236}">
                <a16:creationId xmlns:a16="http://schemas.microsoft.com/office/drawing/2014/main" id="{3D636A2C-2D42-4941-B5D3-8A3AC10B06F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22796" y="1845669"/>
            <a:ext cx="5434214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31" name="Text Placeholder 78">
            <a:extLst>
              <a:ext uri="{FF2B5EF4-FFF2-40B4-BE49-F238E27FC236}">
                <a16:creationId xmlns:a16="http://schemas.microsoft.com/office/drawing/2014/main" id="{5AB90643-34B7-DD42-9F0C-2C3EC9BC62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22796" y="2137227"/>
            <a:ext cx="5434214" cy="3419150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id="{13025B2C-DB58-4D42-98CF-569FF3622CC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78221" y="1128713"/>
            <a:ext cx="5684837" cy="647700"/>
          </a:xfrm>
          <a:prstGeom prst="rect">
            <a:avLst/>
          </a:prstGeom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</a:p>
        </p:txBody>
      </p:sp>
      <p:sp>
        <p:nvSpPr>
          <p:cNvPr id="17" name="Текст 4">
            <a:extLst>
              <a:ext uri="{FF2B5EF4-FFF2-40B4-BE49-F238E27FC236}">
                <a16:creationId xmlns:a16="http://schemas.microsoft.com/office/drawing/2014/main" id="{41B42E27-69D5-BB48-A582-6AEEA21B4D0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8138" y="1128713"/>
            <a:ext cx="5684837" cy="647700"/>
          </a:xfrm>
          <a:prstGeom prst="rect">
            <a:avLst/>
          </a:prstGeom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</a:p>
        </p:txBody>
      </p:sp>
      <p:sp>
        <p:nvSpPr>
          <p:cNvPr id="18" name="Номер слайда 1">
            <a:extLst>
              <a:ext uri="{FF2B5EF4-FFF2-40B4-BE49-F238E27FC236}">
                <a16:creationId xmlns:a16="http://schemas.microsoft.com/office/drawing/2014/main" id="{B26F2286-8073-CD44-BF80-126101C7E5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24421" y="6307809"/>
            <a:ext cx="3222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GPN_DIN Condensed Regular" panose="020B0504020202020204" pitchFamily="34" charset="0"/>
                <a:ea typeface="GPN_DIN Condensed Regular" panose="020B0504020202020204" pitchFamily="34" charset="0"/>
              </a:defRPr>
            </a:lvl1pPr>
          </a:lstStyle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ГАЗПРОМ НЕФТЬ   </a:t>
            </a:r>
            <a:fld id="{D58DDE06-DF15-0A4F-A85A-4EB38848D8E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Текст 6">
            <a:extLst>
              <a:ext uri="{FF2B5EF4-FFF2-40B4-BE49-F238E27FC236}">
                <a16:creationId xmlns:a16="http://schemas.microsoft.com/office/drawing/2014/main" id="{113F25C1-99A7-B84A-9665-8C6298A36B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40777" y="6400222"/>
            <a:ext cx="5724525" cy="204787"/>
          </a:xfrm>
          <a:prstGeom prst="rect">
            <a:avLst/>
          </a:prstGeom>
        </p:spPr>
        <p:txBody>
          <a:bodyPr/>
          <a:lstStyle>
            <a:lvl1pPr>
              <a:defRPr lang="ru-RU" sz="800" b="0" i="0" kern="1200" cap="none" dirty="0">
                <a:solidFill>
                  <a:schemeClr val="bg1">
                    <a:lumMod val="50000"/>
                  </a:schemeClr>
                </a:solidFill>
                <a:latin typeface="GPN_DIN Condensed Regular" panose="020B0504020202020204" pitchFamily="34" charset="0"/>
                <a:ea typeface="GPN_DIN Condensed Regular" panose="020B0504020202020204" pitchFamily="34" charset="0"/>
                <a:cs typeface="+mn-cs"/>
              </a:defRPr>
            </a:lvl1pPr>
          </a:lstStyle>
          <a:p>
            <a:pPr lvl="0"/>
            <a:r>
              <a:rPr lang="ru-RU" dirty="0"/>
              <a:t>Нижний колонтитул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BF9EFB3D-7809-B440-B757-640D7FCB55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420" y="286257"/>
            <a:ext cx="8699380" cy="694818"/>
          </a:xfrm>
        </p:spPr>
        <p:txBody>
          <a:bodyPr wrap="square"/>
          <a:lstStyle>
            <a:lvl1pPr>
              <a:defRPr sz="2400" b="0" i="0">
                <a:solidFill>
                  <a:srgbClr val="7E7E7E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r>
              <a:rPr lang="ru-RU" dirty="0"/>
              <a:t>Заголовок СЛАЙДА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40344" y="631976"/>
            <a:ext cx="1545256" cy="35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9729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3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28">
            <a:extLst>
              <a:ext uri="{FF2B5EF4-FFF2-40B4-BE49-F238E27FC236}">
                <a16:creationId xmlns:a16="http://schemas.microsoft.com/office/drawing/2014/main" id="{DA074E5C-9C95-E245-9778-76CFC10519D6}"/>
              </a:ext>
            </a:extLst>
          </p:cNvPr>
          <p:cNvSpPr>
            <a:spLocks/>
          </p:cNvSpPr>
          <p:nvPr userDrawn="1"/>
        </p:nvSpPr>
        <p:spPr>
          <a:xfrm>
            <a:off x="338374" y="2100426"/>
            <a:ext cx="5684752" cy="4100349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96">
            <a:extLst>
              <a:ext uri="{FF2B5EF4-FFF2-40B4-BE49-F238E27FC236}">
                <a16:creationId xmlns:a16="http://schemas.microsoft.com/office/drawing/2014/main" id="{256BF456-2F15-C248-8B23-DD1C56B7D7FA}"/>
              </a:ext>
            </a:extLst>
          </p:cNvPr>
          <p:cNvSpPr>
            <a:spLocks/>
          </p:cNvSpPr>
          <p:nvPr userDrawn="1"/>
        </p:nvSpPr>
        <p:spPr>
          <a:xfrm>
            <a:off x="338374" y="1452426"/>
            <a:ext cx="5684752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schemeClr val="bg1"/>
              </a:solidFill>
              <a:latin typeface="GPN_DIN Condensed Bold" panose="020B0706020202020204" pitchFamily="34" charset="0"/>
              <a:ea typeface="GPN_DIN Condensed Bold" panose="020B0706020202020204" pitchFamily="34" charset="0"/>
            </a:endParaRP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C4B9394D-69D8-48C1-AC36-E448E983C1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923" y="2169704"/>
            <a:ext cx="5434214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79" name="Text Placeholder 78">
            <a:extLst>
              <a:ext uri="{FF2B5EF4-FFF2-40B4-BE49-F238E27FC236}">
                <a16:creationId xmlns:a16="http://schemas.microsoft.com/office/drawing/2014/main" id="{721E94AD-A8CB-4D7F-BF34-A174A68551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4923" y="2461261"/>
            <a:ext cx="5434214" cy="3600491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23" name="Freeform: Shape 28">
            <a:extLst>
              <a:ext uri="{FF2B5EF4-FFF2-40B4-BE49-F238E27FC236}">
                <a16:creationId xmlns:a16="http://schemas.microsoft.com/office/drawing/2014/main" id="{B60BE0A5-D2F5-A84A-86FC-A07C2446A81E}"/>
              </a:ext>
            </a:extLst>
          </p:cNvPr>
          <p:cNvSpPr>
            <a:spLocks/>
          </p:cNvSpPr>
          <p:nvPr userDrawn="1"/>
        </p:nvSpPr>
        <p:spPr>
          <a:xfrm>
            <a:off x="6166247" y="2100426"/>
            <a:ext cx="5684752" cy="4100349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96">
            <a:extLst>
              <a:ext uri="{FF2B5EF4-FFF2-40B4-BE49-F238E27FC236}">
                <a16:creationId xmlns:a16="http://schemas.microsoft.com/office/drawing/2014/main" id="{F6823806-22C1-5C4D-9EC8-681BC3EC68D6}"/>
              </a:ext>
            </a:extLst>
          </p:cNvPr>
          <p:cNvSpPr>
            <a:spLocks/>
          </p:cNvSpPr>
          <p:nvPr userDrawn="1"/>
        </p:nvSpPr>
        <p:spPr>
          <a:xfrm>
            <a:off x="6166247" y="1452426"/>
            <a:ext cx="5684752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schemeClr val="bg1"/>
              </a:solidFill>
              <a:latin typeface="GPN_DIN Condensed Bold" panose="020B0706020202020204" pitchFamily="34" charset="0"/>
              <a:ea typeface="GPN_DIN Condensed Bold" panose="020B0706020202020204" pitchFamily="34" charset="0"/>
            </a:endParaRPr>
          </a:p>
        </p:txBody>
      </p:sp>
      <p:sp>
        <p:nvSpPr>
          <p:cNvPr id="25" name="Text Placeholder 58">
            <a:extLst>
              <a:ext uri="{FF2B5EF4-FFF2-40B4-BE49-F238E27FC236}">
                <a16:creationId xmlns:a16="http://schemas.microsoft.com/office/drawing/2014/main" id="{855212D8-25C3-0646-AB16-1844EB7D64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22796" y="2169704"/>
            <a:ext cx="5434214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26" name="Text Placeholder 78">
            <a:extLst>
              <a:ext uri="{FF2B5EF4-FFF2-40B4-BE49-F238E27FC236}">
                <a16:creationId xmlns:a16="http://schemas.microsoft.com/office/drawing/2014/main" id="{0A7FE6AF-BD6D-5449-8706-38672F16C6F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22796" y="2461261"/>
            <a:ext cx="5434214" cy="3600491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id="{378813D9-342B-CA44-A980-9755B94CB87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78221" y="1452748"/>
            <a:ext cx="5684837" cy="647700"/>
          </a:xfrm>
          <a:prstGeom prst="rect">
            <a:avLst/>
          </a:prstGeom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id="{AA5999C9-AAAA-4347-BF28-03EA6C06495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8138" y="1459905"/>
            <a:ext cx="5684837" cy="647700"/>
          </a:xfrm>
          <a:prstGeom prst="rect">
            <a:avLst/>
          </a:prstGeom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</a:p>
        </p:txBody>
      </p:sp>
      <p:sp>
        <p:nvSpPr>
          <p:cNvPr id="16" name="Номер слайда 1">
            <a:extLst>
              <a:ext uri="{FF2B5EF4-FFF2-40B4-BE49-F238E27FC236}">
                <a16:creationId xmlns:a16="http://schemas.microsoft.com/office/drawing/2014/main" id="{B8545EAC-DDDE-D44B-AD9A-8EF1B3A072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24421" y="6307809"/>
            <a:ext cx="3222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GPN_DIN Condensed Regular" panose="020B0504020202020204" pitchFamily="34" charset="0"/>
                <a:ea typeface="GPN_DIN Condensed Regular" panose="020B0504020202020204" pitchFamily="34" charset="0"/>
              </a:defRPr>
            </a:lvl1pPr>
          </a:lstStyle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ГАЗПРОМ НЕФТЬ   </a:t>
            </a:r>
            <a:fld id="{D58DDE06-DF15-0A4F-A85A-4EB38848D8E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Текст 6">
            <a:extLst>
              <a:ext uri="{FF2B5EF4-FFF2-40B4-BE49-F238E27FC236}">
                <a16:creationId xmlns:a16="http://schemas.microsoft.com/office/drawing/2014/main" id="{109E735A-4A2F-C848-8CF7-7DF5387239D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40777" y="6400222"/>
            <a:ext cx="5724525" cy="204787"/>
          </a:xfrm>
          <a:prstGeom prst="rect">
            <a:avLst/>
          </a:prstGeom>
        </p:spPr>
        <p:txBody>
          <a:bodyPr/>
          <a:lstStyle>
            <a:lvl1pPr>
              <a:defRPr lang="ru-RU" sz="800" b="0" i="0" kern="1200" cap="none" dirty="0">
                <a:solidFill>
                  <a:schemeClr val="bg1">
                    <a:lumMod val="50000"/>
                  </a:schemeClr>
                </a:solidFill>
                <a:latin typeface="GPN_DIN Condensed Regular" panose="020B0504020202020204" pitchFamily="34" charset="0"/>
                <a:ea typeface="GPN_DIN Condensed Regular" panose="020B0504020202020204" pitchFamily="34" charset="0"/>
                <a:cs typeface="+mn-cs"/>
              </a:defRPr>
            </a:lvl1pPr>
          </a:lstStyle>
          <a:p>
            <a:pPr lvl="0"/>
            <a:r>
              <a:rPr lang="ru-RU" dirty="0"/>
              <a:t>Нижний колонтитул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B37EEBE7-6E28-CA42-B09B-CDAFA39F59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420" y="286257"/>
            <a:ext cx="8699380" cy="1151812"/>
          </a:xfrm>
        </p:spPr>
        <p:txBody>
          <a:bodyPr wrap="square"/>
          <a:lstStyle>
            <a:lvl1pPr>
              <a:defRPr sz="2400" b="0" i="0">
                <a:solidFill>
                  <a:srgbClr val="7E7E7E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r>
              <a:rPr lang="ru-RU" dirty="0"/>
              <a:t>Заголовок </a:t>
            </a:r>
            <a:br>
              <a:rPr lang="ru-RU" dirty="0"/>
            </a:br>
            <a:r>
              <a:rPr lang="ru-RU" dirty="0"/>
              <a:t>СЛАЙДА</a:t>
            </a:r>
            <a:br>
              <a:rPr lang="ru-RU" dirty="0"/>
            </a:br>
            <a:r>
              <a:rPr lang="ru-RU" dirty="0"/>
              <a:t>в 3 строки</a:t>
            </a:r>
          </a:p>
        </p:txBody>
      </p:sp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40344" y="631976"/>
            <a:ext cx="1545256" cy="35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2074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+дескрипто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28">
            <a:extLst>
              <a:ext uri="{FF2B5EF4-FFF2-40B4-BE49-F238E27FC236}">
                <a16:creationId xmlns:a16="http://schemas.microsoft.com/office/drawing/2014/main" id="{A6F47029-190B-0E44-9895-C7AA453D0459}"/>
              </a:ext>
            </a:extLst>
          </p:cNvPr>
          <p:cNvSpPr>
            <a:spLocks/>
          </p:cNvSpPr>
          <p:nvPr userDrawn="1"/>
        </p:nvSpPr>
        <p:spPr>
          <a:xfrm>
            <a:off x="338374" y="1776391"/>
            <a:ext cx="5684752" cy="441986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96">
            <a:extLst>
              <a:ext uri="{FF2B5EF4-FFF2-40B4-BE49-F238E27FC236}">
                <a16:creationId xmlns:a16="http://schemas.microsoft.com/office/drawing/2014/main" id="{F3836674-FA52-C447-B8E9-E78FE2CA72B2}"/>
              </a:ext>
            </a:extLst>
          </p:cNvPr>
          <p:cNvSpPr>
            <a:spLocks/>
          </p:cNvSpPr>
          <p:nvPr userDrawn="1"/>
        </p:nvSpPr>
        <p:spPr>
          <a:xfrm>
            <a:off x="338374" y="1128391"/>
            <a:ext cx="5684752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schemeClr val="bg1"/>
              </a:solidFill>
              <a:latin typeface="GPN_DIN Condensed Bold" panose="020B0706020202020204" pitchFamily="34" charset="0"/>
              <a:ea typeface="GPN_DIN Condensed Bold" panose="020B0706020202020204" pitchFamily="34" charset="0"/>
            </a:endParaRPr>
          </a:p>
        </p:txBody>
      </p:sp>
      <p:sp>
        <p:nvSpPr>
          <p:cNvPr id="21" name="Text Placeholder 58">
            <a:extLst>
              <a:ext uri="{FF2B5EF4-FFF2-40B4-BE49-F238E27FC236}">
                <a16:creationId xmlns:a16="http://schemas.microsoft.com/office/drawing/2014/main" id="{9A53F451-3201-9B48-AA60-C504285DE8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923" y="1845669"/>
            <a:ext cx="5434214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22" name="Text Placeholder 78">
            <a:extLst>
              <a:ext uri="{FF2B5EF4-FFF2-40B4-BE49-F238E27FC236}">
                <a16:creationId xmlns:a16="http://schemas.microsoft.com/office/drawing/2014/main" id="{6EAA0087-AD20-7043-8FBD-CE3AD72041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4923" y="2137227"/>
            <a:ext cx="5434214" cy="3419150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27" name="Freeform: Shape 28">
            <a:extLst>
              <a:ext uri="{FF2B5EF4-FFF2-40B4-BE49-F238E27FC236}">
                <a16:creationId xmlns:a16="http://schemas.microsoft.com/office/drawing/2014/main" id="{61BE4B1F-1B42-4647-B656-485F2E837759}"/>
              </a:ext>
            </a:extLst>
          </p:cNvPr>
          <p:cNvSpPr>
            <a:spLocks/>
          </p:cNvSpPr>
          <p:nvPr userDrawn="1"/>
        </p:nvSpPr>
        <p:spPr>
          <a:xfrm>
            <a:off x="6166247" y="1776391"/>
            <a:ext cx="5684752" cy="441986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96">
            <a:extLst>
              <a:ext uri="{FF2B5EF4-FFF2-40B4-BE49-F238E27FC236}">
                <a16:creationId xmlns:a16="http://schemas.microsoft.com/office/drawing/2014/main" id="{1B18B201-920B-C74B-A05A-A06C01149D4C}"/>
              </a:ext>
            </a:extLst>
          </p:cNvPr>
          <p:cNvSpPr>
            <a:spLocks/>
          </p:cNvSpPr>
          <p:nvPr userDrawn="1"/>
        </p:nvSpPr>
        <p:spPr>
          <a:xfrm>
            <a:off x="6166247" y="1128391"/>
            <a:ext cx="5684752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schemeClr val="bg1"/>
              </a:solidFill>
              <a:latin typeface="GPN_DIN Condensed Bold" panose="020B0706020202020204" pitchFamily="34" charset="0"/>
              <a:ea typeface="GPN_DIN Condensed Bold" panose="020B0706020202020204" pitchFamily="34" charset="0"/>
            </a:endParaRPr>
          </a:p>
        </p:txBody>
      </p:sp>
      <p:sp>
        <p:nvSpPr>
          <p:cNvPr id="30" name="Text Placeholder 58">
            <a:extLst>
              <a:ext uri="{FF2B5EF4-FFF2-40B4-BE49-F238E27FC236}">
                <a16:creationId xmlns:a16="http://schemas.microsoft.com/office/drawing/2014/main" id="{3D636A2C-2D42-4941-B5D3-8A3AC10B06F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22796" y="1845669"/>
            <a:ext cx="5434214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31" name="Text Placeholder 78">
            <a:extLst>
              <a:ext uri="{FF2B5EF4-FFF2-40B4-BE49-F238E27FC236}">
                <a16:creationId xmlns:a16="http://schemas.microsoft.com/office/drawing/2014/main" id="{5AB90643-34B7-DD42-9F0C-2C3EC9BC62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22796" y="2137227"/>
            <a:ext cx="5434214" cy="3419150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id="{13025B2C-DB58-4D42-98CF-569FF3622CC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78221" y="1128713"/>
            <a:ext cx="5684837" cy="647700"/>
          </a:xfrm>
          <a:prstGeom prst="rect">
            <a:avLst/>
          </a:prstGeom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B2772563-E9A3-9245-859D-292464BA50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0854" y="726981"/>
            <a:ext cx="859994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>
              <a:defRPr lang="ru-RU" sz="2000" b="0" i="0" dirty="0" smtClean="0">
                <a:solidFill>
                  <a:srgbClr val="7E7E7E"/>
                </a:solidFill>
                <a:latin typeface="+mj-lt"/>
                <a:ea typeface="GPN_DIN Condensed Regular" panose="020B0506020202020204" pitchFamily="34" charset="-52"/>
              </a:defRPr>
            </a:lvl1pPr>
          </a:lstStyle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dirty="0"/>
              <a:t>ДЕСКРИПТОР СЛАЙДА</a:t>
            </a:r>
          </a:p>
        </p:txBody>
      </p:sp>
      <p:sp>
        <p:nvSpPr>
          <p:cNvPr id="17" name="Текст 4">
            <a:extLst>
              <a:ext uri="{FF2B5EF4-FFF2-40B4-BE49-F238E27FC236}">
                <a16:creationId xmlns:a16="http://schemas.microsoft.com/office/drawing/2014/main" id="{05DE1B7A-46E9-A649-89EB-0F3C279E5C2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8138" y="1128713"/>
            <a:ext cx="5684837" cy="647700"/>
          </a:xfrm>
          <a:prstGeom prst="rect">
            <a:avLst/>
          </a:prstGeom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</a:p>
        </p:txBody>
      </p:sp>
      <p:sp>
        <p:nvSpPr>
          <p:cNvPr id="18" name="Номер слайда 1">
            <a:extLst>
              <a:ext uri="{FF2B5EF4-FFF2-40B4-BE49-F238E27FC236}">
                <a16:creationId xmlns:a16="http://schemas.microsoft.com/office/drawing/2014/main" id="{65488613-2403-364E-87E2-B90FBBE57E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24421" y="6307809"/>
            <a:ext cx="3222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GPN_DIN Condensed Regular" panose="020B0504020202020204" pitchFamily="34" charset="0"/>
                <a:ea typeface="GPN_DIN Condensed Regular" panose="020B0504020202020204" pitchFamily="34" charset="0"/>
              </a:defRPr>
            </a:lvl1pPr>
          </a:lstStyle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ГАЗПРОМ НЕФТЬ   </a:t>
            </a:r>
            <a:fld id="{D58DDE06-DF15-0A4F-A85A-4EB38848D8E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Текст 6">
            <a:extLst>
              <a:ext uri="{FF2B5EF4-FFF2-40B4-BE49-F238E27FC236}">
                <a16:creationId xmlns:a16="http://schemas.microsoft.com/office/drawing/2014/main" id="{D9FBDD6E-FA50-E54B-80FF-4C29200A8B0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40777" y="6400222"/>
            <a:ext cx="5724525" cy="204787"/>
          </a:xfrm>
          <a:prstGeom prst="rect">
            <a:avLst/>
          </a:prstGeom>
        </p:spPr>
        <p:txBody>
          <a:bodyPr/>
          <a:lstStyle>
            <a:lvl1pPr>
              <a:defRPr lang="ru-RU" sz="800" b="0" i="0" kern="1200" cap="none" dirty="0">
                <a:solidFill>
                  <a:schemeClr val="bg1">
                    <a:lumMod val="50000"/>
                  </a:schemeClr>
                </a:solidFill>
                <a:latin typeface="GPN_DIN Condensed Regular" panose="020B0504020202020204" pitchFamily="34" charset="0"/>
                <a:ea typeface="GPN_DIN Condensed Regular" panose="020B0504020202020204" pitchFamily="34" charset="0"/>
                <a:cs typeface="+mn-cs"/>
              </a:defRPr>
            </a:lvl1pPr>
          </a:lstStyle>
          <a:p>
            <a:pPr lvl="0"/>
            <a:r>
              <a:rPr lang="ru-RU" dirty="0"/>
              <a:t>Нижний колонтитул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620F868B-37E1-994F-88A8-77EE9301EC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420" y="286257"/>
            <a:ext cx="8699380" cy="371468"/>
          </a:xfrm>
        </p:spPr>
        <p:txBody>
          <a:bodyPr wrap="square"/>
          <a:lstStyle>
            <a:lvl1pPr>
              <a:defRPr sz="2400" b="0" i="0">
                <a:solidFill>
                  <a:srgbClr val="7E7E7E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40344" y="631976"/>
            <a:ext cx="1545256" cy="35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337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+на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28">
            <a:extLst>
              <a:ext uri="{FF2B5EF4-FFF2-40B4-BE49-F238E27FC236}">
                <a16:creationId xmlns:a16="http://schemas.microsoft.com/office/drawing/2014/main" id="{DA074E5C-9C95-E245-9778-76CFC10519D6}"/>
              </a:ext>
            </a:extLst>
          </p:cNvPr>
          <p:cNvSpPr>
            <a:spLocks/>
          </p:cNvSpPr>
          <p:nvPr userDrawn="1"/>
        </p:nvSpPr>
        <p:spPr>
          <a:xfrm>
            <a:off x="338374" y="2100426"/>
            <a:ext cx="5684752" cy="4100349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96">
            <a:extLst>
              <a:ext uri="{FF2B5EF4-FFF2-40B4-BE49-F238E27FC236}">
                <a16:creationId xmlns:a16="http://schemas.microsoft.com/office/drawing/2014/main" id="{256BF456-2F15-C248-8B23-DD1C56B7D7FA}"/>
              </a:ext>
            </a:extLst>
          </p:cNvPr>
          <p:cNvSpPr>
            <a:spLocks/>
          </p:cNvSpPr>
          <p:nvPr userDrawn="1"/>
        </p:nvSpPr>
        <p:spPr>
          <a:xfrm>
            <a:off x="338374" y="1452426"/>
            <a:ext cx="5684752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schemeClr val="bg1"/>
              </a:solidFill>
              <a:latin typeface="GPN_DIN Condensed Bold" panose="020B0706020202020204" pitchFamily="34" charset="0"/>
              <a:ea typeface="GPN_DIN Condensed Bold" panose="020B0706020202020204" pitchFamily="34" charset="0"/>
            </a:endParaRP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C4B9394D-69D8-48C1-AC36-E448E983C1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922" y="2169704"/>
            <a:ext cx="5577335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79" name="Text Placeholder 78">
            <a:extLst>
              <a:ext uri="{FF2B5EF4-FFF2-40B4-BE49-F238E27FC236}">
                <a16:creationId xmlns:a16="http://schemas.microsoft.com/office/drawing/2014/main" id="{721E94AD-A8CB-4D7F-BF34-A174A68551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4922" y="2461261"/>
            <a:ext cx="5577335" cy="3600491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23" name="Freeform: Shape 28">
            <a:extLst>
              <a:ext uri="{FF2B5EF4-FFF2-40B4-BE49-F238E27FC236}">
                <a16:creationId xmlns:a16="http://schemas.microsoft.com/office/drawing/2014/main" id="{B60BE0A5-D2F5-A84A-86FC-A07C2446A81E}"/>
              </a:ext>
            </a:extLst>
          </p:cNvPr>
          <p:cNvSpPr>
            <a:spLocks/>
          </p:cNvSpPr>
          <p:nvPr userDrawn="1"/>
        </p:nvSpPr>
        <p:spPr>
          <a:xfrm>
            <a:off x="6166247" y="2100426"/>
            <a:ext cx="5684752" cy="4100349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96">
            <a:extLst>
              <a:ext uri="{FF2B5EF4-FFF2-40B4-BE49-F238E27FC236}">
                <a16:creationId xmlns:a16="http://schemas.microsoft.com/office/drawing/2014/main" id="{F6823806-22C1-5C4D-9EC8-681BC3EC68D6}"/>
              </a:ext>
            </a:extLst>
          </p:cNvPr>
          <p:cNvSpPr>
            <a:spLocks/>
          </p:cNvSpPr>
          <p:nvPr userDrawn="1"/>
        </p:nvSpPr>
        <p:spPr>
          <a:xfrm>
            <a:off x="6166247" y="1452426"/>
            <a:ext cx="5684752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schemeClr val="bg1"/>
              </a:solidFill>
              <a:latin typeface="GPN_DIN Condensed Bold" panose="020B0706020202020204" pitchFamily="34" charset="0"/>
              <a:ea typeface="GPN_DIN Condensed Bold" panose="020B0706020202020204" pitchFamily="34" charset="0"/>
            </a:endParaRPr>
          </a:p>
        </p:txBody>
      </p:sp>
      <p:sp>
        <p:nvSpPr>
          <p:cNvPr id="25" name="Text Placeholder 58">
            <a:extLst>
              <a:ext uri="{FF2B5EF4-FFF2-40B4-BE49-F238E27FC236}">
                <a16:creationId xmlns:a16="http://schemas.microsoft.com/office/drawing/2014/main" id="{855212D8-25C3-0646-AB16-1844EB7D64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22796" y="2169704"/>
            <a:ext cx="5574282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26" name="Text Placeholder 78">
            <a:extLst>
              <a:ext uri="{FF2B5EF4-FFF2-40B4-BE49-F238E27FC236}">
                <a16:creationId xmlns:a16="http://schemas.microsoft.com/office/drawing/2014/main" id="{0A7FE6AF-BD6D-5449-8706-38672F16C6F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22796" y="2461261"/>
            <a:ext cx="5574282" cy="3600491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id="{378813D9-342B-CA44-A980-9755B94CB87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78221" y="1452748"/>
            <a:ext cx="5684837" cy="647700"/>
          </a:xfrm>
          <a:prstGeom prst="rect">
            <a:avLst/>
          </a:prstGeom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CC1678F-EC25-EE49-96C4-14BF7BC0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420" y="647786"/>
            <a:ext cx="8699380" cy="365125"/>
          </a:xfrm>
        </p:spPr>
        <p:txBody>
          <a:bodyPr wrap="square"/>
          <a:lstStyle>
            <a:lvl1pPr>
              <a:defRPr sz="2400" b="0" i="0">
                <a:solidFill>
                  <a:srgbClr val="7E7E7E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dirty="0"/>
              <a:t>Заголовок СЛАЙДА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410EA8E3-BC7E-F545-83A6-6EB390F405B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0854" y="1088510"/>
            <a:ext cx="859994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>
              <a:defRPr lang="ru-RU" sz="2000" b="0" i="0" dirty="0" smtClean="0">
                <a:solidFill>
                  <a:srgbClr val="8A8A8A"/>
                </a:solidFill>
                <a:latin typeface="+mj-lt"/>
                <a:ea typeface="GPN_DIN Condensed Regular" panose="020B0506020202020204" pitchFamily="34" charset="-52"/>
              </a:defRPr>
            </a:lvl1pPr>
          </a:lstStyle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ru-RU" dirty="0"/>
              <a:t>ДЕСКРИПТОР СЛАЙДА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E21C94F7-9090-2E44-9E2F-6441D266C64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45255" y="277595"/>
            <a:ext cx="8695545" cy="30657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>
                <a:solidFill>
                  <a:srgbClr val="004596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НАДЗАГОЛОВОК СЛАЙДА</a:t>
            </a:r>
            <a:endParaRPr lang="en-US" dirty="0"/>
          </a:p>
        </p:txBody>
      </p:sp>
      <p:sp>
        <p:nvSpPr>
          <p:cNvPr id="22" name="Текст 4">
            <a:extLst>
              <a:ext uri="{FF2B5EF4-FFF2-40B4-BE49-F238E27FC236}">
                <a16:creationId xmlns:a16="http://schemas.microsoft.com/office/drawing/2014/main" id="{78F9E3B6-A6E9-1C4E-80FD-4D98B693A03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8138" y="1459905"/>
            <a:ext cx="5684837" cy="647700"/>
          </a:xfrm>
          <a:prstGeom prst="rect">
            <a:avLst/>
          </a:prstGeom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</a:p>
        </p:txBody>
      </p:sp>
      <p:sp>
        <p:nvSpPr>
          <p:cNvPr id="27" name="Номер слайда 1">
            <a:extLst>
              <a:ext uri="{FF2B5EF4-FFF2-40B4-BE49-F238E27FC236}">
                <a16:creationId xmlns:a16="http://schemas.microsoft.com/office/drawing/2014/main" id="{B1AA6559-5508-464F-9338-1D632260D3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24421" y="6307809"/>
            <a:ext cx="3222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GPN_DIN Condensed Regular" panose="020B0504020202020204" pitchFamily="34" charset="0"/>
                <a:ea typeface="GPN_DIN Condensed Regular" panose="020B0504020202020204" pitchFamily="34" charset="0"/>
              </a:defRPr>
            </a:lvl1pPr>
          </a:lstStyle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ГАЗПРОМ НЕФТЬ   </a:t>
            </a:r>
            <a:fld id="{D58DDE06-DF15-0A4F-A85A-4EB38848D8E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Текст 6">
            <a:extLst>
              <a:ext uri="{FF2B5EF4-FFF2-40B4-BE49-F238E27FC236}">
                <a16:creationId xmlns:a16="http://schemas.microsoft.com/office/drawing/2014/main" id="{3A05478D-427A-844B-8543-2477FDB997D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40777" y="6400222"/>
            <a:ext cx="5724525" cy="204787"/>
          </a:xfrm>
          <a:prstGeom prst="rect">
            <a:avLst/>
          </a:prstGeom>
        </p:spPr>
        <p:txBody>
          <a:bodyPr/>
          <a:lstStyle>
            <a:lvl1pPr>
              <a:defRPr lang="ru-RU" sz="800" b="0" i="0" kern="1200" cap="none" dirty="0">
                <a:solidFill>
                  <a:schemeClr val="bg1">
                    <a:lumMod val="50000"/>
                  </a:schemeClr>
                </a:solidFill>
                <a:latin typeface="GPN_DIN Condensed Regular" panose="020B0504020202020204" pitchFamily="34" charset="0"/>
                <a:ea typeface="GPN_DIN Condensed Regular" panose="020B0504020202020204" pitchFamily="34" charset="0"/>
                <a:cs typeface="+mn-cs"/>
              </a:defRPr>
            </a:lvl1pPr>
          </a:lstStyle>
          <a:p>
            <a:pPr lvl="0"/>
            <a:r>
              <a:rPr lang="ru-RU" dirty="0"/>
              <a:t>Нижний колонтитул</a:t>
            </a:r>
          </a:p>
        </p:txBody>
      </p:sp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40344" y="631976"/>
            <a:ext cx="1545256" cy="35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729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кап Монито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25A5675-4BAC-7544-B66E-44F47F0779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600" y="772928"/>
            <a:ext cx="7838876" cy="5888717"/>
          </a:xfrm>
          <a:prstGeom prst="rect">
            <a:avLst/>
          </a:prstGeom>
        </p:spPr>
      </p:pic>
      <p:sp>
        <p:nvSpPr>
          <p:cNvPr id="17" name="Freeform: Shape 28">
            <a:extLst>
              <a:ext uri="{FF2B5EF4-FFF2-40B4-BE49-F238E27FC236}">
                <a16:creationId xmlns:a16="http://schemas.microsoft.com/office/drawing/2014/main" id="{DA074E5C-9C95-E245-9778-76CFC10519D6}"/>
              </a:ext>
            </a:extLst>
          </p:cNvPr>
          <p:cNvSpPr>
            <a:spLocks/>
          </p:cNvSpPr>
          <p:nvPr userDrawn="1"/>
        </p:nvSpPr>
        <p:spPr>
          <a:xfrm>
            <a:off x="338374" y="1776391"/>
            <a:ext cx="4713051" cy="441986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96">
            <a:extLst>
              <a:ext uri="{FF2B5EF4-FFF2-40B4-BE49-F238E27FC236}">
                <a16:creationId xmlns:a16="http://schemas.microsoft.com/office/drawing/2014/main" id="{256BF456-2F15-C248-8B23-DD1C56B7D7FA}"/>
              </a:ext>
            </a:extLst>
          </p:cNvPr>
          <p:cNvSpPr>
            <a:spLocks/>
          </p:cNvSpPr>
          <p:nvPr userDrawn="1"/>
        </p:nvSpPr>
        <p:spPr>
          <a:xfrm>
            <a:off x="338374" y="1128391"/>
            <a:ext cx="4713051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schemeClr val="bg1"/>
              </a:solidFill>
              <a:latin typeface="GPN_DIN Condensed Bold" panose="020B0706020202020204" pitchFamily="34" charset="0"/>
              <a:ea typeface="GPN_DIN Condensed Bold" panose="020B0706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38841B-F916-427A-B2A6-C06F8ECB74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420" y="286257"/>
            <a:ext cx="9369662" cy="365125"/>
          </a:xfrm>
        </p:spPr>
        <p:txBody>
          <a:bodyPr wrap="square"/>
          <a:lstStyle>
            <a:lvl1pPr>
              <a:defRPr sz="2400" b="0" i="0">
                <a:solidFill>
                  <a:srgbClr val="7E7E7E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C4B9394D-69D8-48C1-AC36-E448E983C1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923" y="1845669"/>
            <a:ext cx="4470991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79" name="Text Placeholder 78">
            <a:extLst>
              <a:ext uri="{FF2B5EF4-FFF2-40B4-BE49-F238E27FC236}">
                <a16:creationId xmlns:a16="http://schemas.microsoft.com/office/drawing/2014/main" id="{721E94AD-A8CB-4D7F-BF34-A174A68551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4923" y="2137227"/>
            <a:ext cx="4656502" cy="4059024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343938EA-42DF-40A7-893B-4F163D4CBE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5256" y="6373663"/>
            <a:ext cx="5850744" cy="230832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>
            <a:lvl1pPr>
              <a:defRPr kumimoji="0" lang="ru-RU" sz="900" b="0" i="0" u="none" strike="noStrike" cap="none" spc="0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GPN_DIN Condensed Regular" panose="020B0506020202020204" pitchFamily="34" charset="-52"/>
                <a:ea typeface="GPN_DIN Condensed Regular" panose="020B0506020202020204" pitchFamily="34" charset="-52"/>
              </a:defRPr>
            </a:lvl1pPr>
          </a:lstStyle>
          <a:p>
            <a:endParaRPr lang="ru-R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F2FC40D-C339-499C-AAE7-6056FD316ED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195560" y="312001"/>
            <a:ext cx="1661478" cy="184666"/>
          </a:xfrm>
          <a:noFill/>
        </p:spPr>
        <p:txBody>
          <a:bodyPr wrap="square" lIns="0" tIns="0" rIns="0" bIns="0" rtlCol="0">
            <a:spAutoFit/>
          </a:bodyPr>
          <a:lstStyle>
            <a:lvl1pPr algn="r">
              <a:defRPr lang="en-US" sz="1200" b="0" dirty="0" smtClean="0">
                <a:solidFill>
                  <a:schemeClr val="bg1">
                    <a:lumMod val="50000"/>
                  </a:schemeClr>
                </a:solidFill>
                <a:latin typeface="GPN_DIN Condensed Regular" panose="020B0506020202020204" pitchFamily="34" charset="77"/>
                <a:ea typeface="GPN_DIN Condensed Regular" panose="020B0506020202020204" pitchFamily="34" charset="77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ru-RU" dirty="0"/>
              <a:t>НАВИГАЦИЯ СЛАЙДА</a:t>
            </a:r>
            <a:endParaRPr lang="en-US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5A597E-A907-BB41-A837-A1B5BEDC7C6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8138" y="1128713"/>
            <a:ext cx="4713051" cy="647700"/>
          </a:xfrm>
          <a:prstGeom prst="rect">
            <a:avLst/>
          </a:prstGeom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</a:p>
        </p:txBody>
      </p:sp>
      <p:sp>
        <p:nvSpPr>
          <p:cNvPr id="19" name="Рисунок 11">
            <a:extLst>
              <a:ext uri="{FF2B5EF4-FFF2-40B4-BE49-F238E27FC236}">
                <a16:creationId xmlns:a16="http://schemas.microsoft.com/office/drawing/2014/main" id="{B237B9A2-2B56-0F42-9AFD-5215B2CABC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65763" y="1391920"/>
            <a:ext cx="6135394" cy="344360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3" name="Номер слайда 1">
            <a:extLst>
              <a:ext uri="{FF2B5EF4-FFF2-40B4-BE49-F238E27FC236}">
                <a16:creationId xmlns:a16="http://schemas.microsoft.com/office/drawing/2014/main" id="{0BD9EC4F-759B-A94E-A22C-D96CD7973D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24421" y="6307809"/>
            <a:ext cx="3222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GPN_DIN Condensed Regular" panose="020B0504020202020204" pitchFamily="34" charset="0"/>
                <a:ea typeface="GPN_DIN Condensed Regular" panose="020B0504020202020204" pitchFamily="34" charset="0"/>
              </a:defRPr>
            </a:lvl1pPr>
          </a:lstStyle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ГАЗПРОМ НЕФТЬ   </a:t>
            </a:r>
            <a:fld id="{D58DDE06-DF15-0A4F-A85A-4EB38848D8EB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40344" y="631976"/>
            <a:ext cx="1545256" cy="35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76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 кластерами (основной 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LogoEng" hidden="1"/>
          <p:cNvSpPr>
            <a:spLocks noEditPoints="1"/>
          </p:cNvSpPr>
          <p:nvPr/>
        </p:nvSpPr>
        <p:spPr bwMode="auto">
          <a:xfrm>
            <a:off x="10506142" y="5873922"/>
            <a:ext cx="1298919" cy="453600"/>
          </a:xfrm>
          <a:custGeom>
            <a:avLst/>
            <a:gdLst>
              <a:gd name="T0" fmla="*/ 1992 w 4450"/>
              <a:gd name="T1" fmla="*/ 1156 h 2072"/>
              <a:gd name="T2" fmla="*/ 1998 w 4450"/>
              <a:gd name="T3" fmla="*/ 1076 h 2072"/>
              <a:gd name="T4" fmla="*/ 2976 w 4450"/>
              <a:gd name="T5" fmla="*/ 1058 h 2072"/>
              <a:gd name="T6" fmla="*/ 2962 w 4450"/>
              <a:gd name="T7" fmla="*/ 654 h 2072"/>
              <a:gd name="T8" fmla="*/ 2840 w 4450"/>
              <a:gd name="T9" fmla="*/ 716 h 2072"/>
              <a:gd name="T10" fmla="*/ 2854 w 4450"/>
              <a:gd name="T11" fmla="*/ 1018 h 2072"/>
              <a:gd name="T12" fmla="*/ 3376 w 4450"/>
              <a:gd name="T13" fmla="*/ 1072 h 2072"/>
              <a:gd name="T14" fmla="*/ 3386 w 4450"/>
              <a:gd name="T15" fmla="*/ 672 h 2072"/>
              <a:gd name="T16" fmla="*/ 3214 w 4450"/>
              <a:gd name="T17" fmla="*/ 1102 h 2072"/>
              <a:gd name="T18" fmla="*/ 3274 w 4450"/>
              <a:gd name="T19" fmla="*/ 1002 h 2072"/>
              <a:gd name="T20" fmla="*/ 4306 w 4450"/>
              <a:gd name="T21" fmla="*/ 896 h 2072"/>
              <a:gd name="T22" fmla="*/ 3600 w 4450"/>
              <a:gd name="T23" fmla="*/ 1348 h 2072"/>
              <a:gd name="T24" fmla="*/ 3816 w 4450"/>
              <a:gd name="T25" fmla="*/ 1260 h 2072"/>
              <a:gd name="T26" fmla="*/ 3772 w 4450"/>
              <a:gd name="T27" fmla="*/ 638 h 2072"/>
              <a:gd name="T28" fmla="*/ 3524 w 4450"/>
              <a:gd name="T29" fmla="*/ 654 h 2072"/>
              <a:gd name="T30" fmla="*/ 3512 w 4450"/>
              <a:gd name="T31" fmla="*/ 1302 h 2072"/>
              <a:gd name="T32" fmla="*/ 3628 w 4450"/>
              <a:gd name="T33" fmla="*/ 742 h 2072"/>
              <a:gd name="T34" fmla="*/ 3688 w 4450"/>
              <a:gd name="T35" fmla="*/ 742 h 2072"/>
              <a:gd name="T36" fmla="*/ 3646 w 4450"/>
              <a:gd name="T37" fmla="*/ 1256 h 2072"/>
              <a:gd name="T38" fmla="*/ 1696 w 4450"/>
              <a:gd name="T39" fmla="*/ 1344 h 2072"/>
              <a:gd name="T40" fmla="*/ 1600 w 4450"/>
              <a:gd name="T41" fmla="*/ 992 h 2072"/>
              <a:gd name="T42" fmla="*/ 1606 w 4450"/>
              <a:gd name="T43" fmla="*/ 1260 h 2072"/>
              <a:gd name="T44" fmla="*/ 1576 w 4450"/>
              <a:gd name="T45" fmla="*/ 740 h 2072"/>
              <a:gd name="T46" fmla="*/ 1638 w 4450"/>
              <a:gd name="T47" fmla="*/ 856 h 2072"/>
              <a:gd name="T48" fmla="*/ 1710 w 4450"/>
              <a:gd name="T49" fmla="*/ 634 h 2072"/>
              <a:gd name="T50" fmla="*/ 1466 w 4450"/>
              <a:gd name="T51" fmla="*/ 662 h 2072"/>
              <a:gd name="T52" fmla="*/ 1466 w 4450"/>
              <a:gd name="T53" fmla="*/ 1312 h 2072"/>
              <a:gd name="T54" fmla="*/ 4450 w 4450"/>
              <a:gd name="T55" fmla="*/ 1590 h 2072"/>
              <a:gd name="T56" fmla="*/ 1572 w 4450"/>
              <a:gd name="T57" fmla="*/ 1668 h 2072"/>
              <a:gd name="T58" fmla="*/ 2628 w 4450"/>
              <a:gd name="T59" fmla="*/ 1726 h 2072"/>
              <a:gd name="T60" fmla="*/ 2628 w 4450"/>
              <a:gd name="T61" fmla="*/ 1726 h 2072"/>
              <a:gd name="T62" fmla="*/ 4324 w 4450"/>
              <a:gd name="T63" fmla="*/ 1726 h 2072"/>
              <a:gd name="T64" fmla="*/ 936 w 4450"/>
              <a:gd name="T65" fmla="*/ 1218 h 2072"/>
              <a:gd name="T66" fmla="*/ 1170 w 4450"/>
              <a:gd name="T67" fmla="*/ 906 h 2072"/>
              <a:gd name="T68" fmla="*/ 1162 w 4450"/>
              <a:gd name="T69" fmla="*/ 374 h 2072"/>
              <a:gd name="T70" fmla="*/ 944 w 4450"/>
              <a:gd name="T71" fmla="*/ 78 h 2072"/>
              <a:gd name="T72" fmla="*/ 790 w 4450"/>
              <a:gd name="T73" fmla="*/ 684 h 2072"/>
              <a:gd name="T74" fmla="*/ 992 w 4450"/>
              <a:gd name="T75" fmla="*/ 1260 h 2072"/>
              <a:gd name="T76" fmla="*/ 958 w 4450"/>
              <a:gd name="T77" fmla="*/ 870 h 2072"/>
              <a:gd name="T78" fmla="*/ 1050 w 4450"/>
              <a:gd name="T79" fmla="*/ 1012 h 2072"/>
              <a:gd name="T80" fmla="*/ 838 w 4450"/>
              <a:gd name="T81" fmla="*/ 624 h 2072"/>
              <a:gd name="T82" fmla="*/ 992 w 4450"/>
              <a:gd name="T83" fmla="*/ 102 h 2072"/>
              <a:gd name="T84" fmla="*/ 1142 w 4450"/>
              <a:gd name="T85" fmla="*/ 556 h 2072"/>
              <a:gd name="T86" fmla="*/ 1124 w 4450"/>
              <a:gd name="T87" fmla="*/ 760 h 2072"/>
              <a:gd name="T88" fmla="*/ 992 w 4450"/>
              <a:gd name="T89" fmla="*/ 314 h 2072"/>
              <a:gd name="T90" fmla="*/ 864 w 4450"/>
              <a:gd name="T91" fmla="*/ 742 h 2072"/>
              <a:gd name="T92" fmla="*/ 724 w 4450"/>
              <a:gd name="T93" fmla="*/ 1576 h 2072"/>
              <a:gd name="T94" fmla="*/ 908 w 4450"/>
              <a:gd name="T95" fmla="*/ 1520 h 2072"/>
              <a:gd name="T96" fmla="*/ 1064 w 4450"/>
              <a:gd name="T97" fmla="*/ 1660 h 2072"/>
              <a:gd name="T98" fmla="*/ 1012 w 4450"/>
              <a:gd name="T99" fmla="*/ 1862 h 2072"/>
              <a:gd name="T100" fmla="*/ 802 w 4450"/>
              <a:gd name="T101" fmla="*/ 1974 h 2072"/>
              <a:gd name="T102" fmla="*/ 436 w 4450"/>
              <a:gd name="T103" fmla="*/ 1862 h 2072"/>
              <a:gd name="T104" fmla="*/ 330 w 4450"/>
              <a:gd name="T105" fmla="*/ 1478 h 2072"/>
              <a:gd name="T106" fmla="*/ 570 w 4450"/>
              <a:gd name="T107" fmla="*/ 1202 h 2072"/>
              <a:gd name="T108" fmla="*/ 508 w 4450"/>
              <a:gd name="T109" fmla="*/ 662 h 2072"/>
              <a:gd name="T110" fmla="*/ 166 w 4450"/>
              <a:gd name="T111" fmla="*/ 892 h 2072"/>
              <a:gd name="T112" fmla="*/ 4 w 4450"/>
              <a:gd name="T113" fmla="*/ 1276 h 2072"/>
              <a:gd name="T114" fmla="*/ 72 w 4450"/>
              <a:gd name="T115" fmla="*/ 1662 h 2072"/>
              <a:gd name="T116" fmla="*/ 348 w 4450"/>
              <a:gd name="T117" fmla="*/ 1966 h 2072"/>
              <a:gd name="T118" fmla="*/ 724 w 4450"/>
              <a:gd name="T119" fmla="*/ 2072 h 2072"/>
              <a:gd name="T120" fmla="*/ 1144 w 4450"/>
              <a:gd name="T121" fmla="*/ 1938 h 2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450" h="2072">
                <a:moveTo>
                  <a:pt x="2586" y="1256"/>
                </a:moveTo>
                <a:lnTo>
                  <a:pt x="2416" y="1256"/>
                </a:lnTo>
                <a:lnTo>
                  <a:pt x="2578" y="716"/>
                </a:lnTo>
                <a:lnTo>
                  <a:pt x="2578" y="626"/>
                </a:lnTo>
                <a:lnTo>
                  <a:pt x="2268" y="626"/>
                </a:lnTo>
                <a:lnTo>
                  <a:pt x="2268" y="716"/>
                </a:lnTo>
                <a:lnTo>
                  <a:pt x="2428" y="716"/>
                </a:lnTo>
                <a:lnTo>
                  <a:pt x="2266" y="1258"/>
                </a:lnTo>
                <a:lnTo>
                  <a:pt x="2266" y="1348"/>
                </a:lnTo>
                <a:lnTo>
                  <a:pt x="2586" y="1348"/>
                </a:lnTo>
                <a:lnTo>
                  <a:pt x="2586" y="1256"/>
                </a:lnTo>
                <a:close/>
                <a:moveTo>
                  <a:pt x="1992" y="1156"/>
                </a:moveTo>
                <a:lnTo>
                  <a:pt x="2058" y="1156"/>
                </a:lnTo>
                <a:lnTo>
                  <a:pt x="2072" y="1348"/>
                </a:lnTo>
                <a:lnTo>
                  <a:pt x="2208" y="1348"/>
                </a:lnTo>
                <a:lnTo>
                  <a:pt x="2134" y="626"/>
                </a:lnTo>
                <a:lnTo>
                  <a:pt x="1916" y="626"/>
                </a:lnTo>
                <a:lnTo>
                  <a:pt x="1844" y="1348"/>
                </a:lnTo>
                <a:lnTo>
                  <a:pt x="1980" y="1348"/>
                </a:lnTo>
                <a:lnTo>
                  <a:pt x="1992" y="1156"/>
                </a:lnTo>
                <a:close/>
                <a:moveTo>
                  <a:pt x="2022" y="716"/>
                </a:moveTo>
                <a:lnTo>
                  <a:pt x="2030" y="716"/>
                </a:lnTo>
                <a:lnTo>
                  <a:pt x="2054" y="1076"/>
                </a:lnTo>
                <a:lnTo>
                  <a:pt x="1998" y="1076"/>
                </a:lnTo>
                <a:lnTo>
                  <a:pt x="2022" y="716"/>
                </a:lnTo>
                <a:close/>
                <a:moveTo>
                  <a:pt x="2804" y="1102"/>
                </a:moveTo>
                <a:lnTo>
                  <a:pt x="2882" y="1102"/>
                </a:lnTo>
                <a:lnTo>
                  <a:pt x="2882" y="1102"/>
                </a:lnTo>
                <a:lnTo>
                  <a:pt x="2900" y="1102"/>
                </a:lnTo>
                <a:lnTo>
                  <a:pt x="2916" y="1100"/>
                </a:lnTo>
                <a:lnTo>
                  <a:pt x="2930" y="1096"/>
                </a:lnTo>
                <a:lnTo>
                  <a:pt x="2942" y="1090"/>
                </a:lnTo>
                <a:lnTo>
                  <a:pt x="2952" y="1084"/>
                </a:lnTo>
                <a:lnTo>
                  <a:pt x="2962" y="1076"/>
                </a:lnTo>
                <a:lnTo>
                  <a:pt x="2970" y="1066"/>
                </a:lnTo>
                <a:lnTo>
                  <a:pt x="2976" y="1058"/>
                </a:lnTo>
                <a:lnTo>
                  <a:pt x="2986" y="1036"/>
                </a:lnTo>
                <a:lnTo>
                  <a:pt x="2992" y="1016"/>
                </a:lnTo>
                <a:lnTo>
                  <a:pt x="2994" y="994"/>
                </a:lnTo>
                <a:lnTo>
                  <a:pt x="2996" y="974"/>
                </a:lnTo>
                <a:lnTo>
                  <a:pt x="2996" y="756"/>
                </a:lnTo>
                <a:lnTo>
                  <a:pt x="2996" y="756"/>
                </a:lnTo>
                <a:lnTo>
                  <a:pt x="2994" y="734"/>
                </a:lnTo>
                <a:lnTo>
                  <a:pt x="2992" y="714"/>
                </a:lnTo>
                <a:lnTo>
                  <a:pt x="2986" y="692"/>
                </a:lnTo>
                <a:lnTo>
                  <a:pt x="2976" y="672"/>
                </a:lnTo>
                <a:lnTo>
                  <a:pt x="2970" y="662"/>
                </a:lnTo>
                <a:lnTo>
                  <a:pt x="2962" y="654"/>
                </a:lnTo>
                <a:lnTo>
                  <a:pt x="2952" y="646"/>
                </a:lnTo>
                <a:lnTo>
                  <a:pt x="2942" y="638"/>
                </a:lnTo>
                <a:lnTo>
                  <a:pt x="2930" y="634"/>
                </a:lnTo>
                <a:lnTo>
                  <a:pt x="2916" y="630"/>
                </a:lnTo>
                <a:lnTo>
                  <a:pt x="2900" y="626"/>
                </a:lnTo>
                <a:lnTo>
                  <a:pt x="2882" y="626"/>
                </a:lnTo>
                <a:lnTo>
                  <a:pt x="2664" y="626"/>
                </a:lnTo>
                <a:lnTo>
                  <a:pt x="2664" y="1348"/>
                </a:lnTo>
                <a:lnTo>
                  <a:pt x="2804" y="1348"/>
                </a:lnTo>
                <a:lnTo>
                  <a:pt x="2804" y="1102"/>
                </a:lnTo>
                <a:close/>
                <a:moveTo>
                  <a:pt x="2804" y="716"/>
                </a:moveTo>
                <a:lnTo>
                  <a:pt x="2840" y="716"/>
                </a:lnTo>
                <a:lnTo>
                  <a:pt x="2840" y="716"/>
                </a:lnTo>
                <a:lnTo>
                  <a:pt x="2846" y="716"/>
                </a:lnTo>
                <a:lnTo>
                  <a:pt x="2850" y="718"/>
                </a:lnTo>
                <a:lnTo>
                  <a:pt x="2854" y="722"/>
                </a:lnTo>
                <a:lnTo>
                  <a:pt x="2858" y="726"/>
                </a:lnTo>
                <a:lnTo>
                  <a:pt x="2864" y="736"/>
                </a:lnTo>
                <a:lnTo>
                  <a:pt x="2866" y="752"/>
                </a:lnTo>
                <a:lnTo>
                  <a:pt x="2866" y="988"/>
                </a:lnTo>
                <a:lnTo>
                  <a:pt x="2866" y="988"/>
                </a:lnTo>
                <a:lnTo>
                  <a:pt x="2864" y="1002"/>
                </a:lnTo>
                <a:lnTo>
                  <a:pt x="2858" y="1014"/>
                </a:lnTo>
                <a:lnTo>
                  <a:pt x="2854" y="1018"/>
                </a:lnTo>
                <a:lnTo>
                  <a:pt x="2850" y="1020"/>
                </a:lnTo>
                <a:lnTo>
                  <a:pt x="2846" y="1022"/>
                </a:lnTo>
                <a:lnTo>
                  <a:pt x="2840" y="1024"/>
                </a:lnTo>
                <a:lnTo>
                  <a:pt x="2804" y="1024"/>
                </a:lnTo>
                <a:lnTo>
                  <a:pt x="2804" y="716"/>
                </a:lnTo>
                <a:close/>
                <a:moveTo>
                  <a:pt x="3214" y="1102"/>
                </a:moveTo>
                <a:lnTo>
                  <a:pt x="3236" y="1102"/>
                </a:lnTo>
                <a:lnTo>
                  <a:pt x="3282" y="1348"/>
                </a:lnTo>
                <a:lnTo>
                  <a:pt x="3430" y="1348"/>
                </a:lnTo>
                <a:lnTo>
                  <a:pt x="3364" y="1082"/>
                </a:lnTo>
                <a:lnTo>
                  <a:pt x="3364" y="1082"/>
                </a:lnTo>
                <a:lnTo>
                  <a:pt x="3376" y="1072"/>
                </a:lnTo>
                <a:lnTo>
                  <a:pt x="3386" y="1058"/>
                </a:lnTo>
                <a:lnTo>
                  <a:pt x="3392" y="1046"/>
                </a:lnTo>
                <a:lnTo>
                  <a:pt x="3398" y="1030"/>
                </a:lnTo>
                <a:lnTo>
                  <a:pt x="3402" y="1016"/>
                </a:lnTo>
                <a:lnTo>
                  <a:pt x="3404" y="1002"/>
                </a:lnTo>
                <a:lnTo>
                  <a:pt x="3406" y="974"/>
                </a:lnTo>
                <a:lnTo>
                  <a:pt x="3406" y="756"/>
                </a:lnTo>
                <a:lnTo>
                  <a:pt x="3406" y="756"/>
                </a:lnTo>
                <a:lnTo>
                  <a:pt x="3406" y="734"/>
                </a:lnTo>
                <a:lnTo>
                  <a:pt x="3402" y="714"/>
                </a:lnTo>
                <a:lnTo>
                  <a:pt x="3396" y="692"/>
                </a:lnTo>
                <a:lnTo>
                  <a:pt x="3386" y="672"/>
                </a:lnTo>
                <a:lnTo>
                  <a:pt x="3380" y="662"/>
                </a:lnTo>
                <a:lnTo>
                  <a:pt x="3372" y="654"/>
                </a:lnTo>
                <a:lnTo>
                  <a:pt x="3362" y="646"/>
                </a:lnTo>
                <a:lnTo>
                  <a:pt x="3352" y="638"/>
                </a:lnTo>
                <a:lnTo>
                  <a:pt x="3340" y="634"/>
                </a:lnTo>
                <a:lnTo>
                  <a:pt x="3326" y="630"/>
                </a:lnTo>
                <a:lnTo>
                  <a:pt x="3310" y="626"/>
                </a:lnTo>
                <a:lnTo>
                  <a:pt x="3294" y="626"/>
                </a:lnTo>
                <a:lnTo>
                  <a:pt x="3074" y="626"/>
                </a:lnTo>
                <a:lnTo>
                  <a:pt x="3074" y="1348"/>
                </a:lnTo>
                <a:lnTo>
                  <a:pt x="3214" y="1348"/>
                </a:lnTo>
                <a:lnTo>
                  <a:pt x="3214" y="1102"/>
                </a:lnTo>
                <a:close/>
                <a:moveTo>
                  <a:pt x="3214" y="716"/>
                </a:moveTo>
                <a:lnTo>
                  <a:pt x="3250" y="716"/>
                </a:lnTo>
                <a:lnTo>
                  <a:pt x="3250" y="716"/>
                </a:lnTo>
                <a:lnTo>
                  <a:pt x="3256" y="716"/>
                </a:lnTo>
                <a:lnTo>
                  <a:pt x="3260" y="718"/>
                </a:lnTo>
                <a:lnTo>
                  <a:pt x="3266" y="722"/>
                </a:lnTo>
                <a:lnTo>
                  <a:pt x="3268" y="726"/>
                </a:lnTo>
                <a:lnTo>
                  <a:pt x="3274" y="736"/>
                </a:lnTo>
                <a:lnTo>
                  <a:pt x="3276" y="752"/>
                </a:lnTo>
                <a:lnTo>
                  <a:pt x="3276" y="988"/>
                </a:lnTo>
                <a:lnTo>
                  <a:pt x="3276" y="988"/>
                </a:lnTo>
                <a:lnTo>
                  <a:pt x="3274" y="1002"/>
                </a:lnTo>
                <a:lnTo>
                  <a:pt x="3268" y="1014"/>
                </a:lnTo>
                <a:lnTo>
                  <a:pt x="3266" y="1018"/>
                </a:lnTo>
                <a:lnTo>
                  <a:pt x="3260" y="1020"/>
                </a:lnTo>
                <a:lnTo>
                  <a:pt x="3256" y="1022"/>
                </a:lnTo>
                <a:lnTo>
                  <a:pt x="3250" y="1024"/>
                </a:lnTo>
                <a:lnTo>
                  <a:pt x="3214" y="1024"/>
                </a:lnTo>
                <a:lnTo>
                  <a:pt x="3214" y="716"/>
                </a:lnTo>
                <a:close/>
                <a:moveTo>
                  <a:pt x="4046" y="896"/>
                </a:moveTo>
                <a:lnTo>
                  <a:pt x="4052" y="896"/>
                </a:lnTo>
                <a:lnTo>
                  <a:pt x="4124" y="1348"/>
                </a:lnTo>
                <a:lnTo>
                  <a:pt x="4234" y="1348"/>
                </a:lnTo>
                <a:lnTo>
                  <a:pt x="4306" y="896"/>
                </a:lnTo>
                <a:lnTo>
                  <a:pt x="4310" y="896"/>
                </a:lnTo>
                <a:lnTo>
                  <a:pt x="4310" y="1348"/>
                </a:lnTo>
                <a:lnTo>
                  <a:pt x="4450" y="1348"/>
                </a:lnTo>
                <a:lnTo>
                  <a:pt x="4450" y="626"/>
                </a:lnTo>
                <a:lnTo>
                  <a:pt x="4270" y="626"/>
                </a:lnTo>
                <a:lnTo>
                  <a:pt x="4178" y="1134"/>
                </a:lnTo>
                <a:lnTo>
                  <a:pt x="4088" y="626"/>
                </a:lnTo>
                <a:lnTo>
                  <a:pt x="3908" y="626"/>
                </a:lnTo>
                <a:lnTo>
                  <a:pt x="3908" y="1348"/>
                </a:lnTo>
                <a:lnTo>
                  <a:pt x="4046" y="1348"/>
                </a:lnTo>
                <a:lnTo>
                  <a:pt x="4046" y="896"/>
                </a:lnTo>
                <a:close/>
                <a:moveTo>
                  <a:pt x="3600" y="1348"/>
                </a:moveTo>
                <a:lnTo>
                  <a:pt x="3716" y="1348"/>
                </a:lnTo>
                <a:lnTo>
                  <a:pt x="3716" y="1348"/>
                </a:lnTo>
                <a:lnTo>
                  <a:pt x="3732" y="1348"/>
                </a:lnTo>
                <a:lnTo>
                  <a:pt x="3748" y="1344"/>
                </a:lnTo>
                <a:lnTo>
                  <a:pt x="3762" y="1340"/>
                </a:lnTo>
                <a:lnTo>
                  <a:pt x="3772" y="1336"/>
                </a:lnTo>
                <a:lnTo>
                  <a:pt x="3782" y="1328"/>
                </a:lnTo>
                <a:lnTo>
                  <a:pt x="3790" y="1320"/>
                </a:lnTo>
                <a:lnTo>
                  <a:pt x="3798" y="1312"/>
                </a:lnTo>
                <a:lnTo>
                  <a:pt x="3804" y="1302"/>
                </a:lnTo>
                <a:lnTo>
                  <a:pt x="3812" y="1282"/>
                </a:lnTo>
                <a:lnTo>
                  <a:pt x="3816" y="1260"/>
                </a:lnTo>
                <a:lnTo>
                  <a:pt x="3818" y="1240"/>
                </a:lnTo>
                <a:lnTo>
                  <a:pt x="3818" y="1220"/>
                </a:lnTo>
                <a:lnTo>
                  <a:pt x="3818" y="756"/>
                </a:lnTo>
                <a:lnTo>
                  <a:pt x="3818" y="756"/>
                </a:lnTo>
                <a:lnTo>
                  <a:pt x="3818" y="734"/>
                </a:lnTo>
                <a:lnTo>
                  <a:pt x="3816" y="714"/>
                </a:lnTo>
                <a:lnTo>
                  <a:pt x="3812" y="692"/>
                </a:lnTo>
                <a:lnTo>
                  <a:pt x="3804" y="672"/>
                </a:lnTo>
                <a:lnTo>
                  <a:pt x="3798" y="662"/>
                </a:lnTo>
                <a:lnTo>
                  <a:pt x="3790" y="654"/>
                </a:lnTo>
                <a:lnTo>
                  <a:pt x="3782" y="646"/>
                </a:lnTo>
                <a:lnTo>
                  <a:pt x="3772" y="638"/>
                </a:lnTo>
                <a:lnTo>
                  <a:pt x="3762" y="634"/>
                </a:lnTo>
                <a:lnTo>
                  <a:pt x="3748" y="630"/>
                </a:lnTo>
                <a:lnTo>
                  <a:pt x="3732" y="626"/>
                </a:lnTo>
                <a:lnTo>
                  <a:pt x="3716" y="626"/>
                </a:lnTo>
                <a:lnTo>
                  <a:pt x="3600" y="626"/>
                </a:lnTo>
                <a:lnTo>
                  <a:pt x="3600" y="626"/>
                </a:lnTo>
                <a:lnTo>
                  <a:pt x="3582" y="626"/>
                </a:lnTo>
                <a:lnTo>
                  <a:pt x="3568" y="630"/>
                </a:lnTo>
                <a:lnTo>
                  <a:pt x="3554" y="634"/>
                </a:lnTo>
                <a:lnTo>
                  <a:pt x="3542" y="638"/>
                </a:lnTo>
                <a:lnTo>
                  <a:pt x="3534" y="646"/>
                </a:lnTo>
                <a:lnTo>
                  <a:pt x="3524" y="654"/>
                </a:lnTo>
                <a:lnTo>
                  <a:pt x="3518" y="662"/>
                </a:lnTo>
                <a:lnTo>
                  <a:pt x="3512" y="672"/>
                </a:lnTo>
                <a:lnTo>
                  <a:pt x="3504" y="692"/>
                </a:lnTo>
                <a:lnTo>
                  <a:pt x="3500" y="714"/>
                </a:lnTo>
                <a:lnTo>
                  <a:pt x="3498" y="734"/>
                </a:lnTo>
                <a:lnTo>
                  <a:pt x="3496" y="756"/>
                </a:lnTo>
                <a:lnTo>
                  <a:pt x="3496" y="1220"/>
                </a:lnTo>
                <a:lnTo>
                  <a:pt x="3496" y="1220"/>
                </a:lnTo>
                <a:lnTo>
                  <a:pt x="3498" y="1240"/>
                </a:lnTo>
                <a:lnTo>
                  <a:pt x="3500" y="1260"/>
                </a:lnTo>
                <a:lnTo>
                  <a:pt x="3504" y="1282"/>
                </a:lnTo>
                <a:lnTo>
                  <a:pt x="3512" y="1302"/>
                </a:lnTo>
                <a:lnTo>
                  <a:pt x="3518" y="1312"/>
                </a:lnTo>
                <a:lnTo>
                  <a:pt x="3524" y="1320"/>
                </a:lnTo>
                <a:lnTo>
                  <a:pt x="3534" y="1328"/>
                </a:lnTo>
                <a:lnTo>
                  <a:pt x="3542" y="1336"/>
                </a:lnTo>
                <a:lnTo>
                  <a:pt x="3554" y="1340"/>
                </a:lnTo>
                <a:lnTo>
                  <a:pt x="3568" y="1344"/>
                </a:lnTo>
                <a:lnTo>
                  <a:pt x="3582" y="1348"/>
                </a:lnTo>
                <a:lnTo>
                  <a:pt x="3600" y="1348"/>
                </a:lnTo>
                <a:lnTo>
                  <a:pt x="3600" y="1348"/>
                </a:lnTo>
                <a:close/>
                <a:moveTo>
                  <a:pt x="3628" y="1230"/>
                </a:moveTo>
                <a:lnTo>
                  <a:pt x="3628" y="746"/>
                </a:lnTo>
                <a:lnTo>
                  <a:pt x="3628" y="742"/>
                </a:lnTo>
                <a:lnTo>
                  <a:pt x="3628" y="740"/>
                </a:lnTo>
                <a:lnTo>
                  <a:pt x="3628" y="740"/>
                </a:lnTo>
                <a:lnTo>
                  <a:pt x="3630" y="730"/>
                </a:lnTo>
                <a:lnTo>
                  <a:pt x="3638" y="722"/>
                </a:lnTo>
                <a:lnTo>
                  <a:pt x="3646" y="718"/>
                </a:lnTo>
                <a:lnTo>
                  <a:pt x="3658" y="716"/>
                </a:lnTo>
                <a:lnTo>
                  <a:pt x="3658" y="716"/>
                </a:lnTo>
                <a:lnTo>
                  <a:pt x="3670" y="718"/>
                </a:lnTo>
                <a:lnTo>
                  <a:pt x="3678" y="722"/>
                </a:lnTo>
                <a:lnTo>
                  <a:pt x="3686" y="730"/>
                </a:lnTo>
                <a:lnTo>
                  <a:pt x="3688" y="740"/>
                </a:lnTo>
                <a:lnTo>
                  <a:pt x="3688" y="742"/>
                </a:lnTo>
                <a:lnTo>
                  <a:pt x="3688" y="746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6"/>
                </a:lnTo>
                <a:lnTo>
                  <a:pt x="3686" y="1242"/>
                </a:lnTo>
                <a:lnTo>
                  <a:pt x="3680" y="1250"/>
                </a:lnTo>
                <a:lnTo>
                  <a:pt x="3670" y="1256"/>
                </a:lnTo>
                <a:lnTo>
                  <a:pt x="3658" y="1260"/>
                </a:lnTo>
                <a:lnTo>
                  <a:pt x="3658" y="1260"/>
                </a:lnTo>
                <a:lnTo>
                  <a:pt x="3646" y="1256"/>
                </a:lnTo>
                <a:lnTo>
                  <a:pt x="3636" y="1250"/>
                </a:lnTo>
                <a:lnTo>
                  <a:pt x="3630" y="1242"/>
                </a:lnTo>
                <a:lnTo>
                  <a:pt x="3628" y="1236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close/>
                <a:moveTo>
                  <a:pt x="1548" y="1348"/>
                </a:moveTo>
                <a:lnTo>
                  <a:pt x="1664" y="1348"/>
                </a:lnTo>
                <a:lnTo>
                  <a:pt x="1664" y="1348"/>
                </a:lnTo>
                <a:lnTo>
                  <a:pt x="1682" y="1348"/>
                </a:lnTo>
                <a:lnTo>
                  <a:pt x="1696" y="1344"/>
                </a:lnTo>
                <a:lnTo>
                  <a:pt x="1710" y="1340"/>
                </a:lnTo>
                <a:lnTo>
                  <a:pt x="1722" y="1336"/>
                </a:lnTo>
                <a:lnTo>
                  <a:pt x="1732" y="1328"/>
                </a:lnTo>
                <a:lnTo>
                  <a:pt x="1740" y="1320"/>
                </a:lnTo>
                <a:lnTo>
                  <a:pt x="1746" y="1312"/>
                </a:lnTo>
                <a:lnTo>
                  <a:pt x="1752" y="1302"/>
                </a:lnTo>
                <a:lnTo>
                  <a:pt x="1760" y="1282"/>
                </a:lnTo>
                <a:lnTo>
                  <a:pt x="1764" y="1260"/>
                </a:lnTo>
                <a:lnTo>
                  <a:pt x="1766" y="1240"/>
                </a:lnTo>
                <a:lnTo>
                  <a:pt x="1768" y="1220"/>
                </a:lnTo>
                <a:lnTo>
                  <a:pt x="1768" y="992"/>
                </a:lnTo>
                <a:lnTo>
                  <a:pt x="1600" y="992"/>
                </a:lnTo>
                <a:lnTo>
                  <a:pt x="1600" y="1074"/>
                </a:lnTo>
                <a:lnTo>
                  <a:pt x="1638" y="1074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6" y="1236"/>
                </a:lnTo>
                <a:lnTo>
                  <a:pt x="1634" y="1242"/>
                </a:lnTo>
                <a:lnTo>
                  <a:pt x="1628" y="1250"/>
                </a:lnTo>
                <a:lnTo>
                  <a:pt x="1618" y="1256"/>
                </a:lnTo>
                <a:lnTo>
                  <a:pt x="1606" y="1260"/>
                </a:lnTo>
                <a:lnTo>
                  <a:pt x="1606" y="1260"/>
                </a:lnTo>
                <a:lnTo>
                  <a:pt x="1594" y="1256"/>
                </a:lnTo>
                <a:lnTo>
                  <a:pt x="1584" y="1250"/>
                </a:lnTo>
                <a:lnTo>
                  <a:pt x="1578" y="1242"/>
                </a:lnTo>
                <a:lnTo>
                  <a:pt x="1576" y="1236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746"/>
                </a:lnTo>
                <a:lnTo>
                  <a:pt x="1576" y="746"/>
                </a:lnTo>
                <a:lnTo>
                  <a:pt x="1576" y="742"/>
                </a:lnTo>
                <a:lnTo>
                  <a:pt x="1576" y="740"/>
                </a:lnTo>
                <a:lnTo>
                  <a:pt x="1576" y="740"/>
                </a:lnTo>
                <a:lnTo>
                  <a:pt x="1578" y="730"/>
                </a:lnTo>
                <a:lnTo>
                  <a:pt x="1586" y="722"/>
                </a:lnTo>
                <a:lnTo>
                  <a:pt x="1596" y="718"/>
                </a:lnTo>
                <a:lnTo>
                  <a:pt x="1606" y="716"/>
                </a:lnTo>
                <a:lnTo>
                  <a:pt x="1606" y="716"/>
                </a:lnTo>
                <a:lnTo>
                  <a:pt x="1618" y="718"/>
                </a:lnTo>
                <a:lnTo>
                  <a:pt x="1628" y="722"/>
                </a:lnTo>
                <a:lnTo>
                  <a:pt x="1634" y="730"/>
                </a:lnTo>
                <a:lnTo>
                  <a:pt x="1636" y="740"/>
                </a:lnTo>
                <a:lnTo>
                  <a:pt x="1638" y="742"/>
                </a:lnTo>
                <a:lnTo>
                  <a:pt x="1638" y="746"/>
                </a:lnTo>
                <a:lnTo>
                  <a:pt x="1638" y="856"/>
                </a:lnTo>
                <a:lnTo>
                  <a:pt x="1768" y="856"/>
                </a:lnTo>
                <a:lnTo>
                  <a:pt x="1768" y="756"/>
                </a:lnTo>
                <a:lnTo>
                  <a:pt x="1768" y="756"/>
                </a:lnTo>
                <a:lnTo>
                  <a:pt x="1766" y="734"/>
                </a:lnTo>
                <a:lnTo>
                  <a:pt x="1764" y="714"/>
                </a:lnTo>
                <a:lnTo>
                  <a:pt x="1760" y="692"/>
                </a:lnTo>
                <a:lnTo>
                  <a:pt x="1752" y="672"/>
                </a:lnTo>
                <a:lnTo>
                  <a:pt x="1746" y="662"/>
                </a:lnTo>
                <a:lnTo>
                  <a:pt x="1740" y="654"/>
                </a:lnTo>
                <a:lnTo>
                  <a:pt x="1732" y="646"/>
                </a:lnTo>
                <a:lnTo>
                  <a:pt x="1722" y="638"/>
                </a:lnTo>
                <a:lnTo>
                  <a:pt x="1710" y="634"/>
                </a:lnTo>
                <a:lnTo>
                  <a:pt x="1696" y="630"/>
                </a:lnTo>
                <a:lnTo>
                  <a:pt x="1682" y="626"/>
                </a:lnTo>
                <a:lnTo>
                  <a:pt x="1664" y="626"/>
                </a:lnTo>
                <a:lnTo>
                  <a:pt x="1548" y="626"/>
                </a:lnTo>
                <a:lnTo>
                  <a:pt x="1548" y="626"/>
                </a:lnTo>
                <a:lnTo>
                  <a:pt x="1532" y="626"/>
                </a:lnTo>
                <a:lnTo>
                  <a:pt x="1516" y="630"/>
                </a:lnTo>
                <a:lnTo>
                  <a:pt x="1502" y="634"/>
                </a:lnTo>
                <a:lnTo>
                  <a:pt x="1492" y="638"/>
                </a:lnTo>
                <a:lnTo>
                  <a:pt x="1482" y="646"/>
                </a:lnTo>
                <a:lnTo>
                  <a:pt x="1474" y="654"/>
                </a:lnTo>
                <a:lnTo>
                  <a:pt x="1466" y="662"/>
                </a:lnTo>
                <a:lnTo>
                  <a:pt x="1460" y="672"/>
                </a:lnTo>
                <a:lnTo>
                  <a:pt x="1452" y="692"/>
                </a:lnTo>
                <a:lnTo>
                  <a:pt x="1448" y="714"/>
                </a:lnTo>
                <a:lnTo>
                  <a:pt x="1446" y="734"/>
                </a:lnTo>
                <a:lnTo>
                  <a:pt x="1446" y="756"/>
                </a:lnTo>
                <a:lnTo>
                  <a:pt x="1446" y="1220"/>
                </a:lnTo>
                <a:lnTo>
                  <a:pt x="1446" y="1220"/>
                </a:lnTo>
                <a:lnTo>
                  <a:pt x="1446" y="1240"/>
                </a:lnTo>
                <a:lnTo>
                  <a:pt x="1448" y="1260"/>
                </a:lnTo>
                <a:lnTo>
                  <a:pt x="1452" y="1282"/>
                </a:lnTo>
                <a:lnTo>
                  <a:pt x="1460" y="1302"/>
                </a:lnTo>
                <a:lnTo>
                  <a:pt x="1466" y="1312"/>
                </a:lnTo>
                <a:lnTo>
                  <a:pt x="1474" y="1320"/>
                </a:lnTo>
                <a:lnTo>
                  <a:pt x="1482" y="1328"/>
                </a:lnTo>
                <a:lnTo>
                  <a:pt x="1492" y="1336"/>
                </a:lnTo>
                <a:lnTo>
                  <a:pt x="1502" y="1340"/>
                </a:lnTo>
                <a:lnTo>
                  <a:pt x="1516" y="1344"/>
                </a:lnTo>
                <a:lnTo>
                  <a:pt x="1532" y="1348"/>
                </a:lnTo>
                <a:lnTo>
                  <a:pt x="1548" y="1348"/>
                </a:lnTo>
                <a:lnTo>
                  <a:pt x="1548" y="1348"/>
                </a:lnTo>
                <a:close/>
                <a:moveTo>
                  <a:pt x="1446" y="1590"/>
                </a:moveTo>
                <a:lnTo>
                  <a:pt x="1446" y="2072"/>
                </a:lnTo>
                <a:lnTo>
                  <a:pt x="4450" y="2072"/>
                </a:lnTo>
                <a:lnTo>
                  <a:pt x="4450" y="1590"/>
                </a:lnTo>
                <a:lnTo>
                  <a:pt x="1446" y="1590"/>
                </a:lnTo>
                <a:close/>
                <a:moveTo>
                  <a:pt x="1770" y="1982"/>
                </a:moveTo>
                <a:lnTo>
                  <a:pt x="1698" y="1982"/>
                </a:lnTo>
                <a:lnTo>
                  <a:pt x="1632" y="1790"/>
                </a:lnTo>
                <a:lnTo>
                  <a:pt x="1632" y="1790"/>
                </a:lnTo>
                <a:lnTo>
                  <a:pt x="1632" y="1790"/>
                </a:lnTo>
                <a:lnTo>
                  <a:pt x="1640" y="1848"/>
                </a:lnTo>
                <a:lnTo>
                  <a:pt x="1642" y="1880"/>
                </a:lnTo>
                <a:lnTo>
                  <a:pt x="1644" y="1908"/>
                </a:lnTo>
                <a:lnTo>
                  <a:pt x="1644" y="1982"/>
                </a:lnTo>
                <a:lnTo>
                  <a:pt x="1572" y="1982"/>
                </a:lnTo>
                <a:lnTo>
                  <a:pt x="1572" y="1668"/>
                </a:lnTo>
                <a:lnTo>
                  <a:pt x="1644" y="1668"/>
                </a:lnTo>
                <a:lnTo>
                  <a:pt x="1710" y="1864"/>
                </a:lnTo>
                <a:lnTo>
                  <a:pt x="1710" y="1864"/>
                </a:lnTo>
                <a:lnTo>
                  <a:pt x="1710" y="1864"/>
                </a:lnTo>
                <a:lnTo>
                  <a:pt x="1708" y="1836"/>
                </a:lnTo>
                <a:lnTo>
                  <a:pt x="1704" y="1806"/>
                </a:lnTo>
                <a:lnTo>
                  <a:pt x="1700" y="1774"/>
                </a:lnTo>
                <a:lnTo>
                  <a:pt x="1698" y="1746"/>
                </a:lnTo>
                <a:lnTo>
                  <a:pt x="1698" y="1668"/>
                </a:lnTo>
                <a:lnTo>
                  <a:pt x="1770" y="1668"/>
                </a:lnTo>
                <a:lnTo>
                  <a:pt x="1770" y="1982"/>
                </a:lnTo>
                <a:close/>
                <a:moveTo>
                  <a:pt x="2628" y="1726"/>
                </a:moveTo>
                <a:lnTo>
                  <a:pt x="2528" y="1726"/>
                </a:lnTo>
                <a:lnTo>
                  <a:pt x="2528" y="1788"/>
                </a:lnTo>
                <a:lnTo>
                  <a:pt x="2618" y="1788"/>
                </a:lnTo>
                <a:lnTo>
                  <a:pt x="2618" y="1848"/>
                </a:lnTo>
                <a:lnTo>
                  <a:pt x="2528" y="1848"/>
                </a:lnTo>
                <a:lnTo>
                  <a:pt x="2528" y="1922"/>
                </a:lnTo>
                <a:lnTo>
                  <a:pt x="2628" y="1922"/>
                </a:lnTo>
                <a:lnTo>
                  <a:pt x="2628" y="1982"/>
                </a:lnTo>
                <a:lnTo>
                  <a:pt x="2452" y="1982"/>
                </a:lnTo>
                <a:lnTo>
                  <a:pt x="2452" y="1668"/>
                </a:lnTo>
                <a:lnTo>
                  <a:pt x="2628" y="1668"/>
                </a:lnTo>
                <a:lnTo>
                  <a:pt x="2628" y="1726"/>
                </a:lnTo>
                <a:close/>
                <a:moveTo>
                  <a:pt x="3476" y="1726"/>
                </a:moveTo>
                <a:lnTo>
                  <a:pt x="3374" y="1726"/>
                </a:lnTo>
                <a:lnTo>
                  <a:pt x="3374" y="1788"/>
                </a:lnTo>
                <a:lnTo>
                  <a:pt x="3464" y="1788"/>
                </a:lnTo>
                <a:lnTo>
                  <a:pt x="3464" y="1848"/>
                </a:lnTo>
                <a:lnTo>
                  <a:pt x="3374" y="1848"/>
                </a:lnTo>
                <a:lnTo>
                  <a:pt x="3374" y="1982"/>
                </a:lnTo>
                <a:lnTo>
                  <a:pt x="3298" y="1982"/>
                </a:lnTo>
                <a:lnTo>
                  <a:pt x="3298" y="1668"/>
                </a:lnTo>
                <a:lnTo>
                  <a:pt x="3476" y="1668"/>
                </a:lnTo>
                <a:lnTo>
                  <a:pt x="3476" y="1726"/>
                </a:lnTo>
                <a:close/>
                <a:moveTo>
                  <a:pt x="4324" y="1726"/>
                </a:moveTo>
                <a:lnTo>
                  <a:pt x="4268" y="1726"/>
                </a:lnTo>
                <a:lnTo>
                  <a:pt x="4268" y="1982"/>
                </a:lnTo>
                <a:lnTo>
                  <a:pt x="4198" y="1982"/>
                </a:lnTo>
                <a:lnTo>
                  <a:pt x="4198" y="1726"/>
                </a:lnTo>
                <a:lnTo>
                  <a:pt x="4138" y="1726"/>
                </a:lnTo>
                <a:lnTo>
                  <a:pt x="4138" y="1668"/>
                </a:lnTo>
                <a:lnTo>
                  <a:pt x="4324" y="1668"/>
                </a:lnTo>
                <a:lnTo>
                  <a:pt x="4324" y="1726"/>
                </a:lnTo>
                <a:close/>
                <a:moveTo>
                  <a:pt x="878" y="1100"/>
                </a:moveTo>
                <a:lnTo>
                  <a:pt x="878" y="1100"/>
                </a:lnTo>
                <a:lnTo>
                  <a:pt x="906" y="1160"/>
                </a:lnTo>
                <a:lnTo>
                  <a:pt x="936" y="1218"/>
                </a:lnTo>
                <a:lnTo>
                  <a:pt x="966" y="1268"/>
                </a:lnTo>
                <a:lnTo>
                  <a:pt x="994" y="1308"/>
                </a:lnTo>
                <a:lnTo>
                  <a:pt x="994" y="1308"/>
                </a:lnTo>
                <a:lnTo>
                  <a:pt x="1014" y="1278"/>
                </a:lnTo>
                <a:lnTo>
                  <a:pt x="1040" y="1240"/>
                </a:lnTo>
                <a:lnTo>
                  <a:pt x="1066" y="1190"/>
                </a:lnTo>
                <a:lnTo>
                  <a:pt x="1094" y="1130"/>
                </a:lnTo>
                <a:lnTo>
                  <a:pt x="1122" y="1064"/>
                </a:lnTo>
                <a:lnTo>
                  <a:pt x="1136" y="1026"/>
                </a:lnTo>
                <a:lnTo>
                  <a:pt x="1148" y="988"/>
                </a:lnTo>
                <a:lnTo>
                  <a:pt x="1160" y="948"/>
                </a:lnTo>
                <a:lnTo>
                  <a:pt x="1170" y="906"/>
                </a:lnTo>
                <a:lnTo>
                  <a:pt x="1178" y="862"/>
                </a:lnTo>
                <a:lnTo>
                  <a:pt x="1186" y="818"/>
                </a:lnTo>
                <a:lnTo>
                  <a:pt x="1186" y="818"/>
                </a:lnTo>
                <a:lnTo>
                  <a:pt x="1192" y="768"/>
                </a:lnTo>
                <a:lnTo>
                  <a:pt x="1196" y="718"/>
                </a:lnTo>
                <a:lnTo>
                  <a:pt x="1198" y="668"/>
                </a:lnTo>
                <a:lnTo>
                  <a:pt x="1198" y="618"/>
                </a:lnTo>
                <a:lnTo>
                  <a:pt x="1194" y="562"/>
                </a:lnTo>
                <a:lnTo>
                  <a:pt x="1186" y="504"/>
                </a:lnTo>
                <a:lnTo>
                  <a:pt x="1176" y="442"/>
                </a:lnTo>
                <a:lnTo>
                  <a:pt x="1162" y="374"/>
                </a:lnTo>
                <a:lnTo>
                  <a:pt x="1162" y="374"/>
                </a:lnTo>
                <a:lnTo>
                  <a:pt x="1152" y="338"/>
                </a:lnTo>
                <a:lnTo>
                  <a:pt x="1142" y="304"/>
                </a:lnTo>
                <a:lnTo>
                  <a:pt x="1132" y="270"/>
                </a:lnTo>
                <a:lnTo>
                  <a:pt x="1120" y="238"/>
                </a:lnTo>
                <a:lnTo>
                  <a:pt x="1094" y="178"/>
                </a:lnTo>
                <a:lnTo>
                  <a:pt x="1066" y="124"/>
                </a:lnTo>
                <a:lnTo>
                  <a:pt x="1042" y="78"/>
                </a:lnTo>
                <a:lnTo>
                  <a:pt x="1020" y="42"/>
                </a:lnTo>
                <a:lnTo>
                  <a:pt x="992" y="0"/>
                </a:lnTo>
                <a:lnTo>
                  <a:pt x="992" y="0"/>
                </a:lnTo>
                <a:lnTo>
                  <a:pt x="964" y="44"/>
                </a:lnTo>
                <a:lnTo>
                  <a:pt x="944" y="78"/>
                </a:lnTo>
                <a:lnTo>
                  <a:pt x="922" y="118"/>
                </a:lnTo>
                <a:lnTo>
                  <a:pt x="900" y="164"/>
                </a:lnTo>
                <a:lnTo>
                  <a:pt x="876" y="216"/>
                </a:lnTo>
                <a:lnTo>
                  <a:pt x="856" y="270"/>
                </a:lnTo>
                <a:lnTo>
                  <a:pt x="836" y="326"/>
                </a:lnTo>
                <a:lnTo>
                  <a:pt x="836" y="326"/>
                </a:lnTo>
                <a:lnTo>
                  <a:pt x="820" y="390"/>
                </a:lnTo>
                <a:lnTo>
                  <a:pt x="808" y="450"/>
                </a:lnTo>
                <a:lnTo>
                  <a:pt x="798" y="510"/>
                </a:lnTo>
                <a:lnTo>
                  <a:pt x="792" y="570"/>
                </a:lnTo>
                <a:lnTo>
                  <a:pt x="790" y="628"/>
                </a:lnTo>
                <a:lnTo>
                  <a:pt x="790" y="684"/>
                </a:lnTo>
                <a:lnTo>
                  <a:pt x="792" y="742"/>
                </a:lnTo>
                <a:lnTo>
                  <a:pt x="798" y="798"/>
                </a:lnTo>
                <a:lnTo>
                  <a:pt x="798" y="798"/>
                </a:lnTo>
                <a:lnTo>
                  <a:pt x="806" y="852"/>
                </a:lnTo>
                <a:lnTo>
                  <a:pt x="818" y="908"/>
                </a:lnTo>
                <a:lnTo>
                  <a:pt x="830" y="958"/>
                </a:lnTo>
                <a:lnTo>
                  <a:pt x="844" y="1004"/>
                </a:lnTo>
                <a:lnTo>
                  <a:pt x="868" y="1074"/>
                </a:lnTo>
                <a:lnTo>
                  <a:pt x="878" y="1100"/>
                </a:lnTo>
                <a:lnTo>
                  <a:pt x="878" y="1100"/>
                </a:lnTo>
                <a:close/>
                <a:moveTo>
                  <a:pt x="992" y="1260"/>
                </a:moveTo>
                <a:lnTo>
                  <a:pt x="992" y="1260"/>
                </a:lnTo>
                <a:lnTo>
                  <a:pt x="976" y="1222"/>
                </a:lnTo>
                <a:lnTo>
                  <a:pt x="966" y="1198"/>
                </a:lnTo>
                <a:lnTo>
                  <a:pt x="956" y="1172"/>
                </a:lnTo>
                <a:lnTo>
                  <a:pt x="948" y="1140"/>
                </a:lnTo>
                <a:lnTo>
                  <a:pt x="942" y="1104"/>
                </a:lnTo>
                <a:lnTo>
                  <a:pt x="938" y="1066"/>
                </a:lnTo>
                <a:lnTo>
                  <a:pt x="934" y="1022"/>
                </a:lnTo>
                <a:lnTo>
                  <a:pt x="934" y="1022"/>
                </a:lnTo>
                <a:lnTo>
                  <a:pt x="936" y="980"/>
                </a:lnTo>
                <a:lnTo>
                  <a:pt x="942" y="940"/>
                </a:lnTo>
                <a:lnTo>
                  <a:pt x="950" y="904"/>
                </a:lnTo>
                <a:lnTo>
                  <a:pt x="958" y="870"/>
                </a:lnTo>
                <a:lnTo>
                  <a:pt x="968" y="840"/>
                </a:lnTo>
                <a:lnTo>
                  <a:pt x="978" y="816"/>
                </a:lnTo>
                <a:lnTo>
                  <a:pt x="988" y="798"/>
                </a:lnTo>
                <a:lnTo>
                  <a:pt x="994" y="788"/>
                </a:lnTo>
                <a:lnTo>
                  <a:pt x="994" y="788"/>
                </a:lnTo>
                <a:lnTo>
                  <a:pt x="1006" y="814"/>
                </a:lnTo>
                <a:lnTo>
                  <a:pt x="1016" y="836"/>
                </a:lnTo>
                <a:lnTo>
                  <a:pt x="1024" y="864"/>
                </a:lnTo>
                <a:lnTo>
                  <a:pt x="1034" y="894"/>
                </a:lnTo>
                <a:lnTo>
                  <a:pt x="1042" y="930"/>
                </a:lnTo>
                <a:lnTo>
                  <a:pt x="1048" y="970"/>
                </a:lnTo>
                <a:lnTo>
                  <a:pt x="1050" y="1012"/>
                </a:lnTo>
                <a:lnTo>
                  <a:pt x="1050" y="1012"/>
                </a:lnTo>
                <a:lnTo>
                  <a:pt x="1050" y="1054"/>
                </a:lnTo>
                <a:lnTo>
                  <a:pt x="1046" y="1094"/>
                </a:lnTo>
                <a:lnTo>
                  <a:pt x="1040" y="1130"/>
                </a:lnTo>
                <a:lnTo>
                  <a:pt x="1032" y="1164"/>
                </a:lnTo>
                <a:lnTo>
                  <a:pt x="1022" y="1194"/>
                </a:lnTo>
                <a:lnTo>
                  <a:pt x="1012" y="1220"/>
                </a:lnTo>
                <a:lnTo>
                  <a:pt x="1002" y="1242"/>
                </a:lnTo>
                <a:lnTo>
                  <a:pt x="992" y="1260"/>
                </a:lnTo>
                <a:lnTo>
                  <a:pt x="992" y="1260"/>
                </a:lnTo>
                <a:close/>
                <a:moveTo>
                  <a:pt x="838" y="624"/>
                </a:moveTo>
                <a:lnTo>
                  <a:pt x="838" y="624"/>
                </a:lnTo>
                <a:lnTo>
                  <a:pt x="840" y="586"/>
                </a:lnTo>
                <a:lnTo>
                  <a:pt x="844" y="550"/>
                </a:lnTo>
                <a:lnTo>
                  <a:pt x="854" y="480"/>
                </a:lnTo>
                <a:lnTo>
                  <a:pt x="868" y="420"/>
                </a:lnTo>
                <a:lnTo>
                  <a:pt x="878" y="376"/>
                </a:lnTo>
                <a:lnTo>
                  <a:pt x="878" y="376"/>
                </a:lnTo>
                <a:lnTo>
                  <a:pt x="896" y="320"/>
                </a:lnTo>
                <a:lnTo>
                  <a:pt x="916" y="268"/>
                </a:lnTo>
                <a:lnTo>
                  <a:pt x="932" y="224"/>
                </a:lnTo>
                <a:lnTo>
                  <a:pt x="950" y="186"/>
                </a:lnTo>
                <a:lnTo>
                  <a:pt x="976" y="130"/>
                </a:lnTo>
                <a:lnTo>
                  <a:pt x="992" y="102"/>
                </a:lnTo>
                <a:lnTo>
                  <a:pt x="992" y="102"/>
                </a:lnTo>
                <a:lnTo>
                  <a:pt x="1010" y="132"/>
                </a:lnTo>
                <a:lnTo>
                  <a:pt x="1040" y="194"/>
                </a:lnTo>
                <a:lnTo>
                  <a:pt x="1058" y="234"/>
                </a:lnTo>
                <a:lnTo>
                  <a:pt x="1076" y="276"/>
                </a:lnTo>
                <a:lnTo>
                  <a:pt x="1092" y="324"/>
                </a:lnTo>
                <a:lnTo>
                  <a:pt x="1108" y="372"/>
                </a:lnTo>
                <a:lnTo>
                  <a:pt x="1108" y="372"/>
                </a:lnTo>
                <a:lnTo>
                  <a:pt x="1120" y="420"/>
                </a:lnTo>
                <a:lnTo>
                  <a:pt x="1130" y="468"/>
                </a:lnTo>
                <a:lnTo>
                  <a:pt x="1138" y="514"/>
                </a:lnTo>
                <a:lnTo>
                  <a:pt x="1142" y="556"/>
                </a:lnTo>
                <a:lnTo>
                  <a:pt x="1146" y="598"/>
                </a:lnTo>
                <a:lnTo>
                  <a:pt x="1148" y="636"/>
                </a:lnTo>
                <a:lnTo>
                  <a:pt x="1150" y="700"/>
                </a:lnTo>
                <a:lnTo>
                  <a:pt x="1150" y="700"/>
                </a:lnTo>
                <a:lnTo>
                  <a:pt x="1146" y="754"/>
                </a:lnTo>
                <a:lnTo>
                  <a:pt x="1142" y="808"/>
                </a:lnTo>
                <a:lnTo>
                  <a:pt x="1136" y="856"/>
                </a:lnTo>
                <a:lnTo>
                  <a:pt x="1128" y="896"/>
                </a:lnTo>
                <a:lnTo>
                  <a:pt x="1128" y="896"/>
                </a:lnTo>
                <a:lnTo>
                  <a:pt x="1128" y="864"/>
                </a:lnTo>
                <a:lnTo>
                  <a:pt x="1128" y="832"/>
                </a:lnTo>
                <a:lnTo>
                  <a:pt x="1124" y="760"/>
                </a:lnTo>
                <a:lnTo>
                  <a:pt x="1116" y="686"/>
                </a:lnTo>
                <a:lnTo>
                  <a:pt x="1104" y="616"/>
                </a:lnTo>
                <a:lnTo>
                  <a:pt x="1104" y="616"/>
                </a:lnTo>
                <a:lnTo>
                  <a:pt x="1096" y="580"/>
                </a:lnTo>
                <a:lnTo>
                  <a:pt x="1084" y="542"/>
                </a:lnTo>
                <a:lnTo>
                  <a:pt x="1072" y="500"/>
                </a:lnTo>
                <a:lnTo>
                  <a:pt x="1056" y="458"/>
                </a:lnTo>
                <a:lnTo>
                  <a:pt x="1040" y="416"/>
                </a:lnTo>
                <a:lnTo>
                  <a:pt x="1024" y="378"/>
                </a:lnTo>
                <a:lnTo>
                  <a:pt x="1008" y="344"/>
                </a:lnTo>
                <a:lnTo>
                  <a:pt x="992" y="314"/>
                </a:lnTo>
                <a:lnTo>
                  <a:pt x="992" y="314"/>
                </a:lnTo>
                <a:lnTo>
                  <a:pt x="978" y="342"/>
                </a:lnTo>
                <a:lnTo>
                  <a:pt x="962" y="374"/>
                </a:lnTo>
                <a:lnTo>
                  <a:pt x="948" y="408"/>
                </a:lnTo>
                <a:lnTo>
                  <a:pt x="932" y="448"/>
                </a:lnTo>
                <a:lnTo>
                  <a:pt x="918" y="488"/>
                </a:lnTo>
                <a:lnTo>
                  <a:pt x="904" y="532"/>
                </a:lnTo>
                <a:lnTo>
                  <a:pt x="892" y="574"/>
                </a:lnTo>
                <a:lnTo>
                  <a:pt x="882" y="616"/>
                </a:lnTo>
                <a:lnTo>
                  <a:pt x="882" y="616"/>
                </a:lnTo>
                <a:lnTo>
                  <a:pt x="874" y="658"/>
                </a:lnTo>
                <a:lnTo>
                  <a:pt x="868" y="700"/>
                </a:lnTo>
                <a:lnTo>
                  <a:pt x="864" y="742"/>
                </a:lnTo>
                <a:lnTo>
                  <a:pt x="860" y="784"/>
                </a:lnTo>
                <a:lnTo>
                  <a:pt x="858" y="854"/>
                </a:lnTo>
                <a:lnTo>
                  <a:pt x="856" y="898"/>
                </a:lnTo>
                <a:lnTo>
                  <a:pt x="856" y="898"/>
                </a:lnTo>
                <a:lnTo>
                  <a:pt x="850" y="858"/>
                </a:lnTo>
                <a:lnTo>
                  <a:pt x="844" y="794"/>
                </a:lnTo>
                <a:lnTo>
                  <a:pt x="838" y="714"/>
                </a:lnTo>
                <a:lnTo>
                  <a:pt x="838" y="670"/>
                </a:lnTo>
                <a:lnTo>
                  <a:pt x="838" y="624"/>
                </a:lnTo>
                <a:lnTo>
                  <a:pt x="838" y="624"/>
                </a:lnTo>
                <a:close/>
                <a:moveTo>
                  <a:pt x="724" y="1576"/>
                </a:moveTo>
                <a:lnTo>
                  <a:pt x="724" y="1576"/>
                </a:lnTo>
                <a:lnTo>
                  <a:pt x="724" y="1574"/>
                </a:lnTo>
                <a:lnTo>
                  <a:pt x="724" y="1574"/>
                </a:lnTo>
                <a:lnTo>
                  <a:pt x="740" y="1560"/>
                </a:lnTo>
                <a:lnTo>
                  <a:pt x="756" y="1548"/>
                </a:lnTo>
                <a:lnTo>
                  <a:pt x="774" y="1538"/>
                </a:lnTo>
                <a:lnTo>
                  <a:pt x="792" y="1530"/>
                </a:lnTo>
                <a:lnTo>
                  <a:pt x="810" y="1524"/>
                </a:lnTo>
                <a:lnTo>
                  <a:pt x="830" y="1520"/>
                </a:lnTo>
                <a:lnTo>
                  <a:pt x="850" y="1516"/>
                </a:lnTo>
                <a:lnTo>
                  <a:pt x="868" y="1516"/>
                </a:lnTo>
                <a:lnTo>
                  <a:pt x="888" y="1516"/>
                </a:lnTo>
                <a:lnTo>
                  <a:pt x="908" y="1520"/>
                </a:lnTo>
                <a:lnTo>
                  <a:pt x="926" y="1524"/>
                </a:lnTo>
                <a:lnTo>
                  <a:pt x="946" y="1530"/>
                </a:lnTo>
                <a:lnTo>
                  <a:pt x="964" y="1538"/>
                </a:lnTo>
                <a:lnTo>
                  <a:pt x="980" y="1548"/>
                </a:lnTo>
                <a:lnTo>
                  <a:pt x="998" y="1560"/>
                </a:lnTo>
                <a:lnTo>
                  <a:pt x="1012" y="1574"/>
                </a:lnTo>
                <a:lnTo>
                  <a:pt x="1012" y="1574"/>
                </a:lnTo>
                <a:lnTo>
                  <a:pt x="1026" y="1590"/>
                </a:lnTo>
                <a:lnTo>
                  <a:pt x="1038" y="1606"/>
                </a:lnTo>
                <a:lnTo>
                  <a:pt x="1048" y="1624"/>
                </a:lnTo>
                <a:lnTo>
                  <a:pt x="1058" y="1642"/>
                </a:lnTo>
                <a:lnTo>
                  <a:pt x="1064" y="1660"/>
                </a:lnTo>
                <a:lnTo>
                  <a:pt x="1068" y="1680"/>
                </a:lnTo>
                <a:lnTo>
                  <a:pt x="1072" y="1698"/>
                </a:lnTo>
                <a:lnTo>
                  <a:pt x="1072" y="1718"/>
                </a:lnTo>
                <a:lnTo>
                  <a:pt x="1072" y="1738"/>
                </a:lnTo>
                <a:lnTo>
                  <a:pt x="1068" y="1756"/>
                </a:lnTo>
                <a:lnTo>
                  <a:pt x="1064" y="1776"/>
                </a:lnTo>
                <a:lnTo>
                  <a:pt x="1058" y="1794"/>
                </a:lnTo>
                <a:lnTo>
                  <a:pt x="1048" y="1812"/>
                </a:lnTo>
                <a:lnTo>
                  <a:pt x="1038" y="1830"/>
                </a:lnTo>
                <a:lnTo>
                  <a:pt x="1026" y="1846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0" y="1864"/>
                </a:lnTo>
                <a:lnTo>
                  <a:pt x="1010" y="1864"/>
                </a:lnTo>
                <a:lnTo>
                  <a:pt x="980" y="1892"/>
                </a:lnTo>
                <a:lnTo>
                  <a:pt x="946" y="1914"/>
                </a:lnTo>
                <a:lnTo>
                  <a:pt x="912" y="1936"/>
                </a:lnTo>
                <a:lnTo>
                  <a:pt x="876" y="1952"/>
                </a:lnTo>
                <a:lnTo>
                  <a:pt x="840" y="1964"/>
                </a:lnTo>
                <a:lnTo>
                  <a:pt x="802" y="1974"/>
                </a:lnTo>
                <a:lnTo>
                  <a:pt x="762" y="1980"/>
                </a:lnTo>
                <a:lnTo>
                  <a:pt x="724" y="1982"/>
                </a:lnTo>
                <a:lnTo>
                  <a:pt x="724" y="1982"/>
                </a:lnTo>
                <a:lnTo>
                  <a:pt x="684" y="1980"/>
                </a:lnTo>
                <a:lnTo>
                  <a:pt x="646" y="1974"/>
                </a:lnTo>
                <a:lnTo>
                  <a:pt x="608" y="1964"/>
                </a:lnTo>
                <a:lnTo>
                  <a:pt x="570" y="1952"/>
                </a:lnTo>
                <a:lnTo>
                  <a:pt x="534" y="1934"/>
                </a:lnTo>
                <a:lnTo>
                  <a:pt x="500" y="1914"/>
                </a:lnTo>
                <a:lnTo>
                  <a:pt x="468" y="1890"/>
                </a:lnTo>
                <a:lnTo>
                  <a:pt x="436" y="1862"/>
                </a:lnTo>
                <a:lnTo>
                  <a:pt x="436" y="1862"/>
                </a:lnTo>
                <a:lnTo>
                  <a:pt x="412" y="1836"/>
                </a:lnTo>
                <a:lnTo>
                  <a:pt x="390" y="1806"/>
                </a:lnTo>
                <a:lnTo>
                  <a:pt x="370" y="1776"/>
                </a:lnTo>
                <a:lnTo>
                  <a:pt x="354" y="1746"/>
                </a:lnTo>
                <a:lnTo>
                  <a:pt x="342" y="1714"/>
                </a:lnTo>
                <a:lnTo>
                  <a:pt x="332" y="1680"/>
                </a:lnTo>
                <a:lnTo>
                  <a:pt x="324" y="1648"/>
                </a:lnTo>
                <a:lnTo>
                  <a:pt x="320" y="1614"/>
                </a:lnTo>
                <a:lnTo>
                  <a:pt x="318" y="1578"/>
                </a:lnTo>
                <a:lnTo>
                  <a:pt x="318" y="1544"/>
                </a:lnTo>
                <a:lnTo>
                  <a:pt x="322" y="1510"/>
                </a:lnTo>
                <a:lnTo>
                  <a:pt x="330" y="1478"/>
                </a:lnTo>
                <a:lnTo>
                  <a:pt x="340" y="1444"/>
                </a:lnTo>
                <a:lnTo>
                  <a:pt x="352" y="1412"/>
                </a:lnTo>
                <a:lnTo>
                  <a:pt x="368" y="1380"/>
                </a:lnTo>
                <a:lnTo>
                  <a:pt x="386" y="1350"/>
                </a:lnTo>
                <a:lnTo>
                  <a:pt x="386" y="1350"/>
                </a:lnTo>
                <a:lnTo>
                  <a:pt x="410" y="1320"/>
                </a:lnTo>
                <a:lnTo>
                  <a:pt x="436" y="1290"/>
                </a:lnTo>
                <a:lnTo>
                  <a:pt x="436" y="1290"/>
                </a:lnTo>
                <a:lnTo>
                  <a:pt x="468" y="1262"/>
                </a:lnTo>
                <a:lnTo>
                  <a:pt x="500" y="1238"/>
                </a:lnTo>
                <a:lnTo>
                  <a:pt x="534" y="1218"/>
                </a:lnTo>
                <a:lnTo>
                  <a:pt x="570" y="1202"/>
                </a:lnTo>
                <a:lnTo>
                  <a:pt x="608" y="1188"/>
                </a:lnTo>
                <a:lnTo>
                  <a:pt x="646" y="1178"/>
                </a:lnTo>
                <a:lnTo>
                  <a:pt x="684" y="1174"/>
                </a:lnTo>
                <a:lnTo>
                  <a:pt x="724" y="1172"/>
                </a:lnTo>
                <a:lnTo>
                  <a:pt x="724" y="630"/>
                </a:lnTo>
                <a:lnTo>
                  <a:pt x="724" y="630"/>
                </a:lnTo>
                <a:lnTo>
                  <a:pt x="686" y="630"/>
                </a:lnTo>
                <a:lnTo>
                  <a:pt x="650" y="634"/>
                </a:lnTo>
                <a:lnTo>
                  <a:pt x="614" y="638"/>
                </a:lnTo>
                <a:lnTo>
                  <a:pt x="578" y="644"/>
                </a:lnTo>
                <a:lnTo>
                  <a:pt x="542" y="652"/>
                </a:lnTo>
                <a:lnTo>
                  <a:pt x="508" y="662"/>
                </a:lnTo>
                <a:lnTo>
                  <a:pt x="474" y="674"/>
                </a:lnTo>
                <a:lnTo>
                  <a:pt x="442" y="686"/>
                </a:lnTo>
                <a:lnTo>
                  <a:pt x="410" y="700"/>
                </a:lnTo>
                <a:lnTo>
                  <a:pt x="378" y="716"/>
                </a:lnTo>
                <a:lnTo>
                  <a:pt x="348" y="734"/>
                </a:lnTo>
                <a:lnTo>
                  <a:pt x="320" y="752"/>
                </a:lnTo>
                <a:lnTo>
                  <a:pt x="290" y="772"/>
                </a:lnTo>
                <a:lnTo>
                  <a:pt x="264" y="794"/>
                </a:lnTo>
                <a:lnTo>
                  <a:pt x="238" y="816"/>
                </a:lnTo>
                <a:lnTo>
                  <a:pt x="212" y="840"/>
                </a:lnTo>
                <a:lnTo>
                  <a:pt x="188" y="866"/>
                </a:lnTo>
                <a:lnTo>
                  <a:pt x="166" y="892"/>
                </a:lnTo>
                <a:lnTo>
                  <a:pt x="144" y="920"/>
                </a:lnTo>
                <a:lnTo>
                  <a:pt x="124" y="948"/>
                </a:lnTo>
                <a:lnTo>
                  <a:pt x="104" y="976"/>
                </a:lnTo>
                <a:lnTo>
                  <a:pt x="88" y="1006"/>
                </a:lnTo>
                <a:lnTo>
                  <a:pt x="72" y="1038"/>
                </a:lnTo>
                <a:lnTo>
                  <a:pt x="56" y="1070"/>
                </a:lnTo>
                <a:lnTo>
                  <a:pt x="44" y="1102"/>
                </a:lnTo>
                <a:lnTo>
                  <a:pt x="32" y="1136"/>
                </a:lnTo>
                <a:lnTo>
                  <a:pt x="22" y="1170"/>
                </a:lnTo>
                <a:lnTo>
                  <a:pt x="14" y="1206"/>
                </a:lnTo>
                <a:lnTo>
                  <a:pt x="8" y="1240"/>
                </a:lnTo>
                <a:lnTo>
                  <a:pt x="4" y="1276"/>
                </a:lnTo>
                <a:lnTo>
                  <a:pt x="0" y="1314"/>
                </a:lnTo>
                <a:lnTo>
                  <a:pt x="0" y="1350"/>
                </a:lnTo>
                <a:lnTo>
                  <a:pt x="0" y="1350"/>
                </a:lnTo>
                <a:lnTo>
                  <a:pt x="0" y="1388"/>
                </a:lnTo>
                <a:lnTo>
                  <a:pt x="4" y="1424"/>
                </a:lnTo>
                <a:lnTo>
                  <a:pt x="8" y="1460"/>
                </a:lnTo>
                <a:lnTo>
                  <a:pt x="14" y="1496"/>
                </a:lnTo>
                <a:lnTo>
                  <a:pt x="22" y="1530"/>
                </a:lnTo>
                <a:lnTo>
                  <a:pt x="32" y="1564"/>
                </a:lnTo>
                <a:lnTo>
                  <a:pt x="44" y="1598"/>
                </a:lnTo>
                <a:lnTo>
                  <a:pt x="56" y="1630"/>
                </a:lnTo>
                <a:lnTo>
                  <a:pt x="72" y="1662"/>
                </a:lnTo>
                <a:lnTo>
                  <a:pt x="88" y="1694"/>
                </a:lnTo>
                <a:lnTo>
                  <a:pt x="104" y="1724"/>
                </a:lnTo>
                <a:lnTo>
                  <a:pt x="124" y="1754"/>
                </a:lnTo>
                <a:lnTo>
                  <a:pt x="144" y="1782"/>
                </a:lnTo>
                <a:lnTo>
                  <a:pt x="166" y="1808"/>
                </a:lnTo>
                <a:lnTo>
                  <a:pt x="188" y="1836"/>
                </a:lnTo>
                <a:lnTo>
                  <a:pt x="212" y="1860"/>
                </a:lnTo>
                <a:lnTo>
                  <a:pt x="238" y="1884"/>
                </a:lnTo>
                <a:lnTo>
                  <a:pt x="264" y="1906"/>
                </a:lnTo>
                <a:lnTo>
                  <a:pt x="290" y="1928"/>
                </a:lnTo>
                <a:lnTo>
                  <a:pt x="320" y="1948"/>
                </a:lnTo>
                <a:lnTo>
                  <a:pt x="348" y="1966"/>
                </a:lnTo>
                <a:lnTo>
                  <a:pt x="378" y="1984"/>
                </a:lnTo>
                <a:lnTo>
                  <a:pt x="410" y="2000"/>
                </a:lnTo>
                <a:lnTo>
                  <a:pt x="442" y="2014"/>
                </a:lnTo>
                <a:lnTo>
                  <a:pt x="474" y="2028"/>
                </a:lnTo>
                <a:lnTo>
                  <a:pt x="508" y="2038"/>
                </a:lnTo>
                <a:lnTo>
                  <a:pt x="542" y="2048"/>
                </a:lnTo>
                <a:lnTo>
                  <a:pt x="578" y="2056"/>
                </a:lnTo>
                <a:lnTo>
                  <a:pt x="614" y="2062"/>
                </a:lnTo>
                <a:lnTo>
                  <a:pt x="650" y="2068"/>
                </a:lnTo>
                <a:lnTo>
                  <a:pt x="686" y="2070"/>
                </a:lnTo>
                <a:lnTo>
                  <a:pt x="724" y="2072"/>
                </a:lnTo>
                <a:lnTo>
                  <a:pt x="724" y="2072"/>
                </a:lnTo>
                <a:lnTo>
                  <a:pt x="762" y="2070"/>
                </a:lnTo>
                <a:lnTo>
                  <a:pt x="800" y="2068"/>
                </a:lnTo>
                <a:lnTo>
                  <a:pt x="838" y="2062"/>
                </a:lnTo>
                <a:lnTo>
                  <a:pt x="876" y="2056"/>
                </a:lnTo>
                <a:lnTo>
                  <a:pt x="912" y="2046"/>
                </a:lnTo>
                <a:lnTo>
                  <a:pt x="948" y="2036"/>
                </a:lnTo>
                <a:lnTo>
                  <a:pt x="982" y="2024"/>
                </a:lnTo>
                <a:lnTo>
                  <a:pt x="1016" y="2010"/>
                </a:lnTo>
                <a:lnTo>
                  <a:pt x="1050" y="1994"/>
                </a:lnTo>
                <a:lnTo>
                  <a:pt x="1082" y="1976"/>
                </a:lnTo>
                <a:lnTo>
                  <a:pt x="1114" y="1958"/>
                </a:lnTo>
                <a:lnTo>
                  <a:pt x="1144" y="1938"/>
                </a:lnTo>
                <a:lnTo>
                  <a:pt x="1172" y="1916"/>
                </a:lnTo>
                <a:lnTo>
                  <a:pt x="1200" y="1894"/>
                </a:lnTo>
                <a:lnTo>
                  <a:pt x="1226" y="1868"/>
                </a:lnTo>
                <a:lnTo>
                  <a:pt x="1252" y="1844"/>
                </a:lnTo>
                <a:lnTo>
                  <a:pt x="1252" y="1348"/>
                </a:lnTo>
                <a:lnTo>
                  <a:pt x="724" y="1348"/>
                </a:lnTo>
                <a:lnTo>
                  <a:pt x="724" y="15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68375" y="1531998"/>
            <a:ext cx="7137400" cy="3085289"/>
          </a:xfrm>
        </p:spPr>
        <p:txBody>
          <a:bodyPr tIns="0" anchor="ctr">
            <a:noAutofit/>
          </a:bodyPr>
          <a:lstStyle>
            <a:lvl1pPr>
              <a:lnSpc>
                <a:spcPct val="80000"/>
              </a:lnSpc>
              <a:defRPr kumimoji="0" lang="ru-RU" sz="3600" b="1" i="0" u="none" strike="noStrike" kern="1200" cap="all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ru-RU" dirty="0"/>
              <a:t>ШАБЛОН</a:t>
            </a:r>
            <a:br>
              <a:rPr lang="ru-RU" dirty="0"/>
            </a:br>
            <a:r>
              <a:rPr lang="ru-RU" dirty="0"/>
              <a:t>ПРЕЗЕНТАЦИИ</a:t>
            </a:r>
          </a:p>
        </p:txBody>
      </p:sp>
      <p:sp>
        <p:nvSpPr>
          <p:cNvPr id="45" name="Подзаголовок 2">
            <a:extLst>
              <a:ext uri="{FF2B5EF4-FFF2-40B4-BE49-F238E27FC236}">
                <a16:creationId xmlns:a16="http://schemas.microsoft.com/office/drawing/2014/main" id="{7E0A3357-E9E1-C84A-A7A8-1F407D8B72E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7979" y="5969905"/>
            <a:ext cx="3459560" cy="252064"/>
          </a:xfrm>
        </p:spPr>
        <p:txBody>
          <a:bodyPr anchor="t" anchorCtr="0">
            <a:noAutofit/>
          </a:bodyPr>
          <a:lstStyle>
            <a:lvl1pPr marL="0" indent="0" algn="l">
              <a:spcBef>
                <a:spcPts val="450"/>
              </a:spcBef>
              <a:spcAft>
                <a:spcPts val="0"/>
              </a:spcAft>
              <a:buNone/>
              <a:defRPr sz="12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ДАТА</a:t>
            </a:r>
          </a:p>
        </p:txBody>
      </p:sp>
      <p:sp>
        <p:nvSpPr>
          <p:cNvPr id="46" name="Text Placeholder 5">
            <a:extLst>
              <a:ext uri="{FF2B5EF4-FFF2-40B4-BE49-F238E27FC236}">
                <a16:creationId xmlns:a16="http://schemas.microsoft.com/office/drawing/2014/main" id="{210F8070-3D82-4F4A-8CBE-3FA34598E8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7979" y="5350079"/>
            <a:ext cx="3657600" cy="302855"/>
          </a:xfrm>
        </p:spPr>
        <p:txBody>
          <a:bodyPr vert="horz" lIns="0" tIns="0" rIns="0" bIns="0" rtlCol="0" anchor="t" anchorCtr="0">
            <a:noAutofit/>
          </a:bodyPr>
          <a:lstStyle>
            <a:lvl1pPr marL="0" indent="64294">
              <a:buNone/>
              <a:defRPr lang="en-US" sz="1200" b="1" i="0" cap="none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ru-RU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450"/>
              </a:spcBef>
            </a:pPr>
            <a:r>
              <a:rPr lang="en-US" dirty="0"/>
              <a:t>MAIL@TPU.RU</a:t>
            </a:r>
            <a:endParaRPr lang="ru-RU" dirty="0"/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F89376FD-B120-FB4E-96F4-AD3132FE07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979" y="5078560"/>
            <a:ext cx="3657600" cy="318553"/>
          </a:xfrm>
        </p:spPr>
        <p:txBody>
          <a:bodyPr vert="horz" lIns="0" tIns="0" rIns="0" bIns="0" rtlCol="0" anchor="t" anchorCtr="0">
            <a:noAutofit/>
          </a:bodyPr>
          <a:lstStyle>
            <a:lvl1pPr marL="0" indent="64294">
              <a:buNone/>
              <a:defRPr lang="en-US" sz="1200" b="1" i="0" cap="none" baseline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ru-RU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450"/>
              </a:spcBef>
            </a:pPr>
            <a:r>
              <a:rPr lang="ru-RU" dirty="0"/>
              <a:t>П.П. ПЕТРОВ</a:t>
            </a:r>
          </a:p>
        </p:txBody>
      </p:sp>
      <p:sp>
        <p:nvSpPr>
          <p:cNvPr id="48" name="Text Placeholder 5">
            <a:extLst>
              <a:ext uri="{FF2B5EF4-FFF2-40B4-BE49-F238E27FC236}">
                <a16:creationId xmlns:a16="http://schemas.microsoft.com/office/drawing/2014/main" id="{475E2650-382E-5F4B-8395-A2740C2D0E6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7979" y="4617288"/>
            <a:ext cx="5079999" cy="224904"/>
          </a:xfrm>
        </p:spPr>
        <p:txBody>
          <a:bodyPr vert="horz" lIns="0" tIns="0" rIns="0" bIns="0" rtlCol="0" anchor="t" anchorCtr="0">
            <a:noAutofit/>
          </a:bodyPr>
          <a:lstStyle>
            <a:lvl1pPr marL="0" indent="64294">
              <a:buNone/>
              <a:defRPr lang="en-US" sz="1200" b="0" i="0" cap="none" baseline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ru-RU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450"/>
              </a:spcBef>
            </a:pPr>
            <a:r>
              <a:rPr lang="ru-RU" dirty="0"/>
              <a:t>НАЗВАНИЕ СТРУКТУРНОГО ПОДРАЗДЕЛЕНИЯ</a:t>
            </a:r>
          </a:p>
        </p:txBody>
      </p:sp>
      <p:sp>
        <p:nvSpPr>
          <p:cNvPr id="49" name="Text Placeholder 36">
            <a:extLst>
              <a:ext uri="{FF2B5EF4-FFF2-40B4-BE49-F238E27FC236}">
                <a16:creationId xmlns:a16="http://schemas.microsoft.com/office/drawing/2014/main" id="{975604B8-2161-EF4C-B8E3-9724CBADF4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7979" y="6221968"/>
            <a:ext cx="3459956" cy="241896"/>
          </a:xfrm>
        </p:spPr>
        <p:txBody>
          <a:bodyPr/>
          <a:lstStyle>
            <a:lvl1pPr marL="0" indent="0">
              <a:buNone/>
              <a:defRPr lang="ru-RU" sz="1200" b="0" i="0" kern="1200" cap="non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pPr lvl="0"/>
            <a:r>
              <a:rPr lang="ru-RU" dirty="0"/>
              <a:t>ВЕРСИЯ</a:t>
            </a:r>
          </a:p>
        </p:txBody>
      </p:sp>
      <p:sp>
        <p:nvSpPr>
          <p:cNvPr id="52" name="Text Placeholder 36">
            <a:extLst>
              <a:ext uri="{FF2B5EF4-FFF2-40B4-BE49-F238E27FC236}">
                <a16:creationId xmlns:a16="http://schemas.microsoft.com/office/drawing/2014/main" id="{78E195AB-EC96-9042-8988-7774718C54C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10880" y="6254889"/>
            <a:ext cx="2718197" cy="107998"/>
          </a:xfrm>
        </p:spPr>
        <p:txBody>
          <a:bodyPr/>
          <a:lstStyle>
            <a:lvl1pPr>
              <a:lnSpc>
                <a:spcPct val="100000"/>
              </a:lnSpc>
              <a:spcBef>
                <a:spcPts val="225"/>
              </a:spcBef>
              <a:defRPr lang="ru-RU" sz="900" b="0" i="0" kern="1200" cap="none" dirty="0">
                <a:solidFill>
                  <a:srgbClr val="7E7E7E"/>
                </a:solidFill>
                <a:latin typeface="GPN_DIN Condensed Regular" panose="020B0704020202020204" pitchFamily="34" charset="0"/>
                <a:ea typeface="GPN_DIN Condensed Regular" panose="020B0704020202020204" pitchFamily="34" charset="0"/>
                <a:cs typeface="+mn-cs"/>
              </a:defRPr>
            </a:lvl1pPr>
          </a:lstStyle>
          <a:p>
            <a:pPr lvl="0"/>
            <a:r>
              <a:rPr lang="ru-RU" dirty="0"/>
              <a:t> </a:t>
            </a:r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95C28D77-899F-72F0-A5C2-9A571584451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855367" y="-5400"/>
            <a:ext cx="6336633" cy="6868800"/>
          </a:xfrm>
          <a:custGeom>
            <a:avLst/>
            <a:gdLst>
              <a:gd name="connsiteX0" fmla="*/ 0 w 6336633"/>
              <a:gd name="connsiteY0" fmla="*/ 0 h 6857999"/>
              <a:gd name="connsiteX1" fmla="*/ 6336633 w 6336633"/>
              <a:gd name="connsiteY1" fmla="*/ 0 h 6857999"/>
              <a:gd name="connsiteX2" fmla="*/ 6336633 w 6336633"/>
              <a:gd name="connsiteY2" fmla="*/ 6857999 h 6857999"/>
              <a:gd name="connsiteX3" fmla="*/ 0 w 6336633"/>
              <a:gd name="connsiteY3" fmla="*/ 6857999 h 6857999"/>
              <a:gd name="connsiteX4" fmla="*/ 0 w 6336633"/>
              <a:gd name="connsiteY4" fmla="*/ 0 h 6857999"/>
              <a:gd name="connsiteX0" fmla="*/ 1466850 w 6336633"/>
              <a:gd name="connsiteY0" fmla="*/ 9525 h 6857999"/>
              <a:gd name="connsiteX1" fmla="*/ 6336633 w 6336633"/>
              <a:gd name="connsiteY1" fmla="*/ 0 h 6857999"/>
              <a:gd name="connsiteX2" fmla="*/ 6336633 w 6336633"/>
              <a:gd name="connsiteY2" fmla="*/ 6857999 h 6857999"/>
              <a:gd name="connsiteX3" fmla="*/ 0 w 6336633"/>
              <a:gd name="connsiteY3" fmla="*/ 6857999 h 6857999"/>
              <a:gd name="connsiteX4" fmla="*/ 1466850 w 6336633"/>
              <a:gd name="connsiteY4" fmla="*/ 952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36633" h="6857999">
                <a:moveTo>
                  <a:pt x="1466850" y="9525"/>
                </a:moveTo>
                <a:lnTo>
                  <a:pt x="6336633" y="0"/>
                </a:lnTo>
                <a:lnTo>
                  <a:pt x="6336633" y="6857999"/>
                </a:lnTo>
                <a:lnTo>
                  <a:pt x="0" y="6857999"/>
                </a:lnTo>
                <a:lnTo>
                  <a:pt x="1466850" y="9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1"/>
          <a:lstStyle/>
          <a:p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1665" y="1058556"/>
            <a:ext cx="1971040" cy="45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8273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кап Планш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8841B-F916-427A-B2A6-C06F8ECB74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420" y="286257"/>
            <a:ext cx="9369662" cy="365125"/>
          </a:xfrm>
        </p:spPr>
        <p:txBody>
          <a:bodyPr wrap="square"/>
          <a:lstStyle>
            <a:lvl1pPr>
              <a:defRPr sz="2400" b="0" i="0">
                <a:solidFill>
                  <a:srgbClr val="7E7E7E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343938EA-42DF-40A7-893B-4F163D4CBE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5256" y="6373663"/>
            <a:ext cx="5850744" cy="230832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>
            <a:lvl1pPr>
              <a:defRPr kumimoji="0" lang="ru-RU" sz="900" b="0" i="0" u="none" strike="noStrike" cap="none" spc="0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GPN_DIN Condensed Regular" panose="020B0506020202020204" pitchFamily="34" charset="-52"/>
                <a:ea typeface="GPN_DIN Condensed Regular" panose="020B0506020202020204" pitchFamily="34" charset="-52"/>
              </a:defRPr>
            </a:lvl1pPr>
          </a:lstStyle>
          <a:p>
            <a:endParaRPr lang="ru-R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F2FC40D-C339-499C-AAE7-6056FD316ED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195560" y="312001"/>
            <a:ext cx="1661478" cy="184666"/>
          </a:xfrm>
          <a:noFill/>
        </p:spPr>
        <p:txBody>
          <a:bodyPr wrap="square" lIns="0" tIns="0" rIns="0" bIns="0" rtlCol="0">
            <a:spAutoFit/>
          </a:bodyPr>
          <a:lstStyle>
            <a:lvl1pPr algn="r">
              <a:defRPr lang="en-US" sz="1200" b="0" dirty="0" smtClean="0">
                <a:solidFill>
                  <a:schemeClr val="bg1">
                    <a:lumMod val="50000"/>
                  </a:schemeClr>
                </a:solidFill>
                <a:latin typeface="GPN_DIN Condensed Regular" panose="020B0506020202020204" pitchFamily="34" charset="77"/>
                <a:ea typeface="GPN_DIN Condensed Regular" panose="020B0506020202020204" pitchFamily="34" charset="77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ru-RU" dirty="0"/>
              <a:t>НАВИГАЦИЯ СЛАЙДА</a:t>
            </a:r>
            <a:endParaRPr lang="en-US" dirty="0"/>
          </a:p>
        </p:txBody>
      </p:sp>
      <p:sp>
        <p:nvSpPr>
          <p:cNvPr id="19" name="Рисунок 11">
            <a:extLst>
              <a:ext uri="{FF2B5EF4-FFF2-40B4-BE49-F238E27FC236}">
                <a16:creationId xmlns:a16="http://schemas.microsoft.com/office/drawing/2014/main" id="{B237B9A2-2B56-0F42-9AFD-5215B2CABC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22577" y="1572322"/>
            <a:ext cx="3155796" cy="4188056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51872B-B978-9640-9D95-6D544123A4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0479" y="699828"/>
            <a:ext cx="5092965" cy="6321743"/>
          </a:xfrm>
          <a:prstGeom prst="rect">
            <a:avLst/>
          </a:prstGeom>
        </p:spPr>
      </p:pic>
      <p:sp>
        <p:nvSpPr>
          <p:cNvPr id="15" name="Freeform: Shape 28">
            <a:extLst>
              <a:ext uri="{FF2B5EF4-FFF2-40B4-BE49-F238E27FC236}">
                <a16:creationId xmlns:a16="http://schemas.microsoft.com/office/drawing/2014/main" id="{59CB238E-A3F4-EF47-ACBF-2FAB877C474C}"/>
              </a:ext>
            </a:extLst>
          </p:cNvPr>
          <p:cNvSpPr>
            <a:spLocks/>
          </p:cNvSpPr>
          <p:nvPr userDrawn="1"/>
        </p:nvSpPr>
        <p:spPr>
          <a:xfrm>
            <a:off x="338374" y="1776391"/>
            <a:ext cx="3741501" cy="441986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96">
            <a:extLst>
              <a:ext uri="{FF2B5EF4-FFF2-40B4-BE49-F238E27FC236}">
                <a16:creationId xmlns:a16="http://schemas.microsoft.com/office/drawing/2014/main" id="{062E24C5-3DA0-4F41-AEE3-9352F1CA3AA0}"/>
              </a:ext>
            </a:extLst>
          </p:cNvPr>
          <p:cNvSpPr>
            <a:spLocks/>
          </p:cNvSpPr>
          <p:nvPr userDrawn="1"/>
        </p:nvSpPr>
        <p:spPr>
          <a:xfrm>
            <a:off x="338374" y="1128391"/>
            <a:ext cx="3741501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00459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schemeClr val="bg1"/>
              </a:solidFill>
              <a:latin typeface="GPN_DIN Condensed Bold" panose="020B0706020202020204" pitchFamily="34" charset="0"/>
              <a:ea typeface="GPN_DIN Condensed Bold" panose="020B0706020202020204" pitchFamily="34" charset="0"/>
            </a:endParaRPr>
          </a:p>
        </p:txBody>
      </p:sp>
      <p:sp>
        <p:nvSpPr>
          <p:cNvPr id="22" name="Text Placeholder 58">
            <a:extLst>
              <a:ext uri="{FF2B5EF4-FFF2-40B4-BE49-F238E27FC236}">
                <a16:creationId xmlns:a16="http://schemas.microsoft.com/office/drawing/2014/main" id="{A1FA2249-39CE-1B46-9B80-28F94D4254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923" y="1845669"/>
            <a:ext cx="3576606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23" name="Text Placeholder 78">
            <a:extLst>
              <a:ext uri="{FF2B5EF4-FFF2-40B4-BE49-F238E27FC236}">
                <a16:creationId xmlns:a16="http://schemas.microsoft.com/office/drawing/2014/main" id="{D838967C-D22A-A043-BB9D-977E58482A3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4923" y="2137227"/>
            <a:ext cx="3576606" cy="4059024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24" name="Текст 4">
            <a:extLst>
              <a:ext uri="{FF2B5EF4-FFF2-40B4-BE49-F238E27FC236}">
                <a16:creationId xmlns:a16="http://schemas.microsoft.com/office/drawing/2014/main" id="{33571AFF-8E09-434A-8A28-9F62450D205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8138" y="1128713"/>
            <a:ext cx="3741557" cy="647700"/>
          </a:xfrm>
          <a:prstGeom prst="rect">
            <a:avLst/>
          </a:prstGeom>
          <a:solidFill>
            <a:srgbClr val="28BE46"/>
          </a:solidFill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</a:p>
        </p:txBody>
      </p:sp>
      <p:sp>
        <p:nvSpPr>
          <p:cNvPr id="25" name="Freeform: Shape 28">
            <a:extLst>
              <a:ext uri="{FF2B5EF4-FFF2-40B4-BE49-F238E27FC236}">
                <a16:creationId xmlns:a16="http://schemas.microsoft.com/office/drawing/2014/main" id="{B3B66B99-77C0-5147-8240-F3176AF2F15D}"/>
              </a:ext>
            </a:extLst>
          </p:cNvPr>
          <p:cNvSpPr>
            <a:spLocks/>
          </p:cNvSpPr>
          <p:nvPr userDrawn="1"/>
        </p:nvSpPr>
        <p:spPr>
          <a:xfrm>
            <a:off x="4222687" y="1776391"/>
            <a:ext cx="3741501" cy="441986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96">
            <a:extLst>
              <a:ext uri="{FF2B5EF4-FFF2-40B4-BE49-F238E27FC236}">
                <a16:creationId xmlns:a16="http://schemas.microsoft.com/office/drawing/2014/main" id="{24586272-5B97-D547-BB54-46E2E6AF660C}"/>
              </a:ext>
            </a:extLst>
          </p:cNvPr>
          <p:cNvSpPr>
            <a:spLocks/>
          </p:cNvSpPr>
          <p:nvPr userDrawn="1"/>
        </p:nvSpPr>
        <p:spPr>
          <a:xfrm>
            <a:off x="4222687" y="1128391"/>
            <a:ext cx="3741501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00459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schemeClr val="bg1"/>
              </a:solidFill>
              <a:latin typeface="GPN_DIN Condensed Bold" panose="020B0706020202020204" pitchFamily="34" charset="0"/>
              <a:ea typeface="GPN_DIN Condensed Bold" panose="020B0706020202020204" pitchFamily="34" charset="0"/>
            </a:endParaRPr>
          </a:p>
        </p:txBody>
      </p:sp>
      <p:sp>
        <p:nvSpPr>
          <p:cNvPr id="27" name="Text Placeholder 58">
            <a:extLst>
              <a:ext uri="{FF2B5EF4-FFF2-40B4-BE49-F238E27FC236}">
                <a16:creationId xmlns:a16="http://schemas.microsoft.com/office/drawing/2014/main" id="{59F1CE52-31E2-7C49-967B-AB5B06E00D3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79236" y="1845669"/>
            <a:ext cx="3576606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29" name="Text Placeholder 78">
            <a:extLst>
              <a:ext uri="{FF2B5EF4-FFF2-40B4-BE49-F238E27FC236}">
                <a16:creationId xmlns:a16="http://schemas.microsoft.com/office/drawing/2014/main" id="{79F28B29-366F-694E-ABA4-7B8BF7277CC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279236" y="2137227"/>
            <a:ext cx="3576606" cy="4059024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30" name="Текст 4">
            <a:extLst>
              <a:ext uri="{FF2B5EF4-FFF2-40B4-BE49-F238E27FC236}">
                <a16:creationId xmlns:a16="http://schemas.microsoft.com/office/drawing/2014/main" id="{F397536A-8AAF-FC4B-B1FA-589DA5E0402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222451" y="1128713"/>
            <a:ext cx="3741557" cy="647700"/>
          </a:xfrm>
          <a:prstGeom prst="rect">
            <a:avLst/>
          </a:prstGeom>
          <a:solidFill>
            <a:srgbClr val="28BE46"/>
          </a:solidFill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</a:p>
        </p:txBody>
      </p:sp>
      <p:sp>
        <p:nvSpPr>
          <p:cNvPr id="18" name="Номер слайда 1">
            <a:extLst>
              <a:ext uri="{FF2B5EF4-FFF2-40B4-BE49-F238E27FC236}">
                <a16:creationId xmlns:a16="http://schemas.microsoft.com/office/drawing/2014/main" id="{ECD2C38D-6C53-264C-A109-E5C6B487D5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24421" y="6307809"/>
            <a:ext cx="3222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GPN_DIN Condensed Regular" panose="020B0504020202020204" pitchFamily="34" charset="0"/>
                <a:ea typeface="GPN_DIN Condensed Regular" panose="020B0504020202020204" pitchFamily="34" charset="0"/>
              </a:defRPr>
            </a:lvl1pPr>
          </a:lstStyle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ГАЗПРОМ НЕФТЬ   </a:t>
            </a:r>
            <a:fld id="{D58DDE06-DF15-0A4F-A85A-4EB38848D8EB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40344" y="631976"/>
            <a:ext cx="1545256" cy="35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28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кап Теле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4005D14-D1C0-2A47-94E0-760D72A25F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0800" y="852616"/>
            <a:ext cx="3161652" cy="52891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38841B-F916-427A-B2A6-C06F8ECB74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420" y="286257"/>
            <a:ext cx="9369662" cy="365125"/>
          </a:xfrm>
        </p:spPr>
        <p:txBody>
          <a:bodyPr wrap="square"/>
          <a:lstStyle>
            <a:lvl1pPr>
              <a:defRPr sz="2400" b="0" i="0">
                <a:solidFill>
                  <a:srgbClr val="7E7E7E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343938EA-42DF-40A7-893B-4F163D4CBE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5256" y="6373663"/>
            <a:ext cx="5850744" cy="230832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>
            <a:lvl1pPr>
              <a:defRPr kumimoji="0" lang="ru-RU" sz="900" b="0" i="0" u="none" strike="noStrike" cap="none" spc="0" normalizeH="0" baseline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GPN_DIN Condensed Regular" panose="020B0506020202020204" pitchFamily="34" charset="-52"/>
                <a:ea typeface="GPN_DIN Condensed Regular" panose="020B0506020202020204" pitchFamily="34" charset="-52"/>
              </a:defRPr>
            </a:lvl1pPr>
          </a:lstStyle>
          <a:p>
            <a:endParaRPr lang="ru-R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F2FC40D-C339-499C-AAE7-6056FD316ED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195560" y="312001"/>
            <a:ext cx="1661478" cy="184666"/>
          </a:xfrm>
          <a:noFill/>
        </p:spPr>
        <p:txBody>
          <a:bodyPr wrap="square" lIns="0" tIns="0" rIns="0" bIns="0" rtlCol="0">
            <a:spAutoFit/>
          </a:bodyPr>
          <a:lstStyle>
            <a:lvl1pPr algn="r">
              <a:defRPr lang="en-US" sz="1200" b="0" dirty="0" smtClean="0">
                <a:solidFill>
                  <a:schemeClr val="bg1">
                    <a:lumMod val="50000"/>
                  </a:schemeClr>
                </a:solidFill>
                <a:latin typeface="GPN_DIN Condensed Regular" panose="020B0506020202020204" pitchFamily="34" charset="77"/>
                <a:ea typeface="GPN_DIN Condensed Regular" panose="020B0506020202020204" pitchFamily="34" charset="77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ru-RU" dirty="0"/>
              <a:t>НАВИГАЦИЯ СЛАЙДА</a:t>
            </a:r>
            <a:endParaRPr lang="en-US" dirty="0"/>
          </a:p>
        </p:txBody>
      </p:sp>
      <p:sp>
        <p:nvSpPr>
          <p:cNvPr id="19" name="Рисунок 11">
            <a:extLst>
              <a:ext uri="{FF2B5EF4-FFF2-40B4-BE49-F238E27FC236}">
                <a16:creationId xmlns:a16="http://schemas.microsoft.com/office/drawing/2014/main" id="{B237B9A2-2B56-0F42-9AFD-5215B2CABC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511784" y="1700582"/>
            <a:ext cx="1977263" cy="349563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5" name="Freeform: Shape 28">
            <a:extLst>
              <a:ext uri="{FF2B5EF4-FFF2-40B4-BE49-F238E27FC236}">
                <a16:creationId xmlns:a16="http://schemas.microsoft.com/office/drawing/2014/main" id="{B3B66B99-77C0-5147-8240-F3176AF2F15D}"/>
              </a:ext>
            </a:extLst>
          </p:cNvPr>
          <p:cNvSpPr>
            <a:spLocks/>
          </p:cNvSpPr>
          <p:nvPr userDrawn="1"/>
        </p:nvSpPr>
        <p:spPr>
          <a:xfrm>
            <a:off x="5199299" y="1776391"/>
            <a:ext cx="3741501" cy="3957659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96">
            <a:extLst>
              <a:ext uri="{FF2B5EF4-FFF2-40B4-BE49-F238E27FC236}">
                <a16:creationId xmlns:a16="http://schemas.microsoft.com/office/drawing/2014/main" id="{24586272-5B97-D547-BB54-46E2E6AF660C}"/>
              </a:ext>
            </a:extLst>
          </p:cNvPr>
          <p:cNvSpPr>
            <a:spLocks/>
          </p:cNvSpPr>
          <p:nvPr userDrawn="1"/>
        </p:nvSpPr>
        <p:spPr>
          <a:xfrm>
            <a:off x="5199299" y="1128391"/>
            <a:ext cx="3741501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schemeClr val="bg1"/>
              </a:solidFill>
              <a:latin typeface="GPN_DIN Condensed Bold" panose="020B0706020202020204" pitchFamily="34" charset="0"/>
              <a:ea typeface="GPN_DIN Condensed Bold" panose="020B0706020202020204" pitchFamily="34" charset="0"/>
            </a:endParaRPr>
          </a:p>
        </p:txBody>
      </p:sp>
      <p:sp>
        <p:nvSpPr>
          <p:cNvPr id="27" name="Text Placeholder 58">
            <a:extLst>
              <a:ext uri="{FF2B5EF4-FFF2-40B4-BE49-F238E27FC236}">
                <a16:creationId xmlns:a16="http://schemas.microsoft.com/office/drawing/2014/main" id="{59F1CE52-31E2-7C49-967B-AB5B06E00D3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55848" y="1845669"/>
            <a:ext cx="3576606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29" name="Text Placeholder 78">
            <a:extLst>
              <a:ext uri="{FF2B5EF4-FFF2-40B4-BE49-F238E27FC236}">
                <a16:creationId xmlns:a16="http://schemas.microsoft.com/office/drawing/2014/main" id="{79F28B29-366F-694E-ABA4-7B8BF7277CC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55848" y="2137227"/>
            <a:ext cx="3576606" cy="3492592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30" name="Текст 4">
            <a:extLst>
              <a:ext uri="{FF2B5EF4-FFF2-40B4-BE49-F238E27FC236}">
                <a16:creationId xmlns:a16="http://schemas.microsoft.com/office/drawing/2014/main" id="{F397536A-8AAF-FC4B-B1FA-589DA5E0402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99063" y="1128713"/>
            <a:ext cx="3741557" cy="647700"/>
          </a:xfrm>
          <a:prstGeom prst="rect">
            <a:avLst/>
          </a:prstGeom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</a:p>
        </p:txBody>
      </p:sp>
      <p:sp>
        <p:nvSpPr>
          <p:cNvPr id="18" name="Freeform: Shape 28">
            <a:extLst>
              <a:ext uri="{FF2B5EF4-FFF2-40B4-BE49-F238E27FC236}">
                <a16:creationId xmlns:a16="http://schemas.microsoft.com/office/drawing/2014/main" id="{1923478E-81C2-6E46-B4CA-AE16CCE861FB}"/>
              </a:ext>
            </a:extLst>
          </p:cNvPr>
          <p:cNvSpPr>
            <a:spLocks/>
          </p:cNvSpPr>
          <p:nvPr userDrawn="1"/>
        </p:nvSpPr>
        <p:spPr>
          <a:xfrm>
            <a:off x="338374" y="1776391"/>
            <a:ext cx="4713051" cy="1577502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96">
            <a:extLst>
              <a:ext uri="{FF2B5EF4-FFF2-40B4-BE49-F238E27FC236}">
                <a16:creationId xmlns:a16="http://schemas.microsoft.com/office/drawing/2014/main" id="{D067ADD6-728D-9147-9453-C16A5182A795}"/>
              </a:ext>
            </a:extLst>
          </p:cNvPr>
          <p:cNvSpPr>
            <a:spLocks/>
          </p:cNvSpPr>
          <p:nvPr userDrawn="1"/>
        </p:nvSpPr>
        <p:spPr>
          <a:xfrm>
            <a:off x="338374" y="1128391"/>
            <a:ext cx="4713051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schemeClr val="bg1"/>
              </a:solidFill>
              <a:latin typeface="GPN_DIN Condensed Bold" panose="020B0706020202020204" pitchFamily="34" charset="0"/>
              <a:ea typeface="GPN_DIN Condensed Bold" panose="020B0706020202020204" pitchFamily="34" charset="0"/>
            </a:endParaRPr>
          </a:p>
        </p:txBody>
      </p:sp>
      <p:sp>
        <p:nvSpPr>
          <p:cNvPr id="32" name="Text Placeholder 58">
            <a:extLst>
              <a:ext uri="{FF2B5EF4-FFF2-40B4-BE49-F238E27FC236}">
                <a16:creationId xmlns:a16="http://schemas.microsoft.com/office/drawing/2014/main" id="{0CE5EBA7-5E00-094C-8C83-F005A5810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923" y="1845669"/>
            <a:ext cx="4505338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33" name="Text Placeholder 78">
            <a:extLst>
              <a:ext uri="{FF2B5EF4-FFF2-40B4-BE49-F238E27FC236}">
                <a16:creationId xmlns:a16="http://schemas.microsoft.com/office/drawing/2014/main" id="{12B8776C-A5FA-8440-AC64-DF44DD44D0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4923" y="2137228"/>
            <a:ext cx="4505338" cy="1113972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id="{926D71B2-4F01-8341-8334-F4A2198EF29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8138" y="1128713"/>
            <a:ext cx="4713121" cy="647700"/>
          </a:xfrm>
          <a:prstGeom prst="rect">
            <a:avLst/>
          </a:prstGeom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</a:p>
        </p:txBody>
      </p:sp>
      <p:sp>
        <p:nvSpPr>
          <p:cNvPr id="35" name="Freeform: Shape 28">
            <a:extLst>
              <a:ext uri="{FF2B5EF4-FFF2-40B4-BE49-F238E27FC236}">
                <a16:creationId xmlns:a16="http://schemas.microsoft.com/office/drawing/2014/main" id="{45B3DB45-8346-274C-A053-3917E67AA99E}"/>
              </a:ext>
            </a:extLst>
          </p:cNvPr>
          <p:cNvSpPr>
            <a:spLocks/>
          </p:cNvSpPr>
          <p:nvPr userDrawn="1"/>
        </p:nvSpPr>
        <p:spPr>
          <a:xfrm>
            <a:off x="334963" y="4155010"/>
            <a:ext cx="4713051" cy="1577502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56565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reeform: Shape 96">
            <a:extLst>
              <a:ext uri="{FF2B5EF4-FFF2-40B4-BE49-F238E27FC236}">
                <a16:creationId xmlns:a16="http://schemas.microsoft.com/office/drawing/2014/main" id="{EC37CF7E-C140-2643-A746-84D6C565CEB1}"/>
              </a:ext>
            </a:extLst>
          </p:cNvPr>
          <p:cNvSpPr>
            <a:spLocks/>
          </p:cNvSpPr>
          <p:nvPr userDrawn="1"/>
        </p:nvSpPr>
        <p:spPr>
          <a:xfrm>
            <a:off x="334963" y="3507010"/>
            <a:ext cx="4713051" cy="648000"/>
          </a:xfrm>
          <a:custGeom>
            <a:avLst/>
            <a:gdLst>
              <a:gd name="connsiteX0" fmla="*/ 0 w 824589"/>
              <a:gd name="connsiteY0" fmla="*/ 0 h 643327"/>
              <a:gd name="connsiteX1" fmla="*/ 824589 w 824589"/>
              <a:gd name="connsiteY1" fmla="*/ 0 h 643327"/>
              <a:gd name="connsiteX2" fmla="*/ 824589 w 824589"/>
              <a:gd name="connsiteY2" fmla="*/ 643327 h 643327"/>
              <a:gd name="connsiteX3" fmla="*/ 0 w 824589"/>
              <a:gd name="connsiteY3" fmla="*/ 643327 h 64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89" h="643327">
                <a:moveTo>
                  <a:pt x="0" y="0"/>
                </a:moveTo>
                <a:lnTo>
                  <a:pt x="824589" y="0"/>
                </a:lnTo>
                <a:lnTo>
                  <a:pt x="824589" y="643327"/>
                </a:lnTo>
                <a:lnTo>
                  <a:pt x="0" y="643327"/>
                </a:lnTo>
                <a:close/>
              </a:path>
            </a:pathLst>
          </a:custGeom>
          <a:solidFill>
            <a:srgbClr val="28BE4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solidFill>
                <a:schemeClr val="bg1"/>
              </a:solidFill>
              <a:latin typeface="GPN_DIN Condensed Bold" panose="020B0706020202020204" pitchFamily="34" charset="0"/>
              <a:ea typeface="GPN_DIN Condensed Bold" panose="020B0706020202020204" pitchFamily="34" charset="0"/>
            </a:endParaRPr>
          </a:p>
        </p:txBody>
      </p:sp>
      <p:sp>
        <p:nvSpPr>
          <p:cNvPr id="37" name="Text Placeholder 58">
            <a:extLst>
              <a:ext uri="{FF2B5EF4-FFF2-40B4-BE49-F238E27FC236}">
                <a16:creationId xmlns:a16="http://schemas.microsoft.com/office/drawing/2014/main" id="{46671F13-DA12-724C-A091-38B465D8601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91512" y="4224288"/>
            <a:ext cx="4505338" cy="277200"/>
          </a:xfrm>
        </p:spPr>
        <p:txBody>
          <a:bodyPr/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704020202020204" pitchFamily="34" charset="0"/>
                <a:ea typeface="GPN_DIN Condensed Bold" panose="020B0704020202020204" pitchFamily="34" charset="0"/>
                <a:cs typeface="+mn-cs"/>
              </a:defRPr>
            </a:lvl1pPr>
            <a:lvl2pPr>
              <a:def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GPN_DIN Condensed Bold" panose="020B0506020202020204" pitchFamily="34" charset="0"/>
                <a:ea typeface="GPN_DIN Condensed Bold" panose="020B0506020202020204" pitchFamily="34" charset="0"/>
                <a:cs typeface="+mn-cs"/>
              </a:defRPr>
            </a:lvl2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38" name="Text Placeholder 78">
            <a:extLst>
              <a:ext uri="{FF2B5EF4-FFF2-40B4-BE49-F238E27FC236}">
                <a16:creationId xmlns:a16="http://schemas.microsoft.com/office/drawing/2014/main" id="{1395E219-E5B6-364A-B939-ACB8508105D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91512" y="4515847"/>
            <a:ext cx="4505338" cy="1113972"/>
          </a:xfrm>
        </p:spPr>
        <p:txBody>
          <a:bodyPr>
            <a:noAutofit/>
          </a:bodyPr>
          <a:lstStyle>
            <a:lvl1pPr>
              <a:defRPr kumimoji="0" lang="en-US" sz="1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1pPr>
            <a:lvl2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2pPr>
            <a:lvl3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3pPr>
            <a:lvl4pPr>
              <a:defRPr kumimoji="0" lang="en-US" sz="105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4pPr>
            <a:lvl5pPr>
              <a:defRPr kumimoji="0" lang="ru-RU" sz="105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PN_DIN Regular" panose="020B0504020202020204" pitchFamily="34" charset="77"/>
                <a:ea typeface="GPN_DIN Regular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Нажмите для вставки текста</a:t>
            </a:r>
            <a:endParaRPr lang="en-US" dirty="0"/>
          </a:p>
        </p:txBody>
      </p:sp>
      <p:sp>
        <p:nvSpPr>
          <p:cNvPr id="39" name="Текст 4">
            <a:extLst>
              <a:ext uri="{FF2B5EF4-FFF2-40B4-BE49-F238E27FC236}">
                <a16:creationId xmlns:a16="http://schemas.microsoft.com/office/drawing/2014/main" id="{CA54879F-E8D7-4B49-B418-CF162DA3941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34727" y="3507332"/>
            <a:ext cx="4713121" cy="647700"/>
          </a:xfrm>
          <a:prstGeom prst="rect">
            <a:avLst/>
          </a:prstGeom>
        </p:spPr>
        <p:txBody>
          <a:bodyPr lIns="144000" tIns="144000" rIns="144000" bIns="144000" anchor="ctr"/>
          <a:lstStyle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chemeClr val="bg1"/>
                </a:solidFill>
                <a:latin typeface="GPN_DIN Condensed Bold" panose="020B0704020202020204" pitchFamily="34" charset="0"/>
                <a:ea typeface="GPN_DIN Condensed Bold" panose="020B0704020202020204" pitchFamily="34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bg1"/>
                </a:solidFill>
                <a:latin typeface="GPN_DIN Condensed Bold" panose="020B0706020202020204" pitchFamily="34" charset="0"/>
                <a:ea typeface="GPN_DIN Condensed Bold" panose="020B0706020202020204" pitchFamily="34" charset="0"/>
              </a:rPr>
              <a:t>Заголовок модуля</a:t>
            </a:r>
          </a:p>
        </p:txBody>
      </p:sp>
      <p:sp>
        <p:nvSpPr>
          <p:cNvPr id="23" name="Номер слайда 1">
            <a:extLst>
              <a:ext uri="{FF2B5EF4-FFF2-40B4-BE49-F238E27FC236}">
                <a16:creationId xmlns:a16="http://schemas.microsoft.com/office/drawing/2014/main" id="{4ACDADA5-737B-4A4D-A875-05B7A2EC7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24421" y="6307809"/>
            <a:ext cx="3222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GPN_DIN Condensed Regular" panose="020B0504020202020204" pitchFamily="34" charset="0"/>
                <a:ea typeface="GPN_DIN Condensed Regular" panose="020B0504020202020204" pitchFamily="34" charset="0"/>
              </a:defRPr>
            </a:lvl1pPr>
          </a:lstStyle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ГАЗПРОМ НЕФТЬ   </a:t>
            </a:r>
            <a:fld id="{D58DDE06-DF15-0A4F-A85A-4EB38848D8EB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40344" y="631976"/>
            <a:ext cx="1545256" cy="35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838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 кластерами (основной 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LogoEng" hidden="1"/>
          <p:cNvSpPr>
            <a:spLocks noEditPoints="1"/>
          </p:cNvSpPr>
          <p:nvPr/>
        </p:nvSpPr>
        <p:spPr bwMode="auto">
          <a:xfrm>
            <a:off x="10506142" y="5873922"/>
            <a:ext cx="1298919" cy="453600"/>
          </a:xfrm>
          <a:custGeom>
            <a:avLst/>
            <a:gdLst>
              <a:gd name="T0" fmla="*/ 1992 w 4450"/>
              <a:gd name="T1" fmla="*/ 1156 h 2072"/>
              <a:gd name="T2" fmla="*/ 1998 w 4450"/>
              <a:gd name="T3" fmla="*/ 1076 h 2072"/>
              <a:gd name="T4" fmla="*/ 2976 w 4450"/>
              <a:gd name="T5" fmla="*/ 1058 h 2072"/>
              <a:gd name="T6" fmla="*/ 2962 w 4450"/>
              <a:gd name="T7" fmla="*/ 654 h 2072"/>
              <a:gd name="T8" fmla="*/ 2840 w 4450"/>
              <a:gd name="T9" fmla="*/ 716 h 2072"/>
              <a:gd name="T10" fmla="*/ 2854 w 4450"/>
              <a:gd name="T11" fmla="*/ 1018 h 2072"/>
              <a:gd name="T12" fmla="*/ 3376 w 4450"/>
              <a:gd name="T13" fmla="*/ 1072 h 2072"/>
              <a:gd name="T14" fmla="*/ 3386 w 4450"/>
              <a:gd name="T15" fmla="*/ 672 h 2072"/>
              <a:gd name="T16" fmla="*/ 3214 w 4450"/>
              <a:gd name="T17" fmla="*/ 1102 h 2072"/>
              <a:gd name="T18" fmla="*/ 3274 w 4450"/>
              <a:gd name="T19" fmla="*/ 1002 h 2072"/>
              <a:gd name="T20" fmla="*/ 4306 w 4450"/>
              <a:gd name="T21" fmla="*/ 896 h 2072"/>
              <a:gd name="T22" fmla="*/ 3600 w 4450"/>
              <a:gd name="T23" fmla="*/ 1348 h 2072"/>
              <a:gd name="T24" fmla="*/ 3816 w 4450"/>
              <a:gd name="T25" fmla="*/ 1260 h 2072"/>
              <a:gd name="T26" fmla="*/ 3772 w 4450"/>
              <a:gd name="T27" fmla="*/ 638 h 2072"/>
              <a:gd name="T28" fmla="*/ 3524 w 4450"/>
              <a:gd name="T29" fmla="*/ 654 h 2072"/>
              <a:gd name="T30" fmla="*/ 3512 w 4450"/>
              <a:gd name="T31" fmla="*/ 1302 h 2072"/>
              <a:gd name="T32" fmla="*/ 3628 w 4450"/>
              <a:gd name="T33" fmla="*/ 742 h 2072"/>
              <a:gd name="T34" fmla="*/ 3688 w 4450"/>
              <a:gd name="T35" fmla="*/ 742 h 2072"/>
              <a:gd name="T36" fmla="*/ 3646 w 4450"/>
              <a:gd name="T37" fmla="*/ 1256 h 2072"/>
              <a:gd name="T38" fmla="*/ 1696 w 4450"/>
              <a:gd name="T39" fmla="*/ 1344 h 2072"/>
              <a:gd name="T40" fmla="*/ 1600 w 4450"/>
              <a:gd name="T41" fmla="*/ 992 h 2072"/>
              <a:gd name="T42" fmla="*/ 1606 w 4450"/>
              <a:gd name="T43" fmla="*/ 1260 h 2072"/>
              <a:gd name="T44" fmla="*/ 1576 w 4450"/>
              <a:gd name="T45" fmla="*/ 740 h 2072"/>
              <a:gd name="T46" fmla="*/ 1638 w 4450"/>
              <a:gd name="T47" fmla="*/ 856 h 2072"/>
              <a:gd name="T48" fmla="*/ 1710 w 4450"/>
              <a:gd name="T49" fmla="*/ 634 h 2072"/>
              <a:gd name="T50" fmla="*/ 1466 w 4450"/>
              <a:gd name="T51" fmla="*/ 662 h 2072"/>
              <a:gd name="T52" fmla="*/ 1466 w 4450"/>
              <a:gd name="T53" fmla="*/ 1312 h 2072"/>
              <a:gd name="T54" fmla="*/ 4450 w 4450"/>
              <a:gd name="T55" fmla="*/ 1590 h 2072"/>
              <a:gd name="T56" fmla="*/ 1572 w 4450"/>
              <a:gd name="T57" fmla="*/ 1668 h 2072"/>
              <a:gd name="T58" fmla="*/ 2628 w 4450"/>
              <a:gd name="T59" fmla="*/ 1726 h 2072"/>
              <a:gd name="T60" fmla="*/ 2628 w 4450"/>
              <a:gd name="T61" fmla="*/ 1726 h 2072"/>
              <a:gd name="T62" fmla="*/ 4324 w 4450"/>
              <a:gd name="T63" fmla="*/ 1726 h 2072"/>
              <a:gd name="T64" fmla="*/ 936 w 4450"/>
              <a:gd name="T65" fmla="*/ 1218 h 2072"/>
              <a:gd name="T66" fmla="*/ 1170 w 4450"/>
              <a:gd name="T67" fmla="*/ 906 h 2072"/>
              <a:gd name="T68" fmla="*/ 1162 w 4450"/>
              <a:gd name="T69" fmla="*/ 374 h 2072"/>
              <a:gd name="T70" fmla="*/ 944 w 4450"/>
              <a:gd name="T71" fmla="*/ 78 h 2072"/>
              <a:gd name="T72" fmla="*/ 790 w 4450"/>
              <a:gd name="T73" fmla="*/ 684 h 2072"/>
              <a:gd name="T74" fmla="*/ 992 w 4450"/>
              <a:gd name="T75" fmla="*/ 1260 h 2072"/>
              <a:gd name="T76" fmla="*/ 958 w 4450"/>
              <a:gd name="T77" fmla="*/ 870 h 2072"/>
              <a:gd name="T78" fmla="*/ 1050 w 4450"/>
              <a:gd name="T79" fmla="*/ 1012 h 2072"/>
              <a:gd name="T80" fmla="*/ 838 w 4450"/>
              <a:gd name="T81" fmla="*/ 624 h 2072"/>
              <a:gd name="T82" fmla="*/ 992 w 4450"/>
              <a:gd name="T83" fmla="*/ 102 h 2072"/>
              <a:gd name="T84" fmla="*/ 1142 w 4450"/>
              <a:gd name="T85" fmla="*/ 556 h 2072"/>
              <a:gd name="T86" fmla="*/ 1124 w 4450"/>
              <a:gd name="T87" fmla="*/ 760 h 2072"/>
              <a:gd name="T88" fmla="*/ 992 w 4450"/>
              <a:gd name="T89" fmla="*/ 314 h 2072"/>
              <a:gd name="T90" fmla="*/ 864 w 4450"/>
              <a:gd name="T91" fmla="*/ 742 h 2072"/>
              <a:gd name="T92" fmla="*/ 724 w 4450"/>
              <a:gd name="T93" fmla="*/ 1576 h 2072"/>
              <a:gd name="T94" fmla="*/ 908 w 4450"/>
              <a:gd name="T95" fmla="*/ 1520 h 2072"/>
              <a:gd name="T96" fmla="*/ 1064 w 4450"/>
              <a:gd name="T97" fmla="*/ 1660 h 2072"/>
              <a:gd name="T98" fmla="*/ 1012 w 4450"/>
              <a:gd name="T99" fmla="*/ 1862 h 2072"/>
              <a:gd name="T100" fmla="*/ 802 w 4450"/>
              <a:gd name="T101" fmla="*/ 1974 h 2072"/>
              <a:gd name="T102" fmla="*/ 436 w 4450"/>
              <a:gd name="T103" fmla="*/ 1862 h 2072"/>
              <a:gd name="T104" fmla="*/ 330 w 4450"/>
              <a:gd name="T105" fmla="*/ 1478 h 2072"/>
              <a:gd name="T106" fmla="*/ 570 w 4450"/>
              <a:gd name="T107" fmla="*/ 1202 h 2072"/>
              <a:gd name="T108" fmla="*/ 508 w 4450"/>
              <a:gd name="T109" fmla="*/ 662 h 2072"/>
              <a:gd name="T110" fmla="*/ 166 w 4450"/>
              <a:gd name="T111" fmla="*/ 892 h 2072"/>
              <a:gd name="T112" fmla="*/ 4 w 4450"/>
              <a:gd name="T113" fmla="*/ 1276 h 2072"/>
              <a:gd name="T114" fmla="*/ 72 w 4450"/>
              <a:gd name="T115" fmla="*/ 1662 h 2072"/>
              <a:gd name="T116" fmla="*/ 348 w 4450"/>
              <a:gd name="T117" fmla="*/ 1966 h 2072"/>
              <a:gd name="T118" fmla="*/ 724 w 4450"/>
              <a:gd name="T119" fmla="*/ 2072 h 2072"/>
              <a:gd name="T120" fmla="*/ 1144 w 4450"/>
              <a:gd name="T121" fmla="*/ 1938 h 2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450" h="2072">
                <a:moveTo>
                  <a:pt x="2586" y="1256"/>
                </a:moveTo>
                <a:lnTo>
                  <a:pt x="2416" y="1256"/>
                </a:lnTo>
                <a:lnTo>
                  <a:pt x="2578" y="716"/>
                </a:lnTo>
                <a:lnTo>
                  <a:pt x="2578" y="626"/>
                </a:lnTo>
                <a:lnTo>
                  <a:pt x="2268" y="626"/>
                </a:lnTo>
                <a:lnTo>
                  <a:pt x="2268" y="716"/>
                </a:lnTo>
                <a:lnTo>
                  <a:pt x="2428" y="716"/>
                </a:lnTo>
                <a:lnTo>
                  <a:pt x="2266" y="1258"/>
                </a:lnTo>
                <a:lnTo>
                  <a:pt x="2266" y="1348"/>
                </a:lnTo>
                <a:lnTo>
                  <a:pt x="2586" y="1348"/>
                </a:lnTo>
                <a:lnTo>
                  <a:pt x="2586" y="1256"/>
                </a:lnTo>
                <a:close/>
                <a:moveTo>
                  <a:pt x="1992" y="1156"/>
                </a:moveTo>
                <a:lnTo>
                  <a:pt x="2058" y="1156"/>
                </a:lnTo>
                <a:lnTo>
                  <a:pt x="2072" y="1348"/>
                </a:lnTo>
                <a:lnTo>
                  <a:pt x="2208" y="1348"/>
                </a:lnTo>
                <a:lnTo>
                  <a:pt x="2134" y="626"/>
                </a:lnTo>
                <a:lnTo>
                  <a:pt x="1916" y="626"/>
                </a:lnTo>
                <a:lnTo>
                  <a:pt x="1844" y="1348"/>
                </a:lnTo>
                <a:lnTo>
                  <a:pt x="1980" y="1348"/>
                </a:lnTo>
                <a:lnTo>
                  <a:pt x="1992" y="1156"/>
                </a:lnTo>
                <a:close/>
                <a:moveTo>
                  <a:pt x="2022" y="716"/>
                </a:moveTo>
                <a:lnTo>
                  <a:pt x="2030" y="716"/>
                </a:lnTo>
                <a:lnTo>
                  <a:pt x="2054" y="1076"/>
                </a:lnTo>
                <a:lnTo>
                  <a:pt x="1998" y="1076"/>
                </a:lnTo>
                <a:lnTo>
                  <a:pt x="2022" y="716"/>
                </a:lnTo>
                <a:close/>
                <a:moveTo>
                  <a:pt x="2804" y="1102"/>
                </a:moveTo>
                <a:lnTo>
                  <a:pt x="2882" y="1102"/>
                </a:lnTo>
                <a:lnTo>
                  <a:pt x="2882" y="1102"/>
                </a:lnTo>
                <a:lnTo>
                  <a:pt x="2900" y="1102"/>
                </a:lnTo>
                <a:lnTo>
                  <a:pt x="2916" y="1100"/>
                </a:lnTo>
                <a:lnTo>
                  <a:pt x="2930" y="1096"/>
                </a:lnTo>
                <a:lnTo>
                  <a:pt x="2942" y="1090"/>
                </a:lnTo>
                <a:lnTo>
                  <a:pt x="2952" y="1084"/>
                </a:lnTo>
                <a:lnTo>
                  <a:pt x="2962" y="1076"/>
                </a:lnTo>
                <a:lnTo>
                  <a:pt x="2970" y="1066"/>
                </a:lnTo>
                <a:lnTo>
                  <a:pt x="2976" y="1058"/>
                </a:lnTo>
                <a:lnTo>
                  <a:pt x="2986" y="1036"/>
                </a:lnTo>
                <a:lnTo>
                  <a:pt x="2992" y="1016"/>
                </a:lnTo>
                <a:lnTo>
                  <a:pt x="2994" y="994"/>
                </a:lnTo>
                <a:lnTo>
                  <a:pt x="2996" y="974"/>
                </a:lnTo>
                <a:lnTo>
                  <a:pt x="2996" y="756"/>
                </a:lnTo>
                <a:lnTo>
                  <a:pt x="2996" y="756"/>
                </a:lnTo>
                <a:lnTo>
                  <a:pt x="2994" y="734"/>
                </a:lnTo>
                <a:lnTo>
                  <a:pt x="2992" y="714"/>
                </a:lnTo>
                <a:lnTo>
                  <a:pt x="2986" y="692"/>
                </a:lnTo>
                <a:lnTo>
                  <a:pt x="2976" y="672"/>
                </a:lnTo>
                <a:lnTo>
                  <a:pt x="2970" y="662"/>
                </a:lnTo>
                <a:lnTo>
                  <a:pt x="2962" y="654"/>
                </a:lnTo>
                <a:lnTo>
                  <a:pt x="2952" y="646"/>
                </a:lnTo>
                <a:lnTo>
                  <a:pt x="2942" y="638"/>
                </a:lnTo>
                <a:lnTo>
                  <a:pt x="2930" y="634"/>
                </a:lnTo>
                <a:lnTo>
                  <a:pt x="2916" y="630"/>
                </a:lnTo>
                <a:lnTo>
                  <a:pt x="2900" y="626"/>
                </a:lnTo>
                <a:lnTo>
                  <a:pt x="2882" y="626"/>
                </a:lnTo>
                <a:lnTo>
                  <a:pt x="2664" y="626"/>
                </a:lnTo>
                <a:lnTo>
                  <a:pt x="2664" y="1348"/>
                </a:lnTo>
                <a:lnTo>
                  <a:pt x="2804" y="1348"/>
                </a:lnTo>
                <a:lnTo>
                  <a:pt x="2804" y="1102"/>
                </a:lnTo>
                <a:close/>
                <a:moveTo>
                  <a:pt x="2804" y="716"/>
                </a:moveTo>
                <a:lnTo>
                  <a:pt x="2840" y="716"/>
                </a:lnTo>
                <a:lnTo>
                  <a:pt x="2840" y="716"/>
                </a:lnTo>
                <a:lnTo>
                  <a:pt x="2846" y="716"/>
                </a:lnTo>
                <a:lnTo>
                  <a:pt x="2850" y="718"/>
                </a:lnTo>
                <a:lnTo>
                  <a:pt x="2854" y="722"/>
                </a:lnTo>
                <a:lnTo>
                  <a:pt x="2858" y="726"/>
                </a:lnTo>
                <a:lnTo>
                  <a:pt x="2864" y="736"/>
                </a:lnTo>
                <a:lnTo>
                  <a:pt x="2866" y="752"/>
                </a:lnTo>
                <a:lnTo>
                  <a:pt x="2866" y="988"/>
                </a:lnTo>
                <a:lnTo>
                  <a:pt x="2866" y="988"/>
                </a:lnTo>
                <a:lnTo>
                  <a:pt x="2864" y="1002"/>
                </a:lnTo>
                <a:lnTo>
                  <a:pt x="2858" y="1014"/>
                </a:lnTo>
                <a:lnTo>
                  <a:pt x="2854" y="1018"/>
                </a:lnTo>
                <a:lnTo>
                  <a:pt x="2850" y="1020"/>
                </a:lnTo>
                <a:lnTo>
                  <a:pt x="2846" y="1022"/>
                </a:lnTo>
                <a:lnTo>
                  <a:pt x="2840" y="1024"/>
                </a:lnTo>
                <a:lnTo>
                  <a:pt x="2804" y="1024"/>
                </a:lnTo>
                <a:lnTo>
                  <a:pt x="2804" y="716"/>
                </a:lnTo>
                <a:close/>
                <a:moveTo>
                  <a:pt x="3214" y="1102"/>
                </a:moveTo>
                <a:lnTo>
                  <a:pt x="3236" y="1102"/>
                </a:lnTo>
                <a:lnTo>
                  <a:pt x="3282" y="1348"/>
                </a:lnTo>
                <a:lnTo>
                  <a:pt x="3430" y="1348"/>
                </a:lnTo>
                <a:lnTo>
                  <a:pt x="3364" y="1082"/>
                </a:lnTo>
                <a:lnTo>
                  <a:pt x="3364" y="1082"/>
                </a:lnTo>
                <a:lnTo>
                  <a:pt x="3376" y="1072"/>
                </a:lnTo>
                <a:lnTo>
                  <a:pt x="3386" y="1058"/>
                </a:lnTo>
                <a:lnTo>
                  <a:pt x="3392" y="1046"/>
                </a:lnTo>
                <a:lnTo>
                  <a:pt x="3398" y="1030"/>
                </a:lnTo>
                <a:lnTo>
                  <a:pt x="3402" y="1016"/>
                </a:lnTo>
                <a:lnTo>
                  <a:pt x="3404" y="1002"/>
                </a:lnTo>
                <a:lnTo>
                  <a:pt x="3406" y="974"/>
                </a:lnTo>
                <a:lnTo>
                  <a:pt x="3406" y="756"/>
                </a:lnTo>
                <a:lnTo>
                  <a:pt x="3406" y="756"/>
                </a:lnTo>
                <a:lnTo>
                  <a:pt x="3406" y="734"/>
                </a:lnTo>
                <a:lnTo>
                  <a:pt x="3402" y="714"/>
                </a:lnTo>
                <a:lnTo>
                  <a:pt x="3396" y="692"/>
                </a:lnTo>
                <a:lnTo>
                  <a:pt x="3386" y="672"/>
                </a:lnTo>
                <a:lnTo>
                  <a:pt x="3380" y="662"/>
                </a:lnTo>
                <a:lnTo>
                  <a:pt x="3372" y="654"/>
                </a:lnTo>
                <a:lnTo>
                  <a:pt x="3362" y="646"/>
                </a:lnTo>
                <a:lnTo>
                  <a:pt x="3352" y="638"/>
                </a:lnTo>
                <a:lnTo>
                  <a:pt x="3340" y="634"/>
                </a:lnTo>
                <a:lnTo>
                  <a:pt x="3326" y="630"/>
                </a:lnTo>
                <a:lnTo>
                  <a:pt x="3310" y="626"/>
                </a:lnTo>
                <a:lnTo>
                  <a:pt x="3294" y="626"/>
                </a:lnTo>
                <a:lnTo>
                  <a:pt x="3074" y="626"/>
                </a:lnTo>
                <a:lnTo>
                  <a:pt x="3074" y="1348"/>
                </a:lnTo>
                <a:lnTo>
                  <a:pt x="3214" y="1348"/>
                </a:lnTo>
                <a:lnTo>
                  <a:pt x="3214" y="1102"/>
                </a:lnTo>
                <a:close/>
                <a:moveTo>
                  <a:pt x="3214" y="716"/>
                </a:moveTo>
                <a:lnTo>
                  <a:pt x="3250" y="716"/>
                </a:lnTo>
                <a:lnTo>
                  <a:pt x="3250" y="716"/>
                </a:lnTo>
                <a:lnTo>
                  <a:pt x="3256" y="716"/>
                </a:lnTo>
                <a:lnTo>
                  <a:pt x="3260" y="718"/>
                </a:lnTo>
                <a:lnTo>
                  <a:pt x="3266" y="722"/>
                </a:lnTo>
                <a:lnTo>
                  <a:pt x="3268" y="726"/>
                </a:lnTo>
                <a:lnTo>
                  <a:pt x="3274" y="736"/>
                </a:lnTo>
                <a:lnTo>
                  <a:pt x="3276" y="752"/>
                </a:lnTo>
                <a:lnTo>
                  <a:pt x="3276" y="988"/>
                </a:lnTo>
                <a:lnTo>
                  <a:pt x="3276" y="988"/>
                </a:lnTo>
                <a:lnTo>
                  <a:pt x="3274" y="1002"/>
                </a:lnTo>
                <a:lnTo>
                  <a:pt x="3268" y="1014"/>
                </a:lnTo>
                <a:lnTo>
                  <a:pt x="3266" y="1018"/>
                </a:lnTo>
                <a:lnTo>
                  <a:pt x="3260" y="1020"/>
                </a:lnTo>
                <a:lnTo>
                  <a:pt x="3256" y="1022"/>
                </a:lnTo>
                <a:lnTo>
                  <a:pt x="3250" y="1024"/>
                </a:lnTo>
                <a:lnTo>
                  <a:pt x="3214" y="1024"/>
                </a:lnTo>
                <a:lnTo>
                  <a:pt x="3214" y="716"/>
                </a:lnTo>
                <a:close/>
                <a:moveTo>
                  <a:pt x="4046" y="896"/>
                </a:moveTo>
                <a:lnTo>
                  <a:pt x="4052" y="896"/>
                </a:lnTo>
                <a:lnTo>
                  <a:pt x="4124" y="1348"/>
                </a:lnTo>
                <a:lnTo>
                  <a:pt x="4234" y="1348"/>
                </a:lnTo>
                <a:lnTo>
                  <a:pt x="4306" y="896"/>
                </a:lnTo>
                <a:lnTo>
                  <a:pt x="4310" y="896"/>
                </a:lnTo>
                <a:lnTo>
                  <a:pt x="4310" y="1348"/>
                </a:lnTo>
                <a:lnTo>
                  <a:pt x="4450" y="1348"/>
                </a:lnTo>
                <a:lnTo>
                  <a:pt x="4450" y="626"/>
                </a:lnTo>
                <a:lnTo>
                  <a:pt x="4270" y="626"/>
                </a:lnTo>
                <a:lnTo>
                  <a:pt x="4178" y="1134"/>
                </a:lnTo>
                <a:lnTo>
                  <a:pt x="4088" y="626"/>
                </a:lnTo>
                <a:lnTo>
                  <a:pt x="3908" y="626"/>
                </a:lnTo>
                <a:lnTo>
                  <a:pt x="3908" y="1348"/>
                </a:lnTo>
                <a:lnTo>
                  <a:pt x="4046" y="1348"/>
                </a:lnTo>
                <a:lnTo>
                  <a:pt x="4046" y="896"/>
                </a:lnTo>
                <a:close/>
                <a:moveTo>
                  <a:pt x="3600" y="1348"/>
                </a:moveTo>
                <a:lnTo>
                  <a:pt x="3716" y="1348"/>
                </a:lnTo>
                <a:lnTo>
                  <a:pt x="3716" y="1348"/>
                </a:lnTo>
                <a:lnTo>
                  <a:pt x="3732" y="1348"/>
                </a:lnTo>
                <a:lnTo>
                  <a:pt x="3748" y="1344"/>
                </a:lnTo>
                <a:lnTo>
                  <a:pt x="3762" y="1340"/>
                </a:lnTo>
                <a:lnTo>
                  <a:pt x="3772" y="1336"/>
                </a:lnTo>
                <a:lnTo>
                  <a:pt x="3782" y="1328"/>
                </a:lnTo>
                <a:lnTo>
                  <a:pt x="3790" y="1320"/>
                </a:lnTo>
                <a:lnTo>
                  <a:pt x="3798" y="1312"/>
                </a:lnTo>
                <a:lnTo>
                  <a:pt x="3804" y="1302"/>
                </a:lnTo>
                <a:lnTo>
                  <a:pt x="3812" y="1282"/>
                </a:lnTo>
                <a:lnTo>
                  <a:pt x="3816" y="1260"/>
                </a:lnTo>
                <a:lnTo>
                  <a:pt x="3818" y="1240"/>
                </a:lnTo>
                <a:lnTo>
                  <a:pt x="3818" y="1220"/>
                </a:lnTo>
                <a:lnTo>
                  <a:pt x="3818" y="756"/>
                </a:lnTo>
                <a:lnTo>
                  <a:pt x="3818" y="756"/>
                </a:lnTo>
                <a:lnTo>
                  <a:pt x="3818" y="734"/>
                </a:lnTo>
                <a:lnTo>
                  <a:pt x="3816" y="714"/>
                </a:lnTo>
                <a:lnTo>
                  <a:pt x="3812" y="692"/>
                </a:lnTo>
                <a:lnTo>
                  <a:pt x="3804" y="672"/>
                </a:lnTo>
                <a:lnTo>
                  <a:pt x="3798" y="662"/>
                </a:lnTo>
                <a:lnTo>
                  <a:pt x="3790" y="654"/>
                </a:lnTo>
                <a:lnTo>
                  <a:pt x="3782" y="646"/>
                </a:lnTo>
                <a:lnTo>
                  <a:pt x="3772" y="638"/>
                </a:lnTo>
                <a:lnTo>
                  <a:pt x="3762" y="634"/>
                </a:lnTo>
                <a:lnTo>
                  <a:pt x="3748" y="630"/>
                </a:lnTo>
                <a:lnTo>
                  <a:pt x="3732" y="626"/>
                </a:lnTo>
                <a:lnTo>
                  <a:pt x="3716" y="626"/>
                </a:lnTo>
                <a:lnTo>
                  <a:pt x="3600" y="626"/>
                </a:lnTo>
                <a:lnTo>
                  <a:pt x="3600" y="626"/>
                </a:lnTo>
                <a:lnTo>
                  <a:pt x="3582" y="626"/>
                </a:lnTo>
                <a:lnTo>
                  <a:pt x="3568" y="630"/>
                </a:lnTo>
                <a:lnTo>
                  <a:pt x="3554" y="634"/>
                </a:lnTo>
                <a:lnTo>
                  <a:pt x="3542" y="638"/>
                </a:lnTo>
                <a:lnTo>
                  <a:pt x="3534" y="646"/>
                </a:lnTo>
                <a:lnTo>
                  <a:pt x="3524" y="654"/>
                </a:lnTo>
                <a:lnTo>
                  <a:pt x="3518" y="662"/>
                </a:lnTo>
                <a:lnTo>
                  <a:pt x="3512" y="672"/>
                </a:lnTo>
                <a:lnTo>
                  <a:pt x="3504" y="692"/>
                </a:lnTo>
                <a:lnTo>
                  <a:pt x="3500" y="714"/>
                </a:lnTo>
                <a:lnTo>
                  <a:pt x="3498" y="734"/>
                </a:lnTo>
                <a:lnTo>
                  <a:pt x="3496" y="756"/>
                </a:lnTo>
                <a:lnTo>
                  <a:pt x="3496" y="1220"/>
                </a:lnTo>
                <a:lnTo>
                  <a:pt x="3496" y="1220"/>
                </a:lnTo>
                <a:lnTo>
                  <a:pt x="3498" y="1240"/>
                </a:lnTo>
                <a:lnTo>
                  <a:pt x="3500" y="1260"/>
                </a:lnTo>
                <a:lnTo>
                  <a:pt x="3504" y="1282"/>
                </a:lnTo>
                <a:lnTo>
                  <a:pt x="3512" y="1302"/>
                </a:lnTo>
                <a:lnTo>
                  <a:pt x="3518" y="1312"/>
                </a:lnTo>
                <a:lnTo>
                  <a:pt x="3524" y="1320"/>
                </a:lnTo>
                <a:lnTo>
                  <a:pt x="3534" y="1328"/>
                </a:lnTo>
                <a:lnTo>
                  <a:pt x="3542" y="1336"/>
                </a:lnTo>
                <a:lnTo>
                  <a:pt x="3554" y="1340"/>
                </a:lnTo>
                <a:lnTo>
                  <a:pt x="3568" y="1344"/>
                </a:lnTo>
                <a:lnTo>
                  <a:pt x="3582" y="1348"/>
                </a:lnTo>
                <a:lnTo>
                  <a:pt x="3600" y="1348"/>
                </a:lnTo>
                <a:lnTo>
                  <a:pt x="3600" y="1348"/>
                </a:lnTo>
                <a:close/>
                <a:moveTo>
                  <a:pt x="3628" y="1230"/>
                </a:moveTo>
                <a:lnTo>
                  <a:pt x="3628" y="746"/>
                </a:lnTo>
                <a:lnTo>
                  <a:pt x="3628" y="742"/>
                </a:lnTo>
                <a:lnTo>
                  <a:pt x="3628" y="740"/>
                </a:lnTo>
                <a:lnTo>
                  <a:pt x="3628" y="740"/>
                </a:lnTo>
                <a:lnTo>
                  <a:pt x="3630" y="730"/>
                </a:lnTo>
                <a:lnTo>
                  <a:pt x="3638" y="722"/>
                </a:lnTo>
                <a:lnTo>
                  <a:pt x="3646" y="718"/>
                </a:lnTo>
                <a:lnTo>
                  <a:pt x="3658" y="716"/>
                </a:lnTo>
                <a:lnTo>
                  <a:pt x="3658" y="716"/>
                </a:lnTo>
                <a:lnTo>
                  <a:pt x="3670" y="718"/>
                </a:lnTo>
                <a:lnTo>
                  <a:pt x="3678" y="722"/>
                </a:lnTo>
                <a:lnTo>
                  <a:pt x="3686" y="730"/>
                </a:lnTo>
                <a:lnTo>
                  <a:pt x="3688" y="740"/>
                </a:lnTo>
                <a:lnTo>
                  <a:pt x="3688" y="742"/>
                </a:lnTo>
                <a:lnTo>
                  <a:pt x="3688" y="746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6"/>
                </a:lnTo>
                <a:lnTo>
                  <a:pt x="3686" y="1242"/>
                </a:lnTo>
                <a:lnTo>
                  <a:pt x="3680" y="1250"/>
                </a:lnTo>
                <a:lnTo>
                  <a:pt x="3670" y="1256"/>
                </a:lnTo>
                <a:lnTo>
                  <a:pt x="3658" y="1260"/>
                </a:lnTo>
                <a:lnTo>
                  <a:pt x="3658" y="1260"/>
                </a:lnTo>
                <a:lnTo>
                  <a:pt x="3646" y="1256"/>
                </a:lnTo>
                <a:lnTo>
                  <a:pt x="3636" y="1250"/>
                </a:lnTo>
                <a:lnTo>
                  <a:pt x="3630" y="1242"/>
                </a:lnTo>
                <a:lnTo>
                  <a:pt x="3628" y="1236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close/>
                <a:moveTo>
                  <a:pt x="1548" y="1348"/>
                </a:moveTo>
                <a:lnTo>
                  <a:pt x="1664" y="1348"/>
                </a:lnTo>
                <a:lnTo>
                  <a:pt x="1664" y="1348"/>
                </a:lnTo>
                <a:lnTo>
                  <a:pt x="1682" y="1348"/>
                </a:lnTo>
                <a:lnTo>
                  <a:pt x="1696" y="1344"/>
                </a:lnTo>
                <a:lnTo>
                  <a:pt x="1710" y="1340"/>
                </a:lnTo>
                <a:lnTo>
                  <a:pt x="1722" y="1336"/>
                </a:lnTo>
                <a:lnTo>
                  <a:pt x="1732" y="1328"/>
                </a:lnTo>
                <a:lnTo>
                  <a:pt x="1740" y="1320"/>
                </a:lnTo>
                <a:lnTo>
                  <a:pt x="1746" y="1312"/>
                </a:lnTo>
                <a:lnTo>
                  <a:pt x="1752" y="1302"/>
                </a:lnTo>
                <a:lnTo>
                  <a:pt x="1760" y="1282"/>
                </a:lnTo>
                <a:lnTo>
                  <a:pt x="1764" y="1260"/>
                </a:lnTo>
                <a:lnTo>
                  <a:pt x="1766" y="1240"/>
                </a:lnTo>
                <a:lnTo>
                  <a:pt x="1768" y="1220"/>
                </a:lnTo>
                <a:lnTo>
                  <a:pt x="1768" y="992"/>
                </a:lnTo>
                <a:lnTo>
                  <a:pt x="1600" y="992"/>
                </a:lnTo>
                <a:lnTo>
                  <a:pt x="1600" y="1074"/>
                </a:lnTo>
                <a:lnTo>
                  <a:pt x="1638" y="1074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6" y="1236"/>
                </a:lnTo>
                <a:lnTo>
                  <a:pt x="1634" y="1242"/>
                </a:lnTo>
                <a:lnTo>
                  <a:pt x="1628" y="1250"/>
                </a:lnTo>
                <a:lnTo>
                  <a:pt x="1618" y="1256"/>
                </a:lnTo>
                <a:lnTo>
                  <a:pt x="1606" y="1260"/>
                </a:lnTo>
                <a:lnTo>
                  <a:pt x="1606" y="1260"/>
                </a:lnTo>
                <a:lnTo>
                  <a:pt x="1594" y="1256"/>
                </a:lnTo>
                <a:lnTo>
                  <a:pt x="1584" y="1250"/>
                </a:lnTo>
                <a:lnTo>
                  <a:pt x="1578" y="1242"/>
                </a:lnTo>
                <a:lnTo>
                  <a:pt x="1576" y="1236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746"/>
                </a:lnTo>
                <a:lnTo>
                  <a:pt x="1576" y="746"/>
                </a:lnTo>
                <a:lnTo>
                  <a:pt x="1576" y="742"/>
                </a:lnTo>
                <a:lnTo>
                  <a:pt x="1576" y="740"/>
                </a:lnTo>
                <a:lnTo>
                  <a:pt x="1576" y="740"/>
                </a:lnTo>
                <a:lnTo>
                  <a:pt x="1578" y="730"/>
                </a:lnTo>
                <a:lnTo>
                  <a:pt x="1586" y="722"/>
                </a:lnTo>
                <a:lnTo>
                  <a:pt x="1596" y="718"/>
                </a:lnTo>
                <a:lnTo>
                  <a:pt x="1606" y="716"/>
                </a:lnTo>
                <a:lnTo>
                  <a:pt x="1606" y="716"/>
                </a:lnTo>
                <a:lnTo>
                  <a:pt x="1618" y="718"/>
                </a:lnTo>
                <a:lnTo>
                  <a:pt x="1628" y="722"/>
                </a:lnTo>
                <a:lnTo>
                  <a:pt x="1634" y="730"/>
                </a:lnTo>
                <a:lnTo>
                  <a:pt x="1636" y="740"/>
                </a:lnTo>
                <a:lnTo>
                  <a:pt x="1638" y="742"/>
                </a:lnTo>
                <a:lnTo>
                  <a:pt x="1638" y="746"/>
                </a:lnTo>
                <a:lnTo>
                  <a:pt x="1638" y="856"/>
                </a:lnTo>
                <a:lnTo>
                  <a:pt x="1768" y="856"/>
                </a:lnTo>
                <a:lnTo>
                  <a:pt x="1768" y="756"/>
                </a:lnTo>
                <a:lnTo>
                  <a:pt x="1768" y="756"/>
                </a:lnTo>
                <a:lnTo>
                  <a:pt x="1766" y="734"/>
                </a:lnTo>
                <a:lnTo>
                  <a:pt x="1764" y="714"/>
                </a:lnTo>
                <a:lnTo>
                  <a:pt x="1760" y="692"/>
                </a:lnTo>
                <a:lnTo>
                  <a:pt x="1752" y="672"/>
                </a:lnTo>
                <a:lnTo>
                  <a:pt x="1746" y="662"/>
                </a:lnTo>
                <a:lnTo>
                  <a:pt x="1740" y="654"/>
                </a:lnTo>
                <a:lnTo>
                  <a:pt x="1732" y="646"/>
                </a:lnTo>
                <a:lnTo>
                  <a:pt x="1722" y="638"/>
                </a:lnTo>
                <a:lnTo>
                  <a:pt x="1710" y="634"/>
                </a:lnTo>
                <a:lnTo>
                  <a:pt x="1696" y="630"/>
                </a:lnTo>
                <a:lnTo>
                  <a:pt x="1682" y="626"/>
                </a:lnTo>
                <a:lnTo>
                  <a:pt x="1664" y="626"/>
                </a:lnTo>
                <a:lnTo>
                  <a:pt x="1548" y="626"/>
                </a:lnTo>
                <a:lnTo>
                  <a:pt x="1548" y="626"/>
                </a:lnTo>
                <a:lnTo>
                  <a:pt x="1532" y="626"/>
                </a:lnTo>
                <a:lnTo>
                  <a:pt x="1516" y="630"/>
                </a:lnTo>
                <a:lnTo>
                  <a:pt x="1502" y="634"/>
                </a:lnTo>
                <a:lnTo>
                  <a:pt x="1492" y="638"/>
                </a:lnTo>
                <a:lnTo>
                  <a:pt x="1482" y="646"/>
                </a:lnTo>
                <a:lnTo>
                  <a:pt x="1474" y="654"/>
                </a:lnTo>
                <a:lnTo>
                  <a:pt x="1466" y="662"/>
                </a:lnTo>
                <a:lnTo>
                  <a:pt x="1460" y="672"/>
                </a:lnTo>
                <a:lnTo>
                  <a:pt x="1452" y="692"/>
                </a:lnTo>
                <a:lnTo>
                  <a:pt x="1448" y="714"/>
                </a:lnTo>
                <a:lnTo>
                  <a:pt x="1446" y="734"/>
                </a:lnTo>
                <a:lnTo>
                  <a:pt x="1446" y="756"/>
                </a:lnTo>
                <a:lnTo>
                  <a:pt x="1446" y="1220"/>
                </a:lnTo>
                <a:lnTo>
                  <a:pt x="1446" y="1220"/>
                </a:lnTo>
                <a:lnTo>
                  <a:pt x="1446" y="1240"/>
                </a:lnTo>
                <a:lnTo>
                  <a:pt x="1448" y="1260"/>
                </a:lnTo>
                <a:lnTo>
                  <a:pt x="1452" y="1282"/>
                </a:lnTo>
                <a:lnTo>
                  <a:pt x="1460" y="1302"/>
                </a:lnTo>
                <a:lnTo>
                  <a:pt x="1466" y="1312"/>
                </a:lnTo>
                <a:lnTo>
                  <a:pt x="1474" y="1320"/>
                </a:lnTo>
                <a:lnTo>
                  <a:pt x="1482" y="1328"/>
                </a:lnTo>
                <a:lnTo>
                  <a:pt x="1492" y="1336"/>
                </a:lnTo>
                <a:lnTo>
                  <a:pt x="1502" y="1340"/>
                </a:lnTo>
                <a:lnTo>
                  <a:pt x="1516" y="1344"/>
                </a:lnTo>
                <a:lnTo>
                  <a:pt x="1532" y="1348"/>
                </a:lnTo>
                <a:lnTo>
                  <a:pt x="1548" y="1348"/>
                </a:lnTo>
                <a:lnTo>
                  <a:pt x="1548" y="1348"/>
                </a:lnTo>
                <a:close/>
                <a:moveTo>
                  <a:pt x="1446" y="1590"/>
                </a:moveTo>
                <a:lnTo>
                  <a:pt x="1446" y="2072"/>
                </a:lnTo>
                <a:lnTo>
                  <a:pt x="4450" y="2072"/>
                </a:lnTo>
                <a:lnTo>
                  <a:pt x="4450" y="1590"/>
                </a:lnTo>
                <a:lnTo>
                  <a:pt x="1446" y="1590"/>
                </a:lnTo>
                <a:close/>
                <a:moveTo>
                  <a:pt x="1770" y="1982"/>
                </a:moveTo>
                <a:lnTo>
                  <a:pt x="1698" y="1982"/>
                </a:lnTo>
                <a:lnTo>
                  <a:pt x="1632" y="1790"/>
                </a:lnTo>
                <a:lnTo>
                  <a:pt x="1632" y="1790"/>
                </a:lnTo>
                <a:lnTo>
                  <a:pt x="1632" y="1790"/>
                </a:lnTo>
                <a:lnTo>
                  <a:pt x="1640" y="1848"/>
                </a:lnTo>
                <a:lnTo>
                  <a:pt x="1642" y="1880"/>
                </a:lnTo>
                <a:lnTo>
                  <a:pt x="1644" y="1908"/>
                </a:lnTo>
                <a:lnTo>
                  <a:pt x="1644" y="1982"/>
                </a:lnTo>
                <a:lnTo>
                  <a:pt x="1572" y="1982"/>
                </a:lnTo>
                <a:lnTo>
                  <a:pt x="1572" y="1668"/>
                </a:lnTo>
                <a:lnTo>
                  <a:pt x="1644" y="1668"/>
                </a:lnTo>
                <a:lnTo>
                  <a:pt x="1710" y="1864"/>
                </a:lnTo>
                <a:lnTo>
                  <a:pt x="1710" y="1864"/>
                </a:lnTo>
                <a:lnTo>
                  <a:pt x="1710" y="1864"/>
                </a:lnTo>
                <a:lnTo>
                  <a:pt x="1708" y="1836"/>
                </a:lnTo>
                <a:lnTo>
                  <a:pt x="1704" y="1806"/>
                </a:lnTo>
                <a:lnTo>
                  <a:pt x="1700" y="1774"/>
                </a:lnTo>
                <a:lnTo>
                  <a:pt x="1698" y="1746"/>
                </a:lnTo>
                <a:lnTo>
                  <a:pt x="1698" y="1668"/>
                </a:lnTo>
                <a:lnTo>
                  <a:pt x="1770" y="1668"/>
                </a:lnTo>
                <a:lnTo>
                  <a:pt x="1770" y="1982"/>
                </a:lnTo>
                <a:close/>
                <a:moveTo>
                  <a:pt x="2628" y="1726"/>
                </a:moveTo>
                <a:lnTo>
                  <a:pt x="2528" y="1726"/>
                </a:lnTo>
                <a:lnTo>
                  <a:pt x="2528" y="1788"/>
                </a:lnTo>
                <a:lnTo>
                  <a:pt x="2618" y="1788"/>
                </a:lnTo>
                <a:lnTo>
                  <a:pt x="2618" y="1848"/>
                </a:lnTo>
                <a:lnTo>
                  <a:pt x="2528" y="1848"/>
                </a:lnTo>
                <a:lnTo>
                  <a:pt x="2528" y="1922"/>
                </a:lnTo>
                <a:lnTo>
                  <a:pt x="2628" y="1922"/>
                </a:lnTo>
                <a:lnTo>
                  <a:pt x="2628" y="1982"/>
                </a:lnTo>
                <a:lnTo>
                  <a:pt x="2452" y="1982"/>
                </a:lnTo>
                <a:lnTo>
                  <a:pt x="2452" y="1668"/>
                </a:lnTo>
                <a:lnTo>
                  <a:pt x="2628" y="1668"/>
                </a:lnTo>
                <a:lnTo>
                  <a:pt x="2628" y="1726"/>
                </a:lnTo>
                <a:close/>
                <a:moveTo>
                  <a:pt x="3476" y="1726"/>
                </a:moveTo>
                <a:lnTo>
                  <a:pt x="3374" y="1726"/>
                </a:lnTo>
                <a:lnTo>
                  <a:pt x="3374" y="1788"/>
                </a:lnTo>
                <a:lnTo>
                  <a:pt x="3464" y="1788"/>
                </a:lnTo>
                <a:lnTo>
                  <a:pt x="3464" y="1848"/>
                </a:lnTo>
                <a:lnTo>
                  <a:pt x="3374" y="1848"/>
                </a:lnTo>
                <a:lnTo>
                  <a:pt x="3374" y="1982"/>
                </a:lnTo>
                <a:lnTo>
                  <a:pt x="3298" y="1982"/>
                </a:lnTo>
                <a:lnTo>
                  <a:pt x="3298" y="1668"/>
                </a:lnTo>
                <a:lnTo>
                  <a:pt x="3476" y="1668"/>
                </a:lnTo>
                <a:lnTo>
                  <a:pt x="3476" y="1726"/>
                </a:lnTo>
                <a:close/>
                <a:moveTo>
                  <a:pt x="4324" y="1726"/>
                </a:moveTo>
                <a:lnTo>
                  <a:pt x="4268" y="1726"/>
                </a:lnTo>
                <a:lnTo>
                  <a:pt x="4268" y="1982"/>
                </a:lnTo>
                <a:lnTo>
                  <a:pt x="4198" y="1982"/>
                </a:lnTo>
                <a:lnTo>
                  <a:pt x="4198" y="1726"/>
                </a:lnTo>
                <a:lnTo>
                  <a:pt x="4138" y="1726"/>
                </a:lnTo>
                <a:lnTo>
                  <a:pt x="4138" y="1668"/>
                </a:lnTo>
                <a:lnTo>
                  <a:pt x="4324" y="1668"/>
                </a:lnTo>
                <a:lnTo>
                  <a:pt x="4324" y="1726"/>
                </a:lnTo>
                <a:close/>
                <a:moveTo>
                  <a:pt x="878" y="1100"/>
                </a:moveTo>
                <a:lnTo>
                  <a:pt x="878" y="1100"/>
                </a:lnTo>
                <a:lnTo>
                  <a:pt x="906" y="1160"/>
                </a:lnTo>
                <a:lnTo>
                  <a:pt x="936" y="1218"/>
                </a:lnTo>
                <a:lnTo>
                  <a:pt x="966" y="1268"/>
                </a:lnTo>
                <a:lnTo>
                  <a:pt x="994" y="1308"/>
                </a:lnTo>
                <a:lnTo>
                  <a:pt x="994" y="1308"/>
                </a:lnTo>
                <a:lnTo>
                  <a:pt x="1014" y="1278"/>
                </a:lnTo>
                <a:lnTo>
                  <a:pt x="1040" y="1240"/>
                </a:lnTo>
                <a:lnTo>
                  <a:pt x="1066" y="1190"/>
                </a:lnTo>
                <a:lnTo>
                  <a:pt x="1094" y="1130"/>
                </a:lnTo>
                <a:lnTo>
                  <a:pt x="1122" y="1064"/>
                </a:lnTo>
                <a:lnTo>
                  <a:pt x="1136" y="1026"/>
                </a:lnTo>
                <a:lnTo>
                  <a:pt x="1148" y="988"/>
                </a:lnTo>
                <a:lnTo>
                  <a:pt x="1160" y="948"/>
                </a:lnTo>
                <a:lnTo>
                  <a:pt x="1170" y="906"/>
                </a:lnTo>
                <a:lnTo>
                  <a:pt x="1178" y="862"/>
                </a:lnTo>
                <a:lnTo>
                  <a:pt x="1186" y="818"/>
                </a:lnTo>
                <a:lnTo>
                  <a:pt x="1186" y="818"/>
                </a:lnTo>
                <a:lnTo>
                  <a:pt x="1192" y="768"/>
                </a:lnTo>
                <a:lnTo>
                  <a:pt x="1196" y="718"/>
                </a:lnTo>
                <a:lnTo>
                  <a:pt x="1198" y="668"/>
                </a:lnTo>
                <a:lnTo>
                  <a:pt x="1198" y="618"/>
                </a:lnTo>
                <a:lnTo>
                  <a:pt x="1194" y="562"/>
                </a:lnTo>
                <a:lnTo>
                  <a:pt x="1186" y="504"/>
                </a:lnTo>
                <a:lnTo>
                  <a:pt x="1176" y="442"/>
                </a:lnTo>
                <a:lnTo>
                  <a:pt x="1162" y="374"/>
                </a:lnTo>
                <a:lnTo>
                  <a:pt x="1162" y="374"/>
                </a:lnTo>
                <a:lnTo>
                  <a:pt x="1152" y="338"/>
                </a:lnTo>
                <a:lnTo>
                  <a:pt x="1142" y="304"/>
                </a:lnTo>
                <a:lnTo>
                  <a:pt x="1132" y="270"/>
                </a:lnTo>
                <a:lnTo>
                  <a:pt x="1120" y="238"/>
                </a:lnTo>
                <a:lnTo>
                  <a:pt x="1094" y="178"/>
                </a:lnTo>
                <a:lnTo>
                  <a:pt x="1066" y="124"/>
                </a:lnTo>
                <a:lnTo>
                  <a:pt x="1042" y="78"/>
                </a:lnTo>
                <a:lnTo>
                  <a:pt x="1020" y="42"/>
                </a:lnTo>
                <a:lnTo>
                  <a:pt x="992" y="0"/>
                </a:lnTo>
                <a:lnTo>
                  <a:pt x="992" y="0"/>
                </a:lnTo>
                <a:lnTo>
                  <a:pt x="964" y="44"/>
                </a:lnTo>
                <a:lnTo>
                  <a:pt x="944" y="78"/>
                </a:lnTo>
                <a:lnTo>
                  <a:pt x="922" y="118"/>
                </a:lnTo>
                <a:lnTo>
                  <a:pt x="900" y="164"/>
                </a:lnTo>
                <a:lnTo>
                  <a:pt x="876" y="216"/>
                </a:lnTo>
                <a:lnTo>
                  <a:pt x="856" y="270"/>
                </a:lnTo>
                <a:lnTo>
                  <a:pt x="836" y="326"/>
                </a:lnTo>
                <a:lnTo>
                  <a:pt x="836" y="326"/>
                </a:lnTo>
                <a:lnTo>
                  <a:pt x="820" y="390"/>
                </a:lnTo>
                <a:lnTo>
                  <a:pt x="808" y="450"/>
                </a:lnTo>
                <a:lnTo>
                  <a:pt x="798" y="510"/>
                </a:lnTo>
                <a:lnTo>
                  <a:pt x="792" y="570"/>
                </a:lnTo>
                <a:lnTo>
                  <a:pt x="790" y="628"/>
                </a:lnTo>
                <a:lnTo>
                  <a:pt x="790" y="684"/>
                </a:lnTo>
                <a:lnTo>
                  <a:pt x="792" y="742"/>
                </a:lnTo>
                <a:lnTo>
                  <a:pt x="798" y="798"/>
                </a:lnTo>
                <a:lnTo>
                  <a:pt x="798" y="798"/>
                </a:lnTo>
                <a:lnTo>
                  <a:pt x="806" y="852"/>
                </a:lnTo>
                <a:lnTo>
                  <a:pt x="818" y="908"/>
                </a:lnTo>
                <a:lnTo>
                  <a:pt x="830" y="958"/>
                </a:lnTo>
                <a:lnTo>
                  <a:pt x="844" y="1004"/>
                </a:lnTo>
                <a:lnTo>
                  <a:pt x="868" y="1074"/>
                </a:lnTo>
                <a:lnTo>
                  <a:pt x="878" y="1100"/>
                </a:lnTo>
                <a:lnTo>
                  <a:pt x="878" y="1100"/>
                </a:lnTo>
                <a:close/>
                <a:moveTo>
                  <a:pt x="992" y="1260"/>
                </a:moveTo>
                <a:lnTo>
                  <a:pt x="992" y="1260"/>
                </a:lnTo>
                <a:lnTo>
                  <a:pt x="976" y="1222"/>
                </a:lnTo>
                <a:lnTo>
                  <a:pt x="966" y="1198"/>
                </a:lnTo>
                <a:lnTo>
                  <a:pt x="956" y="1172"/>
                </a:lnTo>
                <a:lnTo>
                  <a:pt x="948" y="1140"/>
                </a:lnTo>
                <a:lnTo>
                  <a:pt x="942" y="1104"/>
                </a:lnTo>
                <a:lnTo>
                  <a:pt x="938" y="1066"/>
                </a:lnTo>
                <a:lnTo>
                  <a:pt x="934" y="1022"/>
                </a:lnTo>
                <a:lnTo>
                  <a:pt x="934" y="1022"/>
                </a:lnTo>
                <a:lnTo>
                  <a:pt x="936" y="980"/>
                </a:lnTo>
                <a:lnTo>
                  <a:pt x="942" y="940"/>
                </a:lnTo>
                <a:lnTo>
                  <a:pt x="950" y="904"/>
                </a:lnTo>
                <a:lnTo>
                  <a:pt x="958" y="870"/>
                </a:lnTo>
                <a:lnTo>
                  <a:pt x="968" y="840"/>
                </a:lnTo>
                <a:lnTo>
                  <a:pt x="978" y="816"/>
                </a:lnTo>
                <a:lnTo>
                  <a:pt x="988" y="798"/>
                </a:lnTo>
                <a:lnTo>
                  <a:pt x="994" y="788"/>
                </a:lnTo>
                <a:lnTo>
                  <a:pt x="994" y="788"/>
                </a:lnTo>
                <a:lnTo>
                  <a:pt x="1006" y="814"/>
                </a:lnTo>
                <a:lnTo>
                  <a:pt x="1016" y="836"/>
                </a:lnTo>
                <a:lnTo>
                  <a:pt x="1024" y="864"/>
                </a:lnTo>
                <a:lnTo>
                  <a:pt x="1034" y="894"/>
                </a:lnTo>
                <a:lnTo>
                  <a:pt x="1042" y="930"/>
                </a:lnTo>
                <a:lnTo>
                  <a:pt x="1048" y="970"/>
                </a:lnTo>
                <a:lnTo>
                  <a:pt x="1050" y="1012"/>
                </a:lnTo>
                <a:lnTo>
                  <a:pt x="1050" y="1012"/>
                </a:lnTo>
                <a:lnTo>
                  <a:pt x="1050" y="1054"/>
                </a:lnTo>
                <a:lnTo>
                  <a:pt x="1046" y="1094"/>
                </a:lnTo>
                <a:lnTo>
                  <a:pt x="1040" y="1130"/>
                </a:lnTo>
                <a:lnTo>
                  <a:pt x="1032" y="1164"/>
                </a:lnTo>
                <a:lnTo>
                  <a:pt x="1022" y="1194"/>
                </a:lnTo>
                <a:lnTo>
                  <a:pt x="1012" y="1220"/>
                </a:lnTo>
                <a:lnTo>
                  <a:pt x="1002" y="1242"/>
                </a:lnTo>
                <a:lnTo>
                  <a:pt x="992" y="1260"/>
                </a:lnTo>
                <a:lnTo>
                  <a:pt x="992" y="1260"/>
                </a:lnTo>
                <a:close/>
                <a:moveTo>
                  <a:pt x="838" y="624"/>
                </a:moveTo>
                <a:lnTo>
                  <a:pt x="838" y="624"/>
                </a:lnTo>
                <a:lnTo>
                  <a:pt x="840" y="586"/>
                </a:lnTo>
                <a:lnTo>
                  <a:pt x="844" y="550"/>
                </a:lnTo>
                <a:lnTo>
                  <a:pt x="854" y="480"/>
                </a:lnTo>
                <a:lnTo>
                  <a:pt x="868" y="420"/>
                </a:lnTo>
                <a:lnTo>
                  <a:pt x="878" y="376"/>
                </a:lnTo>
                <a:lnTo>
                  <a:pt x="878" y="376"/>
                </a:lnTo>
                <a:lnTo>
                  <a:pt x="896" y="320"/>
                </a:lnTo>
                <a:lnTo>
                  <a:pt x="916" y="268"/>
                </a:lnTo>
                <a:lnTo>
                  <a:pt x="932" y="224"/>
                </a:lnTo>
                <a:lnTo>
                  <a:pt x="950" y="186"/>
                </a:lnTo>
                <a:lnTo>
                  <a:pt x="976" y="130"/>
                </a:lnTo>
                <a:lnTo>
                  <a:pt x="992" y="102"/>
                </a:lnTo>
                <a:lnTo>
                  <a:pt x="992" y="102"/>
                </a:lnTo>
                <a:lnTo>
                  <a:pt x="1010" y="132"/>
                </a:lnTo>
                <a:lnTo>
                  <a:pt x="1040" y="194"/>
                </a:lnTo>
                <a:lnTo>
                  <a:pt x="1058" y="234"/>
                </a:lnTo>
                <a:lnTo>
                  <a:pt x="1076" y="276"/>
                </a:lnTo>
                <a:lnTo>
                  <a:pt x="1092" y="324"/>
                </a:lnTo>
                <a:lnTo>
                  <a:pt x="1108" y="372"/>
                </a:lnTo>
                <a:lnTo>
                  <a:pt x="1108" y="372"/>
                </a:lnTo>
                <a:lnTo>
                  <a:pt x="1120" y="420"/>
                </a:lnTo>
                <a:lnTo>
                  <a:pt x="1130" y="468"/>
                </a:lnTo>
                <a:lnTo>
                  <a:pt x="1138" y="514"/>
                </a:lnTo>
                <a:lnTo>
                  <a:pt x="1142" y="556"/>
                </a:lnTo>
                <a:lnTo>
                  <a:pt x="1146" y="598"/>
                </a:lnTo>
                <a:lnTo>
                  <a:pt x="1148" y="636"/>
                </a:lnTo>
                <a:lnTo>
                  <a:pt x="1150" y="700"/>
                </a:lnTo>
                <a:lnTo>
                  <a:pt x="1150" y="700"/>
                </a:lnTo>
                <a:lnTo>
                  <a:pt x="1146" y="754"/>
                </a:lnTo>
                <a:lnTo>
                  <a:pt x="1142" y="808"/>
                </a:lnTo>
                <a:lnTo>
                  <a:pt x="1136" y="856"/>
                </a:lnTo>
                <a:lnTo>
                  <a:pt x="1128" y="896"/>
                </a:lnTo>
                <a:lnTo>
                  <a:pt x="1128" y="896"/>
                </a:lnTo>
                <a:lnTo>
                  <a:pt x="1128" y="864"/>
                </a:lnTo>
                <a:lnTo>
                  <a:pt x="1128" y="832"/>
                </a:lnTo>
                <a:lnTo>
                  <a:pt x="1124" y="760"/>
                </a:lnTo>
                <a:lnTo>
                  <a:pt x="1116" y="686"/>
                </a:lnTo>
                <a:lnTo>
                  <a:pt x="1104" y="616"/>
                </a:lnTo>
                <a:lnTo>
                  <a:pt x="1104" y="616"/>
                </a:lnTo>
                <a:lnTo>
                  <a:pt x="1096" y="580"/>
                </a:lnTo>
                <a:lnTo>
                  <a:pt x="1084" y="542"/>
                </a:lnTo>
                <a:lnTo>
                  <a:pt x="1072" y="500"/>
                </a:lnTo>
                <a:lnTo>
                  <a:pt x="1056" y="458"/>
                </a:lnTo>
                <a:lnTo>
                  <a:pt x="1040" y="416"/>
                </a:lnTo>
                <a:lnTo>
                  <a:pt x="1024" y="378"/>
                </a:lnTo>
                <a:lnTo>
                  <a:pt x="1008" y="344"/>
                </a:lnTo>
                <a:lnTo>
                  <a:pt x="992" y="314"/>
                </a:lnTo>
                <a:lnTo>
                  <a:pt x="992" y="314"/>
                </a:lnTo>
                <a:lnTo>
                  <a:pt x="978" y="342"/>
                </a:lnTo>
                <a:lnTo>
                  <a:pt x="962" y="374"/>
                </a:lnTo>
                <a:lnTo>
                  <a:pt x="948" y="408"/>
                </a:lnTo>
                <a:lnTo>
                  <a:pt x="932" y="448"/>
                </a:lnTo>
                <a:lnTo>
                  <a:pt x="918" y="488"/>
                </a:lnTo>
                <a:lnTo>
                  <a:pt x="904" y="532"/>
                </a:lnTo>
                <a:lnTo>
                  <a:pt x="892" y="574"/>
                </a:lnTo>
                <a:lnTo>
                  <a:pt x="882" y="616"/>
                </a:lnTo>
                <a:lnTo>
                  <a:pt x="882" y="616"/>
                </a:lnTo>
                <a:lnTo>
                  <a:pt x="874" y="658"/>
                </a:lnTo>
                <a:lnTo>
                  <a:pt x="868" y="700"/>
                </a:lnTo>
                <a:lnTo>
                  <a:pt x="864" y="742"/>
                </a:lnTo>
                <a:lnTo>
                  <a:pt x="860" y="784"/>
                </a:lnTo>
                <a:lnTo>
                  <a:pt x="858" y="854"/>
                </a:lnTo>
                <a:lnTo>
                  <a:pt x="856" y="898"/>
                </a:lnTo>
                <a:lnTo>
                  <a:pt x="856" y="898"/>
                </a:lnTo>
                <a:lnTo>
                  <a:pt x="850" y="858"/>
                </a:lnTo>
                <a:lnTo>
                  <a:pt x="844" y="794"/>
                </a:lnTo>
                <a:lnTo>
                  <a:pt x="838" y="714"/>
                </a:lnTo>
                <a:lnTo>
                  <a:pt x="838" y="670"/>
                </a:lnTo>
                <a:lnTo>
                  <a:pt x="838" y="624"/>
                </a:lnTo>
                <a:lnTo>
                  <a:pt x="838" y="624"/>
                </a:lnTo>
                <a:close/>
                <a:moveTo>
                  <a:pt x="724" y="1576"/>
                </a:moveTo>
                <a:lnTo>
                  <a:pt x="724" y="1576"/>
                </a:lnTo>
                <a:lnTo>
                  <a:pt x="724" y="1574"/>
                </a:lnTo>
                <a:lnTo>
                  <a:pt x="724" y="1574"/>
                </a:lnTo>
                <a:lnTo>
                  <a:pt x="740" y="1560"/>
                </a:lnTo>
                <a:lnTo>
                  <a:pt x="756" y="1548"/>
                </a:lnTo>
                <a:lnTo>
                  <a:pt x="774" y="1538"/>
                </a:lnTo>
                <a:lnTo>
                  <a:pt x="792" y="1530"/>
                </a:lnTo>
                <a:lnTo>
                  <a:pt x="810" y="1524"/>
                </a:lnTo>
                <a:lnTo>
                  <a:pt x="830" y="1520"/>
                </a:lnTo>
                <a:lnTo>
                  <a:pt x="850" y="1516"/>
                </a:lnTo>
                <a:lnTo>
                  <a:pt x="868" y="1516"/>
                </a:lnTo>
                <a:lnTo>
                  <a:pt x="888" y="1516"/>
                </a:lnTo>
                <a:lnTo>
                  <a:pt x="908" y="1520"/>
                </a:lnTo>
                <a:lnTo>
                  <a:pt x="926" y="1524"/>
                </a:lnTo>
                <a:lnTo>
                  <a:pt x="946" y="1530"/>
                </a:lnTo>
                <a:lnTo>
                  <a:pt x="964" y="1538"/>
                </a:lnTo>
                <a:lnTo>
                  <a:pt x="980" y="1548"/>
                </a:lnTo>
                <a:lnTo>
                  <a:pt x="998" y="1560"/>
                </a:lnTo>
                <a:lnTo>
                  <a:pt x="1012" y="1574"/>
                </a:lnTo>
                <a:lnTo>
                  <a:pt x="1012" y="1574"/>
                </a:lnTo>
                <a:lnTo>
                  <a:pt x="1026" y="1590"/>
                </a:lnTo>
                <a:lnTo>
                  <a:pt x="1038" y="1606"/>
                </a:lnTo>
                <a:lnTo>
                  <a:pt x="1048" y="1624"/>
                </a:lnTo>
                <a:lnTo>
                  <a:pt x="1058" y="1642"/>
                </a:lnTo>
                <a:lnTo>
                  <a:pt x="1064" y="1660"/>
                </a:lnTo>
                <a:lnTo>
                  <a:pt x="1068" y="1680"/>
                </a:lnTo>
                <a:lnTo>
                  <a:pt x="1072" y="1698"/>
                </a:lnTo>
                <a:lnTo>
                  <a:pt x="1072" y="1718"/>
                </a:lnTo>
                <a:lnTo>
                  <a:pt x="1072" y="1738"/>
                </a:lnTo>
                <a:lnTo>
                  <a:pt x="1068" y="1756"/>
                </a:lnTo>
                <a:lnTo>
                  <a:pt x="1064" y="1776"/>
                </a:lnTo>
                <a:lnTo>
                  <a:pt x="1058" y="1794"/>
                </a:lnTo>
                <a:lnTo>
                  <a:pt x="1048" y="1812"/>
                </a:lnTo>
                <a:lnTo>
                  <a:pt x="1038" y="1830"/>
                </a:lnTo>
                <a:lnTo>
                  <a:pt x="1026" y="1846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0" y="1864"/>
                </a:lnTo>
                <a:lnTo>
                  <a:pt x="1010" y="1864"/>
                </a:lnTo>
                <a:lnTo>
                  <a:pt x="980" y="1892"/>
                </a:lnTo>
                <a:lnTo>
                  <a:pt x="946" y="1914"/>
                </a:lnTo>
                <a:lnTo>
                  <a:pt x="912" y="1936"/>
                </a:lnTo>
                <a:lnTo>
                  <a:pt x="876" y="1952"/>
                </a:lnTo>
                <a:lnTo>
                  <a:pt x="840" y="1964"/>
                </a:lnTo>
                <a:lnTo>
                  <a:pt x="802" y="1974"/>
                </a:lnTo>
                <a:lnTo>
                  <a:pt x="762" y="1980"/>
                </a:lnTo>
                <a:lnTo>
                  <a:pt x="724" y="1982"/>
                </a:lnTo>
                <a:lnTo>
                  <a:pt x="724" y="1982"/>
                </a:lnTo>
                <a:lnTo>
                  <a:pt x="684" y="1980"/>
                </a:lnTo>
                <a:lnTo>
                  <a:pt x="646" y="1974"/>
                </a:lnTo>
                <a:lnTo>
                  <a:pt x="608" y="1964"/>
                </a:lnTo>
                <a:lnTo>
                  <a:pt x="570" y="1952"/>
                </a:lnTo>
                <a:lnTo>
                  <a:pt x="534" y="1934"/>
                </a:lnTo>
                <a:lnTo>
                  <a:pt x="500" y="1914"/>
                </a:lnTo>
                <a:lnTo>
                  <a:pt x="468" y="1890"/>
                </a:lnTo>
                <a:lnTo>
                  <a:pt x="436" y="1862"/>
                </a:lnTo>
                <a:lnTo>
                  <a:pt x="436" y="1862"/>
                </a:lnTo>
                <a:lnTo>
                  <a:pt x="412" y="1836"/>
                </a:lnTo>
                <a:lnTo>
                  <a:pt x="390" y="1806"/>
                </a:lnTo>
                <a:lnTo>
                  <a:pt x="370" y="1776"/>
                </a:lnTo>
                <a:lnTo>
                  <a:pt x="354" y="1746"/>
                </a:lnTo>
                <a:lnTo>
                  <a:pt x="342" y="1714"/>
                </a:lnTo>
                <a:lnTo>
                  <a:pt x="332" y="1680"/>
                </a:lnTo>
                <a:lnTo>
                  <a:pt x="324" y="1648"/>
                </a:lnTo>
                <a:lnTo>
                  <a:pt x="320" y="1614"/>
                </a:lnTo>
                <a:lnTo>
                  <a:pt x="318" y="1578"/>
                </a:lnTo>
                <a:lnTo>
                  <a:pt x="318" y="1544"/>
                </a:lnTo>
                <a:lnTo>
                  <a:pt x="322" y="1510"/>
                </a:lnTo>
                <a:lnTo>
                  <a:pt x="330" y="1478"/>
                </a:lnTo>
                <a:lnTo>
                  <a:pt x="340" y="1444"/>
                </a:lnTo>
                <a:lnTo>
                  <a:pt x="352" y="1412"/>
                </a:lnTo>
                <a:lnTo>
                  <a:pt x="368" y="1380"/>
                </a:lnTo>
                <a:lnTo>
                  <a:pt x="386" y="1350"/>
                </a:lnTo>
                <a:lnTo>
                  <a:pt x="386" y="1350"/>
                </a:lnTo>
                <a:lnTo>
                  <a:pt x="410" y="1320"/>
                </a:lnTo>
                <a:lnTo>
                  <a:pt x="436" y="1290"/>
                </a:lnTo>
                <a:lnTo>
                  <a:pt x="436" y="1290"/>
                </a:lnTo>
                <a:lnTo>
                  <a:pt x="468" y="1262"/>
                </a:lnTo>
                <a:lnTo>
                  <a:pt x="500" y="1238"/>
                </a:lnTo>
                <a:lnTo>
                  <a:pt x="534" y="1218"/>
                </a:lnTo>
                <a:lnTo>
                  <a:pt x="570" y="1202"/>
                </a:lnTo>
                <a:lnTo>
                  <a:pt x="608" y="1188"/>
                </a:lnTo>
                <a:lnTo>
                  <a:pt x="646" y="1178"/>
                </a:lnTo>
                <a:lnTo>
                  <a:pt x="684" y="1174"/>
                </a:lnTo>
                <a:lnTo>
                  <a:pt x="724" y="1172"/>
                </a:lnTo>
                <a:lnTo>
                  <a:pt x="724" y="630"/>
                </a:lnTo>
                <a:lnTo>
                  <a:pt x="724" y="630"/>
                </a:lnTo>
                <a:lnTo>
                  <a:pt x="686" y="630"/>
                </a:lnTo>
                <a:lnTo>
                  <a:pt x="650" y="634"/>
                </a:lnTo>
                <a:lnTo>
                  <a:pt x="614" y="638"/>
                </a:lnTo>
                <a:lnTo>
                  <a:pt x="578" y="644"/>
                </a:lnTo>
                <a:lnTo>
                  <a:pt x="542" y="652"/>
                </a:lnTo>
                <a:lnTo>
                  <a:pt x="508" y="662"/>
                </a:lnTo>
                <a:lnTo>
                  <a:pt x="474" y="674"/>
                </a:lnTo>
                <a:lnTo>
                  <a:pt x="442" y="686"/>
                </a:lnTo>
                <a:lnTo>
                  <a:pt x="410" y="700"/>
                </a:lnTo>
                <a:lnTo>
                  <a:pt x="378" y="716"/>
                </a:lnTo>
                <a:lnTo>
                  <a:pt x="348" y="734"/>
                </a:lnTo>
                <a:lnTo>
                  <a:pt x="320" y="752"/>
                </a:lnTo>
                <a:lnTo>
                  <a:pt x="290" y="772"/>
                </a:lnTo>
                <a:lnTo>
                  <a:pt x="264" y="794"/>
                </a:lnTo>
                <a:lnTo>
                  <a:pt x="238" y="816"/>
                </a:lnTo>
                <a:lnTo>
                  <a:pt x="212" y="840"/>
                </a:lnTo>
                <a:lnTo>
                  <a:pt x="188" y="866"/>
                </a:lnTo>
                <a:lnTo>
                  <a:pt x="166" y="892"/>
                </a:lnTo>
                <a:lnTo>
                  <a:pt x="144" y="920"/>
                </a:lnTo>
                <a:lnTo>
                  <a:pt x="124" y="948"/>
                </a:lnTo>
                <a:lnTo>
                  <a:pt x="104" y="976"/>
                </a:lnTo>
                <a:lnTo>
                  <a:pt x="88" y="1006"/>
                </a:lnTo>
                <a:lnTo>
                  <a:pt x="72" y="1038"/>
                </a:lnTo>
                <a:lnTo>
                  <a:pt x="56" y="1070"/>
                </a:lnTo>
                <a:lnTo>
                  <a:pt x="44" y="1102"/>
                </a:lnTo>
                <a:lnTo>
                  <a:pt x="32" y="1136"/>
                </a:lnTo>
                <a:lnTo>
                  <a:pt x="22" y="1170"/>
                </a:lnTo>
                <a:lnTo>
                  <a:pt x="14" y="1206"/>
                </a:lnTo>
                <a:lnTo>
                  <a:pt x="8" y="1240"/>
                </a:lnTo>
                <a:lnTo>
                  <a:pt x="4" y="1276"/>
                </a:lnTo>
                <a:lnTo>
                  <a:pt x="0" y="1314"/>
                </a:lnTo>
                <a:lnTo>
                  <a:pt x="0" y="1350"/>
                </a:lnTo>
                <a:lnTo>
                  <a:pt x="0" y="1350"/>
                </a:lnTo>
                <a:lnTo>
                  <a:pt x="0" y="1388"/>
                </a:lnTo>
                <a:lnTo>
                  <a:pt x="4" y="1424"/>
                </a:lnTo>
                <a:lnTo>
                  <a:pt x="8" y="1460"/>
                </a:lnTo>
                <a:lnTo>
                  <a:pt x="14" y="1496"/>
                </a:lnTo>
                <a:lnTo>
                  <a:pt x="22" y="1530"/>
                </a:lnTo>
                <a:lnTo>
                  <a:pt x="32" y="1564"/>
                </a:lnTo>
                <a:lnTo>
                  <a:pt x="44" y="1598"/>
                </a:lnTo>
                <a:lnTo>
                  <a:pt x="56" y="1630"/>
                </a:lnTo>
                <a:lnTo>
                  <a:pt x="72" y="1662"/>
                </a:lnTo>
                <a:lnTo>
                  <a:pt x="88" y="1694"/>
                </a:lnTo>
                <a:lnTo>
                  <a:pt x="104" y="1724"/>
                </a:lnTo>
                <a:lnTo>
                  <a:pt x="124" y="1754"/>
                </a:lnTo>
                <a:lnTo>
                  <a:pt x="144" y="1782"/>
                </a:lnTo>
                <a:lnTo>
                  <a:pt x="166" y="1808"/>
                </a:lnTo>
                <a:lnTo>
                  <a:pt x="188" y="1836"/>
                </a:lnTo>
                <a:lnTo>
                  <a:pt x="212" y="1860"/>
                </a:lnTo>
                <a:lnTo>
                  <a:pt x="238" y="1884"/>
                </a:lnTo>
                <a:lnTo>
                  <a:pt x="264" y="1906"/>
                </a:lnTo>
                <a:lnTo>
                  <a:pt x="290" y="1928"/>
                </a:lnTo>
                <a:lnTo>
                  <a:pt x="320" y="1948"/>
                </a:lnTo>
                <a:lnTo>
                  <a:pt x="348" y="1966"/>
                </a:lnTo>
                <a:lnTo>
                  <a:pt x="378" y="1984"/>
                </a:lnTo>
                <a:lnTo>
                  <a:pt x="410" y="2000"/>
                </a:lnTo>
                <a:lnTo>
                  <a:pt x="442" y="2014"/>
                </a:lnTo>
                <a:lnTo>
                  <a:pt x="474" y="2028"/>
                </a:lnTo>
                <a:lnTo>
                  <a:pt x="508" y="2038"/>
                </a:lnTo>
                <a:lnTo>
                  <a:pt x="542" y="2048"/>
                </a:lnTo>
                <a:lnTo>
                  <a:pt x="578" y="2056"/>
                </a:lnTo>
                <a:lnTo>
                  <a:pt x="614" y="2062"/>
                </a:lnTo>
                <a:lnTo>
                  <a:pt x="650" y="2068"/>
                </a:lnTo>
                <a:lnTo>
                  <a:pt x="686" y="2070"/>
                </a:lnTo>
                <a:lnTo>
                  <a:pt x="724" y="2072"/>
                </a:lnTo>
                <a:lnTo>
                  <a:pt x="724" y="2072"/>
                </a:lnTo>
                <a:lnTo>
                  <a:pt x="762" y="2070"/>
                </a:lnTo>
                <a:lnTo>
                  <a:pt x="800" y="2068"/>
                </a:lnTo>
                <a:lnTo>
                  <a:pt x="838" y="2062"/>
                </a:lnTo>
                <a:lnTo>
                  <a:pt x="876" y="2056"/>
                </a:lnTo>
                <a:lnTo>
                  <a:pt x="912" y="2046"/>
                </a:lnTo>
                <a:lnTo>
                  <a:pt x="948" y="2036"/>
                </a:lnTo>
                <a:lnTo>
                  <a:pt x="982" y="2024"/>
                </a:lnTo>
                <a:lnTo>
                  <a:pt x="1016" y="2010"/>
                </a:lnTo>
                <a:lnTo>
                  <a:pt x="1050" y="1994"/>
                </a:lnTo>
                <a:lnTo>
                  <a:pt x="1082" y="1976"/>
                </a:lnTo>
                <a:lnTo>
                  <a:pt x="1114" y="1958"/>
                </a:lnTo>
                <a:lnTo>
                  <a:pt x="1144" y="1938"/>
                </a:lnTo>
                <a:lnTo>
                  <a:pt x="1172" y="1916"/>
                </a:lnTo>
                <a:lnTo>
                  <a:pt x="1200" y="1894"/>
                </a:lnTo>
                <a:lnTo>
                  <a:pt x="1226" y="1868"/>
                </a:lnTo>
                <a:lnTo>
                  <a:pt x="1252" y="1844"/>
                </a:lnTo>
                <a:lnTo>
                  <a:pt x="1252" y="1348"/>
                </a:lnTo>
                <a:lnTo>
                  <a:pt x="724" y="1348"/>
                </a:lnTo>
                <a:lnTo>
                  <a:pt x="724" y="15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68375" y="1531999"/>
            <a:ext cx="6108700" cy="3096656"/>
          </a:xfrm>
        </p:spPr>
        <p:txBody>
          <a:bodyPr tIns="0" anchor="ctr">
            <a:noAutofit/>
          </a:bodyPr>
          <a:lstStyle>
            <a:lvl1pPr>
              <a:lnSpc>
                <a:spcPct val="80000"/>
              </a:lnSpc>
              <a:defRPr kumimoji="0" lang="ru-RU" sz="3600" b="1" i="0" u="none" strike="noStrike" kern="1200" cap="all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ru-RU" dirty="0"/>
              <a:t>ШАБЛОН</a:t>
            </a:r>
            <a:br>
              <a:rPr lang="ru-RU" dirty="0"/>
            </a:br>
            <a:r>
              <a:rPr lang="ru-RU" dirty="0"/>
              <a:t>ПРЕЗЕНТАЦИИ</a:t>
            </a:r>
          </a:p>
        </p:txBody>
      </p:sp>
      <p:sp>
        <p:nvSpPr>
          <p:cNvPr id="45" name="Подзаголовок 2">
            <a:extLst>
              <a:ext uri="{FF2B5EF4-FFF2-40B4-BE49-F238E27FC236}">
                <a16:creationId xmlns:a16="http://schemas.microsoft.com/office/drawing/2014/main" id="{7E0A3357-E9E1-C84A-A7A8-1F407D8B72E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7979" y="5981273"/>
            <a:ext cx="3459560" cy="252064"/>
          </a:xfrm>
        </p:spPr>
        <p:txBody>
          <a:bodyPr anchor="t" anchorCtr="0">
            <a:noAutofit/>
          </a:bodyPr>
          <a:lstStyle>
            <a:lvl1pPr marL="0" indent="0" algn="l">
              <a:spcBef>
                <a:spcPts val="450"/>
              </a:spcBef>
              <a:spcAft>
                <a:spcPts val="0"/>
              </a:spcAft>
              <a:buNone/>
              <a:defRPr sz="1200" b="0" i="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ДАТА</a:t>
            </a:r>
          </a:p>
        </p:txBody>
      </p:sp>
      <p:sp>
        <p:nvSpPr>
          <p:cNvPr id="46" name="Text Placeholder 5">
            <a:extLst>
              <a:ext uri="{FF2B5EF4-FFF2-40B4-BE49-F238E27FC236}">
                <a16:creationId xmlns:a16="http://schemas.microsoft.com/office/drawing/2014/main" id="{210F8070-3D82-4F4A-8CBE-3FA34598E8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7979" y="5361447"/>
            <a:ext cx="3657600" cy="302855"/>
          </a:xfrm>
        </p:spPr>
        <p:txBody>
          <a:bodyPr vert="horz" lIns="0" tIns="0" rIns="0" bIns="0" rtlCol="0" anchor="t" anchorCtr="0">
            <a:noAutofit/>
          </a:bodyPr>
          <a:lstStyle>
            <a:lvl1pPr marL="0" indent="64294">
              <a:buNone/>
              <a:defRPr lang="en-US" sz="1200" b="1" i="0" cap="none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ru-RU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450"/>
              </a:spcBef>
            </a:pPr>
            <a:r>
              <a:rPr lang="en-US" dirty="0"/>
              <a:t>MAIL@TPU.RU</a:t>
            </a:r>
            <a:endParaRPr lang="ru-RU" dirty="0"/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F89376FD-B120-FB4E-96F4-AD3132FE07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979" y="5089928"/>
            <a:ext cx="3657600" cy="318553"/>
          </a:xfrm>
        </p:spPr>
        <p:txBody>
          <a:bodyPr vert="horz" lIns="0" tIns="0" rIns="0" bIns="0" rtlCol="0" anchor="t" anchorCtr="0">
            <a:noAutofit/>
          </a:bodyPr>
          <a:lstStyle>
            <a:lvl1pPr marL="0" indent="64294">
              <a:buNone/>
              <a:defRPr lang="en-US" sz="1200" b="1" i="0" cap="none" baseline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ru-RU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450"/>
              </a:spcBef>
            </a:pPr>
            <a:r>
              <a:rPr lang="ru-RU" dirty="0"/>
              <a:t>П.П. ПЕТРОВ</a:t>
            </a:r>
          </a:p>
        </p:txBody>
      </p:sp>
      <p:sp>
        <p:nvSpPr>
          <p:cNvPr id="48" name="Text Placeholder 5">
            <a:extLst>
              <a:ext uri="{FF2B5EF4-FFF2-40B4-BE49-F238E27FC236}">
                <a16:creationId xmlns:a16="http://schemas.microsoft.com/office/drawing/2014/main" id="{475E2650-382E-5F4B-8395-A2740C2D0E6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7979" y="4628656"/>
            <a:ext cx="5079999" cy="224904"/>
          </a:xfrm>
        </p:spPr>
        <p:txBody>
          <a:bodyPr vert="horz" lIns="0" tIns="0" rIns="0" bIns="0" rtlCol="0" anchor="t" anchorCtr="0">
            <a:noAutofit/>
          </a:bodyPr>
          <a:lstStyle>
            <a:lvl1pPr marL="0" indent="64294">
              <a:buNone/>
              <a:defRPr lang="en-US" sz="1200" b="0" i="0" cap="none" baseline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ru-RU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450"/>
              </a:spcBef>
            </a:pPr>
            <a:r>
              <a:rPr lang="ru-RU" dirty="0"/>
              <a:t>НАЗВАНИЕ СТРУКТУРНОГО ПОДРАЗДЕЛЕНИЯ</a:t>
            </a:r>
          </a:p>
        </p:txBody>
      </p:sp>
      <p:sp>
        <p:nvSpPr>
          <p:cNvPr id="49" name="Text Placeholder 36">
            <a:extLst>
              <a:ext uri="{FF2B5EF4-FFF2-40B4-BE49-F238E27FC236}">
                <a16:creationId xmlns:a16="http://schemas.microsoft.com/office/drawing/2014/main" id="{975604B8-2161-EF4C-B8E3-9724CBADF4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7979" y="6233336"/>
            <a:ext cx="3459956" cy="241896"/>
          </a:xfrm>
        </p:spPr>
        <p:txBody>
          <a:bodyPr/>
          <a:lstStyle>
            <a:lvl1pPr marL="0" indent="0">
              <a:buNone/>
              <a:defRPr lang="ru-RU" sz="1200" b="0" i="0" kern="1200" cap="non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pPr lvl="0"/>
            <a:r>
              <a:rPr lang="ru-RU" dirty="0"/>
              <a:t>ВЕРСИЯ</a:t>
            </a:r>
          </a:p>
        </p:txBody>
      </p:sp>
      <p:sp>
        <p:nvSpPr>
          <p:cNvPr id="52" name="Text Placeholder 36">
            <a:extLst>
              <a:ext uri="{FF2B5EF4-FFF2-40B4-BE49-F238E27FC236}">
                <a16:creationId xmlns:a16="http://schemas.microsoft.com/office/drawing/2014/main" id="{78E195AB-EC96-9042-8988-7774718C54C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10880" y="6266257"/>
            <a:ext cx="2718197" cy="107998"/>
          </a:xfrm>
        </p:spPr>
        <p:txBody>
          <a:bodyPr/>
          <a:lstStyle>
            <a:lvl1pPr>
              <a:lnSpc>
                <a:spcPct val="100000"/>
              </a:lnSpc>
              <a:spcBef>
                <a:spcPts val="225"/>
              </a:spcBef>
              <a:defRPr lang="ru-RU" sz="900" b="0" i="0" kern="1200" cap="none" dirty="0">
                <a:solidFill>
                  <a:srgbClr val="7E7E7E"/>
                </a:solidFill>
                <a:latin typeface="GPN_DIN Condensed Regular" panose="020B0704020202020204" pitchFamily="34" charset="0"/>
                <a:ea typeface="GPN_DIN Condensed Regular" panose="020B0704020202020204" pitchFamily="34" charset="0"/>
                <a:cs typeface="+mn-cs"/>
              </a:defRPr>
            </a:lvl1pPr>
          </a:lstStyle>
          <a:p>
            <a:pPr lvl="0"/>
            <a:r>
              <a:rPr lang="ru-RU" dirty="0"/>
              <a:t> </a:t>
            </a:r>
          </a:p>
        </p:txBody>
      </p:sp>
      <p:sp>
        <p:nvSpPr>
          <p:cNvPr id="21" name="Рисунок 11">
            <a:extLst>
              <a:ext uri="{FF2B5EF4-FFF2-40B4-BE49-F238E27FC236}">
                <a16:creationId xmlns:a16="http://schemas.microsoft.com/office/drawing/2014/main" id="{B237B9A2-2B56-0F42-9AFD-5215B2CABC0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77461" y="1"/>
            <a:ext cx="5314539" cy="42798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3" name="Рисунок 11">
            <a:extLst>
              <a:ext uri="{FF2B5EF4-FFF2-40B4-BE49-F238E27FC236}">
                <a16:creationId xmlns:a16="http://schemas.microsoft.com/office/drawing/2014/main" id="{B237B9A2-2B56-0F42-9AFD-5215B2CABC0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77461" y="4352924"/>
            <a:ext cx="2618963" cy="25050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4" name="Рисунок 11">
            <a:extLst>
              <a:ext uri="{FF2B5EF4-FFF2-40B4-BE49-F238E27FC236}">
                <a16:creationId xmlns:a16="http://schemas.microsoft.com/office/drawing/2014/main" id="{B237B9A2-2B56-0F42-9AFD-5215B2CABC0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573036" y="4352924"/>
            <a:ext cx="2618963" cy="25050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1665" y="1058556"/>
            <a:ext cx="1971040" cy="45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8206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LogoEng" hidden="1"/>
          <p:cNvSpPr>
            <a:spLocks noEditPoints="1"/>
          </p:cNvSpPr>
          <p:nvPr/>
        </p:nvSpPr>
        <p:spPr bwMode="auto">
          <a:xfrm>
            <a:off x="10506142" y="5873922"/>
            <a:ext cx="1298919" cy="453600"/>
          </a:xfrm>
          <a:custGeom>
            <a:avLst/>
            <a:gdLst>
              <a:gd name="T0" fmla="*/ 1992 w 4450"/>
              <a:gd name="T1" fmla="*/ 1156 h 2072"/>
              <a:gd name="T2" fmla="*/ 1998 w 4450"/>
              <a:gd name="T3" fmla="*/ 1076 h 2072"/>
              <a:gd name="T4" fmla="*/ 2976 w 4450"/>
              <a:gd name="T5" fmla="*/ 1058 h 2072"/>
              <a:gd name="T6" fmla="*/ 2962 w 4450"/>
              <a:gd name="T7" fmla="*/ 654 h 2072"/>
              <a:gd name="T8" fmla="*/ 2840 w 4450"/>
              <a:gd name="T9" fmla="*/ 716 h 2072"/>
              <a:gd name="T10" fmla="*/ 2854 w 4450"/>
              <a:gd name="T11" fmla="*/ 1018 h 2072"/>
              <a:gd name="T12" fmla="*/ 3376 w 4450"/>
              <a:gd name="T13" fmla="*/ 1072 h 2072"/>
              <a:gd name="T14" fmla="*/ 3386 w 4450"/>
              <a:gd name="T15" fmla="*/ 672 h 2072"/>
              <a:gd name="T16" fmla="*/ 3214 w 4450"/>
              <a:gd name="T17" fmla="*/ 1102 h 2072"/>
              <a:gd name="T18" fmla="*/ 3274 w 4450"/>
              <a:gd name="T19" fmla="*/ 1002 h 2072"/>
              <a:gd name="T20" fmla="*/ 4306 w 4450"/>
              <a:gd name="T21" fmla="*/ 896 h 2072"/>
              <a:gd name="T22" fmla="*/ 3600 w 4450"/>
              <a:gd name="T23" fmla="*/ 1348 h 2072"/>
              <a:gd name="T24" fmla="*/ 3816 w 4450"/>
              <a:gd name="T25" fmla="*/ 1260 h 2072"/>
              <a:gd name="T26" fmla="*/ 3772 w 4450"/>
              <a:gd name="T27" fmla="*/ 638 h 2072"/>
              <a:gd name="T28" fmla="*/ 3524 w 4450"/>
              <a:gd name="T29" fmla="*/ 654 h 2072"/>
              <a:gd name="T30" fmla="*/ 3512 w 4450"/>
              <a:gd name="T31" fmla="*/ 1302 h 2072"/>
              <a:gd name="T32" fmla="*/ 3628 w 4450"/>
              <a:gd name="T33" fmla="*/ 742 h 2072"/>
              <a:gd name="T34" fmla="*/ 3688 w 4450"/>
              <a:gd name="T35" fmla="*/ 742 h 2072"/>
              <a:gd name="T36" fmla="*/ 3646 w 4450"/>
              <a:gd name="T37" fmla="*/ 1256 h 2072"/>
              <a:gd name="T38" fmla="*/ 1696 w 4450"/>
              <a:gd name="T39" fmla="*/ 1344 h 2072"/>
              <a:gd name="T40" fmla="*/ 1600 w 4450"/>
              <a:gd name="T41" fmla="*/ 992 h 2072"/>
              <a:gd name="T42" fmla="*/ 1606 w 4450"/>
              <a:gd name="T43" fmla="*/ 1260 h 2072"/>
              <a:gd name="T44" fmla="*/ 1576 w 4450"/>
              <a:gd name="T45" fmla="*/ 740 h 2072"/>
              <a:gd name="T46" fmla="*/ 1638 w 4450"/>
              <a:gd name="T47" fmla="*/ 856 h 2072"/>
              <a:gd name="T48" fmla="*/ 1710 w 4450"/>
              <a:gd name="T49" fmla="*/ 634 h 2072"/>
              <a:gd name="T50" fmla="*/ 1466 w 4450"/>
              <a:gd name="T51" fmla="*/ 662 h 2072"/>
              <a:gd name="T52" fmla="*/ 1466 w 4450"/>
              <a:gd name="T53" fmla="*/ 1312 h 2072"/>
              <a:gd name="T54" fmla="*/ 4450 w 4450"/>
              <a:gd name="T55" fmla="*/ 1590 h 2072"/>
              <a:gd name="T56" fmla="*/ 1572 w 4450"/>
              <a:gd name="T57" fmla="*/ 1668 h 2072"/>
              <a:gd name="T58" fmla="*/ 2628 w 4450"/>
              <a:gd name="T59" fmla="*/ 1726 h 2072"/>
              <a:gd name="T60" fmla="*/ 2628 w 4450"/>
              <a:gd name="T61" fmla="*/ 1726 h 2072"/>
              <a:gd name="T62" fmla="*/ 4324 w 4450"/>
              <a:gd name="T63" fmla="*/ 1726 h 2072"/>
              <a:gd name="T64" fmla="*/ 936 w 4450"/>
              <a:gd name="T65" fmla="*/ 1218 h 2072"/>
              <a:gd name="T66" fmla="*/ 1170 w 4450"/>
              <a:gd name="T67" fmla="*/ 906 h 2072"/>
              <a:gd name="T68" fmla="*/ 1162 w 4450"/>
              <a:gd name="T69" fmla="*/ 374 h 2072"/>
              <a:gd name="T70" fmla="*/ 944 w 4450"/>
              <a:gd name="T71" fmla="*/ 78 h 2072"/>
              <a:gd name="T72" fmla="*/ 790 w 4450"/>
              <a:gd name="T73" fmla="*/ 684 h 2072"/>
              <a:gd name="T74" fmla="*/ 992 w 4450"/>
              <a:gd name="T75" fmla="*/ 1260 h 2072"/>
              <a:gd name="T76" fmla="*/ 958 w 4450"/>
              <a:gd name="T77" fmla="*/ 870 h 2072"/>
              <a:gd name="T78" fmla="*/ 1050 w 4450"/>
              <a:gd name="T79" fmla="*/ 1012 h 2072"/>
              <a:gd name="T80" fmla="*/ 838 w 4450"/>
              <a:gd name="T81" fmla="*/ 624 h 2072"/>
              <a:gd name="T82" fmla="*/ 992 w 4450"/>
              <a:gd name="T83" fmla="*/ 102 h 2072"/>
              <a:gd name="T84" fmla="*/ 1142 w 4450"/>
              <a:gd name="T85" fmla="*/ 556 h 2072"/>
              <a:gd name="T86" fmla="*/ 1124 w 4450"/>
              <a:gd name="T87" fmla="*/ 760 h 2072"/>
              <a:gd name="T88" fmla="*/ 992 w 4450"/>
              <a:gd name="T89" fmla="*/ 314 h 2072"/>
              <a:gd name="T90" fmla="*/ 864 w 4450"/>
              <a:gd name="T91" fmla="*/ 742 h 2072"/>
              <a:gd name="T92" fmla="*/ 724 w 4450"/>
              <a:gd name="T93" fmla="*/ 1576 h 2072"/>
              <a:gd name="T94" fmla="*/ 908 w 4450"/>
              <a:gd name="T95" fmla="*/ 1520 h 2072"/>
              <a:gd name="T96" fmla="*/ 1064 w 4450"/>
              <a:gd name="T97" fmla="*/ 1660 h 2072"/>
              <a:gd name="T98" fmla="*/ 1012 w 4450"/>
              <a:gd name="T99" fmla="*/ 1862 h 2072"/>
              <a:gd name="T100" fmla="*/ 802 w 4450"/>
              <a:gd name="T101" fmla="*/ 1974 h 2072"/>
              <a:gd name="T102" fmla="*/ 436 w 4450"/>
              <a:gd name="T103" fmla="*/ 1862 h 2072"/>
              <a:gd name="T104" fmla="*/ 330 w 4450"/>
              <a:gd name="T105" fmla="*/ 1478 h 2072"/>
              <a:gd name="T106" fmla="*/ 570 w 4450"/>
              <a:gd name="T107" fmla="*/ 1202 h 2072"/>
              <a:gd name="T108" fmla="*/ 508 w 4450"/>
              <a:gd name="T109" fmla="*/ 662 h 2072"/>
              <a:gd name="T110" fmla="*/ 166 w 4450"/>
              <a:gd name="T111" fmla="*/ 892 h 2072"/>
              <a:gd name="T112" fmla="*/ 4 w 4450"/>
              <a:gd name="T113" fmla="*/ 1276 h 2072"/>
              <a:gd name="T114" fmla="*/ 72 w 4450"/>
              <a:gd name="T115" fmla="*/ 1662 h 2072"/>
              <a:gd name="T116" fmla="*/ 348 w 4450"/>
              <a:gd name="T117" fmla="*/ 1966 h 2072"/>
              <a:gd name="T118" fmla="*/ 724 w 4450"/>
              <a:gd name="T119" fmla="*/ 2072 h 2072"/>
              <a:gd name="T120" fmla="*/ 1144 w 4450"/>
              <a:gd name="T121" fmla="*/ 1938 h 2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450" h="2072">
                <a:moveTo>
                  <a:pt x="2586" y="1256"/>
                </a:moveTo>
                <a:lnTo>
                  <a:pt x="2416" y="1256"/>
                </a:lnTo>
                <a:lnTo>
                  <a:pt x="2578" y="716"/>
                </a:lnTo>
                <a:lnTo>
                  <a:pt x="2578" y="626"/>
                </a:lnTo>
                <a:lnTo>
                  <a:pt x="2268" y="626"/>
                </a:lnTo>
                <a:lnTo>
                  <a:pt x="2268" y="716"/>
                </a:lnTo>
                <a:lnTo>
                  <a:pt x="2428" y="716"/>
                </a:lnTo>
                <a:lnTo>
                  <a:pt x="2266" y="1258"/>
                </a:lnTo>
                <a:lnTo>
                  <a:pt x="2266" y="1348"/>
                </a:lnTo>
                <a:lnTo>
                  <a:pt x="2586" y="1348"/>
                </a:lnTo>
                <a:lnTo>
                  <a:pt x="2586" y="1256"/>
                </a:lnTo>
                <a:close/>
                <a:moveTo>
                  <a:pt x="1992" y="1156"/>
                </a:moveTo>
                <a:lnTo>
                  <a:pt x="2058" y="1156"/>
                </a:lnTo>
                <a:lnTo>
                  <a:pt x="2072" y="1348"/>
                </a:lnTo>
                <a:lnTo>
                  <a:pt x="2208" y="1348"/>
                </a:lnTo>
                <a:lnTo>
                  <a:pt x="2134" y="626"/>
                </a:lnTo>
                <a:lnTo>
                  <a:pt x="1916" y="626"/>
                </a:lnTo>
                <a:lnTo>
                  <a:pt x="1844" y="1348"/>
                </a:lnTo>
                <a:lnTo>
                  <a:pt x="1980" y="1348"/>
                </a:lnTo>
                <a:lnTo>
                  <a:pt x="1992" y="1156"/>
                </a:lnTo>
                <a:close/>
                <a:moveTo>
                  <a:pt x="2022" y="716"/>
                </a:moveTo>
                <a:lnTo>
                  <a:pt x="2030" y="716"/>
                </a:lnTo>
                <a:lnTo>
                  <a:pt x="2054" y="1076"/>
                </a:lnTo>
                <a:lnTo>
                  <a:pt x="1998" y="1076"/>
                </a:lnTo>
                <a:lnTo>
                  <a:pt x="2022" y="716"/>
                </a:lnTo>
                <a:close/>
                <a:moveTo>
                  <a:pt x="2804" y="1102"/>
                </a:moveTo>
                <a:lnTo>
                  <a:pt x="2882" y="1102"/>
                </a:lnTo>
                <a:lnTo>
                  <a:pt x="2882" y="1102"/>
                </a:lnTo>
                <a:lnTo>
                  <a:pt x="2900" y="1102"/>
                </a:lnTo>
                <a:lnTo>
                  <a:pt x="2916" y="1100"/>
                </a:lnTo>
                <a:lnTo>
                  <a:pt x="2930" y="1096"/>
                </a:lnTo>
                <a:lnTo>
                  <a:pt x="2942" y="1090"/>
                </a:lnTo>
                <a:lnTo>
                  <a:pt x="2952" y="1084"/>
                </a:lnTo>
                <a:lnTo>
                  <a:pt x="2962" y="1076"/>
                </a:lnTo>
                <a:lnTo>
                  <a:pt x="2970" y="1066"/>
                </a:lnTo>
                <a:lnTo>
                  <a:pt x="2976" y="1058"/>
                </a:lnTo>
                <a:lnTo>
                  <a:pt x="2986" y="1036"/>
                </a:lnTo>
                <a:lnTo>
                  <a:pt x="2992" y="1016"/>
                </a:lnTo>
                <a:lnTo>
                  <a:pt x="2994" y="994"/>
                </a:lnTo>
                <a:lnTo>
                  <a:pt x="2996" y="974"/>
                </a:lnTo>
                <a:lnTo>
                  <a:pt x="2996" y="756"/>
                </a:lnTo>
                <a:lnTo>
                  <a:pt x="2996" y="756"/>
                </a:lnTo>
                <a:lnTo>
                  <a:pt x="2994" y="734"/>
                </a:lnTo>
                <a:lnTo>
                  <a:pt x="2992" y="714"/>
                </a:lnTo>
                <a:lnTo>
                  <a:pt x="2986" y="692"/>
                </a:lnTo>
                <a:lnTo>
                  <a:pt x="2976" y="672"/>
                </a:lnTo>
                <a:lnTo>
                  <a:pt x="2970" y="662"/>
                </a:lnTo>
                <a:lnTo>
                  <a:pt x="2962" y="654"/>
                </a:lnTo>
                <a:lnTo>
                  <a:pt x="2952" y="646"/>
                </a:lnTo>
                <a:lnTo>
                  <a:pt x="2942" y="638"/>
                </a:lnTo>
                <a:lnTo>
                  <a:pt x="2930" y="634"/>
                </a:lnTo>
                <a:lnTo>
                  <a:pt x="2916" y="630"/>
                </a:lnTo>
                <a:lnTo>
                  <a:pt x="2900" y="626"/>
                </a:lnTo>
                <a:lnTo>
                  <a:pt x="2882" y="626"/>
                </a:lnTo>
                <a:lnTo>
                  <a:pt x="2664" y="626"/>
                </a:lnTo>
                <a:lnTo>
                  <a:pt x="2664" y="1348"/>
                </a:lnTo>
                <a:lnTo>
                  <a:pt x="2804" y="1348"/>
                </a:lnTo>
                <a:lnTo>
                  <a:pt x="2804" y="1102"/>
                </a:lnTo>
                <a:close/>
                <a:moveTo>
                  <a:pt x="2804" y="716"/>
                </a:moveTo>
                <a:lnTo>
                  <a:pt x="2840" y="716"/>
                </a:lnTo>
                <a:lnTo>
                  <a:pt x="2840" y="716"/>
                </a:lnTo>
                <a:lnTo>
                  <a:pt x="2846" y="716"/>
                </a:lnTo>
                <a:lnTo>
                  <a:pt x="2850" y="718"/>
                </a:lnTo>
                <a:lnTo>
                  <a:pt x="2854" y="722"/>
                </a:lnTo>
                <a:lnTo>
                  <a:pt x="2858" y="726"/>
                </a:lnTo>
                <a:lnTo>
                  <a:pt x="2864" y="736"/>
                </a:lnTo>
                <a:lnTo>
                  <a:pt x="2866" y="752"/>
                </a:lnTo>
                <a:lnTo>
                  <a:pt x="2866" y="988"/>
                </a:lnTo>
                <a:lnTo>
                  <a:pt x="2866" y="988"/>
                </a:lnTo>
                <a:lnTo>
                  <a:pt x="2864" y="1002"/>
                </a:lnTo>
                <a:lnTo>
                  <a:pt x="2858" y="1014"/>
                </a:lnTo>
                <a:lnTo>
                  <a:pt x="2854" y="1018"/>
                </a:lnTo>
                <a:lnTo>
                  <a:pt x="2850" y="1020"/>
                </a:lnTo>
                <a:lnTo>
                  <a:pt x="2846" y="1022"/>
                </a:lnTo>
                <a:lnTo>
                  <a:pt x="2840" y="1024"/>
                </a:lnTo>
                <a:lnTo>
                  <a:pt x="2804" y="1024"/>
                </a:lnTo>
                <a:lnTo>
                  <a:pt x="2804" y="716"/>
                </a:lnTo>
                <a:close/>
                <a:moveTo>
                  <a:pt x="3214" y="1102"/>
                </a:moveTo>
                <a:lnTo>
                  <a:pt x="3236" y="1102"/>
                </a:lnTo>
                <a:lnTo>
                  <a:pt x="3282" y="1348"/>
                </a:lnTo>
                <a:lnTo>
                  <a:pt x="3430" y="1348"/>
                </a:lnTo>
                <a:lnTo>
                  <a:pt x="3364" y="1082"/>
                </a:lnTo>
                <a:lnTo>
                  <a:pt x="3364" y="1082"/>
                </a:lnTo>
                <a:lnTo>
                  <a:pt x="3376" y="1072"/>
                </a:lnTo>
                <a:lnTo>
                  <a:pt x="3386" y="1058"/>
                </a:lnTo>
                <a:lnTo>
                  <a:pt x="3392" y="1046"/>
                </a:lnTo>
                <a:lnTo>
                  <a:pt x="3398" y="1030"/>
                </a:lnTo>
                <a:lnTo>
                  <a:pt x="3402" y="1016"/>
                </a:lnTo>
                <a:lnTo>
                  <a:pt x="3404" y="1002"/>
                </a:lnTo>
                <a:lnTo>
                  <a:pt x="3406" y="974"/>
                </a:lnTo>
                <a:lnTo>
                  <a:pt x="3406" y="756"/>
                </a:lnTo>
                <a:lnTo>
                  <a:pt x="3406" y="756"/>
                </a:lnTo>
                <a:lnTo>
                  <a:pt x="3406" y="734"/>
                </a:lnTo>
                <a:lnTo>
                  <a:pt x="3402" y="714"/>
                </a:lnTo>
                <a:lnTo>
                  <a:pt x="3396" y="692"/>
                </a:lnTo>
                <a:lnTo>
                  <a:pt x="3386" y="672"/>
                </a:lnTo>
                <a:lnTo>
                  <a:pt x="3380" y="662"/>
                </a:lnTo>
                <a:lnTo>
                  <a:pt x="3372" y="654"/>
                </a:lnTo>
                <a:lnTo>
                  <a:pt x="3362" y="646"/>
                </a:lnTo>
                <a:lnTo>
                  <a:pt x="3352" y="638"/>
                </a:lnTo>
                <a:lnTo>
                  <a:pt x="3340" y="634"/>
                </a:lnTo>
                <a:lnTo>
                  <a:pt x="3326" y="630"/>
                </a:lnTo>
                <a:lnTo>
                  <a:pt x="3310" y="626"/>
                </a:lnTo>
                <a:lnTo>
                  <a:pt x="3294" y="626"/>
                </a:lnTo>
                <a:lnTo>
                  <a:pt x="3074" y="626"/>
                </a:lnTo>
                <a:lnTo>
                  <a:pt x="3074" y="1348"/>
                </a:lnTo>
                <a:lnTo>
                  <a:pt x="3214" y="1348"/>
                </a:lnTo>
                <a:lnTo>
                  <a:pt x="3214" y="1102"/>
                </a:lnTo>
                <a:close/>
                <a:moveTo>
                  <a:pt x="3214" y="716"/>
                </a:moveTo>
                <a:lnTo>
                  <a:pt x="3250" y="716"/>
                </a:lnTo>
                <a:lnTo>
                  <a:pt x="3250" y="716"/>
                </a:lnTo>
                <a:lnTo>
                  <a:pt x="3256" y="716"/>
                </a:lnTo>
                <a:lnTo>
                  <a:pt x="3260" y="718"/>
                </a:lnTo>
                <a:lnTo>
                  <a:pt x="3266" y="722"/>
                </a:lnTo>
                <a:lnTo>
                  <a:pt x="3268" y="726"/>
                </a:lnTo>
                <a:lnTo>
                  <a:pt x="3274" y="736"/>
                </a:lnTo>
                <a:lnTo>
                  <a:pt x="3276" y="752"/>
                </a:lnTo>
                <a:lnTo>
                  <a:pt x="3276" y="988"/>
                </a:lnTo>
                <a:lnTo>
                  <a:pt x="3276" y="988"/>
                </a:lnTo>
                <a:lnTo>
                  <a:pt x="3274" y="1002"/>
                </a:lnTo>
                <a:lnTo>
                  <a:pt x="3268" y="1014"/>
                </a:lnTo>
                <a:lnTo>
                  <a:pt x="3266" y="1018"/>
                </a:lnTo>
                <a:lnTo>
                  <a:pt x="3260" y="1020"/>
                </a:lnTo>
                <a:lnTo>
                  <a:pt x="3256" y="1022"/>
                </a:lnTo>
                <a:lnTo>
                  <a:pt x="3250" y="1024"/>
                </a:lnTo>
                <a:lnTo>
                  <a:pt x="3214" y="1024"/>
                </a:lnTo>
                <a:lnTo>
                  <a:pt x="3214" y="716"/>
                </a:lnTo>
                <a:close/>
                <a:moveTo>
                  <a:pt x="4046" y="896"/>
                </a:moveTo>
                <a:lnTo>
                  <a:pt x="4052" y="896"/>
                </a:lnTo>
                <a:lnTo>
                  <a:pt x="4124" y="1348"/>
                </a:lnTo>
                <a:lnTo>
                  <a:pt x="4234" y="1348"/>
                </a:lnTo>
                <a:lnTo>
                  <a:pt x="4306" y="896"/>
                </a:lnTo>
                <a:lnTo>
                  <a:pt x="4310" y="896"/>
                </a:lnTo>
                <a:lnTo>
                  <a:pt x="4310" y="1348"/>
                </a:lnTo>
                <a:lnTo>
                  <a:pt x="4450" y="1348"/>
                </a:lnTo>
                <a:lnTo>
                  <a:pt x="4450" y="626"/>
                </a:lnTo>
                <a:lnTo>
                  <a:pt x="4270" y="626"/>
                </a:lnTo>
                <a:lnTo>
                  <a:pt x="4178" y="1134"/>
                </a:lnTo>
                <a:lnTo>
                  <a:pt x="4088" y="626"/>
                </a:lnTo>
                <a:lnTo>
                  <a:pt x="3908" y="626"/>
                </a:lnTo>
                <a:lnTo>
                  <a:pt x="3908" y="1348"/>
                </a:lnTo>
                <a:lnTo>
                  <a:pt x="4046" y="1348"/>
                </a:lnTo>
                <a:lnTo>
                  <a:pt x="4046" y="896"/>
                </a:lnTo>
                <a:close/>
                <a:moveTo>
                  <a:pt x="3600" y="1348"/>
                </a:moveTo>
                <a:lnTo>
                  <a:pt x="3716" y="1348"/>
                </a:lnTo>
                <a:lnTo>
                  <a:pt x="3716" y="1348"/>
                </a:lnTo>
                <a:lnTo>
                  <a:pt x="3732" y="1348"/>
                </a:lnTo>
                <a:lnTo>
                  <a:pt x="3748" y="1344"/>
                </a:lnTo>
                <a:lnTo>
                  <a:pt x="3762" y="1340"/>
                </a:lnTo>
                <a:lnTo>
                  <a:pt x="3772" y="1336"/>
                </a:lnTo>
                <a:lnTo>
                  <a:pt x="3782" y="1328"/>
                </a:lnTo>
                <a:lnTo>
                  <a:pt x="3790" y="1320"/>
                </a:lnTo>
                <a:lnTo>
                  <a:pt x="3798" y="1312"/>
                </a:lnTo>
                <a:lnTo>
                  <a:pt x="3804" y="1302"/>
                </a:lnTo>
                <a:lnTo>
                  <a:pt x="3812" y="1282"/>
                </a:lnTo>
                <a:lnTo>
                  <a:pt x="3816" y="1260"/>
                </a:lnTo>
                <a:lnTo>
                  <a:pt x="3818" y="1240"/>
                </a:lnTo>
                <a:lnTo>
                  <a:pt x="3818" y="1220"/>
                </a:lnTo>
                <a:lnTo>
                  <a:pt x="3818" y="756"/>
                </a:lnTo>
                <a:lnTo>
                  <a:pt x="3818" y="756"/>
                </a:lnTo>
                <a:lnTo>
                  <a:pt x="3818" y="734"/>
                </a:lnTo>
                <a:lnTo>
                  <a:pt x="3816" y="714"/>
                </a:lnTo>
                <a:lnTo>
                  <a:pt x="3812" y="692"/>
                </a:lnTo>
                <a:lnTo>
                  <a:pt x="3804" y="672"/>
                </a:lnTo>
                <a:lnTo>
                  <a:pt x="3798" y="662"/>
                </a:lnTo>
                <a:lnTo>
                  <a:pt x="3790" y="654"/>
                </a:lnTo>
                <a:lnTo>
                  <a:pt x="3782" y="646"/>
                </a:lnTo>
                <a:lnTo>
                  <a:pt x="3772" y="638"/>
                </a:lnTo>
                <a:lnTo>
                  <a:pt x="3762" y="634"/>
                </a:lnTo>
                <a:lnTo>
                  <a:pt x="3748" y="630"/>
                </a:lnTo>
                <a:lnTo>
                  <a:pt x="3732" y="626"/>
                </a:lnTo>
                <a:lnTo>
                  <a:pt x="3716" y="626"/>
                </a:lnTo>
                <a:lnTo>
                  <a:pt x="3600" y="626"/>
                </a:lnTo>
                <a:lnTo>
                  <a:pt x="3600" y="626"/>
                </a:lnTo>
                <a:lnTo>
                  <a:pt x="3582" y="626"/>
                </a:lnTo>
                <a:lnTo>
                  <a:pt x="3568" y="630"/>
                </a:lnTo>
                <a:lnTo>
                  <a:pt x="3554" y="634"/>
                </a:lnTo>
                <a:lnTo>
                  <a:pt x="3542" y="638"/>
                </a:lnTo>
                <a:lnTo>
                  <a:pt x="3534" y="646"/>
                </a:lnTo>
                <a:lnTo>
                  <a:pt x="3524" y="654"/>
                </a:lnTo>
                <a:lnTo>
                  <a:pt x="3518" y="662"/>
                </a:lnTo>
                <a:lnTo>
                  <a:pt x="3512" y="672"/>
                </a:lnTo>
                <a:lnTo>
                  <a:pt x="3504" y="692"/>
                </a:lnTo>
                <a:lnTo>
                  <a:pt x="3500" y="714"/>
                </a:lnTo>
                <a:lnTo>
                  <a:pt x="3498" y="734"/>
                </a:lnTo>
                <a:lnTo>
                  <a:pt x="3496" y="756"/>
                </a:lnTo>
                <a:lnTo>
                  <a:pt x="3496" y="1220"/>
                </a:lnTo>
                <a:lnTo>
                  <a:pt x="3496" y="1220"/>
                </a:lnTo>
                <a:lnTo>
                  <a:pt x="3498" y="1240"/>
                </a:lnTo>
                <a:lnTo>
                  <a:pt x="3500" y="1260"/>
                </a:lnTo>
                <a:lnTo>
                  <a:pt x="3504" y="1282"/>
                </a:lnTo>
                <a:lnTo>
                  <a:pt x="3512" y="1302"/>
                </a:lnTo>
                <a:lnTo>
                  <a:pt x="3518" y="1312"/>
                </a:lnTo>
                <a:lnTo>
                  <a:pt x="3524" y="1320"/>
                </a:lnTo>
                <a:lnTo>
                  <a:pt x="3534" y="1328"/>
                </a:lnTo>
                <a:lnTo>
                  <a:pt x="3542" y="1336"/>
                </a:lnTo>
                <a:lnTo>
                  <a:pt x="3554" y="1340"/>
                </a:lnTo>
                <a:lnTo>
                  <a:pt x="3568" y="1344"/>
                </a:lnTo>
                <a:lnTo>
                  <a:pt x="3582" y="1348"/>
                </a:lnTo>
                <a:lnTo>
                  <a:pt x="3600" y="1348"/>
                </a:lnTo>
                <a:lnTo>
                  <a:pt x="3600" y="1348"/>
                </a:lnTo>
                <a:close/>
                <a:moveTo>
                  <a:pt x="3628" y="1230"/>
                </a:moveTo>
                <a:lnTo>
                  <a:pt x="3628" y="746"/>
                </a:lnTo>
                <a:lnTo>
                  <a:pt x="3628" y="742"/>
                </a:lnTo>
                <a:lnTo>
                  <a:pt x="3628" y="740"/>
                </a:lnTo>
                <a:lnTo>
                  <a:pt x="3628" y="740"/>
                </a:lnTo>
                <a:lnTo>
                  <a:pt x="3630" y="730"/>
                </a:lnTo>
                <a:lnTo>
                  <a:pt x="3638" y="722"/>
                </a:lnTo>
                <a:lnTo>
                  <a:pt x="3646" y="718"/>
                </a:lnTo>
                <a:lnTo>
                  <a:pt x="3658" y="716"/>
                </a:lnTo>
                <a:lnTo>
                  <a:pt x="3658" y="716"/>
                </a:lnTo>
                <a:lnTo>
                  <a:pt x="3670" y="718"/>
                </a:lnTo>
                <a:lnTo>
                  <a:pt x="3678" y="722"/>
                </a:lnTo>
                <a:lnTo>
                  <a:pt x="3686" y="730"/>
                </a:lnTo>
                <a:lnTo>
                  <a:pt x="3688" y="740"/>
                </a:lnTo>
                <a:lnTo>
                  <a:pt x="3688" y="742"/>
                </a:lnTo>
                <a:lnTo>
                  <a:pt x="3688" y="746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6"/>
                </a:lnTo>
                <a:lnTo>
                  <a:pt x="3686" y="1242"/>
                </a:lnTo>
                <a:lnTo>
                  <a:pt x="3680" y="1250"/>
                </a:lnTo>
                <a:lnTo>
                  <a:pt x="3670" y="1256"/>
                </a:lnTo>
                <a:lnTo>
                  <a:pt x="3658" y="1260"/>
                </a:lnTo>
                <a:lnTo>
                  <a:pt x="3658" y="1260"/>
                </a:lnTo>
                <a:lnTo>
                  <a:pt x="3646" y="1256"/>
                </a:lnTo>
                <a:lnTo>
                  <a:pt x="3636" y="1250"/>
                </a:lnTo>
                <a:lnTo>
                  <a:pt x="3630" y="1242"/>
                </a:lnTo>
                <a:lnTo>
                  <a:pt x="3628" y="1236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close/>
                <a:moveTo>
                  <a:pt x="1548" y="1348"/>
                </a:moveTo>
                <a:lnTo>
                  <a:pt x="1664" y="1348"/>
                </a:lnTo>
                <a:lnTo>
                  <a:pt x="1664" y="1348"/>
                </a:lnTo>
                <a:lnTo>
                  <a:pt x="1682" y="1348"/>
                </a:lnTo>
                <a:lnTo>
                  <a:pt x="1696" y="1344"/>
                </a:lnTo>
                <a:lnTo>
                  <a:pt x="1710" y="1340"/>
                </a:lnTo>
                <a:lnTo>
                  <a:pt x="1722" y="1336"/>
                </a:lnTo>
                <a:lnTo>
                  <a:pt x="1732" y="1328"/>
                </a:lnTo>
                <a:lnTo>
                  <a:pt x="1740" y="1320"/>
                </a:lnTo>
                <a:lnTo>
                  <a:pt x="1746" y="1312"/>
                </a:lnTo>
                <a:lnTo>
                  <a:pt x="1752" y="1302"/>
                </a:lnTo>
                <a:lnTo>
                  <a:pt x="1760" y="1282"/>
                </a:lnTo>
                <a:lnTo>
                  <a:pt x="1764" y="1260"/>
                </a:lnTo>
                <a:lnTo>
                  <a:pt x="1766" y="1240"/>
                </a:lnTo>
                <a:lnTo>
                  <a:pt x="1768" y="1220"/>
                </a:lnTo>
                <a:lnTo>
                  <a:pt x="1768" y="992"/>
                </a:lnTo>
                <a:lnTo>
                  <a:pt x="1600" y="992"/>
                </a:lnTo>
                <a:lnTo>
                  <a:pt x="1600" y="1074"/>
                </a:lnTo>
                <a:lnTo>
                  <a:pt x="1638" y="1074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6" y="1236"/>
                </a:lnTo>
                <a:lnTo>
                  <a:pt x="1634" y="1242"/>
                </a:lnTo>
                <a:lnTo>
                  <a:pt x="1628" y="1250"/>
                </a:lnTo>
                <a:lnTo>
                  <a:pt x="1618" y="1256"/>
                </a:lnTo>
                <a:lnTo>
                  <a:pt x="1606" y="1260"/>
                </a:lnTo>
                <a:lnTo>
                  <a:pt x="1606" y="1260"/>
                </a:lnTo>
                <a:lnTo>
                  <a:pt x="1594" y="1256"/>
                </a:lnTo>
                <a:lnTo>
                  <a:pt x="1584" y="1250"/>
                </a:lnTo>
                <a:lnTo>
                  <a:pt x="1578" y="1242"/>
                </a:lnTo>
                <a:lnTo>
                  <a:pt x="1576" y="1236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746"/>
                </a:lnTo>
                <a:lnTo>
                  <a:pt x="1576" y="746"/>
                </a:lnTo>
                <a:lnTo>
                  <a:pt x="1576" y="742"/>
                </a:lnTo>
                <a:lnTo>
                  <a:pt x="1576" y="740"/>
                </a:lnTo>
                <a:lnTo>
                  <a:pt x="1576" y="740"/>
                </a:lnTo>
                <a:lnTo>
                  <a:pt x="1578" y="730"/>
                </a:lnTo>
                <a:lnTo>
                  <a:pt x="1586" y="722"/>
                </a:lnTo>
                <a:lnTo>
                  <a:pt x="1596" y="718"/>
                </a:lnTo>
                <a:lnTo>
                  <a:pt x="1606" y="716"/>
                </a:lnTo>
                <a:lnTo>
                  <a:pt x="1606" y="716"/>
                </a:lnTo>
                <a:lnTo>
                  <a:pt x="1618" y="718"/>
                </a:lnTo>
                <a:lnTo>
                  <a:pt x="1628" y="722"/>
                </a:lnTo>
                <a:lnTo>
                  <a:pt x="1634" y="730"/>
                </a:lnTo>
                <a:lnTo>
                  <a:pt x="1636" y="740"/>
                </a:lnTo>
                <a:lnTo>
                  <a:pt x="1638" y="742"/>
                </a:lnTo>
                <a:lnTo>
                  <a:pt x="1638" y="746"/>
                </a:lnTo>
                <a:lnTo>
                  <a:pt x="1638" y="856"/>
                </a:lnTo>
                <a:lnTo>
                  <a:pt x="1768" y="856"/>
                </a:lnTo>
                <a:lnTo>
                  <a:pt x="1768" y="756"/>
                </a:lnTo>
                <a:lnTo>
                  <a:pt x="1768" y="756"/>
                </a:lnTo>
                <a:lnTo>
                  <a:pt x="1766" y="734"/>
                </a:lnTo>
                <a:lnTo>
                  <a:pt x="1764" y="714"/>
                </a:lnTo>
                <a:lnTo>
                  <a:pt x="1760" y="692"/>
                </a:lnTo>
                <a:lnTo>
                  <a:pt x="1752" y="672"/>
                </a:lnTo>
                <a:lnTo>
                  <a:pt x="1746" y="662"/>
                </a:lnTo>
                <a:lnTo>
                  <a:pt x="1740" y="654"/>
                </a:lnTo>
                <a:lnTo>
                  <a:pt x="1732" y="646"/>
                </a:lnTo>
                <a:lnTo>
                  <a:pt x="1722" y="638"/>
                </a:lnTo>
                <a:lnTo>
                  <a:pt x="1710" y="634"/>
                </a:lnTo>
                <a:lnTo>
                  <a:pt x="1696" y="630"/>
                </a:lnTo>
                <a:lnTo>
                  <a:pt x="1682" y="626"/>
                </a:lnTo>
                <a:lnTo>
                  <a:pt x="1664" y="626"/>
                </a:lnTo>
                <a:lnTo>
                  <a:pt x="1548" y="626"/>
                </a:lnTo>
                <a:lnTo>
                  <a:pt x="1548" y="626"/>
                </a:lnTo>
                <a:lnTo>
                  <a:pt x="1532" y="626"/>
                </a:lnTo>
                <a:lnTo>
                  <a:pt x="1516" y="630"/>
                </a:lnTo>
                <a:lnTo>
                  <a:pt x="1502" y="634"/>
                </a:lnTo>
                <a:lnTo>
                  <a:pt x="1492" y="638"/>
                </a:lnTo>
                <a:lnTo>
                  <a:pt x="1482" y="646"/>
                </a:lnTo>
                <a:lnTo>
                  <a:pt x="1474" y="654"/>
                </a:lnTo>
                <a:lnTo>
                  <a:pt x="1466" y="662"/>
                </a:lnTo>
                <a:lnTo>
                  <a:pt x="1460" y="672"/>
                </a:lnTo>
                <a:lnTo>
                  <a:pt x="1452" y="692"/>
                </a:lnTo>
                <a:lnTo>
                  <a:pt x="1448" y="714"/>
                </a:lnTo>
                <a:lnTo>
                  <a:pt x="1446" y="734"/>
                </a:lnTo>
                <a:lnTo>
                  <a:pt x="1446" y="756"/>
                </a:lnTo>
                <a:lnTo>
                  <a:pt x="1446" y="1220"/>
                </a:lnTo>
                <a:lnTo>
                  <a:pt x="1446" y="1220"/>
                </a:lnTo>
                <a:lnTo>
                  <a:pt x="1446" y="1240"/>
                </a:lnTo>
                <a:lnTo>
                  <a:pt x="1448" y="1260"/>
                </a:lnTo>
                <a:lnTo>
                  <a:pt x="1452" y="1282"/>
                </a:lnTo>
                <a:lnTo>
                  <a:pt x="1460" y="1302"/>
                </a:lnTo>
                <a:lnTo>
                  <a:pt x="1466" y="1312"/>
                </a:lnTo>
                <a:lnTo>
                  <a:pt x="1474" y="1320"/>
                </a:lnTo>
                <a:lnTo>
                  <a:pt x="1482" y="1328"/>
                </a:lnTo>
                <a:lnTo>
                  <a:pt x="1492" y="1336"/>
                </a:lnTo>
                <a:lnTo>
                  <a:pt x="1502" y="1340"/>
                </a:lnTo>
                <a:lnTo>
                  <a:pt x="1516" y="1344"/>
                </a:lnTo>
                <a:lnTo>
                  <a:pt x="1532" y="1348"/>
                </a:lnTo>
                <a:lnTo>
                  <a:pt x="1548" y="1348"/>
                </a:lnTo>
                <a:lnTo>
                  <a:pt x="1548" y="1348"/>
                </a:lnTo>
                <a:close/>
                <a:moveTo>
                  <a:pt x="1446" y="1590"/>
                </a:moveTo>
                <a:lnTo>
                  <a:pt x="1446" y="2072"/>
                </a:lnTo>
                <a:lnTo>
                  <a:pt x="4450" y="2072"/>
                </a:lnTo>
                <a:lnTo>
                  <a:pt x="4450" y="1590"/>
                </a:lnTo>
                <a:lnTo>
                  <a:pt x="1446" y="1590"/>
                </a:lnTo>
                <a:close/>
                <a:moveTo>
                  <a:pt x="1770" y="1982"/>
                </a:moveTo>
                <a:lnTo>
                  <a:pt x="1698" y="1982"/>
                </a:lnTo>
                <a:lnTo>
                  <a:pt x="1632" y="1790"/>
                </a:lnTo>
                <a:lnTo>
                  <a:pt x="1632" y="1790"/>
                </a:lnTo>
                <a:lnTo>
                  <a:pt x="1632" y="1790"/>
                </a:lnTo>
                <a:lnTo>
                  <a:pt x="1640" y="1848"/>
                </a:lnTo>
                <a:lnTo>
                  <a:pt x="1642" y="1880"/>
                </a:lnTo>
                <a:lnTo>
                  <a:pt x="1644" y="1908"/>
                </a:lnTo>
                <a:lnTo>
                  <a:pt x="1644" y="1982"/>
                </a:lnTo>
                <a:lnTo>
                  <a:pt x="1572" y="1982"/>
                </a:lnTo>
                <a:lnTo>
                  <a:pt x="1572" y="1668"/>
                </a:lnTo>
                <a:lnTo>
                  <a:pt x="1644" y="1668"/>
                </a:lnTo>
                <a:lnTo>
                  <a:pt x="1710" y="1864"/>
                </a:lnTo>
                <a:lnTo>
                  <a:pt x="1710" y="1864"/>
                </a:lnTo>
                <a:lnTo>
                  <a:pt x="1710" y="1864"/>
                </a:lnTo>
                <a:lnTo>
                  <a:pt x="1708" y="1836"/>
                </a:lnTo>
                <a:lnTo>
                  <a:pt x="1704" y="1806"/>
                </a:lnTo>
                <a:lnTo>
                  <a:pt x="1700" y="1774"/>
                </a:lnTo>
                <a:lnTo>
                  <a:pt x="1698" y="1746"/>
                </a:lnTo>
                <a:lnTo>
                  <a:pt x="1698" y="1668"/>
                </a:lnTo>
                <a:lnTo>
                  <a:pt x="1770" y="1668"/>
                </a:lnTo>
                <a:lnTo>
                  <a:pt x="1770" y="1982"/>
                </a:lnTo>
                <a:close/>
                <a:moveTo>
                  <a:pt x="2628" y="1726"/>
                </a:moveTo>
                <a:lnTo>
                  <a:pt x="2528" y="1726"/>
                </a:lnTo>
                <a:lnTo>
                  <a:pt x="2528" y="1788"/>
                </a:lnTo>
                <a:lnTo>
                  <a:pt x="2618" y="1788"/>
                </a:lnTo>
                <a:lnTo>
                  <a:pt x="2618" y="1848"/>
                </a:lnTo>
                <a:lnTo>
                  <a:pt x="2528" y="1848"/>
                </a:lnTo>
                <a:lnTo>
                  <a:pt x="2528" y="1922"/>
                </a:lnTo>
                <a:lnTo>
                  <a:pt x="2628" y="1922"/>
                </a:lnTo>
                <a:lnTo>
                  <a:pt x="2628" y="1982"/>
                </a:lnTo>
                <a:lnTo>
                  <a:pt x="2452" y="1982"/>
                </a:lnTo>
                <a:lnTo>
                  <a:pt x="2452" y="1668"/>
                </a:lnTo>
                <a:lnTo>
                  <a:pt x="2628" y="1668"/>
                </a:lnTo>
                <a:lnTo>
                  <a:pt x="2628" y="1726"/>
                </a:lnTo>
                <a:close/>
                <a:moveTo>
                  <a:pt x="3476" y="1726"/>
                </a:moveTo>
                <a:lnTo>
                  <a:pt x="3374" y="1726"/>
                </a:lnTo>
                <a:lnTo>
                  <a:pt x="3374" y="1788"/>
                </a:lnTo>
                <a:lnTo>
                  <a:pt x="3464" y="1788"/>
                </a:lnTo>
                <a:lnTo>
                  <a:pt x="3464" y="1848"/>
                </a:lnTo>
                <a:lnTo>
                  <a:pt x="3374" y="1848"/>
                </a:lnTo>
                <a:lnTo>
                  <a:pt x="3374" y="1982"/>
                </a:lnTo>
                <a:lnTo>
                  <a:pt x="3298" y="1982"/>
                </a:lnTo>
                <a:lnTo>
                  <a:pt x="3298" y="1668"/>
                </a:lnTo>
                <a:lnTo>
                  <a:pt x="3476" y="1668"/>
                </a:lnTo>
                <a:lnTo>
                  <a:pt x="3476" y="1726"/>
                </a:lnTo>
                <a:close/>
                <a:moveTo>
                  <a:pt x="4324" y="1726"/>
                </a:moveTo>
                <a:lnTo>
                  <a:pt x="4268" y="1726"/>
                </a:lnTo>
                <a:lnTo>
                  <a:pt x="4268" y="1982"/>
                </a:lnTo>
                <a:lnTo>
                  <a:pt x="4198" y="1982"/>
                </a:lnTo>
                <a:lnTo>
                  <a:pt x="4198" y="1726"/>
                </a:lnTo>
                <a:lnTo>
                  <a:pt x="4138" y="1726"/>
                </a:lnTo>
                <a:lnTo>
                  <a:pt x="4138" y="1668"/>
                </a:lnTo>
                <a:lnTo>
                  <a:pt x="4324" y="1668"/>
                </a:lnTo>
                <a:lnTo>
                  <a:pt x="4324" y="1726"/>
                </a:lnTo>
                <a:close/>
                <a:moveTo>
                  <a:pt x="878" y="1100"/>
                </a:moveTo>
                <a:lnTo>
                  <a:pt x="878" y="1100"/>
                </a:lnTo>
                <a:lnTo>
                  <a:pt x="906" y="1160"/>
                </a:lnTo>
                <a:lnTo>
                  <a:pt x="936" y="1218"/>
                </a:lnTo>
                <a:lnTo>
                  <a:pt x="966" y="1268"/>
                </a:lnTo>
                <a:lnTo>
                  <a:pt x="994" y="1308"/>
                </a:lnTo>
                <a:lnTo>
                  <a:pt x="994" y="1308"/>
                </a:lnTo>
                <a:lnTo>
                  <a:pt x="1014" y="1278"/>
                </a:lnTo>
                <a:lnTo>
                  <a:pt x="1040" y="1240"/>
                </a:lnTo>
                <a:lnTo>
                  <a:pt x="1066" y="1190"/>
                </a:lnTo>
                <a:lnTo>
                  <a:pt x="1094" y="1130"/>
                </a:lnTo>
                <a:lnTo>
                  <a:pt x="1122" y="1064"/>
                </a:lnTo>
                <a:lnTo>
                  <a:pt x="1136" y="1026"/>
                </a:lnTo>
                <a:lnTo>
                  <a:pt x="1148" y="988"/>
                </a:lnTo>
                <a:lnTo>
                  <a:pt x="1160" y="948"/>
                </a:lnTo>
                <a:lnTo>
                  <a:pt x="1170" y="906"/>
                </a:lnTo>
                <a:lnTo>
                  <a:pt x="1178" y="862"/>
                </a:lnTo>
                <a:lnTo>
                  <a:pt x="1186" y="818"/>
                </a:lnTo>
                <a:lnTo>
                  <a:pt x="1186" y="818"/>
                </a:lnTo>
                <a:lnTo>
                  <a:pt x="1192" y="768"/>
                </a:lnTo>
                <a:lnTo>
                  <a:pt x="1196" y="718"/>
                </a:lnTo>
                <a:lnTo>
                  <a:pt x="1198" y="668"/>
                </a:lnTo>
                <a:lnTo>
                  <a:pt x="1198" y="618"/>
                </a:lnTo>
                <a:lnTo>
                  <a:pt x="1194" y="562"/>
                </a:lnTo>
                <a:lnTo>
                  <a:pt x="1186" y="504"/>
                </a:lnTo>
                <a:lnTo>
                  <a:pt x="1176" y="442"/>
                </a:lnTo>
                <a:lnTo>
                  <a:pt x="1162" y="374"/>
                </a:lnTo>
                <a:lnTo>
                  <a:pt x="1162" y="374"/>
                </a:lnTo>
                <a:lnTo>
                  <a:pt x="1152" y="338"/>
                </a:lnTo>
                <a:lnTo>
                  <a:pt x="1142" y="304"/>
                </a:lnTo>
                <a:lnTo>
                  <a:pt x="1132" y="270"/>
                </a:lnTo>
                <a:lnTo>
                  <a:pt x="1120" y="238"/>
                </a:lnTo>
                <a:lnTo>
                  <a:pt x="1094" y="178"/>
                </a:lnTo>
                <a:lnTo>
                  <a:pt x="1066" y="124"/>
                </a:lnTo>
                <a:lnTo>
                  <a:pt x="1042" y="78"/>
                </a:lnTo>
                <a:lnTo>
                  <a:pt x="1020" y="42"/>
                </a:lnTo>
                <a:lnTo>
                  <a:pt x="992" y="0"/>
                </a:lnTo>
                <a:lnTo>
                  <a:pt x="992" y="0"/>
                </a:lnTo>
                <a:lnTo>
                  <a:pt x="964" y="44"/>
                </a:lnTo>
                <a:lnTo>
                  <a:pt x="944" y="78"/>
                </a:lnTo>
                <a:lnTo>
                  <a:pt x="922" y="118"/>
                </a:lnTo>
                <a:lnTo>
                  <a:pt x="900" y="164"/>
                </a:lnTo>
                <a:lnTo>
                  <a:pt x="876" y="216"/>
                </a:lnTo>
                <a:lnTo>
                  <a:pt x="856" y="270"/>
                </a:lnTo>
                <a:lnTo>
                  <a:pt x="836" y="326"/>
                </a:lnTo>
                <a:lnTo>
                  <a:pt x="836" y="326"/>
                </a:lnTo>
                <a:lnTo>
                  <a:pt x="820" y="390"/>
                </a:lnTo>
                <a:lnTo>
                  <a:pt x="808" y="450"/>
                </a:lnTo>
                <a:lnTo>
                  <a:pt x="798" y="510"/>
                </a:lnTo>
                <a:lnTo>
                  <a:pt x="792" y="570"/>
                </a:lnTo>
                <a:lnTo>
                  <a:pt x="790" y="628"/>
                </a:lnTo>
                <a:lnTo>
                  <a:pt x="790" y="684"/>
                </a:lnTo>
                <a:lnTo>
                  <a:pt x="792" y="742"/>
                </a:lnTo>
                <a:lnTo>
                  <a:pt x="798" y="798"/>
                </a:lnTo>
                <a:lnTo>
                  <a:pt x="798" y="798"/>
                </a:lnTo>
                <a:lnTo>
                  <a:pt x="806" y="852"/>
                </a:lnTo>
                <a:lnTo>
                  <a:pt x="818" y="908"/>
                </a:lnTo>
                <a:lnTo>
                  <a:pt x="830" y="958"/>
                </a:lnTo>
                <a:lnTo>
                  <a:pt x="844" y="1004"/>
                </a:lnTo>
                <a:lnTo>
                  <a:pt x="868" y="1074"/>
                </a:lnTo>
                <a:lnTo>
                  <a:pt x="878" y="1100"/>
                </a:lnTo>
                <a:lnTo>
                  <a:pt x="878" y="1100"/>
                </a:lnTo>
                <a:close/>
                <a:moveTo>
                  <a:pt x="992" y="1260"/>
                </a:moveTo>
                <a:lnTo>
                  <a:pt x="992" y="1260"/>
                </a:lnTo>
                <a:lnTo>
                  <a:pt x="976" y="1222"/>
                </a:lnTo>
                <a:lnTo>
                  <a:pt x="966" y="1198"/>
                </a:lnTo>
                <a:lnTo>
                  <a:pt x="956" y="1172"/>
                </a:lnTo>
                <a:lnTo>
                  <a:pt x="948" y="1140"/>
                </a:lnTo>
                <a:lnTo>
                  <a:pt x="942" y="1104"/>
                </a:lnTo>
                <a:lnTo>
                  <a:pt x="938" y="1066"/>
                </a:lnTo>
                <a:lnTo>
                  <a:pt x="934" y="1022"/>
                </a:lnTo>
                <a:lnTo>
                  <a:pt x="934" y="1022"/>
                </a:lnTo>
                <a:lnTo>
                  <a:pt x="936" y="980"/>
                </a:lnTo>
                <a:lnTo>
                  <a:pt x="942" y="940"/>
                </a:lnTo>
                <a:lnTo>
                  <a:pt x="950" y="904"/>
                </a:lnTo>
                <a:lnTo>
                  <a:pt x="958" y="870"/>
                </a:lnTo>
                <a:lnTo>
                  <a:pt x="968" y="840"/>
                </a:lnTo>
                <a:lnTo>
                  <a:pt x="978" y="816"/>
                </a:lnTo>
                <a:lnTo>
                  <a:pt x="988" y="798"/>
                </a:lnTo>
                <a:lnTo>
                  <a:pt x="994" y="788"/>
                </a:lnTo>
                <a:lnTo>
                  <a:pt x="994" y="788"/>
                </a:lnTo>
                <a:lnTo>
                  <a:pt x="1006" y="814"/>
                </a:lnTo>
                <a:lnTo>
                  <a:pt x="1016" y="836"/>
                </a:lnTo>
                <a:lnTo>
                  <a:pt x="1024" y="864"/>
                </a:lnTo>
                <a:lnTo>
                  <a:pt x="1034" y="894"/>
                </a:lnTo>
                <a:lnTo>
                  <a:pt x="1042" y="930"/>
                </a:lnTo>
                <a:lnTo>
                  <a:pt x="1048" y="970"/>
                </a:lnTo>
                <a:lnTo>
                  <a:pt x="1050" y="1012"/>
                </a:lnTo>
                <a:lnTo>
                  <a:pt x="1050" y="1012"/>
                </a:lnTo>
                <a:lnTo>
                  <a:pt x="1050" y="1054"/>
                </a:lnTo>
                <a:lnTo>
                  <a:pt x="1046" y="1094"/>
                </a:lnTo>
                <a:lnTo>
                  <a:pt x="1040" y="1130"/>
                </a:lnTo>
                <a:lnTo>
                  <a:pt x="1032" y="1164"/>
                </a:lnTo>
                <a:lnTo>
                  <a:pt x="1022" y="1194"/>
                </a:lnTo>
                <a:lnTo>
                  <a:pt x="1012" y="1220"/>
                </a:lnTo>
                <a:lnTo>
                  <a:pt x="1002" y="1242"/>
                </a:lnTo>
                <a:lnTo>
                  <a:pt x="992" y="1260"/>
                </a:lnTo>
                <a:lnTo>
                  <a:pt x="992" y="1260"/>
                </a:lnTo>
                <a:close/>
                <a:moveTo>
                  <a:pt x="838" y="624"/>
                </a:moveTo>
                <a:lnTo>
                  <a:pt x="838" y="624"/>
                </a:lnTo>
                <a:lnTo>
                  <a:pt x="840" y="586"/>
                </a:lnTo>
                <a:lnTo>
                  <a:pt x="844" y="550"/>
                </a:lnTo>
                <a:lnTo>
                  <a:pt x="854" y="480"/>
                </a:lnTo>
                <a:lnTo>
                  <a:pt x="868" y="420"/>
                </a:lnTo>
                <a:lnTo>
                  <a:pt x="878" y="376"/>
                </a:lnTo>
                <a:lnTo>
                  <a:pt x="878" y="376"/>
                </a:lnTo>
                <a:lnTo>
                  <a:pt x="896" y="320"/>
                </a:lnTo>
                <a:lnTo>
                  <a:pt x="916" y="268"/>
                </a:lnTo>
                <a:lnTo>
                  <a:pt x="932" y="224"/>
                </a:lnTo>
                <a:lnTo>
                  <a:pt x="950" y="186"/>
                </a:lnTo>
                <a:lnTo>
                  <a:pt x="976" y="130"/>
                </a:lnTo>
                <a:lnTo>
                  <a:pt x="992" y="102"/>
                </a:lnTo>
                <a:lnTo>
                  <a:pt x="992" y="102"/>
                </a:lnTo>
                <a:lnTo>
                  <a:pt x="1010" y="132"/>
                </a:lnTo>
                <a:lnTo>
                  <a:pt x="1040" y="194"/>
                </a:lnTo>
                <a:lnTo>
                  <a:pt x="1058" y="234"/>
                </a:lnTo>
                <a:lnTo>
                  <a:pt x="1076" y="276"/>
                </a:lnTo>
                <a:lnTo>
                  <a:pt x="1092" y="324"/>
                </a:lnTo>
                <a:lnTo>
                  <a:pt x="1108" y="372"/>
                </a:lnTo>
                <a:lnTo>
                  <a:pt x="1108" y="372"/>
                </a:lnTo>
                <a:lnTo>
                  <a:pt x="1120" y="420"/>
                </a:lnTo>
                <a:lnTo>
                  <a:pt x="1130" y="468"/>
                </a:lnTo>
                <a:lnTo>
                  <a:pt x="1138" y="514"/>
                </a:lnTo>
                <a:lnTo>
                  <a:pt x="1142" y="556"/>
                </a:lnTo>
                <a:lnTo>
                  <a:pt x="1146" y="598"/>
                </a:lnTo>
                <a:lnTo>
                  <a:pt x="1148" y="636"/>
                </a:lnTo>
                <a:lnTo>
                  <a:pt x="1150" y="700"/>
                </a:lnTo>
                <a:lnTo>
                  <a:pt x="1150" y="700"/>
                </a:lnTo>
                <a:lnTo>
                  <a:pt x="1146" y="754"/>
                </a:lnTo>
                <a:lnTo>
                  <a:pt x="1142" y="808"/>
                </a:lnTo>
                <a:lnTo>
                  <a:pt x="1136" y="856"/>
                </a:lnTo>
                <a:lnTo>
                  <a:pt x="1128" y="896"/>
                </a:lnTo>
                <a:lnTo>
                  <a:pt x="1128" y="896"/>
                </a:lnTo>
                <a:lnTo>
                  <a:pt x="1128" y="864"/>
                </a:lnTo>
                <a:lnTo>
                  <a:pt x="1128" y="832"/>
                </a:lnTo>
                <a:lnTo>
                  <a:pt x="1124" y="760"/>
                </a:lnTo>
                <a:lnTo>
                  <a:pt x="1116" y="686"/>
                </a:lnTo>
                <a:lnTo>
                  <a:pt x="1104" y="616"/>
                </a:lnTo>
                <a:lnTo>
                  <a:pt x="1104" y="616"/>
                </a:lnTo>
                <a:lnTo>
                  <a:pt x="1096" y="580"/>
                </a:lnTo>
                <a:lnTo>
                  <a:pt x="1084" y="542"/>
                </a:lnTo>
                <a:lnTo>
                  <a:pt x="1072" y="500"/>
                </a:lnTo>
                <a:lnTo>
                  <a:pt x="1056" y="458"/>
                </a:lnTo>
                <a:lnTo>
                  <a:pt x="1040" y="416"/>
                </a:lnTo>
                <a:lnTo>
                  <a:pt x="1024" y="378"/>
                </a:lnTo>
                <a:lnTo>
                  <a:pt x="1008" y="344"/>
                </a:lnTo>
                <a:lnTo>
                  <a:pt x="992" y="314"/>
                </a:lnTo>
                <a:lnTo>
                  <a:pt x="992" y="314"/>
                </a:lnTo>
                <a:lnTo>
                  <a:pt x="978" y="342"/>
                </a:lnTo>
                <a:lnTo>
                  <a:pt x="962" y="374"/>
                </a:lnTo>
                <a:lnTo>
                  <a:pt x="948" y="408"/>
                </a:lnTo>
                <a:lnTo>
                  <a:pt x="932" y="448"/>
                </a:lnTo>
                <a:lnTo>
                  <a:pt x="918" y="488"/>
                </a:lnTo>
                <a:lnTo>
                  <a:pt x="904" y="532"/>
                </a:lnTo>
                <a:lnTo>
                  <a:pt x="892" y="574"/>
                </a:lnTo>
                <a:lnTo>
                  <a:pt x="882" y="616"/>
                </a:lnTo>
                <a:lnTo>
                  <a:pt x="882" y="616"/>
                </a:lnTo>
                <a:lnTo>
                  <a:pt x="874" y="658"/>
                </a:lnTo>
                <a:lnTo>
                  <a:pt x="868" y="700"/>
                </a:lnTo>
                <a:lnTo>
                  <a:pt x="864" y="742"/>
                </a:lnTo>
                <a:lnTo>
                  <a:pt x="860" y="784"/>
                </a:lnTo>
                <a:lnTo>
                  <a:pt x="858" y="854"/>
                </a:lnTo>
                <a:lnTo>
                  <a:pt x="856" y="898"/>
                </a:lnTo>
                <a:lnTo>
                  <a:pt x="856" y="898"/>
                </a:lnTo>
                <a:lnTo>
                  <a:pt x="850" y="858"/>
                </a:lnTo>
                <a:lnTo>
                  <a:pt x="844" y="794"/>
                </a:lnTo>
                <a:lnTo>
                  <a:pt x="838" y="714"/>
                </a:lnTo>
                <a:lnTo>
                  <a:pt x="838" y="670"/>
                </a:lnTo>
                <a:lnTo>
                  <a:pt x="838" y="624"/>
                </a:lnTo>
                <a:lnTo>
                  <a:pt x="838" y="624"/>
                </a:lnTo>
                <a:close/>
                <a:moveTo>
                  <a:pt x="724" y="1576"/>
                </a:moveTo>
                <a:lnTo>
                  <a:pt x="724" y="1576"/>
                </a:lnTo>
                <a:lnTo>
                  <a:pt x="724" y="1574"/>
                </a:lnTo>
                <a:lnTo>
                  <a:pt x="724" y="1574"/>
                </a:lnTo>
                <a:lnTo>
                  <a:pt x="740" y="1560"/>
                </a:lnTo>
                <a:lnTo>
                  <a:pt x="756" y="1548"/>
                </a:lnTo>
                <a:lnTo>
                  <a:pt x="774" y="1538"/>
                </a:lnTo>
                <a:lnTo>
                  <a:pt x="792" y="1530"/>
                </a:lnTo>
                <a:lnTo>
                  <a:pt x="810" y="1524"/>
                </a:lnTo>
                <a:lnTo>
                  <a:pt x="830" y="1520"/>
                </a:lnTo>
                <a:lnTo>
                  <a:pt x="850" y="1516"/>
                </a:lnTo>
                <a:lnTo>
                  <a:pt x="868" y="1516"/>
                </a:lnTo>
                <a:lnTo>
                  <a:pt x="888" y="1516"/>
                </a:lnTo>
                <a:lnTo>
                  <a:pt x="908" y="1520"/>
                </a:lnTo>
                <a:lnTo>
                  <a:pt x="926" y="1524"/>
                </a:lnTo>
                <a:lnTo>
                  <a:pt x="946" y="1530"/>
                </a:lnTo>
                <a:lnTo>
                  <a:pt x="964" y="1538"/>
                </a:lnTo>
                <a:lnTo>
                  <a:pt x="980" y="1548"/>
                </a:lnTo>
                <a:lnTo>
                  <a:pt x="998" y="1560"/>
                </a:lnTo>
                <a:lnTo>
                  <a:pt x="1012" y="1574"/>
                </a:lnTo>
                <a:lnTo>
                  <a:pt x="1012" y="1574"/>
                </a:lnTo>
                <a:lnTo>
                  <a:pt x="1026" y="1590"/>
                </a:lnTo>
                <a:lnTo>
                  <a:pt x="1038" y="1606"/>
                </a:lnTo>
                <a:lnTo>
                  <a:pt x="1048" y="1624"/>
                </a:lnTo>
                <a:lnTo>
                  <a:pt x="1058" y="1642"/>
                </a:lnTo>
                <a:lnTo>
                  <a:pt x="1064" y="1660"/>
                </a:lnTo>
                <a:lnTo>
                  <a:pt x="1068" y="1680"/>
                </a:lnTo>
                <a:lnTo>
                  <a:pt x="1072" y="1698"/>
                </a:lnTo>
                <a:lnTo>
                  <a:pt x="1072" y="1718"/>
                </a:lnTo>
                <a:lnTo>
                  <a:pt x="1072" y="1738"/>
                </a:lnTo>
                <a:lnTo>
                  <a:pt x="1068" y="1756"/>
                </a:lnTo>
                <a:lnTo>
                  <a:pt x="1064" y="1776"/>
                </a:lnTo>
                <a:lnTo>
                  <a:pt x="1058" y="1794"/>
                </a:lnTo>
                <a:lnTo>
                  <a:pt x="1048" y="1812"/>
                </a:lnTo>
                <a:lnTo>
                  <a:pt x="1038" y="1830"/>
                </a:lnTo>
                <a:lnTo>
                  <a:pt x="1026" y="1846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0" y="1864"/>
                </a:lnTo>
                <a:lnTo>
                  <a:pt x="1010" y="1864"/>
                </a:lnTo>
                <a:lnTo>
                  <a:pt x="980" y="1892"/>
                </a:lnTo>
                <a:lnTo>
                  <a:pt x="946" y="1914"/>
                </a:lnTo>
                <a:lnTo>
                  <a:pt x="912" y="1936"/>
                </a:lnTo>
                <a:lnTo>
                  <a:pt x="876" y="1952"/>
                </a:lnTo>
                <a:lnTo>
                  <a:pt x="840" y="1964"/>
                </a:lnTo>
                <a:lnTo>
                  <a:pt x="802" y="1974"/>
                </a:lnTo>
                <a:lnTo>
                  <a:pt x="762" y="1980"/>
                </a:lnTo>
                <a:lnTo>
                  <a:pt x="724" y="1982"/>
                </a:lnTo>
                <a:lnTo>
                  <a:pt x="724" y="1982"/>
                </a:lnTo>
                <a:lnTo>
                  <a:pt x="684" y="1980"/>
                </a:lnTo>
                <a:lnTo>
                  <a:pt x="646" y="1974"/>
                </a:lnTo>
                <a:lnTo>
                  <a:pt x="608" y="1964"/>
                </a:lnTo>
                <a:lnTo>
                  <a:pt x="570" y="1952"/>
                </a:lnTo>
                <a:lnTo>
                  <a:pt x="534" y="1934"/>
                </a:lnTo>
                <a:lnTo>
                  <a:pt x="500" y="1914"/>
                </a:lnTo>
                <a:lnTo>
                  <a:pt x="468" y="1890"/>
                </a:lnTo>
                <a:lnTo>
                  <a:pt x="436" y="1862"/>
                </a:lnTo>
                <a:lnTo>
                  <a:pt x="436" y="1862"/>
                </a:lnTo>
                <a:lnTo>
                  <a:pt x="412" y="1836"/>
                </a:lnTo>
                <a:lnTo>
                  <a:pt x="390" y="1806"/>
                </a:lnTo>
                <a:lnTo>
                  <a:pt x="370" y="1776"/>
                </a:lnTo>
                <a:lnTo>
                  <a:pt x="354" y="1746"/>
                </a:lnTo>
                <a:lnTo>
                  <a:pt x="342" y="1714"/>
                </a:lnTo>
                <a:lnTo>
                  <a:pt x="332" y="1680"/>
                </a:lnTo>
                <a:lnTo>
                  <a:pt x="324" y="1648"/>
                </a:lnTo>
                <a:lnTo>
                  <a:pt x="320" y="1614"/>
                </a:lnTo>
                <a:lnTo>
                  <a:pt x="318" y="1578"/>
                </a:lnTo>
                <a:lnTo>
                  <a:pt x="318" y="1544"/>
                </a:lnTo>
                <a:lnTo>
                  <a:pt x="322" y="1510"/>
                </a:lnTo>
                <a:lnTo>
                  <a:pt x="330" y="1478"/>
                </a:lnTo>
                <a:lnTo>
                  <a:pt x="340" y="1444"/>
                </a:lnTo>
                <a:lnTo>
                  <a:pt x="352" y="1412"/>
                </a:lnTo>
                <a:lnTo>
                  <a:pt x="368" y="1380"/>
                </a:lnTo>
                <a:lnTo>
                  <a:pt x="386" y="1350"/>
                </a:lnTo>
                <a:lnTo>
                  <a:pt x="386" y="1350"/>
                </a:lnTo>
                <a:lnTo>
                  <a:pt x="410" y="1320"/>
                </a:lnTo>
                <a:lnTo>
                  <a:pt x="436" y="1290"/>
                </a:lnTo>
                <a:lnTo>
                  <a:pt x="436" y="1290"/>
                </a:lnTo>
                <a:lnTo>
                  <a:pt x="468" y="1262"/>
                </a:lnTo>
                <a:lnTo>
                  <a:pt x="500" y="1238"/>
                </a:lnTo>
                <a:lnTo>
                  <a:pt x="534" y="1218"/>
                </a:lnTo>
                <a:lnTo>
                  <a:pt x="570" y="1202"/>
                </a:lnTo>
                <a:lnTo>
                  <a:pt x="608" y="1188"/>
                </a:lnTo>
                <a:lnTo>
                  <a:pt x="646" y="1178"/>
                </a:lnTo>
                <a:lnTo>
                  <a:pt x="684" y="1174"/>
                </a:lnTo>
                <a:lnTo>
                  <a:pt x="724" y="1172"/>
                </a:lnTo>
                <a:lnTo>
                  <a:pt x="724" y="630"/>
                </a:lnTo>
                <a:lnTo>
                  <a:pt x="724" y="630"/>
                </a:lnTo>
                <a:lnTo>
                  <a:pt x="686" y="630"/>
                </a:lnTo>
                <a:lnTo>
                  <a:pt x="650" y="634"/>
                </a:lnTo>
                <a:lnTo>
                  <a:pt x="614" y="638"/>
                </a:lnTo>
                <a:lnTo>
                  <a:pt x="578" y="644"/>
                </a:lnTo>
                <a:lnTo>
                  <a:pt x="542" y="652"/>
                </a:lnTo>
                <a:lnTo>
                  <a:pt x="508" y="662"/>
                </a:lnTo>
                <a:lnTo>
                  <a:pt x="474" y="674"/>
                </a:lnTo>
                <a:lnTo>
                  <a:pt x="442" y="686"/>
                </a:lnTo>
                <a:lnTo>
                  <a:pt x="410" y="700"/>
                </a:lnTo>
                <a:lnTo>
                  <a:pt x="378" y="716"/>
                </a:lnTo>
                <a:lnTo>
                  <a:pt x="348" y="734"/>
                </a:lnTo>
                <a:lnTo>
                  <a:pt x="320" y="752"/>
                </a:lnTo>
                <a:lnTo>
                  <a:pt x="290" y="772"/>
                </a:lnTo>
                <a:lnTo>
                  <a:pt x="264" y="794"/>
                </a:lnTo>
                <a:lnTo>
                  <a:pt x="238" y="816"/>
                </a:lnTo>
                <a:lnTo>
                  <a:pt x="212" y="840"/>
                </a:lnTo>
                <a:lnTo>
                  <a:pt x="188" y="866"/>
                </a:lnTo>
                <a:lnTo>
                  <a:pt x="166" y="892"/>
                </a:lnTo>
                <a:lnTo>
                  <a:pt x="144" y="920"/>
                </a:lnTo>
                <a:lnTo>
                  <a:pt x="124" y="948"/>
                </a:lnTo>
                <a:lnTo>
                  <a:pt x="104" y="976"/>
                </a:lnTo>
                <a:lnTo>
                  <a:pt x="88" y="1006"/>
                </a:lnTo>
                <a:lnTo>
                  <a:pt x="72" y="1038"/>
                </a:lnTo>
                <a:lnTo>
                  <a:pt x="56" y="1070"/>
                </a:lnTo>
                <a:lnTo>
                  <a:pt x="44" y="1102"/>
                </a:lnTo>
                <a:lnTo>
                  <a:pt x="32" y="1136"/>
                </a:lnTo>
                <a:lnTo>
                  <a:pt x="22" y="1170"/>
                </a:lnTo>
                <a:lnTo>
                  <a:pt x="14" y="1206"/>
                </a:lnTo>
                <a:lnTo>
                  <a:pt x="8" y="1240"/>
                </a:lnTo>
                <a:lnTo>
                  <a:pt x="4" y="1276"/>
                </a:lnTo>
                <a:lnTo>
                  <a:pt x="0" y="1314"/>
                </a:lnTo>
                <a:lnTo>
                  <a:pt x="0" y="1350"/>
                </a:lnTo>
                <a:lnTo>
                  <a:pt x="0" y="1350"/>
                </a:lnTo>
                <a:lnTo>
                  <a:pt x="0" y="1388"/>
                </a:lnTo>
                <a:lnTo>
                  <a:pt x="4" y="1424"/>
                </a:lnTo>
                <a:lnTo>
                  <a:pt x="8" y="1460"/>
                </a:lnTo>
                <a:lnTo>
                  <a:pt x="14" y="1496"/>
                </a:lnTo>
                <a:lnTo>
                  <a:pt x="22" y="1530"/>
                </a:lnTo>
                <a:lnTo>
                  <a:pt x="32" y="1564"/>
                </a:lnTo>
                <a:lnTo>
                  <a:pt x="44" y="1598"/>
                </a:lnTo>
                <a:lnTo>
                  <a:pt x="56" y="1630"/>
                </a:lnTo>
                <a:lnTo>
                  <a:pt x="72" y="1662"/>
                </a:lnTo>
                <a:lnTo>
                  <a:pt x="88" y="1694"/>
                </a:lnTo>
                <a:lnTo>
                  <a:pt x="104" y="1724"/>
                </a:lnTo>
                <a:lnTo>
                  <a:pt x="124" y="1754"/>
                </a:lnTo>
                <a:lnTo>
                  <a:pt x="144" y="1782"/>
                </a:lnTo>
                <a:lnTo>
                  <a:pt x="166" y="1808"/>
                </a:lnTo>
                <a:lnTo>
                  <a:pt x="188" y="1836"/>
                </a:lnTo>
                <a:lnTo>
                  <a:pt x="212" y="1860"/>
                </a:lnTo>
                <a:lnTo>
                  <a:pt x="238" y="1884"/>
                </a:lnTo>
                <a:lnTo>
                  <a:pt x="264" y="1906"/>
                </a:lnTo>
                <a:lnTo>
                  <a:pt x="290" y="1928"/>
                </a:lnTo>
                <a:lnTo>
                  <a:pt x="320" y="1948"/>
                </a:lnTo>
                <a:lnTo>
                  <a:pt x="348" y="1966"/>
                </a:lnTo>
                <a:lnTo>
                  <a:pt x="378" y="1984"/>
                </a:lnTo>
                <a:lnTo>
                  <a:pt x="410" y="2000"/>
                </a:lnTo>
                <a:lnTo>
                  <a:pt x="442" y="2014"/>
                </a:lnTo>
                <a:lnTo>
                  <a:pt x="474" y="2028"/>
                </a:lnTo>
                <a:lnTo>
                  <a:pt x="508" y="2038"/>
                </a:lnTo>
                <a:lnTo>
                  <a:pt x="542" y="2048"/>
                </a:lnTo>
                <a:lnTo>
                  <a:pt x="578" y="2056"/>
                </a:lnTo>
                <a:lnTo>
                  <a:pt x="614" y="2062"/>
                </a:lnTo>
                <a:lnTo>
                  <a:pt x="650" y="2068"/>
                </a:lnTo>
                <a:lnTo>
                  <a:pt x="686" y="2070"/>
                </a:lnTo>
                <a:lnTo>
                  <a:pt x="724" y="2072"/>
                </a:lnTo>
                <a:lnTo>
                  <a:pt x="724" y="2072"/>
                </a:lnTo>
                <a:lnTo>
                  <a:pt x="762" y="2070"/>
                </a:lnTo>
                <a:lnTo>
                  <a:pt x="800" y="2068"/>
                </a:lnTo>
                <a:lnTo>
                  <a:pt x="838" y="2062"/>
                </a:lnTo>
                <a:lnTo>
                  <a:pt x="876" y="2056"/>
                </a:lnTo>
                <a:lnTo>
                  <a:pt x="912" y="2046"/>
                </a:lnTo>
                <a:lnTo>
                  <a:pt x="948" y="2036"/>
                </a:lnTo>
                <a:lnTo>
                  <a:pt x="982" y="2024"/>
                </a:lnTo>
                <a:lnTo>
                  <a:pt x="1016" y="2010"/>
                </a:lnTo>
                <a:lnTo>
                  <a:pt x="1050" y="1994"/>
                </a:lnTo>
                <a:lnTo>
                  <a:pt x="1082" y="1976"/>
                </a:lnTo>
                <a:lnTo>
                  <a:pt x="1114" y="1958"/>
                </a:lnTo>
                <a:lnTo>
                  <a:pt x="1144" y="1938"/>
                </a:lnTo>
                <a:lnTo>
                  <a:pt x="1172" y="1916"/>
                </a:lnTo>
                <a:lnTo>
                  <a:pt x="1200" y="1894"/>
                </a:lnTo>
                <a:lnTo>
                  <a:pt x="1226" y="1868"/>
                </a:lnTo>
                <a:lnTo>
                  <a:pt x="1252" y="1844"/>
                </a:lnTo>
                <a:lnTo>
                  <a:pt x="1252" y="1348"/>
                </a:lnTo>
                <a:lnTo>
                  <a:pt x="724" y="1348"/>
                </a:lnTo>
                <a:lnTo>
                  <a:pt x="724" y="15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ru-RU" sz="1800"/>
          </a:p>
        </p:txBody>
      </p:sp>
      <p:sp>
        <p:nvSpPr>
          <p:cNvPr id="5" name="Номер слайда 1">
            <a:extLst>
              <a:ext uri="{FF2B5EF4-FFF2-40B4-BE49-F238E27FC236}">
                <a16:creationId xmlns:a16="http://schemas.microsoft.com/office/drawing/2014/main" id="{6E94371A-351C-7A41-A3A7-14EA3618D4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24421" y="6307809"/>
            <a:ext cx="3222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 i="0" spc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D58DDE06-DF15-0A4F-A85A-4EB38848D8E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AC9CFC8-9240-794B-99C5-9E7F77ABB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420" y="286257"/>
            <a:ext cx="8699380" cy="1005514"/>
          </a:xfrm>
        </p:spPr>
        <p:txBody>
          <a:bodyPr wrap="square" anchor="ctr"/>
          <a:lstStyle>
            <a:lvl1pPr>
              <a:defRPr sz="28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40344" y="631976"/>
            <a:ext cx="1545256" cy="358265"/>
          </a:xfrm>
          <a:prstGeom prst="rect">
            <a:avLst/>
          </a:prstGeom>
        </p:spPr>
      </p:pic>
      <p:pic>
        <p:nvPicPr>
          <p:cNvPr id="1026" name="Picture 2" descr="IX International Symposium on &quot;Optics &amp; its applications&quot; (1 ...">
            <a:extLst>
              <a:ext uri="{FF2B5EF4-FFF2-40B4-BE49-F238E27FC236}">
                <a16:creationId xmlns:a16="http://schemas.microsoft.com/office/drawing/2014/main" id="{DD974367-444D-62E1-2733-A44DB2079B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3933" y="154907"/>
            <a:ext cx="947091" cy="83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1529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Заголовок 1 стр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1">
            <a:extLst>
              <a:ext uri="{FF2B5EF4-FFF2-40B4-BE49-F238E27FC236}">
                <a16:creationId xmlns:a16="http://schemas.microsoft.com/office/drawing/2014/main" id="{F6C8F711-BD2D-D043-9CC3-B3AB7DB518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24421" y="6307809"/>
            <a:ext cx="3222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D58DDE06-DF15-0A4F-A85A-4EB38848D8E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AC9CFC8-9240-794B-99C5-9E7F77ABB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420" y="286257"/>
            <a:ext cx="8699380" cy="1005514"/>
          </a:xfrm>
        </p:spPr>
        <p:txBody>
          <a:bodyPr wrap="square" anchor="ctr"/>
          <a:lstStyle>
            <a:lvl1pPr>
              <a:defRPr sz="28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7" name="Текст 6">
            <a:extLst>
              <a:ext uri="{FF2B5EF4-FFF2-40B4-BE49-F238E27FC236}">
                <a16:creationId xmlns:a16="http://schemas.microsoft.com/office/drawing/2014/main" id="{AE8D96D1-9D7D-7D43-97A8-5E90A9CC405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40777" y="6400222"/>
            <a:ext cx="5724525" cy="204787"/>
          </a:xfrm>
          <a:prstGeom prst="rect">
            <a:avLst/>
          </a:prstGeom>
        </p:spPr>
        <p:txBody>
          <a:bodyPr/>
          <a:lstStyle>
            <a:lvl1pPr>
              <a:defRPr lang="ru-RU" sz="800" b="0" i="0" kern="1200" cap="non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pPr lvl="0"/>
            <a:r>
              <a:rPr lang="ru-RU" dirty="0"/>
              <a:t>Нижний колонтитул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40344" y="631976"/>
            <a:ext cx="1545256" cy="35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723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ный 1 строк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B1F8DBAA-4A26-47DF-DF5E-A862447DB1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1804" y="2317373"/>
            <a:ext cx="1428751" cy="352425"/>
          </a:xfrm>
          <a:ln>
            <a:solidFill>
              <a:srgbClr val="004596"/>
            </a:solidFill>
          </a:ln>
        </p:spPr>
        <p:txBody>
          <a:bodyPr lIns="0" rIns="0"/>
          <a:lstStyle>
            <a:lvl1pPr>
              <a:defRPr kumimoji="0" lang="ru-RU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pPr lvl="0"/>
            <a:r>
              <a:rPr lang="ru-RU" dirty="0"/>
              <a:t>РАЗДЕЛ 01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299A0925-28C5-E43F-F531-C83457B29A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1804" y="4087211"/>
            <a:ext cx="3469146" cy="215468"/>
          </a:xfrm>
          <a:ln>
            <a:solidFill>
              <a:srgbClr val="004596"/>
            </a:solidFill>
          </a:ln>
        </p:spPr>
        <p:txBody>
          <a:bodyPr lIns="0" tIns="0" rIns="0" bIns="0"/>
          <a:lstStyle>
            <a:lvl1pPr>
              <a:defRPr kumimoji="0" lang="ru-RU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pPr lvl="0"/>
            <a:r>
              <a:rPr lang="ru-RU" dirty="0"/>
              <a:t>АННОТАЦИЯ К РАЗДЕЛУ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AB3415EB-5D86-E9B4-EDAC-4C3112FE15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1803" y="3093668"/>
            <a:ext cx="10920819" cy="472112"/>
          </a:xfrm>
          <a:ln>
            <a:solidFill>
              <a:srgbClr val="004596"/>
            </a:solidFill>
          </a:ln>
        </p:spPr>
        <p:txBody>
          <a:bodyPr lIns="0" rIns="0">
            <a:noAutofit/>
          </a:bodyPr>
          <a:lstStyle>
            <a:lvl1pPr>
              <a:lnSpc>
                <a:spcPct val="80000"/>
              </a:lnSpc>
              <a:spcBef>
                <a:spcPts val="0"/>
              </a:spcBef>
              <a:defRPr kumimoji="0" lang="ru-RU" sz="40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pPr lvl="0"/>
            <a:r>
              <a:rPr lang="ru-RU" dirty="0"/>
              <a:t>НАЗВАНИЕ РАЗДЕЛА В ОДНУ СТРОКУ</a:t>
            </a:r>
          </a:p>
        </p:txBody>
      </p:sp>
      <p:cxnSp>
        <p:nvCxnSpPr>
          <p:cNvPr id="28" name="Straight Connector 14">
            <a:extLst>
              <a:ext uri="{FF2B5EF4-FFF2-40B4-BE49-F238E27FC236}">
                <a16:creationId xmlns:a16="http://schemas.microsoft.com/office/drawing/2014/main" id="{E464BC2B-2C22-6E3C-3CC4-2AD33EAE6ABE}"/>
              </a:ext>
            </a:extLst>
          </p:cNvPr>
          <p:cNvCxnSpPr>
            <a:cxnSpLocks/>
          </p:cNvCxnSpPr>
          <p:nvPr userDrawn="1"/>
        </p:nvCxnSpPr>
        <p:spPr>
          <a:xfrm>
            <a:off x="335967" y="2961043"/>
            <a:ext cx="675871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4">
            <a:extLst>
              <a:ext uri="{FF2B5EF4-FFF2-40B4-BE49-F238E27FC236}">
                <a16:creationId xmlns:a16="http://schemas.microsoft.com/office/drawing/2014/main" id="{A8E59309-6BE9-75FB-2032-994234894800}"/>
              </a:ext>
            </a:extLst>
          </p:cNvPr>
          <p:cNvCxnSpPr>
            <a:cxnSpLocks/>
          </p:cNvCxnSpPr>
          <p:nvPr userDrawn="1"/>
        </p:nvCxnSpPr>
        <p:spPr>
          <a:xfrm>
            <a:off x="335967" y="3698405"/>
            <a:ext cx="675871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81E24C68-98B6-6343-B086-E62D64F145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24421" y="6307809"/>
            <a:ext cx="3222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D58DDE06-DF15-0A4F-A85A-4EB38848D8E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0348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299A0925-28C5-E43F-F531-C83457B29A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1804" y="4087211"/>
            <a:ext cx="3469146" cy="215468"/>
          </a:xfrm>
          <a:ln>
            <a:solidFill>
              <a:srgbClr val="004596"/>
            </a:solidFill>
          </a:ln>
        </p:spPr>
        <p:txBody>
          <a:bodyPr lIns="0" tIns="0" rIns="0" bIns="0"/>
          <a:lstStyle>
            <a:lvl1pPr>
              <a:defRPr kumimoji="0" lang="ru-RU" sz="2000" b="0" i="0" u="none" strike="noStrike" kern="1200" cap="none" spc="0" normalizeH="0" baseline="0" dirty="0" smtClean="0">
                <a:ln>
                  <a:noFill/>
                </a:ln>
                <a:solidFill>
                  <a:srgbClr val="004596"/>
                </a:solidFill>
                <a:effectLst/>
                <a:uLnTx/>
                <a:uFillTx/>
                <a:latin typeface="+mj-lt"/>
                <a:ea typeface="GPN_DIN Condensed Regular" panose="020B0506020202020204" pitchFamily="34" charset="77"/>
                <a:cs typeface="+mn-cs"/>
              </a:defRPr>
            </a:lvl1pPr>
          </a:lstStyle>
          <a:p>
            <a:pPr lvl="0"/>
            <a:r>
              <a:rPr lang="ru-RU" dirty="0"/>
              <a:t> 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AB3415EB-5D86-E9B4-EDAC-4C3112FE15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1803" y="3093668"/>
            <a:ext cx="10920819" cy="472112"/>
          </a:xfrm>
          <a:ln>
            <a:solidFill>
              <a:srgbClr val="004596"/>
            </a:solidFill>
          </a:ln>
        </p:spPr>
        <p:txBody>
          <a:bodyPr lIns="0" rIns="0">
            <a:noAutofit/>
          </a:bodyPr>
          <a:lstStyle>
            <a:lvl1pPr>
              <a:lnSpc>
                <a:spcPct val="80000"/>
              </a:lnSpc>
              <a:spcBef>
                <a:spcPts val="0"/>
              </a:spcBef>
              <a:defRPr kumimoji="0" lang="ru-RU" sz="4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pPr lvl="0"/>
            <a:r>
              <a:rPr lang="ru-RU" dirty="0"/>
              <a:t>КОНТАКТЫ</a:t>
            </a:r>
          </a:p>
        </p:txBody>
      </p:sp>
      <p:cxnSp>
        <p:nvCxnSpPr>
          <p:cNvPr id="28" name="Straight Connector 14">
            <a:extLst>
              <a:ext uri="{FF2B5EF4-FFF2-40B4-BE49-F238E27FC236}">
                <a16:creationId xmlns:a16="http://schemas.microsoft.com/office/drawing/2014/main" id="{E464BC2B-2C22-6E3C-3CC4-2AD33EAE6ABE}"/>
              </a:ext>
            </a:extLst>
          </p:cNvPr>
          <p:cNvCxnSpPr>
            <a:cxnSpLocks/>
          </p:cNvCxnSpPr>
          <p:nvPr userDrawn="1"/>
        </p:nvCxnSpPr>
        <p:spPr>
          <a:xfrm>
            <a:off x="335967" y="2961043"/>
            <a:ext cx="675871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4">
            <a:extLst>
              <a:ext uri="{FF2B5EF4-FFF2-40B4-BE49-F238E27FC236}">
                <a16:creationId xmlns:a16="http://schemas.microsoft.com/office/drawing/2014/main" id="{A8E59309-6BE9-75FB-2032-994234894800}"/>
              </a:ext>
            </a:extLst>
          </p:cNvPr>
          <p:cNvCxnSpPr>
            <a:cxnSpLocks/>
          </p:cNvCxnSpPr>
          <p:nvPr userDrawn="1"/>
        </p:nvCxnSpPr>
        <p:spPr>
          <a:xfrm>
            <a:off x="335967" y="3698405"/>
            <a:ext cx="675871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1">
            <a:extLst>
              <a:ext uri="{FF2B5EF4-FFF2-40B4-BE49-F238E27FC236}">
                <a16:creationId xmlns:a16="http://schemas.microsoft.com/office/drawing/2014/main" id="{24C063A7-23E0-634C-9B11-626076D6DB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24421" y="6307809"/>
            <a:ext cx="3222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D58DDE06-DF15-0A4F-A85A-4EB38848D8E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22041BD-E345-5241-9EEF-3501F046B98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1804" y="4302679"/>
            <a:ext cx="3469146" cy="215468"/>
          </a:xfrm>
          <a:ln>
            <a:solidFill>
              <a:srgbClr val="004596"/>
            </a:solidFill>
          </a:ln>
        </p:spPr>
        <p:txBody>
          <a:bodyPr lIns="0" tIns="0" rIns="0" bIns="0"/>
          <a:lstStyle>
            <a:lvl1pPr>
              <a:defRPr kumimoji="0" lang="ru-RU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pPr lvl="0"/>
            <a:r>
              <a:rPr lang="ru-RU" dirty="0"/>
              <a:t>ФИО</a:t>
            </a:r>
          </a:p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2843519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3">
            <a:extLst>
              <a:ext uri="{FF2B5EF4-FFF2-40B4-BE49-F238E27FC236}">
                <a16:creationId xmlns:a16="http://schemas.microsoft.com/office/drawing/2014/main" id="{8F133F02-7ABE-5B7B-0A0E-D32314A4E2CF}"/>
              </a:ext>
            </a:extLst>
          </p:cNvPr>
          <p:cNvSpPr txBox="1">
            <a:spLocks/>
          </p:cNvSpPr>
          <p:nvPr userDrawn="1"/>
        </p:nvSpPr>
        <p:spPr>
          <a:xfrm>
            <a:off x="1797170" y="3192944"/>
            <a:ext cx="8597660" cy="47211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6700" marR="0" indent="-2667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9263" indent="-169863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cap="non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СПАСИБО ЗА ВНИМАНИЕ</a:t>
            </a:r>
          </a:p>
        </p:txBody>
      </p:sp>
      <p:sp>
        <p:nvSpPr>
          <p:cNvPr id="4" name="Номер слайда 1">
            <a:extLst>
              <a:ext uri="{FF2B5EF4-FFF2-40B4-BE49-F238E27FC236}">
                <a16:creationId xmlns:a16="http://schemas.microsoft.com/office/drawing/2014/main" id="{5CB87C7A-B3D1-BB45-B4BE-DF23D6DE98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24421" y="6307809"/>
            <a:ext cx="3222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GPN_DIN Condensed Regular" panose="020B0504020202020204" pitchFamily="34" charset="0"/>
                <a:ea typeface="GPN_DIN Condensed Regular" panose="020B0504020202020204" pitchFamily="34" charset="0"/>
              </a:defRPr>
            </a:lvl1pPr>
          </a:lstStyle>
          <a:p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ГАЗПРОМ НЕФТЬ   </a:t>
            </a:r>
            <a:fld id="{D58DDE06-DF15-0A4F-A85A-4EB38848D8E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5832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ogoEng" hidden="1"/>
          <p:cNvSpPr/>
          <p:nvPr/>
        </p:nvSpPr>
        <p:spPr>
          <a:xfrm>
            <a:off x="7246933" y="6500048"/>
            <a:ext cx="420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en-US" sz="1000" noProof="0" dirty="0">
                <a:solidFill>
                  <a:schemeClr val="bg2"/>
                </a:solidFill>
              </a:rPr>
              <a:t>Gazprom</a:t>
            </a:r>
            <a:r>
              <a:rPr lang="en-US" sz="1000" baseline="0" noProof="0" dirty="0">
                <a:solidFill>
                  <a:schemeClr val="bg2"/>
                </a:solidFill>
              </a:rPr>
              <a:t> </a:t>
            </a:r>
            <a:r>
              <a:rPr lang="en-US" sz="1000" baseline="0" noProof="0" dirty="0" err="1">
                <a:solidFill>
                  <a:schemeClr val="bg2"/>
                </a:solidFill>
              </a:rPr>
              <a:t>neft</a:t>
            </a:r>
            <a:endParaRPr lang="ru-RU" sz="1000" noProof="0" dirty="0">
              <a:solidFill>
                <a:schemeClr val="bg2"/>
              </a:solidFill>
            </a:endParaRPr>
          </a:p>
        </p:txBody>
      </p:sp>
      <p:sp>
        <p:nvSpPr>
          <p:cNvPr id="120" name="Номер слайда 1">
            <a:extLst>
              <a:ext uri="{FF2B5EF4-FFF2-40B4-BE49-F238E27FC236}">
                <a16:creationId xmlns:a16="http://schemas.microsoft.com/office/drawing/2014/main" id="{F355392C-AFA9-F2B8-B60F-3C2FB436B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710" y="6296520"/>
            <a:ext cx="3222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 spc="0">
                <a:solidFill>
                  <a:schemeClr val="tx1"/>
                </a:solidFill>
                <a:latin typeface="GPN_DIN Condensed Regular" panose="020B0504020202020204" pitchFamily="34" charset="0"/>
                <a:ea typeface="GPN_DIN Condensed Regular" panose="020B0504020202020204" pitchFamily="34" charset="0"/>
              </a:defRPr>
            </a:lvl1pPr>
          </a:lstStyle>
          <a:p>
            <a:fld id="{D58DDE06-DF15-0A4F-A85A-4EB38848D8E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6391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9" r:id="rId1"/>
    <p:sldLayoutId id="2147484606" r:id="rId2"/>
    <p:sldLayoutId id="2147484607" r:id="rId3"/>
    <p:sldLayoutId id="2147484608" r:id="rId4"/>
    <p:sldLayoutId id="2147483820" r:id="rId5"/>
    <p:sldLayoutId id="2147484598" r:id="rId6"/>
    <p:sldLayoutId id="2147484165" r:id="rId7"/>
    <p:sldLayoutId id="2147484571" r:id="rId8"/>
    <p:sldLayoutId id="2147484572" r:id="rId9"/>
    <p:sldLayoutId id="2147484584" r:id="rId10"/>
    <p:sldLayoutId id="2147484585" r:id="rId11"/>
    <p:sldLayoutId id="2147484586" r:id="rId12"/>
    <p:sldLayoutId id="2147484587" r:id="rId13"/>
    <p:sldLayoutId id="2147484588" r:id="rId14"/>
    <p:sldLayoutId id="2147484605" r:id="rId15"/>
    <p:sldLayoutId id="2147484590" r:id="rId16"/>
    <p:sldLayoutId id="2147484600" r:id="rId17"/>
    <p:sldLayoutId id="2147484601" r:id="rId18"/>
    <p:sldLayoutId id="2147484602" r:id="rId19"/>
    <p:sldLayoutId id="2147484603" r:id="rId20"/>
    <p:sldLayoutId id="2147484604" r:id="rId21"/>
    <p:sldLayoutId id="2147484591" r:id="rId22"/>
    <p:sldLayoutId id="2147484592" r:id="rId23"/>
    <p:sldLayoutId id="2147484593" r:id="rId24"/>
    <p:sldLayoutId id="2147484594" r:id="rId25"/>
    <p:sldLayoutId id="2147484595" r:id="rId26"/>
    <p:sldLayoutId id="2147484596" r:id="rId27"/>
    <p:sldLayoutId id="2147484597" r:id="rId28"/>
    <p:sldLayoutId id="2147484488" r:id="rId29"/>
    <p:sldLayoutId id="2147484489" r:id="rId30"/>
    <p:sldLayoutId id="2147484490" r:id="rId3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200" b="1" kern="1200" cap="all" baseline="0">
          <a:solidFill>
            <a:schemeClr val="tx1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Clr>
          <a:schemeClr val="accent1"/>
        </a:buClr>
        <a:buSzPct val="90000"/>
        <a:buFont typeface="Wingdings" pitchFamily="2" charset="2"/>
        <a:buNone/>
        <a:defRPr sz="1800" b="1" kern="1200" cap="all" baseline="0">
          <a:solidFill>
            <a:schemeClr val="tx1"/>
          </a:solidFill>
          <a:latin typeface="+mj-lt"/>
          <a:ea typeface="+mn-ea"/>
          <a:cs typeface="+mn-cs"/>
        </a:defRPr>
      </a:lvl1pPr>
      <a:lvl2pPr marL="266700" marR="0" indent="-266700" algn="l" defTabSz="914400" rtl="0" eaLnBrk="1" fontAlgn="auto" latinLnBrk="0" hangingPunct="1">
        <a:lnSpc>
          <a:spcPct val="9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Wingdings" pitchFamily="2" charset="2"/>
        <a:buChar char="§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9263" indent="-169863" algn="l" defTabSz="914400" rtl="0" eaLnBrk="1" latinLnBrk="0" hangingPunct="1">
        <a:lnSpc>
          <a:spcPct val="90000"/>
        </a:lnSpc>
        <a:spcBef>
          <a:spcPts val="300"/>
        </a:spcBef>
        <a:buClr>
          <a:schemeClr val="accent3"/>
        </a:buClr>
        <a:buFont typeface="Wingdings" pitchFamily="2" charset="2"/>
        <a:buChar char="§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048">
          <p15:clr>
            <a:srgbClr val="F26B43"/>
          </p15:clr>
        </p15:guide>
        <p15:guide id="2" orient="horz" pos="1207">
          <p15:clr>
            <a:srgbClr val="F26B43"/>
          </p15:clr>
        </p15:guide>
        <p15:guide id="3" pos="7469">
          <p15:clr>
            <a:srgbClr val="F26B43"/>
          </p15:clr>
        </p15:guide>
        <p15:guide id="4" pos="211">
          <p15:clr>
            <a:srgbClr val="F26B43"/>
          </p15:clr>
        </p15:guide>
        <p15:guide id="5" orient="horz" pos="210">
          <p15:clr>
            <a:srgbClr val="F26B43"/>
          </p15:clr>
        </p15:guide>
        <p15:guide id="6" orient="horz" pos="4110">
          <p15:clr>
            <a:srgbClr val="F26B43"/>
          </p15:clr>
        </p15:guide>
        <p15:guide id="7" pos="1958">
          <p15:clr>
            <a:srgbClr val="F26B43"/>
          </p15:clr>
        </p15:guide>
        <p15:guide id="8" pos="2570">
          <p15:clr>
            <a:srgbClr val="F26B43"/>
          </p15:clr>
        </p15:guide>
        <p15:guide id="9" orient="horz" pos="1117">
          <p15:clr>
            <a:srgbClr val="F26B43"/>
          </p15:clr>
        </p15:guide>
        <p15:guide id="10" orient="horz" pos="1616">
          <p15:clr>
            <a:srgbClr val="F26B43"/>
          </p15:clr>
        </p15:guide>
        <p15:guide id="11" pos="1436">
          <p15:clr>
            <a:srgbClr val="F26B43"/>
          </p15:clr>
        </p15:guide>
        <p15:guide id="12" pos="1345">
          <p15:clr>
            <a:srgbClr val="F26B43"/>
          </p15:clr>
        </p15:guide>
        <p15:guide id="13" pos="824">
          <p15:clr>
            <a:srgbClr val="F26B43"/>
          </p15:clr>
        </p15:guide>
        <p15:guide id="14" pos="3182">
          <p15:clr>
            <a:srgbClr val="F26B43"/>
          </p15:clr>
        </p15:guide>
        <p15:guide id="15" pos="3273">
          <p15:clr>
            <a:srgbClr val="F26B43"/>
          </p15:clr>
        </p15:guide>
        <p15:guide id="16" pos="3795">
          <p15:clr>
            <a:srgbClr val="F26B43"/>
          </p15:clr>
        </p15:guide>
        <p15:guide id="17" pos="733">
          <p15:clr>
            <a:srgbClr val="F26B43"/>
          </p15:clr>
        </p15:guide>
        <p15:guide id="18" orient="horz" pos="618">
          <p15:clr>
            <a:srgbClr val="F26B43"/>
          </p15:clr>
        </p15:guide>
        <p15:guide id="19" pos="2661">
          <p15:clr>
            <a:srgbClr val="F26B43"/>
          </p15:clr>
        </p15:guide>
        <p15:guide id="20" pos="3885">
          <p15:clr>
            <a:srgbClr val="F26B43"/>
          </p15:clr>
        </p15:guide>
        <p15:guide id="21" pos="4407">
          <p15:clr>
            <a:srgbClr val="F26B43"/>
          </p15:clr>
        </p15:guide>
        <p15:guide id="22" pos="4498">
          <p15:clr>
            <a:srgbClr val="F26B43"/>
          </p15:clr>
        </p15:guide>
        <p15:guide id="23" pos="5019">
          <p15:clr>
            <a:srgbClr val="F26B43"/>
          </p15:clr>
        </p15:guide>
        <p15:guide id="24" pos="5632">
          <p15:clr>
            <a:srgbClr val="F26B43"/>
          </p15:clr>
        </p15:guide>
        <p15:guide id="25" pos="5110">
          <p15:clr>
            <a:srgbClr val="F26B43"/>
          </p15:clr>
        </p15:guide>
        <p15:guide id="26" pos="5722">
          <p15:clr>
            <a:srgbClr val="F26B43"/>
          </p15:clr>
        </p15:guide>
        <p15:guide id="27" pos="6244">
          <p15:clr>
            <a:srgbClr val="F26B43"/>
          </p15:clr>
        </p15:guide>
        <p15:guide id="28" pos="6335">
          <p15:clr>
            <a:srgbClr val="F26B43"/>
          </p15:clr>
        </p15:guide>
        <p15:guide id="29" pos="6856">
          <p15:clr>
            <a:srgbClr val="F26B43"/>
          </p15:clr>
        </p15:guide>
        <p15:guide id="30" pos="6947">
          <p15:clr>
            <a:srgbClr val="F26B43"/>
          </p15:clr>
        </p15:guide>
        <p15:guide id="31" orient="horz" pos="3906">
          <p15:clr>
            <a:srgbClr val="F26B43"/>
          </p15:clr>
        </p15:guide>
        <p15:guide id="32" orient="horz" pos="1706">
          <p15:clr>
            <a:srgbClr val="F26B43"/>
          </p15:clr>
        </p15:guide>
        <p15:guide id="33" orient="horz" pos="3702">
          <p15:clr>
            <a:srgbClr val="F26B43"/>
          </p15:clr>
        </p15:guide>
        <p15:guide id="34" orient="horz" pos="3612">
          <p15:clr>
            <a:srgbClr val="F26B43"/>
          </p15:clr>
        </p15:guide>
        <p15:guide id="35" orient="horz" pos="3203">
          <p15:clr>
            <a:srgbClr val="F26B43"/>
          </p15:clr>
        </p15:guide>
        <p15:guide id="36" orient="horz" pos="3113">
          <p15:clr>
            <a:srgbClr val="F26B43"/>
          </p15:clr>
        </p15:guide>
        <p15:guide id="37" orient="horz" pos="2704">
          <p15:clr>
            <a:srgbClr val="F26B43"/>
          </p15:clr>
        </p15:guide>
        <p15:guide id="38" orient="horz" pos="2614">
          <p15:clr>
            <a:srgbClr val="F26B43"/>
          </p15:clr>
        </p15:guide>
        <p15:guide id="39" orient="horz" pos="2205">
          <p15:clr>
            <a:srgbClr val="F26B43"/>
          </p15:clr>
        </p15:guide>
        <p15:guide id="40" orient="horz" pos="2115">
          <p15:clr>
            <a:srgbClr val="F26B43"/>
          </p15:clr>
        </p15:guide>
        <p15:guide id="41" orient="horz" pos="70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5" Type="http://schemas.microsoft.com/office/2007/relationships/hdphoto" Target="../media/hdphoto4.wdp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mkk4@tpu.r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68850" y="2563982"/>
            <a:ext cx="7137400" cy="2149842"/>
          </a:xfrm>
        </p:spPr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Efficiency assessment of IRT-T research reactor cooling system by machine learning methods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68850" y="6342408"/>
            <a:ext cx="3607984" cy="283117"/>
          </a:xfrm>
        </p:spPr>
        <p:txBody>
          <a:bodyPr/>
          <a:lstStyle/>
          <a:p>
            <a:r>
              <a:rPr lang="en-US" sz="1800" dirty="0"/>
              <a:t>30 October 2023</a:t>
            </a:r>
            <a:endParaRPr lang="ru-RU" sz="1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5088926" y="5106477"/>
            <a:ext cx="6497248" cy="759487"/>
          </a:xfrm>
        </p:spPr>
        <p:txBody>
          <a:bodyPr/>
          <a:lstStyle/>
          <a:p>
            <a:pPr algn="ctr"/>
            <a:r>
              <a:rPr lang="en-US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Postgraduate student</a:t>
            </a:r>
            <a:r>
              <a:rPr lang="ru-RU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Maxim K.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Kublinskiy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group A3-43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Scientific supervisor</a:t>
            </a:r>
            <a:r>
              <a:rPr lang="ru-RU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Artem G.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Naymushin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PhD, Associate Professor of NFCD, Head of the Educational and Scientific Center "Research Nuclear Reactor"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D4B534B2-19AF-4219-C13C-5A13A456A0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3" r="11103"/>
          <a:stretch/>
        </p:blipFill>
        <p:spPr/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23FCE1BC-AD21-92C7-67F6-BA5A79CE5C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648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8DDE06-DF15-0A4F-A85A-4EB38848D8EB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Decision tree for the model of heat exchanger</a:t>
            </a:r>
            <a:endParaRPr lang="ru-RU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E18C28-64A4-03E8-AFA0-06F4ED17C47B}"/>
              </a:ext>
            </a:extLst>
          </p:cNvPr>
          <p:cNvSpPr txBox="1"/>
          <p:nvPr/>
        </p:nvSpPr>
        <p:spPr>
          <a:xfrm>
            <a:off x="7668126" y="1496595"/>
            <a:ext cx="4278303" cy="46063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2800" b="1" kern="100" dirty="0">
                <a:solidFill>
                  <a:srgbClr val="02A23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following structure</a:t>
            </a:r>
            <a:r>
              <a:rPr lang="en-US" sz="2800" kern="100" dirty="0">
                <a:solidFill>
                  <a:srgbClr val="02A23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formats the decision tree. Preprocessing, analytics and data engineering go together in one file.</a:t>
            </a:r>
          </a:p>
          <a:p>
            <a:pPr algn="just">
              <a:spcAft>
                <a:spcPts val="800"/>
              </a:spcAft>
            </a:pPr>
            <a:endParaRPr lang="en-US" sz="28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800"/>
              </a:spcAft>
            </a:pPr>
            <a:r>
              <a:rPr lang="en-US" sz="28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 construction has its internal steps that have to be done before the final evaluation.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4F2FA6DB-4737-5528-BCE2-E711233170DC}"/>
              </a:ext>
            </a:extLst>
          </p:cNvPr>
          <p:cNvSpPr/>
          <p:nvPr/>
        </p:nvSpPr>
        <p:spPr>
          <a:xfrm>
            <a:off x="3278784" y="871422"/>
            <a:ext cx="1770077" cy="69628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CSV FILE</a:t>
            </a:r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16098233-5AE3-9A3D-9070-C6C52EEC8875}"/>
              </a:ext>
            </a:extLst>
          </p:cNvPr>
          <p:cNvSpPr/>
          <p:nvPr/>
        </p:nvSpPr>
        <p:spPr>
          <a:xfrm>
            <a:off x="973210" y="2064056"/>
            <a:ext cx="1770077" cy="69628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Preprocessing</a:t>
            </a:r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90FF214-3225-C278-145F-F514FA053487}"/>
              </a:ext>
            </a:extLst>
          </p:cNvPr>
          <p:cNvSpPr/>
          <p:nvPr/>
        </p:nvSpPr>
        <p:spPr>
          <a:xfrm>
            <a:off x="3278783" y="2064056"/>
            <a:ext cx="1770077" cy="69628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Analytics</a:t>
            </a:r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011AC9B5-FAA4-043A-49F7-717E8474F0D0}"/>
              </a:ext>
            </a:extLst>
          </p:cNvPr>
          <p:cNvSpPr/>
          <p:nvPr/>
        </p:nvSpPr>
        <p:spPr>
          <a:xfrm>
            <a:off x="5624900" y="2064055"/>
            <a:ext cx="1770077" cy="69628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Engineering</a:t>
            </a:r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16ED83C6-ACD6-E476-FA6F-90C101D55E73}"/>
              </a:ext>
            </a:extLst>
          </p:cNvPr>
          <p:cNvCxnSpPr>
            <a:cxnSpLocks/>
          </p:cNvCxnSpPr>
          <p:nvPr/>
        </p:nvCxnSpPr>
        <p:spPr>
          <a:xfrm flipH="1">
            <a:off x="2683166" y="1567709"/>
            <a:ext cx="595617" cy="496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B5DE3D88-A36C-576E-62D1-F4B1C5D032EC}"/>
              </a:ext>
            </a:extLst>
          </p:cNvPr>
          <p:cNvCxnSpPr>
            <a:cxnSpLocks/>
          </p:cNvCxnSpPr>
          <p:nvPr/>
        </p:nvCxnSpPr>
        <p:spPr>
          <a:xfrm>
            <a:off x="5048860" y="1567709"/>
            <a:ext cx="576040" cy="4963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9B568AEC-1F85-5137-FB1C-8751D0453251}"/>
              </a:ext>
            </a:extLst>
          </p:cNvPr>
          <p:cNvCxnSpPr>
            <a:cxnSpLocks/>
            <a:stCxn id="7" idx="2"/>
            <a:endCxn id="9" idx="0"/>
          </p:cNvCxnSpPr>
          <p:nvPr/>
        </p:nvCxnSpPr>
        <p:spPr>
          <a:xfrm flipH="1">
            <a:off x="4163822" y="1567709"/>
            <a:ext cx="1" cy="496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E478E384-41E5-CC5D-4648-6808F79939F3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2743287" y="2412200"/>
            <a:ext cx="53549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ACCBBCEA-B154-433A-E9FD-23F5D8FD23D2}"/>
              </a:ext>
            </a:extLst>
          </p:cNvPr>
          <p:cNvCxnSpPr>
            <a:cxnSpLocks/>
          </p:cNvCxnSpPr>
          <p:nvPr/>
        </p:nvCxnSpPr>
        <p:spPr>
          <a:xfrm>
            <a:off x="5048860" y="2412199"/>
            <a:ext cx="53549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230F788C-8FC4-DFB9-8629-FC631B96D3F9}"/>
              </a:ext>
            </a:extLst>
          </p:cNvPr>
          <p:cNvSpPr/>
          <p:nvPr/>
        </p:nvSpPr>
        <p:spPr>
          <a:xfrm>
            <a:off x="1362945" y="3333591"/>
            <a:ext cx="5601753" cy="334441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Model </a:t>
            </a:r>
          </a:p>
          <a:p>
            <a:pPr algn="ctr"/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AutoNum type="arabicPeriod"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Preprocessing (transform)</a:t>
            </a:r>
          </a:p>
          <a:p>
            <a:pPr algn="ctr">
              <a:buAutoNum type="arabicPeriod"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Model choice </a:t>
            </a:r>
          </a:p>
          <a:p>
            <a:pPr algn="ctr">
              <a:buAutoNum type="arabicPeriod"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Cross validation</a:t>
            </a:r>
          </a:p>
          <a:p>
            <a:pPr algn="ctr">
              <a:buAutoNum type="arabicPeriod"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Result</a:t>
            </a:r>
          </a:p>
          <a:p>
            <a:pPr algn="ctr"/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Result isn’t satisfactory     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 Result is satisfactory</a:t>
            </a:r>
          </a:p>
          <a:p>
            <a:pPr algn="ctr"/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5.Final model</a:t>
            </a:r>
          </a:p>
          <a:p>
            <a:pPr algn="ctr"/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5FFBD93F-4DF9-5128-A2C1-9AF59B47137C}"/>
              </a:ext>
            </a:extLst>
          </p:cNvPr>
          <p:cNvCxnSpPr>
            <a:cxnSpLocks/>
          </p:cNvCxnSpPr>
          <p:nvPr/>
        </p:nvCxnSpPr>
        <p:spPr>
          <a:xfrm>
            <a:off x="2743287" y="2686241"/>
            <a:ext cx="576040" cy="6431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6C0C7A9C-3057-59CC-A209-68439AB7AAA1}"/>
              </a:ext>
            </a:extLst>
          </p:cNvPr>
          <p:cNvCxnSpPr>
            <a:cxnSpLocks/>
          </p:cNvCxnSpPr>
          <p:nvPr/>
        </p:nvCxnSpPr>
        <p:spPr>
          <a:xfrm flipH="1">
            <a:off x="4964972" y="2760342"/>
            <a:ext cx="659928" cy="569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C398B3BE-6B20-BDE3-A341-7CF50BBBBDFF}"/>
              </a:ext>
            </a:extLst>
          </p:cNvPr>
          <p:cNvCxnSpPr>
            <a:cxnSpLocks/>
          </p:cNvCxnSpPr>
          <p:nvPr/>
        </p:nvCxnSpPr>
        <p:spPr>
          <a:xfrm>
            <a:off x="4718603" y="5124579"/>
            <a:ext cx="369492" cy="3314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4FD38853-9C9E-0A7D-AAD7-88A4D806DA3C}"/>
              </a:ext>
            </a:extLst>
          </p:cNvPr>
          <p:cNvCxnSpPr>
            <a:cxnSpLocks/>
          </p:cNvCxnSpPr>
          <p:nvPr/>
        </p:nvCxnSpPr>
        <p:spPr>
          <a:xfrm flipH="1">
            <a:off x="3255920" y="5124579"/>
            <a:ext cx="413323" cy="3314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3E734BEB-3A66-474A-2DAF-F4677630B6BE}"/>
              </a:ext>
            </a:extLst>
          </p:cNvPr>
          <p:cNvCxnSpPr>
            <a:cxnSpLocks/>
          </p:cNvCxnSpPr>
          <p:nvPr/>
        </p:nvCxnSpPr>
        <p:spPr>
          <a:xfrm flipV="1">
            <a:off x="1743554" y="4226943"/>
            <a:ext cx="839166" cy="1067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387C22B7-04A2-97C7-E584-0FDB9AD093AA}"/>
              </a:ext>
            </a:extLst>
          </p:cNvPr>
          <p:cNvCxnSpPr>
            <a:cxnSpLocks/>
          </p:cNvCxnSpPr>
          <p:nvPr/>
        </p:nvCxnSpPr>
        <p:spPr>
          <a:xfrm flipH="1">
            <a:off x="5048860" y="5841225"/>
            <a:ext cx="257385" cy="3327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063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8DDE06-DF15-0A4F-A85A-4EB38848D8EB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CSV-file preprocessing</a:t>
            </a:r>
            <a:endParaRPr lang="ru-RU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12E57C22-2415-1EC0-096F-642221ADA45A}"/>
              </a:ext>
            </a:extLst>
          </p:cNvPr>
          <p:cNvSpPr/>
          <p:nvPr/>
        </p:nvSpPr>
        <p:spPr>
          <a:xfrm>
            <a:off x="290533" y="2790700"/>
            <a:ext cx="3664236" cy="100551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Downloading the data from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SimpleSCADA</a:t>
            </a:r>
            <a:endParaRPr lang="ru-RU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14BE6579-5785-E04B-47FB-B54043802825}"/>
              </a:ext>
            </a:extLst>
          </p:cNvPr>
          <p:cNvSpPr/>
          <p:nvPr/>
        </p:nvSpPr>
        <p:spPr>
          <a:xfrm>
            <a:off x="4263882" y="2790700"/>
            <a:ext cx="3664236" cy="100551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Initial preprocessing through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CsvRefactorer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function</a:t>
            </a:r>
            <a:endParaRPr lang="ru-RU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19EE296E-E7E1-042F-998A-7521F2603A69}"/>
              </a:ext>
            </a:extLst>
          </p:cNvPr>
          <p:cNvSpPr/>
          <p:nvPr/>
        </p:nvSpPr>
        <p:spPr>
          <a:xfrm>
            <a:off x="2127284" y="4490131"/>
            <a:ext cx="1261252" cy="7956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Reading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6EEFEBF2-0343-E659-05B7-523BCEF3A832}"/>
              </a:ext>
            </a:extLst>
          </p:cNvPr>
          <p:cNvSpPr/>
          <p:nvPr/>
        </p:nvSpPr>
        <p:spPr>
          <a:xfrm>
            <a:off x="3792450" y="4489102"/>
            <a:ext cx="1261252" cy="7956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Export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97F0F517-76C0-0789-7B0F-30C0D286F7B0}"/>
              </a:ext>
            </a:extLst>
          </p:cNvPr>
          <p:cNvSpPr/>
          <p:nvPr/>
        </p:nvSpPr>
        <p:spPr>
          <a:xfrm>
            <a:off x="5465374" y="4489176"/>
            <a:ext cx="1261252" cy="7956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Time Bounds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E0950A10-92D2-4B79-F7DE-C4C200F2F258}"/>
              </a:ext>
            </a:extLst>
          </p:cNvPr>
          <p:cNvSpPr/>
          <p:nvPr/>
        </p:nvSpPr>
        <p:spPr>
          <a:xfrm>
            <a:off x="7082110" y="4489102"/>
            <a:ext cx="1415466" cy="7956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Grouping 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263332BD-60DF-0D51-FA8F-2BC2C7508D4D}"/>
              </a:ext>
            </a:extLst>
          </p:cNvPr>
          <p:cNvSpPr/>
          <p:nvPr/>
        </p:nvSpPr>
        <p:spPr>
          <a:xfrm>
            <a:off x="8853060" y="4489102"/>
            <a:ext cx="1261252" cy="7956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Length Check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1A9BF033-5E58-C5DC-49C5-BA54CF05E0A0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2757910" y="3796214"/>
            <a:ext cx="1709316" cy="69391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5FF96B7B-D6F3-B9BD-4FB4-41E5FDC4C9BF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4423076" y="3796214"/>
            <a:ext cx="778382" cy="6928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DA3D596D-C170-A868-BE6A-E07FFA49F2EF}"/>
              </a:ext>
            </a:extLst>
          </p:cNvPr>
          <p:cNvCxnSpPr>
            <a:cxnSpLocks/>
            <a:stCxn id="8" idx="2"/>
            <a:endCxn id="11" idx="0"/>
          </p:cNvCxnSpPr>
          <p:nvPr/>
        </p:nvCxnSpPr>
        <p:spPr>
          <a:xfrm>
            <a:off x="6096000" y="3796214"/>
            <a:ext cx="0" cy="69296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816BF909-4F3B-E472-66D9-334B1DC00C16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6997721" y="3808796"/>
            <a:ext cx="792122" cy="68030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3A91993D-07B3-DC2C-FEA4-AE169CF15083}"/>
              </a:ext>
            </a:extLst>
          </p:cNvPr>
          <p:cNvSpPr/>
          <p:nvPr/>
        </p:nvSpPr>
        <p:spPr>
          <a:xfrm>
            <a:off x="8282194" y="2790700"/>
            <a:ext cx="3664236" cy="100551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Subsequent analysis</a:t>
            </a:r>
            <a:endParaRPr lang="ru-RU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93E26675-6E9C-C495-848B-601E6DA3F234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7712735" y="3796214"/>
            <a:ext cx="1770951" cy="6928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0" name="Picture 2">
            <a:extLst>
              <a:ext uri="{FF2B5EF4-FFF2-40B4-BE49-F238E27FC236}">
                <a16:creationId xmlns:a16="http://schemas.microsoft.com/office/drawing/2014/main" id="{EE94504B-38E4-86E6-9C97-35870CEA2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013" y="1526193"/>
            <a:ext cx="985974" cy="114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D864892E-4C71-244C-34CA-5F41160F4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50" y="1526193"/>
            <a:ext cx="2377068" cy="114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>
            <a:extLst>
              <a:ext uri="{FF2B5EF4-FFF2-40B4-BE49-F238E27FC236}">
                <a16:creationId xmlns:a16="http://schemas.microsoft.com/office/drawing/2014/main" id="{539118BD-9B9E-2322-3F48-2DD648D3C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438" y="1526193"/>
            <a:ext cx="985974" cy="114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983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8DDE06-DF15-0A4F-A85A-4EB38848D8EB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Data analysis</a:t>
            </a:r>
            <a:endParaRPr lang="ru-RU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EEE6D9-0FED-9257-4531-F3F88553F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420" y="3976375"/>
            <a:ext cx="4865030" cy="272514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E49CDDC-54E0-5C68-73C5-AAC03D8ED0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6450" y="1198489"/>
            <a:ext cx="4877223" cy="272514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8395936-A56B-2152-E81F-9E65364E03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6449" y="3923637"/>
            <a:ext cx="4877223" cy="273734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4FD339F7-C598-DF49-A551-768ED6C13F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64312" y="1574343"/>
            <a:ext cx="2127688" cy="480406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2F5E3A2-5B06-1378-5154-18382F0631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800" y="1157741"/>
            <a:ext cx="4683030" cy="276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646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8DDE06-DF15-0A4F-A85A-4EB38848D8EB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DATA ENGINEERING</a:t>
            </a:r>
            <a:endParaRPr lang="ru-RU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216774-6DB6-B884-1F11-423A596B7F65}"/>
              </a:ext>
            </a:extLst>
          </p:cNvPr>
          <p:cNvSpPr txBox="1"/>
          <p:nvPr/>
        </p:nvSpPr>
        <p:spPr>
          <a:xfrm>
            <a:off x="243495" y="5174584"/>
            <a:ext cx="117050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Initially that was decided to determine </a:t>
            </a:r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 heat transfer coefficient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but due to complexity of calculations work was switched to studying on </a:t>
            </a:r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thermal power and temperature difference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of the secondary circuit because these parameters are proportional to each other.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03B9E9B-BB3E-6813-F1E9-7F1280775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7182"/>
            <a:ext cx="5130836" cy="303243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BB1B584-B5DB-9013-2D7E-FA3A58442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303" y="1291771"/>
            <a:ext cx="5143631" cy="303243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508CB7B-0B47-8803-943A-D1231857F4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8264" y="1276402"/>
            <a:ext cx="1538166" cy="347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154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8DDE06-DF15-0A4F-A85A-4EB38848D8EB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REGRESSION MODEL basis</a:t>
            </a:r>
            <a:endParaRPr lang="ru-RU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216774-6DB6-B884-1F11-423A596B7F65}"/>
              </a:ext>
            </a:extLst>
          </p:cNvPr>
          <p:cNvSpPr txBox="1"/>
          <p:nvPr/>
        </p:nvSpPr>
        <p:spPr>
          <a:xfrm>
            <a:off x="5687923" y="1379568"/>
            <a:ext cx="607299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That was decided that </a:t>
            </a:r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most important parameters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for analysis are:</a:t>
            </a:r>
          </a:p>
          <a:p>
            <a:pPr marL="342900" indent="-342900" algn="just">
              <a:buFont typeface="Calibri" panose="020F0502020204030204" pitchFamily="34" charset="0"/>
              <a:buChar char="⁻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Temperature before heat exchangers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Calibri" panose="020F0502020204030204" pitchFamily="34" charset="0"/>
              <a:buChar char="⁻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Temperature of the outside air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Calibri" panose="020F0502020204030204" pitchFamily="34" charset="0"/>
              <a:buChar char="⁻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Cooling tower fans currents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Calibri" panose="020F0502020204030204" pitchFamily="34" charset="0"/>
              <a:buChar char="⁻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Temperature difference on heat exchangers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For proper study of the model it is necessary to build </a:t>
            </a:r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heat map of parameters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to see the correlation between parameters.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D8DFE82-033E-68CF-638D-A2564A549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41" y="1379568"/>
            <a:ext cx="5157663" cy="43407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5FCDE31-2D86-8348-9C74-1F38911B7692}"/>
              </a:ext>
            </a:extLst>
          </p:cNvPr>
          <p:cNvSpPr txBox="1"/>
          <p:nvPr/>
        </p:nvSpPr>
        <p:spPr>
          <a:xfrm>
            <a:off x="241419" y="5720296"/>
            <a:ext cx="111885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For example, dT </a:t>
            </a:r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when CTF1 in operation, and </a:t>
            </a:r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with increasing of temperature before heat exchangers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851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8DDE06-DF15-0A4F-A85A-4EB38848D8EB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Transformers for dataset</a:t>
            </a:r>
            <a:endParaRPr lang="ru-RU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216774-6DB6-B884-1F11-423A596B7F65}"/>
              </a:ext>
            </a:extLst>
          </p:cNvPr>
          <p:cNvSpPr txBox="1"/>
          <p:nvPr/>
        </p:nvSpPr>
        <p:spPr>
          <a:xfrm>
            <a:off x="6096000" y="1291771"/>
            <a:ext cx="585043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The idea was to develop </a:t>
            </a:r>
            <a:r>
              <a:rPr lang="en-US" sz="2400" b="1" dirty="0">
                <a:solidFill>
                  <a:schemeClr val="accent2"/>
                </a:solidFill>
              </a:rPr>
              <a:t>Column Transformer </a:t>
            </a:r>
            <a:r>
              <a:rPr lang="en-US" sz="2400" dirty="0"/>
              <a:t>function. The preprocessed data has to be changed in the view which is easier to machine to learn.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The thing is about taking the values of the dataset, finding the average value, </a:t>
            </a:r>
            <a:r>
              <a:rPr lang="en-US" sz="2400" b="1" dirty="0">
                <a:solidFill>
                  <a:schemeClr val="accent2"/>
                </a:solidFill>
              </a:rPr>
              <a:t>which is represented as 0 and matching deviations from 0 in positive or negative side.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7A9A1F-7D8A-1DD7-F23F-23429F9FF671}"/>
              </a:ext>
            </a:extLst>
          </p:cNvPr>
          <p:cNvSpPr txBox="1"/>
          <p:nvPr/>
        </p:nvSpPr>
        <p:spPr>
          <a:xfrm>
            <a:off x="241420" y="5107480"/>
            <a:ext cx="117050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For example was taken little part of data set for temperature before HE. Average temperature was nearly </a:t>
            </a:r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22.8 </a:t>
            </a:r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</a:t>
            </a:r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so that was prescribed as </a:t>
            </a:r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0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and deviations are formed. This method allows to improve accuracy of calculations for all parameters.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58695E4-F701-76A0-627F-F8C7C7280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20" y="1413434"/>
            <a:ext cx="5724640" cy="35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263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8DDE06-DF15-0A4F-A85A-4EB38848D8EB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REGRESSION MODEL basis</a:t>
            </a:r>
            <a:endParaRPr lang="ru-RU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216774-6DB6-B884-1F11-423A596B7F65}"/>
              </a:ext>
            </a:extLst>
          </p:cNvPr>
          <p:cNvSpPr txBox="1"/>
          <p:nvPr/>
        </p:nvSpPr>
        <p:spPr>
          <a:xfrm>
            <a:off x="6041364" y="1275393"/>
            <a:ext cx="550250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chemeClr val="accent2"/>
                </a:solidFill>
              </a:rPr>
              <a:t>Splitting time series </a:t>
            </a:r>
            <a:r>
              <a:rPr lang="en-US" sz="2400" dirty="0"/>
              <a:t>on the parts is a simple idea. The supervisor needs to choose a part as a training set (usually bigger) and as a test set. Then the process of </a:t>
            </a:r>
            <a:r>
              <a:rPr lang="en-US" sz="2400" b="1" dirty="0">
                <a:solidFill>
                  <a:schemeClr val="accent2"/>
                </a:solidFill>
              </a:rPr>
              <a:t>cross validation </a:t>
            </a:r>
            <a:r>
              <a:rPr lang="en-US" sz="2400" dirty="0"/>
              <a:t>comes when different splits are chosen for training and test. This way the model gets studied.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The </a:t>
            </a:r>
            <a:r>
              <a:rPr lang="en-US" sz="2400" b="1" dirty="0">
                <a:solidFill>
                  <a:schemeClr val="accent2"/>
                </a:solidFill>
              </a:rPr>
              <a:t>more trainings </a:t>
            </a:r>
            <a:r>
              <a:rPr lang="en-US" sz="2400" dirty="0"/>
              <a:t>– the </a:t>
            </a:r>
            <a:r>
              <a:rPr lang="en-US" sz="2400" b="1" dirty="0">
                <a:solidFill>
                  <a:schemeClr val="accent2"/>
                </a:solidFill>
              </a:rPr>
              <a:t>better result </a:t>
            </a:r>
            <a:r>
              <a:rPr lang="en-US" sz="2400" dirty="0"/>
              <a:t>in the end.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/>
              <a:t>Using </a:t>
            </a:r>
            <a:r>
              <a:rPr lang="en-US" sz="2400" b="1" dirty="0">
                <a:solidFill>
                  <a:schemeClr val="accent2"/>
                </a:solidFill>
              </a:rPr>
              <a:t>80/20 for training/testing </a:t>
            </a:r>
            <a:r>
              <a:rPr lang="en-US" sz="2400" dirty="0"/>
              <a:t>the data leads to </a:t>
            </a:r>
            <a:r>
              <a:rPr lang="en-US" sz="2400" b="1" dirty="0">
                <a:solidFill>
                  <a:schemeClr val="accent2"/>
                </a:solidFill>
              </a:rPr>
              <a:t>smoothing</a:t>
            </a:r>
            <a:r>
              <a:rPr lang="en-US" sz="2400" dirty="0"/>
              <a:t> the data and seems to be optimal for machine learning.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24A6F1-6037-3B57-7AD1-287E7153C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6170" y="943682"/>
            <a:ext cx="5799944" cy="314786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F31DDE6-1BC0-9258-F7A7-6B8ADDC94F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9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6739" y="4070582"/>
            <a:ext cx="4383383" cy="277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52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8DDE06-DF15-0A4F-A85A-4EB38848D8EB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REGRESSION MODELs choice</a:t>
            </a:r>
            <a:endParaRPr lang="ru-RU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Таблица 4">
            <a:extLst>
              <a:ext uri="{FF2B5EF4-FFF2-40B4-BE49-F238E27FC236}">
                <a16:creationId xmlns:a16="http://schemas.microsoft.com/office/drawing/2014/main" id="{F0F1FB99-CCC7-177A-5DBC-283BB11364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096833"/>
              </p:ext>
            </p:extLst>
          </p:nvPr>
        </p:nvGraphicFramePr>
        <p:xfrm>
          <a:off x="241419" y="1156881"/>
          <a:ext cx="11705010" cy="4452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44643">
                  <a:extLst>
                    <a:ext uri="{9D8B030D-6E8A-4147-A177-3AD203B41FA5}">
                      <a16:colId xmlns:a16="http://schemas.microsoft.com/office/drawing/2014/main" val="1380082073"/>
                    </a:ext>
                  </a:extLst>
                </a:gridCol>
                <a:gridCol w="2137361">
                  <a:extLst>
                    <a:ext uri="{9D8B030D-6E8A-4147-A177-3AD203B41FA5}">
                      <a16:colId xmlns:a16="http://schemas.microsoft.com/office/drawing/2014/main" val="2659373285"/>
                    </a:ext>
                  </a:extLst>
                </a:gridCol>
                <a:gridCol w="2341002">
                  <a:extLst>
                    <a:ext uri="{9D8B030D-6E8A-4147-A177-3AD203B41FA5}">
                      <a16:colId xmlns:a16="http://schemas.microsoft.com/office/drawing/2014/main" val="3359134031"/>
                    </a:ext>
                  </a:extLst>
                </a:gridCol>
                <a:gridCol w="2341002">
                  <a:extLst>
                    <a:ext uri="{9D8B030D-6E8A-4147-A177-3AD203B41FA5}">
                      <a16:colId xmlns:a16="http://schemas.microsoft.com/office/drawing/2014/main" val="3666570481"/>
                    </a:ext>
                  </a:extLst>
                </a:gridCol>
                <a:gridCol w="2341002">
                  <a:extLst>
                    <a:ext uri="{9D8B030D-6E8A-4147-A177-3AD203B41FA5}">
                      <a16:colId xmlns:a16="http://schemas.microsoft.com/office/drawing/2014/main" val="1245139650"/>
                    </a:ext>
                  </a:extLst>
                </a:gridCol>
              </a:tblGrid>
              <a:tr h="564390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With transformers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Without transformers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7316041"/>
                  </a:ext>
                </a:extLst>
              </a:tr>
              <a:tr h="5643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Model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Mean Error,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Root Error,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Mean Error,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Root Error,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8011363"/>
                  </a:ext>
                </a:extLst>
              </a:tr>
              <a:tr h="5643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KNeigbours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0.1</a:t>
                      </a:r>
                      <a:r>
                        <a:rPr lang="ru-RU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+/- 0.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ru-RU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0.16</a:t>
                      </a:r>
                      <a:r>
                        <a:rPr lang="ru-RU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+/- 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0.02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0.18</a:t>
                      </a:r>
                      <a:r>
                        <a:rPr lang="ru-RU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+/- 0.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08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0.26</a:t>
                      </a:r>
                      <a:r>
                        <a:rPr lang="ru-RU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+/- 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0.08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0778488"/>
                  </a:ext>
                </a:extLst>
              </a:tr>
              <a:tr h="5643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Multylayer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perception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0.55</a:t>
                      </a:r>
                      <a:r>
                        <a:rPr lang="ru-RU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+/- 0.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ru-RU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0.63</a:t>
                      </a:r>
                      <a:r>
                        <a:rPr lang="ru-RU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+/- 0.0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1.46</a:t>
                      </a:r>
                      <a:r>
                        <a:rPr lang="ru-RU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+/- 0.0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1.23</a:t>
                      </a:r>
                      <a:r>
                        <a:rPr lang="ru-RU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+/- 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ru-RU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.05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543774"/>
                  </a:ext>
                </a:extLst>
              </a:tr>
              <a:tr h="56439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Gaussian processed regression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0.1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+/- 0.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0.15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+/- 0.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03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0.52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+/- 0.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02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0.75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+/- 0.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194889"/>
                  </a:ext>
                </a:extLst>
              </a:tr>
              <a:tr h="56439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Gradient boost regression</a:t>
                      </a:r>
                      <a:endParaRPr lang="ru-RU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0.1</a:t>
                      </a:r>
                      <a:r>
                        <a:rPr lang="ru-RU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+/- </a:t>
                      </a:r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0.01</a:t>
                      </a:r>
                      <a:endParaRPr lang="ru-RU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0.14</a:t>
                      </a:r>
                      <a:r>
                        <a:rPr lang="ru-RU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+/- </a:t>
                      </a:r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0.02</a:t>
                      </a:r>
                      <a:endParaRPr lang="ru-RU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0.1</a:t>
                      </a:r>
                      <a:r>
                        <a:rPr lang="ru-RU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+/- 0.0</a:t>
                      </a:r>
                      <a:r>
                        <a:rPr lang="ru-RU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0.15 +/- 0.0</a:t>
                      </a:r>
                      <a:r>
                        <a:rPr lang="ru-RU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501192"/>
                  </a:ext>
                </a:extLst>
              </a:tr>
              <a:tr h="5643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Stochastic Gradient Descent with Warm Restarts 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0.76</a:t>
                      </a:r>
                      <a:r>
                        <a:rPr lang="ru-RU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+/- 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</a:t>
                      </a:r>
                      <a:r>
                        <a:rPr lang="ru-RU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0.88</a:t>
                      </a:r>
                      <a:r>
                        <a:rPr lang="ru-RU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+/- 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</a:t>
                      </a:r>
                      <a:r>
                        <a:rPr lang="ru-RU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Crashes during calculations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Crashes during calculations</a:t>
                      </a:r>
                      <a:endParaRPr lang="ru-RU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183344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9E0BF16-8C7A-EF9C-AB4E-65E1E3678D34}"/>
              </a:ext>
            </a:extLst>
          </p:cNvPr>
          <p:cNvSpPr txBox="1"/>
          <p:nvPr/>
        </p:nvSpPr>
        <p:spPr>
          <a:xfrm>
            <a:off x="241421" y="5648628"/>
            <a:ext cx="11705009" cy="83099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just"/>
            <a:r>
              <a:rPr lang="en-US" sz="2400" dirty="0"/>
              <a:t>That is clearly visible that </a:t>
            </a:r>
            <a:r>
              <a:rPr lang="en-US" sz="2400" b="1" dirty="0">
                <a:solidFill>
                  <a:schemeClr val="accent2"/>
                </a:solidFill>
              </a:rPr>
              <a:t>GBR</a:t>
            </a:r>
            <a:r>
              <a:rPr lang="en-US" sz="2400" dirty="0"/>
              <a:t> shows </a:t>
            </a:r>
            <a:r>
              <a:rPr lang="en-US" sz="2400" b="1" dirty="0">
                <a:solidFill>
                  <a:schemeClr val="accent2"/>
                </a:solidFill>
              </a:rPr>
              <a:t>the least error</a:t>
            </a:r>
            <a:r>
              <a:rPr lang="en-US" sz="2400" dirty="0"/>
              <a:t>. </a:t>
            </a:r>
            <a:r>
              <a:rPr lang="en-US" sz="2400" b="1" dirty="0">
                <a:solidFill>
                  <a:schemeClr val="accent2"/>
                </a:solidFill>
              </a:rPr>
              <a:t>0.1 of </a:t>
            </a:r>
            <a:r>
              <a:rPr lang="en-US" sz="2400" b="1" dirty="0">
                <a:solidFill>
                  <a:schemeClr val="accent2"/>
                </a:solidFill>
                <a:sym typeface="Symbol" panose="05050102010706020507" pitchFamily="18" charset="2"/>
              </a:rPr>
              <a:t></a:t>
            </a:r>
            <a:r>
              <a:rPr lang="en-US" sz="2400" b="1" dirty="0">
                <a:solidFill>
                  <a:schemeClr val="accent2"/>
                </a:solidFill>
              </a:rPr>
              <a:t>C</a:t>
            </a:r>
            <a:r>
              <a:rPr lang="en-US" sz="2400" dirty="0"/>
              <a:t> is a perfect result for machine learning. Transformers is really important step because it decreases deviation.</a:t>
            </a:r>
          </a:p>
        </p:txBody>
      </p:sp>
    </p:spTree>
    <p:extLst>
      <p:ext uri="{BB962C8B-B14F-4D97-AF65-F5344CB8AC3E}">
        <p14:creationId xmlns:p14="http://schemas.microsoft.com/office/powerpoint/2010/main" val="3383824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8DDE06-DF15-0A4F-A85A-4EB38848D8EB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DT prediction with GBR</a:t>
            </a:r>
            <a:endParaRPr lang="ru-RU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6D69AEB3-9480-5057-5BE5-28D84D01F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6865" y="1489694"/>
            <a:ext cx="5050330" cy="443198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4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Default split (80/20) 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 training shows very good result.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Using the </a:t>
            </a:r>
            <a:r>
              <a:rPr kumimoji="0" lang="en-US" altLang="ru-RU" sz="24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simple square analysis 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 the whole </a:t>
            </a:r>
            <a:r>
              <a:rPr kumimoji="0" lang="en-US" altLang="ru-RU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DataSet</a:t>
            </a:r>
            <a:r>
              <a:rPr kumimoji="0" lang="en-US" altLang="ru-RU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interval 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such results were obtained</a:t>
            </a:r>
            <a: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Prediction figure covers the real one on </a:t>
            </a:r>
            <a:r>
              <a:rPr kumimoji="0" lang="en-US" altLang="ru-RU" sz="24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0.90.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 the </a:t>
            </a:r>
            <a:r>
              <a:rPr kumimoji="0" lang="en-US" altLang="ru-RU" sz="24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accuracy</a:t>
            </a:r>
            <a:r>
              <a:rPr kumimoji="0" lang="en-US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of prediction for the model is nearly </a:t>
            </a:r>
            <a:r>
              <a:rPr kumimoji="0" lang="en-US" altLang="ru-RU" sz="24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90 %.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C080F34-E154-6092-94A5-0E6C38D74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420" y="1291772"/>
            <a:ext cx="5595499" cy="556046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3B833C9-95F0-A741-45D0-912D45371284}"/>
              </a:ext>
            </a:extLst>
          </p:cNvPr>
          <p:cNvSpPr/>
          <p:nvPr/>
        </p:nvSpPr>
        <p:spPr>
          <a:xfrm>
            <a:off x="5398417" y="1489694"/>
            <a:ext cx="979519" cy="47237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4BC8BC9-8E1E-9EE4-22DD-03CC93954E63}"/>
              </a:ext>
            </a:extLst>
          </p:cNvPr>
          <p:cNvSpPr/>
          <p:nvPr/>
        </p:nvSpPr>
        <p:spPr>
          <a:xfrm>
            <a:off x="5481313" y="1583798"/>
            <a:ext cx="272710" cy="87984"/>
          </a:xfrm>
          <a:prstGeom prst="rect">
            <a:avLst/>
          </a:prstGeom>
          <a:solidFill>
            <a:srgbClr val="F68F3A"/>
          </a:solidFill>
          <a:ln w="12700">
            <a:solidFill>
              <a:srgbClr val="F68F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5D1881F-52F6-AB7D-31B4-81FEFEBEE25A}"/>
              </a:ext>
            </a:extLst>
          </p:cNvPr>
          <p:cNvSpPr/>
          <p:nvPr/>
        </p:nvSpPr>
        <p:spPr>
          <a:xfrm>
            <a:off x="5481313" y="1765886"/>
            <a:ext cx="272710" cy="87984"/>
          </a:xfrm>
          <a:prstGeom prst="rect">
            <a:avLst/>
          </a:prstGeom>
          <a:solidFill>
            <a:srgbClr val="0070C0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348563-2C9C-B947-4854-0EEEF27F8EA2}"/>
              </a:ext>
            </a:extLst>
          </p:cNvPr>
          <p:cNvSpPr txBox="1"/>
          <p:nvPr/>
        </p:nvSpPr>
        <p:spPr>
          <a:xfrm>
            <a:off x="5836919" y="1748733"/>
            <a:ext cx="355606" cy="164935"/>
          </a:xfrm>
          <a:prstGeom prst="rect">
            <a:avLst/>
          </a:prstGeom>
          <a:noFill/>
        </p:spPr>
        <p:txBody>
          <a:bodyPr wrap="none" lIns="0" tIns="0" rIns="0" bIns="36000" rtlCol="0">
            <a:noAutofit/>
          </a:bodyPr>
          <a:lstStyle/>
          <a:p>
            <a:pPr algn="l">
              <a:lnSpc>
                <a:spcPct val="80000"/>
              </a:lnSpc>
              <a:spcBef>
                <a:spcPts val="300"/>
              </a:spcBef>
            </a:pPr>
            <a:r>
              <a:rPr lang="en-US" sz="1200" dirty="0"/>
              <a:t>Real</a:t>
            </a:r>
            <a:endParaRPr lang="ru-RU" sz="1200" dirty="0" err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CA9D50-173E-2898-927C-305A3231980B}"/>
              </a:ext>
            </a:extLst>
          </p:cNvPr>
          <p:cNvSpPr txBox="1"/>
          <p:nvPr/>
        </p:nvSpPr>
        <p:spPr>
          <a:xfrm>
            <a:off x="5836919" y="1583798"/>
            <a:ext cx="518164" cy="164935"/>
          </a:xfrm>
          <a:prstGeom prst="rect">
            <a:avLst/>
          </a:prstGeom>
          <a:noFill/>
        </p:spPr>
        <p:txBody>
          <a:bodyPr wrap="none" lIns="0" tIns="0" rIns="0" bIns="36000" rtlCol="0">
            <a:noAutofit/>
          </a:bodyPr>
          <a:lstStyle/>
          <a:p>
            <a:pPr algn="l">
              <a:lnSpc>
                <a:spcPct val="80000"/>
              </a:lnSpc>
              <a:spcBef>
                <a:spcPts val="300"/>
              </a:spcBef>
            </a:pPr>
            <a:r>
              <a:rPr lang="en-US" sz="1200" dirty="0"/>
              <a:t>Predict</a:t>
            </a:r>
            <a:endParaRPr lang="ru-RU" sz="1200" dirty="0" err="1"/>
          </a:p>
        </p:txBody>
      </p:sp>
    </p:spTree>
    <p:extLst>
      <p:ext uri="{BB962C8B-B14F-4D97-AF65-F5344CB8AC3E}">
        <p14:creationId xmlns:p14="http://schemas.microsoft.com/office/powerpoint/2010/main" val="3880105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8DDE06-DF15-0A4F-A85A-4EB38848D8EB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DT prediction with GBR</a:t>
            </a:r>
            <a:endParaRPr lang="ru-RU" sz="4000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6D69AEB3-9480-5057-5BE5-28D84D01F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1107105"/>
            <a:ext cx="4707430" cy="517064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Final result </a:t>
            </a:r>
            <a:r>
              <a:rPr lang="en-US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is represented via graphs from Time Series, where blue line is a real state and black one – testing the model on unknown data.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The most important thing that model sees the peaks of the data, deviation from real state is not more </a:t>
            </a:r>
            <a:r>
              <a:rPr lang="en-US" altLang="ru-RU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 0.1</a:t>
            </a:r>
            <a:r>
              <a:rPr lang="en-US" altLang="ru-RU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0.2 C.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ru-RU" sz="2400" dirty="0">
              <a:latin typeface="Calibri" panose="020F0502020204030204" pitchFamily="34" charset="0"/>
              <a:cs typeface="Calibri" panose="020F0502020204030204" pitchFamily="34" charset="0"/>
              <a:sym typeface="Symbol" panose="05050102010706020507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24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Even that model version can be used in manufacturing That deviation </a:t>
            </a:r>
            <a:r>
              <a:rPr lang="en-US" altLang="ru-RU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can be smoothed </a:t>
            </a:r>
            <a:r>
              <a:rPr lang="en-US" altLang="ru-RU" sz="24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by adding more data and trainings</a:t>
            </a:r>
            <a: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.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CD5BDD9-D37E-B86C-2C43-CC86F8281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420" y="1291732"/>
            <a:ext cx="6151681" cy="4801313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ADA7D1D-6785-8CF5-A52D-5846EA130AE6}"/>
              </a:ext>
            </a:extLst>
          </p:cNvPr>
          <p:cNvSpPr/>
          <p:nvPr/>
        </p:nvSpPr>
        <p:spPr>
          <a:xfrm>
            <a:off x="5754023" y="3312387"/>
            <a:ext cx="979519" cy="47237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0225A91-B12B-2439-D847-98A7687C184A}"/>
              </a:ext>
            </a:extLst>
          </p:cNvPr>
          <p:cNvSpPr/>
          <p:nvPr/>
        </p:nvSpPr>
        <p:spPr>
          <a:xfrm>
            <a:off x="5836919" y="3406491"/>
            <a:ext cx="272710" cy="87984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E9913A1-ADBC-015C-C2BB-5B592FD884C8}"/>
              </a:ext>
            </a:extLst>
          </p:cNvPr>
          <p:cNvSpPr/>
          <p:nvPr/>
        </p:nvSpPr>
        <p:spPr>
          <a:xfrm>
            <a:off x="5836919" y="3588579"/>
            <a:ext cx="272710" cy="87984"/>
          </a:xfrm>
          <a:prstGeom prst="rect">
            <a:avLst/>
          </a:prstGeom>
          <a:solidFill>
            <a:srgbClr val="0070C0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FEA54A-FEF7-D297-DBEF-0DE0D17096B1}"/>
              </a:ext>
            </a:extLst>
          </p:cNvPr>
          <p:cNvSpPr txBox="1"/>
          <p:nvPr/>
        </p:nvSpPr>
        <p:spPr>
          <a:xfrm>
            <a:off x="6192525" y="3571426"/>
            <a:ext cx="355606" cy="164935"/>
          </a:xfrm>
          <a:prstGeom prst="rect">
            <a:avLst/>
          </a:prstGeom>
          <a:noFill/>
        </p:spPr>
        <p:txBody>
          <a:bodyPr wrap="none" lIns="0" tIns="0" rIns="0" bIns="36000" rtlCol="0">
            <a:noAutofit/>
          </a:bodyPr>
          <a:lstStyle/>
          <a:p>
            <a:pPr algn="l">
              <a:lnSpc>
                <a:spcPct val="80000"/>
              </a:lnSpc>
              <a:spcBef>
                <a:spcPts val="300"/>
              </a:spcBef>
            </a:pPr>
            <a:r>
              <a:rPr lang="en-US" sz="1200" dirty="0"/>
              <a:t>Real</a:t>
            </a:r>
            <a:endParaRPr lang="ru-RU" sz="1200" dirty="0" err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4E4F04-BC40-7362-BAB6-84F0BDF52A1A}"/>
              </a:ext>
            </a:extLst>
          </p:cNvPr>
          <p:cNvSpPr txBox="1"/>
          <p:nvPr/>
        </p:nvSpPr>
        <p:spPr>
          <a:xfrm>
            <a:off x="6192525" y="3406491"/>
            <a:ext cx="518164" cy="164935"/>
          </a:xfrm>
          <a:prstGeom prst="rect">
            <a:avLst/>
          </a:prstGeom>
          <a:noFill/>
        </p:spPr>
        <p:txBody>
          <a:bodyPr wrap="none" lIns="0" tIns="0" rIns="0" bIns="36000" rtlCol="0">
            <a:noAutofit/>
          </a:bodyPr>
          <a:lstStyle/>
          <a:p>
            <a:pPr algn="l">
              <a:lnSpc>
                <a:spcPct val="80000"/>
              </a:lnSpc>
              <a:spcBef>
                <a:spcPts val="300"/>
              </a:spcBef>
            </a:pPr>
            <a:r>
              <a:rPr lang="en-US" sz="1200" dirty="0"/>
              <a:t>Predict</a:t>
            </a:r>
            <a:endParaRPr lang="ru-RU" sz="1200" dirty="0" err="1"/>
          </a:p>
        </p:txBody>
      </p:sp>
    </p:spTree>
    <p:extLst>
      <p:ext uri="{BB962C8B-B14F-4D97-AF65-F5344CB8AC3E}">
        <p14:creationId xmlns:p14="http://schemas.microsoft.com/office/powerpoint/2010/main" val="3777019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8DDE06-DF15-0A4F-A85A-4EB38848D8EB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Research POSSIBILITIES</a:t>
            </a:r>
            <a:endParaRPr lang="ru-RU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E45B3C1-33D3-8E15-230D-F6B11775CA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5000"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658" y="2940017"/>
            <a:ext cx="2608683" cy="258502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9" name="Блок-схема: ручное управление 8">
            <a:extLst>
              <a:ext uri="{FF2B5EF4-FFF2-40B4-BE49-F238E27FC236}">
                <a16:creationId xmlns:a16="http://schemas.microsoft.com/office/drawing/2014/main" id="{2285C499-93E0-FFA6-B71B-BC65E2285194}"/>
              </a:ext>
            </a:extLst>
          </p:cNvPr>
          <p:cNvSpPr/>
          <p:nvPr/>
        </p:nvSpPr>
        <p:spPr>
          <a:xfrm rot="6592643">
            <a:off x="7544683" y="4155962"/>
            <a:ext cx="931069" cy="1559195"/>
          </a:xfrm>
          <a:prstGeom prst="flowChartManualOperation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Neutron activation analysis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" name="Полилиния 16">
            <a:extLst>
              <a:ext uri="{FF2B5EF4-FFF2-40B4-BE49-F238E27FC236}">
                <a16:creationId xmlns:a16="http://schemas.microsoft.com/office/drawing/2014/main" id="{153FCE00-D328-1042-E1BC-37B0653C3696}"/>
              </a:ext>
            </a:extLst>
          </p:cNvPr>
          <p:cNvSpPr/>
          <p:nvPr/>
        </p:nvSpPr>
        <p:spPr>
          <a:xfrm rot="3466278">
            <a:off x="4332733" y="2237413"/>
            <a:ext cx="1410919" cy="669242"/>
          </a:xfrm>
          <a:custGeom>
            <a:avLst/>
            <a:gdLst>
              <a:gd name="connsiteX0" fmla="*/ 1459 w 1410919"/>
              <a:gd name="connsiteY0" fmla="*/ 0 h 669242"/>
              <a:gd name="connsiteX1" fmla="*/ 232292 w 1410919"/>
              <a:gd name="connsiteY1" fmla="*/ 504 h 669242"/>
              <a:gd name="connsiteX2" fmla="*/ 232119 w 1410919"/>
              <a:gd name="connsiteY2" fmla="*/ 79769 h 669242"/>
              <a:gd name="connsiteX3" fmla="*/ 1410919 w 1410919"/>
              <a:gd name="connsiteY3" fmla="*/ 79769 h 669242"/>
              <a:gd name="connsiteX4" fmla="*/ 1410919 w 1410919"/>
              <a:gd name="connsiteY4" fmla="*/ 567970 h 669242"/>
              <a:gd name="connsiteX5" fmla="*/ 231053 w 1410919"/>
              <a:gd name="connsiteY5" fmla="*/ 567970 h 669242"/>
              <a:gd name="connsiteX6" fmla="*/ 230833 w 1410919"/>
              <a:gd name="connsiteY6" fmla="*/ 669242 h 669242"/>
              <a:gd name="connsiteX7" fmla="*/ 0 w 1410919"/>
              <a:gd name="connsiteY7" fmla="*/ 668739 h 66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10919" h="669242">
                <a:moveTo>
                  <a:pt x="1459" y="0"/>
                </a:moveTo>
                <a:lnTo>
                  <a:pt x="232292" y="504"/>
                </a:lnTo>
                <a:lnTo>
                  <a:pt x="232119" y="79769"/>
                </a:lnTo>
                <a:lnTo>
                  <a:pt x="1410919" y="79769"/>
                </a:lnTo>
                <a:lnTo>
                  <a:pt x="1410919" y="567970"/>
                </a:lnTo>
                <a:lnTo>
                  <a:pt x="231053" y="567970"/>
                </a:lnTo>
                <a:lnTo>
                  <a:pt x="230833" y="669242"/>
                </a:lnTo>
                <a:lnTo>
                  <a:pt x="0" y="668739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Hot camera complex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" name="Полилиния 19">
            <a:extLst>
              <a:ext uri="{FF2B5EF4-FFF2-40B4-BE49-F238E27FC236}">
                <a16:creationId xmlns:a16="http://schemas.microsoft.com/office/drawing/2014/main" id="{B58E1D97-0649-4498-16DB-7A42BDBA052F}"/>
              </a:ext>
            </a:extLst>
          </p:cNvPr>
          <p:cNvSpPr/>
          <p:nvPr/>
        </p:nvSpPr>
        <p:spPr>
          <a:xfrm rot="20772255">
            <a:off x="3407260" y="4396784"/>
            <a:ext cx="1454472" cy="635042"/>
          </a:xfrm>
          <a:custGeom>
            <a:avLst/>
            <a:gdLst>
              <a:gd name="connsiteX0" fmla="*/ 1542459 w 1542459"/>
              <a:gd name="connsiteY0" fmla="*/ 86860 h 635042"/>
              <a:gd name="connsiteX1" fmla="*/ 1542459 w 1542459"/>
              <a:gd name="connsiteY1" fmla="*/ 548833 h 635042"/>
              <a:gd name="connsiteX2" fmla="*/ 726726 w 1542459"/>
              <a:gd name="connsiteY2" fmla="*/ 548833 h 635042"/>
              <a:gd name="connsiteX3" fmla="*/ 727024 w 1542459"/>
              <a:gd name="connsiteY3" fmla="*/ 632458 h 635042"/>
              <a:gd name="connsiteX4" fmla="*/ 2255 w 1542459"/>
              <a:gd name="connsiteY4" fmla="*/ 635042 h 635042"/>
              <a:gd name="connsiteX5" fmla="*/ 0 w 1542459"/>
              <a:gd name="connsiteY5" fmla="*/ 2584 h 635042"/>
              <a:gd name="connsiteX6" fmla="*/ 724769 w 1542459"/>
              <a:gd name="connsiteY6" fmla="*/ 0 h 635042"/>
              <a:gd name="connsiteX7" fmla="*/ 725079 w 1542459"/>
              <a:gd name="connsiteY7" fmla="*/ 86860 h 635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2459" h="635042">
                <a:moveTo>
                  <a:pt x="1542459" y="86860"/>
                </a:moveTo>
                <a:lnTo>
                  <a:pt x="1542459" y="548833"/>
                </a:lnTo>
                <a:lnTo>
                  <a:pt x="726726" y="548833"/>
                </a:lnTo>
                <a:lnTo>
                  <a:pt x="727024" y="632458"/>
                </a:lnTo>
                <a:lnTo>
                  <a:pt x="2255" y="635042"/>
                </a:lnTo>
                <a:lnTo>
                  <a:pt x="0" y="2584"/>
                </a:lnTo>
                <a:lnTo>
                  <a:pt x="724769" y="0"/>
                </a:lnTo>
                <a:lnTo>
                  <a:pt x="725079" y="8686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Neutron capture therapy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2" name="Полилиния 22">
            <a:extLst>
              <a:ext uri="{FF2B5EF4-FFF2-40B4-BE49-F238E27FC236}">
                <a16:creationId xmlns:a16="http://schemas.microsoft.com/office/drawing/2014/main" id="{B2C39699-8667-5551-ED0E-C9E942DFFDAD}"/>
              </a:ext>
            </a:extLst>
          </p:cNvPr>
          <p:cNvSpPr/>
          <p:nvPr/>
        </p:nvSpPr>
        <p:spPr>
          <a:xfrm rot="18140727">
            <a:off x="3851714" y="2302799"/>
            <a:ext cx="859934" cy="1704107"/>
          </a:xfrm>
          <a:custGeom>
            <a:avLst/>
            <a:gdLst>
              <a:gd name="connsiteX0" fmla="*/ 656116 w 859934"/>
              <a:gd name="connsiteY0" fmla="*/ 0 h 1704107"/>
              <a:gd name="connsiteX1" fmla="*/ 665399 w 859934"/>
              <a:gd name="connsiteY1" fmla="*/ 817627 h 1704107"/>
              <a:gd name="connsiteX2" fmla="*/ 859934 w 859934"/>
              <a:gd name="connsiteY2" fmla="*/ 817627 h 1704107"/>
              <a:gd name="connsiteX3" fmla="*/ 859934 w 859934"/>
              <a:gd name="connsiteY3" fmla="*/ 1048460 h 1704107"/>
              <a:gd name="connsiteX4" fmla="*/ 668019 w 859934"/>
              <a:gd name="connsiteY4" fmla="*/ 1048460 h 1704107"/>
              <a:gd name="connsiteX5" fmla="*/ 675398 w 859934"/>
              <a:gd name="connsiteY5" fmla="*/ 1698403 h 1704107"/>
              <a:gd name="connsiteX6" fmla="*/ 173017 w 859934"/>
              <a:gd name="connsiteY6" fmla="*/ 1704107 h 1704107"/>
              <a:gd name="connsiteX7" fmla="*/ 165573 w 859934"/>
              <a:gd name="connsiteY7" fmla="*/ 1048460 h 1704107"/>
              <a:gd name="connsiteX8" fmla="*/ 0 w 859934"/>
              <a:gd name="connsiteY8" fmla="*/ 1048460 h 1704107"/>
              <a:gd name="connsiteX9" fmla="*/ 0 w 859934"/>
              <a:gd name="connsiteY9" fmla="*/ 817627 h 1704107"/>
              <a:gd name="connsiteX10" fmla="*/ 162952 w 859934"/>
              <a:gd name="connsiteY10" fmla="*/ 817627 h 1704107"/>
              <a:gd name="connsiteX11" fmla="*/ 153734 w 859934"/>
              <a:gd name="connsiteY11" fmla="*/ 5704 h 170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9934" h="1704107">
                <a:moveTo>
                  <a:pt x="656116" y="0"/>
                </a:moveTo>
                <a:lnTo>
                  <a:pt x="665399" y="817627"/>
                </a:lnTo>
                <a:lnTo>
                  <a:pt x="859934" y="817627"/>
                </a:lnTo>
                <a:lnTo>
                  <a:pt x="859934" y="1048460"/>
                </a:lnTo>
                <a:lnTo>
                  <a:pt x="668019" y="1048460"/>
                </a:lnTo>
                <a:lnTo>
                  <a:pt x="675398" y="1698403"/>
                </a:lnTo>
                <a:lnTo>
                  <a:pt x="173017" y="1704107"/>
                </a:lnTo>
                <a:lnTo>
                  <a:pt x="165573" y="1048460"/>
                </a:lnTo>
                <a:lnTo>
                  <a:pt x="0" y="1048460"/>
                </a:lnTo>
                <a:lnTo>
                  <a:pt x="0" y="817627"/>
                </a:lnTo>
                <a:lnTo>
                  <a:pt x="162952" y="817627"/>
                </a:lnTo>
                <a:lnTo>
                  <a:pt x="153734" y="5704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wrap="square" rtlCol="0" anchor="ctr"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Clean rooms complex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3" name="Полилиния 26">
            <a:extLst>
              <a:ext uri="{FF2B5EF4-FFF2-40B4-BE49-F238E27FC236}">
                <a16:creationId xmlns:a16="http://schemas.microsoft.com/office/drawing/2014/main" id="{6031D122-D653-DFB3-6EF5-A4FC88C77829}"/>
              </a:ext>
            </a:extLst>
          </p:cNvPr>
          <p:cNvSpPr/>
          <p:nvPr/>
        </p:nvSpPr>
        <p:spPr>
          <a:xfrm rot="19964439">
            <a:off x="7145019" y="2972049"/>
            <a:ext cx="1549282" cy="646860"/>
          </a:xfrm>
          <a:custGeom>
            <a:avLst/>
            <a:gdLst>
              <a:gd name="connsiteX0" fmla="*/ 1549282 w 1549282"/>
              <a:gd name="connsiteY0" fmla="*/ 68083 h 760067"/>
              <a:gd name="connsiteX1" fmla="*/ 1549281 w 1549282"/>
              <a:gd name="connsiteY1" fmla="*/ 708001 h 760067"/>
              <a:gd name="connsiteX2" fmla="*/ 1049757 w 1549282"/>
              <a:gd name="connsiteY2" fmla="*/ 708002 h 760067"/>
              <a:gd name="connsiteX3" fmla="*/ 1049758 w 1549282"/>
              <a:gd name="connsiteY3" fmla="*/ 740029 h 760067"/>
              <a:gd name="connsiteX4" fmla="*/ 931893 w 1549282"/>
              <a:gd name="connsiteY4" fmla="*/ 740029 h 760067"/>
              <a:gd name="connsiteX5" fmla="*/ 931893 w 1549282"/>
              <a:gd name="connsiteY5" fmla="*/ 708002 h 760067"/>
              <a:gd name="connsiteX6" fmla="*/ 517515 w 1549282"/>
              <a:gd name="connsiteY6" fmla="*/ 708002 h 760067"/>
              <a:gd name="connsiteX7" fmla="*/ 517515 w 1549282"/>
              <a:gd name="connsiteY7" fmla="*/ 760067 h 760067"/>
              <a:gd name="connsiteX8" fmla="*/ 399651 w 1549282"/>
              <a:gd name="connsiteY8" fmla="*/ 760067 h 760067"/>
              <a:gd name="connsiteX9" fmla="*/ 399651 w 1549282"/>
              <a:gd name="connsiteY9" fmla="*/ 708002 h 760067"/>
              <a:gd name="connsiteX10" fmla="*/ 1 w 1549282"/>
              <a:gd name="connsiteY10" fmla="*/ 708002 h 760067"/>
              <a:gd name="connsiteX11" fmla="*/ 0 w 1549282"/>
              <a:gd name="connsiteY11" fmla="*/ 68083 h 760067"/>
              <a:gd name="connsiteX12" fmla="*/ 399651 w 1549282"/>
              <a:gd name="connsiteY12" fmla="*/ 68084 h 760067"/>
              <a:gd name="connsiteX13" fmla="*/ 399651 w 1549282"/>
              <a:gd name="connsiteY13" fmla="*/ 20038 h 760067"/>
              <a:gd name="connsiteX14" fmla="*/ 517515 w 1549282"/>
              <a:gd name="connsiteY14" fmla="*/ 20038 h 760067"/>
              <a:gd name="connsiteX15" fmla="*/ 517515 w 1549282"/>
              <a:gd name="connsiteY15" fmla="*/ 68083 h 760067"/>
              <a:gd name="connsiteX16" fmla="*/ 931893 w 1549282"/>
              <a:gd name="connsiteY16" fmla="*/ 68084 h 760067"/>
              <a:gd name="connsiteX17" fmla="*/ 931893 w 1549282"/>
              <a:gd name="connsiteY17" fmla="*/ 0 h 760067"/>
              <a:gd name="connsiteX18" fmla="*/ 1049758 w 1549282"/>
              <a:gd name="connsiteY18" fmla="*/ 0 h 760067"/>
              <a:gd name="connsiteX19" fmla="*/ 1049758 w 1549282"/>
              <a:gd name="connsiteY19" fmla="*/ 68083 h 76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549282" h="760067">
                <a:moveTo>
                  <a:pt x="1549282" y="68083"/>
                </a:moveTo>
                <a:lnTo>
                  <a:pt x="1549281" y="708001"/>
                </a:lnTo>
                <a:lnTo>
                  <a:pt x="1049757" y="708002"/>
                </a:lnTo>
                <a:lnTo>
                  <a:pt x="1049758" y="740029"/>
                </a:lnTo>
                <a:lnTo>
                  <a:pt x="931893" y="740029"/>
                </a:lnTo>
                <a:lnTo>
                  <a:pt x="931893" y="708002"/>
                </a:lnTo>
                <a:lnTo>
                  <a:pt x="517515" y="708002"/>
                </a:lnTo>
                <a:lnTo>
                  <a:pt x="517515" y="760067"/>
                </a:lnTo>
                <a:lnTo>
                  <a:pt x="399651" y="760067"/>
                </a:lnTo>
                <a:lnTo>
                  <a:pt x="399651" y="708002"/>
                </a:lnTo>
                <a:lnTo>
                  <a:pt x="1" y="708002"/>
                </a:lnTo>
                <a:lnTo>
                  <a:pt x="0" y="68083"/>
                </a:lnTo>
                <a:lnTo>
                  <a:pt x="399651" y="68084"/>
                </a:lnTo>
                <a:lnTo>
                  <a:pt x="399651" y="20038"/>
                </a:lnTo>
                <a:lnTo>
                  <a:pt x="517515" y="20038"/>
                </a:lnTo>
                <a:lnTo>
                  <a:pt x="517515" y="68083"/>
                </a:lnTo>
                <a:lnTo>
                  <a:pt x="931893" y="68084"/>
                </a:lnTo>
                <a:lnTo>
                  <a:pt x="931893" y="0"/>
                </a:lnTo>
                <a:lnTo>
                  <a:pt x="1049758" y="0"/>
                </a:lnTo>
                <a:lnTo>
                  <a:pt x="1049758" y="68083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Silicon doping complex</a:t>
            </a:r>
            <a:endParaRPr lang="ru-RU" sz="2400" dirty="0">
              <a:solidFill>
                <a:schemeClr val="tx1"/>
              </a:solidFill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FC886127-B1CB-A7F5-CE58-6B81AD82FC15}"/>
              </a:ext>
            </a:extLst>
          </p:cNvPr>
          <p:cNvGrpSpPr/>
          <p:nvPr/>
        </p:nvGrpSpPr>
        <p:grpSpPr>
          <a:xfrm>
            <a:off x="9175420" y="2147528"/>
            <a:ext cx="2387836" cy="646331"/>
            <a:chOff x="7500002" y="1768474"/>
            <a:chExt cx="2371863" cy="646331"/>
          </a:xfrm>
          <a:noFill/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1081F929-B9A3-C210-0C6E-7C752BC4C953}"/>
                </a:ext>
              </a:extLst>
            </p:cNvPr>
            <p:cNvSpPr/>
            <p:nvPr/>
          </p:nvSpPr>
          <p:spPr>
            <a:xfrm>
              <a:off x="7500002" y="1768474"/>
              <a:ext cx="2371863" cy="646331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lvl="0">
                <a:spcAft>
                  <a:spcPts val="600"/>
                </a:spcAft>
                <a:defRPr/>
              </a:pPr>
              <a:r>
                <a:rPr lang="en-US" sz="1200" dirty="0">
                  <a:latin typeface="+mj-lt"/>
                </a:rPr>
                <a:t>Isotopes for medical and technological purposes </a:t>
              </a:r>
              <a:r>
                <a:rPr lang="ru-RU" sz="1200" baseline="30000" dirty="0">
                  <a:latin typeface="+mj-lt"/>
                </a:rPr>
                <a:t>32</a:t>
              </a:r>
              <a:r>
                <a:rPr lang="ru-RU" sz="1200" dirty="0">
                  <a:latin typeface="+mj-lt"/>
                </a:rPr>
                <a:t>P, </a:t>
              </a:r>
              <a:r>
                <a:rPr lang="ru-RU" sz="1200" baseline="30000" dirty="0">
                  <a:latin typeface="+mj-lt"/>
                </a:rPr>
                <a:t>90</a:t>
              </a:r>
              <a:r>
                <a:rPr lang="ru-RU" sz="1200" dirty="0">
                  <a:latin typeface="+mj-lt"/>
                </a:rPr>
                <a:t>Y, </a:t>
              </a:r>
              <a:r>
                <a:rPr lang="ru-RU" sz="1200" baseline="30000" dirty="0">
                  <a:latin typeface="+mj-lt"/>
                </a:rPr>
                <a:t>99</a:t>
              </a:r>
              <a:r>
                <a:rPr lang="ru-RU" sz="1200" dirty="0">
                  <a:latin typeface="+mj-lt"/>
                </a:rPr>
                <a:t>Mo, </a:t>
              </a:r>
              <a:r>
                <a:rPr lang="ru-RU" sz="1200" baseline="30000" dirty="0">
                  <a:latin typeface="+mj-lt"/>
                </a:rPr>
                <a:t>177</a:t>
              </a:r>
              <a:r>
                <a:rPr lang="ru-RU" sz="1200" dirty="0">
                  <a:latin typeface="+mj-lt"/>
                </a:rPr>
                <a:t>Lu, </a:t>
              </a:r>
              <a:r>
                <a:rPr lang="ru-RU" sz="1200" baseline="30000" dirty="0">
                  <a:latin typeface="+mj-lt"/>
                </a:rPr>
                <a:t>153</a:t>
              </a:r>
              <a:r>
                <a:rPr lang="ru-RU" sz="1200" dirty="0">
                  <a:latin typeface="+mj-lt"/>
                </a:rPr>
                <a:t>Sm</a:t>
              </a: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996BA1E0-D73C-1A59-718C-53F00EFEC786}"/>
                </a:ext>
              </a:extLst>
            </p:cNvPr>
            <p:cNvSpPr/>
            <p:nvPr/>
          </p:nvSpPr>
          <p:spPr>
            <a:xfrm>
              <a:off x="7518800" y="1783686"/>
              <a:ext cx="2340000" cy="624065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516E438-7407-D6DE-B4F5-07C0C37981F6}"/>
              </a:ext>
            </a:extLst>
          </p:cNvPr>
          <p:cNvSpPr txBox="1"/>
          <p:nvPr/>
        </p:nvSpPr>
        <p:spPr>
          <a:xfrm>
            <a:off x="9417063" y="1718265"/>
            <a:ext cx="125066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600" b="1" dirty="0">
                <a:latin typeface="Bahnschrift Condensed" panose="020B0502040204020203" pitchFamily="34" charset="0"/>
              </a:rPr>
              <a:t>ISOTOPE DESIGN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ahnschrift Condensed" panose="020B0502040204020203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9EA7C61-0484-3F43-E769-8AF8D2CDD9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304" y="1563757"/>
            <a:ext cx="439054" cy="439054"/>
          </a:xfrm>
          <a:prstGeom prst="rect">
            <a:avLst/>
          </a:prstGeom>
          <a:ln>
            <a:noFill/>
          </a:ln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D2AAFC9B-FDAC-2E5F-FFD5-22D20D730ABD}"/>
              </a:ext>
            </a:extLst>
          </p:cNvPr>
          <p:cNvSpPr/>
          <p:nvPr/>
        </p:nvSpPr>
        <p:spPr>
          <a:xfrm>
            <a:off x="9192313" y="2901507"/>
            <a:ext cx="2370944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en-US" sz="1200" dirty="0">
                <a:latin typeface="+mj-lt"/>
              </a:rPr>
              <a:t>Neutron-transmutation doping of semiconductor materials</a:t>
            </a:r>
            <a:endParaRPr lang="ru-RU" sz="1200" dirty="0"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F0C6BE3-0EE7-36BD-7E09-01AE3C82ABA3}"/>
              </a:ext>
            </a:extLst>
          </p:cNvPr>
          <p:cNvSpPr txBox="1"/>
          <p:nvPr/>
        </p:nvSpPr>
        <p:spPr>
          <a:xfrm>
            <a:off x="9417063" y="3990245"/>
            <a:ext cx="154721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600" b="1" dirty="0">
                <a:latin typeface="Bahnschrift Condensed" panose="020B0502040204020203" pitchFamily="34" charset="0"/>
              </a:rPr>
              <a:t>NUCLEAR EDUCATION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ahnschrift Condensed" panose="020B0502040204020203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8EB3A770-9433-836F-ED58-282213A69EB3}"/>
              </a:ext>
            </a:extLst>
          </p:cNvPr>
          <p:cNvSpPr/>
          <p:nvPr/>
        </p:nvSpPr>
        <p:spPr>
          <a:xfrm>
            <a:off x="9222682" y="4427797"/>
            <a:ext cx="2342825" cy="27699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en-US" sz="1200" dirty="0">
                <a:latin typeface="+mj-lt"/>
              </a:rPr>
              <a:t>World-class educational programs</a:t>
            </a:r>
            <a:endParaRPr lang="ru-RU" sz="1200" dirty="0">
              <a:latin typeface="+mj-lt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B6621E8-08B4-8822-140B-AAC4CAAB6C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304" y="3842255"/>
            <a:ext cx="536043" cy="536043"/>
          </a:xfrm>
          <a:prstGeom prst="rect">
            <a:avLst/>
          </a:prstGeom>
          <a:ln>
            <a:noFill/>
          </a:ln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1D52463-FF09-A76B-484C-6B9F06ECA5D5}"/>
              </a:ext>
            </a:extLst>
          </p:cNvPr>
          <p:cNvSpPr txBox="1"/>
          <p:nvPr/>
        </p:nvSpPr>
        <p:spPr>
          <a:xfrm>
            <a:off x="965367" y="1964739"/>
            <a:ext cx="143661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 Condensed" panose="020B0502040204020203" pitchFamily="34" charset="0"/>
              </a:rPr>
              <a:t>NUCLEAR MEDICINE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ahnschrift Condensed" panose="020B0502040204020203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AF4E50AC-150E-ED7A-404E-C6F4AE09EF5D}"/>
              </a:ext>
            </a:extLst>
          </p:cNvPr>
          <p:cNvSpPr/>
          <p:nvPr/>
        </p:nvSpPr>
        <p:spPr>
          <a:xfrm>
            <a:off x="950257" y="2797016"/>
            <a:ext cx="2026258" cy="27699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en-US" sz="1200" dirty="0">
                <a:latin typeface="+mj-lt"/>
              </a:rPr>
              <a:t>Neutron capture therapy</a:t>
            </a:r>
            <a:endParaRPr lang="ru-RU" sz="1200" dirty="0">
              <a:latin typeface="+mj-lt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48FCBB3-9AC7-DB4E-7884-A737AD68E7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32" y="1770701"/>
            <a:ext cx="558495" cy="558495"/>
          </a:xfrm>
          <a:prstGeom prst="rect">
            <a:avLst/>
          </a:prstGeom>
          <a:ln>
            <a:noFill/>
          </a:ln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97EC9A9A-4642-B02A-FF51-F083A3DE58FC}"/>
              </a:ext>
            </a:extLst>
          </p:cNvPr>
          <p:cNvSpPr txBox="1"/>
          <p:nvPr/>
        </p:nvSpPr>
        <p:spPr>
          <a:xfrm>
            <a:off x="944766" y="3971592"/>
            <a:ext cx="1890261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600" b="1" noProof="0" dirty="0">
                <a:latin typeface="Bahnschrift Condensed" panose="020B0502040204020203" pitchFamily="34" charset="0"/>
              </a:rPr>
              <a:t>RADIATION TECHNOLOGIES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ahnschrift Condensed" panose="020B0502040204020203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0359CAC-4C9B-71DB-C500-A599D6FFACC4}"/>
              </a:ext>
            </a:extLst>
          </p:cNvPr>
          <p:cNvSpPr txBox="1"/>
          <p:nvPr/>
        </p:nvSpPr>
        <p:spPr>
          <a:xfrm>
            <a:off x="960220" y="4353209"/>
            <a:ext cx="2033146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n w="38100">
                  <a:noFill/>
                </a:ln>
              </a:rPr>
              <a:t>Modification of the optical properties of semiprecious minerals</a:t>
            </a:r>
            <a:endParaRPr lang="ru-RU" sz="1200" dirty="0">
              <a:ln w="38100">
                <a:noFill/>
              </a:ln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C145F91-3DB6-2FBE-59D4-09B22A904CC4}"/>
              </a:ext>
            </a:extLst>
          </p:cNvPr>
          <p:cNvSpPr txBox="1"/>
          <p:nvPr/>
        </p:nvSpPr>
        <p:spPr>
          <a:xfrm>
            <a:off x="965367" y="5122607"/>
            <a:ext cx="2033146" cy="27699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n w="38100">
                  <a:noFill/>
                </a:ln>
              </a:rPr>
              <a:t>Element Analysis</a:t>
            </a:r>
            <a:endParaRPr lang="ru-RU" sz="1200" dirty="0">
              <a:ln w="38100">
                <a:noFill/>
              </a:ln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30E0D422-293E-27E8-A63A-678DE915654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4" y="3713433"/>
            <a:ext cx="558495" cy="558495"/>
          </a:xfrm>
          <a:prstGeom prst="rect">
            <a:avLst/>
          </a:prstGeom>
          <a:ln>
            <a:noFill/>
          </a:ln>
        </p:spPr>
      </p:pic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EBD8B1A4-9825-DEFB-8BD8-2D472ECC48AD}"/>
              </a:ext>
            </a:extLst>
          </p:cNvPr>
          <p:cNvSpPr/>
          <p:nvPr/>
        </p:nvSpPr>
        <p:spPr>
          <a:xfrm>
            <a:off x="963664" y="2413191"/>
            <a:ext cx="2026258" cy="27699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en-US" sz="1200" dirty="0">
                <a:latin typeface="+mj-lt"/>
              </a:rPr>
              <a:t>Radiopharmaceuticals</a:t>
            </a:r>
            <a:endParaRPr lang="ru-RU" sz="1200" dirty="0">
              <a:latin typeface="+mj-lt"/>
            </a:endParaRPr>
          </a:p>
        </p:txBody>
      </p:sp>
      <p:sp>
        <p:nvSpPr>
          <p:cNvPr id="37" name="Полилиния 47">
            <a:extLst>
              <a:ext uri="{FF2B5EF4-FFF2-40B4-BE49-F238E27FC236}">
                <a16:creationId xmlns:a16="http://schemas.microsoft.com/office/drawing/2014/main" id="{0DF96F5D-56ED-7E5E-5BBF-43BB5609324E}"/>
              </a:ext>
            </a:extLst>
          </p:cNvPr>
          <p:cNvSpPr/>
          <p:nvPr/>
        </p:nvSpPr>
        <p:spPr>
          <a:xfrm rot="17659367">
            <a:off x="6154987" y="2037119"/>
            <a:ext cx="1592600" cy="686017"/>
          </a:xfrm>
          <a:custGeom>
            <a:avLst/>
            <a:gdLst>
              <a:gd name="connsiteX0" fmla="*/ 1459 w 1410919"/>
              <a:gd name="connsiteY0" fmla="*/ 0 h 669242"/>
              <a:gd name="connsiteX1" fmla="*/ 232292 w 1410919"/>
              <a:gd name="connsiteY1" fmla="*/ 504 h 669242"/>
              <a:gd name="connsiteX2" fmla="*/ 232119 w 1410919"/>
              <a:gd name="connsiteY2" fmla="*/ 79769 h 669242"/>
              <a:gd name="connsiteX3" fmla="*/ 1410919 w 1410919"/>
              <a:gd name="connsiteY3" fmla="*/ 79769 h 669242"/>
              <a:gd name="connsiteX4" fmla="*/ 1410919 w 1410919"/>
              <a:gd name="connsiteY4" fmla="*/ 567970 h 669242"/>
              <a:gd name="connsiteX5" fmla="*/ 231053 w 1410919"/>
              <a:gd name="connsiteY5" fmla="*/ 567970 h 669242"/>
              <a:gd name="connsiteX6" fmla="*/ 230833 w 1410919"/>
              <a:gd name="connsiteY6" fmla="*/ 669242 h 669242"/>
              <a:gd name="connsiteX7" fmla="*/ 0 w 1410919"/>
              <a:gd name="connsiteY7" fmla="*/ 668739 h 66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10919" h="669242">
                <a:moveTo>
                  <a:pt x="1459" y="0"/>
                </a:moveTo>
                <a:lnTo>
                  <a:pt x="232292" y="504"/>
                </a:lnTo>
                <a:lnTo>
                  <a:pt x="232119" y="79769"/>
                </a:lnTo>
                <a:lnTo>
                  <a:pt x="1410919" y="79769"/>
                </a:lnTo>
                <a:lnTo>
                  <a:pt x="1410919" y="567970"/>
                </a:lnTo>
                <a:lnTo>
                  <a:pt x="231053" y="567970"/>
                </a:lnTo>
                <a:lnTo>
                  <a:pt x="230833" y="669242"/>
                </a:lnTo>
                <a:lnTo>
                  <a:pt x="0" y="668739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Isotope development complex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7E3F0D5A-26FC-228B-943B-9FF2FC69EE64}"/>
              </a:ext>
            </a:extLst>
          </p:cNvPr>
          <p:cNvSpPr/>
          <p:nvPr/>
        </p:nvSpPr>
        <p:spPr>
          <a:xfrm>
            <a:off x="960220" y="3208755"/>
            <a:ext cx="2026258" cy="27699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ru-RU" sz="1200" dirty="0">
                <a:latin typeface="+mj-lt"/>
              </a:rPr>
              <a:t>Тс</a:t>
            </a:r>
            <a:r>
              <a:rPr lang="ru-RU" sz="1200" baseline="30000" dirty="0">
                <a:latin typeface="+mj-lt"/>
              </a:rPr>
              <a:t>99м</a:t>
            </a:r>
            <a:r>
              <a:rPr lang="en-US" sz="1200" baseline="30000" dirty="0">
                <a:latin typeface="+mj-lt"/>
              </a:rPr>
              <a:t> </a:t>
            </a:r>
            <a:r>
              <a:rPr lang="en-US" sz="1200" dirty="0">
                <a:latin typeface="+mj-lt"/>
              </a:rPr>
              <a:t>generation</a:t>
            </a:r>
            <a:endParaRPr lang="ru-RU" sz="1200" dirty="0">
              <a:latin typeface="+mj-lt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47ED5F4F-1A92-B0C9-626A-507DF04DC0E7}"/>
              </a:ext>
            </a:extLst>
          </p:cNvPr>
          <p:cNvSpPr/>
          <p:nvPr/>
        </p:nvSpPr>
        <p:spPr>
          <a:xfrm>
            <a:off x="9222682" y="4900986"/>
            <a:ext cx="2342825" cy="27699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en-US" sz="1200" dirty="0">
                <a:latin typeface="+mj-lt"/>
              </a:rPr>
              <a:t>Virtual simulators and simulators</a:t>
            </a:r>
            <a:endParaRPr lang="ru-RU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95157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8DDE06-DF15-0A4F-A85A-4EB38848D8EB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  <a:endParaRPr lang="ru-RU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0670C3-3744-1B82-1654-D1F940B16473}"/>
              </a:ext>
            </a:extLst>
          </p:cNvPr>
          <p:cNvSpPr txBox="1"/>
          <p:nvPr/>
        </p:nvSpPr>
        <p:spPr>
          <a:xfrm>
            <a:off x="241420" y="1722298"/>
            <a:ext cx="1170501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Calibri" panose="020F0502020204030204" pitchFamily="34" charset="0"/>
              <a:buChar char="⁻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unique </a:t>
            </a:r>
            <a:r>
              <a:rPr lang="en-US" sz="24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CSVRefactorer</a:t>
            </a:r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utility was developed as</a:t>
            </a:r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preprocessing software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for CSV-files from Simple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SCADA system. That allows to reconstruct the files, divide the columns and differ time borders in </a:t>
            </a:r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hour.</a:t>
            </a:r>
          </a:p>
          <a:p>
            <a:pPr marL="342900" indent="-342900">
              <a:buFont typeface="Calibri" panose="020F0502020204030204" pitchFamily="34" charset="0"/>
              <a:buChar char="⁻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Calibri" panose="020F0502020204030204" pitchFamily="34" charset="0"/>
              <a:buChar char="⁻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Transformers </a:t>
            </a:r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(One Hot Encoder + </a:t>
            </a:r>
            <a:r>
              <a:rPr lang="en-US" sz="24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Standart</a:t>
            </a:r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Scaler)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assembly was used for that study to make data in the more understandable for machine model way. That allows to decrease the error of modelling and improving the accuracy by </a:t>
            </a:r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20 %</a:t>
            </a:r>
            <a:r>
              <a:rPr lang="ru-RU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2317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8DDE06-DF15-0A4F-A85A-4EB38848D8EB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  <a:endParaRPr lang="ru-RU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0670C3-3744-1B82-1654-D1F940B16473}"/>
              </a:ext>
            </a:extLst>
          </p:cNvPr>
          <p:cNvSpPr txBox="1"/>
          <p:nvPr/>
        </p:nvSpPr>
        <p:spPr>
          <a:xfrm>
            <a:off x="241420" y="1808635"/>
            <a:ext cx="1170501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Calibri" panose="020F0502020204030204" pitchFamily="34" charset="0"/>
              <a:buChar char="⁻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estimation of different machine learning models was made. According to the obtained data of temperature difference the best results is </a:t>
            </a:r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Gradient Boosting Regressor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model with </a:t>
            </a:r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accuracy of about 0.1 </a:t>
            </a:r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</a:t>
            </a:r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  <a:sym typeface="Symbol" panose="05050102010706020507" pitchFamily="18" charset="2"/>
            </a:endParaRPr>
          </a:p>
          <a:p>
            <a:pPr marL="342900" indent="-342900">
              <a:buFont typeface="Calibri" panose="020F0502020204030204" pitchFamily="34" charset="0"/>
              <a:buChar char="⁻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  <a:sym typeface="Symbol" panose="05050102010706020507" pitchFamily="18" charset="2"/>
            </a:endParaRPr>
          </a:p>
          <a:p>
            <a:pPr marL="342900" indent="-342900">
              <a:buFont typeface="Calibri" panose="020F0502020204030204" pitchFamily="34" charset="0"/>
              <a:buChar char="⁻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Using that model for month and week estimation for the personnel </a:t>
            </a:r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90 % accuracy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of prediction might be obtained.</a:t>
            </a:r>
          </a:p>
        </p:txBody>
      </p:sp>
    </p:spTree>
    <p:extLst>
      <p:ext uri="{BB962C8B-B14F-4D97-AF65-F5344CB8AC3E}">
        <p14:creationId xmlns:p14="http://schemas.microsoft.com/office/powerpoint/2010/main" val="10984484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68454" y="2602267"/>
            <a:ext cx="7137400" cy="2149842"/>
          </a:xfrm>
        </p:spPr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Efficiency assessment of IRT-T research reactor cooling system by machine learning methods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68850" y="6342408"/>
            <a:ext cx="3607984" cy="283117"/>
          </a:xfrm>
        </p:spPr>
        <p:txBody>
          <a:bodyPr/>
          <a:lstStyle/>
          <a:p>
            <a:r>
              <a:rPr lang="en-US" sz="1800" dirty="0"/>
              <a:t>30 October 2023</a:t>
            </a:r>
            <a:endParaRPr lang="ru-RU" sz="1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5088926" y="5106477"/>
            <a:ext cx="6497248" cy="759487"/>
          </a:xfrm>
        </p:spPr>
        <p:txBody>
          <a:bodyPr/>
          <a:lstStyle/>
          <a:p>
            <a:pPr algn="ctr"/>
            <a:r>
              <a:rPr lang="en-US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Postgraduation student</a:t>
            </a:r>
            <a:r>
              <a:rPr lang="ru-RU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Maxim K.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Kublinskiy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group A3-43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E-mail: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mkk4@tpu.ru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Phone number: +7 (913) 882–29–19 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D4B534B2-19AF-4219-C13C-5A13A456A0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3" r="11103"/>
          <a:stretch/>
        </p:blipFill>
        <p:spPr/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96AC7D01-2586-782C-D2B6-9028CCA829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022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8DDE06-DF15-0A4F-A85A-4EB38848D8EB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Relevance</a:t>
            </a:r>
            <a:endParaRPr lang="ru-RU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216774-6DB6-B884-1F11-423A596B7F65}"/>
              </a:ext>
            </a:extLst>
          </p:cNvPr>
          <p:cNvSpPr txBox="1"/>
          <p:nvPr/>
        </p:nvSpPr>
        <p:spPr>
          <a:xfrm>
            <a:off x="243494" y="1291771"/>
            <a:ext cx="11705010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600" b="1" dirty="0">
                <a:solidFill>
                  <a:srgbClr val="02A2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Maintaining proper operating conditions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for research nuclear facilities is </a:t>
            </a:r>
            <a:r>
              <a:rPr lang="en-US" sz="2600" b="1" dirty="0">
                <a:solidFill>
                  <a:srgbClr val="02A2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important factor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in ensuring the safety and implementation of high-tech research.</a:t>
            </a:r>
            <a:endParaRPr lang="ru-RU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ru-RU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Correct evaluation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of secondary cooling circuit operation is one of these operating conditions.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4CBCAC8-BE52-D413-7C3B-D5863D640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60" y="3414828"/>
            <a:ext cx="3852333" cy="288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08DEA78D-2C0E-A66F-3341-565D5F6B4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94" y="3193772"/>
            <a:ext cx="2508211" cy="334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1840351-149A-46D2-F25A-DB06D6A6A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423" y="3414828"/>
            <a:ext cx="3852334" cy="288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802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8DDE06-DF15-0A4F-A85A-4EB38848D8EB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PURPOSE and tasks</a:t>
            </a:r>
            <a:endParaRPr lang="ru-RU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216774-6DB6-B884-1F11-423A596B7F65}"/>
              </a:ext>
            </a:extLst>
          </p:cNvPr>
          <p:cNvSpPr txBox="1"/>
          <p:nvPr/>
        </p:nvSpPr>
        <p:spPr>
          <a:xfrm>
            <a:off x="380998" y="1491465"/>
            <a:ext cx="1156543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2A2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purpose</a:t>
            </a:r>
            <a:r>
              <a:rPr lang="ru-RU" sz="2800" b="1" dirty="0">
                <a:solidFill>
                  <a:srgbClr val="02A2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2800" b="1" dirty="0">
                <a:solidFill>
                  <a:srgbClr val="02A2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2800" b="1" dirty="0">
              <a:solidFill>
                <a:srgbClr val="02A23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to develop the machine learning model of the IRT-T cooling system to evaluate and predict temperature difference on secondary circuit.</a:t>
            </a:r>
          </a:p>
          <a:p>
            <a:pPr algn="just"/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800" b="1" dirty="0">
                <a:solidFill>
                  <a:srgbClr val="02A2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Tasks:</a:t>
            </a:r>
            <a:endParaRPr lang="ru-RU" sz="2800" b="1" dirty="0">
              <a:solidFill>
                <a:srgbClr val="02A23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Calibri" panose="020F0502020204030204" pitchFamily="34" charset="0"/>
              <a:buChar char="⁻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to develop the unique preprocessing software to evaluate SCADA System data;</a:t>
            </a:r>
          </a:p>
          <a:p>
            <a:pPr marL="457200" indent="-457200">
              <a:buFont typeface="Calibri" panose="020F0502020204030204" pitchFamily="34" charset="0"/>
              <a:buChar char="⁻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to evaluate preprocessing transformers influence on training accuracy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457200" indent="-457200">
              <a:buFont typeface="Calibri" panose="020F0502020204030204" pitchFamily="34" charset="0"/>
              <a:buChar char="⁻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to estimate the best machine learning model on Time Series and Default (80/20) Folds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590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8DDE06-DF15-0A4F-A85A-4EB38848D8EB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Machine learning</a:t>
            </a:r>
            <a:endParaRPr lang="ru-RU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216774-6DB6-B884-1F11-423A596B7F65}"/>
              </a:ext>
            </a:extLst>
          </p:cNvPr>
          <p:cNvSpPr txBox="1"/>
          <p:nvPr/>
        </p:nvSpPr>
        <p:spPr>
          <a:xfrm>
            <a:off x="7654092" y="1782395"/>
            <a:ext cx="4292338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600" b="1" dirty="0">
                <a:solidFill>
                  <a:srgbClr val="02A23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</a:t>
            </a:r>
            <a:r>
              <a:rPr lang="en-US" sz="2600" b="1" dirty="0">
                <a:solidFill>
                  <a:srgbClr val="02A23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earning tracking algorithms</a:t>
            </a:r>
            <a:r>
              <a:rPr lang="en-US" sz="2600" dirty="0">
                <a:solidFill>
                  <a:srgbClr val="02A23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study the relationship between predictive variables and the results of selected training data sets, and learning formulas are used to prepare models to classify new data.</a:t>
            </a:r>
            <a:endParaRPr lang="ru-RU" sz="2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2" descr="7 of the Most Used Regression Algorithms and How to Choose the Right One |  by Dominik Polzer | Towards Data Science">
            <a:extLst>
              <a:ext uri="{FF2B5EF4-FFF2-40B4-BE49-F238E27FC236}">
                <a16:creationId xmlns:a16="http://schemas.microsoft.com/office/drawing/2014/main" id="{849EA723-D301-E318-297F-BDDB08DD80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0000"/>
                    </a14:imgEffect>
                    <a14:imgEffect>
                      <a14:brightnessContrast contrast="-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20" y="1880543"/>
            <a:ext cx="7239142" cy="30969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1826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8DDE06-DF15-0A4F-A85A-4EB38848D8EB}" type="slidenum">
              <a:rPr lang="ru-RU" smtClean="0">
                <a:cs typeface="Calibri" panose="020F0502020204030204" pitchFamily="34" charset="0"/>
              </a:rPr>
              <a:pPr/>
              <a:t>6</a:t>
            </a:fld>
            <a:endParaRPr lang="ru-RU" dirty="0">
              <a:cs typeface="Calibri" panose="020F050202020403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Supervised learning</a:t>
            </a:r>
            <a:endParaRPr lang="ru-RU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569E8B9-5AFA-2287-553D-2690525742F5}"/>
              </a:ext>
            </a:extLst>
          </p:cNvPr>
          <p:cNvSpPr/>
          <p:nvPr/>
        </p:nvSpPr>
        <p:spPr>
          <a:xfrm>
            <a:off x="3970709" y="1495288"/>
            <a:ext cx="3797300" cy="79567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Supervised learning</a:t>
            </a: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3F1DE3-C199-6BA1-FE4D-81C832BC0028}"/>
              </a:ext>
            </a:extLst>
          </p:cNvPr>
          <p:cNvSpPr txBox="1"/>
          <p:nvPr/>
        </p:nvSpPr>
        <p:spPr>
          <a:xfrm>
            <a:off x="7780149" y="1231405"/>
            <a:ext cx="4411852" cy="132343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is an approach to creating </a:t>
            </a:r>
            <a:r>
              <a:rPr lang="en-US" sz="2000" b="0" i="0" dirty="0">
                <a:solidFill>
                  <a:srgbClr val="02A23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artificial intelligence (AI)</a:t>
            </a:r>
            <a:r>
              <a:rPr lang="en-US" sz="2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where a computer algorithm is trained on input data that has been labeled for a particular output.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BFE89D1B-F242-C919-6700-D4BB1B8FF3B2}"/>
              </a:ext>
            </a:extLst>
          </p:cNvPr>
          <p:cNvSpPr/>
          <p:nvPr/>
        </p:nvSpPr>
        <p:spPr>
          <a:xfrm>
            <a:off x="1149350" y="3233403"/>
            <a:ext cx="3797300" cy="79567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Regression</a:t>
            </a: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470FC195-AC96-B005-5E07-6A18A310372B}"/>
              </a:ext>
            </a:extLst>
          </p:cNvPr>
          <p:cNvSpPr/>
          <p:nvPr/>
        </p:nvSpPr>
        <p:spPr>
          <a:xfrm>
            <a:off x="7249125" y="3232161"/>
            <a:ext cx="3797300" cy="79567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Classification </a:t>
            </a: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F72F17F3-E153-295A-B84B-3C155E8E9C5D}"/>
              </a:ext>
            </a:extLst>
          </p:cNvPr>
          <p:cNvCxnSpPr>
            <a:cxnSpLocks/>
          </p:cNvCxnSpPr>
          <p:nvPr/>
        </p:nvCxnSpPr>
        <p:spPr>
          <a:xfrm flipH="1">
            <a:off x="3970709" y="2290960"/>
            <a:ext cx="879587" cy="92688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3170D5BD-7ABF-C038-F9F7-3A291641596B}"/>
              </a:ext>
            </a:extLst>
          </p:cNvPr>
          <p:cNvCxnSpPr>
            <a:cxnSpLocks/>
          </p:cNvCxnSpPr>
          <p:nvPr/>
        </p:nvCxnSpPr>
        <p:spPr>
          <a:xfrm>
            <a:off x="7140271" y="2290960"/>
            <a:ext cx="933644" cy="92688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FCEA5BC-D8B9-88AF-7EDD-B1E838443234}"/>
              </a:ext>
            </a:extLst>
          </p:cNvPr>
          <p:cNvSpPr txBox="1"/>
          <p:nvPr/>
        </p:nvSpPr>
        <p:spPr>
          <a:xfrm>
            <a:off x="0" y="4031715"/>
            <a:ext cx="6096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Gradient Boost Regression </a:t>
            </a:r>
            <a:r>
              <a:rPr lang="en-US" sz="2000" dirty="0">
                <a:solidFill>
                  <a:srgbClr val="02A2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(GBR)</a:t>
            </a:r>
            <a:r>
              <a:rPr lang="ru-RU" sz="2000" dirty="0">
                <a:solidFill>
                  <a:srgbClr val="02A2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en-US" sz="2000" dirty="0">
              <a:solidFill>
                <a:srgbClr val="02A23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Gaussian Process Regression </a:t>
            </a:r>
            <a:r>
              <a:rPr lang="en-US" sz="2000" dirty="0">
                <a:solidFill>
                  <a:srgbClr val="02A2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(GPR)</a:t>
            </a:r>
            <a:r>
              <a:rPr lang="ru-RU" sz="2000" dirty="0">
                <a:solidFill>
                  <a:srgbClr val="02A2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en-US" sz="2000" dirty="0">
              <a:solidFill>
                <a:srgbClr val="02A23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Multilayer Perception </a:t>
            </a:r>
            <a:r>
              <a:rPr lang="en-US" sz="2000" dirty="0">
                <a:solidFill>
                  <a:srgbClr val="02A2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(MLP)</a:t>
            </a:r>
            <a:r>
              <a:rPr lang="ru-RU" sz="2000" dirty="0">
                <a:solidFill>
                  <a:srgbClr val="02A2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en-US" sz="2000" dirty="0">
              <a:solidFill>
                <a:srgbClr val="02A23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0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Stochastic Gradient Descent with Warm Restarts </a:t>
            </a:r>
            <a:r>
              <a:rPr lang="en-US" sz="2000" i="0" dirty="0">
                <a:solidFill>
                  <a:srgbClr val="02A23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(SGDR)</a:t>
            </a:r>
            <a:r>
              <a:rPr lang="ru-RU" sz="2000" dirty="0">
                <a:solidFill>
                  <a:srgbClr val="02A2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000" i="0" dirty="0">
              <a:solidFill>
                <a:srgbClr val="02A234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47EA69-87E4-46AE-5DC9-A42E48C10F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6" b="9778"/>
          <a:stretch/>
        </p:blipFill>
        <p:spPr bwMode="auto">
          <a:xfrm>
            <a:off x="7046445" y="4071350"/>
            <a:ext cx="4202659" cy="2752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8123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8DDE06-DF15-0A4F-A85A-4EB38848D8EB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Secondary cooling circuit of </a:t>
            </a:r>
            <a:b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irt-t reactor</a:t>
            </a:r>
            <a:endParaRPr lang="ru-RU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3DB19E8-1CEC-B22D-7AF0-8D97602D6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8485" y="1222169"/>
            <a:ext cx="6524171" cy="50953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4A28E6-350A-2A26-5BC6-F78D2B3672F3}"/>
              </a:ext>
            </a:extLst>
          </p:cNvPr>
          <p:cNvSpPr txBox="1"/>
          <p:nvPr/>
        </p:nvSpPr>
        <p:spPr>
          <a:xfrm>
            <a:off x="1273671" y="3263777"/>
            <a:ext cx="26943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to primary circuit</a:t>
            </a: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56E79D93-A932-BF28-CB51-8D2F37D48CE4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402956" y="3525387"/>
            <a:ext cx="87071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8833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8DDE06-DF15-0A4F-A85A-4EB38848D8EB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Simple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scada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software complex</a:t>
            </a:r>
            <a:endParaRPr lang="ru-RU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216774-6DB6-B884-1F11-423A596B7F65}"/>
              </a:ext>
            </a:extLst>
          </p:cNvPr>
          <p:cNvSpPr txBox="1"/>
          <p:nvPr/>
        </p:nvSpPr>
        <p:spPr>
          <a:xfrm>
            <a:off x="6865750" y="1439616"/>
            <a:ext cx="5080680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2A2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Simple SCADA software complex</a:t>
            </a:r>
            <a:r>
              <a:rPr lang="en-US" sz="2600" dirty="0">
                <a:solidFill>
                  <a:srgbClr val="02A2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was developed in 2019 by service department of IRT-T for simplification of management and informational support for the personnel who is responsible for reactor operation.</a:t>
            </a:r>
            <a:endParaRPr lang="ru-RU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9CD0F138-785F-65FA-F347-AE4247C35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20" y="1291771"/>
            <a:ext cx="6247002" cy="468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D983EE6-F84C-3F7A-ACDF-BF727C130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0076" y="4571600"/>
            <a:ext cx="3772027" cy="140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238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8DDE06-DF15-0A4F-A85A-4EB38848D8EB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Software basis for research work</a:t>
            </a:r>
            <a:endParaRPr lang="ru-RU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F8ABE4-B304-AECD-EB85-7CE11CDE0A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061"/>
          <a:stretch/>
        </p:blipFill>
        <p:spPr>
          <a:xfrm>
            <a:off x="259760" y="3195288"/>
            <a:ext cx="2145924" cy="13255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CD2D47-3F65-A969-16A8-8EFCE25F7E75}"/>
              </a:ext>
            </a:extLst>
          </p:cNvPr>
          <p:cNvSpPr txBox="1"/>
          <p:nvPr/>
        </p:nvSpPr>
        <p:spPr>
          <a:xfrm>
            <a:off x="1866167" y="3561884"/>
            <a:ext cx="26360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2A234"/>
                </a:solidFill>
              </a:rPr>
              <a:t>SCLearn</a:t>
            </a:r>
            <a:endParaRPr lang="en-US" sz="2400" b="1" dirty="0">
              <a:solidFill>
                <a:srgbClr val="02A234"/>
              </a:solidFill>
            </a:endParaRPr>
          </a:p>
        </p:txBody>
      </p:sp>
      <p:pic>
        <p:nvPicPr>
          <p:cNvPr id="8" name="Picture 4" descr="NumPy">
            <a:extLst>
              <a:ext uri="{FF2B5EF4-FFF2-40B4-BE49-F238E27FC236}">
                <a16:creationId xmlns:a16="http://schemas.microsoft.com/office/drawing/2014/main" id="{7E004A66-3B64-48FA-CC92-5A3B078A5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58" y="4800469"/>
            <a:ext cx="1543443" cy="154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EC8466-A00B-89BF-422C-9BE27F0C2F48}"/>
              </a:ext>
            </a:extLst>
          </p:cNvPr>
          <p:cNvSpPr txBox="1"/>
          <p:nvPr/>
        </p:nvSpPr>
        <p:spPr>
          <a:xfrm>
            <a:off x="1531313" y="5341359"/>
            <a:ext cx="33057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2A234"/>
                </a:solidFill>
              </a:rPr>
              <a:t>NumPY</a:t>
            </a:r>
            <a:endParaRPr lang="en-US" sz="2400" b="1" dirty="0">
              <a:solidFill>
                <a:srgbClr val="02A23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6922AF-1E82-F3CF-B3AA-8D38B080B7AE}"/>
              </a:ext>
            </a:extLst>
          </p:cNvPr>
          <p:cNvSpPr txBox="1"/>
          <p:nvPr/>
        </p:nvSpPr>
        <p:spPr>
          <a:xfrm>
            <a:off x="1894766" y="2094799"/>
            <a:ext cx="2491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2A234"/>
                </a:solidFill>
              </a:rPr>
              <a:t>Pandas</a:t>
            </a:r>
          </a:p>
        </p:txBody>
      </p:sp>
      <p:pic>
        <p:nvPicPr>
          <p:cNvPr id="11" name="Picture 2" descr="upload.wikimedia.org/wikipedia/commons/thumb/2/...">
            <a:extLst>
              <a:ext uri="{FF2B5EF4-FFF2-40B4-BE49-F238E27FC236}">
                <a16:creationId xmlns:a16="http://schemas.microsoft.com/office/drawing/2014/main" id="{EA227D3D-F8B5-FEE3-DF08-2C5F7121E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25743"/>
            <a:ext cx="1298377" cy="173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21EAF34A-D1C7-7396-0D0E-5E40DC247B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4" r="22018"/>
          <a:stretch/>
        </p:blipFill>
        <p:spPr bwMode="auto">
          <a:xfrm>
            <a:off x="9448541" y="1717248"/>
            <a:ext cx="2059176" cy="215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8D6371F-E0A6-1F3B-E2F1-D8E0EC618967}"/>
              </a:ext>
            </a:extLst>
          </p:cNvPr>
          <p:cNvSpPr txBox="1"/>
          <p:nvPr/>
        </p:nvSpPr>
        <p:spPr>
          <a:xfrm>
            <a:off x="9293595" y="3858350"/>
            <a:ext cx="236906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2A234"/>
                </a:solidFill>
              </a:rPr>
              <a:t>IAPWS</a:t>
            </a:r>
          </a:p>
          <a:p>
            <a:pPr algn="ctr"/>
            <a:r>
              <a:rPr lang="en-US" sz="2400" dirty="0"/>
              <a:t>is a library for calculation of water and steam properties for Python.</a:t>
            </a:r>
            <a:endParaRPr lang="ru-RU" sz="2400" dirty="0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6D1C06BC-6F65-1DBF-90AA-1355804A0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435" y="1803509"/>
            <a:ext cx="1655055" cy="191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57BBECA-9245-056F-D2C4-AC6B72D11708}"/>
              </a:ext>
            </a:extLst>
          </p:cNvPr>
          <p:cNvSpPr txBox="1"/>
          <p:nvPr/>
        </p:nvSpPr>
        <p:spPr>
          <a:xfrm>
            <a:off x="5040770" y="3862544"/>
            <a:ext cx="311238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2A234"/>
                </a:solidFill>
              </a:rPr>
              <a:t>Jupyter</a:t>
            </a:r>
            <a:endParaRPr lang="en-US" sz="2400" b="1" dirty="0">
              <a:solidFill>
                <a:srgbClr val="02A234"/>
              </a:solidFill>
            </a:endParaRPr>
          </a:p>
          <a:p>
            <a:pPr algn="ctr"/>
            <a:r>
              <a:rPr lang="en-US" sz="2400" b="0" i="0" dirty="0">
                <a:effectLst/>
              </a:rPr>
              <a:t>is a web-based interactive computing platform </a:t>
            </a:r>
            <a:r>
              <a:rPr lang="en-US" sz="2400" dirty="0"/>
              <a:t>that </a:t>
            </a:r>
            <a:r>
              <a:rPr lang="en-US" sz="2400" b="0" i="0" dirty="0">
                <a:effectLst/>
              </a:rPr>
              <a:t>combines live code, equations, narrative text, visualizations.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991281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4142&quot;/&gt;&lt;CPresentation id=&quot;1&quot;&gt;&lt;m_precDefaultNumber&gt;&lt;m_bNumberIsYear val=&quot;1&quot;/&gt;&lt;m_chMinusSymbol&gt;-&lt;/m_chMinusSymbol&gt;&lt;m_chDecimalSymbol17909&gt;,&lt;/m_chDecimalSymbol17909&gt;&lt;m_nGroupingDigits17909 val=&quot;2147483647&quot;/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 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heme/theme1.xml><?xml version="1.0" encoding="utf-8"?>
<a:theme xmlns:a="http://schemas.openxmlformats.org/drawingml/2006/main" name="1_gpn_report">
  <a:themeElements>
    <a:clrScheme name="ТПУ">
      <a:dk1>
        <a:sysClr val="windowText" lastClr="000000"/>
      </a:dk1>
      <a:lt1>
        <a:sysClr val="window" lastClr="FFFFFF"/>
      </a:lt1>
      <a:dk2>
        <a:srgbClr val="323F4F"/>
      </a:dk2>
      <a:lt2>
        <a:srgbClr val="E7E6E6"/>
      </a:lt2>
      <a:accent1>
        <a:srgbClr val="80BF44"/>
      </a:accent1>
      <a:accent2>
        <a:srgbClr val="209740"/>
      </a:accent2>
      <a:accent3>
        <a:srgbClr val="1768B0"/>
      </a:accent3>
      <a:accent4>
        <a:srgbClr val="B2D88E"/>
      </a:accent4>
      <a:accent5>
        <a:srgbClr val="5F9031"/>
      </a:accent5>
      <a:accent6>
        <a:srgbClr val="59A5E9"/>
      </a:accent6>
      <a:hlink>
        <a:srgbClr val="1768B0"/>
      </a:hlink>
      <a:folHlink>
        <a:srgbClr val="954F72"/>
      </a:folHlink>
    </a:clrScheme>
    <a:fontScheme name="Custom 3">
      <a:majorFont>
        <a:latin typeface="GPN_DIN Condensed Bold"/>
        <a:ea typeface=""/>
        <a:cs typeface=""/>
      </a:majorFont>
      <a:minorFont>
        <a:latin typeface="GPN_DIN Regula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>
          <a:solidFill>
            <a:schemeClr val="accent2"/>
          </a:solidFill>
        </a:ln>
      </a:spPr>
      <a:bodyPr rtlCol="0" anchor="ctr"/>
      <a:lstStyle>
        <a:defPPr>
          <a:spcBef>
            <a:spcPts val="600"/>
          </a:spcBef>
          <a:defRPr sz="12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36000" rtlCol="0">
        <a:noAutofit/>
      </a:bodyPr>
      <a:lstStyle>
        <a:defPPr algn="l">
          <a:lnSpc>
            <a:spcPct val="80000"/>
          </a:lnSpc>
          <a:spcBef>
            <a:spcPts val="300"/>
          </a:spcBef>
          <a:defRPr sz="1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gpn_report" id="{F8D1C6A7-815E-4B1B-922D-DDF256B6FD24}" vid="{8AC31970-B314-4C23-B764-C3D4C791947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{9D854FC7-7458-1F40-A3F9-44DCFCDFE30B}tf16401378</Template>
  <TotalTime>0</TotalTime>
  <Words>1317</Words>
  <Application>Microsoft Office PowerPoint</Application>
  <PresentationFormat>Широкоэкранный</PresentationFormat>
  <Paragraphs>195</Paragraphs>
  <Slides>22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Arial</vt:lpstr>
      <vt:lpstr>Bahnschrift Condensed</vt:lpstr>
      <vt:lpstr>Calibri</vt:lpstr>
      <vt:lpstr>GPN_DIN Condensed Bold</vt:lpstr>
      <vt:lpstr>GPN_DIN Condensed Regular</vt:lpstr>
      <vt:lpstr>GPN_DIN Regular</vt:lpstr>
      <vt:lpstr>Symbol</vt:lpstr>
      <vt:lpstr>Verdana</vt:lpstr>
      <vt:lpstr>Wingdings</vt:lpstr>
      <vt:lpstr>1_gpn_report</vt:lpstr>
      <vt:lpstr>Efficiency assessment of IRT-T research reactor cooling system by machine learning methods</vt:lpstr>
      <vt:lpstr>Research POSSIBILITIES</vt:lpstr>
      <vt:lpstr>Relevance</vt:lpstr>
      <vt:lpstr>PURPOSE and tasks</vt:lpstr>
      <vt:lpstr>Machine learning</vt:lpstr>
      <vt:lpstr>Supervised learning</vt:lpstr>
      <vt:lpstr>Secondary cooling circuit of  irt-t reactor</vt:lpstr>
      <vt:lpstr>Simple scada software complex</vt:lpstr>
      <vt:lpstr>Software basis for research work</vt:lpstr>
      <vt:lpstr>Decision tree for the model of heat exchanger</vt:lpstr>
      <vt:lpstr>CSV-file preprocessing</vt:lpstr>
      <vt:lpstr>Data analysis</vt:lpstr>
      <vt:lpstr>DATA ENGINEERING</vt:lpstr>
      <vt:lpstr>REGRESSION MODEL basis</vt:lpstr>
      <vt:lpstr>Transformers for dataset</vt:lpstr>
      <vt:lpstr>REGRESSION MODEL basis</vt:lpstr>
      <vt:lpstr>REGRESSION MODELs choice</vt:lpstr>
      <vt:lpstr>DT prediction with GBR</vt:lpstr>
      <vt:lpstr>DT prediction with GBR</vt:lpstr>
      <vt:lpstr>Conclusion</vt:lpstr>
      <vt:lpstr>Conclusion</vt:lpstr>
      <vt:lpstr>Efficiency assessment of IRT-T research reactor cooling system by machine learning methods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2022-11-17T18:59:49Z</dcterms:created>
  <dcterms:modified xsi:type="dcterms:W3CDTF">2023-10-27T11:01:59Z</dcterms:modified>
</cp:coreProperties>
</file>